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7"/>
  </p:notesMasterIdLst>
  <p:sldIdLst>
    <p:sldId id="2147479206" r:id="rId5"/>
    <p:sldId id="2147479208" r:id="rId6"/>
    <p:sldId id="2147479211" r:id="rId7"/>
    <p:sldId id="2147479213" r:id="rId8"/>
    <p:sldId id="2147479215" r:id="rId9"/>
    <p:sldId id="2147479234" r:id="rId10"/>
    <p:sldId id="2147479216" r:id="rId11"/>
    <p:sldId id="2147479217" r:id="rId12"/>
    <p:sldId id="2147479218" r:id="rId13"/>
    <p:sldId id="2147479220" r:id="rId14"/>
    <p:sldId id="2147479221" r:id="rId15"/>
    <p:sldId id="2147479223" r:id="rId16"/>
    <p:sldId id="2147479225" r:id="rId17"/>
    <p:sldId id="2147479226" r:id="rId18"/>
    <p:sldId id="2147479227" r:id="rId19"/>
    <p:sldId id="2147479228" r:id="rId20"/>
    <p:sldId id="2147479229" r:id="rId21"/>
    <p:sldId id="2147479230" r:id="rId22"/>
    <p:sldId id="2147479231" r:id="rId23"/>
    <p:sldId id="2147479232" r:id="rId24"/>
    <p:sldId id="2147479233" r:id="rId25"/>
    <p:sldId id="2147479070" r:id="rId26"/>
    <p:sldId id="2147479195" r:id="rId27"/>
    <p:sldId id="2147479196" r:id="rId28"/>
    <p:sldId id="2147479197" r:id="rId29"/>
    <p:sldId id="2147479198" r:id="rId30"/>
    <p:sldId id="2147479199" r:id="rId31"/>
    <p:sldId id="2147479200" r:id="rId32"/>
    <p:sldId id="2147479205" r:id="rId33"/>
    <p:sldId id="2147479203" r:id="rId34"/>
    <p:sldId id="2147479204" r:id="rId35"/>
    <p:sldId id="214747923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il 1" id="{6818151B-620F-455F-A713-F6EC20A55737}">
          <p14:sldIdLst>
            <p14:sldId id="2147479206"/>
            <p14:sldId id="2147479208"/>
            <p14:sldId id="2147479211"/>
            <p14:sldId id="2147479213"/>
            <p14:sldId id="2147479215"/>
            <p14:sldId id="2147479234"/>
            <p14:sldId id="2147479216"/>
            <p14:sldId id="2147479217"/>
            <p14:sldId id="2147479218"/>
            <p14:sldId id="2147479220"/>
            <p14:sldId id="2147479221"/>
            <p14:sldId id="2147479223"/>
            <p14:sldId id="2147479225"/>
            <p14:sldId id="2147479226"/>
            <p14:sldId id="2147479227"/>
            <p14:sldId id="2147479228"/>
            <p14:sldId id="2147479229"/>
            <p14:sldId id="2147479230"/>
            <p14:sldId id="2147479231"/>
            <p14:sldId id="2147479232"/>
            <p14:sldId id="2147479233"/>
          </p14:sldIdLst>
        </p14:section>
        <p14:section name="Teil 2" id="{A883705F-2271-4C0B-BF1C-FBF5F43C0741}">
          <p14:sldIdLst>
            <p14:sldId id="2147479070"/>
            <p14:sldId id="2147479195"/>
            <p14:sldId id="2147479196"/>
            <p14:sldId id="2147479197"/>
            <p14:sldId id="2147479198"/>
            <p14:sldId id="2147479199"/>
            <p14:sldId id="2147479200"/>
            <p14:sldId id="2147479205"/>
            <p14:sldId id="2147479203"/>
            <p14:sldId id="2147479204"/>
            <p14:sldId id="214747923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591947-7C0F-E4FE-4156-3EE045E7462B}" name="Cornelius Neitzert" initials="" userId="S::cornelius.neitzert@siticom.de::bc0655a4-1ff0-4e0c-b7d4-523736677a1e" providerId="AD"/>
  <p188:author id="{DDE33C4C-1AA5-B52B-7460-BAF5C789B072}" name="Luisa Job" initials="LJ" userId="S::luisa.job@siticom.de::c1921716-bc39-4c6f-a201-aa71f8f5de19" providerId="AD"/>
  <p188:author id="{7485959F-7AD3-98BB-4F64-B7DF829AE0A4}" name="Oliver Preissler" initials="OP" userId="S::oliver.preissler@siticom.de::cfea9c1a-d3fe-4d3b-8276-ae6a7ecd1437" providerId="AD"/>
  <p188:author id="{51A691BA-139C-99C1-1178-CD2C696968E1}" name="Ben Sellwood" initials="" userId="S::ben.sellwood@siticom.de::5e0d6144-de2c-419a-bd02-794fa8b7e52a" providerId="AD"/>
  <p188:author id="{D9A6A9C3-5310-63FC-EEFD-B37B8D247CC8}" name="Stefan Hoeltken" initials="SH" userId="S::stefan.hoeltken@siticom.de::466763e0-04bf-4e58-b7df-83986777fb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D4FC"/>
    <a:srgbClr val="000000"/>
    <a:srgbClr val="214EFA"/>
    <a:srgbClr val="0A2592"/>
    <a:srgbClr val="194BFF"/>
    <a:srgbClr val="E5F6F0"/>
    <a:srgbClr val="7AFECD"/>
    <a:srgbClr val="FF1414"/>
    <a:srgbClr val="006A68"/>
    <a:srgbClr val="96A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12CAD6-A9B1-2C48-B809-91FE92101482}" v="7" dt="2025-05-13T15:29:35.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0" autoAdjust="0"/>
    <p:restoredTop sz="75377" autoAdjust="0"/>
  </p:normalViewPr>
  <p:slideViewPr>
    <p:cSldViewPr snapToGrid="0">
      <p:cViewPr varScale="1">
        <p:scale>
          <a:sx n="72" d="100"/>
          <a:sy n="72" d="100"/>
        </p:scale>
        <p:origin x="232" y="4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FFF5D1-103D-4B91-A66B-5F42BA674C4E}" type="datetimeFigureOut">
              <a:rPr lang="en-GB" smtClean="0"/>
              <a:t>13/05/2025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846369-EC71-4C3C-A2A1-1A80B603EF89}" type="slidenum">
              <a:rPr lang="en-GB" smtClean="0"/>
              <a:t>‹Nr.›</a:t>
            </a:fld>
            <a:endParaRPr lang="en-GB"/>
          </a:p>
        </p:txBody>
      </p:sp>
    </p:spTree>
    <p:extLst>
      <p:ext uri="{BB962C8B-B14F-4D97-AF65-F5344CB8AC3E}">
        <p14:creationId xmlns:p14="http://schemas.microsoft.com/office/powerpoint/2010/main" val="278615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2024, 84% of initial access vectors leading to incidents could have been prevented with proper security best practices, highlighting the importance of proactive and consistent measures in protecting your environment, reducing vulnerabilities, and staying ahead of potential threats…. </a:t>
            </a:r>
            <a:r>
              <a:rPr lang="de-DE" dirty="0"/>
              <a:t>2024 Cisco </a:t>
            </a:r>
            <a:r>
              <a:rPr lang="de-DE" dirty="0" err="1"/>
              <a:t>Cybersecurity</a:t>
            </a:r>
            <a:r>
              <a:rPr lang="de-DE" dirty="0"/>
              <a:t> </a:t>
            </a:r>
            <a:r>
              <a:rPr lang="de-DE" dirty="0" err="1"/>
              <a:t>Readiness</a:t>
            </a:r>
            <a:r>
              <a:rPr lang="de-DE" dirty="0"/>
              <a:t> Index</a:t>
            </a:r>
            <a:endParaRPr lang="en-US" dirty="0"/>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9</a:t>
            </a:fld>
            <a:endParaRPr lang="en-GB"/>
          </a:p>
        </p:txBody>
      </p:sp>
    </p:spTree>
    <p:extLst>
      <p:ext uri="{BB962C8B-B14F-4D97-AF65-F5344CB8AC3E}">
        <p14:creationId xmlns:p14="http://schemas.microsoft.com/office/powerpoint/2010/main" val="2277820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en-US" dirty="0"/>
              <a:t>From my conversations with security leaders, the traditional approach leaves defenders blinded by overwhelming amount of incomplete data.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Working in silos increases risk because no one has central visibility of how attack techniques would be combined to form an attack on your critical assets. </a:t>
            </a:r>
            <a:r>
              <a:rPr lang="en-US" dirty="0">
                <a:solidFill>
                  <a:srgbClr val="232333"/>
                </a:solidFill>
              </a:rPr>
              <a:t>Patching your critical systems doesn’t solve the problem; you should assume breach and prevent lateral movement to your critical assets. This is the only way to get ahead of the attacker. </a:t>
            </a:r>
            <a:r>
              <a:rPr lang="en-US" dirty="0"/>
              <a:t>We have several customers that used to only fix vulnerabilities with high severity scores through a 30-60-90 day process, until they realized their most critical exposures were around credentials and identity exposures.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lists of CVEs drown your security teams and your IT operations so the current process is not scalable. Not having the context of how these exposures would be exploited in your environment, and what would be their blast radius means your prioritization is broken and you are investing your resources on fixes that may not impact risk. Context is also critical in cases of a system that cannot be patched, and you need to find an alternative way to mitigate that risk.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Finally, not understanding with the risk to the business is makes it impossible to measure and report on risk to executives with confidence. Even if your team reports on the remediation of 30 vulnerabilities over the past week, unless you know what attacks were prevented and which critical assets were in the blast radius, you cannot assess how it reduced your risk.</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None/>
            </a:pPr>
            <a:r>
              <a:rPr lang="en-US" sz="1150" dirty="0">
                <a:solidFill>
                  <a:srgbClr val="1D1C1D"/>
                </a:solidFill>
              </a:rPr>
              <a:t>Are you satisfied with the visibility you have into your attack surface today?</a:t>
            </a:r>
          </a:p>
          <a:p>
            <a:pPr marL="0" lvl="0" indent="0" algn="l" rtl="0">
              <a:lnSpc>
                <a:spcPct val="115000"/>
              </a:lnSpc>
              <a:spcBef>
                <a:spcPts val="0"/>
              </a:spcBef>
              <a:spcAft>
                <a:spcPts val="0"/>
              </a:spcAft>
              <a:buNone/>
            </a:pPr>
            <a:r>
              <a:rPr lang="en-US" sz="1150" dirty="0">
                <a:solidFill>
                  <a:srgbClr val="1D1C1D"/>
                </a:solidFill>
              </a:rPr>
              <a:t>How do you currently measure security effectiveness in general?</a:t>
            </a:r>
          </a:p>
          <a:p>
            <a:pPr marL="0" lvl="0" indent="0" algn="l" rtl="0">
              <a:lnSpc>
                <a:spcPct val="115000"/>
              </a:lnSpc>
              <a:spcBef>
                <a:spcPts val="0"/>
              </a:spcBef>
              <a:spcAft>
                <a:spcPts val="0"/>
              </a:spcAft>
              <a:buNone/>
            </a:pPr>
            <a:r>
              <a:rPr lang="en-US" sz="1150" dirty="0">
                <a:solidFill>
                  <a:srgbClr val="1D1C1D"/>
                </a:solidFill>
              </a:rPr>
              <a:t>How do you measure risk reduction in your environment?</a:t>
            </a:r>
          </a:p>
          <a:p>
            <a:pPr marL="0" lvl="0" indent="0" algn="l" rtl="0">
              <a:lnSpc>
                <a:spcPct val="115000"/>
              </a:lnSpc>
              <a:spcBef>
                <a:spcPts val="0"/>
              </a:spcBef>
              <a:spcAft>
                <a:spcPts val="0"/>
              </a:spcAft>
              <a:buNone/>
            </a:pPr>
            <a:endParaRPr lang="en-US" sz="1150" dirty="0">
              <a:solidFill>
                <a:srgbClr val="1D1C1D"/>
              </a:solidFill>
            </a:endParaRPr>
          </a:p>
          <a:p>
            <a:pPr marL="0" marR="215900" lvl="0" indent="0" algn="l" rtl="0">
              <a:spcBef>
                <a:spcPts val="0"/>
              </a:spcBef>
              <a:spcAft>
                <a:spcPts val="0"/>
              </a:spcAft>
              <a:buNone/>
            </a:pPr>
            <a:endParaRPr lang="en-US" sz="1150" dirty="0">
              <a:solidFill>
                <a:srgbClr val="1D1C1D"/>
              </a:solidFill>
              <a:highlight>
                <a:srgbClr val="F8F8F8"/>
              </a:highlight>
            </a:endParaRPr>
          </a:p>
          <a:p>
            <a:pPr marL="0" lvl="0" indent="0" algn="l" rtl="0">
              <a:spcBef>
                <a:spcPts val="200"/>
              </a:spcBef>
              <a:spcAft>
                <a:spcPts val="0"/>
              </a:spcAft>
              <a:buNone/>
            </a:pPr>
            <a:endParaRPr lang="en-US" dirty="0"/>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24</a:t>
            </a:fld>
            <a:endParaRPr lang="en-GB"/>
          </a:p>
        </p:txBody>
      </p:sp>
    </p:spTree>
    <p:extLst>
      <p:ext uri="{BB962C8B-B14F-4D97-AF65-F5344CB8AC3E}">
        <p14:creationId xmlns:p14="http://schemas.microsoft.com/office/powerpoint/2010/main" val="396081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The way that XM Cyber powers CTEM for enterprise customers is with the proprietary attack graph analysis. The graph maps all the potential attack paths across your hybrid environment, unlike other vendors that can only show one attack path at a time, and do not span across on-prem and cloud.</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XM Cyber pulls data from endpoints, servers, cloud instances, </a:t>
            </a:r>
            <a:r>
              <a:rPr lang="en-US" dirty="0" err="1">
                <a:solidFill>
                  <a:srgbClr val="172B4D"/>
                </a:solidFill>
              </a:rPr>
              <a:t>kubernetes</a:t>
            </a:r>
            <a:r>
              <a:rPr lang="en-US" dirty="0">
                <a:solidFill>
                  <a:srgbClr val="172B4D"/>
                </a:solidFill>
              </a:rPr>
              <a:t> clusters, and many other systems across your infrastructure to build the graph.</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We are able to identify critical assets in your environment, and even offer a new methodology for mapping these critical assets to your top business processes. This scoping will then determine the blast radius of attack paths on the graph and the consequence prioritization.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What are some of your top business processes (suggest some options based on industry)?</a:t>
            </a:r>
          </a:p>
          <a:p>
            <a:pPr marL="0" lvl="0" indent="0" algn="l" rtl="0">
              <a:lnSpc>
                <a:spcPct val="100000"/>
              </a:lnSpc>
              <a:spcBef>
                <a:spcPts val="0"/>
              </a:spcBef>
              <a:spcAft>
                <a:spcPts val="0"/>
              </a:spcAft>
              <a:buNone/>
            </a:pPr>
            <a:r>
              <a:rPr lang="en-US" dirty="0"/>
              <a:t>Do you know how your IT assets map to these business processes?</a:t>
            </a:r>
          </a:p>
          <a:p>
            <a:endParaRPr lang="de-DE" dirty="0"/>
          </a:p>
          <a:p>
            <a:r>
              <a:rPr lang="de-DE" dirty="0"/>
              <a:t>CLICK</a:t>
            </a:r>
          </a:p>
          <a:p>
            <a:endParaRPr lang="de-DE" dirty="0"/>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XM Cyber discovery doesn’t only discover different types of exposures, including vulnerabilities, misconfigurations, identity and access exposures, and user behavior, but also maps how they would be combined to move laterally across your hybrid environment to compromise your critical assets. </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XM Cyber discovers exposed external-facing assets, as well as stolen and leaked credentials based on infostealers to map breach points and assess what the impact would be on critical assets. </a:t>
            </a:r>
          </a:p>
          <a:p>
            <a:endParaRPr lang="de-DE" dirty="0"/>
          </a:p>
          <a:p>
            <a:r>
              <a:rPr lang="de-DE" dirty="0"/>
              <a:t>CLICK</a:t>
            </a:r>
          </a:p>
          <a:p>
            <a:endParaRPr lang="de-DE" dirty="0"/>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The graph is extremely powerful in effective prioritization of exposures.</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I shows which exposures are exploitable in your environment, as well as which exposures compromise critical assets.</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On top of that, because the graph shows multiple attack paths, it identifies “choke points”, which are intersections where multiple attack paths converge. </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Focusing remediation on choke points increases efficiency and allows preventing multiple attack paths with a single fix.</a:t>
            </a:r>
          </a:p>
          <a:p>
            <a:pPr marL="0" lvl="0" indent="0" algn="l" rtl="0">
              <a:lnSpc>
                <a:spcPct val="100000"/>
              </a:lnSpc>
              <a:spcBef>
                <a:spcPts val="0"/>
              </a:spcBef>
              <a:spcAft>
                <a:spcPts val="0"/>
              </a:spcAft>
              <a:buClr>
                <a:schemeClr val="dk1"/>
              </a:buClr>
              <a:buSzPts val="1100"/>
              <a:buFont typeface="Arial"/>
              <a:buNone/>
            </a:pPr>
            <a:endParaRPr lang="en-US" dirty="0">
              <a:solidFill>
                <a:srgbClr val="172B4D"/>
              </a:solidFill>
            </a:endParaRPr>
          </a:p>
          <a:p>
            <a:pPr marL="0" lvl="0" indent="0" algn="l" rtl="0">
              <a:lnSpc>
                <a:spcPct val="100000"/>
              </a:lnSpc>
              <a:spcBef>
                <a:spcPts val="0"/>
              </a:spcBef>
              <a:spcAft>
                <a:spcPts val="0"/>
              </a:spcAft>
              <a:buNone/>
            </a:pPr>
            <a:r>
              <a:rPr lang="en-US" i="1" dirty="0">
                <a:solidFill>
                  <a:srgbClr val="172B4D"/>
                </a:solidFill>
              </a:rPr>
              <a:t>How much do you think you can reduce your lists by focusing on choke point remediation? </a:t>
            </a:r>
            <a:endParaRPr lang="en-US" dirty="0"/>
          </a:p>
          <a:p>
            <a:endParaRPr lang="de-DE" dirty="0"/>
          </a:p>
          <a:p>
            <a:r>
              <a:rPr lang="de-DE" dirty="0"/>
              <a:t>CLICK</a:t>
            </a:r>
          </a:p>
          <a:p>
            <a:endParaRPr lang="de-DE" dirty="0"/>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XM Cyber simulates the attack paths to identify dead-ends that block lateral movement and do not compromise critical assets.</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Exposures that lead to dead-end, even if they are critical, will not be prioritized high for remediation because they will not have an impact on your risk level.</a:t>
            </a:r>
          </a:p>
          <a:p>
            <a:pPr marL="0" lvl="0" indent="0" algn="l" rtl="0">
              <a:lnSpc>
                <a:spcPct val="100000"/>
              </a:lnSpc>
              <a:spcBef>
                <a:spcPts val="0"/>
              </a:spcBef>
              <a:spcAft>
                <a:spcPts val="0"/>
              </a:spcAft>
              <a:buClr>
                <a:schemeClr val="dk1"/>
              </a:buClr>
              <a:buSzPts val="1100"/>
              <a:buFont typeface="Arial"/>
              <a:buNone/>
            </a:pPr>
            <a:endParaRPr lang="en-US" dirty="0">
              <a:solidFill>
                <a:srgbClr val="172B4D"/>
              </a:solidFill>
            </a:endParaRPr>
          </a:p>
          <a:p>
            <a:r>
              <a:rPr lang="de-DE" dirty="0"/>
              <a:t>CLICK</a:t>
            </a:r>
          </a:p>
          <a:p>
            <a:endParaRPr lang="de-DE" dirty="0"/>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Mobilization of effective remediation is based on rich context of the graph as well as strategic integrations.</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Based on the graph XM Cyber provides the focus on fixing the choke points, which reduces the number of fixes significantly for IT operations. XM cyber also provides remediation guidance and alternatives in cases of not being able to patch a system.</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XM cyber also integrates with automated processes to ensure that remediation can be streamlined with your existing processes. </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We integrate with Jira and ServiceNow, and also have a strategic alliance with ServiceNow to integrate with their SecOps solutions.</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We also integrate with leading SIEM and SOAR solutions.  </a:t>
            </a: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We are also working on improving our feedback loop with a unique mechanism for remediation validation.</a:t>
            </a:r>
          </a:p>
          <a:p>
            <a:pPr marL="0" lvl="0" indent="0" algn="l" rtl="0">
              <a:lnSpc>
                <a:spcPct val="100000"/>
              </a:lnSpc>
              <a:spcBef>
                <a:spcPts val="0"/>
              </a:spcBef>
              <a:spcAft>
                <a:spcPts val="0"/>
              </a:spcAft>
              <a:buClr>
                <a:schemeClr val="dk1"/>
              </a:buClr>
              <a:buSzPts val="1100"/>
              <a:buFont typeface="Arial"/>
              <a:buNone/>
            </a:pPr>
            <a:endParaRPr lang="en-US" dirty="0">
              <a:solidFill>
                <a:srgbClr val="172B4D"/>
              </a:solidFill>
            </a:endParaRPr>
          </a:p>
          <a:p>
            <a:pPr marL="0" lvl="0" indent="0" algn="l" rtl="0">
              <a:lnSpc>
                <a:spcPct val="100000"/>
              </a:lnSpc>
              <a:spcBef>
                <a:spcPts val="0"/>
              </a:spcBef>
              <a:spcAft>
                <a:spcPts val="0"/>
              </a:spcAft>
              <a:buNone/>
            </a:pPr>
            <a:r>
              <a:rPr lang="en-US" dirty="0">
                <a:solidFill>
                  <a:srgbClr val="172B4D"/>
                </a:solidFill>
              </a:rPr>
              <a:t>We find that this transparency leads to better alignment and cooperation </a:t>
            </a:r>
            <a:r>
              <a:rPr lang="en-US" dirty="0" err="1">
                <a:solidFill>
                  <a:srgbClr val="172B4D"/>
                </a:solidFill>
              </a:rPr>
              <a:t>betweens</a:t>
            </a:r>
            <a:r>
              <a:rPr lang="en-US" dirty="0">
                <a:solidFill>
                  <a:srgbClr val="172B4D"/>
                </a:solidFill>
              </a:rPr>
              <a:t> security and IT operations.</a:t>
            </a:r>
          </a:p>
          <a:p>
            <a:endParaRPr lang="de-DE" dirty="0"/>
          </a:p>
          <a:p>
            <a:r>
              <a:rPr lang="de-DE" dirty="0"/>
              <a:t>CLICK</a:t>
            </a:r>
          </a:p>
          <a:p>
            <a:endParaRPr lang="de-DE" dirty="0"/>
          </a:p>
          <a:p>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C8846369-EC71-4C3C-A2A1-1A80B603EF89}" type="slidenum">
              <a:rPr lang="en-GB" smtClean="0"/>
              <a:t>28</a:t>
            </a:fld>
            <a:endParaRPr lang="en-GB"/>
          </a:p>
        </p:txBody>
      </p:sp>
    </p:spTree>
    <p:extLst>
      <p:ext uri="{BB962C8B-B14F-4D97-AF65-F5344CB8AC3E}">
        <p14:creationId xmlns:p14="http://schemas.microsoft.com/office/powerpoint/2010/main" val="66319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104D5-0AAC-4650-CEE9-DECFD027438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5578F0A-8B24-05CB-4B32-B77C8ED5555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67AAE96-40C9-95F8-369B-23268A2B4BAA}"/>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sz="1200" b="1" dirty="0">
                <a:solidFill>
                  <a:srgbClr val="172B4D"/>
                </a:solidFill>
              </a:rPr>
              <a:t>Slide Goal:</a:t>
            </a:r>
            <a:endParaRPr lang="en-US" sz="1200" dirty="0">
              <a:solidFill>
                <a:srgbClr val="172B4D"/>
              </a:solidFill>
            </a:endParaRPr>
          </a:p>
          <a:p>
            <a:pPr marL="0" lvl="0" indent="0" algn="l" rtl="0">
              <a:lnSpc>
                <a:spcPct val="100000"/>
              </a:lnSpc>
              <a:spcBef>
                <a:spcPts val="0"/>
              </a:spcBef>
              <a:spcAft>
                <a:spcPts val="0"/>
              </a:spcAft>
              <a:buSzPts val="1100"/>
              <a:buNone/>
            </a:pPr>
            <a:r>
              <a:rPr lang="en-US" sz="1200" dirty="0">
                <a:solidFill>
                  <a:srgbClr val="172B4D"/>
                </a:solidFill>
              </a:rPr>
              <a:t>Emphasize that problem of wasting time is bigger than you probably think (goal of slide is to help surfacing pain for the buyer!)</a:t>
            </a:r>
            <a:endParaRPr lang="en-US" dirty="0">
              <a:solidFill>
                <a:schemeClr val="dk1"/>
              </a:solidFill>
            </a:endParaRPr>
          </a:p>
          <a:p>
            <a:pPr marL="0" lvl="0" indent="0" algn="l" rtl="0">
              <a:lnSpc>
                <a:spcPct val="100000"/>
              </a:lnSpc>
              <a:spcBef>
                <a:spcPts val="0"/>
              </a:spcBef>
              <a:spcAft>
                <a:spcPts val="0"/>
              </a:spcAft>
              <a:buSzPts val="1100"/>
              <a:buNone/>
            </a:pPr>
            <a:r>
              <a:rPr lang="en-US" sz="1200" b="1" dirty="0">
                <a:solidFill>
                  <a:srgbClr val="172B4D"/>
                </a:solidFill>
              </a:rPr>
              <a:t>Optional Discovery:</a:t>
            </a:r>
            <a:r>
              <a:rPr lang="en-US" sz="1200" dirty="0">
                <a:solidFill>
                  <a:srgbClr val="172B4D"/>
                </a:solidFill>
              </a:rPr>
              <a:t>  </a:t>
            </a:r>
            <a:endParaRPr lang="en-US" dirty="0">
              <a:solidFill>
                <a:schemeClr val="dk1"/>
              </a:solidFill>
            </a:endParaRPr>
          </a:p>
          <a:p>
            <a:pPr marL="0" lvl="0" indent="0" algn="l" rtl="0">
              <a:lnSpc>
                <a:spcPct val="100000"/>
              </a:lnSpc>
              <a:spcBef>
                <a:spcPts val="0"/>
              </a:spcBef>
              <a:spcAft>
                <a:spcPts val="0"/>
              </a:spcAft>
              <a:buClr>
                <a:srgbClr val="172B4D"/>
              </a:buClr>
              <a:buSzPts val="1200"/>
              <a:buChar char="•"/>
            </a:pPr>
            <a:r>
              <a:rPr lang="en-US" sz="1200" i="1" dirty="0">
                <a:solidFill>
                  <a:srgbClr val="172B4D"/>
                </a:solidFill>
              </a:rPr>
              <a:t>Have you heard of CTEM?   [If they say they have and respect Gartner, then optionally show Gartner CTEM quote slide]</a:t>
            </a:r>
            <a:endParaRPr lang="en-US" dirty="0">
              <a:solidFill>
                <a:srgbClr val="172B4D"/>
              </a:solidFill>
            </a:endParaRPr>
          </a:p>
          <a:p>
            <a:endParaRPr lang="en-GB" dirty="0"/>
          </a:p>
        </p:txBody>
      </p:sp>
      <p:sp>
        <p:nvSpPr>
          <p:cNvPr id="4" name="Foliennummernplatzhalter 3">
            <a:extLst>
              <a:ext uri="{FF2B5EF4-FFF2-40B4-BE49-F238E27FC236}">
                <a16:creationId xmlns:a16="http://schemas.microsoft.com/office/drawing/2014/main" id="{C5335CCF-5F07-7E8C-3269-25758B895DE7}"/>
              </a:ext>
            </a:extLst>
          </p:cNvPr>
          <p:cNvSpPr>
            <a:spLocks noGrp="1"/>
          </p:cNvSpPr>
          <p:nvPr>
            <p:ph type="sldNum" sz="quarter" idx="5"/>
          </p:nvPr>
        </p:nvSpPr>
        <p:spPr/>
        <p:txBody>
          <a:bodyPr/>
          <a:lstStyle/>
          <a:p>
            <a:fld id="{C8846369-EC71-4C3C-A2A1-1A80B603EF89}" type="slidenum">
              <a:rPr lang="en-GB" smtClean="0"/>
              <a:t>29</a:t>
            </a:fld>
            <a:endParaRPr lang="en-GB"/>
          </a:p>
        </p:txBody>
      </p:sp>
    </p:spTree>
    <p:extLst>
      <p:ext uri="{BB962C8B-B14F-4D97-AF65-F5344CB8AC3E}">
        <p14:creationId xmlns:p14="http://schemas.microsoft.com/office/powerpoint/2010/main" val="246507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172B4D"/>
                </a:solidFill>
              </a:rPr>
              <a:t>Slide Goal:</a:t>
            </a:r>
            <a:endParaRPr lang="en-US" dirty="0">
              <a:solidFill>
                <a:srgbClr val="172B4D"/>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172B4D"/>
                </a:solidFill>
              </a:rPr>
              <a:t>Case Study: Real customer example. XM Cyber customers are regularly able to drastically reduce risk in their environment within months of purchasing our solution.</a:t>
            </a:r>
            <a:endParaRPr lang="en-US"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172B4D"/>
                </a:solidFill>
              </a:rPr>
              <a:t>Main Points:</a:t>
            </a:r>
            <a:endParaRPr lang="en-US" dirty="0">
              <a:solidFill>
                <a:srgbClr val="172B4D"/>
              </a:solidFill>
            </a:endParaRPr>
          </a:p>
          <a:p>
            <a:pPr marL="0" lvl="0" indent="0" algn="l" rtl="0">
              <a:lnSpc>
                <a:spcPct val="100000"/>
              </a:lnSpc>
              <a:spcBef>
                <a:spcPts val="0"/>
              </a:spcBef>
              <a:spcAft>
                <a:spcPts val="0"/>
              </a:spcAft>
              <a:buClr>
                <a:srgbClr val="172B4D"/>
              </a:buClr>
              <a:buSzPts val="1200"/>
              <a:buChar char="•"/>
            </a:pPr>
            <a:r>
              <a:rPr lang="en-US" dirty="0">
                <a:solidFill>
                  <a:srgbClr val="172B4D"/>
                </a:solidFill>
              </a:rPr>
              <a:t>Top Graphic - One of the largest global industrial management companies. $2+Billion in Rev, 30K+ employee count</a:t>
            </a:r>
            <a:endParaRPr lang="en-US" dirty="0">
              <a:solidFill>
                <a:schemeClr val="dk1"/>
              </a:solidFill>
            </a:endParaRPr>
          </a:p>
          <a:p>
            <a:pPr marL="0" lvl="0" indent="0" algn="l" rtl="0">
              <a:lnSpc>
                <a:spcPct val="100000"/>
              </a:lnSpc>
              <a:spcBef>
                <a:spcPts val="0"/>
              </a:spcBef>
              <a:spcAft>
                <a:spcPts val="0"/>
              </a:spcAft>
              <a:buClr>
                <a:srgbClr val="172B4D"/>
              </a:buClr>
              <a:buSzPts val="1200"/>
              <a:buChar char="•"/>
            </a:pPr>
            <a:r>
              <a:rPr lang="en-US" dirty="0">
                <a:solidFill>
                  <a:srgbClr val="172B4D"/>
                </a:solidFill>
              </a:rPr>
              <a:t>The fact that they went from an F to an A within 4 months is indicative of our success. Most new customers on average will go from a C/D to an A in less than 5 months. </a:t>
            </a:r>
            <a:endParaRPr lang="en-US" dirty="0">
              <a:solidFill>
                <a:schemeClr val="dk1"/>
              </a:solidFill>
            </a:endParaRPr>
          </a:p>
          <a:p>
            <a:pPr marL="0" lvl="0" indent="0" algn="l" rtl="0">
              <a:lnSpc>
                <a:spcPct val="100000"/>
              </a:lnSpc>
              <a:spcBef>
                <a:spcPts val="0"/>
              </a:spcBef>
              <a:spcAft>
                <a:spcPts val="0"/>
              </a:spcAft>
              <a:buClr>
                <a:srgbClr val="172B4D"/>
              </a:buClr>
              <a:buSzPts val="1200"/>
              <a:buChar char="•"/>
            </a:pPr>
            <a:r>
              <a:rPr lang="en-US" dirty="0">
                <a:solidFill>
                  <a:srgbClr val="172B4D"/>
                </a:solidFill>
              </a:rPr>
              <a:t>Bottom Graphic - One small example of just 1 choke point remediation</a:t>
            </a:r>
            <a:endParaRPr lang="en-US" dirty="0">
              <a:solidFill>
                <a:schemeClr val="dk1"/>
              </a:solidFill>
            </a:endParaRPr>
          </a:p>
          <a:p>
            <a:pPr marL="0" lvl="0" indent="0" algn="l" rtl="0">
              <a:lnSpc>
                <a:spcPct val="100000"/>
              </a:lnSpc>
              <a:spcBef>
                <a:spcPts val="0"/>
              </a:spcBef>
              <a:spcAft>
                <a:spcPts val="0"/>
              </a:spcAft>
              <a:buClr>
                <a:srgbClr val="172B4D"/>
              </a:buClr>
              <a:buSzPts val="1200"/>
              <a:buChar char="•"/>
            </a:pPr>
            <a:r>
              <a:rPr lang="en-US" dirty="0">
                <a:solidFill>
                  <a:srgbClr val="172B4D"/>
                </a:solidFill>
              </a:rPr>
              <a:t>Our system identified a machine that had an EDR installed, but not running (this was not known by the customer)</a:t>
            </a:r>
            <a:endParaRPr lang="en-US" dirty="0">
              <a:solidFill>
                <a:schemeClr val="dk1"/>
              </a:solidFill>
            </a:endParaRPr>
          </a:p>
          <a:p>
            <a:pPr marL="0" lvl="0" indent="0" algn="l" rtl="0">
              <a:lnSpc>
                <a:spcPct val="100000"/>
              </a:lnSpc>
              <a:spcBef>
                <a:spcPts val="0"/>
              </a:spcBef>
              <a:spcAft>
                <a:spcPts val="0"/>
              </a:spcAft>
              <a:buClr>
                <a:srgbClr val="172B4D"/>
              </a:buClr>
              <a:buSzPts val="1200"/>
              <a:buChar char="•"/>
            </a:pPr>
            <a:r>
              <a:rPr lang="en-US" dirty="0">
                <a:solidFill>
                  <a:srgbClr val="172B4D"/>
                </a:solidFill>
              </a:rPr>
              <a:t>Asset was an internet facing file server that had 2 cached privileged credentials</a:t>
            </a:r>
            <a:endParaRPr lang="en-US" dirty="0">
              <a:solidFill>
                <a:schemeClr val="dk1"/>
              </a:solidFill>
            </a:endParaRPr>
          </a:p>
          <a:p>
            <a:pPr marL="0" lvl="0" indent="0" algn="l" rtl="0">
              <a:lnSpc>
                <a:spcPct val="100000"/>
              </a:lnSpc>
              <a:spcBef>
                <a:spcPts val="0"/>
              </a:spcBef>
              <a:spcAft>
                <a:spcPts val="0"/>
              </a:spcAft>
              <a:buClr>
                <a:srgbClr val="172B4D"/>
              </a:buClr>
              <a:buSzPts val="1200"/>
              <a:buChar char="•"/>
            </a:pPr>
            <a:r>
              <a:rPr lang="en-US" dirty="0">
                <a:solidFill>
                  <a:srgbClr val="172B4D"/>
                </a:solidFill>
              </a:rPr>
              <a:t>Fixing the one asset took the scenario from 89% of all assets being compromised down to 2%, with Zero critical assets able to be breached. </a:t>
            </a:r>
            <a:endParaRPr lang="de-DE" dirty="0"/>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30</a:t>
            </a:fld>
            <a:endParaRPr lang="en-GB"/>
          </a:p>
        </p:txBody>
      </p:sp>
    </p:spTree>
    <p:extLst>
      <p:ext uri="{BB962C8B-B14F-4D97-AF65-F5344CB8AC3E}">
        <p14:creationId xmlns:p14="http://schemas.microsoft.com/office/powerpoint/2010/main" val="205887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B67A8-F218-CDFA-0522-4C5AA77777A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D17F073-7C7E-2EA1-1177-1A9F9F098D9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F663D01-08F9-1541-EB82-D96169E6A63E}"/>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Our customers see several benefits when deploying XM Cyber.</a:t>
            </a:r>
          </a:p>
          <a:p>
            <a:pPr marL="0" lvl="0" indent="0" algn="l" rtl="0">
              <a:lnSpc>
                <a:spcPct val="100000"/>
              </a:lnSpc>
              <a:spcBef>
                <a:spcPts val="0"/>
              </a:spcBef>
              <a:spcAft>
                <a:spcPts val="0"/>
              </a:spcAft>
              <a:buSzPts val="1100"/>
              <a:buNone/>
            </a:pPr>
            <a:r>
              <a:rPr lang="en-US" dirty="0"/>
              <a:t>The first one is preventing high-impact attacks by eliminating blind spots either from exposures that are not in scope, or environments that are owned by a different team, and by visualizing and identifying the exposures with highest risk to critical assets, so those can be fixed first.</a:t>
            </a:r>
          </a:p>
          <a:p>
            <a:pPr marL="0" lvl="0" indent="0" algn="l" rtl="0">
              <a:lnSpc>
                <a:spcPct val="100000"/>
              </a:lnSpc>
              <a:spcBef>
                <a:spcPts val="0"/>
              </a:spcBef>
              <a:spcAft>
                <a:spcPts val="0"/>
              </a:spcAft>
              <a:buSzPts val="1100"/>
              <a:buNone/>
            </a:pPr>
            <a:r>
              <a:rPr lang="en-US" dirty="0"/>
              <a:t>Once the team starts remediating the high-impact exposures, then gain remediation efficiency because they can prevent more attack paths with a reduced subset of fixes, and can get all the required information of what to fix and how.</a:t>
            </a:r>
          </a:p>
          <a:p>
            <a:pPr marL="0" lvl="0" indent="0" algn="l" rtl="0">
              <a:lnSpc>
                <a:spcPct val="100000"/>
              </a:lnSpc>
              <a:spcBef>
                <a:spcPts val="0"/>
              </a:spcBef>
              <a:spcAft>
                <a:spcPts val="0"/>
              </a:spcAft>
              <a:buSzPts val="1100"/>
              <a:buNone/>
            </a:pPr>
            <a:r>
              <a:rPr lang="en-US" dirty="0"/>
              <a:t>The final gain is around measuring and reporting on risk level with confidence, and being able to answer questions from the board or from management around the impact and effectiveness of the security program.</a:t>
            </a:r>
          </a:p>
          <a:p>
            <a:pPr marL="0" lvl="0" indent="0" algn="l" rtl="0">
              <a:lnSpc>
                <a:spcPct val="100000"/>
              </a:lnSpc>
              <a:spcBef>
                <a:spcPts val="0"/>
              </a:spcBef>
              <a:spcAft>
                <a:spcPts val="0"/>
              </a:spcAft>
              <a:buSzPts val="1100"/>
              <a:buNone/>
            </a:pPr>
            <a:endParaRPr lang="en-US" dirty="0"/>
          </a:p>
        </p:txBody>
      </p:sp>
      <p:sp>
        <p:nvSpPr>
          <p:cNvPr id="4" name="Foliennummernplatzhalter 3">
            <a:extLst>
              <a:ext uri="{FF2B5EF4-FFF2-40B4-BE49-F238E27FC236}">
                <a16:creationId xmlns:a16="http://schemas.microsoft.com/office/drawing/2014/main" id="{7843CE09-7E7B-1FAE-4A0D-642D23709B3E}"/>
              </a:ext>
            </a:extLst>
          </p:cNvPr>
          <p:cNvSpPr>
            <a:spLocks noGrp="1"/>
          </p:cNvSpPr>
          <p:nvPr>
            <p:ph type="sldNum" sz="quarter" idx="5"/>
          </p:nvPr>
        </p:nvSpPr>
        <p:spPr/>
        <p:txBody>
          <a:bodyPr/>
          <a:lstStyle/>
          <a:p>
            <a:fld id="{C8846369-EC71-4C3C-A2A1-1A80B603EF89}" type="slidenum">
              <a:rPr lang="en-GB" smtClean="0"/>
              <a:t>31</a:t>
            </a:fld>
            <a:endParaRPr lang="en-GB"/>
          </a:p>
        </p:txBody>
      </p:sp>
    </p:spTree>
    <p:extLst>
      <p:ext uri="{BB962C8B-B14F-4D97-AF65-F5344CB8AC3E}">
        <p14:creationId xmlns:p14="http://schemas.microsoft.com/office/powerpoint/2010/main" val="61155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Network security complexity has grown beyond human scale, with constant traffic spikes, evolving threats, and dynamic environments. Traditional methods can't keep up, leading to misconfigurations and vulnerabilities. To effectively manage and secure networks today, organizations need intelligent, automated solutions that adapt and respond faster than what human capabilities alone can allow.</a:t>
            </a:r>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10</a:t>
            </a:fld>
            <a:endParaRPr lang="en-GB"/>
          </a:p>
        </p:txBody>
      </p:sp>
    </p:spTree>
    <p:extLst>
      <p:ext uri="{BB962C8B-B14F-4D97-AF65-F5344CB8AC3E}">
        <p14:creationId xmlns:p14="http://schemas.microsoft.com/office/powerpoint/2010/main" val="331686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u="none" dirty="0">
                <a:solidFill>
                  <a:srgbClr val="222222"/>
                </a:solidFill>
                <a:effectLst/>
                <a:ea typeface="ＭＳ Ｐゴシック"/>
                <a:cs typeface="Calibri"/>
              </a:rPr>
              <a:t>But </a:t>
            </a:r>
            <a:r>
              <a:rPr lang="en-US" dirty="0">
                <a:solidFill>
                  <a:srgbClr val="222222"/>
                </a:solidFill>
                <a:ea typeface="ＭＳ Ｐゴシック"/>
                <a:cs typeface="Calibri"/>
              </a:rPr>
              <a:t>in reality</a:t>
            </a:r>
            <a:r>
              <a:rPr lang="en-US" u="none" dirty="0">
                <a:solidFill>
                  <a:srgbClr val="222222"/>
                </a:solidFill>
                <a:effectLst/>
                <a:ea typeface="ＭＳ Ｐゴシック"/>
                <a:cs typeface="Calibri"/>
              </a:rPr>
              <a:t>, </a:t>
            </a:r>
            <a:r>
              <a:rPr lang="en-US" dirty="0">
                <a:solidFill>
                  <a:srgbClr val="222222"/>
                </a:solidFill>
                <a:ea typeface="ＭＳ Ｐゴシック"/>
                <a:cs typeface="Calibri"/>
              </a:rPr>
              <a:t>those connections </a:t>
            </a:r>
            <a:r>
              <a:rPr lang="en-US" dirty="0">
                <a:solidFill>
                  <a:srgbClr val="222222"/>
                </a:solidFill>
                <a:effectLst/>
                <a:ea typeface="ＭＳ Ｐゴシック"/>
                <a:cs typeface="Calibri"/>
              </a:rPr>
              <a:t>are </a:t>
            </a:r>
            <a:r>
              <a:rPr lang="en-US" dirty="0">
                <a:solidFill>
                  <a:srgbClr val="222222"/>
                </a:solidFill>
                <a:ea typeface="ＭＳ Ｐゴシック"/>
                <a:cs typeface="Calibri"/>
              </a:rPr>
              <a:t>almost infinitely </a:t>
            </a:r>
            <a:r>
              <a:rPr lang="en-US" u="none" dirty="0">
                <a:solidFill>
                  <a:srgbClr val="222222"/>
                </a:solidFill>
                <a:effectLst/>
                <a:ea typeface="ＭＳ Ｐゴシック"/>
                <a:cs typeface="Calibri"/>
              </a:rPr>
              <a:t>complex</a:t>
            </a:r>
            <a:r>
              <a:rPr lang="en-US" dirty="0">
                <a:solidFill>
                  <a:srgbClr val="222222"/>
                </a:solidFill>
                <a:effectLst/>
                <a:ea typeface="ＭＳ Ｐゴシック"/>
                <a:cs typeface="Calibri"/>
              </a:rPr>
              <a:t>, and you </a:t>
            </a:r>
            <a:r>
              <a:rPr lang="en-US" dirty="0">
                <a:solidFill>
                  <a:srgbClr val="222222"/>
                </a:solidFill>
                <a:ea typeface="ＭＳ Ｐゴシック"/>
                <a:cs typeface="Calibri"/>
              </a:rPr>
              <a:t>have to deal </a:t>
            </a:r>
            <a:r>
              <a:rPr lang="en-US" dirty="0">
                <a:solidFill>
                  <a:srgbClr val="222222"/>
                </a:solidFill>
                <a:effectLst/>
                <a:ea typeface="ＭＳ Ｐゴシック"/>
                <a:cs typeface="Calibri"/>
              </a:rPr>
              <a:t>with </a:t>
            </a:r>
            <a:r>
              <a:rPr lang="en-US" dirty="0">
                <a:solidFill>
                  <a:srgbClr val="222222"/>
                </a:solidFill>
                <a:ea typeface="ＭＳ Ｐゴシック"/>
                <a:cs typeface="Calibri"/>
              </a:rPr>
              <a:t>challenges </a:t>
            </a:r>
            <a:r>
              <a:rPr lang="en-US" dirty="0">
                <a:solidFill>
                  <a:srgbClr val="222222"/>
                </a:solidFill>
                <a:effectLst/>
                <a:ea typeface="ＭＳ Ｐゴシック"/>
                <a:cs typeface="Calibri"/>
              </a:rPr>
              <a:t>of </a:t>
            </a:r>
            <a:r>
              <a:rPr lang="en-US" dirty="0">
                <a:solidFill>
                  <a:srgbClr val="222222"/>
                </a:solidFill>
                <a:ea typeface="ＭＳ Ｐゴシック"/>
                <a:cs typeface="Calibri"/>
              </a:rPr>
              <a:t>not only connecting people</a:t>
            </a:r>
            <a:r>
              <a:rPr lang="en-US" dirty="0">
                <a:solidFill>
                  <a:srgbClr val="222222"/>
                </a:solidFill>
                <a:effectLst/>
                <a:ea typeface="ＭＳ Ｐゴシック"/>
                <a:cs typeface="Calibri"/>
              </a:rPr>
              <a:t>, </a:t>
            </a:r>
            <a:r>
              <a:rPr lang="en-US" dirty="0">
                <a:solidFill>
                  <a:srgbClr val="222222"/>
                </a:solidFill>
                <a:ea typeface="ＭＳ Ｐゴシック"/>
                <a:cs typeface="Calibri"/>
              </a:rPr>
              <a:t>places </a:t>
            </a:r>
            <a:r>
              <a:rPr lang="en-US" dirty="0">
                <a:solidFill>
                  <a:srgbClr val="222222"/>
                </a:solidFill>
                <a:effectLst/>
                <a:ea typeface="ＭＳ Ｐゴシック"/>
                <a:cs typeface="Calibri"/>
              </a:rPr>
              <a:t>and </a:t>
            </a:r>
            <a:r>
              <a:rPr lang="en-US" dirty="0">
                <a:solidFill>
                  <a:srgbClr val="222222"/>
                </a:solidFill>
                <a:ea typeface="ＭＳ Ｐゴシック"/>
                <a:cs typeface="Calibri"/>
              </a:rPr>
              <a:t>things across heterogenous access networks, but also across network services in the wide area network into their multi-cloud environment. It gets incredibly challenging (in terms of managing the unified polices, end-to-end security, ensuring services/app KPIs, etc.). </a:t>
            </a:r>
          </a:p>
          <a:p>
            <a:endParaRPr lang="en-US" dirty="0">
              <a:solidFill>
                <a:srgbClr val="222222"/>
              </a:solidFill>
              <a:ea typeface="ＭＳ Ｐゴシック"/>
              <a:cs typeface="Calibri"/>
            </a:endParaRPr>
          </a:p>
          <a:p>
            <a:r>
              <a:rPr lang="en-US" dirty="0"/>
              <a:t>In der </a:t>
            </a:r>
            <a:r>
              <a:rPr lang="en-US" dirty="0" err="1"/>
              <a:t>Realität</a:t>
            </a:r>
            <a:r>
              <a:rPr lang="en-US" dirty="0"/>
              <a:t> </a:t>
            </a:r>
            <a:r>
              <a:rPr lang="en-US" dirty="0" err="1"/>
              <a:t>sind</a:t>
            </a:r>
            <a:r>
              <a:rPr lang="en-US" dirty="0"/>
              <a:t> </a:t>
            </a:r>
            <a:r>
              <a:rPr lang="en-US" dirty="0" err="1"/>
              <a:t>diese</a:t>
            </a:r>
            <a:r>
              <a:rPr lang="en-US" dirty="0"/>
              <a:t> </a:t>
            </a:r>
            <a:r>
              <a:rPr lang="en-US" dirty="0" err="1"/>
              <a:t>Verbindungen</a:t>
            </a:r>
            <a:r>
              <a:rPr lang="en-US" dirty="0"/>
              <a:t> </a:t>
            </a:r>
            <a:r>
              <a:rPr lang="en-US" dirty="0" err="1"/>
              <a:t>jedoch</a:t>
            </a:r>
            <a:r>
              <a:rPr lang="en-US" dirty="0"/>
              <a:t> fast </a:t>
            </a:r>
            <a:r>
              <a:rPr lang="en-US" dirty="0" err="1"/>
              <a:t>unendlich</a:t>
            </a:r>
            <a:r>
              <a:rPr lang="en-US" dirty="0"/>
              <a:t> </a:t>
            </a:r>
            <a:r>
              <a:rPr lang="en-US" dirty="0" err="1"/>
              <a:t>komplex</a:t>
            </a:r>
            <a:r>
              <a:rPr lang="en-US" dirty="0"/>
              <a:t>, und Sie </a:t>
            </a:r>
            <a:r>
              <a:rPr lang="en-US" dirty="0" err="1"/>
              <a:t>müssen</a:t>
            </a:r>
            <a:r>
              <a:rPr lang="en-US" dirty="0"/>
              <a:t> </a:t>
            </a:r>
            <a:r>
              <a:rPr lang="en-US" dirty="0" err="1"/>
              <a:t>sich</a:t>
            </a:r>
            <a:r>
              <a:rPr lang="en-US" dirty="0"/>
              <a:t> </a:t>
            </a:r>
            <a:r>
              <a:rPr lang="en-US" dirty="0" err="1"/>
              <a:t>nicht</a:t>
            </a:r>
            <a:r>
              <a:rPr lang="en-US" dirty="0"/>
              <a:t> </a:t>
            </a:r>
            <a:r>
              <a:rPr lang="en-US" dirty="0" err="1"/>
              <a:t>nur</a:t>
            </a:r>
            <a:r>
              <a:rPr lang="en-US" dirty="0"/>
              <a:t> </a:t>
            </a:r>
            <a:r>
              <a:rPr lang="en-US" dirty="0" err="1"/>
              <a:t>mit</a:t>
            </a:r>
            <a:r>
              <a:rPr lang="en-US" dirty="0"/>
              <a:t> den </a:t>
            </a:r>
            <a:r>
              <a:rPr lang="en-US" dirty="0" err="1"/>
              <a:t>Herausforderungen</a:t>
            </a:r>
            <a:r>
              <a:rPr lang="en-US" dirty="0"/>
              <a:t> </a:t>
            </a:r>
            <a:r>
              <a:rPr lang="en-US" dirty="0" err="1"/>
              <a:t>auseinandersetzen</a:t>
            </a:r>
            <a:r>
              <a:rPr lang="en-US" dirty="0"/>
              <a:t>, Menschen, Orte und Dinge </a:t>
            </a:r>
            <a:r>
              <a:rPr lang="en-US" dirty="0" err="1"/>
              <a:t>über</a:t>
            </a:r>
            <a:r>
              <a:rPr lang="en-US" dirty="0"/>
              <a:t> </a:t>
            </a:r>
            <a:r>
              <a:rPr lang="en-US" dirty="0" err="1"/>
              <a:t>heterogene</a:t>
            </a:r>
            <a:r>
              <a:rPr lang="en-US" dirty="0"/>
              <a:t> </a:t>
            </a:r>
            <a:r>
              <a:rPr lang="en-US" dirty="0" err="1"/>
              <a:t>Zugangsnetze</a:t>
            </a:r>
            <a:r>
              <a:rPr lang="en-US" dirty="0"/>
              <a:t> </a:t>
            </a:r>
            <a:r>
              <a:rPr lang="en-US" dirty="0" err="1"/>
              <a:t>hinweg</a:t>
            </a:r>
            <a:r>
              <a:rPr lang="en-US" dirty="0"/>
              <a:t> </a:t>
            </a:r>
            <a:r>
              <a:rPr lang="en-US" dirty="0" err="1"/>
              <a:t>zu</a:t>
            </a:r>
            <a:r>
              <a:rPr lang="en-US" dirty="0"/>
              <a:t> </a:t>
            </a:r>
            <a:r>
              <a:rPr lang="en-US" dirty="0" err="1"/>
              <a:t>verbinden</a:t>
            </a:r>
            <a:r>
              <a:rPr lang="en-US" dirty="0"/>
              <a:t>, </a:t>
            </a:r>
            <a:r>
              <a:rPr lang="en-US" dirty="0" err="1"/>
              <a:t>sondern</a:t>
            </a:r>
            <a:r>
              <a:rPr lang="en-US" dirty="0"/>
              <a:t> </a:t>
            </a:r>
            <a:r>
              <a:rPr lang="en-US" dirty="0" err="1"/>
              <a:t>auch</a:t>
            </a:r>
            <a:r>
              <a:rPr lang="en-US" dirty="0"/>
              <a:t> </a:t>
            </a:r>
            <a:r>
              <a:rPr lang="en-US" dirty="0" err="1"/>
              <a:t>über</a:t>
            </a:r>
            <a:r>
              <a:rPr lang="en-US" dirty="0"/>
              <a:t> </a:t>
            </a:r>
            <a:r>
              <a:rPr lang="en-US" dirty="0" err="1"/>
              <a:t>Netzwerkdienste</a:t>
            </a:r>
            <a:r>
              <a:rPr lang="en-US" dirty="0"/>
              <a:t> </a:t>
            </a:r>
            <a:r>
              <a:rPr lang="en-US" dirty="0" err="1"/>
              <a:t>im</a:t>
            </a:r>
            <a:r>
              <a:rPr lang="en-US" dirty="0"/>
              <a:t> </a:t>
            </a:r>
            <a:r>
              <a:rPr lang="en-US" dirty="0" err="1"/>
              <a:t>Weitverkehrsnetz</a:t>
            </a:r>
            <a:r>
              <a:rPr lang="en-US" dirty="0"/>
              <a:t> in </a:t>
            </a:r>
            <a:r>
              <a:rPr lang="en-US" dirty="0" err="1"/>
              <a:t>ihre</a:t>
            </a:r>
            <a:r>
              <a:rPr lang="en-US" dirty="0"/>
              <a:t> Multi-Cloud-</a:t>
            </a:r>
            <a:r>
              <a:rPr lang="en-US" dirty="0" err="1"/>
              <a:t>Umgebung</a:t>
            </a:r>
            <a:r>
              <a:rPr lang="en-US" dirty="0"/>
              <a:t>. Das </a:t>
            </a:r>
            <a:r>
              <a:rPr lang="en-US" dirty="0" err="1"/>
              <a:t>ist</a:t>
            </a:r>
            <a:r>
              <a:rPr lang="en-US" dirty="0"/>
              <a:t> </a:t>
            </a:r>
            <a:r>
              <a:rPr lang="en-US" dirty="0" err="1"/>
              <a:t>eine</a:t>
            </a:r>
            <a:r>
              <a:rPr lang="en-US" dirty="0"/>
              <a:t> </a:t>
            </a:r>
            <a:r>
              <a:rPr lang="en-US" dirty="0" err="1"/>
              <a:t>unglaubliche</a:t>
            </a:r>
            <a:r>
              <a:rPr lang="en-US" dirty="0"/>
              <a:t> </a:t>
            </a:r>
            <a:r>
              <a:rPr lang="en-US" dirty="0" err="1"/>
              <a:t>Herausforderung</a:t>
            </a:r>
            <a:r>
              <a:rPr lang="en-US" dirty="0"/>
              <a:t> (in </a:t>
            </a:r>
            <a:r>
              <a:rPr lang="en-US" dirty="0" err="1"/>
              <a:t>Bezug</a:t>
            </a:r>
            <a:r>
              <a:rPr lang="en-US" dirty="0"/>
              <a:t> auf die Verwaltung </a:t>
            </a:r>
            <a:r>
              <a:rPr lang="en-US" dirty="0" err="1"/>
              <a:t>einheitlicher</a:t>
            </a:r>
            <a:r>
              <a:rPr lang="en-US" dirty="0"/>
              <a:t> </a:t>
            </a:r>
            <a:r>
              <a:rPr lang="en-US" dirty="0" err="1"/>
              <a:t>Richtlinien</a:t>
            </a:r>
            <a:r>
              <a:rPr lang="en-US" dirty="0"/>
              <a:t>, die End-to-End-Sicherheit, die </a:t>
            </a:r>
            <a:r>
              <a:rPr lang="en-US" dirty="0" err="1"/>
              <a:t>Gewährleistung</a:t>
            </a:r>
            <a:r>
              <a:rPr lang="en-US" dirty="0"/>
              <a:t> von KPIs für </a:t>
            </a:r>
            <a:r>
              <a:rPr lang="en-US" dirty="0" err="1"/>
              <a:t>Dienste</a:t>
            </a:r>
            <a:r>
              <a:rPr lang="en-US" dirty="0"/>
              <a:t> und </a:t>
            </a:r>
            <a:r>
              <a:rPr lang="en-US" dirty="0" err="1"/>
              <a:t>Anwendungen</a:t>
            </a:r>
            <a:r>
              <a:rPr lang="en-US" dirty="0"/>
              <a:t> </a:t>
            </a:r>
            <a:r>
              <a:rPr lang="en-US" dirty="0" err="1"/>
              <a:t>usw</a:t>
            </a:r>
            <a:r>
              <a:rPr lang="en-US" dirty="0"/>
              <a:t>.). </a:t>
            </a:r>
          </a:p>
          <a:p>
            <a:endParaRPr lang="en-US" dirty="0"/>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11</a:t>
            </a:fld>
            <a:endParaRPr lang="en-GB"/>
          </a:p>
        </p:txBody>
      </p:sp>
    </p:spTree>
    <p:extLst>
      <p:ext uri="{BB962C8B-B14F-4D97-AF65-F5344CB8AC3E}">
        <p14:creationId xmlns:p14="http://schemas.microsoft.com/office/powerpoint/2010/main" val="60907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defRPr/>
            </a:pPr>
            <a:r>
              <a:rPr lang="en-US" dirty="0">
                <a:ea typeface="+mj-lt"/>
                <a:cs typeface="+mj-lt"/>
              </a:rPr>
              <a:t>Introducing Security Cloud Control, ensures simplified operations, enhanced, AI-embedded protection, and reduced time spent on manual tasks. Furthermore, it serves as the common management fabric for the Cloud Protection Suite, bringing together components such as </a:t>
            </a:r>
            <a:r>
              <a:rPr lang="en-US" dirty="0" err="1">
                <a:ea typeface="+mj-lt"/>
                <a:cs typeface="+mj-lt"/>
              </a:rPr>
              <a:t>Hypershield</a:t>
            </a:r>
            <a:r>
              <a:rPr lang="en-US" dirty="0">
                <a:ea typeface="+mj-lt"/>
                <a:cs typeface="+mj-lt"/>
              </a:rPr>
              <a:t> and </a:t>
            </a:r>
            <a:r>
              <a:rPr lang="en-US" dirty="0" err="1">
                <a:ea typeface="+mj-lt"/>
                <a:cs typeface="+mj-lt"/>
              </a:rPr>
              <a:t>Multicloud</a:t>
            </a:r>
            <a:r>
              <a:rPr lang="en-US" dirty="0">
                <a:ea typeface="+mj-lt"/>
                <a:cs typeface="+mj-lt"/>
              </a:rPr>
              <a:t> Defense.</a:t>
            </a:r>
          </a:p>
          <a:p>
            <a:pPr marL="0" marR="0" lvl="0" indent="0" algn="l" defTabSz="609559"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ea typeface="+mj-lt"/>
              <a:cs typeface="+mj-lt"/>
            </a:endParaRPr>
          </a:p>
          <a:p>
            <a:pPr marL="0" marR="0" lvl="0" indent="0" algn="l" defTabSz="609559"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ea typeface="+mj-lt"/>
                <a:cs typeface="+mj-lt"/>
              </a:rPr>
              <a:t>With Security Cloud Control, streamline policies and control across multi-environments, including on-prem, cloud, and hybrid environments. This cloud-based solution eliminates complexity, enhancing your organization's protection against evolving threats. Boost efficiency by cutting 90% of repetitive security tasks and elevate security standards while reducing intricacies. With resilient data centers spanning regions, ensure high availability for uninterrupted security.</a:t>
            </a:r>
          </a:p>
          <a:p>
            <a:endParaRPr lang="en-GB" dirty="0"/>
          </a:p>
          <a:p>
            <a:endParaRPr lang="de-DE" dirty="0"/>
          </a:p>
        </p:txBody>
      </p:sp>
      <p:sp>
        <p:nvSpPr>
          <p:cNvPr id="4" name="Foliennummernplatzhalter 3"/>
          <p:cNvSpPr>
            <a:spLocks noGrp="1"/>
          </p:cNvSpPr>
          <p:nvPr>
            <p:ph type="sldNum" sz="quarter" idx="5"/>
          </p:nvPr>
        </p:nvSpPr>
        <p:spPr/>
        <p:txBody>
          <a:bodyPr/>
          <a:lstStyle/>
          <a:p>
            <a:fld id="{C8846369-EC71-4C3C-A2A1-1A80B603EF89}" type="slidenum">
              <a:rPr lang="en-GB" smtClean="0"/>
              <a:t>14</a:t>
            </a:fld>
            <a:endParaRPr lang="en-GB"/>
          </a:p>
        </p:txBody>
      </p:sp>
    </p:spTree>
    <p:extLst>
      <p:ext uri="{BB962C8B-B14F-4D97-AF65-F5344CB8AC3E}">
        <p14:creationId xmlns:p14="http://schemas.microsoft.com/office/powerpoint/2010/main" val="316705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mn-lt"/>
                <a:cs typeface="+mn-lt"/>
              </a:rPr>
              <a:t>Going forward, Security Cloud Control will continue to expand its offerings by integrating new and existing security products, ensuring cutting-edge protection and comprehensive, unified security management.</a:t>
            </a:r>
            <a:endParaRPr lang="en-US" sz="1200" b="0" dirty="0">
              <a:latin typeface="CiscoSansTT Light" panose="020B0503020201020303" pitchFamily="34" charset="0"/>
              <a:cs typeface="CiscoSansTT Light" panose="020B0503020201020303" pitchFamily="34" charset="0"/>
            </a:endParaRPr>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15</a:t>
            </a:fld>
            <a:endParaRPr lang="en-GB"/>
          </a:p>
        </p:txBody>
      </p:sp>
    </p:spTree>
    <p:extLst>
      <p:ext uri="{BB962C8B-B14F-4D97-AF65-F5344CB8AC3E}">
        <p14:creationId xmlns:p14="http://schemas.microsoft.com/office/powerpoint/2010/main" val="17557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Here is a graphical representation of the steps and outcomes of the integration between Cisco XDR and Meraki.</a:t>
            </a:r>
          </a:p>
          <a:p>
            <a:endParaRPr lang="en-US" dirty="0"/>
          </a:p>
          <a:p>
            <a:r>
              <a:rPr lang="en-US" dirty="0"/>
              <a:t>Step 1: A simple OAuth flow establishes bi-direction trust between a Cisco XDR and one (pr more) Meraki dashboards.</a:t>
            </a:r>
          </a:p>
          <a:p>
            <a:r>
              <a:rPr lang="en-US" dirty="0"/>
              <a:t>This step enables steps 2,3, and 4”</a:t>
            </a:r>
          </a:p>
          <a:p>
            <a:endParaRPr lang="en-US" dirty="0"/>
          </a:p>
          <a:p>
            <a:r>
              <a:rPr lang="en-US" dirty="0"/>
              <a:t>Step 2: A view of the XDR incidents are replicated in the Meraki dashboard for a Meraki Org administrator to view. In addition, a Meraki Org admin can assign incidents or change the status of incidents in his dashboard, which will sync immediately to Cisco XDR.</a:t>
            </a:r>
          </a:p>
          <a:p>
            <a:r>
              <a:rPr lang="en-US" dirty="0"/>
              <a:t>Step 3: All the Meraki Systems Manager networks connect to Cisco XDR’s Asset Insights (Devices) view for MDM device context.</a:t>
            </a:r>
          </a:p>
          <a:p>
            <a:r>
              <a:rPr lang="en-US" dirty="0"/>
              <a:t>Step 4: The integration module allows Cisco XDR to issue L3 firewall rule to block outbound connections to an IP address on the Meraki MX.</a:t>
            </a:r>
          </a:p>
          <a:p>
            <a:endParaRPr lang="en-US" dirty="0"/>
          </a:p>
          <a:p>
            <a:r>
              <a:rPr lang="en-US" dirty="0"/>
              <a:t>Step 5: In addition to these outcomes, the Meraki Organization administrator can choose the MX networks that should send NetFlow traffic to XDR over TLS- encrypted direct-to-cloud channel. This step does not need any connector or sensor for data streaming.</a:t>
            </a:r>
          </a:p>
          <a:p>
            <a:endParaRPr lang="en-US" dirty="0"/>
          </a:p>
          <a:p>
            <a:r>
              <a:rPr lang="en-US" dirty="0"/>
              <a:t>In a future phase, MX security events (IPS/ IDS, Malware, and </a:t>
            </a:r>
            <a:r>
              <a:rPr lang="en-US" dirty="0" err="1"/>
              <a:t>url</a:t>
            </a:r>
            <a:r>
              <a:rPr lang="en-US" dirty="0"/>
              <a:t>) will be used to inform XDR’s incident generation and correlation process.</a:t>
            </a:r>
          </a:p>
          <a:p>
            <a:endParaRPr lang="en-US" dirty="0"/>
          </a:p>
          <a:p>
            <a:endParaRPr lang="en-US" dirty="0"/>
          </a:p>
          <a:p>
            <a:r>
              <a:rPr lang="en-US" dirty="0"/>
              <a:t>A few notes on the integration:</a:t>
            </a:r>
          </a:p>
          <a:p>
            <a:endParaRPr lang="en-US" dirty="0"/>
          </a:p>
          <a:p>
            <a:r>
              <a:rPr lang="en-US" dirty="0"/>
              <a:t>It is completely agentless, and all Meraki child networks can integrate with Cisco XDR</a:t>
            </a:r>
            <a:br>
              <a:rPr lang="en-US" dirty="0"/>
            </a:br>
            <a:r>
              <a:rPr lang="en-US" dirty="0"/>
              <a:t>The list of eligible MX appliance is shown. Essentially appliances able to run MX firmware version 19.1 or higher are covered.</a:t>
            </a:r>
          </a:p>
          <a:p>
            <a:r>
              <a:rPr lang="en-US" dirty="0"/>
              <a:t>A Meraki MX license of SD-WAN Plus/ Advanced Security/ or Essentials/ Advantage (older licenses) is needed,</a:t>
            </a:r>
          </a:p>
          <a:p>
            <a:r>
              <a:rPr lang="en-US" dirty="0"/>
              <a:t>IN addition, a Cisco XDR license is also needed for the integration.</a:t>
            </a:r>
          </a:p>
          <a:p>
            <a:endParaRPr lang="en-US" dirty="0"/>
          </a:p>
          <a:p>
            <a:r>
              <a:rPr lang="en-US" dirty="0"/>
              <a:t>Lastly, note that both XDR and Meraki licenses are available as part of Cisco’s Enterprise Agreement 3.0 framework.</a:t>
            </a:r>
          </a:p>
          <a:p>
            <a:endParaRPr lang="en-US" dirty="0"/>
          </a:p>
          <a:p>
            <a:endParaRPr lang="en-US" dirty="0"/>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16</a:t>
            </a:fld>
            <a:endParaRPr lang="en-GB"/>
          </a:p>
        </p:txBody>
      </p:sp>
    </p:spTree>
    <p:extLst>
      <p:ext uri="{BB962C8B-B14F-4D97-AF65-F5344CB8AC3E}">
        <p14:creationId xmlns:p14="http://schemas.microsoft.com/office/powerpoint/2010/main" val="2201722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b="1">
                <a:latin typeface="CiscoSansTT"/>
                <a:ea typeface="CiscoSansTT"/>
                <a:cs typeface="CiscoSansTT"/>
                <a:sym typeface="CiscoSansTT"/>
              </a:defRPr>
            </a:pPr>
            <a:r>
              <a:rPr lang="en-US" dirty="0"/>
              <a:t>Now: integrating Catalyst SD-WAN and Meraki. </a:t>
            </a:r>
          </a:p>
          <a:p>
            <a:pPr>
              <a:defRPr>
                <a:latin typeface="CiscoSansTT"/>
                <a:ea typeface="CiscoSansTT"/>
                <a:cs typeface="CiscoSansTT"/>
                <a:sym typeface="CiscoSansTT"/>
              </a:defRPr>
            </a:pPr>
            <a:r>
              <a:rPr lang="en-US" dirty="0"/>
              <a:t>In private beta.</a:t>
            </a:r>
          </a:p>
          <a:p>
            <a:pPr>
              <a:defRPr>
                <a:latin typeface="CiscoSansTT"/>
                <a:ea typeface="CiscoSansTT"/>
                <a:cs typeface="CiscoSansTT"/>
                <a:sym typeface="CiscoSansTT"/>
              </a:defRPr>
            </a:pPr>
            <a:endParaRPr lang="en-US" dirty="0"/>
          </a:p>
          <a:p>
            <a:pPr>
              <a:defRPr>
                <a:latin typeface="CiscoSansTT"/>
                <a:ea typeface="CiscoSansTT"/>
                <a:cs typeface="CiscoSansTT"/>
                <a:sym typeface="CiscoSansTT"/>
              </a:defRPr>
            </a:pPr>
            <a:r>
              <a:rPr lang="en-US" dirty="0"/>
              <a:t>Let’s take a look at what this enables…</a:t>
            </a:r>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17</a:t>
            </a:fld>
            <a:endParaRPr lang="en-GB"/>
          </a:p>
        </p:txBody>
      </p:sp>
    </p:spTree>
    <p:extLst>
      <p:ext uri="{BB962C8B-B14F-4D97-AF65-F5344CB8AC3E}">
        <p14:creationId xmlns:p14="http://schemas.microsoft.com/office/powerpoint/2010/main" val="2775901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latin typeface="CiscoSansTT"/>
                <a:ea typeface="CiscoSansTT"/>
                <a:cs typeface="CiscoSansTT"/>
                <a:sym typeface="CiscoSansTT"/>
              </a:defRPr>
            </a:pPr>
            <a:r>
              <a:rPr lang="en-US" dirty="0"/>
              <a:t>This is an example of creating a platform advantage with AI</a:t>
            </a:r>
          </a:p>
          <a:p>
            <a:pPr>
              <a:defRPr>
                <a:latin typeface="CiscoSansTT"/>
                <a:ea typeface="CiscoSansTT"/>
                <a:cs typeface="CiscoSansTT"/>
                <a:sym typeface="CiscoSansTT"/>
              </a:defRPr>
            </a:pPr>
            <a:endParaRPr lang="en-US" dirty="0"/>
          </a:p>
          <a:p>
            <a:pPr>
              <a:defRPr>
                <a:latin typeface="CiscoSansTT"/>
                <a:ea typeface="CiscoSansTT"/>
                <a:cs typeface="CiscoSansTT"/>
                <a:sym typeface="CiscoSansTT"/>
              </a:defRPr>
            </a:pPr>
            <a:r>
              <a:rPr lang="en-US" dirty="0"/>
              <a:t>And believe me, the best part is we are JUST GETTING STARTED!</a:t>
            </a:r>
          </a:p>
          <a:p>
            <a:endParaRPr lang="en-GB" dirty="0"/>
          </a:p>
        </p:txBody>
      </p:sp>
      <p:sp>
        <p:nvSpPr>
          <p:cNvPr id="4" name="Foliennummernplatzhalter 3"/>
          <p:cNvSpPr>
            <a:spLocks noGrp="1"/>
          </p:cNvSpPr>
          <p:nvPr>
            <p:ph type="sldNum" sz="quarter" idx="5"/>
          </p:nvPr>
        </p:nvSpPr>
        <p:spPr/>
        <p:txBody>
          <a:bodyPr/>
          <a:lstStyle/>
          <a:p>
            <a:fld id="{C8846369-EC71-4C3C-A2A1-1A80B603EF89}" type="slidenum">
              <a:rPr lang="en-GB" smtClean="0"/>
              <a:t>21</a:t>
            </a:fld>
            <a:endParaRPr lang="en-GB"/>
          </a:p>
        </p:txBody>
      </p:sp>
    </p:spTree>
    <p:extLst>
      <p:ext uri="{BB962C8B-B14F-4D97-AF65-F5344CB8AC3E}">
        <p14:creationId xmlns:p14="http://schemas.microsoft.com/office/powerpoint/2010/main" val="175969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dirty="0"/>
              <a:t>Hi and thank you for your time today.</a:t>
            </a:r>
          </a:p>
          <a:p>
            <a:pPr marL="0" lvl="0" indent="0" algn="l" rtl="0">
              <a:spcBef>
                <a:spcPts val="0"/>
              </a:spcBef>
              <a:spcAft>
                <a:spcPts val="0"/>
              </a:spcAft>
              <a:buSzPts val="1100"/>
              <a:buNone/>
            </a:pPr>
            <a:r>
              <a:rPr lang="en-US" dirty="0">
                <a:solidFill>
                  <a:schemeClr val="dk1"/>
                </a:solidFill>
              </a:rPr>
              <a:t>I’m here to talk to you about the fact that industry analysts and enterprise organizations realized that </a:t>
            </a:r>
          </a:p>
          <a:p>
            <a:pPr marL="0" lvl="0" indent="0" algn="l" rtl="0">
              <a:spcBef>
                <a:spcPts val="0"/>
              </a:spcBef>
              <a:spcAft>
                <a:spcPts val="0"/>
              </a:spcAft>
              <a:buSzPts val="1100"/>
              <a:buNone/>
            </a:pPr>
            <a:r>
              <a:rPr lang="en-US" dirty="0">
                <a:solidFill>
                  <a:schemeClr val="dk1"/>
                </a:solidFill>
              </a:rPr>
              <a:t>there is no way to fix every single threat exposure in your infrastructure.</a:t>
            </a:r>
          </a:p>
          <a:p>
            <a:pPr marL="0" lvl="0" indent="0" algn="l" rtl="0">
              <a:spcBef>
                <a:spcPts val="0"/>
              </a:spcBef>
              <a:spcAft>
                <a:spcPts val="0"/>
              </a:spcAft>
              <a:buSzPts val="1100"/>
              <a:buNone/>
            </a:pPr>
            <a:r>
              <a:rPr lang="en-US" dirty="0">
                <a:solidFill>
                  <a:schemeClr val="dk1"/>
                </a:solidFill>
              </a:rPr>
              <a:t>In fact, the endless lists often hide the most critical exposures in your environment. </a:t>
            </a:r>
          </a:p>
          <a:p>
            <a:pPr marL="0" lvl="0" indent="0" algn="l" rtl="0">
              <a:lnSpc>
                <a:spcPct val="100000"/>
              </a:lnSpc>
              <a:spcBef>
                <a:spcPts val="0"/>
              </a:spcBef>
              <a:spcAft>
                <a:spcPts val="0"/>
              </a:spcAft>
              <a:buSzPts val="1100"/>
              <a:buNone/>
            </a:pPr>
            <a:endParaRPr lang="en-US" dirty="0">
              <a:solidFill>
                <a:schemeClr val="dk1"/>
              </a:solidFill>
            </a:endParaRPr>
          </a:p>
          <a:p>
            <a:pPr marL="0" lvl="0" indent="0" algn="l" rtl="0">
              <a:lnSpc>
                <a:spcPct val="100000"/>
              </a:lnSpc>
              <a:spcBef>
                <a:spcPts val="0"/>
              </a:spcBef>
              <a:spcAft>
                <a:spcPts val="0"/>
              </a:spcAft>
              <a:buSzPts val="1100"/>
              <a:buNone/>
            </a:pPr>
            <a:r>
              <a:rPr lang="en-US" dirty="0"/>
              <a:t>I wanted to talk to you today about where you focus your prioritization and remediation efforts, and how it’s working for you.</a:t>
            </a:r>
          </a:p>
          <a:p>
            <a:pPr marL="0" lvl="0" indent="0" algn="l" rtl="0">
              <a:lnSpc>
                <a:spcPct val="100000"/>
              </a:lnSpc>
              <a:spcBef>
                <a:spcPts val="0"/>
              </a:spcBef>
              <a:spcAft>
                <a:spcPts val="0"/>
              </a:spcAft>
              <a:buSzPts val="1100"/>
              <a:buNone/>
            </a:pPr>
            <a:r>
              <a:rPr lang="en-US" dirty="0"/>
              <a:t>Before I start, does that align with your expectations for the next 30 minutes? </a:t>
            </a:r>
          </a:p>
          <a:p>
            <a:endParaRPr lang="de-DE" dirty="0"/>
          </a:p>
        </p:txBody>
      </p:sp>
      <p:sp>
        <p:nvSpPr>
          <p:cNvPr id="4" name="Foliennummernplatzhalter 3"/>
          <p:cNvSpPr>
            <a:spLocks noGrp="1"/>
          </p:cNvSpPr>
          <p:nvPr>
            <p:ph type="sldNum" sz="quarter" idx="5"/>
          </p:nvPr>
        </p:nvSpPr>
        <p:spPr/>
        <p:txBody>
          <a:bodyPr/>
          <a:lstStyle/>
          <a:p>
            <a:fld id="{BC884D47-3A70-4244-9246-F79BA6C29706}" type="slidenum">
              <a:rPr lang="en-GB" smtClean="0"/>
              <a:t>22</a:t>
            </a:fld>
            <a:endParaRPr lang="en-GB"/>
          </a:p>
        </p:txBody>
      </p:sp>
    </p:spTree>
    <p:extLst>
      <p:ext uri="{BB962C8B-B14F-4D97-AF65-F5344CB8AC3E}">
        <p14:creationId xmlns:p14="http://schemas.microsoft.com/office/powerpoint/2010/main" val="2062126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linkedin.com/company/logicalisde/" TargetMode="External"/><Relationship Id="rId5" Type="http://schemas.openxmlformats.org/officeDocument/2006/relationships/image" Target="../media/image5.png"/><Relationship Id="rId4" Type="http://schemas.openxmlformats.org/officeDocument/2006/relationships/hyperlink" Target="https://de.logicalis.com/"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524FFE5-C965-F6EF-CAF9-9EC0717566BD}"/>
              </a:ext>
            </a:extLst>
          </p:cNvPr>
          <p:cNvSpPr/>
          <p:nvPr userDrawn="1"/>
        </p:nvSpPr>
        <p:spPr>
          <a:xfrm>
            <a:off x="-8370" y="0"/>
            <a:ext cx="12200369" cy="6858000"/>
          </a:xfrm>
          <a:prstGeom prst="rect">
            <a:avLst/>
          </a:prstGeom>
          <a:gradFill flip="none" rotWithShape="1">
            <a:gsLst>
              <a:gs pos="53000">
                <a:srgbClr val="0A2592"/>
              </a:gs>
              <a:gs pos="100000">
                <a:srgbClr val="2250F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Grafiken, Design enthält.&#10;&#10;KI-generierte Inhalte können fehlerhaft sein.">
            <a:extLst>
              <a:ext uri="{FF2B5EF4-FFF2-40B4-BE49-F238E27FC236}">
                <a16:creationId xmlns:a16="http://schemas.microsoft.com/office/drawing/2014/main" id="{A9A2EF74-470C-DE8B-DD1C-63AE18B65B1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7" y="1382538"/>
            <a:ext cx="8802920" cy="4731692"/>
          </a:xfrm>
          <a:prstGeom prst="rect">
            <a:avLst/>
          </a:prstGeom>
        </p:spPr>
      </p:pic>
      <p:pic>
        <p:nvPicPr>
          <p:cNvPr id="6" name="Graphic 7">
            <a:extLst>
              <a:ext uri="{FF2B5EF4-FFF2-40B4-BE49-F238E27FC236}">
                <a16:creationId xmlns:a16="http://schemas.microsoft.com/office/drawing/2014/main" id="{F77AFBF6-DF43-EE46-FB64-6BAA20DD2FE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634834" y="501128"/>
            <a:ext cx="2252391" cy="417321"/>
          </a:xfrm>
          <a:prstGeom prst="rect">
            <a:avLst/>
          </a:prstGeom>
        </p:spPr>
      </p:pic>
      <p:sp>
        <p:nvSpPr>
          <p:cNvPr id="9" name="Title 1">
            <a:extLst>
              <a:ext uri="{FF2B5EF4-FFF2-40B4-BE49-F238E27FC236}">
                <a16:creationId xmlns:a16="http://schemas.microsoft.com/office/drawing/2014/main" id="{C9C2DDE1-5C58-AB5C-B3D2-017AA0A71B92}"/>
              </a:ext>
            </a:extLst>
          </p:cNvPr>
          <p:cNvSpPr>
            <a:spLocks noGrp="1"/>
          </p:cNvSpPr>
          <p:nvPr>
            <p:ph type="ctrTitle" hasCustomPrompt="1"/>
          </p:nvPr>
        </p:nvSpPr>
        <p:spPr>
          <a:xfrm>
            <a:off x="633600" y="2286000"/>
            <a:ext cx="5605470" cy="792000"/>
          </a:xfrm>
          <a:prstGeom prst="rect">
            <a:avLst/>
          </a:prstGeom>
          <a:solidFill>
            <a:srgbClr val="FF1414"/>
          </a:solidFill>
        </p:spPr>
        <p:txBody>
          <a:bodyPr lIns="108000" tIns="108000" rIns="108000" bIns="108000" anchor="ctr" anchorCtr="0"/>
          <a:lstStyle>
            <a:lvl1pPr algn="l">
              <a:defRPr sz="4200" b="1">
                <a:latin typeface="Roboto Slab Black" pitchFamily="2" charset="0"/>
                <a:ea typeface="Roboto Slab Black" pitchFamily="2" charset="0"/>
              </a:defRPr>
            </a:lvl1pPr>
          </a:lstStyle>
          <a:p>
            <a:r>
              <a:rPr lang="en-US" dirty="0"/>
              <a:t>Title Row 1</a:t>
            </a:r>
            <a:endParaRPr lang="en-GB" dirty="0"/>
          </a:p>
        </p:txBody>
      </p:sp>
      <p:sp>
        <p:nvSpPr>
          <p:cNvPr id="10" name="Subtitle 2">
            <a:extLst>
              <a:ext uri="{FF2B5EF4-FFF2-40B4-BE49-F238E27FC236}">
                <a16:creationId xmlns:a16="http://schemas.microsoft.com/office/drawing/2014/main" id="{9D22AF86-5DB0-CB16-8BD1-3C91369F4218}"/>
              </a:ext>
            </a:extLst>
          </p:cNvPr>
          <p:cNvSpPr>
            <a:spLocks noGrp="1"/>
          </p:cNvSpPr>
          <p:nvPr>
            <p:ph type="subTitle" idx="1" hasCustomPrompt="1"/>
          </p:nvPr>
        </p:nvSpPr>
        <p:spPr>
          <a:xfrm>
            <a:off x="633600" y="3142217"/>
            <a:ext cx="6246172" cy="864440"/>
          </a:xfrm>
          <a:prstGeom prst="rect">
            <a:avLst/>
          </a:prstGeom>
          <a:solidFill>
            <a:srgbClr val="FF1414"/>
          </a:solidFill>
        </p:spPr>
        <p:txBody>
          <a:bodyPr wrap="square" lIns="108000" tIns="108000" rIns="108000" bIns="108000" anchor="ctr" anchorCtr="0">
            <a:spAutoFit/>
          </a:bodyPr>
          <a:lstStyle>
            <a:lvl1pPr marL="0" indent="0" algn="l">
              <a:spcAft>
                <a:spcPts val="0"/>
              </a:spcAft>
              <a:buNone/>
              <a:defRPr sz="4200" b="1">
                <a:solidFill>
                  <a:schemeClr val="bg1"/>
                </a:solidFill>
                <a:latin typeface="Roboto Slab Black" pitchFamily="2" charset="0"/>
                <a:ea typeface="Roboto Slab Blac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Row 2</a:t>
            </a:r>
            <a:endParaRPr lang="en-GB" dirty="0"/>
          </a:p>
        </p:txBody>
      </p:sp>
    </p:spTree>
    <p:extLst>
      <p:ext uri="{BB962C8B-B14F-4D97-AF65-F5344CB8AC3E}">
        <p14:creationId xmlns:p14="http://schemas.microsoft.com/office/powerpoint/2010/main" val="37527444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Responsible Content) - 3 Col.">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A26C0E-4418-03DF-A5DC-03CF437BE3FC}"/>
              </a:ext>
            </a:extLst>
          </p:cNvPr>
          <p:cNvSpPr/>
          <p:nvPr userDrawn="1"/>
        </p:nvSpPr>
        <p:spPr>
          <a:xfrm>
            <a:off x="0" y="0"/>
            <a:ext cx="12192000" cy="6858000"/>
          </a:xfrm>
          <a:prstGeom prst="rect">
            <a:avLst/>
          </a:prstGeom>
          <a:gradFill flip="none" rotWithShape="1">
            <a:gsLst>
              <a:gs pos="26000">
                <a:srgbClr val="008000">
                  <a:lumMod val="60000"/>
                </a:srgbClr>
              </a:gs>
              <a:gs pos="100000">
                <a:srgbClr val="008000">
                  <a:lumMod val="6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92AB77FB-59D1-4D43-83D9-A3EEA39E7F62}"/>
              </a:ext>
            </a:extLst>
          </p:cNvPr>
          <p:cNvSpPr>
            <a:spLocks noGrp="1"/>
          </p:cNvSpPr>
          <p:nvPr>
            <p:ph type="title" hasCustomPrompt="1"/>
          </p:nvPr>
        </p:nvSpPr>
        <p:spPr>
          <a:xfrm>
            <a:off x="633600" y="581856"/>
            <a:ext cx="5218560" cy="504000"/>
          </a:xfrm>
          <a:prstGeom prst="rect">
            <a:avLst/>
          </a:prstGeom>
          <a:solidFill>
            <a:srgbClr val="008000"/>
          </a:solidFill>
        </p:spPr>
        <p:txBody>
          <a:bodyPr lIns="108000" tIns="108000" rIns="108000" bIns="108000"/>
          <a:lstStyle>
            <a:lvl1pPr>
              <a:defRPr sz="2400">
                <a:solidFill>
                  <a:schemeClr val="bg1"/>
                </a:solidFill>
              </a:defRPr>
            </a:lvl1pPr>
          </a:lstStyle>
          <a:p>
            <a:r>
              <a:rPr lang="en-US" dirty="0"/>
              <a:t>Click to edit Master title style</a:t>
            </a:r>
            <a:endParaRPr lang="en-GB" dirty="0"/>
          </a:p>
        </p:txBody>
      </p:sp>
      <p:sp>
        <p:nvSpPr>
          <p:cNvPr id="5" name="Slide Number Placeholder 4">
            <a:extLst>
              <a:ext uri="{FF2B5EF4-FFF2-40B4-BE49-F238E27FC236}">
                <a16:creationId xmlns:a16="http://schemas.microsoft.com/office/drawing/2014/main" id="{8438E33B-9C5B-A65D-4A98-77DCF3982697}"/>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041490BF-A362-5816-0CC3-AA83EDC8660A}"/>
              </a:ext>
            </a:extLst>
          </p:cNvPr>
          <p:cNvSpPr>
            <a:spLocks noGrp="1"/>
          </p:cNvSpPr>
          <p:nvPr>
            <p:ph type="dt" sz="half" idx="10"/>
          </p:nvPr>
        </p:nvSpPr>
        <p:spPr>
          <a:xfrm>
            <a:off x="633599" y="6408001"/>
            <a:ext cx="2275298"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pic>
        <p:nvPicPr>
          <p:cNvPr id="9" name="Grafik 8">
            <a:extLst>
              <a:ext uri="{FF2B5EF4-FFF2-40B4-BE49-F238E27FC236}">
                <a16:creationId xmlns:a16="http://schemas.microsoft.com/office/drawing/2014/main" id="{27D54E8B-ABC8-0C63-599E-897A1360B5C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
        <p:nvSpPr>
          <p:cNvPr id="6" name="Content Placeholder 2">
            <a:extLst>
              <a:ext uri="{FF2B5EF4-FFF2-40B4-BE49-F238E27FC236}">
                <a16:creationId xmlns:a16="http://schemas.microsoft.com/office/drawing/2014/main" id="{035CEF9B-43B2-F037-117A-B4D42FEA4357}"/>
              </a:ext>
            </a:extLst>
          </p:cNvPr>
          <p:cNvSpPr>
            <a:spLocks noGrp="1"/>
          </p:cNvSpPr>
          <p:nvPr>
            <p:ph idx="1" hasCustomPrompt="1"/>
          </p:nvPr>
        </p:nvSpPr>
        <p:spPr>
          <a:xfrm>
            <a:off x="633599" y="1989138"/>
            <a:ext cx="3394937"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
        <p:nvSpPr>
          <p:cNvPr id="10" name="Content Placeholder 2">
            <a:extLst>
              <a:ext uri="{FF2B5EF4-FFF2-40B4-BE49-F238E27FC236}">
                <a16:creationId xmlns:a16="http://schemas.microsoft.com/office/drawing/2014/main" id="{514A149B-E041-89CA-BAE7-7F554DE716C5}"/>
              </a:ext>
            </a:extLst>
          </p:cNvPr>
          <p:cNvSpPr>
            <a:spLocks noGrp="1"/>
          </p:cNvSpPr>
          <p:nvPr>
            <p:ph idx="13" hasCustomPrompt="1"/>
          </p:nvPr>
        </p:nvSpPr>
        <p:spPr>
          <a:xfrm>
            <a:off x="8163466" y="1989138"/>
            <a:ext cx="3394937"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
        <p:nvSpPr>
          <p:cNvPr id="11" name="Content Placeholder 2">
            <a:extLst>
              <a:ext uri="{FF2B5EF4-FFF2-40B4-BE49-F238E27FC236}">
                <a16:creationId xmlns:a16="http://schemas.microsoft.com/office/drawing/2014/main" id="{F9A946CC-4DFB-0C6F-3275-15D0C4664ABF}"/>
              </a:ext>
            </a:extLst>
          </p:cNvPr>
          <p:cNvSpPr>
            <a:spLocks noGrp="1"/>
          </p:cNvSpPr>
          <p:nvPr>
            <p:ph idx="14" hasCustomPrompt="1"/>
          </p:nvPr>
        </p:nvSpPr>
        <p:spPr>
          <a:xfrm>
            <a:off x="4398532" y="1989138"/>
            <a:ext cx="3394937"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Tree>
    <p:extLst>
      <p:ext uri="{BB962C8B-B14F-4D97-AF65-F5344CB8AC3E}">
        <p14:creationId xmlns:p14="http://schemas.microsoft.com/office/powerpoint/2010/main" val="101769384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Hero (Gradient-Blu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524FFE5-C965-F6EF-CAF9-9EC0717566BD}"/>
              </a:ext>
            </a:extLst>
          </p:cNvPr>
          <p:cNvSpPr/>
          <p:nvPr userDrawn="1"/>
        </p:nvSpPr>
        <p:spPr>
          <a:xfrm>
            <a:off x="0" y="0"/>
            <a:ext cx="12192000" cy="6858000"/>
          </a:xfrm>
          <a:prstGeom prst="rect">
            <a:avLst/>
          </a:prstGeom>
          <a:gradFill flip="none" rotWithShape="1">
            <a:gsLst>
              <a:gs pos="53000">
                <a:srgbClr val="0A2592"/>
              </a:gs>
              <a:gs pos="100000">
                <a:srgbClr val="2250F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AAB9303C-1A66-4748-B626-8DD339D7E36C}"/>
              </a:ext>
            </a:extLst>
          </p:cNvPr>
          <p:cNvSpPr>
            <a:spLocks noGrp="1"/>
          </p:cNvSpPr>
          <p:nvPr>
            <p:ph type="title" hasCustomPrompt="1"/>
          </p:nvPr>
        </p:nvSpPr>
        <p:spPr>
          <a:xfrm>
            <a:off x="633598" y="598319"/>
            <a:ext cx="4842292" cy="504000"/>
          </a:xfrm>
          <a:prstGeom prst="rect">
            <a:avLst/>
          </a:prstGeom>
        </p:spPr>
        <p:txBody>
          <a:bodyPr lIns="108000" tIns="108000" rIns="108000" bIns="108000"/>
          <a:lstStyle>
            <a:lvl1pPr>
              <a:defRPr sz="2400"/>
            </a:lvl1pPr>
          </a:lstStyle>
          <a:p>
            <a:r>
              <a:rPr lang="en-US" dirty="0"/>
              <a:t>Click to edit Master title style</a:t>
            </a:r>
            <a:endParaRPr lang="en-GB" dirty="0"/>
          </a:p>
        </p:txBody>
      </p:sp>
      <p:sp>
        <p:nvSpPr>
          <p:cNvPr id="5" name="Slide Number Placeholder 4">
            <a:extLst>
              <a:ext uri="{FF2B5EF4-FFF2-40B4-BE49-F238E27FC236}">
                <a16:creationId xmlns:a16="http://schemas.microsoft.com/office/drawing/2014/main" id="{D47B42CF-3495-4890-BC17-275AA4838962}"/>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40A6770F-410E-4BA5-93DE-A5F8D053A85E}"/>
              </a:ext>
            </a:extLst>
          </p:cNvPr>
          <p:cNvSpPr>
            <a:spLocks noGrp="1"/>
          </p:cNvSpPr>
          <p:nvPr>
            <p:ph type="dt" sz="half" idx="10"/>
          </p:nvPr>
        </p:nvSpPr>
        <p:spPr>
          <a:xfrm>
            <a:off x="633599" y="6408001"/>
            <a:ext cx="2302434"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pic>
        <p:nvPicPr>
          <p:cNvPr id="3" name="Grafik 2">
            <a:extLst>
              <a:ext uri="{FF2B5EF4-FFF2-40B4-BE49-F238E27FC236}">
                <a16:creationId xmlns:a16="http://schemas.microsoft.com/office/drawing/2014/main" id="{BF881533-27F2-E85B-FB9C-AE327CEAABE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Tree>
    <p:extLst>
      <p:ext uri="{BB962C8B-B14F-4D97-AF65-F5344CB8AC3E}">
        <p14:creationId xmlns:p14="http://schemas.microsoft.com/office/powerpoint/2010/main" val="184801771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co (Gradient-Blu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524FFE5-C965-F6EF-CAF9-9EC0717566BD}"/>
              </a:ext>
            </a:extLst>
          </p:cNvPr>
          <p:cNvSpPr/>
          <p:nvPr userDrawn="1"/>
        </p:nvSpPr>
        <p:spPr>
          <a:xfrm>
            <a:off x="0" y="0"/>
            <a:ext cx="12192000" cy="6858000"/>
          </a:xfrm>
          <a:prstGeom prst="rect">
            <a:avLst/>
          </a:prstGeom>
          <a:gradFill flip="none" rotWithShape="1">
            <a:gsLst>
              <a:gs pos="53000">
                <a:srgbClr val="0A2592"/>
              </a:gs>
              <a:gs pos="100000">
                <a:srgbClr val="2250F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10D203A8-D30D-6EB4-211E-C9605ADC5FD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Tree>
    <p:extLst>
      <p:ext uri="{BB962C8B-B14F-4D97-AF65-F5344CB8AC3E}">
        <p14:creationId xmlns:p14="http://schemas.microsoft.com/office/powerpoint/2010/main" val="284669108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co (Whit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F45914F-8A61-8B78-597C-7BC65F22BCB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5" y="581856"/>
            <a:ext cx="1735392" cy="321532"/>
          </a:xfrm>
          <a:prstGeom prst="rect">
            <a:avLst/>
          </a:prstGeom>
        </p:spPr>
      </p:pic>
    </p:spTree>
    <p:extLst>
      <p:ext uri="{BB962C8B-B14F-4D97-AF65-F5344CB8AC3E}">
        <p14:creationId xmlns:p14="http://schemas.microsoft.com/office/powerpoint/2010/main" val="291828860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E524FFE5-C965-F6EF-CAF9-9EC0717566BD}"/>
              </a:ext>
            </a:extLst>
          </p:cNvPr>
          <p:cNvSpPr/>
          <p:nvPr userDrawn="1"/>
        </p:nvSpPr>
        <p:spPr>
          <a:xfrm>
            <a:off x="0" y="0"/>
            <a:ext cx="12192000" cy="6858000"/>
          </a:xfrm>
          <a:prstGeom prst="rect">
            <a:avLst/>
          </a:prstGeom>
          <a:gradFill flip="none" rotWithShape="1">
            <a:gsLst>
              <a:gs pos="53000">
                <a:srgbClr val="0A2592"/>
              </a:gs>
              <a:gs pos="100000">
                <a:srgbClr val="2250F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descr="Ein Bild, das Grafiken, Design enthält.&#10;&#10;KI-generierte Inhalte können fehlerhaft sein.">
            <a:extLst>
              <a:ext uri="{FF2B5EF4-FFF2-40B4-BE49-F238E27FC236}">
                <a16:creationId xmlns:a16="http://schemas.microsoft.com/office/drawing/2014/main" id="{BD02EA13-28B7-37EA-522F-E7F22B95CB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69" y="1382538"/>
            <a:ext cx="8802920" cy="4731692"/>
          </a:xfrm>
          <a:prstGeom prst="rect">
            <a:avLst/>
          </a:prstGeom>
        </p:spPr>
      </p:pic>
      <p:pic>
        <p:nvPicPr>
          <p:cNvPr id="5" name="Grafik 4">
            <a:extLst>
              <a:ext uri="{FF2B5EF4-FFF2-40B4-BE49-F238E27FC236}">
                <a16:creationId xmlns:a16="http://schemas.microsoft.com/office/drawing/2014/main" id="{539ACFC5-AD3D-C517-42D8-388E2697898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grpSp>
        <p:nvGrpSpPr>
          <p:cNvPr id="21" name="Gruppieren 20">
            <a:extLst>
              <a:ext uri="{FF2B5EF4-FFF2-40B4-BE49-F238E27FC236}">
                <a16:creationId xmlns:a16="http://schemas.microsoft.com/office/drawing/2014/main" id="{4AD9F065-C937-7E65-0227-63A5F49996CB}"/>
              </a:ext>
            </a:extLst>
          </p:cNvPr>
          <p:cNvGrpSpPr/>
          <p:nvPr userDrawn="1"/>
        </p:nvGrpSpPr>
        <p:grpSpPr>
          <a:xfrm>
            <a:off x="633597" y="3787852"/>
            <a:ext cx="3527088" cy="1906588"/>
            <a:chOff x="8629285" y="4692794"/>
            <a:chExt cx="2929115" cy="1583350"/>
          </a:xfrm>
        </p:grpSpPr>
        <p:grpSp>
          <p:nvGrpSpPr>
            <p:cNvPr id="15" name="Gruppieren 14">
              <a:extLst>
                <a:ext uri="{FF2B5EF4-FFF2-40B4-BE49-F238E27FC236}">
                  <a16:creationId xmlns:a16="http://schemas.microsoft.com/office/drawing/2014/main" id="{45A156B9-BD3A-E4F2-ED0C-C38424DD67EB}"/>
                </a:ext>
              </a:extLst>
            </p:cNvPr>
            <p:cNvGrpSpPr/>
            <p:nvPr userDrawn="1"/>
          </p:nvGrpSpPr>
          <p:grpSpPr>
            <a:xfrm>
              <a:off x="8629285" y="4692794"/>
              <a:ext cx="1383048" cy="1583350"/>
              <a:chOff x="633597" y="3675143"/>
              <a:chExt cx="1713363" cy="1961504"/>
            </a:xfrm>
          </p:grpSpPr>
          <p:sp>
            <p:nvSpPr>
              <p:cNvPr id="9" name="Titel 1">
                <a:extLst>
                  <a:ext uri="{FF2B5EF4-FFF2-40B4-BE49-F238E27FC236}">
                    <a16:creationId xmlns:a16="http://schemas.microsoft.com/office/drawing/2014/main" id="{450AD489-3353-7DF0-214B-9209A43CBE0B}"/>
                  </a:ext>
                </a:extLst>
              </p:cNvPr>
              <p:cNvSpPr txBox="1">
                <a:spLocks/>
              </p:cNvSpPr>
              <p:nvPr userDrawn="1"/>
            </p:nvSpPr>
            <p:spPr>
              <a:xfrm>
                <a:off x="633597" y="3675143"/>
                <a:ext cx="1713363" cy="1961504"/>
              </a:xfrm>
              <a:prstGeom prst="rect">
                <a:avLst/>
              </a:prstGeom>
              <a:solidFill>
                <a:srgbClr val="194BFF"/>
              </a:solidFill>
            </p:spPr>
            <p:txBody>
              <a:bodyPr vert="horz" wrap="square" lIns="108000" tIns="108000" rIns="108000" bIns="108000" rtlCol="0" anchor="b"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pPr algn="ctr"/>
                <a:r>
                  <a:rPr lang="en-GB" sz="1100" noProof="0" dirty="0"/>
                  <a:t>de.logicalis.com</a:t>
                </a:r>
              </a:p>
            </p:txBody>
          </p:sp>
          <p:pic>
            <p:nvPicPr>
              <p:cNvPr id="10" name="Grafik 9">
                <a:hlinkClick r:id="rId4"/>
                <a:extLst>
                  <a:ext uri="{FF2B5EF4-FFF2-40B4-BE49-F238E27FC236}">
                    <a16:creationId xmlns:a16="http://schemas.microsoft.com/office/drawing/2014/main" id="{6B9C14B2-3D6C-1EF3-DAC3-1CFFDCA9CE66}"/>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42578" y="3903097"/>
                <a:ext cx="1295400" cy="1295400"/>
              </a:xfrm>
              <a:prstGeom prst="rect">
                <a:avLst/>
              </a:prstGeom>
            </p:spPr>
          </p:pic>
        </p:grpSp>
        <p:grpSp>
          <p:nvGrpSpPr>
            <p:cNvPr id="16" name="Gruppieren 15">
              <a:extLst>
                <a:ext uri="{FF2B5EF4-FFF2-40B4-BE49-F238E27FC236}">
                  <a16:creationId xmlns:a16="http://schemas.microsoft.com/office/drawing/2014/main" id="{916395AC-638D-82CA-2F71-9C84F87CC628}"/>
                </a:ext>
              </a:extLst>
            </p:cNvPr>
            <p:cNvGrpSpPr/>
            <p:nvPr userDrawn="1"/>
          </p:nvGrpSpPr>
          <p:grpSpPr>
            <a:xfrm>
              <a:off x="10175352" y="4692794"/>
              <a:ext cx="1383048" cy="1583350"/>
              <a:chOff x="2751957" y="3675143"/>
              <a:chExt cx="1713363" cy="1961504"/>
            </a:xfrm>
          </p:grpSpPr>
          <p:sp>
            <p:nvSpPr>
              <p:cNvPr id="12" name="Titel 1">
                <a:extLst>
                  <a:ext uri="{FF2B5EF4-FFF2-40B4-BE49-F238E27FC236}">
                    <a16:creationId xmlns:a16="http://schemas.microsoft.com/office/drawing/2014/main" id="{4FE35F62-01D1-B03E-2D23-AAB6555299C8}"/>
                  </a:ext>
                </a:extLst>
              </p:cNvPr>
              <p:cNvSpPr txBox="1">
                <a:spLocks/>
              </p:cNvSpPr>
              <p:nvPr userDrawn="1"/>
            </p:nvSpPr>
            <p:spPr>
              <a:xfrm>
                <a:off x="2751957" y="3675143"/>
                <a:ext cx="1713363" cy="1961504"/>
              </a:xfrm>
              <a:prstGeom prst="rect">
                <a:avLst/>
              </a:prstGeom>
              <a:solidFill>
                <a:srgbClr val="194BFF"/>
              </a:solidFill>
            </p:spPr>
            <p:txBody>
              <a:bodyPr vert="horz" wrap="square" lIns="108000" tIns="108000" rIns="108000" bIns="108000" rtlCol="0" anchor="b"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pPr algn="ctr"/>
                <a:r>
                  <a:rPr lang="en-GB" sz="1100" noProof="0" dirty="0"/>
                  <a:t>Join us on LinkedIn</a:t>
                </a:r>
              </a:p>
            </p:txBody>
          </p:sp>
          <p:pic>
            <p:nvPicPr>
              <p:cNvPr id="13" name="Grafik 12">
                <a:hlinkClick r:id="rId6"/>
                <a:extLst>
                  <a:ext uri="{FF2B5EF4-FFF2-40B4-BE49-F238E27FC236}">
                    <a16:creationId xmlns:a16="http://schemas.microsoft.com/office/drawing/2014/main" id="{D188840D-2B49-E49B-7B95-489DC43F4BBB}"/>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2960938" y="3903097"/>
                <a:ext cx="1295400" cy="1295400"/>
              </a:xfrm>
              <a:prstGeom prst="rect">
                <a:avLst/>
              </a:prstGeom>
            </p:spPr>
          </p:pic>
        </p:grpSp>
      </p:grpSp>
      <p:sp>
        <p:nvSpPr>
          <p:cNvPr id="20" name="Textplatzhalter 19">
            <a:extLst>
              <a:ext uri="{FF2B5EF4-FFF2-40B4-BE49-F238E27FC236}">
                <a16:creationId xmlns:a16="http://schemas.microsoft.com/office/drawing/2014/main" id="{01500E08-164F-5E25-42F0-F8B11BC78592}"/>
              </a:ext>
            </a:extLst>
          </p:cNvPr>
          <p:cNvSpPr>
            <a:spLocks noGrp="1"/>
          </p:cNvSpPr>
          <p:nvPr>
            <p:ph type="body" sz="quarter" idx="10" hasCustomPrompt="1"/>
          </p:nvPr>
        </p:nvSpPr>
        <p:spPr>
          <a:xfrm>
            <a:off x="8548777" y="4865395"/>
            <a:ext cx="3009623" cy="1410749"/>
          </a:xfrm>
          <a:prstGeom prst="rect">
            <a:avLst/>
          </a:prstGeom>
        </p:spPr>
        <p:txBody>
          <a:bodyPr lIns="0" tIns="0" rIns="0" bIns="0"/>
          <a:lstStyle>
            <a:lvl1pPr algn="r">
              <a:defRPr b="0">
                <a:solidFill>
                  <a:schemeClr val="bg1"/>
                </a:solidFill>
              </a:defRPr>
            </a:lvl1pPr>
          </a:lstStyle>
          <a:p>
            <a:pPr lvl="0"/>
            <a:r>
              <a:rPr lang="de-DE" dirty="0"/>
              <a:t>CONTACT</a:t>
            </a:r>
          </a:p>
        </p:txBody>
      </p:sp>
    </p:spTree>
    <p:extLst>
      <p:ext uri="{BB962C8B-B14F-4D97-AF65-F5344CB8AC3E}">
        <p14:creationId xmlns:p14="http://schemas.microsoft.com/office/powerpoint/2010/main" val="23826698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ex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77FB-59D1-4D43-83D9-A3EEA39E7F62}"/>
              </a:ext>
            </a:extLst>
          </p:cNvPr>
          <p:cNvSpPr>
            <a:spLocks noGrp="1"/>
          </p:cNvSpPr>
          <p:nvPr>
            <p:ph type="title" hasCustomPrompt="1"/>
          </p:nvPr>
        </p:nvSpPr>
        <p:spPr>
          <a:xfrm>
            <a:off x="633600" y="587992"/>
            <a:ext cx="5218560" cy="504000"/>
          </a:xfrm>
          <a:prstGeom prst="rect">
            <a:avLst/>
          </a:prstGeom>
        </p:spPr>
        <p:txBody>
          <a:bodyPr lIns="108000" tIns="108000" rIns="108000" bIns="108000"/>
          <a:lstStyle>
            <a:lvl1pPr>
              <a:defRPr sz="24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599" y="1989138"/>
            <a:ext cx="10924801" cy="3600000"/>
          </a:xfrm>
          <a:prstGeom prst="rect">
            <a:avLst/>
          </a:prstGeom>
        </p:spPr>
        <p:txBody>
          <a:bodyPr/>
          <a:lstStyle>
            <a:lvl1pPr marL="358775" indent="-358775" defTabSz="612000">
              <a:buClr>
                <a:schemeClr val="accent1"/>
              </a:buClr>
              <a:buSzPct val="80000"/>
              <a:buFont typeface=".Lucida Grande UI Regular"/>
              <a:buChar char="►"/>
              <a:defRPr sz="1400">
                <a:solidFill>
                  <a:srgbClr val="000000"/>
                </a:solidFill>
                <a:latin typeface="+mn-lt"/>
              </a:defRPr>
            </a:lvl1pPr>
            <a:lvl2pPr marL="717550" indent="-358775">
              <a:buClr>
                <a:schemeClr val="tx2"/>
              </a:buClr>
              <a:buFont typeface="+mj-lt"/>
              <a:buAutoNum type="romanUcPeriod"/>
              <a:defRPr sz="1400">
                <a:solidFill>
                  <a:srgbClr val="000000"/>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cxnSp>
        <p:nvCxnSpPr>
          <p:cNvPr id="7" name="Straight Connector 6">
            <a:extLst>
              <a:ext uri="{FF2B5EF4-FFF2-40B4-BE49-F238E27FC236}">
                <a16:creationId xmlns:a16="http://schemas.microsoft.com/office/drawing/2014/main" id="{DB17D98E-8BE9-47BB-B931-A68A8AEA7C51}"/>
              </a:ext>
            </a:extLst>
          </p:cNvPr>
          <p:cNvCxnSpPr/>
          <p:nvPr userDrawn="1"/>
        </p:nvCxnSpPr>
        <p:spPr>
          <a:xfrm>
            <a:off x="0" y="6084000"/>
            <a:ext cx="1220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438E33B-9C5B-A65D-4A98-77DCF3982697}"/>
              </a:ext>
            </a:extLst>
          </p:cNvPr>
          <p:cNvSpPr>
            <a:spLocks noGrp="1"/>
          </p:cNvSpPr>
          <p:nvPr>
            <p:ph type="sldNum" sz="quarter" idx="12"/>
          </p:nvPr>
        </p:nvSpPr>
        <p:spPr>
          <a:xfrm>
            <a:off x="10899601" y="6408001"/>
            <a:ext cx="658800" cy="231030"/>
          </a:xfrm>
        </p:spPr>
        <p:txBody>
          <a:bodyPr/>
          <a:lstStyle>
            <a:lvl1pPr>
              <a:defRPr sz="800">
                <a:solidFill>
                  <a:srgbClr val="FF0000"/>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041490BF-A362-5816-0CC3-AA83EDC8660A}"/>
              </a:ext>
            </a:extLst>
          </p:cNvPr>
          <p:cNvSpPr>
            <a:spLocks noGrp="1"/>
          </p:cNvSpPr>
          <p:nvPr>
            <p:ph type="dt" sz="half" idx="10"/>
          </p:nvPr>
        </p:nvSpPr>
        <p:spPr>
          <a:xfrm>
            <a:off x="633599" y="6408001"/>
            <a:ext cx="2164833"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rgbClr val="FF0000"/>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a:t>
            </a:r>
            <a:r>
              <a:rPr lang="en-GB" dirty="0"/>
              <a:t>Logicalis Germany</a:t>
            </a:r>
          </a:p>
        </p:txBody>
      </p:sp>
      <p:pic>
        <p:nvPicPr>
          <p:cNvPr id="4" name="Grafik 3">
            <a:extLst>
              <a:ext uri="{FF2B5EF4-FFF2-40B4-BE49-F238E27FC236}">
                <a16:creationId xmlns:a16="http://schemas.microsoft.com/office/drawing/2014/main" id="{EF38A47C-00B2-C1D1-DE6D-B7E15DD387D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5" y="581856"/>
            <a:ext cx="1735392" cy="321532"/>
          </a:xfrm>
          <a:prstGeom prst="rect">
            <a:avLst/>
          </a:prstGeom>
        </p:spPr>
      </p:pic>
    </p:spTree>
    <p:extLst>
      <p:ext uri="{BB962C8B-B14F-4D97-AF65-F5344CB8AC3E}">
        <p14:creationId xmlns:p14="http://schemas.microsoft.com/office/powerpoint/2010/main" val="32613908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Blue)">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691191A-9D95-2BEC-FB58-4676A63748B9}"/>
              </a:ext>
            </a:extLst>
          </p:cNvPr>
          <p:cNvSpPr/>
          <p:nvPr userDrawn="1"/>
        </p:nvSpPr>
        <p:spPr>
          <a:xfrm>
            <a:off x="0" y="0"/>
            <a:ext cx="12192000" cy="6858000"/>
          </a:xfrm>
          <a:prstGeom prst="rect">
            <a:avLst/>
          </a:prstGeom>
          <a:gradFill flip="none" rotWithShape="1">
            <a:gsLst>
              <a:gs pos="53000">
                <a:srgbClr val="0A2592"/>
              </a:gs>
              <a:gs pos="100000">
                <a:srgbClr val="0A25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le 1">
            <a:extLst>
              <a:ext uri="{FF2B5EF4-FFF2-40B4-BE49-F238E27FC236}">
                <a16:creationId xmlns:a16="http://schemas.microsoft.com/office/drawing/2014/main" id="{3179F932-A22A-B302-4296-C61419C14107}"/>
              </a:ext>
            </a:extLst>
          </p:cNvPr>
          <p:cNvSpPr>
            <a:spLocks noGrp="1"/>
          </p:cNvSpPr>
          <p:nvPr>
            <p:ph type="title" hasCustomPrompt="1"/>
          </p:nvPr>
        </p:nvSpPr>
        <p:spPr>
          <a:xfrm>
            <a:off x="633598" y="581855"/>
            <a:ext cx="4842292" cy="504000"/>
          </a:xfrm>
          <a:prstGeom prst="rect">
            <a:avLst/>
          </a:prstGeom>
        </p:spPr>
        <p:txBody>
          <a:bodyPr lIns="108000" tIns="108000" rIns="108000" bIns="108000"/>
          <a:lstStyle>
            <a:lvl1pPr>
              <a:defRPr sz="2400"/>
            </a:lvl1pPr>
          </a:lstStyle>
          <a:p>
            <a:r>
              <a:rPr lang="en-US"/>
              <a:t>Click to edit Master title style</a:t>
            </a:r>
            <a:endParaRPr lang="en-GB"/>
          </a:p>
        </p:txBody>
      </p:sp>
      <p:sp>
        <p:nvSpPr>
          <p:cNvPr id="9" name="Slide Number Placeholder 4">
            <a:extLst>
              <a:ext uri="{FF2B5EF4-FFF2-40B4-BE49-F238E27FC236}">
                <a16:creationId xmlns:a16="http://schemas.microsoft.com/office/drawing/2014/main" id="{3383ADD5-65BC-6F33-2276-681AB776478C}"/>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11" name="Date Placeholder 3">
            <a:extLst>
              <a:ext uri="{FF2B5EF4-FFF2-40B4-BE49-F238E27FC236}">
                <a16:creationId xmlns:a16="http://schemas.microsoft.com/office/drawing/2014/main" id="{B8C0F429-6D2C-522C-E9D7-062B5FE85FD9}"/>
              </a:ext>
            </a:extLst>
          </p:cNvPr>
          <p:cNvSpPr>
            <a:spLocks noGrp="1"/>
          </p:cNvSpPr>
          <p:nvPr>
            <p:ph type="dt" sz="half" idx="10"/>
          </p:nvPr>
        </p:nvSpPr>
        <p:spPr>
          <a:xfrm>
            <a:off x="633599" y="6408001"/>
            <a:ext cx="2177107"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599" y="1989138"/>
            <a:ext cx="10924801"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pic>
        <p:nvPicPr>
          <p:cNvPr id="2" name="Grafik 1">
            <a:extLst>
              <a:ext uri="{FF2B5EF4-FFF2-40B4-BE49-F238E27FC236}">
                <a16:creationId xmlns:a16="http://schemas.microsoft.com/office/drawing/2014/main" id="{994F1775-4340-4E83-D696-BA5A6E975A4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Tree>
    <p:extLst>
      <p:ext uri="{BB962C8B-B14F-4D97-AF65-F5344CB8AC3E}">
        <p14:creationId xmlns:p14="http://schemas.microsoft.com/office/powerpoint/2010/main" val="13478359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ext (Responsible Content)">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A26C0E-4418-03DF-A5DC-03CF437BE3FC}"/>
              </a:ext>
            </a:extLst>
          </p:cNvPr>
          <p:cNvSpPr/>
          <p:nvPr userDrawn="1"/>
        </p:nvSpPr>
        <p:spPr>
          <a:xfrm>
            <a:off x="0" y="0"/>
            <a:ext cx="12192000" cy="6858000"/>
          </a:xfrm>
          <a:prstGeom prst="rect">
            <a:avLst/>
          </a:prstGeom>
          <a:gradFill flip="none" rotWithShape="1">
            <a:gsLst>
              <a:gs pos="26000">
                <a:srgbClr val="008000">
                  <a:lumMod val="60000"/>
                </a:srgbClr>
              </a:gs>
              <a:gs pos="100000">
                <a:srgbClr val="008000">
                  <a:lumMod val="6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92AB77FB-59D1-4D43-83D9-A3EEA39E7F62}"/>
              </a:ext>
            </a:extLst>
          </p:cNvPr>
          <p:cNvSpPr>
            <a:spLocks noGrp="1"/>
          </p:cNvSpPr>
          <p:nvPr>
            <p:ph type="title" hasCustomPrompt="1"/>
          </p:nvPr>
        </p:nvSpPr>
        <p:spPr>
          <a:xfrm>
            <a:off x="633600" y="581856"/>
            <a:ext cx="5218560" cy="504000"/>
          </a:xfrm>
          <a:prstGeom prst="rect">
            <a:avLst/>
          </a:prstGeom>
          <a:solidFill>
            <a:srgbClr val="008000"/>
          </a:solidFill>
        </p:spPr>
        <p:txBody>
          <a:bodyPr lIns="108000" tIns="108000" rIns="108000" bIns="108000"/>
          <a:lstStyle>
            <a:lvl1pPr>
              <a:defRPr sz="2400">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600" y="1989138"/>
            <a:ext cx="10924800" cy="3600000"/>
          </a:xfrm>
          <a:prstGeom prst="rect">
            <a:avLst/>
          </a:prstGeom>
        </p:spPr>
        <p:txBody>
          <a:bodyPr/>
          <a:lstStyle>
            <a:lvl1pPr marL="358775" indent="-358775" defTabSz="612000">
              <a:buClr>
                <a:schemeClr val="bg1"/>
              </a:buClr>
              <a:buSzPct val="80000"/>
              <a:buFont typeface=".Lucida Grande UI Regular"/>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
        <p:nvSpPr>
          <p:cNvPr id="5" name="Slide Number Placeholder 4">
            <a:extLst>
              <a:ext uri="{FF2B5EF4-FFF2-40B4-BE49-F238E27FC236}">
                <a16:creationId xmlns:a16="http://schemas.microsoft.com/office/drawing/2014/main" id="{8438E33B-9C5B-A65D-4A98-77DCF3982697}"/>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041490BF-A362-5816-0CC3-AA83EDC8660A}"/>
              </a:ext>
            </a:extLst>
          </p:cNvPr>
          <p:cNvSpPr>
            <a:spLocks noGrp="1"/>
          </p:cNvSpPr>
          <p:nvPr>
            <p:ph type="dt" sz="half" idx="10"/>
          </p:nvPr>
        </p:nvSpPr>
        <p:spPr>
          <a:xfrm>
            <a:off x="633599" y="6408001"/>
            <a:ext cx="2275298"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pic>
        <p:nvPicPr>
          <p:cNvPr id="9" name="Grafik 8">
            <a:extLst>
              <a:ext uri="{FF2B5EF4-FFF2-40B4-BE49-F238E27FC236}">
                <a16:creationId xmlns:a16="http://schemas.microsoft.com/office/drawing/2014/main" id="{27D54E8B-ABC8-0C63-599E-897A1360B5C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Tree>
    <p:extLst>
      <p:ext uri="{BB962C8B-B14F-4D97-AF65-F5344CB8AC3E}">
        <p14:creationId xmlns:p14="http://schemas.microsoft.com/office/powerpoint/2010/main" val="20835332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White) - 2 Co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77FB-59D1-4D43-83D9-A3EEA39E7F62}"/>
              </a:ext>
            </a:extLst>
          </p:cNvPr>
          <p:cNvSpPr>
            <a:spLocks noGrp="1"/>
          </p:cNvSpPr>
          <p:nvPr>
            <p:ph type="title" hasCustomPrompt="1"/>
          </p:nvPr>
        </p:nvSpPr>
        <p:spPr>
          <a:xfrm>
            <a:off x="633600" y="587992"/>
            <a:ext cx="5218560" cy="504000"/>
          </a:xfrm>
          <a:prstGeom prst="rect">
            <a:avLst/>
          </a:prstGeom>
        </p:spPr>
        <p:txBody>
          <a:bodyPr lIns="108000" tIns="108000" rIns="108000" bIns="108000"/>
          <a:lstStyle>
            <a:lvl1pPr>
              <a:defRPr sz="24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599" y="1989138"/>
            <a:ext cx="5218561" cy="3600000"/>
          </a:xfrm>
          <a:prstGeom prst="rect">
            <a:avLst/>
          </a:prstGeom>
        </p:spPr>
        <p:txBody>
          <a:bodyPr/>
          <a:lstStyle>
            <a:lvl1pPr marL="358775" indent="-358775" defTabSz="612000">
              <a:buClr>
                <a:schemeClr val="accent1"/>
              </a:buClr>
              <a:buSzPct val="80000"/>
              <a:buFont typeface=".Lucida Grande UI Regular"/>
              <a:buChar char="►"/>
              <a:defRPr sz="1400">
                <a:solidFill>
                  <a:srgbClr val="000000"/>
                </a:solidFill>
                <a:latin typeface="+mn-lt"/>
              </a:defRPr>
            </a:lvl1pPr>
            <a:lvl2pPr marL="717550" indent="-358775">
              <a:buClr>
                <a:schemeClr val="tx2"/>
              </a:buClr>
              <a:buFont typeface="+mj-lt"/>
              <a:buAutoNum type="romanUcPeriod"/>
              <a:defRPr sz="1400">
                <a:solidFill>
                  <a:srgbClr val="000000"/>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cxnSp>
        <p:nvCxnSpPr>
          <p:cNvPr id="7" name="Straight Connector 6">
            <a:extLst>
              <a:ext uri="{FF2B5EF4-FFF2-40B4-BE49-F238E27FC236}">
                <a16:creationId xmlns:a16="http://schemas.microsoft.com/office/drawing/2014/main" id="{DB17D98E-8BE9-47BB-B931-A68A8AEA7C51}"/>
              </a:ext>
            </a:extLst>
          </p:cNvPr>
          <p:cNvCxnSpPr/>
          <p:nvPr userDrawn="1"/>
        </p:nvCxnSpPr>
        <p:spPr>
          <a:xfrm>
            <a:off x="0" y="6084000"/>
            <a:ext cx="1220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438E33B-9C5B-A65D-4A98-77DCF3982697}"/>
              </a:ext>
            </a:extLst>
          </p:cNvPr>
          <p:cNvSpPr>
            <a:spLocks noGrp="1"/>
          </p:cNvSpPr>
          <p:nvPr>
            <p:ph type="sldNum" sz="quarter" idx="12"/>
          </p:nvPr>
        </p:nvSpPr>
        <p:spPr>
          <a:xfrm>
            <a:off x="10899601" y="6408001"/>
            <a:ext cx="658800" cy="231030"/>
          </a:xfrm>
        </p:spPr>
        <p:txBody>
          <a:bodyPr/>
          <a:lstStyle>
            <a:lvl1pPr>
              <a:defRPr sz="800">
                <a:solidFill>
                  <a:srgbClr val="FF0000"/>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041490BF-A362-5816-0CC3-AA83EDC8660A}"/>
              </a:ext>
            </a:extLst>
          </p:cNvPr>
          <p:cNvSpPr>
            <a:spLocks noGrp="1"/>
          </p:cNvSpPr>
          <p:nvPr>
            <p:ph type="dt" sz="half" idx="10"/>
          </p:nvPr>
        </p:nvSpPr>
        <p:spPr>
          <a:xfrm>
            <a:off x="633599" y="6408001"/>
            <a:ext cx="2164833"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rgbClr val="FF0000"/>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a:t>
            </a:r>
            <a:r>
              <a:rPr lang="en-GB" dirty="0"/>
              <a:t>Logicalis Germany</a:t>
            </a:r>
          </a:p>
        </p:txBody>
      </p:sp>
      <p:pic>
        <p:nvPicPr>
          <p:cNvPr id="4" name="Grafik 3">
            <a:extLst>
              <a:ext uri="{FF2B5EF4-FFF2-40B4-BE49-F238E27FC236}">
                <a16:creationId xmlns:a16="http://schemas.microsoft.com/office/drawing/2014/main" id="{EF38A47C-00B2-C1D1-DE6D-B7E15DD387D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5" y="581856"/>
            <a:ext cx="1735392" cy="321532"/>
          </a:xfrm>
          <a:prstGeom prst="rect">
            <a:avLst/>
          </a:prstGeom>
        </p:spPr>
      </p:pic>
      <p:sp>
        <p:nvSpPr>
          <p:cNvPr id="6" name="Content Placeholder 2">
            <a:extLst>
              <a:ext uri="{FF2B5EF4-FFF2-40B4-BE49-F238E27FC236}">
                <a16:creationId xmlns:a16="http://schemas.microsoft.com/office/drawing/2014/main" id="{C5C49ACC-5881-63CE-D401-79532F0A78DF}"/>
              </a:ext>
            </a:extLst>
          </p:cNvPr>
          <p:cNvSpPr>
            <a:spLocks noGrp="1"/>
          </p:cNvSpPr>
          <p:nvPr>
            <p:ph idx="13" hasCustomPrompt="1"/>
          </p:nvPr>
        </p:nvSpPr>
        <p:spPr>
          <a:xfrm>
            <a:off x="6339836" y="1989138"/>
            <a:ext cx="5218561" cy="3600000"/>
          </a:xfrm>
          <a:prstGeom prst="rect">
            <a:avLst/>
          </a:prstGeom>
        </p:spPr>
        <p:txBody>
          <a:bodyPr/>
          <a:lstStyle>
            <a:lvl1pPr marL="358775" indent="-358775" defTabSz="612000">
              <a:buClr>
                <a:schemeClr val="accent1"/>
              </a:buClr>
              <a:buSzPct val="80000"/>
              <a:buFont typeface=".Lucida Grande UI Regular"/>
              <a:buChar char="►"/>
              <a:defRPr sz="1400">
                <a:solidFill>
                  <a:srgbClr val="000000"/>
                </a:solidFill>
                <a:latin typeface="+mn-lt"/>
              </a:defRPr>
            </a:lvl1pPr>
            <a:lvl2pPr marL="717550" indent="-358775">
              <a:buClr>
                <a:schemeClr val="tx2"/>
              </a:buClr>
              <a:buFont typeface="+mj-lt"/>
              <a:buAutoNum type="romanUcPeriod"/>
              <a:defRPr sz="1400">
                <a:solidFill>
                  <a:srgbClr val="000000"/>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Tree>
    <p:extLst>
      <p:ext uri="{BB962C8B-B14F-4D97-AF65-F5344CB8AC3E}">
        <p14:creationId xmlns:p14="http://schemas.microsoft.com/office/powerpoint/2010/main" val="41697362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Blue) - 2 Col.">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691191A-9D95-2BEC-FB58-4676A63748B9}"/>
              </a:ext>
            </a:extLst>
          </p:cNvPr>
          <p:cNvSpPr/>
          <p:nvPr userDrawn="1"/>
        </p:nvSpPr>
        <p:spPr>
          <a:xfrm>
            <a:off x="0" y="0"/>
            <a:ext cx="12192000" cy="6858000"/>
          </a:xfrm>
          <a:prstGeom prst="rect">
            <a:avLst/>
          </a:prstGeom>
          <a:gradFill flip="none" rotWithShape="1">
            <a:gsLst>
              <a:gs pos="53000">
                <a:srgbClr val="0A2592"/>
              </a:gs>
              <a:gs pos="100000">
                <a:srgbClr val="0A25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le 1">
            <a:extLst>
              <a:ext uri="{FF2B5EF4-FFF2-40B4-BE49-F238E27FC236}">
                <a16:creationId xmlns:a16="http://schemas.microsoft.com/office/drawing/2014/main" id="{3179F932-A22A-B302-4296-C61419C14107}"/>
              </a:ext>
            </a:extLst>
          </p:cNvPr>
          <p:cNvSpPr>
            <a:spLocks noGrp="1"/>
          </p:cNvSpPr>
          <p:nvPr>
            <p:ph type="title" hasCustomPrompt="1"/>
          </p:nvPr>
        </p:nvSpPr>
        <p:spPr>
          <a:xfrm>
            <a:off x="633598" y="581855"/>
            <a:ext cx="4842292" cy="504000"/>
          </a:xfrm>
          <a:prstGeom prst="rect">
            <a:avLst/>
          </a:prstGeom>
        </p:spPr>
        <p:txBody>
          <a:bodyPr lIns="108000" tIns="108000" rIns="108000" bIns="108000"/>
          <a:lstStyle>
            <a:lvl1pPr>
              <a:defRPr sz="2400"/>
            </a:lvl1pPr>
          </a:lstStyle>
          <a:p>
            <a:r>
              <a:rPr lang="en-US"/>
              <a:t>Click to edit Master title style</a:t>
            </a:r>
            <a:endParaRPr lang="en-GB"/>
          </a:p>
        </p:txBody>
      </p:sp>
      <p:sp>
        <p:nvSpPr>
          <p:cNvPr id="9" name="Slide Number Placeholder 4">
            <a:extLst>
              <a:ext uri="{FF2B5EF4-FFF2-40B4-BE49-F238E27FC236}">
                <a16:creationId xmlns:a16="http://schemas.microsoft.com/office/drawing/2014/main" id="{3383ADD5-65BC-6F33-2276-681AB776478C}"/>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11" name="Date Placeholder 3">
            <a:extLst>
              <a:ext uri="{FF2B5EF4-FFF2-40B4-BE49-F238E27FC236}">
                <a16:creationId xmlns:a16="http://schemas.microsoft.com/office/drawing/2014/main" id="{B8C0F429-6D2C-522C-E9D7-062B5FE85FD9}"/>
              </a:ext>
            </a:extLst>
          </p:cNvPr>
          <p:cNvSpPr>
            <a:spLocks noGrp="1"/>
          </p:cNvSpPr>
          <p:nvPr>
            <p:ph type="dt" sz="half" idx="10"/>
          </p:nvPr>
        </p:nvSpPr>
        <p:spPr>
          <a:xfrm>
            <a:off x="633599" y="6408001"/>
            <a:ext cx="2177107"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599" y="1989138"/>
            <a:ext cx="5218561"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pic>
        <p:nvPicPr>
          <p:cNvPr id="2" name="Grafik 1">
            <a:extLst>
              <a:ext uri="{FF2B5EF4-FFF2-40B4-BE49-F238E27FC236}">
                <a16:creationId xmlns:a16="http://schemas.microsoft.com/office/drawing/2014/main" id="{994F1775-4340-4E83-D696-BA5A6E975A4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
        <p:nvSpPr>
          <p:cNvPr id="7" name="Content Placeholder 2">
            <a:extLst>
              <a:ext uri="{FF2B5EF4-FFF2-40B4-BE49-F238E27FC236}">
                <a16:creationId xmlns:a16="http://schemas.microsoft.com/office/drawing/2014/main" id="{30D58EA4-CB5F-10FF-4ED6-8D9B587019FD}"/>
              </a:ext>
            </a:extLst>
          </p:cNvPr>
          <p:cNvSpPr>
            <a:spLocks noGrp="1"/>
          </p:cNvSpPr>
          <p:nvPr>
            <p:ph idx="13" hasCustomPrompt="1"/>
          </p:nvPr>
        </p:nvSpPr>
        <p:spPr>
          <a:xfrm>
            <a:off x="6339839" y="1989138"/>
            <a:ext cx="5218561"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Tree>
    <p:extLst>
      <p:ext uri="{BB962C8B-B14F-4D97-AF65-F5344CB8AC3E}">
        <p14:creationId xmlns:p14="http://schemas.microsoft.com/office/powerpoint/2010/main" val="412590098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Responsible Content) - 2 Col.">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0A26C0E-4418-03DF-A5DC-03CF437BE3FC}"/>
              </a:ext>
            </a:extLst>
          </p:cNvPr>
          <p:cNvSpPr/>
          <p:nvPr userDrawn="1"/>
        </p:nvSpPr>
        <p:spPr>
          <a:xfrm>
            <a:off x="0" y="0"/>
            <a:ext cx="12192000" cy="6858000"/>
          </a:xfrm>
          <a:prstGeom prst="rect">
            <a:avLst/>
          </a:prstGeom>
          <a:gradFill flip="none" rotWithShape="1">
            <a:gsLst>
              <a:gs pos="26000">
                <a:srgbClr val="008000">
                  <a:lumMod val="60000"/>
                </a:srgbClr>
              </a:gs>
              <a:gs pos="100000">
                <a:srgbClr val="008000">
                  <a:lumMod val="6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92AB77FB-59D1-4D43-83D9-A3EEA39E7F62}"/>
              </a:ext>
            </a:extLst>
          </p:cNvPr>
          <p:cNvSpPr>
            <a:spLocks noGrp="1"/>
          </p:cNvSpPr>
          <p:nvPr>
            <p:ph type="title" hasCustomPrompt="1"/>
          </p:nvPr>
        </p:nvSpPr>
        <p:spPr>
          <a:xfrm>
            <a:off x="633600" y="581856"/>
            <a:ext cx="5218560" cy="504000"/>
          </a:xfrm>
          <a:prstGeom prst="rect">
            <a:avLst/>
          </a:prstGeom>
          <a:solidFill>
            <a:srgbClr val="008000"/>
          </a:solidFill>
        </p:spPr>
        <p:txBody>
          <a:bodyPr lIns="108000" tIns="108000" rIns="108000" bIns="108000"/>
          <a:lstStyle>
            <a:lvl1pPr>
              <a:defRPr sz="2400">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600" y="1989138"/>
            <a:ext cx="5218560" cy="3600000"/>
          </a:xfrm>
          <a:prstGeom prst="rect">
            <a:avLst/>
          </a:prstGeom>
        </p:spPr>
        <p:txBody>
          <a:bodyPr/>
          <a:lstStyle>
            <a:lvl1pPr marL="358775" indent="-358775" defTabSz="612000">
              <a:buClr>
                <a:schemeClr val="bg1"/>
              </a:buClr>
              <a:buSzPct val="80000"/>
              <a:buFont typeface=".Lucida Grande UI Regular"/>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
        <p:nvSpPr>
          <p:cNvPr id="5" name="Slide Number Placeholder 4">
            <a:extLst>
              <a:ext uri="{FF2B5EF4-FFF2-40B4-BE49-F238E27FC236}">
                <a16:creationId xmlns:a16="http://schemas.microsoft.com/office/drawing/2014/main" id="{8438E33B-9C5B-A65D-4A98-77DCF3982697}"/>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041490BF-A362-5816-0CC3-AA83EDC8660A}"/>
              </a:ext>
            </a:extLst>
          </p:cNvPr>
          <p:cNvSpPr>
            <a:spLocks noGrp="1"/>
          </p:cNvSpPr>
          <p:nvPr>
            <p:ph type="dt" sz="half" idx="10"/>
          </p:nvPr>
        </p:nvSpPr>
        <p:spPr>
          <a:xfrm>
            <a:off x="633599" y="6408001"/>
            <a:ext cx="2275298"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pic>
        <p:nvPicPr>
          <p:cNvPr id="9" name="Grafik 8">
            <a:extLst>
              <a:ext uri="{FF2B5EF4-FFF2-40B4-BE49-F238E27FC236}">
                <a16:creationId xmlns:a16="http://schemas.microsoft.com/office/drawing/2014/main" id="{27D54E8B-ABC8-0C63-599E-897A1360B5C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
        <p:nvSpPr>
          <p:cNvPr id="7" name="Content Placeholder 2">
            <a:extLst>
              <a:ext uri="{FF2B5EF4-FFF2-40B4-BE49-F238E27FC236}">
                <a16:creationId xmlns:a16="http://schemas.microsoft.com/office/drawing/2014/main" id="{F51801CF-89E2-A92E-92E5-E85923F3ECB5}"/>
              </a:ext>
            </a:extLst>
          </p:cNvPr>
          <p:cNvSpPr>
            <a:spLocks noGrp="1"/>
          </p:cNvSpPr>
          <p:nvPr>
            <p:ph idx="13" hasCustomPrompt="1"/>
          </p:nvPr>
        </p:nvSpPr>
        <p:spPr>
          <a:xfrm>
            <a:off x="6339840" y="1989138"/>
            <a:ext cx="5218560" cy="3600000"/>
          </a:xfrm>
          <a:prstGeom prst="rect">
            <a:avLst/>
          </a:prstGeom>
        </p:spPr>
        <p:txBody>
          <a:bodyPr/>
          <a:lstStyle>
            <a:lvl1pPr marL="358775" indent="-358775" defTabSz="612000">
              <a:buClr>
                <a:schemeClr val="bg1"/>
              </a:buClr>
              <a:buSzPct val="80000"/>
              <a:buFont typeface=".Lucida Grande UI Regular"/>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Tree>
    <p:extLst>
      <p:ext uri="{BB962C8B-B14F-4D97-AF65-F5344CB8AC3E}">
        <p14:creationId xmlns:p14="http://schemas.microsoft.com/office/powerpoint/2010/main" val="16306314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White) - 3 Co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77FB-59D1-4D43-83D9-A3EEA39E7F62}"/>
              </a:ext>
            </a:extLst>
          </p:cNvPr>
          <p:cNvSpPr>
            <a:spLocks noGrp="1"/>
          </p:cNvSpPr>
          <p:nvPr>
            <p:ph type="title" hasCustomPrompt="1"/>
          </p:nvPr>
        </p:nvSpPr>
        <p:spPr>
          <a:xfrm>
            <a:off x="633600" y="587992"/>
            <a:ext cx="5218560" cy="504000"/>
          </a:xfrm>
          <a:prstGeom prst="rect">
            <a:avLst/>
          </a:prstGeom>
        </p:spPr>
        <p:txBody>
          <a:bodyPr lIns="108000" tIns="108000" rIns="108000" bIns="108000"/>
          <a:lstStyle>
            <a:lvl1pPr>
              <a:defRPr sz="24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599" y="1989138"/>
            <a:ext cx="3394937" cy="3600000"/>
          </a:xfrm>
          <a:prstGeom prst="rect">
            <a:avLst/>
          </a:prstGeom>
        </p:spPr>
        <p:txBody>
          <a:bodyPr/>
          <a:lstStyle>
            <a:lvl1pPr marL="358775" indent="-358775" defTabSz="612000">
              <a:buClr>
                <a:schemeClr val="accent1"/>
              </a:buClr>
              <a:buSzPct val="80000"/>
              <a:buFont typeface=".Lucida Grande UI Regular"/>
              <a:buChar char="►"/>
              <a:defRPr sz="1400">
                <a:solidFill>
                  <a:srgbClr val="000000"/>
                </a:solidFill>
                <a:latin typeface="+mn-lt"/>
              </a:defRPr>
            </a:lvl1pPr>
            <a:lvl2pPr marL="717550" indent="-358775">
              <a:buClr>
                <a:schemeClr val="tx2"/>
              </a:buClr>
              <a:buFont typeface="+mj-lt"/>
              <a:buAutoNum type="romanUcPeriod"/>
              <a:defRPr sz="1400">
                <a:solidFill>
                  <a:srgbClr val="000000"/>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cxnSp>
        <p:nvCxnSpPr>
          <p:cNvPr id="7" name="Straight Connector 6">
            <a:extLst>
              <a:ext uri="{FF2B5EF4-FFF2-40B4-BE49-F238E27FC236}">
                <a16:creationId xmlns:a16="http://schemas.microsoft.com/office/drawing/2014/main" id="{DB17D98E-8BE9-47BB-B931-A68A8AEA7C51}"/>
              </a:ext>
            </a:extLst>
          </p:cNvPr>
          <p:cNvCxnSpPr/>
          <p:nvPr userDrawn="1"/>
        </p:nvCxnSpPr>
        <p:spPr>
          <a:xfrm>
            <a:off x="0" y="6084000"/>
            <a:ext cx="1220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438E33B-9C5B-A65D-4A98-77DCF3982697}"/>
              </a:ext>
            </a:extLst>
          </p:cNvPr>
          <p:cNvSpPr>
            <a:spLocks noGrp="1"/>
          </p:cNvSpPr>
          <p:nvPr>
            <p:ph type="sldNum" sz="quarter" idx="12"/>
          </p:nvPr>
        </p:nvSpPr>
        <p:spPr>
          <a:xfrm>
            <a:off x="10899601" y="6408001"/>
            <a:ext cx="658800" cy="231030"/>
          </a:xfrm>
        </p:spPr>
        <p:txBody>
          <a:bodyPr/>
          <a:lstStyle>
            <a:lvl1pPr>
              <a:defRPr sz="800">
                <a:solidFill>
                  <a:srgbClr val="FF0000"/>
                </a:solidFill>
                <a:latin typeface="Montserrat" panose="00000500000000000000" pitchFamily="2" charset="0"/>
              </a:defRPr>
            </a:lvl1pPr>
          </a:lstStyle>
          <a:p>
            <a:fld id="{4C86EB02-3AF8-4C19-B0D1-31A9E52C2F89}" type="slidenum">
              <a:rPr lang="en-GB" smtClean="0"/>
              <a:pPr/>
              <a:t>‹Nr.›</a:t>
            </a:fld>
            <a:endParaRPr lang="en-GB"/>
          </a:p>
        </p:txBody>
      </p:sp>
      <p:sp>
        <p:nvSpPr>
          <p:cNvPr id="8" name="Date Placeholder 3">
            <a:extLst>
              <a:ext uri="{FF2B5EF4-FFF2-40B4-BE49-F238E27FC236}">
                <a16:creationId xmlns:a16="http://schemas.microsoft.com/office/drawing/2014/main" id="{041490BF-A362-5816-0CC3-AA83EDC8660A}"/>
              </a:ext>
            </a:extLst>
          </p:cNvPr>
          <p:cNvSpPr>
            <a:spLocks noGrp="1"/>
          </p:cNvSpPr>
          <p:nvPr>
            <p:ph type="dt" sz="half" idx="10"/>
          </p:nvPr>
        </p:nvSpPr>
        <p:spPr>
          <a:xfrm>
            <a:off x="633599" y="6408001"/>
            <a:ext cx="2164833"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rgbClr val="FF0000"/>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a:t>
            </a:r>
            <a:r>
              <a:rPr lang="en-GB" dirty="0"/>
              <a:t>Logicalis Germany</a:t>
            </a:r>
          </a:p>
        </p:txBody>
      </p:sp>
      <p:pic>
        <p:nvPicPr>
          <p:cNvPr id="4" name="Grafik 3">
            <a:extLst>
              <a:ext uri="{FF2B5EF4-FFF2-40B4-BE49-F238E27FC236}">
                <a16:creationId xmlns:a16="http://schemas.microsoft.com/office/drawing/2014/main" id="{EF38A47C-00B2-C1D1-DE6D-B7E15DD387D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5" y="581856"/>
            <a:ext cx="1735392" cy="321532"/>
          </a:xfrm>
          <a:prstGeom prst="rect">
            <a:avLst/>
          </a:prstGeom>
        </p:spPr>
      </p:pic>
      <p:sp>
        <p:nvSpPr>
          <p:cNvPr id="10" name="Content Placeholder 2">
            <a:extLst>
              <a:ext uri="{FF2B5EF4-FFF2-40B4-BE49-F238E27FC236}">
                <a16:creationId xmlns:a16="http://schemas.microsoft.com/office/drawing/2014/main" id="{278BA0BB-168E-E214-5EFB-BC5F1BA26533}"/>
              </a:ext>
            </a:extLst>
          </p:cNvPr>
          <p:cNvSpPr>
            <a:spLocks noGrp="1"/>
          </p:cNvSpPr>
          <p:nvPr>
            <p:ph idx="13" hasCustomPrompt="1"/>
          </p:nvPr>
        </p:nvSpPr>
        <p:spPr>
          <a:xfrm>
            <a:off x="8163459" y="1989138"/>
            <a:ext cx="3394937" cy="3600000"/>
          </a:xfrm>
          <a:prstGeom prst="rect">
            <a:avLst/>
          </a:prstGeom>
        </p:spPr>
        <p:txBody>
          <a:bodyPr/>
          <a:lstStyle>
            <a:lvl1pPr marL="358775" indent="-358775" defTabSz="612000">
              <a:buClr>
                <a:schemeClr val="accent1"/>
              </a:buClr>
              <a:buSzPct val="80000"/>
              <a:buFont typeface=".Lucida Grande UI Regular"/>
              <a:buChar char="►"/>
              <a:defRPr sz="1400">
                <a:solidFill>
                  <a:srgbClr val="000000"/>
                </a:solidFill>
                <a:latin typeface="+mn-lt"/>
              </a:defRPr>
            </a:lvl1pPr>
            <a:lvl2pPr marL="717550" indent="-358775">
              <a:buClr>
                <a:schemeClr val="tx2"/>
              </a:buClr>
              <a:buFont typeface="+mj-lt"/>
              <a:buAutoNum type="romanUcPeriod"/>
              <a:defRPr sz="1400">
                <a:solidFill>
                  <a:srgbClr val="000000"/>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
        <p:nvSpPr>
          <p:cNvPr id="11" name="Content Placeholder 2">
            <a:extLst>
              <a:ext uri="{FF2B5EF4-FFF2-40B4-BE49-F238E27FC236}">
                <a16:creationId xmlns:a16="http://schemas.microsoft.com/office/drawing/2014/main" id="{A28A0C83-E8EC-6887-AE1C-954ED1157F5D}"/>
              </a:ext>
            </a:extLst>
          </p:cNvPr>
          <p:cNvSpPr>
            <a:spLocks noGrp="1"/>
          </p:cNvSpPr>
          <p:nvPr>
            <p:ph idx="14" hasCustomPrompt="1"/>
          </p:nvPr>
        </p:nvSpPr>
        <p:spPr>
          <a:xfrm>
            <a:off x="4398529" y="1989138"/>
            <a:ext cx="3394937" cy="3600000"/>
          </a:xfrm>
          <a:prstGeom prst="rect">
            <a:avLst/>
          </a:prstGeom>
        </p:spPr>
        <p:txBody>
          <a:bodyPr/>
          <a:lstStyle>
            <a:lvl1pPr marL="358775" indent="-358775" defTabSz="612000">
              <a:buClr>
                <a:schemeClr val="accent1"/>
              </a:buClr>
              <a:buSzPct val="80000"/>
              <a:buFont typeface=".Lucida Grande UI Regular"/>
              <a:buChar char="►"/>
              <a:defRPr sz="1400">
                <a:solidFill>
                  <a:srgbClr val="000000"/>
                </a:solidFill>
                <a:latin typeface="+mn-lt"/>
              </a:defRPr>
            </a:lvl1pPr>
            <a:lvl2pPr marL="717550" indent="-358775">
              <a:buClr>
                <a:schemeClr val="tx2"/>
              </a:buClr>
              <a:buFont typeface="+mj-lt"/>
              <a:buAutoNum type="romanUcPeriod"/>
              <a:defRPr sz="1400">
                <a:solidFill>
                  <a:srgbClr val="000000"/>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Tree>
    <p:extLst>
      <p:ext uri="{BB962C8B-B14F-4D97-AF65-F5344CB8AC3E}">
        <p14:creationId xmlns:p14="http://schemas.microsoft.com/office/powerpoint/2010/main" val="182131546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Blue) - 3 Col.">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691191A-9D95-2BEC-FB58-4676A63748B9}"/>
              </a:ext>
            </a:extLst>
          </p:cNvPr>
          <p:cNvSpPr/>
          <p:nvPr userDrawn="1"/>
        </p:nvSpPr>
        <p:spPr>
          <a:xfrm>
            <a:off x="0" y="0"/>
            <a:ext cx="12192000" cy="6858000"/>
          </a:xfrm>
          <a:prstGeom prst="rect">
            <a:avLst/>
          </a:prstGeom>
          <a:gradFill flip="none" rotWithShape="1">
            <a:gsLst>
              <a:gs pos="53000">
                <a:srgbClr val="0A2592"/>
              </a:gs>
              <a:gs pos="100000">
                <a:srgbClr val="0A259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le 1">
            <a:extLst>
              <a:ext uri="{FF2B5EF4-FFF2-40B4-BE49-F238E27FC236}">
                <a16:creationId xmlns:a16="http://schemas.microsoft.com/office/drawing/2014/main" id="{3179F932-A22A-B302-4296-C61419C14107}"/>
              </a:ext>
            </a:extLst>
          </p:cNvPr>
          <p:cNvSpPr>
            <a:spLocks noGrp="1"/>
          </p:cNvSpPr>
          <p:nvPr>
            <p:ph type="title" hasCustomPrompt="1"/>
          </p:nvPr>
        </p:nvSpPr>
        <p:spPr>
          <a:xfrm>
            <a:off x="633598" y="581855"/>
            <a:ext cx="4842292" cy="504000"/>
          </a:xfrm>
          <a:prstGeom prst="rect">
            <a:avLst/>
          </a:prstGeom>
        </p:spPr>
        <p:txBody>
          <a:bodyPr lIns="108000" tIns="108000" rIns="108000" bIns="108000"/>
          <a:lstStyle>
            <a:lvl1pPr>
              <a:defRPr sz="2400"/>
            </a:lvl1pPr>
          </a:lstStyle>
          <a:p>
            <a:r>
              <a:rPr lang="en-US"/>
              <a:t>Click to edit Master title style</a:t>
            </a:r>
            <a:endParaRPr lang="en-GB"/>
          </a:p>
        </p:txBody>
      </p:sp>
      <p:sp>
        <p:nvSpPr>
          <p:cNvPr id="9" name="Slide Number Placeholder 4">
            <a:extLst>
              <a:ext uri="{FF2B5EF4-FFF2-40B4-BE49-F238E27FC236}">
                <a16:creationId xmlns:a16="http://schemas.microsoft.com/office/drawing/2014/main" id="{3383ADD5-65BC-6F33-2276-681AB776478C}"/>
              </a:ext>
            </a:extLst>
          </p:cNvPr>
          <p:cNvSpPr>
            <a:spLocks noGrp="1"/>
          </p:cNvSpPr>
          <p:nvPr>
            <p:ph type="sldNum" sz="quarter" idx="12"/>
          </p:nvPr>
        </p:nvSpPr>
        <p:spPr>
          <a:xfrm>
            <a:off x="10899601" y="6408001"/>
            <a:ext cx="658800" cy="231030"/>
          </a:xfrm>
        </p:spPr>
        <p:txBody>
          <a:bodyPr/>
          <a:lstStyle>
            <a:lvl1pPr>
              <a:defRPr sz="800">
                <a:solidFill>
                  <a:schemeClr val="bg1"/>
                </a:solidFill>
                <a:latin typeface="Montserrat" panose="00000500000000000000" pitchFamily="2" charset="0"/>
              </a:defRPr>
            </a:lvl1pPr>
          </a:lstStyle>
          <a:p>
            <a:fld id="{4C86EB02-3AF8-4C19-B0D1-31A9E52C2F89}" type="slidenum">
              <a:rPr lang="en-GB" smtClean="0"/>
              <a:pPr/>
              <a:t>‹Nr.›</a:t>
            </a:fld>
            <a:endParaRPr lang="en-GB"/>
          </a:p>
        </p:txBody>
      </p:sp>
      <p:sp>
        <p:nvSpPr>
          <p:cNvPr id="11" name="Date Placeholder 3">
            <a:extLst>
              <a:ext uri="{FF2B5EF4-FFF2-40B4-BE49-F238E27FC236}">
                <a16:creationId xmlns:a16="http://schemas.microsoft.com/office/drawing/2014/main" id="{B8C0F429-6D2C-522C-E9D7-062B5FE85FD9}"/>
              </a:ext>
            </a:extLst>
          </p:cNvPr>
          <p:cNvSpPr>
            <a:spLocks noGrp="1"/>
          </p:cNvSpPr>
          <p:nvPr>
            <p:ph type="dt" sz="half" idx="10"/>
          </p:nvPr>
        </p:nvSpPr>
        <p:spPr>
          <a:xfrm>
            <a:off x="633599" y="6408001"/>
            <a:ext cx="2177107" cy="231030"/>
          </a:xfrm>
          <a:prstGeom prst="rect">
            <a:avLst/>
          </a:prstGeom>
        </p:spPr>
        <p:txBody>
          <a:bodyPr vert="horz" lIns="0" tIns="0" rIns="0" bIns="0" rtlCol="0" anchor="t" anchorCtr="0"/>
          <a:lstStyle>
            <a:defPPr>
              <a:defRPr lang="en-US"/>
            </a:defPPr>
            <a:lvl1pPr marL="0" algn="l" defTabSz="914400" rtl="0" eaLnBrk="1" latinLnBrk="0" hangingPunct="1">
              <a:defRPr sz="800" b="0" kern="1200">
                <a:solidFill>
                  <a:schemeClr val="bg1"/>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2025 Logicalis Germany</a:t>
            </a:r>
          </a:p>
        </p:txBody>
      </p:sp>
      <p:sp>
        <p:nvSpPr>
          <p:cNvPr id="3" name="Content Placeholder 2">
            <a:extLst>
              <a:ext uri="{FF2B5EF4-FFF2-40B4-BE49-F238E27FC236}">
                <a16:creationId xmlns:a16="http://schemas.microsoft.com/office/drawing/2014/main" id="{5416043D-B461-4BE6-B44E-7CD7A8CCB7EC}"/>
              </a:ext>
            </a:extLst>
          </p:cNvPr>
          <p:cNvSpPr>
            <a:spLocks noGrp="1"/>
          </p:cNvSpPr>
          <p:nvPr>
            <p:ph idx="1" hasCustomPrompt="1"/>
          </p:nvPr>
        </p:nvSpPr>
        <p:spPr>
          <a:xfrm>
            <a:off x="633599" y="1989138"/>
            <a:ext cx="3394937"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pic>
        <p:nvPicPr>
          <p:cNvPr id="2" name="Grafik 1">
            <a:extLst>
              <a:ext uri="{FF2B5EF4-FFF2-40B4-BE49-F238E27FC236}">
                <a16:creationId xmlns:a16="http://schemas.microsoft.com/office/drawing/2014/main" id="{994F1775-4340-4E83-D696-BA5A6E975A4C}"/>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
        <p:nvSpPr>
          <p:cNvPr id="8" name="Content Placeholder 2">
            <a:extLst>
              <a:ext uri="{FF2B5EF4-FFF2-40B4-BE49-F238E27FC236}">
                <a16:creationId xmlns:a16="http://schemas.microsoft.com/office/drawing/2014/main" id="{5C3C4821-C465-9CB0-89D2-3344003A8868}"/>
              </a:ext>
            </a:extLst>
          </p:cNvPr>
          <p:cNvSpPr>
            <a:spLocks noGrp="1"/>
          </p:cNvSpPr>
          <p:nvPr>
            <p:ph idx="13" hasCustomPrompt="1"/>
          </p:nvPr>
        </p:nvSpPr>
        <p:spPr>
          <a:xfrm>
            <a:off x="8163466" y="1989138"/>
            <a:ext cx="3394937"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
        <p:nvSpPr>
          <p:cNvPr id="10" name="Content Placeholder 2">
            <a:extLst>
              <a:ext uri="{FF2B5EF4-FFF2-40B4-BE49-F238E27FC236}">
                <a16:creationId xmlns:a16="http://schemas.microsoft.com/office/drawing/2014/main" id="{1A119FB8-636A-C8F3-D2DA-1A94E79815EC}"/>
              </a:ext>
            </a:extLst>
          </p:cNvPr>
          <p:cNvSpPr>
            <a:spLocks noGrp="1"/>
          </p:cNvSpPr>
          <p:nvPr>
            <p:ph idx="14" hasCustomPrompt="1"/>
          </p:nvPr>
        </p:nvSpPr>
        <p:spPr>
          <a:xfrm>
            <a:off x="4398532" y="1989138"/>
            <a:ext cx="3394937" cy="3600000"/>
          </a:xfrm>
          <a:prstGeom prst="rect">
            <a:avLst/>
          </a:prstGeom>
        </p:spPr>
        <p:txBody>
          <a:bodyPr/>
          <a:lstStyle>
            <a:lvl1pPr marL="285750" indent="-285750" defTabSz="612000">
              <a:buClr>
                <a:schemeClr val="bg1"/>
              </a:buClr>
              <a:buSzPct val="80000"/>
              <a:buFont typeface="Montserrat" pitchFamily="2" charset="0"/>
              <a:buChar char="▶"/>
              <a:defRPr sz="1400">
                <a:solidFill>
                  <a:schemeClr val="bg1"/>
                </a:solidFill>
                <a:latin typeface="+mn-lt"/>
              </a:defRPr>
            </a:lvl1pPr>
            <a:lvl2pPr marL="717550" indent="-358775">
              <a:buClr>
                <a:schemeClr val="bg1"/>
              </a:buClr>
              <a:buFont typeface="+mj-lt"/>
              <a:buAutoNum type="romanUcPeriod"/>
              <a:defRPr sz="1400">
                <a:solidFill>
                  <a:schemeClr val="bg1"/>
                </a:solidFill>
                <a:latin typeface="+mn-lt"/>
              </a:defRPr>
            </a:lvl2pPr>
            <a:lvl3pPr marL="1076325" indent="-358775">
              <a:buClr>
                <a:schemeClr val="tx2"/>
              </a:buClr>
              <a:buFont typeface="+mj-lt"/>
              <a:buAutoNum type="romanUcPeriod"/>
              <a:defRPr b="0">
                <a:solidFill>
                  <a:schemeClr val="tx2"/>
                </a:solidFill>
                <a:latin typeface="+mn-lt"/>
              </a:defRPr>
            </a:lvl3pPr>
            <a:lvl4pPr marL="358775" indent="0">
              <a:buClr>
                <a:schemeClr val="accent1"/>
              </a:buClr>
              <a:buFont typeface="Wingdings" panose="05000000000000000000" pitchFamily="2" charset="2"/>
              <a:buNone/>
              <a:defRPr b="0">
                <a:solidFill>
                  <a:schemeClr val="tx2"/>
                </a:solidFill>
              </a:defRPr>
            </a:lvl4pPr>
            <a:lvl5pPr marL="717550" indent="-179388">
              <a:buClr>
                <a:schemeClr val="accent1"/>
              </a:buClr>
              <a:buFont typeface="Wingdings" panose="05000000000000000000" pitchFamily="2" charset="2"/>
              <a:buChar char="§"/>
              <a:defRPr b="0">
                <a:solidFill>
                  <a:schemeClr val="tx2"/>
                </a:solidFill>
              </a:defRPr>
            </a:lvl5pPr>
          </a:lstStyle>
          <a:p>
            <a:pPr lvl="0"/>
            <a:r>
              <a:rPr lang="en-GB" dirty="0"/>
              <a:t>1. Click to edit Master text styles</a:t>
            </a:r>
          </a:p>
          <a:p>
            <a:pPr lvl="0"/>
            <a:r>
              <a:rPr lang="en-GB" dirty="0"/>
              <a:t>2. Second Section</a:t>
            </a:r>
          </a:p>
          <a:p>
            <a:pPr lvl="1"/>
            <a:r>
              <a:rPr lang="en-GB" dirty="0"/>
              <a:t>Sub</a:t>
            </a:r>
          </a:p>
          <a:p>
            <a:pPr lvl="1"/>
            <a:r>
              <a:rPr lang="en-GB" dirty="0"/>
              <a:t>Sub</a:t>
            </a:r>
          </a:p>
          <a:p>
            <a:pPr lvl="0"/>
            <a:r>
              <a:rPr lang="en-GB" dirty="0"/>
              <a:t>3. Third Section</a:t>
            </a:r>
          </a:p>
          <a:p>
            <a:pPr lvl="0"/>
            <a:r>
              <a:rPr lang="en-GB" dirty="0"/>
              <a:t>4.	Fourth</a:t>
            </a:r>
          </a:p>
          <a:p>
            <a:pPr lvl="1"/>
            <a:r>
              <a:rPr lang="en-GB" dirty="0"/>
              <a:t>Sub</a:t>
            </a:r>
          </a:p>
          <a:p>
            <a:pPr lvl="1"/>
            <a:r>
              <a:rPr lang="en-GB" dirty="0"/>
              <a:t>Sub</a:t>
            </a:r>
          </a:p>
        </p:txBody>
      </p:sp>
    </p:spTree>
    <p:extLst>
      <p:ext uri="{BB962C8B-B14F-4D97-AF65-F5344CB8AC3E}">
        <p14:creationId xmlns:p14="http://schemas.microsoft.com/office/powerpoint/2010/main" val="4134028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3FD339-BB19-4043-A166-4FFEA6AB4615}"/>
              </a:ext>
            </a:extLst>
          </p:cNvPr>
          <p:cNvSpPr>
            <a:spLocks noGrp="1"/>
          </p:cNvSpPr>
          <p:nvPr>
            <p:ph type="title"/>
          </p:nvPr>
        </p:nvSpPr>
        <p:spPr>
          <a:xfrm>
            <a:off x="633598" y="597928"/>
            <a:ext cx="4694539" cy="509304"/>
          </a:xfrm>
          <a:prstGeom prst="rect">
            <a:avLst/>
          </a:prstGeom>
          <a:solidFill>
            <a:srgbClr val="FF1414"/>
          </a:solidFill>
        </p:spPr>
        <p:txBody>
          <a:bodyPr vert="horz" wrap="square" lIns="108000" tIns="108000" rIns="108000" bIns="108000" rtlCol="0" anchor="t" anchorCtr="0">
            <a:noAutofit/>
          </a:bodyPr>
          <a:lstStyle/>
          <a:p>
            <a:pPr lvl="0"/>
            <a:r>
              <a:rPr lang="de-DE" dirty="0"/>
              <a:t>Mastertitelformat bearbeiten</a:t>
            </a:r>
            <a:endParaRPr lang="en-GB" dirty="0"/>
          </a:p>
        </p:txBody>
      </p:sp>
      <p:sp>
        <p:nvSpPr>
          <p:cNvPr id="4" name="Date Placeholder 3">
            <a:extLst>
              <a:ext uri="{FF2B5EF4-FFF2-40B4-BE49-F238E27FC236}">
                <a16:creationId xmlns:a16="http://schemas.microsoft.com/office/drawing/2014/main" id="{D8CD77ED-3344-4DF3-9E22-411DE35F1F3C}"/>
              </a:ext>
            </a:extLst>
          </p:cNvPr>
          <p:cNvSpPr>
            <a:spLocks noGrp="1"/>
          </p:cNvSpPr>
          <p:nvPr>
            <p:ph type="dt" sz="half" idx="2"/>
          </p:nvPr>
        </p:nvSpPr>
        <p:spPr>
          <a:xfrm>
            <a:off x="633598" y="6408001"/>
            <a:ext cx="2240230" cy="231030"/>
          </a:xfrm>
          <a:prstGeom prst="rect">
            <a:avLst/>
          </a:prstGeom>
        </p:spPr>
        <p:txBody>
          <a:bodyPr vert="horz" lIns="0" tIns="0" rIns="0" bIns="0" rtlCol="0" anchor="t" anchorCtr="0"/>
          <a:lstStyle>
            <a:lvl1pPr algn="l">
              <a:defRPr sz="800" b="0">
                <a:solidFill>
                  <a:srgbClr val="FF0000"/>
                </a:solidFill>
                <a:latin typeface="+mn-lt"/>
              </a:defRPr>
            </a:lvl1pPr>
          </a:lstStyle>
          <a:p>
            <a:r>
              <a:rPr lang="de-DE" dirty="0"/>
              <a:t>© 2025 Logicalis Germany</a:t>
            </a:r>
          </a:p>
        </p:txBody>
      </p:sp>
      <p:sp>
        <p:nvSpPr>
          <p:cNvPr id="6" name="Slide Number Placeholder 5">
            <a:extLst>
              <a:ext uri="{FF2B5EF4-FFF2-40B4-BE49-F238E27FC236}">
                <a16:creationId xmlns:a16="http://schemas.microsoft.com/office/drawing/2014/main" id="{089CE0CB-80D4-4D3D-B6BC-FDB5FB5772B3}"/>
              </a:ext>
            </a:extLst>
          </p:cNvPr>
          <p:cNvSpPr>
            <a:spLocks noGrp="1"/>
          </p:cNvSpPr>
          <p:nvPr>
            <p:ph type="sldNum" sz="quarter" idx="4"/>
          </p:nvPr>
        </p:nvSpPr>
        <p:spPr>
          <a:xfrm>
            <a:off x="10766438" y="6408001"/>
            <a:ext cx="658800" cy="231030"/>
          </a:xfrm>
          <a:prstGeom prst="rect">
            <a:avLst/>
          </a:prstGeom>
        </p:spPr>
        <p:txBody>
          <a:bodyPr vert="horz" lIns="0" tIns="0" rIns="0" bIns="0" rtlCol="0" anchor="t" anchorCtr="0"/>
          <a:lstStyle>
            <a:lvl1pPr algn="r">
              <a:defRPr sz="800" b="0" i="0">
                <a:solidFill>
                  <a:srgbClr val="FF1414"/>
                </a:solidFill>
                <a:latin typeface="+mn-lt"/>
                <a:ea typeface="Roboto Slab Medium" pitchFamily="2" charset="0"/>
                <a:cs typeface="Times New Roman" panose="02020603050405020304" pitchFamily="18" charset="0"/>
              </a:defRPr>
            </a:lvl1pPr>
          </a:lstStyle>
          <a:p>
            <a:fld id="{4C86EB02-3AF8-4C19-B0D1-31A9E52C2F89}" type="slidenum">
              <a:rPr lang="en-GB" smtClean="0"/>
              <a:pPr/>
              <a:t>‹Nr.›</a:t>
            </a:fld>
            <a:endParaRPr lang="en-GB"/>
          </a:p>
        </p:txBody>
      </p:sp>
      <p:graphicFrame>
        <p:nvGraphicFramePr>
          <p:cNvPr id="5" name="Table 4">
            <a:extLst>
              <a:ext uri="{FF2B5EF4-FFF2-40B4-BE49-F238E27FC236}">
                <a16:creationId xmlns:a16="http://schemas.microsoft.com/office/drawing/2014/main" id="{60B658A7-29B9-435C-9517-0BDFC4E449EB}"/>
              </a:ext>
            </a:extLst>
          </p:cNvPr>
          <p:cNvGraphicFramePr>
            <a:graphicFrameLocks noGrp="1"/>
          </p:cNvGraphicFramePr>
          <p:nvPr userDrawn="1">
            <p:extLst>
              <p:ext uri="{D42A27DB-BD31-4B8C-83A1-F6EECF244321}">
                <p14:modId xmlns:p14="http://schemas.microsoft.com/office/powerpoint/2010/main" val="2153130506"/>
              </p:ext>
            </p:extLst>
          </p:nvPr>
        </p:nvGraphicFramePr>
        <p:xfrm>
          <a:off x="12261669" y="55995"/>
          <a:ext cx="768985" cy="6746010"/>
        </p:xfrm>
        <a:graphic>
          <a:graphicData uri="http://schemas.openxmlformats.org/drawingml/2006/table">
            <a:tbl>
              <a:tblPr firstRow="1" bandRow="1">
                <a:tableStyleId>{2D5ABB26-0587-4C30-8999-92F81FD0307C}</a:tableStyleId>
              </a:tblPr>
              <a:tblGrid>
                <a:gridCol w="768985">
                  <a:extLst>
                    <a:ext uri="{9D8B030D-6E8A-4147-A177-3AD203B41FA5}">
                      <a16:colId xmlns:a16="http://schemas.microsoft.com/office/drawing/2014/main" val="810250890"/>
                    </a:ext>
                  </a:extLst>
                </a:gridCol>
              </a:tblGrid>
              <a:tr h="188806">
                <a:tc>
                  <a:txBody>
                    <a:bodyPr/>
                    <a:lstStyle/>
                    <a:p>
                      <a:r>
                        <a:rPr lang="en-AU" sz="800" b="1"/>
                        <a:t>Primary</a:t>
                      </a:r>
                    </a:p>
                  </a:txBody>
                  <a:tcPr>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3279011"/>
                  </a:ext>
                </a:extLst>
              </a:tr>
              <a:tr h="447100">
                <a:tc>
                  <a:txBody>
                    <a:bodyPr/>
                    <a:lstStyle/>
                    <a:p>
                      <a:endParaRPr lang="en-AU" sz="900" dirty="0"/>
                    </a:p>
                  </a:txBody>
                  <a:tcP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18051925"/>
                  </a:ext>
                </a:extLst>
              </a:tr>
              <a:tr h="609600">
                <a:tc>
                  <a:txBody>
                    <a:bodyPr/>
                    <a:lstStyle/>
                    <a:p>
                      <a:r>
                        <a:rPr lang="en-AU" sz="800"/>
                        <a:t>White</a:t>
                      </a:r>
                    </a:p>
                    <a:p>
                      <a:r>
                        <a:rPr lang="en-AU" sz="800" b="1"/>
                        <a:t>R</a:t>
                      </a:r>
                      <a:r>
                        <a:rPr lang="en-AU" sz="800"/>
                        <a:t>  255</a:t>
                      </a:r>
                    </a:p>
                    <a:p>
                      <a:r>
                        <a:rPr lang="en-AU" sz="800" b="1"/>
                        <a:t>G</a:t>
                      </a:r>
                      <a:r>
                        <a:rPr lang="en-AU" sz="800"/>
                        <a:t>  255</a:t>
                      </a:r>
                    </a:p>
                    <a:p>
                      <a:r>
                        <a:rPr lang="en-AU" sz="800" b="1"/>
                        <a:t>B  </a:t>
                      </a:r>
                      <a:r>
                        <a:rPr lang="en-AU" sz="800"/>
                        <a:t>255</a:t>
                      </a:r>
                    </a:p>
                  </a:txBody>
                  <a:tcPr>
                    <a:lnT w="9525"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331952173"/>
                  </a:ext>
                </a:extLst>
              </a:tr>
              <a:tr h="446400">
                <a:tc>
                  <a:txBody>
                    <a:bodyPr/>
                    <a:lstStyle/>
                    <a:p>
                      <a:endParaRPr lang="en-AU" sz="900" dirty="0"/>
                    </a:p>
                  </a:txBody>
                  <a:tcPr>
                    <a:solidFill>
                      <a:schemeClr val="accent1"/>
                    </a:solidFill>
                  </a:tcPr>
                </a:tc>
                <a:extLst>
                  <a:ext uri="{0D108BD9-81ED-4DB2-BD59-A6C34878D82A}">
                    <a16:rowId xmlns:a16="http://schemas.microsoft.com/office/drawing/2014/main" val="2927308719"/>
                  </a:ext>
                </a:extLst>
              </a:tr>
              <a:tr h="602287">
                <a:tc>
                  <a:txBody>
                    <a:bodyPr/>
                    <a:lstStyle/>
                    <a:p>
                      <a:r>
                        <a:rPr lang="en-AU" sz="800"/>
                        <a:t>Red</a:t>
                      </a:r>
                    </a:p>
                    <a:p>
                      <a:r>
                        <a:rPr lang="en-AU" sz="800" b="1"/>
                        <a:t>R </a:t>
                      </a:r>
                      <a:r>
                        <a:rPr lang="en-AU" sz="800"/>
                        <a:t> 255</a:t>
                      </a:r>
                    </a:p>
                    <a:p>
                      <a:r>
                        <a:rPr lang="en-AU" sz="800" b="1"/>
                        <a:t>G</a:t>
                      </a:r>
                      <a:r>
                        <a:rPr lang="en-AU" sz="800"/>
                        <a:t>  20</a:t>
                      </a:r>
                    </a:p>
                    <a:p>
                      <a:r>
                        <a:rPr lang="en-AU" sz="800" b="1"/>
                        <a:t>B  </a:t>
                      </a:r>
                      <a:r>
                        <a:rPr lang="en-AU" sz="800" b="0"/>
                        <a:t>20</a:t>
                      </a:r>
                    </a:p>
                  </a:txBody>
                  <a:tcPr>
                    <a:solidFill>
                      <a:schemeClr val="bg1"/>
                    </a:solidFill>
                  </a:tcPr>
                </a:tc>
                <a:extLst>
                  <a:ext uri="{0D108BD9-81ED-4DB2-BD59-A6C34878D82A}">
                    <a16:rowId xmlns:a16="http://schemas.microsoft.com/office/drawing/2014/main" val="2703549456"/>
                  </a:ext>
                </a:extLst>
              </a:tr>
              <a:tr h="446400">
                <a:tc>
                  <a:txBody>
                    <a:bodyPr/>
                    <a:lstStyle/>
                    <a:p>
                      <a:endParaRPr lang="en-AU" sz="800"/>
                    </a:p>
                  </a:txBody>
                  <a:tcPr>
                    <a:solidFill>
                      <a:srgbClr val="000000"/>
                    </a:solidFill>
                  </a:tcPr>
                </a:tc>
                <a:extLst>
                  <a:ext uri="{0D108BD9-81ED-4DB2-BD59-A6C34878D82A}">
                    <a16:rowId xmlns:a16="http://schemas.microsoft.com/office/drawing/2014/main" val="3097578905"/>
                  </a:ext>
                </a:extLst>
              </a:tr>
              <a:tr h="659503">
                <a:tc>
                  <a:txBody>
                    <a:bodyPr/>
                    <a:lstStyle/>
                    <a:p>
                      <a:r>
                        <a:rPr lang="en-AU" sz="800"/>
                        <a:t>Black</a:t>
                      </a:r>
                    </a:p>
                    <a:p>
                      <a:r>
                        <a:rPr lang="en-AU" sz="800" b="1"/>
                        <a:t>R </a:t>
                      </a:r>
                      <a:r>
                        <a:rPr lang="en-AU" sz="800"/>
                        <a:t> 0</a:t>
                      </a:r>
                    </a:p>
                    <a:p>
                      <a:r>
                        <a:rPr lang="en-AU" sz="800" b="1"/>
                        <a:t>G</a:t>
                      </a:r>
                      <a:r>
                        <a:rPr lang="en-AU" sz="800"/>
                        <a:t>  0</a:t>
                      </a:r>
                    </a:p>
                    <a:p>
                      <a:r>
                        <a:rPr lang="en-AU" sz="800" b="1"/>
                        <a:t>B  </a:t>
                      </a:r>
                      <a:r>
                        <a:rPr lang="en-AU" sz="800"/>
                        <a:t>0</a:t>
                      </a:r>
                    </a:p>
                  </a:txBody>
                  <a:tcPr>
                    <a:solidFill>
                      <a:schemeClr val="bg1"/>
                    </a:solidFill>
                  </a:tcPr>
                </a:tc>
                <a:extLst>
                  <a:ext uri="{0D108BD9-81ED-4DB2-BD59-A6C34878D82A}">
                    <a16:rowId xmlns:a16="http://schemas.microsoft.com/office/drawing/2014/main" val="2902646226"/>
                  </a:ext>
                </a:extLst>
              </a:tr>
              <a:tr h="244800">
                <a:tc>
                  <a:txBody>
                    <a:bodyPr/>
                    <a:lstStyle/>
                    <a:p>
                      <a:r>
                        <a:rPr lang="en-AU" sz="800" b="1"/>
                        <a:t>Accent</a:t>
                      </a:r>
                    </a:p>
                  </a:txBody>
                  <a:tcPr>
                    <a:solidFill>
                      <a:schemeClr val="bg1"/>
                    </a:solidFill>
                  </a:tcPr>
                </a:tc>
                <a:extLst>
                  <a:ext uri="{0D108BD9-81ED-4DB2-BD59-A6C34878D82A}">
                    <a16:rowId xmlns:a16="http://schemas.microsoft.com/office/drawing/2014/main" val="2015077312"/>
                  </a:ext>
                </a:extLst>
              </a:tr>
              <a:tr h="446400">
                <a:tc>
                  <a:txBody>
                    <a:bodyPr/>
                    <a:lstStyle/>
                    <a:p>
                      <a:endParaRPr lang="en-AU" sz="800" dirty="0"/>
                    </a:p>
                  </a:txBody>
                  <a:tcPr>
                    <a:solidFill>
                      <a:schemeClr val="accent3"/>
                    </a:solidFill>
                  </a:tcPr>
                </a:tc>
                <a:extLst>
                  <a:ext uri="{0D108BD9-81ED-4DB2-BD59-A6C34878D82A}">
                    <a16:rowId xmlns:a16="http://schemas.microsoft.com/office/drawing/2014/main" val="1047808385"/>
                  </a:ext>
                </a:extLst>
              </a:tr>
              <a:tr h="244800">
                <a:tc>
                  <a:txBody>
                    <a:bodyPr/>
                    <a:lstStyle/>
                    <a:p>
                      <a:r>
                        <a:rPr lang="en-AU" sz="800"/>
                        <a:t>Blue</a:t>
                      </a:r>
                    </a:p>
                    <a:p>
                      <a:r>
                        <a:rPr lang="en-AU" sz="800" b="1"/>
                        <a:t>R</a:t>
                      </a:r>
                      <a:r>
                        <a:rPr lang="en-AU" sz="800"/>
                        <a:t>  25</a:t>
                      </a:r>
                    </a:p>
                    <a:p>
                      <a:r>
                        <a:rPr lang="en-AU" sz="800" b="1"/>
                        <a:t>G</a:t>
                      </a:r>
                      <a:r>
                        <a:rPr lang="en-AU" sz="800"/>
                        <a:t>  75</a:t>
                      </a:r>
                    </a:p>
                    <a:p>
                      <a:r>
                        <a:rPr lang="en-AU" sz="800" b="1"/>
                        <a:t>B  </a:t>
                      </a:r>
                      <a:r>
                        <a:rPr lang="en-AU" sz="800" b="0"/>
                        <a:t>255</a:t>
                      </a:r>
                    </a:p>
                  </a:txBody>
                  <a:tcPr>
                    <a:solidFill>
                      <a:schemeClr val="bg1"/>
                    </a:solidFill>
                  </a:tcPr>
                </a:tc>
                <a:extLst>
                  <a:ext uri="{0D108BD9-81ED-4DB2-BD59-A6C34878D82A}">
                    <a16:rowId xmlns:a16="http://schemas.microsoft.com/office/drawing/2014/main" val="634976284"/>
                  </a:ext>
                </a:extLst>
              </a:tr>
              <a:tr h="446400">
                <a:tc>
                  <a:txBody>
                    <a:bodyPr/>
                    <a:lstStyle/>
                    <a:p>
                      <a:endParaRPr lang="en-AU" sz="800"/>
                    </a:p>
                  </a:txBody>
                  <a:tcPr>
                    <a:solidFill>
                      <a:schemeClr val="accent4"/>
                    </a:solidFill>
                  </a:tcPr>
                </a:tc>
                <a:extLst>
                  <a:ext uri="{0D108BD9-81ED-4DB2-BD59-A6C34878D82A}">
                    <a16:rowId xmlns:a16="http://schemas.microsoft.com/office/drawing/2014/main" val="1872049601"/>
                  </a:ext>
                </a:extLst>
              </a:tr>
              <a:tr h="244800">
                <a:tc>
                  <a:txBody>
                    <a:bodyPr/>
                    <a:lstStyle/>
                    <a:p>
                      <a:r>
                        <a:rPr lang="en-AU" sz="800"/>
                        <a:t>Teal</a:t>
                      </a:r>
                    </a:p>
                    <a:p>
                      <a:r>
                        <a:rPr lang="en-AU" sz="800" b="1"/>
                        <a:t>R</a:t>
                      </a:r>
                      <a:r>
                        <a:rPr lang="en-AU" sz="800"/>
                        <a:t>  0</a:t>
                      </a:r>
                    </a:p>
                    <a:p>
                      <a:r>
                        <a:rPr lang="en-AU" sz="800" b="1"/>
                        <a:t>G</a:t>
                      </a:r>
                      <a:r>
                        <a:rPr lang="en-AU" sz="800"/>
                        <a:t>  255</a:t>
                      </a:r>
                    </a:p>
                    <a:p>
                      <a:r>
                        <a:rPr lang="en-AU" sz="800" b="1"/>
                        <a:t>B  </a:t>
                      </a:r>
                      <a:r>
                        <a:rPr lang="en-AU" sz="800" b="0"/>
                        <a:t>205</a:t>
                      </a:r>
                    </a:p>
                  </a:txBody>
                  <a:tcPr>
                    <a:lnB w="9525"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99998906"/>
                  </a:ext>
                </a:extLst>
              </a:tr>
              <a:tr h="446400">
                <a:tc>
                  <a:txBody>
                    <a:bodyPr/>
                    <a:lstStyle/>
                    <a:p>
                      <a:endParaRPr lang="en-AU" sz="800"/>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616707040"/>
                  </a:ext>
                </a:extLst>
              </a:tr>
              <a:tr h="244800">
                <a:tc>
                  <a:txBody>
                    <a:bodyPr/>
                    <a:lstStyle/>
                    <a:p>
                      <a:r>
                        <a:rPr lang="en-AU" sz="800" dirty="0"/>
                        <a:t>Light Grey</a:t>
                      </a:r>
                    </a:p>
                    <a:p>
                      <a:r>
                        <a:rPr lang="en-AU" sz="800" b="1" dirty="0"/>
                        <a:t>R</a:t>
                      </a:r>
                      <a:r>
                        <a:rPr lang="en-AU" sz="800" dirty="0"/>
                        <a:t>  230</a:t>
                      </a:r>
                    </a:p>
                    <a:p>
                      <a:r>
                        <a:rPr lang="en-AU" sz="800" b="1" dirty="0"/>
                        <a:t>G</a:t>
                      </a:r>
                      <a:r>
                        <a:rPr lang="en-AU" sz="800" dirty="0"/>
                        <a:t>  230</a:t>
                      </a:r>
                    </a:p>
                    <a:p>
                      <a:r>
                        <a:rPr lang="en-AU" sz="800" b="1" dirty="0"/>
                        <a:t>B  </a:t>
                      </a:r>
                      <a:r>
                        <a:rPr lang="en-AU" sz="800" b="0" dirty="0"/>
                        <a:t>230</a:t>
                      </a:r>
                    </a:p>
                  </a:txBody>
                  <a:tcPr>
                    <a:lnT w="9525" cap="flat" cmpd="sng" algn="ctr">
                      <a:solidFill>
                        <a:schemeClr val="bg1"/>
                      </a:solidFill>
                      <a:prstDash val="solid"/>
                      <a:round/>
                      <a:headEnd type="none" w="med" len="med"/>
                      <a:tailEnd type="none" w="med" len="med"/>
                    </a:lnT>
                    <a:solidFill>
                      <a:schemeClr val="bg1"/>
                    </a:solidFill>
                  </a:tcPr>
                </a:tc>
                <a:extLst>
                  <a:ext uri="{0D108BD9-81ED-4DB2-BD59-A6C34878D82A}">
                    <a16:rowId xmlns:a16="http://schemas.microsoft.com/office/drawing/2014/main" val="3478243751"/>
                  </a:ext>
                </a:extLst>
              </a:tr>
            </a:tbl>
          </a:graphicData>
        </a:graphic>
      </p:graphicFrame>
    </p:spTree>
    <p:extLst>
      <p:ext uri="{BB962C8B-B14F-4D97-AF65-F5344CB8AC3E}">
        <p14:creationId xmlns:p14="http://schemas.microsoft.com/office/powerpoint/2010/main" val="304973417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7" r:id="rId3"/>
    <p:sldLayoutId id="2147483706" r:id="rId4"/>
    <p:sldLayoutId id="2147483709" r:id="rId5"/>
    <p:sldLayoutId id="2147483710" r:id="rId6"/>
    <p:sldLayoutId id="2147483711" r:id="rId7"/>
    <p:sldLayoutId id="2147483712" r:id="rId8"/>
    <p:sldLayoutId id="2147483713" r:id="rId9"/>
    <p:sldLayoutId id="2147483714" r:id="rId10"/>
    <p:sldLayoutId id="2147483703" r:id="rId11"/>
    <p:sldLayoutId id="2147483705" r:id="rId12"/>
    <p:sldLayoutId id="2147483708" r:id="rId13"/>
    <p:sldLayoutId id="2147483704" r:id="rId14"/>
  </p:sldLayoutIdLst>
  <p:transition>
    <p:fade/>
  </p:transition>
  <p:hf hdr="0"/>
  <p:txStyles>
    <p:titleStyle>
      <a:lvl1pPr algn="l" defTabSz="914400" rtl="0" eaLnBrk="1" latinLnBrk="0" hangingPunct="1">
        <a:lnSpc>
          <a:spcPct val="90000"/>
        </a:lnSpc>
        <a:spcBef>
          <a:spcPct val="0"/>
        </a:spcBef>
        <a:buNone/>
        <a:defRPr lang="en-GB" sz="2400" kern="1200">
          <a:solidFill>
            <a:schemeClr val="bg1"/>
          </a:solidFill>
          <a:latin typeface="Roboto Slab Medium" pitchFamily="2" charset="0"/>
          <a:ea typeface="Roboto Slab Medium" pitchFamily="2" charset="0"/>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8">
          <p15:clr>
            <a:srgbClr val="F26B43"/>
          </p15:clr>
        </p15:guide>
        <p15:guide id="4" pos="7197">
          <p15:clr>
            <a:srgbClr val="F26B43"/>
          </p15:clr>
        </p15:guide>
        <p15:guide id="5" orient="horz" pos="1132">
          <p15:clr>
            <a:srgbClr val="F26B43"/>
          </p15:clr>
        </p15:guide>
        <p15:guide id="6" orient="horz" pos="3401">
          <p15:clr>
            <a:srgbClr val="F26B43"/>
          </p15:clr>
        </p15:guide>
        <p15:guide id="7" orient="horz" pos="489">
          <p15:clr>
            <a:srgbClr val="F26B43"/>
          </p15:clr>
        </p15:guide>
        <p15:guide id="8" orient="horz" pos="125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4.svg"/><Relationship Id="rId26" Type="http://schemas.openxmlformats.org/officeDocument/2006/relationships/image" Target="../media/image51.png"/><Relationship Id="rId39" Type="http://schemas.openxmlformats.org/officeDocument/2006/relationships/image" Target="../media/image59.svg"/><Relationship Id="rId21" Type="http://schemas.openxmlformats.org/officeDocument/2006/relationships/image" Target="../media/image47.png"/><Relationship Id="rId34" Type="http://schemas.openxmlformats.org/officeDocument/2006/relationships/image" Target="../media/image55.png"/><Relationship Id="rId42" Type="http://schemas.openxmlformats.org/officeDocument/2006/relationships/image" Target="../media/image62.png"/><Relationship Id="rId47" Type="http://schemas.openxmlformats.org/officeDocument/2006/relationships/image" Target="../media/image67.svg"/><Relationship Id="rId50" Type="http://schemas.openxmlformats.org/officeDocument/2006/relationships/image" Target="../media/image70.png"/><Relationship Id="rId7" Type="http://schemas.openxmlformats.org/officeDocument/2006/relationships/image" Target="../media/image33.png"/><Relationship Id="rId2" Type="http://schemas.openxmlformats.org/officeDocument/2006/relationships/notesSlide" Target="../notesSlides/notesSlide3.xml"/><Relationship Id="rId16" Type="http://schemas.openxmlformats.org/officeDocument/2006/relationships/image" Target="../media/image42.svg"/><Relationship Id="rId29" Type="http://schemas.microsoft.com/office/2007/relationships/hdphoto" Target="../media/hdphoto3.wdp"/><Relationship Id="rId11" Type="http://schemas.openxmlformats.org/officeDocument/2006/relationships/image" Target="../media/image37.png"/><Relationship Id="rId24" Type="http://schemas.openxmlformats.org/officeDocument/2006/relationships/image" Target="../media/image50.png"/><Relationship Id="rId32" Type="http://schemas.openxmlformats.org/officeDocument/2006/relationships/image" Target="../media/image54.png"/><Relationship Id="rId37" Type="http://schemas.openxmlformats.org/officeDocument/2006/relationships/image" Target="../media/image57.svg"/><Relationship Id="rId40" Type="http://schemas.openxmlformats.org/officeDocument/2006/relationships/image" Target="../media/image60.png"/><Relationship Id="rId45" Type="http://schemas.openxmlformats.org/officeDocument/2006/relationships/image" Target="../media/image65.sv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9.svg"/><Relationship Id="rId28" Type="http://schemas.openxmlformats.org/officeDocument/2006/relationships/image" Target="../media/image52.png"/><Relationship Id="rId36" Type="http://schemas.openxmlformats.org/officeDocument/2006/relationships/image" Target="../media/image56.png"/><Relationship Id="rId49" Type="http://schemas.openxmlformats.org/officeDocument/2006/relationships/image" Target="../media/image69.svg"/><Relationship Id="rId10" Type="http://schemas.openxmlformats.org/officeDocument/2006/relationships/image" Target="../media/image36.svg"/><Relationship Id="rId19" Type="http://schemas.openxmlformats.org/officeDocument/2006/relationships/image" Target="../media/image45.png"/><Relationship Id="rId31" Type="http://schemas.microsoft.com/office/2007/relationships/hdphoto" Target="../media/hdphoto4.wdp"/><Relationship Id="rId44" Type="http://schemas.openxmlformats.org/officeDocument/2006/relationships/image" Target="../media/image64.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 Id="rId22" Type="http://schemas.openxmlformats.org/officeDocument/2006/relationships/image" Target="../media/image48.png"/><Relationship Id="rId27" Type="http://schemas.microsoft.com/office/2007/relationships/hdphoto" Target="../media/hdphoto2.wdp"/><Relationship Id="rId30" Type="http://schemas.openxmlformats.org/officeDocument/2006/relationships/image" Target="../media/image53.png"/><Relationship Id="rId35" Type="http://schemas.microsoft.com/office/2007/relationships/hdphoto" Target="../media/hdphoto6.wdp"/><Relationship Id="rId43" Type="http://schemas.openxmlformats.org/officeDocument/2006/relationships/image" Target="../media/image63.svg"/><Relationship Id="rId48" Type="http://schemas.openxmlformats.org/officeDocument/2006/relationships/image" Target="../media/image68.png"/><Relationship Id="rId8" Type="http://schemas.openxmlformats.org/officeDocument/2006/relationships/image" Target="../media/image34.svg"/><Relationship Id="rId51" Type="http://schemas.openxmlformats.org/officeDocument/2006/relationships/image" Target="../media/image71.svg"/><Relationship Id="rId3" Type="http://schemas.openxmlformats.org/officeDocument/2006/relationships/image" Target="../media/image29.png"/><Relationship Id="rId12" Type="http://schemas.openxmlformats.org/officeDocument/2006/relationships/image" Target="../media/image38.svg"/><Relationship Id="rId17" Type="http://schemas.openxmlformats.org/officeDocument/2006/relationships/image" Target="../media/image43.png"/><Relationship Id="rId25" Type="http://schemas.microsoft.com/office/2007/relationships/hdphoto" Target="../media/hdphoto1.wdp"/><Relationship Id="rId33" Type="http://schemas.microsoft.com/office/2007/relationships/hdphoto" Target="../media/hdphoto5.wdp"/><Relationship Id="rId38" Type="http://schemas.openxmlformats.org/officeDocument/2006/relationships/image" Target="../media/image58.png"/><Relationship Id="rId46" Type="http://schemas.openxmlformats.org/officeDocument/2006/relationships/image" Target="../media/image66.png"/><Relationship Id="rId20" Type="http://schemas.openxmlformats.org/officeDocument/2006/relationships/image" Target="../media/image46.svg"/><Relationship Id="rId41" Type="http://schemas.openxmlformats.org/officeDocument/2006/relationships/image" Target="../media/image61.svg"/><Relationship Id="rId1" Type="http://schemas.openxmlformats.org/officeDocument/2006/relationships/slideLayout" Target="../slideLayouts/slideLayout11.xml"/><Relationship Id="rId6" Type="http://schemas.openxmlformats.org/officeDocument/2006/relationships/image" Target="../media/image32.svg"/></Relationships>
</file>

<file path=ppt/slides/_rels/slide12.xml.rels><?xml version="1.0" encoding="UTF-8" standalone="yes"?>
<Relationships xmlns="http://schemas.openxmlformats.org/package/2006/relationships"><Relationship Id="rId13" Type="http://schemas.openxmlformats.org/officeDocument/2006/relationships/image" Target="../media/image83.svg"/><Relationship Id="rId18" Type="http://schemas.openxmlformats.org/officeDocument/2006/relationships/image" Target="../media/image88.png"/><Relationship Id="rId26" Type="http://schemas.microsoft.com/office/2007/relationships/hdphoto" Target="../media/hdphoto9.wdp"/><Relationship Id="rId3" Type="http://schemas.openxmlformats.org/officeDocument/2006/relationships/image" Target="../media/image73.svg"/><Relationship Id="rId21" Type="http://schemas.openxmlformats.org/officeDocument/2006/relationships/image" Target="../media/image90.png"/><Relationship Id="rId34" Type="http://schemas.openxmlformats.org/officeDocument/2006/relationships/image" Target="../media/image4.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svg"/><Relationship Id="rId25" Type="http://schemas.openxmlformats.org/officeDocument/2006/relationships/image" Target="../media/image92.png"/><Relationship Id="rId33" Type="http://schemas.microsoft.com/office/2007/relationships/hdphoto" Target="../media/hdphoto1.wdp"/><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47.png"/><Relationship Id="rId29" Type="http://schemas.openxmlformats.org/officeDocument/2006/relationships/image" Target="../media/image94.png"/><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image" Target="../media/image81.svg"/><Relationship Id="rId24" Type="http://schemas.microsoft.com/office/2007/relationships/hdphoto" Target="../media/hdphoto8.wdp"/><Relationship Id="rId32" Type="http://schemas.openxmlformats.org/officeDocument/2006/relationships/image" Target="../media/image50.pn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1.png"/><Relationship Id="rId28" Type="http://schemas.microsoft.com/office/2007/relationships/hdphoto" Target="../media/hdphoto10.wdp"/><Relationship Id="rId10" Type="http://schemas.openxmlformats.org/officeDocument/2006/relationships/image" Target="../media/image80.png"/><Relationship Id="rId19" Type="http://schemas.openxmlformats.org/officeDocument/2006/relationships/image" Target="../media/image89.svg"/><Relationship Id="rId31" Type="http://schemas.openxmlformats.org/officeDocument/2006/relationships/image" Target="../media/image95.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microsoft.com/office/2007/relationships/hdphoto" Target="../media/hdphoto7.wdp"/><Relationship Id="rId27" Type="http://schemas.openxmlformats.org/officeDocument/2006/relationships/image" Target="../media/image93.png"/><Relationship Id="rId30" Type="http://schemas.microsoft.com/office/2007/relationships/hdphoto" Target="../media/hdphoto11.wdp"/><Relationship Id="rId8"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7.svg"/><Relationship Id="rId18" Type="http://schemas.openxmlformats.org/officeDocument/2006/relationships/image" Target="../media/image47.png"/><Relationship Id="rId26" Type="http://schemas.microsoft.com/office/2007/relationships/hdphoto" Target="../media/hdphoto4.wdp"/><Relationship Id="rId3" Type="http://schemas.openxmlformats.org/officeDocument/2006/relationships/image" Target="../media/image57.svg"/><Relationship Id="rId21" Type="http://schemas.openxmlformats.org/officeDocument/2006/relationships/image" Target="../media/image97.png"/><Relationship Id="rId7" Type="http://schemas.openxmlformats.org/officeDocument/2006/relationships/image" Target="../media/image65.svg"/><Relationship Id="rId12" Type="http://schemas.openxmlformats.org/officeDocument/2006/relationships/image" Target="../media/image66.png"/><Relationship Id="rId17" Type="http://schemas.openxmlformats.org/officeDocument/2006/relationships/image" Target="../media/image69.svg"/><Relationship Id="rId25" Type="http://schemas.openxmlformats.org/officeDocument/2006/relationships/image" Target="../media/image53.png"/><Relationship Id="rId2" Type="http://schemas.openxmlformats.org/officeDocument/2006/relationships/image" Target="../media/image56.png"/><Relationship Id="rId16" Type="http://schemas.openxmlformats.org/officeDocument/2006/relationships/image" Target="../media/image68.png"/><Relationship Id="rId20" Type="http://schemas.microsoft.com/office/2007/relationships/hdphoto" Target="../media/hdphoto1.wdp"/><Relationship Id="rId29" Type="http://schemas.openxmlformats.org/officeDocument/2006/relationships/image" Target="../media/image55.png"/><Relationship Id="rId1" Type="http://schemas.openxmlformats.org/officeDocument/2006/relationships/slideLayout" Target="../slideLayouts/slideLayout11.xml"/><Relationship Id="rId6" Type="http://schemas.openxmlformats.org/officeDocument/2006/relationships/image" Target="../media/image64.png"/><Relationship Id="rId11" Type="http://schemas.openxmlformats.org/officeDocument/2006/relationships/image" Target="../media/image63.svg"/><Relationship Id="rId24" Type="http://schemas.microsoft.com/office/2007/relationships/hdphoto" Target="../media/hdphoto3.wdp"/><Relationship Id="rId32" Type="http://schemas.openxmlformats.org/officeDocument/2006/relationships/image" Target="../media/image49.svg"/><Relationship Id="rId5" Type="http://schemas.openxmlformats.org/officeDocument/2006/relationships/image" Target="../media/image61.svg"/><Relationship Id="rId15" Type="http://schemas.openxmlformats.org/officeDocument/2006/relationships/image" Target="../media/image71.svg"/><Relationship Id="rId23" Type="http://schemas.openxmlformats.org/officeDocument/2006/relationships/image" Target="../media/image52.png"/><Relationship Id="rId28" Type="http://schemas.microsoft.com/office/2007/relationships/hdphoto" Target="../media/hdphoto5.wdp"/><Relationship Id="rId10" Type="http://schemas.openxmlformats.org/officeDocument/2006/relationships/image" Target="../media/image62.png"/><Relationship Id="rId19" Type="http://schemas.openxmlformats.org/officeDocument/2006/relationships/image" Target="../media/image50.png"/><Relationship Id="rId31" Type="http://schemas.openxmlformats.org/officeDocument/2006/relationships/image" Target="../media/image48.png"/><Relationship Id="rId4" Type="http://schemas.openxmlformats.org/officeDocument/2006/relationships/image" Target="../media/image60.png"/><Relationship Id="rId9" Type="http://schemas.openxmlformats.org/officeDocument/2006/relationships/image" Target="../media/image96.svg"/><Relationship Id="rId14" Type="http://schemas.openxmlformats.org/officeDocument/2006/relationships/image" Target="../media/image70.png"/><Relationship Id="rId22" Type="http://schemas.microsoft.com/office/2007/relationships/hdphoto" Target="../media/hdphoto12.wdp"/><Relationship Id="rId27" Type="http://schemas.openxmlformats.org/officeDocument/2006/relationships/image" Target="../media/image54.png"/><Relationship Id="rId30"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svg"/></Relationships>
</file>

<file path=ppt/slides/_rels/slide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9.png"/><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1.png"/><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4.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10"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22.png"/><Relationship Id="rId4" Type="http://schemas.openxmlformats.org/officeDocument/2006/relationships/image" Target="../media/image121.png"/></Relationships>
</file>

<file path=ppt/slides/_rels/slide2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21" Type="http://schemas.openxmlformats.org/officeDocument/2006/relationships/image" Target="../media/image145.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11.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9.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23" Type="http://schemas.openxmlformats.org/officeDocument/2006/relationships/image" Target="../media/image147.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 Id="rId22" Type="http://schemas.openxmlformats.org/officeDocument/2006/relationships/image" Target="../media/image14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5.emf"/><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5.emf"/><Relationship Id="rId4" Type="http://schemas.openxmlformats.org/officeDocument/2006/relationships/image" Target="../media/image18.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79B1D-0999-8597-43E7-0D4B3BDC85CC}"/>
              </a:ext>
            </a:extLst>
          </p:cNvPr>
          <p:cNvSpPr>
            <a:spLocks noGrp="1"/>
          </p:cNvSpPr>
          <p:nvPr>
            <p:ph type="ctrTitle"/>
          </p:nvPr>
        </p:nvSpPr>
        <p:spPr>
          <a:xfrm>
            <a:off x="633600" y="2286000"/>
            <a:ext cx="4054014" cy="792000"/>
          </a:xfrm>
        </p:spPr>
        <p:txBody>
          <a:bodyPr/>
          <a:lstStyle/>
          <a:p>
            <a:r>
              <a:rPr lang="en-GB" dirty="0"/>
              <a:t>Close The Gap</a:t>
            </a:r>
          </a:p>
        </p:txBody>
      </p:sp>
      <p:sp>
        <p:nvSpPr>
          <p:cNvPr id="4" name="Titel 1">
            <a:extLst>
              <a:ext uri="{FF2B5EF4-FFF2-40B4-BE49-F238E27FC236}">
                <a16:creationId xmlns:a16="http://schemas.microsoft.com/office/drawing/2014/main" id="{11A78142-DBAE-511F-D030-ECF6871D78EA}"/>
              </a:ext>
            </a:extLst>
          </p:cNvPr>
          <p:cNvSpPr txBox="1">
            <a:spLocks/>
          </p:cNvSpPr>
          <p:nvPr/>
        </p:nvSpPr>
        <p:spPr>
          <a:xfrm>
            <a:off x="633597" y="6137402"/>
            <a:ext cx="890403" cy="340835"/>
          </a:xfrm>
          <a:prstGeom prst="rect">
            <a:avLst/>
          </a:prstGeom>
          <a:solidFill>
            <a:srgbClr val="194BFF"/>
          </a:solidFill>
        </p:spPr>
        <p:txBody>
          <a:bodyPr vert="horz" wrap="square" lIns="108000" tIns="108000" rIns="108000" bIns="108000" rtlCol="0" anchor="t"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r>
              <a:rPr lang="en-GB" sz="1100" noProof="0" dirty="0"/>
              <a:t>14.05.2025</a:t>
            </a:r>
          </a:p>
        </p:txBody>
      </p:sp>
      <p:sp>
        <p:nvSpPr>
          <p:cNvPr id="5" name="Titel 1">
            <a:extLst>
              <a:ext uri="{FF2B5EF4-FFF2-40B4-BE49-F238E27FC236}">
                <a16:creationId xmlns:a16="http://schemas.microsoft.com/office/drawing/2014/main" id="{75A71123-8459-85AF-14B4-B634ED231EAB}"/>
              </a:ext>
            </a:extLst>
          </p:cNvPr>
          <p:cNvSpPr txBox="1">
            <a:spLocks/>
          </p:cNvSpPr>
          <p:nvPr/>
        </p:nvSpPr>
        <p:spPr>
          <a:xfrm>
            <a:off x="633597" y="5263238"/>
            <a:ext cx="3133732" cy="340835"/>
          </a:xfrm>
          <a:prstGeom prst="rect">
            <a:avLst/>
          </a:prstGeom>
          <a:solidFill>
            <a:srgbClr val="194BFF"/>
          </a:solidFill>
        </p:spPr>
        <p:txBody>
          <a:bodyPr vert="horz" wrap="square" lIns="108000" tIns="108000" rIns="108000" bIns="108000" rtlCol="0" anchor="t"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r>
              <a:rPr lang="en-GB" sz="1100" noProof="0" dirty="0"/>
              <a:t>Stefan Gutekunst (COO Logicalis Germany) </a:t>
            </a:r>
          </a:p>
          <a:p>
            <a:endParaRPr lang="en-GB" sz="1100" noProof="0" dirty="0"/>
          </a:p>
        </p:txBody>
      </p:sp>
      <p:sp>
        <p:nvSpPr>
          <p:cNvPr id="7" name="Rechteck 6">
            <a:extLst>
              <a:ext uri="{FF2B5EF4-FFF2-40B4-BE49-F238E27FC236}">
                <a16:creationId xmlns:a16="http://schemas.microsoft.com/office/drawing/2014/main" id="{5A187FCA-3EA6-3A91-09E3-A02EC4C892C5}"/>
              </a:ext>
            </a:extLst>
          </p:cNvPr>
          <p:cNvSpPr/>
          <p:nvPr/>
        </p:nvSpPr>
        <p:spPr>
          <a:xfrm>
            <a:off x="3573624" y="3600450"/>
            <a:ext cx="2397968" cy="278606"/>
          </a:xfrm>
          <a:prstGeom prst="rect">
            <a:avLst/>
          </a:prstGeom>
          <a:solidFill>
            <a:srgbClr val="194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feld 5">
            <a:extLst>
              <a:ext uri="{FF2B5EF4-FFF2-40B4-BE49-F238E27FC236}">
                <a16:creationId xmlns:a16="http://schemas.microsoft.com/office/drawing/2014/main" id="{14C1E06B-6A6D-1BBD-3DD4-90D0D61A560E}"/>
              </a:ext>
            </a:extLst>
          </p:cNvPr>
          <p:cNvSpPr txBox="1"/>
          <p:nvPr/>
        </p:nvSpPr>
        <p:spPr>
          <a:xfrm>
            <a:off x="633597" y="3279861"/>
            <a:ext cx="6527074" cy="923330"/>
          </a:xfrm>
          <a:prstGeom prst="rect">
            <a:avLst/>
          </a:prstGeom>
          <a:noFill/>
        </p:spPr>
        <p:txBody>
          <a:bodyPr wrap="square" lIns="0">
            <a:spAutoFit/>
          </a:bodyPr>
          <a:lstStyle/>
          <a:p>
            <a:r>
              <a:rPr lang="de-DE" sz="1800" b="1" dirty="0">
                <a:solidFill>
                  <a:schemeClr val="bg1"/>
                </a:solidFill>
              </a:rPr>
              <a:t>Wie </a:t>
            </a:r>
            <a:r>
              <a:rPr lang="de-DE" sz="1800" b="1" dirty="0" err="1">
                <a:solidFill>
                  <a:schemeClr val="bg1"/>
                </a:solidFill>
              </a:rPr>
              <a:t>Exposure</a:t>
            </a:r>
            <a:r>
              <a:rPr lang="de-DE" sz="1800" b="1" dirty="0">
                <a:solidFill>
                  <a:schemeClr val="bg1"/>
                </a:solidFill>
              </a:rPr>
              <a:t> Management und eine Plattform-Strategie helfen können ressourceneffizient Risiken zu minimieren</a:t>
            </a:r>
            <a:endParaRPr lang="en-US" b="1" dirty="0">
              <a:solidFill>
                <a:schemeClr val="bg1"/>
              </a:solidFill>
            </a:endParaRPr>
          </a:p>
        </p:txBody>
      </p:sp>
      <p:pic>
        <p:nvPicPr>
          <p:cNvPr id="9" name="Grafik 8" descr="Ein Bild, das Text, Schrift, Grafiken, Design enthält.&#10;&#10;KI-generierte Inhalte können fehlerhaft sein.">
            <a:extLst>
              <a:ext uri="{FF2B5EF4-FFF2-40B4-BE49-F238E27FC236}">
                <a16:creationId xmlns:a16="http://schemas.microsoft.com/office/drawing/2014/main" id="{98682513-42CF-2577-CC28-0FD76D7C77DA}"/>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774077" y="302622"/>
            <a:ext cx="835493" cy="792001"/>
          </a:xfrm>
          <a:prstGeom prst="rect">
            <a:avLst/>
          </a:prstGeom>
        </p:spPr>
      </p:pic>
      <p:pic>
        <p:nvPicPr>
          <p:cNvPr id="10" name="Grafik 9" descr="Ein Bild, das Menschliches Gesicht, Kleidung, Person, Brille enthält.&#10;&#10;KI-generierte Inhalte können fehlerhaft sein.">
            <a:extLst>
              <a:ext uri="{FF2B5EF4-FFF2-40B4-BE49-F238E27FC236}">
                <a16:creationId xmlns:a16="http://schemas.microsoft.com/office/drawing/2014/main" id="{E1986453-ED0F-0637-6C5F-F282212B1C48}"/>
              </a:ext>
            </a:extLst>
          </p:cNvPr>
          <p:cNvPicPr>
            <a:picLocks noChangeAspect="1"/>
          </p:cNvPicPr>
          <p:nvPr/>
        </p:nvPicPr>
        <p:blipFill>
          <a:blip r:embed="rId3" cstate="hqprint">
            <a:extLst>
              <a:ext uri="{28A0092B-C50C-407E-A947-70E740481C1C}">
                <a14:useLocalDpi xmlns:a14="http://schemas.microsoft.com/office/drawing/2010/main"/>
              </a:ext>
            </a:extLst>
          </a:blip>
          <a:srcRect t="5559"/>
          <a:stretch/>
        </p:blipFill>
        <p:spPr>
          <a:xfrm>
            <a:off x="6934157" y="-23596"/>
            <a:ext cx="4869787" cy="6881596"/>
          </a:xfrm>
          <a:prstGeom prst="rect">
            <a:avLst/>
          </a:prstGeom>
          <a:effectLst/>
        </p:spPr>
      </p:pic>
      <p:pic>
        <p:nvPicPr>
          <p:cNvPr id="3" name="Google Shape;19;p33">
            <a:extLst>
              <a:ext uri="{FF2B5EF4-FFF2-40B4-BE49-F238E27FC236}">
                <a16:creationId xmlns:a16="http://schemas.microsoft.com/office/drawing/2014/main" id="{E5DE5C00-69A9-29AC-15F7-2110A1C44453}"/>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090853" y="534150"/>
            <a:ext cx="1686607" cy="328947"/>
          </a:xfrm>
          <a:prstGeom prst="rect">
            <a:avLst/>
          </a:prstGeom>
          <a:noFill/>
          <a:ln>
            <a:noFill/>
          </a:ln>
        </p:spPr>
      </p:pic>
      <p:sp>
        <p:nvSpPr>
          <p:cNvPr id="8" name="Titel 1">
            <a:extLst>
              <a:ext uri="{FF2B5EF4-FFF2-40B4-BE49-F238E27FC236}">
                <a16:creationId xmlns:a16="http://schemas.microsoft.com/office/drawing/2014/main" id="{EA80BC3E-C6F1-5216-B9BD-205BF0CA4C59}"/>
              </a:ext>
            </a:extLst>
          </p:cNvPr>
          <p:cNvSpPr txBox="1">
            <a:spLocks/>
          </p:cNvSpPr>
          <p:nvPr/>
        </p:nvSpPr>
        <p:spPr>
          <a:xfrm>
            <a:off x="633597" y="5700320"/>
            <a:ext cx="1829187" cy="340835"/>
          </a:xfrm>
          <a:prstGeom prst="rect">
            <a:avLst/>
          </a:prstGeom>
          <a:solidFill>
            <a:srgbClr val="194BFF"/>
          </a:solidFill>
        </p:spPr>
        <p:txBody>
          <a:bodyPr vert="horz" wrap="square" lIns="108000" tIns="108000" rIns="108000" bIns="108000" rtlCol="0" anchor="t"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r>
              <a:rPr lang="en-GB" sz="1100" dirty="0"/>
              <a:t>Nicolas Lex</a:t>
            </a:r>
            <a:r>
              <a:rPr lang="en-GB" sz="1100" noProof="0" dirty="0"/>
              <a:t> (XM Cyber) </a:t>
            </a:r>
          </a:p>
          <a:p>
            <a:endParaRPr lang="en-GB" sz="1100" noProof="0" dirty="0"/>
          </a:p>
        </p:txBody>
      </p:sp>
    </p:spTree>
    <p:extLst>
      <p:ext uri="{BB962C8B-B14F-4D97-AF65-F5344CB8AC3E}">
        <p14:creationId xmlns:p14="http://schemas.microsoft.com/office/powerpoint/2010/main" val="284526270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7BF2A03-4987-6517-6342-044BD11034D2}"/>
              </a:ext>
            </a:extLst>
          </p:cNvPr>
          <p:cNvSpPr>
            <a:spLocks noGrp="1"/>
          </p:cNvSpPr>
          <p:nvPr>
            <p:ph type="sldNum" sz="quarter" idx="12"/>
          </p:nvPr>
        </p:nvSpPr>
        <p:spPr/>
        <p:txBody>
          <a:bodyPr/>
          <a:lstStyle/>
          <a:p>
            <a:fld id="{4C86EB02-3AF8-4C19-B0D1-31A9E52C2F89}" type="slidenum">
              <a:rPr lang="en-GB" smtClean="0"/>
              <a:pPr/>
              <a:t>10</a:t>
            </a:fld>
            <a:endParaRPr lang="en-GB"/>
          </a:p>
        </p:txBody>
      </p:sp>
      <p:sp>
        <p:nvSpPr>
          <p:cNvPr id="4" name="Datumsplatzhalter 3">
            <a:extLst>
              <a:ext uri="{FF2B5EF4-FFF2-40B4-BE49-F238E27FC236}">
                <a16:creationId xmlns:a16="http://schemas.microsoft.com/office/drawing/2014/main" id="{9E5C196F-7C9C-A3F2-980E-1652307574F5}"/>
              </a:ext>
            </a:extLst>
          </p:cNvPr>
          <p:cNvSpPr>
            <a:spLocks noGrp="1"/>
          </p:cNvSpPr>
          <p:nvPr>
            <p:ph type="dt" sz="half" idx="10"/>
          </p:nvPr>
        </p:nvSpPr>
        <p:spPr/>
        <p:txBody>
          <a:bodyPr/>
          <a:lstStyle/>
          <a:p>
            <a:r>
              <a:rPr lang="de-DE"/>
              <a:t>© 2025 Logicalis Germany</a:t>
            </a:r>
            <a:endParaRPr lang="de-DE" dirty="0"/>
          </a:p>
        </p:txBody>
      </p:sp>
      <p:sp>
        <p:nvSpPr>
          <p:cNvPr id="5" name="Titel 1">
            <a:extLst>
              <a:ext uri="{FF2B5EF4-FFF2-40B4-BE49-F238E27FC236}">
                <a16:creationId xmlns:a16="http://schemas.microsoft.com/office/drawing/2014/main" id="{91C736EA-7C37-6FAB-6F1C-035C360F74C5}"/>
              </a:ext>
            </a:extLst>
          </p:cNvPr>
          <p:cNvSpPr>
            <a:spLocks noGrp="1"/>
          </p:cNvSpPr>
          <p:nvPr>
            <p:ph type="title"/>
          </p:nvPr>
        </p:nvSpPr>
        <p:spPr>
          <a:xfrm>
            <a:off x="633597" y="581855"/>
            <a:ext cx="1871063" cy="504000"/>
          </a:xfrm>
        </p:spPr>
        <p:txBody>
          <a:bodyPr/>
          <a:lstStyle/>
          <a:p>
            <a:r>
              <a:rPr lang="en-GB" dirty="0"/>
              <a:t>Root Case</a:t>
            </a:r>
          </a:p>
        </p:txBody>
      </p:sp>
      <p:sp>
        <p:nvSpPr>
          <p:cNvPr id="6" name="Inhaltsplatzhalter 4">
            <a:extLst>
              <a:ext uri="{FF2B5EF4-FFF2-40B4-BE49-F238E27FC236}">
                <a16:creationId xmlns:a16="http://schemas.microsoft.com/office/drawing/2014/main" id="{C28F9946-5E95-EB6C-1F40-4326926BD25C}"/>
              </a:ext>
            </a:extLst>
          </p:cNvPr>
          <p:cNvSpPr txBox="1">
            <a:spLocks/>
          </p:cNvSpPr>
          <p:nvPr/>
        </p:nvSpPr>
        <p:spPr>
          <a:xfrm>
            <a:off x="648427" y="1682820"/>
            <a:ext cx="4730204" cy="3600000"/>
          </a:xfrm>
          <a:prstGeom prst="rect">
            <a:avLst/>
          </a:prstGeom>
        </p:spPr>
        <p:txBody>
          <a:bodyPr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3600" b="1" dirty="0">
                <a:solidFill>
                  <a:schemeClr val="bg1"/>
                </a:solidFill>
              </a:rPr>
              <a:t>Die </a:t>
            </a:r>
            <a:r>
              <a:rPr lang="en-US" sz="3600" b="1" dirty="0" err="1">
                <a:solidFill>
                  <a:schemeClr val="bg1"/>
                </a:solidFill>
              </a:rPr>
              <a:t>Komplexität</a:t>
            </a:r>
            <a:r>
              <a:rPr lang="en-US" sz="3600" b="1" dirty="0">
                <a:solidFill>
                  <a:schemeClr val="bg1"/>
                </a:solidFill>
              </a:rPr>
              <a:t> hat das </a:t>
            </a:r>
            <a:r>
              <a:rPr lang="en-US" sz="3600" b="1" dirty="0" err="1">
                <a:solidFill>
                  <a:schemeClr val="bg1"/>
                </a:solidFill>
              </a:rPr>
              <a:t>menschliche</a:t>
            </a:r>
            <a:r>
              <a:rPr lang="en-US" sz="3600" b="1" dirty="0">
                <a:solidFill>
                  <a:schemeClr val="bg1"/>
                </a:solidFill>
              </a:rPr>
              <a:t> </a:t>
            </a:r>
            <a:r>
              <a:rPr lang="en-US" sz="3600" b="1" dirty="0" err="1">
                <a:solidFill>
                  <a:schemeClr val="bg1"/>
                </a:solidFill>
              </a:rPr>
              <a:t>Maß</a:t>
            </a:r>
            <a:r>
              <a:rPr lang="en-US" sz="3600" b="1" dirty="0">
                <a:solidFill>
                  <a:schemeClr val="bg1"/>
                </a:solidFill>
              </a:rPr>
              <a:t> </a:t>
            </a:r>
            <a:r>
              <a:rPr lang="en-US" sz="3600" b="1" dirty="0" err="1">
                <a:solidFill>
                  <a:schemeClr val="bg1"/>
                </a:solidFill>
              </a:rPr>
              <a:t>überschritten</a:t>
            </a:r>
            <a:r>
              <a:rPr lang="en-US" sz="3600" b="1" dirty="0">
                <a:solidFill>
                  <a:schemeClr val="bg1"/>
                </a:solidFill>
              </a:rPr>
              <a:t>.</a:t>
            </a:r>
          </a:p>
        </p:txBody>
      </p:sp>
      <p:sp>
        <p:nvSpPr>
          <p:cNvPr id="7" name="TextBox 14">
            <a:extLst>
              <a:ext uri="{FF2B5EF4-FFF2-40B4-BE49-F238E27FC236}">
                <a16:creationId xmlns:a16="http://schemas.microsoft.com/office/drawing/2014/main" id="{FE6EBB50-8B54-385C-9107-7BCDADB59819}"/>
              </a:ext>
            </a:extLst>
          </p:cNvPr>
          <p:cNvSpPr txBox="1"/>
          <p:nvPr/>
        </p:nvSpPr>
        <p:spPr>
          <a:xfrm>
            <a:off x="10153849" y="1605211"/>
            <a:ext cx="1422185" cy="246221"/>
          </a:xfrm>
          <a:prstGeom prst="rect">
            <a:avLst/>
          </a:prstGeom>
          <a:noFill/>
        </p:spPr>
        <p:txBody>
          <a:bodyPr wrap="none" rtlCol="0">
            <a:spAutoFit/>
          </a:bodyPr>
          <a:lstStyle/>
          <a:p>
            <a:pPr marL="0" marR="0" lvl="0" indent="0" algn="ctr" defTabSz="60957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300" normalizeH="0" baseline="0" noProof="0" dirty="0">
                <a:ln>
                  <a:noFill/>
                </a:ln>
                <a:solidFill>
                  <a:srgbClr val="FFFFFF"/>
                </a:solidFill>
                <a:effectLst/>
                <a:uLnTx/>
                <a:uFillTx/>
                <a:ea typeface="ＭＳ Ｐゴシック" charset="0"/>
                <a:cs typeface="CiscoSansTT Medium" panose="020B0503020201020303" pitchFamily="34" charset="0"/>
              </a:rPr>
              <a:t>COMPLEXITY</a:t>
            </a:r>
          </a:p>
        </p:txBody>
      </p:sp>
      <p:grpSp>
        <p:nvGrpSpPr>
          <p:cNvPr id="8" name="Group 10">
            <a:extLst>
              <a:ext uri="{FF2B5EF4-FFF2-40B4-BE49-F238E27FC236}">
                <a16:creationId xmlns:a16="http://schemas.microsoft.com/office/drawing/2014/main" id="{20FF7FCC-CB3D-A928-1052-4C676C16368F}"/>
              </a:ext>
            </a:extLst>
          </p:cNvPr>
          <p:cNvGrpSpPr/>
          <p:nvPr/>
        </p:nvGrpSpPr>
        <p:grpSpPr>
          <a:xfrm>
            <a:off x="2140834" y="1457932"/>
            <a:ext cx="9315794" cy="7470134"/>
            <a:chOff x="2293964" y="861032"/>
            <a:chExt cx="9315794" cy="7470134"/>
          </a:xfrm>
        </p:grpSpPr>
        <p:grpSp>
          <p:nvGrpSpPr>
            <p:cNvPr id="9" name="Group 9">
              <a:extLst>
                <a:ext uri="{FF2B5EF4-FFF2-40B4-BE49-F238E27FC236}">
                  <a16:creationId xmlns:a16="http://schemas.microsoft.com/office/drawing/2014/main" id="{94A507C2-F2D0-CB64-D286-F13235E97BA2}"/>
                </a:ext>
              </a:extLst>
            </p:cNvPr>
            <p:cNvGrpSpPr/>
            <p:nvPr/>
          </p:nvGrpSpPr>
          <p:grpSpPr>
            <a:xfrm>
              <a:off x="2293964" y="861032"/>
              <a:ext cx="9315794" cy="7470134"/>
              <a:chOff x="-2265125" y="1669296"/>
              <a:chExt cx="11351528" cy="6667907"/>
            </a:xfrm>
          </p:grpSpPr>
          <p:sp>
            <p:nvSpPr>
              <p:cNvPr id="14" name="Arc 15">
                <a:extLst>
                  <a:ext uri="{FF2B5EF4-FFF2-40B4-BE49-F238E27FC236}">
                    <a16:creationId xmlns:a16="http://schemas.microsoft.com/office/drawing/2014/main" id="{704CCEB4-181C-8823-4496-8B8293033E01}"/>
                  </a:ext>
                </a:extLst>
              </p:cNvPr>
              <p:cNvSpPr/>
              <p:nvPr/>
            </p:nvSpPr>
            <p:spPr>
              <a:xfrm>
                <a:off x="-2265125" y="2680376"/>
                <a:ext cx="8780833" cy="5656827"/>
              </a:xfrm>
              <a:prstGeom prst="arc">
                <a:avLst>
                  <a:gd name="adj1" fmla="val 16200000"/>
                  <a:gd name="adj2" fmla="val 0"/>
                </a:avLst>
              </a:prstGeom>
              <a:solidFill>
                <a:srgbClr val="001642"/>
              </a:solidFill>
              <a:ln>
                <a:solidFill>
                  <a:schemeClr val="accent1">
                    <a:shade val="95000"/>
                    <a:satMod val="10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4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ea typeface="+mn-ea"/>
                  <a:cs typeface="+mn-cs"/>
                </a:endParaRPr>
              </a:p>
            </p:txBody>
          </p:sp>
          <p:grpSp>
            <p:nvGrpSpPr>
              <p:cNvPr id="15" name="Group 6">
                <a:extLst>
                  <a:ext uri="{FF2B5EF4-FFF2-40B4-BE49-F238E27FC236}">
                    <a16:creationId xmlns:a16="http://schemas.microsoft.com/office/drawing/2014/main" id="{F6317F9E-45E8-4C43-3CDC-4FCACAB626E5}"/>
                  </a:ext>
                </a:extLst>
              </p:cNvPr>
              <p:cNvGrpSpPr/>
              <p:nvPr/>
            </p:nvGrpSpPr>
            <p:grpSpPr>
              <a:xfrm>
                <a:off x="2106632" y="1669296"/>
                <a:ext cx="6979771" cy="3844332"/>
                <a:chOff x="2106632" y="1669296"/>
                <a:chExt cx="6979771" cy="3844332"/>
              </a:xfrm>
            </p:grpSpPr>
            <p:cxnSp>
              <p:nvCxnSpPr>
                <p:cNvPr id="16" name="Straight Arrow Connector 3">
                  <a:extLst>
                    <a:ext uri="{FF2B5EF4-FFF2-40B4-BE49-F238E27FC236}">
                      <a16:creationId xmlns:a16="http://schemas.microsoft.com/office/drawing/2014/main" id="{AA6D0201-F2FC-E74B-9B69-D9C415471482}"/>
                    </a:ext>
                  </a:extLst>
                </p:cNvPr>
                <p:cNvCxnSpPr/>
                <p:nvPr/>
              </p:nvCxnSpPr>
              <p:spPr>
                <a:xfrm flipV="1">
                  <a:off x="2116074" y="1669296"/>
                  <a:ext cx="0" cy="3843866"/>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5">
                  <a:extLst>
                    <a:ext uri="{FF2B5EF4-FFF2-40B4-BE49-F238E27FC236}">
                      <a16:creationId xmlns:a16="http://schemas.microsoft.com/office/drawing/2014/main" id="{3A26FFED-0FA9-5221-EA31-CE5928357D84}"/>
                    </a:ext>
                  </a:extLst>
                </p:cNvPr>
                <p:cNvCxnSpPr>
                  <a:cxnSpLocks/>
                </p:cNvCxnSpPr>
                <p:nvPr/>
              </p:nvCxnSpPr>
              <p:spPr>
                <a:xfrm>
                  <a:off x="2106632" y="5508790"/>
                  <a:ext cx="6979771" cy="4838"/>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0" name="Group 2">
              <a:extLst>
                <a:ext uri="{FF2B5EF4-FFF2-40B4-BE49-F238E27FC236}">
                  <a16:creationId xmlns:a16="http://schemas.microsoft.com/office/drawing/2014/main" id="{FAFE7525-636D-4125-EAF2-345017659B3E}"/>
                </a:ext>
              </a:extLst>
            </p:cNvPr>
            <p:cNvGrpSpPr/>
            <p:nvPr/>
          </p:nvGrpSpPr>
          <p:grpSpPr>
            <a:xfrm>
              <a:off x="5408650" y="1447315"/>
              <a:ext cx="4762074" cy="4116310"/>
              <a:chOff x="5408650" y="1447315"/>
              <a:chExt cx="4762074" cy="4116310"/>
            </a:xfrm>
          </p:grpSpPr>
          <p:sp>
            <p:nvSpPr>
              <p:cNvPr id="11" name="TextBox 7">
                <a:extLst>
                  <a:ext uri="{FF2B5EF4-FFF2-40B4-BE49-F238E27FC236}">
                    <a16:creationId xmlns:a16="http://schemas.microsoft.com/office/drawing/2014/main" id="{839A6F80-5D4C-1B32-22CF-CD9A26AAADB5}"/>
                  </a:ext>
                </a:extLst>
              </p:cNvPr>
              <p:cNvSpPr txBox="1"/>
              <p:nvPr/>
            </p:nvSpPr>
            <p:spPr>
              <a:xfrm rot="16200000">
                <a:off x="4008923" y="2847042"/>
                <a:ext cx="3045676" cy="246221"/>
              </a:xfrm>
              <a:prstGeom prst="rect">
                <a:avLst/>
              </a:prstGeom>
              <a:noFill/>
            </p:spPr>
            <p:txBody>
              <a:bodyPr wrap="square" rtlCol="0">
                <a:spAutoFit/>
              </a:bodyPr>
              <a:lstStyle/>
              <a:p>
                <a:pPr marL="0" marR="0" lvl="0" indent="0" algn="ctr" defTabSz="60957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300" normalizeH="0" baseline="0" noProof="0" dirty="0">
                    <a:ln>
                      <a:noFill/>
                    </a:ln>
                    <a:solidFill>
                      <a:schemeClr val="bg1"/>
                    </a:solidFill>
                    <a:effectLst/>
                    <a:uLnTx/>
                    <a:uFillTx/>
                    <a:ea typeface="ＭＳ Ｐゴシック" charset="0"/>
                    <a:cs typeface="CiscoSansTT Medium" panose="020B0503020201020303" pitchFamily="34" charset="0"/>
                  </a:rPr>
                  <a:t>APPLICATIONS</a:t>
                </a:r>
              </a:p>
            </p:txBody>
          </p:sp>
          <p:sp>
            <p:nvSpPr>
              <p:cNvPr id="12" name="TextBox 8">
                <a:extLst>
                  <a:ext uri="{FF2B5EF4-FFF2-40B4-BE49-F238E27FC236}">
                    <a16:creationId xmlns:a16="http://schemas.microsoft.com/office/drawing/2014/main" id="{87DACE16-147B-EA93-135A-831445A16559}"/>
                  </a:ext>
                </a:extLst>
              </p:cNvPr>
              <p:cNvSpPr txBox="1"/>
              <p:nvPr/>
            </p:nvSpPr>
            <p:spPr>
              <a:xfrm>
                <a:off x="8140556" y="5317404"/>
                <a:ext cx="2030168" cy="246221"/>
              </a:xfrm>
              <a:prstGeom prst="rect">
                <a:avLst/>
              </a:prstGeom>
              <a:noFill/>
            </p:spPr>
            <p:txBody>
              <a:bodyPr wrap="square" rtlCol="0">
                <a:spAutoFit/>
              </a:bodyPr>
              <a:lstStyle/>
              <a:p>
                <a:pPr marL="0" marR="0" lvl="0" indent="0" algn="ctr" defTabSz="60957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300" normalizeH="0" baseline="0" noProof="0">
                    <a:ln>
                      <a:noFill/>
                    </a:ln>
                    <a:solidFill>
                      <a:schemeClr val="bg1"/>
                    </a:solidFill>
                    <a:effectLst/>
                    <a:uLnTx/>
                    <a:uFillTx/>
                    <a:ea typeface="ＭＳ Ｐゴシック" charset="0"/>
                    <a:cs typeface="CiscoSansTT Medium" panose="020B0503020201020303" pitchFamily="34" charset="0"/>
                  </a:rPr>
                  <a:t>POLICY RICHNESS</a:t>
                </a:r>
              </a:p>
            </p:txBody>
          </p:sp>
          <p:sp>
            <p:nvSpPr>
              <p:cNvPr id="13" name="TextBox 16">
                <a:extLst>
                  <a:ext uri="{FF2B5EF4-FFF2-40B4-BE49-F238E27FC236}">
                    <a16:creationId xmlns:a16="http://schemas.microsoft.com/office/drawing/2014/main" id="{7D1F01F5-4DC0-8C8C-6713-8027342459EF}"/>
                  </a:ext>
                </a:extLst>
              </p:cNvPr>
              <p:cNvSpPr txBox="1"/>
              <p:nvPr/>
            </p:nvSpPr>
            <p:spPr>
              <a:xfrm>
                <a:off x="6397963" y="3460696"/>
                <a:ext cx="1783798" cy="646331"/>
              </a:xfrm>
              <a:prstGeom prst="rect">
                <a:avLst/>
              </a:prstGeom>
              <a:noFill/>
            </p:spPr>
            <p:txBody>
              <a:bodyPr wrap="square" rtlCol="0">
                <a:spAutoFit/>
              </a:bodyPr>
              <a:lstStyle/>
              <a:p>
                <a:pPr marL="0" marR="0" lvl="0" indent="0" algn="ctr" defTabSz="609559" rtl="0" eaLnBrk="1" fontAlgn="base" latinLnBrk="0" hangingPunct="1">
                  <a:lnSpc>
                    <a:spcPct val="100000"/>
                  </a:lnSpc>
                  <a:spcBef>
                    <a:spcPts val="1350"/>
                  </a:spcBef>
                  <a:spcAft>
                    <a:spcPct val="0"/>
                  </a:spcAft>
                  <a:buClrTx/>
                  <a:buSzTx/>
                  <a:buFontTx/>
                  <a:buNone/>
                  <a:tabLst/>
                  <a:defRPr/>
                </a:pPr>
                <a:r>
                  <a:rPr kumimoji="0" lang="en-US" b="0" i="0" u="none" strike="noStrike" kern="1200" cap="none" spc="-20" normalizeH="0" baseline="0" noProof="0" dirty="0">
                    <a:ln>
                      <a:noFill/>
                    </a:ln>
                    <a:solidFill>
                      <a:schemeClr val="bg1"/>
                    </a:solidFill>
                    <a:effectLst/>
                    <a:uLnTx/>
                    <a:uFillTx/>
                    <a:ea typeface="ＭＳ Ｐゴシック" charset="0"/>
                    <a:cs typeface="Microsoft Sans Serif" panose="020B0604020202020204" pitchFamily="34" charset="0"/>
                  </a:rPr>
                  <a:t>Human-scale management</a:t>
                </a:r>
              </a:p>
            </p:txBody>
          </p:sp>
        </p:grpSp>
      </p:grpSp>
      <p:sp>
        <p:nvSpPr>
          <p:cNvPr id="18" name="Freeform 12">
            <a:extLst>
              <a:ext uri="{FF2B5EF4-FFF2-40B4-BE49-F238E27FC236}">
                <a16:creationId xmlns:a16="http://schemas.microsoft.com/office/drawing/2014/main" id="{E87A5358-CFBF-1B4E-4D19-051E68E48F2F}"/>
              </a:ext>
            </a:extLst>
          </p:cNvPr>
          <p:cNvSpPr/>
          <p:nvPr/>
        </p:nvSpPr>
        <p:spPr>
          <a:xfrm>
            <a:off x="5844173" y="1785332"/>
            <a:ext cx="4327309" cy="3860009"/>
          </a:xfrm>
          <a:custGeom>
            <a:avLst/>
            <a:gdLst>
              <a:gd name="connsiteX0" fmla="*/ 0 w 4748980"/>
              <a:gd name="connsiteY0" fmla="*/ 2949678 h 2949678"/>
              <a:gd name="connsiteX1" fmla="*/ 2639961 w 4748980"/>
              <a:gd name="connsiteY1" fmla="*/ 2241755 h 2949678"/>
              <a:gd name="connsiteX2" fmla="*/ 4748980 w 4748980"/>
              <a:gd name="connsiteY2" fmla="*/ 0 h 2949678"/>
            </a:gdLst>
            <a:ahLst/>
            <a:cxnLst>
              <a:cxn ang="0">
                <a:pos x="connsiteX0" y="connsiteY0"/>
              </a:cxn>
              <a:cxn ang="0">
                <a:pos x="connsiteX1" y="connsiteY1"/>
              </a:cxn>
              <a:cxn ang="0">
                <a:pos x="connsiteX2" y="connsiteY2"/>
              </a:cxn>
            </a:cxnLst>
            <a:rect l="l" t="t" r="r" b="b"/>
            <a:pathLst>
              <a:path w="4748980" h="2949678">
                <a:moveTo>
                  <a:pt x="0" y="2949678"/>
                </a:moveTo>
                <a:cubicBezTo>
                  <a:pt x="924232" y="2841523"/>
                  <a:pt x="1848464" y="2733368"/>
                  <a:pt x="2639961" y="2241755"/>
                </a:cubicBezTo>
                <a:cubicBezTo>
                  <a:pt x="3431458" y="1750142"/>
                  <a:pt x="4090219" y="875071"/>
                  <a:pt x="4748980" y="0"/>
                </a:cubicBezTo>
              </a:path>
            </a:pathLst>
          </a:custGeom>
          <a:ln w="19050">
            <a:solidFill>
              <a:schemeClr val="bg2"/>
            </a:solidFill>
            <a:prstDash val="dash"/>
            <a:headEnd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5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244"/>
              </a:solidFill>
              <a:effectLst/>
              <a:uLnTx/>
              <a:uFillTx/>
              <a:ea typeface="+mn-ea"/>
              <a:cs typeface="+mn-cs"/>
            </a:endParaRPr>
          </a:p>
        </p:txBody>
      </p:sp>
      <p:sp>
        <p:nvSpPr>
          <p:cNvPr id="19" name="Oval 17">
            <a:extLst>
              <a:ext uri="{FF2B5EF4-FFF2-40B4-BE49-F238E27FC236}">
                <a16:creationId xmlns:a16="http://schemas.microsoft.com/office/drawing/2014/main" id="{F2E79233-BA7E-0F6A-1B2C-259DCF897599}"/>
              </a:ext>
            </a:extLst>
          </p:cNvPr>
          <p:cNvSpPr/>
          <p:nvPr/>
        </p:nvSpPr>
        <p:spPr>
          <a:xfrm>
            <a:off x="9297086" y="2973218"/>
            <a:ext cx="274320" cy="274320"/>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marL="0" marR="0" lvl="0" indent="0" algn="ctr" defTabSz="60955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14244"/>
              </a:solidFill>
              <a:effectLst/>
              <a:uLnTx/>
              <a:uFillTx/>
              <a:ea typeface="+mn-ea"/>
              <a:cs typeface="+mn-cs"/>
            </a:endParaRPr>
          </a:p>
        </p:txBody>
      </p:sp>
      <p:sp>
        <p:nvSpPr>
          <p:cNvPr id="20" name="TextBox 18">
            <a:extLst>
              <a:ext uri="{FF2B5EF4-FFF2-40B4-BE49-F238E27FC236}">
                <a16:creationId xmlns:a16="http://schemas.microsoft.com/office/drawing/2014/main" id="{F5D4EC24-3FF6-6E7D-7B2E-00A8A87E25A4}"/>
              </a:ext>
            </a:extLst>
          </p:cNvPr>
          <p:cNvSpPr txBox="1"/>
          <p:nvPr/>
        </p:nvSpPr>
        <p:spPr>
          <a:xfrm>
            <a:off x="9496592" y="3018838"/>
            <a:ext cx="1017860" cy="246221"/>
          </a:xfrm>
          <a:prstGeom prst="rect">
            <a:avLst/>
          </a:prstGeom>
          <a:noFill/>
        </p:spPr>
        <p:txBody>
          <a:bodyPr wrap="square" rtlCol="0">
            <a:spAutoFit/>
          </a:bodyPr>
          <a:lstStyle/>
          <a:p>
            <a:pPr marL="0" marR="0" lvl="0" indent="0" algn="ctr" defTabSz="60957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300" normalizeH="0" baseline="0" noProof="0">
                <a:ln>
                  <a:noFill/>
                </a:ln>
                <a:solidFill>
                  <a:srgbClr val="FBAB2C"/>
                </a:solidFill>
                <a:effectLst/>
                <a:uLnTx/>
                <a:uFillTx/>
                <a:ea typeface="ＭＳ Ｐゴシック" charset="0"/>
                <a:cs typeface="CiscoSansTT Medium" panose="020B0503020201020303" pitchFamily="34" charset="0"/>
              </a:rPr>
              <a:t>TODAY</a:t>
            </a:r>
          </a:p>
        </p:txBody>
      </p:sp>
    </p:spTree>
    <p:extLst>
      <p:ext uri="{BB962C8B-B14F-4D97-AF65-F5344CB8AC3E}">
        <p14:creationId xmlns:p14="http://schemas.microsoft.com/office/powerpoint/2010/main" val="134030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53" presetClass="entr" presetSubtype="16" fill="hold" grpId="0" nodeType="withEffect">
                                  <p:stCondLst>
                                    <p:cond delay="250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AE2E13-5026-9CD8-99CC-FAD559DC5C63}"/>
              </a:ext>
            </a:extLst>
          </p:cNvPr>
          <p:cNvSpPr>
            <a:spLocks noGrp="1"/>
          </p:cNvSpPr>
          <p:nvPr>
            <p:ph type="title"/>
          </p:nvPr>
        </p:nvSpPr>
        <p:spPr>
          <a:xfrm>
            <a:off x="633597" y="598319"/>
            <a:ext cx="2844121" cy="504000"/>
          </a:xfrm>
        </p:spPr>
        <p:txBody>
          <a:bodyPr/>
          <a:lstStyle/>
          <a:p>
            <a:r>
              <a:rPr lang="en-GB" dirty="0"/>
              <a:t>Die </a:t>
            </a:r>
            <a:r>
              <a:rPr lang="en-GB" dirty="0" err="1"/>
              <a:t>Realität</a:t>
            </a:r>
            <a:r>
              <a:rPr lang="en-GB" dirty="0"/>
              <a:t> </a:t>
            </a:r>
            <a:r>
              <a:rPr lang="en-GB" dirty="0" err="1"/>
              <a:t>ist</a:t>
            </a:r>
            <a:r>
              <a:rPr lang="en-GB" dirty="0"/>
              <a:t> … </a:t>
            </a:r>
          </a:p>
        </p:txBody>
      </p:sp>
      <p:sp>
        <p:nvSpPr>
          <p:cNvPr id="3" name="Foliennummernplatzhalter 2">
            <a:extLst>
              <a:ext uri="{FF2B5EF4-FFF2-40B4-BE49-F238E27FC236}">
                <a16:creationId xmlns:a16="http://schemas.microsoft.com/office/drawing/2014/main" id="{69DB2F07-22B1-BFAA-687F-B31152D00074}"/>
              </a:ext>
            </a:extLst>
          </p:cNvPr>
          <p:cNvSpPr>
            <a:spLocks noGrp="1"/>
          </p:cNvSpPr>
          <p:nvPr>
            <p:ph type="sldNum" sz="quarter" idx="12"/>
          </p:nvPr>
        </p:nvSpPr>
        <p:spPr/>
        <p:txBody>
          <a:bodyPr/>
          <a:lstStyle/>
          <a:p>
            <a:fld id="{4C86EB02-3AF8-4C19-B0D1-31A9E52C2F89}" type="slidenum">
              <a:rPr lang="en-GB" smtClean="0"/>
              <a:pPr/>
              <a:t>11</a:t>
            </a:fld>
            <a:endParaRPr lang="en-GB"/>
          </a:p>
        </p:txBody>
      </p:sp>
      <p:sp>
        <p:nvSpPr>
          <p:cNvPr id="4" name="Datumsplatzhalter 3">
            <a:extLst>
              <a:ext uri="{FF2B5EF4-FFF2-40B4-BE49-F238E27FC236}">
                <a16:creationId xmlns:a16="http://schemas.microsoft.com/office/drawing/2014/main" id="{E3D8309A-563E-1645-8E96-9F0667ECC4CE}"/>
              </a:ext>
            </a:extLst>
          </p:cNvPr>
          <p:cNvSpPr>
            <a:spLocks noGrp="1"/>
          </p:cNvSpPr>
          <p:nvPr>
            <p:ph type="dt" sz="half" idx="10"/>
          </p:nvPr>
        </p:nvSpPr>
        <p:spPr/>
        <p:txBody>
          <a:bodyPr/>
          <a:lstStyle/>
          <a:p>
            <a:r>
              <a:rPr lang="de-DE"/>
              <a:t>© 2025 Logicalis Germany</a:t>
            </a:r>
            <a:endParaRPr lang="de-DE" dirty="0"/>
          </a:p>
        </p:txBody>
      </p:sp>
      <p:cxnSp>
        <p:nvCxnSpPr>
          <p:cNvPr id="230" name="Straight Connector 3">
            <a:extLst>
              <a:ext uri="{FF2B5EF4-FFF2-40B4-BE49-F238E27FC236}">
                <a16:creationId xmlns:a16="http://schemas.microsoft.com/office/drawing/2014/main" id="{BEEF263E-4E9B-ACE8-312D-32754C31184B}"/>
              </a:ext>
            </a:extLst>
          </p:cNvPr>
          <p:cNvCxnSpPr>
            <a:cxnSpLocks/>
            <a:endCxn id="235" idx="2"/>
          </p:cNvCxnSpPr>
          <p:nvPr/>
        </p:nvCxnSpPr>
        <p:spPr>
          <a:xfrm>
            <a:off x="1420542" y="3137285"/>
            <a:ext cx="8813644" cy="990551"/>
          </a:xfrm>
          <a:prstGeom prst="line">
            <a:avLst/>
          </a:prstGeom>
          <a:noFill/>
          <a:ln w="12700" cap="rnd" cmpd="sng" algn="ctr">
            <a:solidFill>
              <a:srgbClr val="E3241B">
                <a:lumMod val="75000"/>
              </a:srgbClr>
            </a:solidFill>
            <a:prstDash val="sysDash"/>
          </a:ln>
          <a:effectLst/>
        </p:spPr>
      </p:cxnSp>
      <p:cxnSp>
        <p:nvCxnSpPr>
          <p:cNvPr id="231" name="Straight Connector 6">
            <a:extLst>
              <a:ext uri="{FF2B5EF4-FFF2-40B4-BE49-F238E27FC236}">
                <a16:creationId xmlns:a16="http://schemas.microsoft.com/office/drawing/2014/main" id="{AA06D573-8593-204B-2914-8398DF67F68B}"/>
              </a:ext>
            </a:extLst>
          </p:cNvPr>
          <p:cNvCxnSpPr>
            <a:cxnSpLocks/>
            <a:endCxn id="235" idx="2"/>
          </p:cNvCxnSpPr>
          <p:nvPr/>
        </p:nvCxnSpPr>
        <p:spPr>
          <a:xfrm>
            <a:off x="1430671" y="4033059"/>
            <a:ext cx="8803515" cy="94775"/>
          </a:xfrm>
          <a:prstGeom prst="line">
            <a:avLst/>
          </a:prstGeom>
          <a:noFill/>
          <a:ln w="12700" cap="rnd" cmpd="sng" algn="ctr">
            <a:solidFill>
              <a:srgbClr val="E3241B">
                <a:lumMod val="75000"/>
              </a:srgbClr>
            </a:solidFill>
            <a:prstDash val="sysDash"/>
          </a:ln>
          <a:effectLst/>
        </p:spPr>
      </p:cxnSp>
      <p:cxnSp>
        <p:nvCxnSpPr>
          <p:cNvPr id="232" name="Straight Connector 7">
            <a:extLst>
              <a:ext uri="{FF2B5EF4-FFF2-40B4-BE49-F238E27FC236}">
                <a16:creationId xmlns:a16="http://schemas.microsoft.com/office/drawing/2014/main" id="{9FDE33A2-2963-B770-1306-737A36C279FB}"/>
              </a:ext>
            </a:extLst>
          </p:cNvPr>
          <p:cNvCxnSpPr>
            <a:cxnSpLocks/>
            <a:stCxn id="242" idx="6"/>
            <a:endCxn id="235" idx="2"/>
          </p:cNvCxnSpPr>
          <p:nvPr/>
        </p:nvCxnSpPr>
        <p:spPr>
          <a:xfrm flipV="1">
            <a:off x="2571558" y="4127834"/>
            <a:ext cx="7662631" cy="963415"/>
          </a:xfrm>
          <a:prstGeom prst="line">
            <a:avLst/>
          </a:prstGeom>
          <a:noFill/>
          <a:ln w="12700" cap="rnd" cmpd="sng" algn="ctr">
            <a:solidFill>
              <a:srgbClr val="E3241B">
                <a:lumMod val="75000"/>
              </a:srgbClr>
            </a:solidFill>
            <a:prstDash val="sysDash"/>
          </a:ln>
          <a:effectLst/>
        </p:spPr>
      </p:cxnSp>
      <p:cxnSp>
        <p:nvCxnSpPr>
          <p:cNvPr id="233" name="Straight Connector 8">
            <a:extLst>
              <a:ext uri="{FF2B5EF4-FFF2-40B4-BE49-F238E27FC236}">
                <a16:creationId xmlns:a16="http://schemas.microsoft.com/office/drawing/2014/main" id="{DF503033-4A5C-2AF9-601C-9A86D26B99AA}"/>
              </a:ext>
            </a:extLst>
          </p:cNvPr>
          <p:cNvCxnSpPr>
            <a:cxnSpLocks/>
            <a:stCxn id="259" idx="6"/>
            <a:endCxn id="235" idx="2"/>
          </p:cNvCxnSpPr>
          <p:nvPr/>
        </p:nvCxnSpPr>
        <p:spPr>
          <a:xfrm flipV="1">
            <a:off x="1872500" y="4127833"/>
            <a:ext cx="8361689" cy="499659"/>
          </a:xfrm>
          <a:prstGeom prst="line">
            <a:avLst/>
          </a:prstGeom>
          <a:noFill/>
          <a:ln w="12700" cap="rnd" cmpd="sng" algn="ctr">
            <a:solidFill>
              <a:srgbClr val="E3241B">
                <a:lumMod val="75000"/>
              </a:srgbClr>
            </a:solidFill>
            <a:prstDash val="sysDash"/>
          </a:ln>
          <a:effectLst/>
        </p:spPr>
      </p:cxnSp>
      <p:cxnSp>
        <p:nvCxnSpPr>
          <p:cNvPr id="234" name="Straight Connector 9">
            <a:extLst>
              <a:ext uri="{FF2B5EF4-FFF2-40B4-BE49-F238E27FC236}">
                <a16:creationId xmlns:a16="http://schemas.microsoft.com/office/drawing/2014/main" id="{B3D76DE7-CD14-2B73-7FE3-5A73E7357AA6}"/>
              </a:ext>
            </a:extLst>
          </p:cNvPr>
          <p:cNvCxnSpPr>
            <a:cxnSpLocks/>
            <a:endCxn id="235" idx="2"/>
          </p:cNvCxnSpPr>
          <p:nvPr/>
        </p:nvCxnSpPr>
        <p:spPr>
          <a:xfrm>
            <a:off x="1900625" y="2799578"/>
            <a:ext cx="8333561" cy="1328255"/>
          </a:xfrm>
          <a:prstGeom prst="line">
            <a:avLst/>
          </a:prstGeom>
          <a:noFill/>
          <a:ln w="12700" cap="rnd" cmpd="sng" algn="ctr">
            <a:solidFill>
              <a:srgbClr val="E3241B">
                <a:lumMod val="75000"/>
              </a:srgbClr>
            </a:solidFill>
            <a:prstDash val="sysDash"/>
          </a:ln>
          <a:effectLst/>
        </p:spPr>
      </p:cxnSp>
      <p:sp>
        <p:nvSpPr>
          <p:cNvPr id="235" name="Google Shape;444;p5">
            <a:extLst>
              <a:ext uri="{FF2B5EF4-FFF2-40B4-BE49-F238E27FC236}">
                <a16:creationId xmlns:a16="http://schemas.microsoft.com/office/drawing/2014/main" id="{C1F2F0B4-DB27-9FCF-0C59-E1E89A0C5133}"/>
              </a:ext>
            </a:extLst>
          </p:cNvPr>
          <p:cNvSpPr/>
          <p:nvPr/>
        </p:nvSpPr>
        <p:spPr>
          <a:xfrm>
            <a:off x="10234188" y="4054337"/>
            <a:ext cx="146995" cy="146995"/>
          </a:xfrm>
          <a:prstGeom prst="ellipse">
            <a:avLst/>
          </a:prstGeom>
          <a:solidFill>
            <a:srgbClr val="0D274D"/>
          </a:solidFill>
          <a:ln w="12700" cap="flat" cmpd="sng">
            <a:solidFill>
              <a:srgbClr val="E3241B">
                <a:lumMod val="75000"/>
              </a:srgbClr>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pic>
        <p:nvPicPr>
          <p:cNvPr id="236" name="Graphic 11">
            <a:extLst>
              <a:ext uri="{FF2B5EF4-FFF2-40B4-BE49-F238E27FC236}">
                <a16:creationId xmlns:a16="http://schemas.microsoft.com/office/drawing/2014/main" id="{80AFFEB4-C74E-536D-2049-782BEFB4D8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70782" y="3913772"/>
            <a:ext cx="426609" cy="426609"/>
          </a:xfrm>
          <a:prstGeom prst="rect">
            <a:avLst/>
          </a:prstGeom>
        </p:spPr>
      </p:pic>
      <p:grpSp>
        <p:nvGrpSpPr>
          <p:cNvPr id="237" name="Group 12">
            <a:extLst>
              <a:ext uri="{FF2B5EF4-FFF2-40B4-BE49-F238E27FC236}">
                <a16:creationId xmlns:a16="http://schemas.microsoft.com/office/drawing/2014/main" id="{8FAF5BD3-C70F-317A-E7DB-4E85944DAD54}"/>
              </a:ext>
            </a:extLst>
          </p:cNvPr>
          <p:cNvGrpSpPr/>
          <p:nvPr/>
        </p:nvGrpSpPr>
        <p:grpSpPr>
          <a:xfrm>
            <a:off x="492213" y="2525919"/>
            <a:ext cx="2237609" cy="2942908"/>
            <a:chOff x="368064" y="4605936"/>
            <a:chExt cx="1678644" cy="2207756"/>
          </a:xfrm>
        </p:grpSpPr>
        <p:sp>
          <p:nvSpPr>
            <p:cNvPr id="238" name="Google Shape;338;p5">
              <a:extLst>
                <a:ext uri="{FF2B5EF4-FFF2-40B4-BE49-F238E27FC236}">
                  <a16:creationId xmlns:a16="http://schemas.microsoft.com/office/drawing/2014/main" id="{5D55137B-51C1-76C1-0805-2A973E9EB4E4}"/>
                </a:ext>
              </a:extLst>
            </p:cNvPr>
            <p:cNvSpPr txBox="1"/>
            <p:nvPr/>
          </p:nvSpPr>
          <p:spPr>
            <a:xfrm>
              <a:off x="427893" y="5194152"/>
              <a:ext cx="654379" cy="130885"/>
            </a:xfrm>
            <a:prstGeom prst="rect">
              <a:avLst/>
            </a:prstGeom>
            <a:noFill/>
            <a:ln>
              <a:noFill/>
            </a:ln>
          </p:spPr>
          <p:txBody>
            <a:bodyPr spcFirstLastPara="1" wrap="square" lIns="91387" tIns="45676" rIns="91387" bIns="45676" anchor="t" anchorCtr="0">
              <a:noAutofit/>
            </a:bodyPr>
            <a:lstStyle/>
            <a:p>
              <a:pPr marL="0" marR="0" lvl="0" indent="0" algn="ctr" defTabSz="609265" eaLnBrk="1" fontAlgn="base" latinLnBrk="0" hangingPunct="1">
                <a:lnSpc>
                  <a:spcPct val="9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Seattle, WA</a:t>
              </a:r>
              <a:endParaRPr kumimoji="0" sz="7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39" name="Google Shape;339;p5">
              <a:extLst>
                <a:ext uri="{FF2B5EF4-FFF2-40B4-BE49-F238E27FC236}">
                  <a16:creationId xmlns:a16="http://schemas.microsoft.com/office/drawing/2014/main" id="{BD12B369-D0F8-1B77-6B0E-62F171055630}"/>
                </a:ext>
              </a:extLst>
            </p:cNvPr>
            <p:cNvSpPr txBox="1"/>
            <p:nvPr/>
          </p:nvSpPr>
          <p:spPr>
            <a:xfrm>
              <a:off x="775446" y="5910292"/>
              <a:ext cx="695149" cy="268937"/>
            </a:xfrm>
            <a:prstGeom prst="rect">
              <a:avLst/>
            </a:prstGeom>
            <a:noFill/>
            <a:ln>
              <a:noFill/>
            </a:ln>
          </p:spPr>
          <p:txBody>
            <a:bodyPr spcFirstLastPara="1" wrap="square" lIns="91387" tIns="45676" rIns="91387" bIns="45676" anchor="t" anchorCtr="0">
              <a:noAutofit/>
            </a:bodyPr>
            <a:lstStyle/>
            <a:p>
              <a:pPr marL="0" marR="0" lvl="0" indent="0" algn="ctr" defTabSz="609265" eaLnBrk="1" fontAlgn="base" latinLnBrk="0" hangingPunct="1">
                <a:lnSpc>
                  <a:spcPct val="9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Paris, France</a:t>
              </a:r>
              <a:endParaRPr kumimoji="0" sz="7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40" name="Google Shape;340;p5">
              <a:extLst>
                <a:ext uri="{FF2B5EF4-FFF2-40B4-BE49-F238E27FC236}">
                  <a16:creationId xmlns:a16="http://schemas.microsoft.com/office/drawing/2014/main" id="{006E2A7D-0C67-840A-593C-734BD3389883}"/>
                </a:ext>
              </a:extLst>
            </p:cNvPr>
            <p:cNvSpPr txBox="1"/>
            <p:nvPr/>
          </p:nvSpPr>
          <p:spPr>
            <a:xfrm>
              <a:off x="1252012" y="6635865"/>
              <a:ext cx="671040" cy="177827"/>
            </a:xfrm>
            <a:prstGeom prst="rect">
              <a:avLst/>
            </a:prstGeom>
            <a:noFill/>
            <a:ln>
              <a:noFill/>
            </a:ln>
          </p:spPr>
          <p:txBody>
            <a:bodyPr spcFirstLastPara="1" wrap="square" lIns="91387" tIns="45676" rIns="91387" bIns="45676" anchor="t" anchorCtr="0">
              <a:noAutofit/>
            </a:bodyPr>
            <a:lstStyle/>
            <a:p>
              <a:pPr marL="0" marR="0" lvl="0" indent="0" defTabSz="609265" eaLnBrk="1" fontAlgn="base" latinLnBrk="0" hangingPunct="1">
                <a:lnSpc>
                  <a:spcPct val="9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Chicago, IL</a:t>
              </a:r>
              <a:endParaRPr kumimoji="0" sz="7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41" name="Google Shape;436;p5">
              <a:extLst>
                <a:ext uri="{FF2B5EF4-FFF2-40B4-BE49-F238E27FC236}">
                  <a16:creationId xmlns:a16="http://schemas.microsoft.com/office/drawing/2014/main" id="{BAAED59F-2277-DFCA-7156-259C3D0DE299}"/>
                </a:ext>
              </a:extLst>
            </p:cNvPr>
            <p:cNvSpPr/>
            <p:nvPr/>
          </p:nvSpPr>
          <p:spPr>
            <a:xfrm>
              <a:off x="954217" y="4985515"/>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42" name="Google Shape;386;p5">
              <a:extLst>
                <a:ext uri="{FF2B5EF4-FFF2-40B4-BE49-F238E27FC236}">
                  <a16:creationId xmlns:a16="http://schemas.microsoft.com/office/drawing/2014/main" id="{23AF258C-C07B-31C2-FE66-77FD76EE8496}"/>
                </a:ext>
              </a:extLst>
            </p:cNvPr>
            <p:cNvSpPr/>
            <p:nvPr/>
          </p:nvSpPr>
          <p:spPr>
            <a:xfrm>
              <a:off x="1817703" y="6475296"/>
              <a:ext cx="110275" cy="110275"/>
            </a:xfrm>
            <a:prstGeom prst="ellipse">
              <a:avLst/>
            </a:prstGeom>
            <a:solidFill>
              <a:srgbClr val="00BCEB"/>
            </a:solidFill>
            <a:ln w="19050" cap="flat" cmpd="sng">
              <a:solidFill>
                <a:srgbClr val="0076D5"/>
              </a:solidFill>
              <a:prstDash val="sysDot"/>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43" name="Google Shape;497;p5">
              <a:extLst>
                <a:ext uri="{FF2B5EF4-FFF2-40B4-BE49-F238E27FC236}">
                  <a16:creationId xmlns:a16="http://schemas.microsoft.com/office/drawing/2014/main" id="{CA8E8D9E-606B-F580-AE06-762D12277507}"/>
                </a:ext>
              </a:extLst>
            </p:cNvPr>
            <p:cNvSpPr txBox="1"/>
            <p:nvPr/>
          </p:nvSpPr>
          <p:spPr>
            <a:xfrm>
              <a:off x="960390" y="4854280"/>
              <a:ext cx="557979"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BYOD</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44" name="Google Shape;541;p5">
              <a:extLst>
                <a:ext uri="{FF2B5EF4-FFF2-40B4-BE49-F238E27FC236}">
                  <a16:creationId xmlns:a16="http://schemas.microsoft.com/office/drawing/2014/main" id="{3F57F562-6225-B6D9-05CB-849CA4B96EC4}"/>
                </a:ext>
              </a:extLst>
            </p:cNvPr>
            <p:cNvSpPr txBox="1"/>
            <p:nvPr/>
          </p:nvSpPr>
          <p:spPr>
            <a:xfrm>
              <a:off x="808179" y="5454295"/>
              <a:ext cx="858035" cy="199420"/>
            </a:xfrm>
            <a:prstGeom prst="rect">
              <a:avLst/>
            </a:prstGeom>
            <a:noFill/>
            <a:ln>
              <a:noFill/>
            </a:ln>
          </p:spPr>
          <p:txBody>
            <a:bodyPr spcFirstLastPara="1" wrap="square" lIns="121836" tIns="121836" rIns="121836" bIns="121836" anchor="ctr" anchorCtr="0">
              <a:noAutofit/>
            </a:bodyPr>
            <a:lstStyle/>
            <a:p>
              <a:pPr marL="0" marR="0" lvl="0" indent="0" algn="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Corp devices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45" name="Google Shape;457;p5">
              <a:extLst>
                <a:ext uri="{FF2B5EF4-FFF2-40B4-BE49-F238E27FC236}">
                  <a16:creationId xmlns:a16="http://schemas.microsoft.com/office/drawing/2014/main" id="{C3F34A09-B9B2-D1D7-22CD-9AEBCAC36AC2}"/>
                </a:ext>
              </a:extLst>
            </p:cNvPr>
            <p:cNvSpPr/>
            <p:nvPr/>
          </p:nvSpPr>
          <p:spPr>
            <a:xfrm>
              <a:off x="961816" y="5657523"/>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pic>
          <p:nvPicPr>
            <p:cNvPr id="246" name="Graphic 20">
              <a:extLst>
                <a:ext uri="{FF2B5EF4-FFF2-40B4-BE49-F238E27FC236}">
                  <a16:creationId xmlns:a16="http://schemas.microsoft.com/office/drawing/2014/main" id="{6F6DEEFB-D724-65BE-E57B-0DDC20ED3E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3626" y="5542845"/>
              <a:ext cx="320040" cy="320040"/>
            </a:xfrm>
            <a:prstGeom prst="rect">
              <a:avLst/>
            </a:prstGeom>
          </p:spPr>
        </p:pic>
        <p:sp>
          <p:nvSpPr>
            <p:cNvPr id="247" name="Google Shape;497;p5">
              <a:extLst>
                <a:ext uri="{FF2B5EF4-FFF2-40B4-BE49-F238E27FC236}">
                  <a16:creationId xmlns:a16="http://schemas.microsoft.com/office/drawing/2014/main" id="{EAD6F3BA-E935-EC35-7196-0C92F7461BD4}"/>
                </a:ext>
              </a:extLst>
            </p:cNvPr>
            <p:cNvSpPr txBox="1"/>
            <p:nvPr/>
          </p:nvSpPr>
          <p:spPr>
            <a:xfrm>
              <a:off x="1316970" y="4605936"/>
              <a:ext cx="557979"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IOT</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48" name="Google Shape;497;p5">
              <a:extLst>
                <a:ext uri="{FF2B5EF4-FFF2-40B4-BE49-F238E27FC236}">
                  <a16:creationId xmlns:a16="http://schemas.microsoft.com/office/drawing/2014/main" id="{739FE386-523C-FADA-4CED-74E5D1D47D25}"/>
                </a:ext>
              </a:extLst>
            </p:cNvPr>
            <p:cNvSpPr txBox="1"/>
            <p:nvPr/>
          </p:nvSpPr>
          <p:spPr>
            <a:xfrm>
              <a:off x="621698" y="6557046"/>
              <a:ext cx="703908" cy="199419"/>
            </a:xfrm>
            <a:prstGeom prst="rect">
              <a:avLst/>
            </a:prstGeom>
            <a:noFill/>
            <a:ln>
              <a:noFill/>
            </a:ln>
          </p:spPr>
          <p:txBody>
            <a:bodyPr spcFirstLastPara="1" wrap="square" lIns="121836" tIns="121836" rIns="121836" bIns="121836" anchor="ctr" anchorCtr="0">
              <a:noAutofit/>
            </a:bodyPr>
            <a:lstStyle/>
            <a:p>
              <a:pPr marL="0" marR="0" lvl="0" indent="0"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Cameras and sensors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49" name="Google Shape;394;p5">
              <a:extLst>
                <a:ext uri="{FF2B5EF4-FFF2-40B4-BE49-F238E27FC236}">
                  <a16:creationId xmlns:a16="http://schemas.microsoft.com/office/drawing/2014/main" id="{1E4057F6-398A-B755-A550-6BBD637FAF52}"/>
                </a:ext>
              </a:extLst>
            </p:cNvPr>
            <p:cNvSpPr/>
            <p:nvPr/>
          </p:nvSpPr>
          <p:spPr>
            <a:xfrm flipH="1" flipV="1">
              <a:off x="754054" y="6250643"/>
              <a:ext cx="214688" cy="2449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D274D">
                  <a:lumMod val="90000"/>
                  <a:lumOff val="10000"/>
                </a:srgbClr>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pic>
          <p:nvPicPr>
            <p:cNvPr id="250" name="Graphic 154">
              <a:extLst>
                <a:ext uri="{FF2B5EF4-FFF2-40B4-BE49-F238E27FC236}">
                  <a16:creationId xmlns:a16="http://schemas.microsoft.com/office/drawing/2014/main" id="{D26C00BE-565B-727F-38D6-8DBF204B4809}"/>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4864" y="6271755"/>
              <a:ext cx="182880" cy="182880"/>
            </a:xfrm>
            <a:prstGeom prst="rect">
              <a:avLst/>
            </a:prstGeom>
          </p:spPr>
        </p:pic>
        <p:sp>
          <p:nvSpPr>
            <p:cNvPr id="251" name="Google Shape;497;p5">
              <a:extLst>
                <a:ext uri="{FF2B5EF4-FFF2-40B4-BE49-F238E27FC236}">
                  <a16:creationId xmlns:a16="http://schemas.microsoft.com/office/drawing/2014/main" id="{AA314385-A055-0C8F-2B21-87177734F163}"/>
                </a:ext>
              </a:extLst>
            </p:cNvPr>
            <p:cNvSpPr txBox="1"/>
            <p:nvPr/>
          </p:nvSpPr>
          <p:spPr>
            <a:xfrm>
              <a:off x="634563" y="6052364"/>
              <a:ext cx="351900"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IoT</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52" name="Google Shape;497;p5">
              <a:extLst>
                <a:ext uri="{FF2B5EF4-FFF2-40B4-BE49-F238E27FC236}">
                  <a16:creationId xmlns:a16="http://schemas.microsoft.com/office/drawing/2014/main" id="{25256EC4-9667-D8A4-4D67-50E7EAD87829}"/>
                </a:ext>
              </a:extLst>
            </p:cNvPr>
            <p:cNvSpPr txBox="1"/>
            <p:nvPr/>
          </p:nvSpPr>
          <p:spPr>
            <a:xfrm>
              <a:off x="1693281" y="6294245"/>
              <a:ext cx="353427" cy="201318"/>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VDI</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pic>
          <p:nvPicPr>
            <p:cNvPr id="253" name="Graphic 28">
              <a:extLst>
                <a:ext uri="{FF2B5EF4-FFF2-40B4-BE49-F238E27FC236}">
                  <a16:creationId xmlns:a16="http://schemas.microsoft.com/office/drawing/2014/main" id="{875F2F0A-388D-543B-EA6D-C95D5214A7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3750" y="4623432"/>
              <a:ext cx="320040" cy="320040"/>
            </a:xfrm>
            <a:prstGeom prst="rect">
              <a:avLst/>
            </a:prstGeom>
          </p:spPr>
        </p:pic>
        <p:pic>
          <p:nvPicPr>
            <p:cNvPr id="254" name="Graphic 29">
              <a:extLst>
                <a:ext uri="{FF2B5EF4-FFF2-40B4-BE49-F238E27FC236}">
                  <a16:creationId xmlns:a16="http://schemas.microsoft.com/office/drawing/2014/main" id="{0A12207C-6E4C-3BB4-4A2E-921C51AF5A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5728" y="6061594"/>
              <a:ext cx="320040" cy="320040"/>
            </a:xfrm>
            <a:prstGeom prst="rect">
              <a:avLst/>
            </a:prstGeom>
          </p:spPr>
        </p:pic>
        <p:pic>
          <p:nvPicPr>
            <p:cNvPr id="255" name="Graphic 30">
              <a:extLst>
                <a:ext uri="{FF2B5EF4-FFF2-40B4-BE49-F238E27FC236}">
                  <a16:creationId xmlns:a16="http://schemas.microsoft.com/office/drawing/2014/main" id="{F75FF890-0A53-41E3-7EDA-29D089F813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8391" y="4877095"/>
              <a:ext cx="320040" cy="320040"/>
            </a:xfrm>
            <a:prstGeom prst="rect">
              <a:avLst/>
            </a:prstGeom>
          </p:spPr>
        </p:pic>
        <p:pic>
          <p:nvPicPr>
            <p:cNvPr id="256" name="Graphic 31">
              <a:extLst>
                <a:ext uri="{FF2B5EF4-FFF2-40B4-BE49-F238E27FC236}">
                  <a16:creationId xmlns:a16="http://schemas.microsoft.com/office/drawing/2014/main" id="{FAA3D78A-51A6-211D-5E2B-ACF1DB9FCF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8064" y="6071213"/>
              <a:ext cx="320040" cy="320040"/>
            </a:xfrm>
            <a:prstGeom prst="rect">
              <a:avLst/>
            </a:prstGeom>
          </p:spPr>
        </p:pic>
        <p:pic>
          <p:nvPicPr>
            <p:cNvPr id="257" name="Graphic 32">
              <a:extLst>
                <a:ext uri="{FF2B5EF4-FFF2-40B4-BE49-F238E27FC236}">
                  <a16:creationId xmlns:a16="http://schemas.microsoft.com/office/drawing/2014/main" id="{4903CEAF-D578-3204-2DF3-D1293C609AF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28133" y="6363706"/>
              <a:ext cx="320040" cy="320040"/>
            </a:xfrm>
            <a:prstGeom prst="rect">
              <a:avLst/>
            </a:prstGeom>
          </p:spPr>
        </p:pic>
        <p:pic>
          <p:nvPicPr>
            <p:cNvPr id="258" name="Graphic 33">
              <a:extLst>
                <a:ext uri="{FF2B5EF4-FFF2-40B4-BE49-F238E27FC236}">
                  <a16:creationId xmlns:a16="http://schemas.microsoft.com/office/drawing/2014/main" id="{158AD023-F53C-686F-13FE-C6D2FD2BF1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68064" y="6355695"/>
              <a:ext cx="320040" cy="320040"/>
            </a:xfrm>
            <a:prstGeom prst="rect">
              <a:avLst/>
            </a:prstGeom>
          </p:spPr>
        </p:pic>
        <p:sp>
          <p:nvSpPr>
            <p:cNvPr id="259" name="Google Shape;457;p5">
              <a:extLst>
                <a:ext uri="{FF2B5EF4-FFF2-40B4-BE49-F238E27FC236}">
                  <a16:creationId xmlns:a16="http://schemas.microsoft.com/office/drawing/2014/main" id="{A1D33530-DAB0-F402-E6ED-6043B42BAF63}"/>
                </a:ext>
              </a:extLst>
            </p:cNvPr>
            <p:cNvSpPr/>
            <p:nvPr/>
          </p:nvSpPr>
          <p:spPr>
            <a:xfrm>
              <a:off x="1293273" y="6127389"/>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260" name="Google Shape;466;p5">
              <a:extLst>
                <a:ext uri="{FF2B5EF4-FFF2-40B4-BE49-F238E27FC236}">
                  <a16:creationId xmlns:a16="http://schemas.microsoft.com/office/drawing/2014/main" id="{7D99DC36-BF10-EB76-F452-25C6D9271430}"/>
                </a:ext>
              </a:extLst>
            </p:cNvPr>
            <p:cNvCxnSpPr>
              <a:cxnSpLocks/>
            </p:cNvCxnSpPr>
            <p:nvPr/>
          </p:nvCxnSpPr>
          <p:spPr>
            <a:xfrm flipV="1">
              <a:off x="686430" y="6250811"/>
              <a:ext cx="282826" cy="1"/>
            </a:xfrm>
            <a:prstGeom prst="straightConnector1">
              <a:avLst/>
            </a:prstGeom>
            <a:noFill/>
            <a:ln w="12700" cap="flat" cmpd="sng">
              <a:solidFill>
                <a:srgbClr val="00BCEB">
                  <a:lumMod val="75000"/>
                </a:srgbClr>
              </a:solidFill>
              <a:prstDash val="solid"/>
              <a:miter lim="800000"/>
              <a:headEnd type="none" w="sm" len="sm"/>
              <a:tailEnd type="none" w="sm" len="sm"/>
            </a:ln>
          </p:spPr>
        </p:cxnSp>
        <p:sp>
          <p:nvSpPr>
            <p:cNvPr id="261" name="Google Shape;373;p5">
              <a:extLst>
                <a:ext uri="{FF2B5EF4-FFF2-40B4-BE49-F238E27FC236}">
                  <a16:creationId xmlns:a16="http://schemas.microsoft.com/office/drawing/2014/main" id="{1BB45F73-8C2F-3849-F06F-16DFA0F3E7D0}"/>
                </a:ext>
              </a:extLst>
            </p:cNvPr>
            <p:cNvSpPr/>
            <p:nvPr/>
          </p:nvSpPr>
          <p:spPr>
            <a:xfrm>
              <a:off x="1365278" y="4735718"/>
              <a:ext cx="110275" cy="110275"/>
            </a:xfrm>
            <a:prstGeom prst="ellipse">
              <a:avLst/>
            </a:prstGeom>
            <a:solidFill>
              <a:srgbClr val="0D274D"/>
            </a:solidFill>
            <a:ln w="12700" cap="flat" cmpd="sng">
              <a:solidFill>
                <a:srgbClr val="0D274D"/>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grpSp>
      <p:sp>
        <p:nvSpPr>
          <p:cNvPr id="262" name="Rectangle 37">
            <a:extLst>
              <a:ext uri="{FF2B5EF4-FFF2-40B4-BE49-F238E27FC236}">
                <a16:creationId xmlns:a16="http://schemas.microsoft.com/office/drawing/2014/main" id="{B8B625F7-642A-AE63-527B-11C5866A0F0D}"/>
              </a:ext>
            </a:extLst>
          </p:cNvPr>
          <p:cNvSpPr/>
          <p:nvPr/>
        </p:nvSpPr>
        <p:spPr>
          <a:xfrm>
            <a:off x="4749315" y="2753549"/>
            <a:ext cx="503621" cy="2537792"/>
          </a:xfrm>
          <a:prstGeom prst="rect">
            <a:avLst/>
          </a:prstGeom>
          <a:solidFill>
            <a:srgbClr val="0D274D"/>
          </a:solidFill>
          <a:ln w="25400" cap="flat" cmpd="sng" algn="ctr">
            <a:noFill/>
            <a:prstDash val="solid"/>
          </a:ln>
          <a:effectLst/>
        </p:spPr>
        <p:txBody>
          <a:bodyPr rtlCol="0" anchor="ctr"/>
          <a:lstStyle/>
          <a:p>
            <a:pPr marL="0" marR="0" lvl="0" indent="0" algn="ctr" defTabSz="60937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sp>
        <p:nvSpPr>
          <p:cNvPr id="263" name="Rectangle 38">
            <a:extLst>
              <a:ext uri="{FF2B5EF4-FFF2-40B4-BE49-F238E27FC236}">
                <a16:creationId xmlns:a16="http://schemas.microsoft.com/office/drawing/2014/main" id="{9AD4782A-C181-A2A9-1323-E1AD555DDB8F}"/>
              </a:ext>
            </a:extLst>
          </p:cNvPr>
          <p:cNvSpPr/>
          <p:nvPr/>
        </p:nvSpPr>
        <p:spPr>
          <a:xfrm>
            <a:off x="6969930" y="2708196"/>
            <a:ext cx="503621" cy="2537792"/>
          </a:xfrm>
          <a:prstGeom prst="rect">
            <a:avLst/>
          </a:prstGeom>
          <a:solidFill>
            <a:srgbClr val="0D274D"/>
          </a:solidFill>
          <a:ln w="25400" cap="flat" cmpd="sng" algn="ctr">
            <a:noFill/>
            <a:prstDash val="solid"/>
          </a:ln>
          <a:effectLst/>
        </p:spPr>
        <p:txBody>
          <a:bodyPr rtlCol="0" anchor="ctr"/>
          <a:lstStyle/>
          <a:p>
            <a:pPr marL="0" marR="0" lvl="0" indent="0" algn="ctr" defTabSz="60937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sp>
        <p:nvSpPr>
          <p:cNvPr id="264" name="Rectangle 39">
            <a:extLst>
              <a:ext uri="{FF2B5EF4-FFF2-40B4-BE49-F238E27FC236}">
                <a16:creationId xmlns:a16="http://schemas.microsoft.com/office/drawing/2014/main" id="{EE83040A-C621-BD7E-D3FC-23ED05375714}"/>
              </a:ext>
            </a:extLst>
          </p:cNvPr>
          <p:cNvSpPr/>
          <p:nvPr/>
        </p:nvSpPr>
        <p:spPr>
          <a:xfrm>
            <a:off x="9301212" y="2663709"/>
            <a:ext cx="503621" cy="2537792"/>
          </a:xfrm>
          <a:prstGeom prst="rect">
            <a:avLst/>
          </a:prstGeom>
          <a:solidFill>
            <a:srgbClr val="0D274D"/>
          </a:solidFill>
          <a:ln w="25400" cap="flat" cmpd="sng" algn="ctr">
            <a:noFill/>
            <a:prstDash val="solid"/>
          </a:ln>
          <a:effectLst/>
        </p:spPr>
        <p:txBody>
          <a:bodyPr rtlCol="0" anchor="ctr"/>
          <a:lstStyle/>
          <a:p>
            <a:pPr marL="0" marR="0" lvl="0" indent="0" algn="ctr" defTabSz="60937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sp>
        <p:nvSpPr>
          <p:cNvPr id="265" name="Rectangle 40">
            <a:extLst>
              <a:ext uri="{FF2B5EF4-FFF2-40B4-BE49-F238E27FC236}">
                <a16:creationId xmlns:a16="http://schemas.microsoft.com/office/drawing/2014/main" id="{F5FDB93A-4142-175C-83B7-3957D0B05774}"/>
              </a:ext>
            </a:extLst>
          </p:cNvPr>
          <p:cNvSpPr/>
          <p:nvPr/>
        </p:nvSpPr>
        <p:spPr>
          <a:xfrm>
            <a:off x="2469372" y="2752615"/>
            <a:ext cx="503621" cy="2537792"/>
          </a:xfrm>
          <a:prstGeom prst="rect">
            <a:avLst/>
          </a:prstGeom>
          <a:solidFill>
            <a:srgbClr val="0D274D"/>
          </a:solidFill>
          <a:ln w="25400" cap="flat" cmpd="sng" algn="ctr">
            <a:noFill/>
            <a:prstDash val="solid"/>
          </a:ln>
          <a:effectLst/>
        </p:spPr>
        <p:txBody>
          <a:bodyPr rtlCol="0" anchor="ctr"/>
          <a:lstStyle/>
          <a:p>
            <a:pPr marL="0" marR="0" lvl="0" indent="0" algn="ctr" defTabSz="609371"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grpSp>
        <p:nvGrpSpPr>
          <p:cNvPr id="266" name="Group 41">
            <a:extLst>
              <a:ext uri="{FF2B5EF4-FFF2-40B4-BE49-F238E27FC236}">
                <a16:creationId xmlns:a16="http://schemas.microsoft.com/office/drawing/2014/main" id="{59CBA3EE-F50D-959F-DE23-D92F5ACF4DE9}"/>
              </a:ext>
            </a:extLst>
          </p:cNvPr>
          <p:cNvGrpSpPr/>
          <p:nvPr/>
        </p:nvGrpSpPr>
        <p:grpSpPr>
          <a:xfrm>
            <a:off x="9576162" y="2406869"/>
            <a:ext cx="2304647" cy="3113601"/>
            <a:chOff x="9577060" y="2460031"/>
            <a:chExt cx="2305246" cy="3114409"/>
          </a:xfrm>
        </p:grpSpPr>
        <p:sp>
          <p:nvSpPr>
            <p:cNvPr id="267" name="Rounded Rectangle 1710">
              <a:extLst>
                <a:ext uri="{FF2B5EF4-FFF2-40B4-BE49-F238E27FC236}">
                  <a16:creationId xmlns:a16="http://schemas.microsoft.com/office/drawing/2014/main" id="{711F79C8-7018-37FB-10E3-2D4D47768160}"/>
                </a:ext>
              </a:extLst>
            </p:cNvPr>
            <p:cNvSpPr/>
            <p:nvPr/>
          </p:nvSpPr>
          <p:spPr>
            <a:xfrm>
              <a:off x="9577060" y="2460031"/>
              <a:ext cx="2197922" cy="3114409"/>
            </a:xfrm>
            <a:prstGeom prst="roundRect">
              <a:avLst>
                <a:gd name="adj" fmla="val 7143"/>
              </a:avLst>
            </a:prstGeom>
            <a:solidFill>
              <a:srgbClr val="0D274D"/>
            </a:solidFill>
            <a:ln w="12700" cap="flat" cmpd="sng" algn="ctr">
              <a:solidFill>
                <a:srgbClr val="0D274D">
                  <a:lumMod val="75000"/>
                  <a:lumOff val="25000"/>
                </a:srgbClr>
              </a:solidFill>
              <a:prstDash val="solid"/>
            </a:ln>
            <a:effectLst/>
          </p:spPr>
          <p:txBody>
            <a:bodyPr rtlCol="0" anchor="ctr"/>
            <a:lstStyle/>
            <a:p>
              <a:pPr marL="0" marR="0" lvl="0" indent="0" algn="ctr" defTabSz="609265"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sp>
          <p:nvSpPr>
            <p:cNvPr id="268" name="Google Shape;404;p5">
              <a:extLst>
                <a:ext uri="{FF2B5EF4-FFF2-40B4-BE49-F238E27FC236}">
                  <a16:creationId xmlns:a16="http://schemas.microsoft.com/office/drawing/2014/main" id="{D76D5AFA-57FB-7B84-813C-278F83E9F0AA}"/>
                </a:ext>
              </a:extLst>
            </p:cNvPr>
            <p:cNvSpPr/>
            <p:nvPr/>
          </p:nvSpPr>
          <p:spPr>
            <a:xfrm flipH="1">
              <a:off x="9839359" y="3152070"/>
              <a:ext cx="383417" cy="1023178"/>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69" name="Google Shape;405;p5">
              <a:extLst>
                <a:ext uri="{FF2B5EF4-FFF2-40B4-BE49-F238E27FC236}">
                  <a16:creationId xmlns:a16="http://schemas.microsoft.com/office/drawing/2014/main" id="{5AC83904-63B1-B60D-D056-6A7BC8972CCA}"/>
                </a:ext>
              </a:extLst>
            </p:cNvPr>
            <p:cNvSpPr/>
            <p:nvPr/>
          </p:nvSpPr>
          <p:spPr>
            <a:xfrm flipH="1">
              <a:off x="9844341" y="3435315"/>
              <a:ext cx="378434" cy="739922"/>
            </a:xfrm>
            <a:custGeom>
              <a:avLst/>
              <a:gdLst>
                <a:gd name="connsiteX0" fmla="*/ 0 w 664105"/>
                <a:gd name="connsiteY0" fmla="*/ 283631 h 283631"/>
                <a:gd name="connsiteX1" fmla="*/ 99690 w 664105"/>
                <a:gd name="connsiteY1" fmla="*/ 238943 h 283631"/>
                <a:gd name="connsiteX2" fmla="*/ 237194 w 664105"/>
                <a:gd name="connsiteY2" fmla="*/ 36125 h 283631"/>
                <a:gd name="connsiteX3" fmla="*/ 664105 w 664105"/>
                <a:gd name="connsiteY3" fmla="*/ 602 h 283631"/>
              </a:gdLst>
              <a:ahLst/>
              <a:cxnLst>
                <a:cxn ang="0">
                  <a:pos x="connsiteX0" y="connsiteY0"/>
                </a:cxn>
                <a:cxn ang="0">
                  <a:pos x="connsiteX1" y="connsiteY1"/>
                </a:cxn>
                <a:cxn ang="0">
                  <a:pos x="connsiteX2" y="connsiteY2"/>
                </a:cxn>
                <a:cxn ang="0">
                  <a:pos x="connsiteX3" y="connsiteY3"/>
                </a:cxn>
              </a:cxnLst>
              <a:rect l="l" t="t" r="r" b="b"/>
              <a:pathLst>
                <a:path w="664105" h="283631" extrusionOk="0">
                  <a:moveTo>
                    <a:pt x="0" y="283631"/>
                  </a:moveTo>
                  <a:cubicBezTo>
                    <a:pt x="30079" y="281912"/>
                    <a:pt x="60158" y="280194"/>
                    <a:pt x="99690" y="238943"/>
                  </a:cubicBezTo>
                  <a:cubicBezTo>
                    <a:pt x="139222" y="197692"/>
                    <a:pt x="183911" y="76230"/>
                    <a:pt x="237194" y="36125"/>
                  </a:cubicBezTo>
                  <a:cubicBezTo>
                    <a:pt x="290477" y="-3980"/>
                    <a:pt x="599650" y="-544"/>
                    <a:pt x="664105" y="602"/>
                  </a:cubicBezTo>
                </a:path>
              </a:pathLst>
            </a:custGeom>
            <a:no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70" name="Google Shape;552;p5">
              <a:extLst>
                <a:ext uri="{FF2B5EF4-FFF2-40B4-BE49-F238E27FC236}">
                  <a16:creationId xmlns:a16="http://schemas.microsoft.com/office/drawing/2014/main" id="{C4917C8A-2A6B-C419-3832-CC77B55CA24E}"/>
                </a:ext>
              </a:extLst>
            </p:cNvPr>
            <p:cNvSpPr txBox="1"/>
            <p:nvPr/>
          </p:nvSpPr>
          <p:spPr>
            <a:xfrm>
              <a:off x="9678927" y="2736675"/>
              <a:ext cx="790603"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Cloud providers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71" name="Google Shape;554;p5">
              <a:extLst>
                <a:ext uri="{FF2B5EF4-FFF2-40B4-BE49-F238E27FC236}">
                  <a16:creationId xmlns:a16="http://schemas.microsoft.com/office/drawing/2014/main" id="{F4128313-77F6-6031-23AE-D3267532B0B8}"/>
                </a:ext>
              </a:extLst>
            </p:cNvPr>
            <p:cNvSpPr txBox="1"/>
            <p:nvPr/>
          </p:nvSpPr>
          <p:spPr>
            <a:xfrm>
              <a:off x="9724441" y="5108153"/>
              <a:ext cx="1043714"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400G / 800G</a:t>
              </a:r>
              <a:b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b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data center</a:t>
              </a:r>
              <a:b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rPr>
              </a:b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infrastructure</a:t>
              </a:r>
              <a:endParaRPr kumimoji="0"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72" name="Google Shape;361;p5">
              <a:extLst>
                <a:ext uri="{FF2B5EF4-FFF2-40B4-BE49-F238E27FC236}">
                  <a16:creationId xmlns:a16="http://schemas.microsoft.com/office/drawing/2014/main" id="{68C56733-6EC4-01C7-85A2-5A26B398C2F0}"/>
                </a:ext>
              </a:extLst>
            </p:cNvPr>
            <p:cNvSpPr/>
            <p:nvPr/>
          </p:nvSpPr>
          <p:spPr>
            <a:xfrm>
              <a:off x="9661411" y="4407602"/>
              <a:ext cx="147033" cy="147033"/>
            </a:xfrm>
            <a:prstGeom prst="ellipse">
              <a:avLst/>
            </a:pr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73" name="Google Shape;378;p5">
              <a:extLst>
                <a:ext uri="{FF2B5EF4-FFF2-40B4-BE49-F238E27FC236}">
                  <a16:creationId xmlns:a16="http://schemas.microsoft.com/office/drawing/2014/main" id="{B54EBDD3-EEA4-7FAD-BC1C-6EEFAF0C3C21}"/>
                </a:ext>
              </a:extLst>
            </p:cNvPr>
            <p:cNvSpPr/>
            <p:nvPr/>
          </p:nvSpPr>
          <p:spPr>
            <a:xfrm>
              <a:off x="9661412" y="4677277"/>
              <a:ext cx="147033" cy="147033"/>
            </a:xfrm>
            <a:prstGeom prst="ellipse">
              <a:avLst/>
            </a:pr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74" name="Google Shape;344;p5">
              <a:extLst>
                <a:ext uri="{FF2B5EF4-FFF2-40B4-BE49-F238E27FC236}">
                  <a16:creationId xmlns:a16="http://schemas.microsoft.com/office/drawing/2014/main" id="{F364ABC4-EA26-F8AC-ABB2-51DABF2D47EB}"/>
                </a:ext>
              </a:extLst>
            </p:cNvPr>
            <p:cNvSpPr/>
            <p:nvPr/>
          </p:nvSpPr>
          <p:spPr>
            <a:xfrm>
              <a:off x="9705610" y="3361797"/>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75" name="Google Shape;350;p5">
              <a:extLst>
                <a:ext uri="{FF2B5EF4-FFF2-40B4-BE49-F238E27FC236}">
                  <a16:creationId xmlns:a16="http://schemas.microsoft.com/office/drawing/2014/main" id="{CFD34B26-007E-4C8E-45DA-52A518F9FEB3}"/>
                </a:ext>
              </a:extLst>
            </p:cNvPr>
            <p:cNvSpPr/>
            <p:nvPr/>
          </p:nvSpPr>
          <p:spPr>
            <a:xfrm>
              <a:off x="9700880" y="3072390"/>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pic>
          <p:nvPicPr>
            <p:cNvPr id="276" name="Google Shape;520;p5">
              <a:extLst>
                <a:ext uri="{FF2B5EF4-FFF2-40B4-BE49-F238E27FC236}">
                  <a16:creationId xmlns:a16="http://schemas.microsoft.com/office/drawing/2014/main" id="{E68E7C83-5E31-1779-3921-9237E6FB3FF4}"/>
                </a:ext>
              </a:extLst>
            </p:cNvPr>
            <p:cNvPicPr preferRelativeResize="0"/>
            <p:nvPr/>
          </p:nvPicPr>
          <p:blipFill rotWithShape="1">
            <a:blip r:embed="rId21" cstate="hqprint">
              <a:alphaModFix/>
              <a:biLevel thresh="75000"/>
              <a:extLst>
                <a:ext uri="{28A0092B-C50C-407E-A947-70E740481C1C}">
                  <a14:useLocalDpi xmlns:a14="http://schemas.microsoft.com/office/drawing/2010/main"/>
                </a:ext>
              </a:extLst>
            </a:blip>
            <a:srcRect/>
            <a:stretch/>
          </p:blipFill>
          <p:spPr>
            <a:xfrm>
              <a:off x="11379283" y="4150986"/>
              <a:ext cx="196951" cy="190967"/>
            </a:xfrm>
            <a:prstGeom prst="ellipse">
              <a:avLst/>
            </a:prstGeom>
            <a:noFill/>
            <a:ln>
              <a:noFill/>
            </a:ln>
          </p:spPr>
        </p:pic>
        <p:sp>
          <p:nvSpPr>
            <p:cNvPr id="277" name="Google Shape;444;p5">
              <a:extLst>
                <a:ext uri="{FF2B5EF4-FFF2-40B4-BE49-F238E27FC236}">
                  <a16:creationId xmlns:a16="http://schemas.microsoft.com/office/drawing/2014/main" id="{A7CE0E6A-5D9C-6B67-ADE8-CA53F394E9D9}"/>
                </a:ext>
              </a:extLst>
            </p:cNvPr>
            <p:cNvSpPr/>
            <p:nvPr/>
          </p:nvSpPr>
          <p:spPr>
            <a:xfrm>
              <a:off x="10235258" y="4106819"/>
              <a:ext cx="147033" cy="147033"/>
            </a:xfrm>
            <a:prstGeom prst="ellipse">
              <a:avLst/>
            </a:prstGeom>
            <a:solidFill>
              <a:srgbClr val="FFFFFF"/>
            </a:solidFill>
            <a:ln w="15875"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278" name="Google Shape;461;p5">
              <a:extLst>
                <a:ext uri="{FF2B5EF4-FFF2-40B4-BE49-F238E27FC236}">
                  <a16:creationId xmlns:a16="http://schemas.microsoft.com/office/drawing/2014/main" id="{7E0F6718-ED60-FCD2-F8C5-954FC3E699A8}"/>
                </a:ext>
              </a:extLst>
            </p:cNvPr>
            <p:cNvSpPr/>
            <p:nvPr/>
          </p:nvSpPr>
          <p:spPr>
            <a:xfrm rot="10800000">
              <a:off x="9816978" y="4199425"/>
              <a:ext cx="413298" cy="290120"/>
            </a:xfrm>
            <a:custGeom>
              <a:avLst/>
              <a:gdLst>
                <a:gd name="connsiteX0" fmla="*/ 0 w 725287"/>
                <a:gd name="connsiteY0" fmla="*/ 297309 h 297309"/>
                <a:gd name="connsiteX1" fmla="*/ 99690 w 725287"/>
                <a:gd name="connsiteY1" fmla="*/ 252621 h 297309"/>
                <a:gd name="connsiteX2" fmla="*/ 237194 w 725287"/>
                <a:gd name="connsiteY2" fmla="*/ 49803 h 297309"/>
                <a:gd name="connsiteX3" fmla="*/ 725287 w 725287"/>
                <a:gd name="connsiteY3" fmla="*/ 80 h 297309"/>
              </a:gdLst>
              <a:ahLst/>
              <a:cxnLst>
                <a:cxn ang="0">
                  <a:pos x="connsiteX0" y="connsiteY0"/>
                </a:cxn>
                <a:cxn ang="0">
                  <a:pos x="connsiteX1" y="connsiteY1"/>
                </a:cxn>
                <a:cxn ang="0">
                  <a:pos x="connsiteX2" y="connsiteY2"/>
                </a:cxn>
                <a:cxn ang="0">
                  <a:pos x="connsiteX3" y="connsiteY3"/>
                </a:cxn>
              </a:cxnLst>
              <a:rect l="l" t="t" r="r" b="b"/>
              <a:pathLst>
                <a:path w="725287" h="297309" extrusionOk="0">
                  <a:moveTo>
                    <a:pt x="0" y="297309"/>
                  </a:moveTo>
                  <a:cubicBezTo>
                    <a:pt x="30079" y="295590"/>
                    <a:pt x="60158" y="293872"/>
                    <a:pt x="99690" y="252621"/>
                  </a:cubicBezTo>
                  <a:cubicBezTo>
                    <a:pt x="139222" y="211370"/>
                    <a:pt x="183911" y="89908"/>
                    <a:pt x="237194" y="49803"/>
                  </a:cubicBezTo>
                  <a:cubicBezTo>
                    <a:pt x="290477" y="9698"/>
                    <a:pt x="660832" y="-1066"/>
                    <a:pt x="725287" y="80"/>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279" name="Google Shape;334;p5">
              <a:extLst>
                <a:ext uri="{FF2B5EF4-FFF2-40B4-BE49-F238E27FC236}">
                  <a16:creationId xmlns:a16="http://schemas.microsoft.com/office/drawing/2014/main" id="{CF2021EA-DEF8-F15C-A040-53DC28378E4F}"/>
                </a:ext>
              </a:extLst>
            </p:cNvPr>
            <p:cNvCxnSpPr>
              <a:cxnSpLocks/>
              <a:stCxn id="304" idx="4"/>
            </p:cNvCxnSpPr>
            <p:nvPr/>
          </p:nvCxnSpPr>
          <p:spPr>
            <a:xfrm flipH="1">
              <a:off x="10432292" y="4604729"/>
              <a:ext cx="469536" cy="225623"/>
            </a:xfrm>
            <a:prstGeom prst="straightConnector1">
              <a:avLst/>
            </a:prstGeom>
            <a:noFill/>
            <a:ln w="12700" cap="rnd" cmpd="sng">
              <a:solidFill>
                <a:srgbClr val="E2E2E2"/>
              </a:solidFill>
              <a:prstDash val="solid"/>
              <a:round/>
              <a:headEnd type="none" w="sm" len="sm"/>
              <a:tailEnd type="none" w="sm" len="sm"/>
            </a:ln>
          </p:spPr>
        </p:cxnSp>
        <p:cxnSp>
          <p:nvCxnSpPr>
            <p:cNvPr id="280" name="Google Shape;523;p5">
              <a:extLst>
                <a:ext uri="{FF2B5EF4-FFF2-40B4-BE49-F238E27FC236}">
                  <a16:creationId xmlns:a16="http://schemas.microsoft.com/office/drawing/2014/main" id="{97056894-B4E1-9AD1-07AE-B03506A46016}"/>
                </a:ext>
              </a:extLst>
            </p:cNvPr>
            <p:cNvCxnSpPr>
              <a:cxnSpLocks/>
            </p:cNvCxnSpPr>
            <p:nvPr/>
          </p:nvCxnSpPr>
          <p:spPr>
            <a:xfrm>
              <a:off x="10808255" y="4237669"/>
              <a:ext cx="546703" cy="8800"/>
            </a:xfrm>
            <a:prstGeom prst="straightConnector1">
              <a:avLst/>
            </a:prstGeom>
            <a:noFill/>
            <a:ln w="12700" cap="rnd" cmpd="sng">
              <a:solidFill>
                <a:srgbClr val="FFFFFF"/>
              </a:solidFill>
              <a:prstDash val="solid"/>
              <a:round/>
              <a:headEnd type="none" w="sm" len="sm"/>
              <a:tailEnd type="none" w="sm" len="sm"/>
            </a:ln>
          </p:spPr>
        </p:cxnSp>
        <p:cxnSp>
          <p:nvCxnSpPr>
            <p:cNvPr id="281" name="Google Shape;527;p5">
              <a:extLst>
                <a:ext uri="{FF2B5EF4-FFF2-40B4-BE49-F238E27FC236}">
                  <a16:creationId xmlns:a16="http://schemas.microsoft.com/office/drawing/2014/main" id="{456837BD-9C1E-97D5-36B4-9A6F3DC19B0B}"/>
                </a:ext>
              </a:extLst>
            </p:cNvPr>
            <p:cNvCxnSpPr>
              <a:cxnSpLocks/>
              <a:stCxn id="276" idx="4"/>
              <a:endCxn id="291" idx="7"/>
            </p:cNvCxnSpPr>
            <p:nvPr/>
          </p:nvCxnSpPr>
          <p:spPr>
            <a:xfrm flipH="1">
              <a:off x="11249779" y="4341953"/>
              <a:ext cx="227979" cy="325407"/>
            </a:xfrm>
            <a:prstGeom prst="straightConnector1">
              <a:avLst/>
            </a:prstGeom>
            <a:noFill/>
            <a:ln w="12700" cap="rnd" cmpd="sng">
              <a:solidFill>
                <a:srgbClr val="E2E2E2"/>
              </a:solidFill>
              <a:prstDash val="solid"/>
              <a:round/>
              <a:headEnd type="none" w="sm" len="sm"/>
              <a:tailEnd type="none" w="sm" len="sm"/>
            </a:ln>
          </p:spPr>
        </p:cxnSp>
        <p:cxnSp>
          <p:nvCxnSpPr>
            <p:cNvPr id="282" name="Google Shape;528;p5">
              <a:extLst>
                <a:ext uri="{FF2B5EF4-FFF2-40B4-BE49-F238E27FC236}">
                  <a16:creationId xmlns:a16="http://schemas.microsoft.com/office/drawing/2014/main" id="{E3DEAFB4-B443-74F1-871B-DE738F294E1F}"/>
                </a:ext>
              </a:extLst>
            </p:cNvPr>
            <p:cNvCxnSpPr>
              <a:cxnSpLocks/>
              <a:endCxn id="290" idx="3"/>
            </p:cNvCxnSpPr>
            <p:nvPr/>
          </p:nvCxnSpPr>
          <p:spPr>
            <a:xfrm flipV="1">
              <a:off x="10741995" y="3792621"/>
              <a:ext cx="181367" cy="238879"/>
            </a:xfrm>
            <a:prstGeom prst="straightConnector1">
              <a:avLst/>
            </a:prstGeom>
            <a:noFill/>
            <a:ln w="12700" cap="rnd" cmpd="sng">
              <a:solidFill>
                <a:srgbClr val="E2E2E2"/>
              </a:solidFill>
              <a:prstDash val="solid"/>
              <a:round/>
              <a:headEnd type="none" w="sm" len="sm"/>
              <a:tailEnd type="none" w="sm" len="sm"/>
            </a:ln>
          </p:spPr>
        </p:cxnSp>
        <p:cxnSp>
          <p:nvCxnSpPr>
            <p:cNvPr id="283" name="Google Shape;530;p5">
              <a:extLst>
                <a:ext uri="{FF2B5EF4-FFF2-40B4-BE49-F238E27FC236}">
                  <a16:creationId xmlns:a16="http://schemas.microsoft.com/office/drawing/2014/main" id="{C2BFF768-6A10-FBC8-DC13-BE0606C2228A}"/>
                </a:ext>
              </a:extLst>
            </p:cNvPr>
            <p:cNvCxnSpPr>
              <a:cxnSpLocks/>
              <a:stCxn id="291" idx="4"/>
              <a:endCxn id="292" idx="7"/>
            </p:cNvCxnSpPr>
            <p:nvPr/>
          </p:nvCxnSpPr>
          <p:spPr>
            <a:xfrm flipH="1">
              <a:off x="11007424" y="4792863"/>
              <a:ext cx="190371" cy="198302"/>
            </a:xfrm>
            <a:prstGeom prst="straightConnector1">
              <a:avLst/>
            </a:prstGeom>
            <a:noFill/>
            <a:ln w="12700" cap="rnd" cmpd="sng">
              <a:solidFill>
                <a:srgbClr val="E2E2E2"/>
              </a:solidFill>
              <a:prstDash val="solid"/>
              <a:round/>
              <a:headEnd type="none" w="sm" len="sm"/>
              <a:tailEnd type="none" w="sm" len="sm"/>
            </a:ln>
          </p:spPr>
        </p:cxnSp>
        <p:cxnSp>
          <p:nvCxnSpPr>
            <p:cNvPr id="284" name="Google Shape;531;p5">
              <a:extLst>
                <a:ext uri="{FF2B5EF4-FFF2-40B4-BE49-F238E27FC236}">
                  <a16:creationId xmlns:a16="http://schemas.microsoft.com/office/drawing/2014/main" id="{B878AA2C-6E80-7332-1DF6-E58B1EBF1E8C}"/>
                </a:ext>
              </a:extLst>
            </p:cNvPr>
            <p:cNvCxnSpPr>
              <a:cxnSpLocks/>
              <a:endCxn id="292" idx="2"/>
            </p:cNvCxnSpPr>
            <p:nvPr/>
          </p:nvCxnSpPr>
          <p:spPr>
            <a:xfrm>
              <a:off x="10457825" y="4972712"/>
              <a:ext cx="424100" cy="70439"/>
            </a:xfrm>
            <a:prstGeom prst="straightConnector1">
              <a:avLst/>
            </a:prstGeom>
            <a:noFill/>
            <a:ln w="12700" cap="rnd" cmpd="sng">
              <a:solidFill>
                <a:srgbClr val="E2E2E2"/>
              </a:solidFill>
              <a:prstDash val="solid"/>
              <a:round/>
              <a:headEnd type="none" w="sm" len="sm"/>
              <a:tailEnd type="none" w="sm" len="sm"/>
            </a:ln>
          </p:spPr>
        </p:cxnSp>
        <p:cxnSp>
          <p:nvCxnSpPr>
            <p:cNvPr id="285" name="Google Shape;534;p5">
              <a:extLst>
                <a:ext uri="{FF2B5EF4-FFF2-40B4-BE49-F238E27FC236}">
                  <a16:creationId xmlns:a16="http://schemas.microsoft.com/office/drawing/2014/main" id="{5414B5BD-2477-45CA-2AAF-E25650FE3104}"/>
                </a:ext>
              </a:extLst>
            </p:cNvPr>
            <p:cNvCxnSpPr/>
            <p:nvPr/>
          </p:nvCxnSpPr>
          <p:spPr>
            <a:xfrm rot="10800000" flipH="1">
              <a:off x="11040350" y="3527901"/>
              <a:ext cx="240068" cy="164591"/>
            </a:xfrm>
            <a:prstGeom prst="straightConnector1">
              <a:avLst/>
            </a:prstGeom>
            <a:noFill/>
            <a:ln w="12700" cap="rnd" cmpd="sng">
              <a:solidFill>
                <a:srgbClr val="E2E2E2"/>
              </a:solidFill>
              <a:prstDash val="solid"/>
              <a:round/>
              <a:headEnd type="none" w="sm" len="sm"/>
              <a:tailEnd type="none" w="sm" len="sm"/>
            </a:ln>
          </p:spPr>
        </p:cxnSp>
        <p:cxnSp>
          <p:nvCxnSpPr>
            <p:cNvPr id="286" name="Google Shape;535;p5">
              <a:extLst>
                <a:ext uri="{FF2B5EF4-FFF2-40B4-BE49-F238E27FC236}">
                  <a16:creationId xmlns:a16="http://schemas.microsoft.com/office/drawing/2014/main" id="{FF159302-77DD-C140-BAB8-610813E78AC7}"/>
                </a:ext>
              </a:extLst>
            </p:cNvPr>
            <p:cNvCxnSpPr>
              <a:cxnSpLocks/>
              <a:stCxn id="294" idx="0"/>
              <a:endCxn id="293" idx="4"/>
            </p:cNvCxnSpPr>
            <p:nvPr/>
          </p:nvCxnSpPr>
          <p:spPr>
            <a:xfrm flipH="1" flipV="1">
              <a:off x="11340669" y="3546077"/>
              <a:ext cx="36759" cy="228824"/>
            </a:xfrm>
            <a:prstGeom prst="straightConnector1">
              <a:avLst/>
            </a:prstGeom>
            <a:noFill/>
            <a:ln w="12700" cap="rnd" cmpd="sng">
              <a:solidFill>
                <a:srgbClr val="E2E2E2"/>
              </a:solidFill>
              <a:prstDash val="solid"/>
              <a:round/>
              <a:headEnd type="none" w="sm" len="sm"/>
              <a:tailEnd type="none" w="sm" len="sm"/>
            </a:ln>
          </p:spPr>
        </p:cxnSp>
        <p:cxnSp>
          <p:nvCxnSpPr>
            <p:cNvPr id="287" name="Google Shape;536;p5">
              <a:extLst>
                <a:ext uri="{FF2B5EF4-FFF2-40B4-BE49-F238E27FC236}">
                  <a16:creationId xmlns:a16="http://schemas.microsoft.com/office/drawing/2014/main" id="{5BD991AF-3F95-3417-6F21-835A1C4921CB}"/>
                </a:ext>
              </a:extLst>
            </p:cNvPr>
            <p:cNvCxnSpPr>
              <a:cxnSpLocks/>
              <a:endCxn id="294" idx="4"/>
            </p:cNvCxnSpPr>
            <p:nvPr/>
          </p:nvCxnSpPr>
          <p:spPr>
            <a:xfrm flipH="1" flipV="1">
              <a:off x="11377427" y="3921937"/>
              <a:ext cx="86916" cy="203115"/>
            </a:xfrm>
            <a:prstGeom prst="straightConnector1">
              <a:avLst/>
            </a:prstGeom>
            <a:noFill/>
            <a:ln w="12700" cap="rnd" cmpd="sng">
              <a:solidFill>
                <a:srgbClr val="FFFFFF"/>
              </a:solidFill>
              <a:prstDash val="solid"/>
              <a:round/>
              <a:headEnd type="none" w="sm" len="sm"/>
              <a:tailEnd type="none" w="sm" len="sm"/>
            </a:ln>
          </p:spPr>
        </p:cxnSp>
        <p:sp>
          <p:nvSpPr>
            <p:cNvPr id="288" name="Google Shape;481;p5">
              <a:extLst>
                <a:ext uri="{FF2B5EF4-FFF2-40B4-BE49-F238E27FC236}">
                  <a16:creationId xmlns:a16="http://schemas.microsoft.com/office/drawing/2014/main" id="{B18688F5-9345-E88A-15CB-36A3E21B40E1}"/>
                </a:ext>
              </a:extLst>
            </p:cNvPr>
            <p:cNvSpPr/>
            <p:nvPr/>
          </p:nvSpPr>
          <p:spPr>
            <a:xfrm rot="10800000">
              <a:off x="9805357" y="4188266"/>
              <a:ext cx="424919" cy="579364"/>
            </a:xfrm>
            <a:custGeom>
              <a:avLst/>
              <a:gdLst>
                <a:gd name="connsiteX0" fmla="*/ 0 w 745680"/>
                <a:gd name="connsiteY0" fmla="*/ 294279 h 294279"/>
                <a:gd name="connsiteX1" fmla="*/ 99690 w 745680"/>
                <a:gd name="connsiteY1" fmla="*/ 249591 h 294279"/>
                <a:gd name="connsiteX2" fmla="*/ 237194 w 745680"/>
                <a:gd name="connsiteY2" fmla="*/ 46773 h 294279"/>
                <a:gd name="connsiteX3" fmla="*/ 745680 w 745680"/>
                <a:gd name="connsiteY3" fmla="*/ 105 h 294279"/>
              </a:gdLst>
              <a:ahLst/>
              <a:cxnLst>
                <a:cxn ang="0">
                  <a:pos x="connsiteX0" y="connsiteY0"/>
                </a:cxn>
                <a:cxn ang="0">
                  <a:pos x="connsiteX1" y="connsiteY1"/>
                </a:cxn>
                <a:cxn ang="0">
                  <a:pos x="connsiteX2" y="connsiteY2"/>
                </a:cxn>
                <a:cxn ang="0">
                  <a:pos x="connsiteX3" y="connsiteY3"/>
                </a:cxn>
              </a:cxnLst>
              <a:rect l="l" t="t" r="r" b="b"/>
              <a:pathLst>
                <a:path w="745680" h="294279" extrusionOk="0">
                  <a:moveTo>
                    <a:pt x="0" y="294279"/>
                  </a:moveTo>
                  <a:cubicBezTo>
                    <a:pt x="30079" y="292560"/>
                    <a:pt x="60158" y="290842"/>
                    <a:pt x="99690" y="249591"/>
                  </a:cubicBezTo>
                  <a:cubicBezTo>
                    <a:pt x="139222" y="208340"/>
                    <a:pt x="183911" y="86878"/>
                    <a:pt x="237194" y="46773"/>
                  </a:cubicBezTo>
                  <a:cubicBezTo>
                    <a:pt x="290477" y="6668"/>
                    <a:pt x="681225" y="-1041"/>
                    <a:pt x="745680" y="105"/>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289" name="Google Shape;442;p5">
              <a:extLst>
                <a:ext uri="{FF2B5EF4-FFF2-40B4-BE49-F238E27FC236}">
                  <a16:creationId xmlns:a16="http://schemas.microsoft.com/office/drawing/2014/main" id="{B4C22287-4788-D1FE-955F-597BB263272A}"/>
                </a:ext>
              </a:extLst>
            </p:cNvPr>
            <p:cNvCxnSpPr>
              <a:cxnSpLocks/>
              <a:stCxn id="295" idx="6"/>
            </p:cNvCxnSpPr>
            <p:nvPr/>
          </p:nvCxnSpPr>
          <p:spPr>
            <a:xfrm flipV="1">
              <a:off x="9809257" y="4184084"/>
              <a:ext cx="425745" cy="7629"/>
            </a:xfrm>
            <a:prstGeom prst="straightConnector1">
              <a:avLst/>
            </a:prstGeom>
            <a:noFill/>
            <a:ln w="12700" cap="rnd" cmpd="sng">
              <a:solidFill>
                <a:srgbClr val="E2E2E2"/>
              </a:solidFill>
              <a:prstDash val="dash"/>
              <a:miter lim="800000"/>
              <a:headEnd type="none" w="sm" len="sm"/>
              <a:tailEnd type="none" w="sm" len="sm"/>
            </a:ln>
          </p:spPr>
        </p:cxnSp>
        <p:sp>
          <p:nvSpPr>
            <p:cNvPr id="290" name="Google Shape;525;p5">
              <a:extLst>
                <a:ext uri="{FF2B5EF4-FFF2-40B4-BE49-F238E27FC236}">
                  <a16:creationId xmlns:a16="http://schemas.microsoft.com/office/drawing/2014/main" id="{44AB0855-D1AC-70BE-7227-BCD1B14E22EF}"/>
                </a:ext>
              </a:extLst>
            </p:cNvPr>
            <p:cNvSpPr/>
            <p:nvPr/>
          </p:nvSpPr>
          <p:spPr>
            <a:xfrm>
              <a:off x="10901828" y="3667121"/>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91" name="Google Shape;526;p5">
              <a:extLst>
                <a:ext uri="{FF2B5EF4-FFF2-40B4-BE49-F238E27FC236}">
                  <a16:creationId xmlns:a16="http://schemas.microsoft.com/office/drawing/2014/main" id="{018F12D7-32C1-EC82-26B0-29C2823DB73D}"/>
                </a:ext>
              </a:extLst>
            </p:cNvPr>
            <p:cNvSpPr/>
            <p:nvPr/>
          </p:nvSpPr>
          <p:spPr>
            <a:xfrm>
              <a:off x="11124278" y="4645829"/>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92" name="Google Shape;529;p5">
              <a:extLst>
                <a:ext uri="{FF2B5EF4-FFF2-40B4-BE49-F238E27FC236}">
                  <a16:creationId xmlns:a16="http://schemas.microsoft.com/office/drawing/2014/main" id="{4E925EED-B150-E7B6-1FB9-74CD0CDF39C0}"/>
                </a:ext>
              </a:extLst>
            </p:cNvPr>
            <p:cNvSpPr/>
            <p:nvPr/>
          </p:nvSpPr>
          <p:spPr>
            <a:xfrm>
              <a:off x="10881923" y="4969632"/>
              <a:ext cx="147033" cy="147033"/>
            </a:xfrm>
            <a:prstGeom prst="ellipse">
              <a:avLst/>
            </a:prstGeom>
            <a:solidFill>
              <a:srgbClr val="0D274D"/>
            </a:solidFill>
            <a:ln w="15875"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93" name="Google Shape;532;p5">
              <a:extLst>
                <a:ext uri="{FF2B5EF4-FFF2-40B4-BE49-F238E27FC236}">
                  <a16:creationId xmlns:a16="http://schemas.microsoft.com/office/drawing/2014/main" id="{D93E7B9F-74F2-C1FF-C80E-E364C204DEC1}"/>
                </a:ext>
              </a:extLst>
            </p:cNvPr>
            <p:cNvSpPr/>
            <p:nvPr/>
          </p:nvSpPr>
          <p:spPr>
            <a:xfrm>
              <a:off x="11267151" y="3399045"/>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94" name="Google Shape;533;p5">
              <a:extLst>
                <a:ext uri="{FF2B5EF4-FFF2-40B4-BE49-F238E27FC236}">
                  <a16:creationId xmlns:a16="http://schemas.microsoft.com/office/drawing/2014/main" id="{2166F84F-1160-3214-E70C-729D6E8B82EB}"/>
                </a:ext>
              </a:extLst>
            </p:cNvPr>
            <p:cNvSpPr/>
            <p:nvPr/>
          </p:nvSpPr>
          <p:spPr>
            <a:xfrm>
              <a:off x="11303910" y="3774904"/>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295" name="Google Shape;488;p5">
              <a:extLst>
                <a:ext uri="{FF2B5EF4-FFF2-40B4-BE49-F238E27FC236}">
                  <a16:creationId xmlns:a16="http://schemas.microsoft.com/office/drawing/2014/main" id="{8DB3C6CA-3796-4294-023F-BFB3FFDDE48C}"/>
                </a:ext>
              </a:extLst>
            </p:cNvPr>
            <p:cNvSpPr/>
            <p:nvPr/>
          </p:nvSpPr>
          <p:spPr>
            <a:xfrm>
              <a:off x="9662224" y="4118196"/>
              <a:ext cx="147033" cy="147033"/>
            </a:xfrm>
            <a:prstGeom prst="ellipse">
              <a:avLst/>
            </a:prstGeom>
            <a:solidFill>
              <a:srgbClr val="00BCEB"/>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pic>
          <p:nvPicPr>
            <p:cNvPr id="296" name="Graphic 3719">
              <a:extLst>
                <a:ext uri="{FF2B5EF4-FFF2-40B4-BE49-F238E27FC236}">
                  <a16:creationId xmlns:a16="http://schemas.microsoft.com/office/drawing/2014/main" id="{936B76E5-107B-9B73-8405-16993EA5A84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371893" y="3971275"/>
              <a:ext cx="426720" cy="426720"/>
            </a:xfrm>
            <a:prstGeom prst="rect">
              <a:avLst/>
            </a:prstGeom>
          </p:spPr>
        </p:pic>
        <p:pic>
          <p:nvPicPr>
            <p:cNvPr id="297" name="Google Shape;539;p5">
              <a:extLst>
                <a:ext uri="{FF2B5EF4-FFF2-40B4-BE49-F238E27FC236}">
                  <a16:creationId xmlns:a16="http://schemas.microsoft.com/office/drawing/2014/main" id="{74F24A04-6FB1-4AF9-6F56-65F5223A42B1}"/>
                </a:ext>
              </a:extLst>
            </p:cNvPr>
            <p:cNvPicPr preferRelativeResize="0">
              <a:picLocks noChangeAspect="1"/>
            </p:cNvPicPr>
            <p:nvPr/>
          </p:nvPicPr>
          <p:blipFill rotWithShape="1">
            <a:blip r:embed="rId24" cstate="hqprint">
              <a:alphaModFix/>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0636690" y="5181433"/>
              <a:ext cx="499159" cy="127611"/>
            </a:xfrm>
            <a:prstGeom prst="rect">
              <a:avLst/>
            </a:prstGeom>
            <a:noFill/>
            <a:ln>
              <a:noFill/>
            </a:ln>
          </p:spPr>
        </p:pic>
        <p:pic>
          <p:nvPicPr>
            <p:cNvPr id="298" name="Google Shape;540;p5">
              <a:extLst>
                <a:ext uri="{FF2B5EF4-FFF2-40B4-BE49-F238E27FC236}">
                  <a16:creationId xmlns:a16="http://schemas.microsoft.com/office/drawing/2014/main" id="{330B1D2F-114F-7CCA-95B3-1172AF937BFC}"/>
                </a:ext>
              </a:extLst>
            </p:cNvPr>
            <p:cNvPicPr preferRelativeResize="0"/>
            <p:nvPr/>
          </p:nvPicPr>
          <p:blipFill>
            <a:blip r:embed="rId26" cstate="hqprint">
              <a:duotone>
                <a:srgbClr val="E3241B">
                  <a:shade val="45000"/>
                  <a:satMod val="135000"/>
                </a:srgbClr>
                <a:prstClr val="white"/>
              </a:duotone>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rcRect/>
            <a:stretch/>
          </p:blipFill>
          <p:spPr>
            <a:xfrm>
              <a:off x="11030500" y="4314464"/>
              <a:ext cx="253504" cy="101600"/>
            </a:xfrm>
            <a:prstGeom prst="rect">
              <a:avLst/>
            </a:prstGeom>
            <a:noFill/>
            <a:ln>
              <a:noFill/>
            </a:ln>
          </p:spPr>
        </p:pic>
        <p:pic>
          <p:nvPicPr>
            <p:cNvPr id="299" name="Picture 3722">
              <a:extLst>
                <a:ext uri="{FF2B5EF4-FFF2-40B4-BE49-F238E27FC236}">
                  <a16:creationId xmlns:a16="http://schemas.microsoft.com/office/drawing/2014/main" id="{08A75B94-5101-BE1B-8212-0A388DE81866}"/>
                </a:ext>
              </a:extLst>
            </p:cNvPr>
            <p:cNvPicPr>
              <a:picLocks noChangeAspect="1"/>
            </p:cNvPicPr>
            <p:nvPr/>
          </p:nvPicPr>
          <p:blipFill>
            <a:blip r:embed="rId28" cstate="hqprint">
              <a:duotone>
                <a:srgbClr val="E3241B">
                  <a:shade val="45000"/>
                  <a:satMod val="135000"/>
                </a:srgbClr>
                <a:prstClr val="white"/>
              </a:duotone>
              <a:extLst>
                <a:ext uri="{BEBA8EAE-BF5A-486C-A8C5-ECC9F3942E4B}">
                  <a14:imgProps xmlns:a14="http://schemas.microsoft.com/office/drawing/2010/main">
                    <a14:imgLayer r:embed="rId29">
                      <a14:imgEffect>
                        <a14:brightnessContrast bright="100000"/>
                      </a14:imgEffect>
                    </a14:imgLayer>
                  </a14:imgProps>
                </a:ext>
                <a:ext uri="{28A0092B-C50C-407E-A947-70E740481C1C}">
                  <a14:useLocalDpi xmlns:a14="http://schemas.microsoft.com/office/drawing/2010/main"/>
                </a:ext>
              </a:extLst>
            </a:blip>
            <a:srcRect/>
            <a:stretch/>
          </p:blipFill>
          <p:spPr>
            <a:xfrm>
              <a:off x="11069613" y="5053200"/>
              <a:ext cx="614928" cy="103901"/>
            </a:xfrm>
            <a:prstGeom prst="rect">
              <a:avLst/>
            </a:prstGeom>
          </p:spPr>
        </p:pic>
        <p:pic>
          <p:nvPicPr>
            <p:cNvPr id="300" name="Picture 3723">
              <a:extLst>
                <a:ext uri="{FF2B5EF4-FFF2-40B4-BE49-F238E27FC236}">
                  <a16:creationId xmlns:a16="http://schemas.microsoft.com/office/drawing/2014/main" id="{788F9E52-5835-F4E0-F36A-6F0BB4559559}"/>
                </a:ext>
              </a:extLst>
            </p:cNvPr>
            <p:cNvPicPr>
              <a:picLocks noChangeAspect="1"/>
            </p:cNvPicPr>
            <p:nvPr/>
          </p:nvPicPr>
          <p:blipFill>
            <a:blip r:embed="rId30" cstate="hqprint">
              <a:duotone>
                <a:srgbClr val="E3241B">
                  <a:shade val="45000"/>
                  <a:satMod val="135000"/>
                </a:srgbClr>
                <a:prstClr val="white"/>
              </a:duotone>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a:ext>
              </a:extLst>
            </a:blip>
            <a:srcRect/>
            <a:stretch/>
          </p:blipFill>
          <p:spPr>
            <a:xfrm>
              <a:off x="9974961" y="4808488"/>
              <a:ext cx="545144" cy="139687"/>
            </a:xfrm>
            <a:prstGeom prst="rect">
              <a:avLst/>
            </a:prstGeom>
            <a:noFill/>
            <a:ln>
              <a:noFill/>
            </a:ln>
          </p:spPr>
        </p:pic>
        <p:pic>
          <p:nvPicPr>
            <p:cNvPr id="301" name="Google Shape;521;p5">
              <a:extLst>
                <a:ext uri="{FF2B5EF4-FFF2-40B4-BE49-F238E27FC236}">
                  <a16:creationId xmlns:a16="http://schemas.microsoft.com/office/drawing/2014/main" id="{1E402EB9-46D1-9F4C-4E63-E39D1EB191D3}"/>
                </a:ext>
              </a:extLst>
            </p:cNvPr>
            <p:cNvPicPr preferRelativeResize="0"/>
            <p:nvPr/>
          </p:nvPicPr>
          <p:blipFill>
            <a:blip r:embed="rId32" cstate="hqprint">
              <a:duotone>
                <a:srgbClr val="E3241B">
                  <a:shade val="45000"/>
                  <a:satMod val="135000"/>
                </a:srgbClr>
                <a:prstClr val="white"/>
              </a:duotone>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a:ext>
              </a:extLst>
            </a:blip>
            <a:srcRect/>
            <a:stretch/>
          </p:blipFill>
          <p:spPr>
            <a:xfrm>
              <a:off x="10351729" y="3560046"/>
              <a:ext cx="443285" cy="166231"/>
            </a:xfrm>
            <a:prstGeom prst="rect">
              <a:avLst/>
            </a:prstGeom>
            <a:noFill/>
            <a:ln>
              <a:noFill/>
            </a:ln>
          </p:spPr>
        </p:pic>
        <p:pic>
          <p:nvPicPr>
            <p:cNvPr id="302" name="Google Shape;537;p5">
              <a:extLst>
                <a:ext uri="{FF2B5EF4-FFF2-40B4-BE49-F238E27FC236}">
                  <a16:creationId xmlns:a16="http://schemas.microsoft.com/office/drawing/2014/main" id="{4A1131B4-0332-4E89-7F75-F583A5489534}"/>
                </a:ext>
              </a:extLst>
            </p:cNvPr>
            <p:cNvPicPr preferRelativeResize="0"/>
            <p:nvPr/>
          </p:nvPicPr>
          <p:blipFill>
            <a:blip r:embed="rId34" cstate="hqprint">
              <a:duotone>
                <a:srgbClr val="E2E2E2">
                  <a:shade val="45000"/>
                  <a:satMod val="135000"/>
                </a:srgbClr>
                <a:prstClr val="white"/>
              </a:duotone>
              <a:extLst>
                <a:ext uri="{BEBA8EAE-BF5A-486C-A8C5-ECC9F3942E4B}">
                  <a14:imgProps xmlns:a14="http://schemas.microsoft.com/office/drawing/2010/main">
                    <a14:imgLayer r:embed="rId35">
                      <a14:imgEffect>
                        <a14:colorTemperature colorTemp="11500"/>
                      </a14:imgEffect>
                      <a14:imgEffect>
                        <a14:saturation sat="400000"/>
                      </a14:imgEffect>
                    </a14:imgLayer>
                  </a14:imgProps>
                </a:ext>
                <a:ext uri="{28A0092B-C50C-407E-A947-70E740481C1C}">
                  <a14:useLocalDpi xmlns:a14="http://schemas.microsoft.com/office/drawing/2010/main"/>
                </a:ext>
              </a:extLst>
            </a:blip>
            <a:srcRect/>
            <a:stretch/>
          </p:blipFill>
          <p:spPr>
            <a:xfrm>
              <a:off x="11028959" y="3249781"/>
              <a:ext cx="525661" cy="92843"/>
            </a:xfrm>
            <a:prstGeom prst="rect">
              <a:avLst/>
            </a:prstGeom>
            <a:noFill/>
            <a:ln>
              <a:noFill/>
            </a:ln>
          </p:spPr>
        </p:pic>
        <p:cxnSp>
          <p:nvCxnSpPr>
            <p:cNvPr id="303" name="Google Shape;524;p5">
              <a:extLst>
                <a:ext uri="{FF2B5EF4-FFF2-40B4-BE49-F238E27FC236}">
                  <a16:creationId xmlns:a16="http://schemas.microsoft.com/office/drawing/2014/main" id="{37170BF9-EAAE-EEC1-66F3-D87DB1D3F756}"/>
                </a:ext>
              </a:extLst>
            </p:cNvPr>
            <p:cNvCxnSpPr>
              <a:cxnSpLocks/>
            </p:cNvCxnSpPr>
            <p:nvPr/>
          </p:nvCxnSpPr>
          <p:spPr>
            <a:xfrm>
              <a:off x="10719375" y="4298913"/>
              <a:ext cx="131991" cy="158731"/>
            </a:xfrm>
            <a:prstGeom prst="straightConnector1">
              <a:avLst/>
            </a:prstGeom>
            <a:noFill/>
            <a:ln w="12700" cap="rnd" cmpd="sng">
              <a:solidFill>
                <a:srgbClr val="E2E2E2"/>
              </a:solidFill>
              <a:prstDash val="solid"/>
              <a:round/>
              <a:headEnd type="none" w="sm" len="sm"/>
              <a:tailEnd type="none" w="sm" len="sm"/>
            </a:ln>
          </p:spPr>
        </p:cxnSp>
        <p:sp>
          <p:nvSpPr>
            <p:cNvPr id="304" name="Google Shape;335;p5">
              <a:extLst>
                <a:ext uri="{FF2B5EF4-FFF2-40B4-BE49-F238E27FC236}">
                  <a16:creationId xmlns:a16="http://schemas.microsoft.com/office/drawing/2014/main" id="{2AF40BD0-899A-B52F-5DD0-C202FDD15A81}"/>
                </a:ext>
              </a:extLst>
            </p:cNvPr>
            <p:cNvSpPr/>
            <p:nvPr/>
          </p:nvSpPr>
          <p:spPr>
            <a:xfrm>
              <a:off x="10828312" y="4457698"/>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05" name="Google Shape;554;p5">
              <a:extLst>
                <a:ext uri="{FF2B5EF4-FFF2-40B4-BE49-F238E27FC236}">
                  <a16:creationId xmlns:a16="http://schemas.microsoft.com/office/drawing/2014/main" id="{CF04C588-74EC-96AE-BCFF-B15A54F7B8D5}"/>
                </a:ext>
              </a:extLst>
            </p:cNvPr>
            <p:cNvSpPr txBox="1"/>
            <p:nvPr/>
          </p:nvSpPr>
          <p:spPr>
            <a:xfrm>
              <a:off x="10491838" y="3965481"/>
              <a:ext cx="1192362"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Application segmentation</a:t>
              </a:r>
              <a:endParaRPr kumimoji="0"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pic>
          <p:nvPicPr>
            <p:cNvPr id="306" name="Google Shape;539;p5">
              <a:extLst>
                <a:ext uri="{FF2B5EF4-FFF2-40B4-BE49-F238E27FC236}">
                  <a16:creationId xmlns:a16="http://schemas.microsoft.com/office/drawing/2014/main" id="{D9420AEB-8D30-0A7A-7966-A4D557FC05AB}"/>
                </a:ext>
              </a:extLst>
            </p:cNvPr>
            <p:cNvPicPr preferRelativeResize="0">
              <a:picLocks noChangeAspect="1"/>
            </p:cNvPicPr>
            <p:nvPr/>
          </p:nvPicPr>
          <p:blipFill rotWithShape="1">
            <a:blip r:embed="rId24" cstate="hqprint">
              <a:duotone>
                <a:prstClr val="black"/>
                <a:srgbClr val="FFFFFF">
                  <a:tint val="45000"/>
                  <a:satMod val="400000"/>
                </a:srgbClr>
              </a:duotone>
              <a:extLst>
                <a:ext uri="{BEBA8EAE-BF5A-486C-A8C5-ECC9F3942E4B}">
                  <a14:imgProps xmlns:a14="http://schemas.microsoft.com/office/drawing/2010/main">
                    <a14:imgLayer r:embed="rId25">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0289286" y="3178829"/>
              <a:ext cx="499159" cy="127503"/>
            </a:xfrm>
            <a:prstGeom prst="rect">
              <a:avLst/>
            </a:prstGeom>
            <a:noFill/>
            <a:ln>
              <a:noFill/>
            </a:ln>
          </p:spPr>
        </p:pic>
        <p:sp>
          <p:nvSpPr>
            <p:cNvPr id="307" name="Google Shape;554;p5">
              <a:extLst>
                <a:ext uri="{FF2B5EF4-FFF2-40B4-BE49-F238E27FC236}">
                  <a16:creationId xmlns:a16="http://schemas.microsoft.com/office/drawing/2014/main" id="{35813D49-C31A-94B6-350F-A87582B2A3A3}"/>
                </a:ext>
              </a:extLst>
            </p:cNvPr>
            <p:cNvSpPr txBox="1"/>
            <p:nvPr/>
          </p:nvSpPr>
          <p:spPr>
            <a:xfrm>
              <a:off x="11221370" y="4613308"/>
              <a:ext cx="660936" cy="265893"/>
            </a:xfrm>
            <a:prstGeom prst="rect">
              <a:avLst/>
            </a:prstGeom>
            <a:noFill/>
            <a:ln>
              <a:noFill/>
            </a:ln>
          </p:spPr>
          <p:txBody>
            <a:bodyPr spcFirstLastPara="1" wrap="square" lIns="121836" tIns="121836" rIns="121836" bIns="121836" anchor="ctr" anchorCtr="0">
              <a:noAutofit/>
            </a:bodyPr>
            <a:lstStyle/>
            <a:p>
              <a:pPr marL="0" marR="0" lvl="0" indent="0" defTabSz="609265" eaLnBrk="1" fontAlgn="base" latinLnBrk="0" hangingPunct="1">
                <a:lnSpc>
                  <a:spcPct val="100000"/>
                </a:lnSpc>
                <a:spcBef>
                  <a:spcPts val="0"/>
                </a:spcBef>
                <a:spcAft>
                  <a:spcPts val="0"/>
                </a:spcAft>
                <a:buClr>
                  <a:srgbClr val="000000"/>
                </a:buClr>
                <a:buSzPts val="800"/>
                <a:buFontTx/>
                <a:buNone/>
                <a:tabLst/>
                <a:defRPr/>
              </a:pP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Firewall </a:t>
              </a:r>
              <a:b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b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load </a:t>
              </a:r>
              <a:b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br>
              <a:r>
                <a:rPr kumimoji="0" lang="en-US"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balancers</a:t>
              </a:r>
              <a:endParaRPr kumimoji="0" sz="5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grpSp>
      <p:grpSp>
        <p:nvGrpSpPr>
          <p:cNvPr id="308" name="Group 3731">
            <a:extLst>
              <a:ext uri="{FF2B5EF4-FFF2-40B4-BE49-F238E27FC236}">
                <a16:creationId xmlns:a16="http://schemas.microsoft.com/office/drawing/2014/main" id="{7EA13083-CE7F-F691-466B-6AD01FF5165D}"/>
              </a:ext>
            </a:extLst>
          </p:cNvPr>
          <p:cNvGrpSpPr/>
          <p:nvPr/>
        </p:nvGrpSpPr>
        <p:grpSpPr>
          <a:xfrm>
            <a:off x="455583" y="2406872"/>
            <a:ext cx="2274240" cy="3113601"/>
            <a:chOff x="340584" y="4519941"/>
            <a:chExt cx="1706124" cy="2335809"/>
          </a:xfrm>
        </p:grpSpPr>
        <p:sp>
          <p:nvSpPr>
            <p:cNvPr id="309" name="Rounded Rectangle 1754">
              <a:extLst>
                <a:ext uri="{FF2B5EF4-FFF2-40B4-BE49-F238E27FC236}">
                  <a16:creationId xmlns:a16="http://schemas.microsoft.com/office/drawing/2014/main" id="{79116CDA-C2CF-8A13-E52B-F2A6FE35D31E}"/>
                </a:ext>
              </a:extLst>
            </p:cNvPr>
            <p:cNvSpPr/>
            <p:nvPr/>
          </p:nvSpPr>
          <p:spPr>
            <a:xfrm>
              <a:off x="340584" y="4519941"/>
              <a:ext cx="1648442" cy="2335809"/>
            </a:xfrm>
            <a:prstGeom prst="roundRect">
              <a:avLst>
                <a:gd name="adj" fmla="val 7143"/>
              </a:avLst>
            </a:prstGeom>
            <a:solidFill>
              <a:srgbClr val="0D274D"/>
            </a:solidFill>
            <a:ln w="12700" cap="flat" cmpd="sng" algn="ctr">
              <a:solidFill>
                <a:srgbClr val="0D274D">
                  <a:lumMod val="75000"/>
                  <a:lumOff val="25000"/>
                </a:srgbClr>
              </a:solidFill>
              <a:prstDash val="solid"/>
            </a:ln>
            <a:effectLst/>
          </p:spPr>
          <p:txBody>
            <a:bodyPr rtlCol="0" anchor="ctr"/>
            <a:lstStyle/>
            <a:p>
              <a:pPr marL="0" marR="0" lvl="0" indent="0" algn="ctr" defTabSz="609265"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sp>
          <p:nvSpPr>
            <p:cNvPr id="310" name="Google Shape;338;p5">
              <a:extLst>
                <a:ext uri="{FF2B5EF4-FFF2-40B4-BE49-F238E27FC236}">
                  <a16:creationId xmlns:a16="http://schemas.microsoft.com/office/drawing/2014/main" id="{7C76C12B-6392-0F5D-BA5A-93913ACC0574}"/>
                </a:ext>
              </a:extLst>
            </p:cNvPr>
            <p:cNvSpPr txBox="1"/>
            <p:nvPr/>
          </p:nvSpPr>
          <p:spPr>
            <a:xfrm>
              <a:off x="427893" y="5194152"/>
              <a:ext cx="654379" cy="130885"/>
            </a:xfrm>
            <a:prstGeom prst="rect">
              <a:avLst/>
            </a:prstGeom>
            <a:noFill/>
            <a:ln>
              <a:noFill/>
            </a:ln>
          </p:spPr>
          <p:txBody>
            <a:bodyPr spcFirstLastPara="1" wrap="square" lIns="91387" tIns="45676" rIns="91387" bIns="45676" anchor="t" anchorCtr="0">
              <a:noAutofit/>
            </a:bodyPr>
            <a:lstStyle/>
            <a:p>
              <a:pPr marL="0" marR="0" lvl="0" indent="0" algn="ctr" defTabSz="609265" eaLnBrk="1" fontAlgn="base" latinLnBrk="0" hangingPunct="1">
                <a:lnSpc>
                  <a:spcPct val="9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Glasgow</a:t>
              </a:r>
              <a:endParaRPr kumimoji="0" sz="7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11" name="Google Shape;339;p5">
              <a:extLst>
                <a:ext uri="{FF2B5EF4-FFF2-40B4-BE49-F238E27FC236}">
                  <a16:creationId xmlns:a16="http://schemas.microsoft.com/office/drawing/2014/main" id="{9EC5C28B-5C22-8105-3716-04D9F64D4612}"/>
                </a:ext>
              </a:extLst>
            </p:cNvPr>
            <p:cNvSpPr txBox="1"/>
            <p:nvPr/>
          </p:nvSpPr>
          <p:spPr>
            <a:xfrm>
              <a:off x="775446" y="5910292"/>
              <a:ext cx="695149" cy="268937"/>
            </a:xfrm>
            <a:prstGeom prst="rect">
              <a:avLst/>
            </a:prstGeom>
            <a:noFill/>
            <a:ln>
              <a:noFill/>
            </a:ln>
          </p:spPr>
          <p:txBody>
            <a:bodyPr spcFirstLastPara="1" wrap="square" lIns="91387" tIns="45676" rIns="91387" bIns="45676" anchor="t" anchorCtr="0">
              <a:noAutofit/>
            </a:bodyPr>
            <a:lstStyle/>
            <a:p>
              <a:pPr marL="0" marR="0" lvl="0" indent="0" algn="ctr" defTabSz="609265" eaLnBrk="1" fontAlgn="base" latinLnBrk="0" hangingPunct="1">
                <a:lnSpc>
                  <a:spcPct val="9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London</a:t>
              </a:r>
              <a:endParaRPr kumimoji="0" sz="7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12" name="Google Shape;340;p5">
              <a:extLst>
                <a:ext uri="{FF2B5EF4-FFF2-40B4-BE49-F238E27FC236}">
                  <a16:creationId xmlns:a16="http://schemas.microsoft.com/office/drawing/2014/main" id="{1FD2C19F-0B27-D685-096B-BB893076C32C}"/>
                </a:ext>
              </a:extLst>
            </p:cNvPr>
            <p:cNvSpPr txBox="1"/>
            <p:nvPr/>
          </p:nvSpPr>
          <p:spPr>
            <a:xfrm>
              <a:off x="1252012" y="6635865"/>
              <a:ext cx="671040" cy="177827"/>
            </a:xfrm>
            <a:prstGeom prst="rect">
              <a:avLst/>
            </a:prstGeom>
            <a:noFill/>
            <a:ln>
              <a:noFill/>
            </a:ln>
          </p:spPr>
          <p:txBody>
            <a:bodyPr spcFirstLastPara="1" wrap="square" lIns="91387" tIns="45676" rIns="91387" bIns="45676" anchor="t" anchorCtr="0">
              <a:noAutofit/>
            </a:bodyPr>
            <a:lstStyle/>
            <a:p>
              <a:pPr marL="0" marR="0" lvl="0" indent="0" defTabSz="609265" eaLnBrk="1" fontAlgn="base" latinLnBrk="0" hangingPunct="1">
                <a:lnSpc>
                  <a:spcPct val="9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Manchester</a:t>
              </a:r>
              <a:endParaRPr kumimoji="0" sz="7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13" name="Google Shape;394;p5">
              <a:extLst>
                <a:ext uri="{FF2B5EF4-FFF2-40B4-BE49-F238E27FC236}">
                  <a16:creationId xmlns:a16="http://schemas.microsoft.com/office/drawing/2014/main" id="{FE84812B-79B9-5AFA-5923-5FE307F62A26}"/>
                </a:ext>
              </a:extLst>
            </p:cNvPr>
            <p:cNvSpPr/>
            <p:nvPr/>
          </p:nvSpPr>
          <p:spPr>
            <a:xfrm flipH="1">
              <a:off x="1432170" y="4790097"/>
              <a:ext cx="214688" cy="2449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14" name="Google Shape;436;p5">
              <a:extLst>
                <a:ext uri="{FF2B5EF4-FFF2-40B4-BE49-F238E27FC236}">
                  <a16:creationId xmlns:a16="http://schemas.microsoft.com/office/drawing/2014/main" id="{6F1E87C4-31DF-E52D-5F55-154B850A81E4}"/>
                </a:ext>
              </a:extLst>
            </p:cNvPr>
            <p:cNvSpPr/>
            <p:nvPr/>
          </p:nvSpPr>
          <p:spPr>
            <a:xfrm>
              <a:off x="954217" y="4985515"/>
              <a:ext cx="110275" cy="110275"/>
            </a:xfrm>
            <a:prstGeom prst="ellipse">
              <a:avLst/>
            </a:prstGeom>
            <a:solidFill>
              <a:srgbClr val="00BCEB"/>
            </a:solidFill>
            <a:ln w="25400" cap="flat" cmpd="thickThin">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15" name="Google Shape;386;p5">
              <a:extLst>
                <a:ext uri="{FF2B5EF4-FFF2-40B4-BE49-F238E27FC236}">
                  <a16:creationId xmlns:a16="http://schemas.microsoft.com/office/drawing/2014/main" id="{09E1FBBB-7F4A-96FA-42B5-A236747DA389}"/>
                </a:ext>
              </a:extLst>
            </p:cNvPr>
            <p:cNvSpPr/>
            <p:nvPr/>
          </p:nvSpPr>
          <p:spPr>
            <a:xfrm>
              <a:off x="1817703" y="6475296"/>
              <a:ext cx="110275" cy="110275"/>
            </a:xfrm>
            <a:prstGeom prst="ellipse">
              <a:avLst/>
            </a:prstGeom>
            <a:solidFill>
              <a:srgbClr val="00BCEB"/>
            </a:solidFill>
            <a:ln w="19050" cap="rnd" cmpd="sng">
              <a:solidFill>
                <a:srgbClr val="FBAB2C"/>
              </a:solidFill>
              <a:prstDash val="sysDot"/>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16" name="Google Shape;497;p5">
              <a:extLst>
                <a:ext uri="{FF2B5EF4-FFF2-40B4-BE49-F238E27FC236}">
                  <a16:creationId xmlns:a16="http://schemas.microsoft.com/office/drawing/2014/main" id="{6526E81E-B99C-E9CD-2F57-732618CEC7EB}"/>
                </a:ext>
              </a:extLst>
            </p:cNvPr>
            <p:cNvSpPr txBox="1"/>
            <p:nvPr/>
          </p:nvSpPr>
          <p:spPr>
            <a:xfrm>
              <a:off x="960390" y="4854280"/>
              <a:ext cx="557979"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BYOD</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17" name="Google Shape;541;p5">
              <a:extLst>
                <a:ext uri="{FF2B5EF4-FFF2-40B4-BE49-F238E27FC236}">
                  <a16:creationId xmlns:a16="http://schemas.microsoft.com/office/drawing/2014/main" id="{A8CCCC62-9C32-7D03-BF98-57E1060A5521}"/>
                </a:ext>
              </a:extLst>
            </p:cNvPr>
            <p:cNvSpPr txBox="1"/>
            <p:nvPr/>
          </p:nvSpPr>
          <p:spPr>
            <a:xfrm>
              <a:off x="808179" y="5454295"/>
              <a:ext cx="858035" cy="199420"/>
            </a:xfrm>
            <a:prstGeom prst="rect">
              <a:avLst/>
            </a:prstGeom>
            <a:noFill/>
            <a:ln>
              <a:noFill/>
            </a:ln>
          </p:spPr>
          <p:txBody>
            <a:bodyPr spcFirstLastPara="1" wrap="square" lIns="121836" tIns="121836" rIns="121836" bIns="121836" anchor="ctr" anchorCtr="0">
              <a:noAutofit/>
            </a:bodyPr>
            <a:lstStyle/>
            <a:p>
              <a:pPr marL="0" marR="0" lvl="0" indent="0" algn="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Corp devices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18" name="Google Shape;457;p5">
              <a:extLst>
                <a:ext uri="{FF2B5EF4-FFF2-40B4-BE49-F238E27FC236}">
                  <a16:creationId xmlns:a16="http://schemas.microsoft.com/office/drawing/2014/main" id="{44AEBC35-DF67-1D38-85E7-2A1F8CB984D8}"/>
                </a:ext>
              </a:extLst>
            </p:cNvPr>
            <p:cNvSpPr/>
            <p:nvPr/>
          </p:nvSpPr>
          <p:spPr>
            <a:xfrm>
              <a:off x="961816" y="5657523"/>
              <a:ext cx="110275" cy="110275"/>
            </a:xfrm>
            <a:prstGeom prst="ellipse">
              <a:avLst/>
            </a:prstGeom>
            <a:solidFill>
              <a:srgbClr val="FFFFFF"/>
            </a:solidFill>
            <a:ln w="25400" cap="flat" cmpd="thickThin">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19" name="Google Shape;373;p5">
              <a:extLst>
                <a:ext uri="{FF2B5EF4-FFF2-40B4-BE49-F238E27FC236}">
                  <a16:creationId xmlns:a16="http://schemas.microsoft.com/office/drawing/2014/main" id="{D09CD940-ECBE-61E8-886A-2AC9E1C19AEA}"/>
                </a:ext>
              </a:extLst>
            </p:cNvPr>
            <p:cNvSpPr/>
            <p:nvPr/>
          </p:nvSpPr>
          <p:spPr>
            <a:xfrm>
              <a:off x="1257214" y="5658431"/>
              <a:ext cx="110275" cy="110275"/>
            </a:xfrm>
            <a:prstGeom prst="ellipse">
              <a:avLst/>
            </a:prstGeom>
            <a:solidFill>
              <a:srgbClr val="0D274D"/>
            </a:solidFill>
            <a:ln w="12700" cap="rnd"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pic>
          <p:nvPicPr>
            <p:cNvPr id="320" name="Graphic 20">
              <a:extLst>
                <a:ext uri="{FF2B5EF4-FFF2-40B4-BE49-F238E27FC236}">
                  <a16:creationId xmlns:a16="http://schemas.microsoft.com/office/drawing/2014/main" id="{806AD2FE-5A75-0DA8-44D2-612F003EB1C6}"/>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13626" y="5542845"/>
              <a:ext cx="320040" cy="320040"/>
            </a:xfrm>
            <a:prstGeom prst="rect">
              <a:avLst/>
            </a:prstGeom>
          </p:spPr>
        </p:pic>
        <p:sp>
          <p:nvSpPr>
            <p:cNvPr id="321" name="Google Shape;497;p5">
              <a:extLst>
                <a:ext uri="{FF2B5EF4-FFF2-40B4-BE49-F238E27FC236}">
                  <a16:creationId xmlns:a16="http://schemas.microsoft.com/office/drawing/2014/main" id="{DAC865EA-D3ED-7D10-7670-FB2BA02A59EC}"/>
                </a:ext>
              </a:extLst>
            </p:cNvPr>
            <p:cNvSpPr txBox="1"/>
            <p:nvPr/>
          </p:nvSpPr>
          <p:spPr>
            <a:xfrm>
              <a:off x="1316970" y="4605936"/>
              <a:ext cx="557979"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IoT</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22" name="Google Shape;497;p5">
              <a:extLst>
                <a:ext uri="{FF2B5EF4-FFF2-40B4-BE49-F238E27FC236}">
                  <a16:creationId xmlns:a16="http://schemas.microsoft.com/office/drawing/2014/main" id="{3FB079B6-D803-4859-FE8E-BCAF4260368B}"/>
                </a:ext>
              </a:extLst>
            </p:cNvPr>
            <p:cNvSpPr txBox="1"/>
            <p:nvPr/>
          </p:nvSpPr>
          <p:spPr>
            <a:xfrm>
              <a:off x="621698" y="6557046"/>
              <a:ext cx="703908" cy="199419"/>
            </a:xfrm>
            <a:prstGeom prst="rect">
              <a:avLst/>
            </a:prstGeom>
            <a:noFill/>
            <a:ln>
              <a:noFill/>
            </a:ln>
          </p:spPr>
          <p:txBody>
            <a:bodyPr spcFirstLastPara="1" wrap="square" lIns="121836" tIns="121836" rIns="121836" bIns="121836" anchor="ctr" anchorCtr="0">
              <a:noAutofit/>
            </a:bodyPr>
            <a:lstStyle/>
            <a:p>
              <a:pPr marL="0" marR="0" lvl="0" indent="0"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Cameras and sensors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23" name="Google Shape;394;p5">
              <a:extLst>
                <a:ext uri="{FF2B5EF4-FFF2-40B4-BE49-F238E27FC236}">
                  <a16:creationId xmlns:a16="http://schemas.microsoft.com/office/drawing/2014/main" id="{4A87D8A2-A43B-9D73-FF4C-D493A922A19B}"/>
                </a:ext>
              </a:extLst>
            </p:cNvPr>
            <p:cNvSpPr/>
            <p:nvPr/>
          </p:nvSpPr>
          <p:spPr>
            <a:xfrm flipH="1" flipV="1">
              <a:off x="754054" y="6250643"/>
              <a:ext cx="214688" cy="2449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pic>
          <p:nvPicPr>
            <p:cNvPr id="324" name="Graphic 154">
              <a:extLst>
                <a:ext uri="{FF2B5EF4-FFF2-40B4-BE49-F238E27FC236}">
                  <a16:creationId xmlns:a16="http://schemas.microsoft.com/office/drawing/2014/main" id="{64B53197-B475-E634-35F4-971ECD03B101}"/>
                </a:ext>
              </a:extLst>
            </p:cNvPr>
            <p:cNvPicPr>
              <a:picLocks noChangeAspect="1"/>
            </p:cNvPicPr>
            <p:nvPr/>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674864" y="6271755"/>
              <a:ext cx="182880" cy="182880"/>
            </a:xfrm>
            <a:prstGeom prst="rect">
              <a:avLst/>
            </a:prstGeom>
          </p:spPr>
        </p:pic>
        <p:sp>
          <p:nvSpPr>
            <p:cNvPr id="325" name="Google Shape;497;p5">
              <a:extLst>
                <a:ext uri="{FF2B5EF4-FFF2-40B4-BE49-F238E27FC236}">
                  <a16:creationId xmlns:a16="http://schemas.microsoft.com/office/drawing/2014/main" id="{18840543-3182-5637-CA6E-438888B7AA98}"/>
                </a:ext>
              </a:extLst>
            </p:cNvPr>
            <p:cNvSpPr txBox="1"/>
            <p:nvPr/>
          </p:nvSpPr>
          <p:spPr>
            <a:xfrm>
              <a:off x="634563" y="6052364"/>
              <a:ext cx="351900"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IoT</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26" name="Google Shape;497;p5">
              <a:extLst>
                <a:ext uri="{FF2B5EF4-FFF2-40B4-BE49-F238E27FC236}">
                  <a16:creationId xmlns:a16="http://schemas.microsoft.com/office/drawing/2014/main" id="{7150BF75-9E0C-C5D4-85DD-701D47F1D8B7}"/>
                </a:ext>
              </a:extLst>
            </p:cNvPr>
            <p:cNvSpPr txBox="1"/>
            <p:nvPr/>
          </p:nvSpPr>
          <p:spPr>
            <a:xfrm>
              <a:off x="1693281" y="6294245"/>
              <a:ext cx="353427" cy="201318"/>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VDI</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pic>
          <p:nvPicPr>
            <p:cNvPr id="327" name="Graphic 3977">
              <a:extLst>
                <a:ext uri="{FF2B5EF4-FFF2-40B4-BE49-F238E27FC236}">
                  <a16:creationId xmlns:a16="http://schemas.microsoft.com/office/drawing/2014/main" id="{C12F7510-DB07-EC4D-63CB-663E3B6D1AF6}"/>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023750" y="4623432"/>
              <a:ext cx="320040" cy="320040"/>
            </a:xfrm>
            <a:prstGeom prst="rect">
              <a:avLst/>
            </a:prstGeom>
          </p:spPr>
        </p:pic>
        <p:pic>
          <p:nvPicPr>
            <p:cNvPr id="328" name="Graphic 3978">
              <a:extLst>
                <a:ext uri="{FF2B5EF4-FFF2-40B4-BE49-F238E27FC236}">
                  <a16:creationId xmlns:a16="http://schemas.microsoft.com/office/drawing/2014/main" id="{B328309E-B3EC-86D3-16AD-60793472D4B0}"/>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65728" y="6061594"/>
              <a:ext cx="320040" cy="320040"/>
            </a:xfrm>
            <a:prstGeom prst="rect">
              <a:avLst/>
            </a:prstGeom>
          </p:spPr>
        </p:pic>
        <p:pic>
          <p:nvPicPr>
            <p:cNvPr id="329" name="Graphic 3979">
              <a:extLst>
                <a:ext uri="{FF2B5EF4-FFF2-40B4-BE49-F238E27FC236}">
                  <a16:creationId xmlns:a16="http://schemas.microsoft.com/office/drawing/2014/main" id="{1BB340D4-D9A9-8E14-2FAF-12CE4C980B7A}"/>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598391" y="4877095"/>
              <a:ext cx="320040" cy="320040"/>
            </a:xfrm>
            <a:prstGeom prst="rect">
              <a:avLst/>
            </a:prstGeom>
          </p:spPr>
        </p:pic>
        <p:pic>
          <p:nvPicPr>
            <p:cNvPr id="330" name="Graphic 3980">
              <a:extLst>
                <a:ext uri="{FF2B5EF4-FFF2-40B4-BE49-F238E27FC236}">
                  <a16:creationId xmlns:a16="http://schemas.microsoft.com/office/drawing/2014/main" id="{3D2A4346-112E-635E-ABAB-BA1CFD5FD77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368064" y="6071213"/>
              <a:ext cx="320040" cy="320040"/>
            </a:xfrm>
            <a:prstGeom prst="rect">
              <a:avLst/>
            </a:prstGeom>
          </p:spPr>
        </p:pic>
        <p:pic>
          <p:nvPicPr>
            <p:cNvPr id="331" name="Graphic 3981">
              <a:extLst>
                <a:ext uri="{FF2B5EF4-FFF2-40B4-BE49-F238E27FC236}">
                  <a16:creationId xmlns:a16="http://schemas.microsoft.com/office/drawing/2014/main" id="{3336DFB2-6CF2-E4BC-EA8C-71CB8BC58585}"/>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428133" y="6363706"/>
              <a:ext cx="320040" cy="320040"/>
            </a:xfrm>
            <a:prstGeom prst="rect">
              <a:avLst/>
            </a:prstGeom>
          </p:spPr>
        </p:pic>
        <p:pic>
          <p:nvPicPr>
            <p:cNvPr id="332" name="Graphic 3982">
              <a:extLst>
                <a:ext uri="{FF2B5EF4-FFF2-40B4-BE49-F238E27FC236}">
                  <a16:creationId xmlns:a16="http://schemas.microsoft.com/office/drawing/2014/main" id="{56F9DBA4-F7CA-1DB5-A63A-983052909DCB}"/>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368064" y="6355695"/>
              <a:ext cx="320040" cy="320040"/>
            </a:xfrm>
            <a:prstGeom prst="rect">
              <a:avLst/>
            </a:prstGeom>
          </p:spPr>
        </p:pic>
        <p:sp>
          <p:nvSpPr>
            <p:cNvPr id="333" name="Google Shape;467;p5">
              <a:extLst>
                <a:ext uri="{FF2B5EF4-FFF2-40B4-BE49-F238E27FC236}">
                  <a16:creationId xmlns:a16="http://schemas.microsoft.com/office/drawing/2014/main" id="{5050D0BD-6AF8-E5E7-F122-2E31831C49B4}"/>
                </a:ext>
              </a:extLst>
            </p:cNvPr>
            <p:cNvSpPr/>
            <p:nvPr/>
          </p:nvSpPr>
          <p:spPr>
            <a:xfrm>
              <a:off x="1381288" y="5711027"/>
              <a:ext cx="274430" cy="468202"/>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334" name="Google Shape;466;p5">
              <a:extLst>
                <a:ext uri="{FF2B5EF4-FFF2-40B4-BE49-F238E27FC236}">
                  <a16:creationId xmlns:a16="http://schemas.microsoft.com/office/drawing/2014/main" id="{3A8701D4-7B3E-3B8C-B3BF-901FCB24178C}"/>
                </a:ext>
              </a:extLst>
            </p:cNvPr>
            <p:cNvCxnSpPr>
              <a:cxnSpLocks/>
            </p:cNvCxnSpPr>
            <p:nvPr/>
          </p:nvCxnSpPr>
          <p:spPr>
            <a:xfrm>
              <a:off x="1072092" y="5712661"/>
              <a:ext cx="185112" cy="881"/>
            </a:xfrm>
            <a:prstGeom prst="straightConnector1">
              <a:avLst/>
            </a:prstGeom>
            <a:noFill/>
            <a:ln w="12700" cap="flat" cmpd="sng">
              <a:solidFill>
                <a:srgbClr val="E2E2E2"/>
              </a:solidFill>
              <a:prstDash val="solid"/>
              <a:miter lim="800000"/>
              <a:headEnd type="none" w="sm" len="sm"/>
              <a:tailEnd type="none" w="sm" len="sm"/>
            </a:ln>
          </p:spPr>
        </p:cxnSp>
        <p:sp>
          <p:nvSpPr>
            <p:cNvPr id="335" name="Google Shape;457;p5">
              <a:extLst>
                <a:ext uri="{FF2B5EF4-FFF2-40B4-BE49-F238E27FC236}">
                  <a16:creationId xmlns:a16="http://schemas.microsoft.com/office/drawing/2014/main" id="{1296F8FA-2B18-6034-7406-1D8D454F2B25}"/>
                </a:ext>
              </a:extLst>
            </p:cNvPr>
            <p:cNvSpPr/>
            <p:nvPr/>
          </p:nvSpPr>
          <p:spPr>
            <a:xfrm>
              <a:off x="1293273" y="6134459"/>
              <a:ext cx="110275" cy="110275"/>
            </a:xfrm>
            <a:prstGeom prst="ellipse">
              <a:avLst/>
            </a:prstGeom>
            <a:solidFill>
              <a:srgbClr val="FFFFFF"/>
            </a:solidFill>
            <a:ln w="25400" cap="flat" cmpd="thickThin">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336" name="Google Shape;466;p5">
              <a:extLst>
                <a:ext uri="{FF2B5EF4-FFF2-40B4-BE49-F238E27FC236}">
                  <a16:creationId xmlns:a16="http://schemas.microsoft.com/office/drawing/2014/main" id="{D98A9065-E5EF-7E71-3359-6B18B5C5351C}"/>
                </a:ext>
              </a:extLst>
            </p:cNvPr>
            <p:cNvCxnSpPr>
              <a:cxnSpLocks/>
            </p:cNvCxnSpPr>
            <p:nvPr/>
          </p:nvCxnSpPr>
          <p:spPr>
            <a:xfrm flipV="1">
              <a:off x="686430" y="6250811"/>
              <a:ext cx="282826" cy="1"/>
            </a:xfrm>
            <a:prstGeom prst="straightConnector1">
              <a:avLst/>
            </a:prstGeom>
            <a:noFill/>
            <a:ln w="12700" cap="rnd" cmpd="sng">
              <a:solidFill>
                <a:srgbClr val="E2E2E2"/>
              </a:solidFill>
              <a:prstDash val="solid"/>
              <a:miter lim="800000"/>
              <a:headEnd type="none" w="sm" len="sm"/>
              <a:tailEnd type="none" w="sm" len="sm"/>
            </a:ln>
          </p:spPr>
        </p:cxnSp>
        <p:sp>
          <p:nvSpPr>
            <p:cNvPr id="337" name="Google Shape;373;p5">
              <a:extLst>
                <a:ext uri="{FF2B5EF4-FFF2-40B4-BE49-F238E27FC236}">
                  <a16:creationId xmlns:a16="http://schemas.microsoft.com/office/drawing/2014/main" id="{00450530-80FD-7363-245B-F0AA9449DD55}"/>
                </a:ext>
              </a:extLst>
            </p:cNvPr>
            <p:cNvSpPr/>
            <p:nvPr/>
          </p:nvSpPr>
          <p:spPr>
            <a:xfrm>
              <a:off x="1365278" y="4735718"/>
              <a:ext cx="110275" cy="110275"/>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338" name="Google Shape;382;p5">
              <a:extLst>
                <a:ext uri="{FF2B5EF4-FFF2-40B4-BE49-F238E27FC236}">
                  <a16:creationId xmlns:a16="http://schemas.microsoft.com/office/drawing/2014/main" id="{E5BA62CB-782B-A6F4-CBFC-81035568521C}"/>
                </a:ext>
              </a:extLst>
            </p:cNvPr>
            <p:cNvCxnSpPr>
              <a:cxnSpLocks/>
              <a:stCxn id="314" idx="6"/>
            </p:cNvCxnSpPr>
            <p:nvPr/>
          </p:nvCxnSpPr>
          <p:spPr>
            <a:xfrm flipV="1">
              <a:off x="1064492" y="5034349"/>
              <a:ext cx="933427" cy="6304"/>
            </a:xfrm>
            <a:prstGeom prst="straightConnector1">
              <a:avLst/>
            </a:prstGeom>
            <a:noFill/>
            <a:ln w="12700" cap="rnd" cmpd="sng">
              <a:solidFill>
                <a:srgbClr val="00BCEB"/>
              </a:solidFill>
              <a:prstDash val="solid"/>
              <a:miter lim="800000"/>
              <a:headEnd type="none" w="sm" len="sm"/>
              <a:tailEnd type="none" w="sm" len="sm"/>
            </a:ln>
          </p:spPr>
        </p:cxnSp>
        <p:cxnSp>
          <p:nvCxnSpPr>
            <p:cNvPr id="339" name="Google Shape;466;p5">
              <a:extLst>
                <a:ext uri="{FF2B5EF4-FFF2-40B4-BE49-F238E27FC236}">
                  <a16:creationId xmlns:a16="http://schemas.microsoft.com/office/drawing/2014/main" id="{AED3F89F-F644-7450-2525-B4E142B9EFD6}"/>
                </a:ext>
              </a:extLst>
            </p:cNvPr>
            <p:cNvCxnSpPr>
              <a:cxnSpLocks/>
            </p:cNvCxnSpPr>
            <p:nvPr/>
          </p:nvCxnSpPr>
          <p:spPr>
            <a:xfrm flipV="1">
              <a:off x="1367489" y="5707266"/>
              <a:ext cx="614102" cy="6303"/>
            </a:xfrm>
            <a:prstGeom prst="straightConnector1">
              <a:avLst/>
            </a:prstGeom>
            <a:noFill/>
            <a:ln w="12700" cap="flat" cmpd="sng">
              <a:solidFill>
                <a:srgbClr val="E2E2E2"/>
              </a:solidFill>
              <a:prstDash val="solid"/>
              <a:miter lim="800000"/>
              <a:headEnd type="none" w="sm" len="sm"/>
              <a:tailEnd type="none" w="sm" len="sm"/>
            </a:ln>
          </p:spPr>
        </p:cxnSp>
      </p:grpSp>
      <p:grpSp>
        <p:nvGrpSpPr>
          <p:cNvPr id="340" name="Group 3990">
            <a:extLst>
              <a:ext uri="{FF2B5EF4-FFF2-40B4-BE49-F238E27FC236}">
                <a16:creationId xmlns:a16="http://schemas.microsoft.com/office/drawing/2014/main" id="{AFE27AA1-7634-EBA7-CEAD-4EDDCA4F1E37}"/>
              </a:ext>
            </a:extLst>
          </p:cNvPr>
          <p:cNvGrpSpPr/>
          <p:nvPr/>
        </p:nvGrpSpPr>
        <p:grpSpPr>
          <a:xfrm>
            <a:off x="4856694" y="2406873"/>
            <a:ext cx="2463093" cy="3113601"/>
            <a:chOff x="3642276" y="1845376"/>
            <a:chExt cx="1847801" cy="2335809"/>
          </a:xfrm>
        </p:grpSpPr>
        <p:sp>
          <p:nvSpPr>
            <p:cNvPr id="341" name="Rounded Rectangle 1787">
              <a:extLst>
                <a:ext uri="{FF2B5EF4-FFF2-40B4-BE49-F238E27FC236}">
                  <a16:creationId xmlns:a16="http://schemas.microsoft.com/office/drawing/2014/main" id="{C08F5A9B-6007-B5A2-1ECE-54C0B3084D88}"/>
                </a:ext>
              </a:extLst>
            </p:cNvPr>
            <p:cNvSpPr/>
            <p:nvPr/>
          </p:nvSpPr>
          <p:spPr>
            <a:xfrm>
              <a:off x="3764188" y="1845376"/>
              <a:ext cx="1648442" cy="2335809"/>
            </a:xfrm>
            <a:prstGeom prst="roundRect">
              <a:avLst>
                <a:gd name="adj" fmla="val 7882"/>
              </a:avLst>
            </a:prstGeom>
            <a:solidFill>
              <a:srgbClr val="0D274D"/>
            </a:solidFill>
            <a:ln w="12700" cap="flat" cmpd="sng" algn="ctr">
              <a:solidFill>
                <a:srgbClr val="0D274D">
                  <a:lumMod val="75000"/>
                  <a:lumOff val="25000"/>
                </a:srgbClr>
              </a:solidFill>
              <a:prstDash val="solid"/>
            </a:ln>
            <a:effectLst/>
          </p:spPr>
          <p:txBody>
            <a:bodyPr rtlCol="0" anchor="ctr"/>
            <a:lstStyle/>
            <a:p>
              <a:pPr marL="0" marR="0" lvl="0" indent="0" algn="ctr" defTabSz="609265"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cxnSp>
          <p:nvCxnSpPr>
            <p:cNvPr id="342" name="Google Shape;469;p5">
              <a:extLst>
                <a:ext uri="{FF2B5EF4-FFF2-40B4-BE49-F238E27FC236}">
                  <a16:creationId xmlns:a16="http://schemas.microsoft.com/office/drawing/2014/main" id="{5B7A6572-E874-819F-7142-CAF16805D40E}"/>
                </a:ext>
              </a:extLst>
            </p:cNvPr>
            <p:cNvCxnSpPr>
              <a:cxnSpLocks/>
            </p:cNvCxnSpPr>
            <p:nvPr/>
          </p:nvCxnSpPr>
          <p:spPr>
            <a:xfrm>
              <a:off x="4257263" y="3144140"/>
              <a:ext cx="373747" cy="0"/>
            </a:xfrm>
            <a:prstGeom prst="straightConnector1">
              <a:avLst/>
            </a:prstGeom>
            <a:noFill/>
            <a:ln w="12700" cap="rnd" cmpd="sng">
              <a:solidFill>
                <a:srgbClr val="E2E2E2"/>
              </a:solidFill>
              <a:prstDash val="dash"/>
              <a:miter lim="800000"/>
              <a:headEnd type="none" w="sm" len="sm"/>
              <a:tailEnd type="none" w="sm" len="sm"/>
            </a:ln>
          </p:spPr>
        </p:cxnSp>
        <p:cxnSp>
          <p:nvCxnSpPr>
            <p:cNvPr id="343" name="Google Shape;384;p5">
              <a:extLst>
                <a:ext uri="{FF2B5EF4-FFF2-40B4-BE49-F238E27FC236}">
                  <a16:creationId xmlns:a16="http://schemas.microsoft.com/office/drawing/2014/main" id="{9BA0EBDB-A8E4-E68E-C302-6D796D8299CF}"/>
                </a:ext>
              </a:extLst>
            </p:cNvPr>
            <p:cNvCxnSpPr>
              <a:cxnSpLocks/>
              <a:stCxn id="363" idx="6"/>
              <a:endCxn id="362" idx="2"/>
            </p:cNvCxnSpPr>
            <p:nvPr/>
          </p:nvCxnSpPr>
          <p:spPr>
            <a:xfrm>
              <a:off x="3963395" y="2463990"/>
              <a:ext cx="183571" cy="0"/>
            </a:xfrm>
            <a:prstGeom prst="straightConnector1">
              <a:avLst/>
            </a:prstGeom>
            <a:noFill/>
            <a:ln w="12700" cap="flat" cmpd="sng">
              <a:solidFill>
                <a:srgbClr val="00BCEB"/>
              </a:solidFill>
              <a:prstDash val="solid"/>
              <a:miter lim="800000"/>
              <a:headEnd type="none" w="sm" len="sm"/>
              <a:tailEnd type="none" w="sm" len="sm"/>
            </a:ln>
          </p:spPr>
        </p:cxnSp>
        <p:cxnSp>
          <p:nvCxnSpPr>
            <p:cNvPr id="344" name="Google Shape;385;p5">
              <a:extLst>
                <a:ext uri="{FF2B5EF4-FFF2-40B4-BE49-F238E27FC236}">
                  <a16:creationId xmlns:a16="http://schemas.microsoft.com/office/drawing/2014/main" id="{9315FF9C-239E-E5DC-B01B-44C8FCB05884}"/>
                </a:ext>
              </a:extLst>
            </p:cNvPr>
            <p:cNvCxnSpPr>
              <a:cxnSpLocks/>
            </p:cNvCxnSpPr>
            <p:nvPr/>
          </p:nvCxnSpPr>
          <p:spPr>
            <a:xfrm>
              <a:off x="3642276" y="3854115"/>
              <a:ext cx="1092449" cy="0"/>
            </a:xfrm>
            <a:prstGeom prst="straightConnector1">
              <a:avLst/>
            </a:prstGeom>
            <a:noFill/>
            <a:ln w="12700" cap="flat" cmpd="sng">
              <a:solidFill>
                <a:srgbClr val="E2E2E2"/>
              </a:solidFill>
              <a:prstDash val="solid"/>
              <a:miter lim="800000"/>
              <a:headEnd type="none" w="sm" len="sm"/>
              <a:tailEnd type="none" w="sm" len="sm"/>
            </a:ln>
          </p:spPr>
        </p:cxnSp>
        <p:cxnSp>
          <p:nvCxnSpPr>
            <p:cNvPr id="345" name="Google Shape;387;p5">
              <a:extLst>
                <a:ext uri="{FF2B5EF4-FFF2-40B4-BE49-F238E27FC236}">
                  <a16:creationId xmlns:a16="http://schemas.microsoft.com/office/drawing/2014/main" id="{233EC658-A5C8-FFE0-C911-16A90EE62507}"/>
                </a:ext>
              </a:extLst>
            </p:cNvPr>
            <p:cNvCxnSpPr>
              <a:cxnSpLocks/>
              <a:stCxn id="366" idx="6"/>
              <a:endCxn id="365" idx="2"/>
            </p:cNvCxnSpPr>
            <p:nvPr/>
          </p:nvCxnSpPr>
          <p:spPr>
            <a:xfrm>
              <a:off x="4845000" y="3849566"/>
              <a:ext cx="266088" cy="0"/>
            </a:xfrm>
            <a:prstGeom prst="straightConnector1">
              <a:avLst/>
            </a:prstGeom>
            <a:noFill/>
            <a:ln w="12700" cap="flat" cmpd="sng">
              <a:solidFill>
                <a:srgbClr val="E2E2E2"/>
              </a:solidFill>
              <a:prstDash val="solid"/>
              <a:miter lim="800000"/>
              <a:headEnd type="none" w="sm" len="sm"/>
              <a:tailEnd type="none" w="sm" len="sm"/>
            </a:ln>
          </p:spPr>
        </p:cxnSp>
        <p:cxnSp>
          <p:nvCxnSpPr>
            <p:cNvPr id="346" name="Google Shape;388;p5">
              <a:extLst>
                <a:ext uri="{FF2B5EF4-FFF2-40B4-BE49-F238E27FC236}">
                  <a16:creationId xmlns:a16="http://schemas.microsoft.com/office/drawing/2014/main" id="{9D0AF048-44B3-926B-D1ED-352850B63AC4}"/>
                </a:ext>
              </a:extLst>
            </p:cNvPr>
            <p:cNvCxnSpPr>
              <a:cxnSpLocks/>
              <a:stCxn id="365" idx="6"/>
            </p:cNvCxnSpPr>
            <p:nvPr/>
          </p:nvCxnSpPr>
          <p:spPr>
            <a:xfrm>
              <a:off x="5221363" y="3849566"/>
              <a:ext cx="183572" cy="0"/>
            </a:xfrm>
            <a:prstGeom prst="straightConnector1">
              <a:avLst/>
            </a:prstGeom>
            <a:noFill/>
            <a:ln w="15875" cap="flat" cmpd="sng">
              <a:solidFill>
                <a:srgbClr val="E2E2E2"/>
              </a:solidFill>
              <a:prstDash val="solid"/>
              <a:miter lim="800000"/>
              <a:headEnd type="none" w="sm" len="sm"/>
              <a:tailEnd type="none" w="sm" len="sm"/>
            </a:ln>
          </p:spPr>
        </p:cxnSp>
        <p:sp>
          <p:nvSpPr>
            <p:cNvPr id="347" name="Google Shape;391;p5">
              <a:extLst>
                <a:ext uri="{FF2B5EF4-FFF2-40B4-BE49-F238E27FC236}">
                  <a16:creationId xmlns:a16="http://schemas.microsoft.com/office/drawing/2014/main" id="{B97CED13-510F-FE10-C16B-8148CCA5F0CD}"/>
                </a:ext>
              </a:extLst>
            </p:cNvPr>
            <p:cNvSpPr/>
            <p:nvPr/>
          </p:nvSpPr>
          <p:spPr>
            <a:xfrm flipH="1">
              <a:off x="3961420" y="3033239"/>
              <a:ext cx="179238" cy="108478"/>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48" name="Google Shape;392;p5">
              <a:extLst>
                <a:ext uri="{FF2B5EF4-FFF2-40B4-BE49-F238E27FC236}">
                  <a16:creationId xmlns:a16="http://schemas.microsoft.com/office/drawing/2014/main" id="{7DF2198E-086F-E6F0-D460-85698079FC47}"/>
                </a:ext>
              </a:extLst>
            </p:cNvPr>
            <p:cNvSpPr/>
            <p:nvPr/>
          </p:nvSpPr>
          <p:spPr>
            <a:xfrm flipH="1">
              <a:off x="4737258" y="2178499"/>
              <a:ext cx="377707" cy="285606"/>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49" name="Google Shape;393;p5">
              <a:extLst>
                <a:ext uri="{FF2B5EF4-FFF2-40B4-BE49-F238E27FC236}">
                  <a16:creationId xmlns:a16="http://schemas.microsoft.com/office/drawing/2014/main" id="{41D045C8-EE94-D304-FF36-D7EFF6892321}"/>
                </a:ext>
              </a:extLst>
            </p:cNvPr>
            <p:cNvSpPr/>
            <p:nvPr/>
          </p:nvSpPr>
          <p:spPr>
            <a:xfrm>
              <a:off x="4255219" y="2182570"/>
              <a:ext cx="382322" cy="27879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350" name="Google Shape;398;p5">
              <a:extLst>
                <a:ext uri="{FF2B5EF4-FFF2-40B4-BE49-F238E27FC236}">
                  <a16:creationId xmlns:a16="http://schemas.microsoft.com/office/drawing/2014/main" id="{62226407-FAE1-9F8B-E637-A1524F6226D4}"/>
                </a:ext>
              </a:extLst>
            </p:cNvPr>
            <p:cNvCxnSpPr>
              <a:cxnSpLocks/>
              <a:stCxn id="349" idx="0"/>
              <a:endCxn id="361" idx="2"/>
            </p:cNvCxnSpPr>
            <p:nvPr/>
          </p:nvCxnSpPr>
          <p:spPr>
            <a:xfrm rot="10800000" flipH="1">
              <a:off x="4255217" y="2458260"/>
              <a:ext cx="859749" cy="3302"/>
            </a:xfrm>
            <a:prstGeom prst="straightConnector1">
              <a:avLst/>
            </a:prstGeom>
            <a:noFill/>
            <a:ln w="12700" cap="rnd" cmpd="sng">
              <a:solidFill>
                <a:srgbClr val="00BCEB"/>
              </a:solidFill>
              <a:prstDash val="dash"/>
              <a:miter lim="800000"/>
              <a:headEnd type="none" w="sm" len="sm"/>
              <a:tailEnd type="none" w="sm" len="sm"/>
            </a:ln>
          </p:spPr>
        </p:cxnSp>
        <p:sp>
          <p:nvSpPr>
            <p:cNvPr id="351" name="Google Shape;492;p5">
              <a:extLst>
                <a:ext uri="{FF2B5EF4-FFF2-40B4-BE49-F238E27FC236}">
                  <a16:creationId xmlns:a16="http://schemas.microsoft.com/office/drawing/2014/main" id="{A660E349-9C0E-AC06-3A39-35380B063EB3}"/>
                </a:ext>
              </a:extLst>
            </p:cNvPr>
            <p:cNvSpPr/>
            <p:nvPr/>
          </p:nvSpPr>
          <p:spPr>
            <a:xfrm>
              <a:off x="3797564" y="3798977"/>
              <a:ext cx="110275" cy="110275"/>
            </a:xfrm>
            <a:prstGeom prst="ellipse">
              <a:avLst/>
            </a:prstGeom>
            <a:solidFill>
              <a:srgbClr val="0D274D"/>
            </a:solidFill>
            <a:ln w="19050" cap="rnd" cmpd="sng">
              <a:solidFill>
                <a:srgbClr val="FBAB2C"/>
              </a:solidFill>
              <a:prstDash val="sysDot"/>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52" name="Google Shape;503;p5">
              <a:extLst>
                <a:ext uri="{FF2B5EF4-FFF2-40B4-BE49-F238E27FC236}">
                  <a16:creationId xmlns:a16="http://schemas.microsoft.com/office/drawing/2014/main" id="{B8C6912C-EE70-521B-1CFF-FB577A8F4B49}"/>
                </a:ext>
              </a:extLst>
            </p:cNvPr>
            <p:cNvSpPr txBox="1"/>
            <p:nvPr/>
          </p:nvSpPr>
          <p:spPr>
            <a:xfrm>
              <a:off x="4588239" y="3595003"/>
              <a:ext cx="401535" cy="199419"/>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VPN</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53" name="Google Shape;546;p5">
              <a:extLst>
                <a:ext uri="{FF2B5EF4-FFF2-40B4-BE49-F238E27FC236}">
                  <a16:creationId xmlns:a16="http://schemas.microsoft.com/office/drawing/2014/main" id="{41389694-1F23-2BCB-D8ED-1FBF4772E1F3}"/>
                </a:ext>
              </a:extLst>
            </p:cNvPr>
            <p:cNvSpPr txBox="1"/>
            <p:nvPr/>
          </p:nvSpPr>
          <p:spPr>
            <a:xfrm>
              <a:off x="3827334" y="3567731"/>
              <a:ext cx="635497" cy="199420"/>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Mobile networks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54" name="Google Shape;547;p5">
              <a:extLst>
                <a:ext uri="{FF2B5EF4-FFF2-40B4-BE49-F238E27FC236}">
                  <a16:creationId xmlns:a16="http://schemas.microsoft.com/office/drawing/2014/main" id="{FA6A4375-AECF-9F1D-7DA3-848648873DF7}"/>
                </a:ext>
              </a:extLst>
            </p:cNvPr>
            <p:cNvSpPr txBox="1"/>
            <p:nvPr/>
          </p:nvSpPr>
          <p:spPr>
            <a:xfrm>
              <a:off x="3979064" y="2893596"/>
              <a:ext cx="602992" cy="199420"/>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Local ISP</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55" name="Google Shape;549;p5">
              <a:extLst>
                <a:ext uri="{FF2B5EF4-FFF2-40B4-BE49-F238E27FC236}">
                  <a16:creationId xmlns:a16="http://schemas.microsoft.com/office/drawing/2014/main" id="{0C505502-633F-3997-A1AC-1D702941BBB6}"/>
                </a:ext>
              </a:extLst>
            </p:cNvPr>
            <p:cNvSpPr txBox="1"/>
            <p:nvPr/>
          </p:nvSpPr>
          <p:spPr>
            <a:xfrm>
              <a:off x="4474351" y="2491878"/>
              <a:ext cx="429011" cy="199420"/>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Cloud proxy</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56" name="Google Shape;550;p5">
              <a:extLst>
                <a:ext uri="{FF2B5EF4-FFF2-40B4-BE49-F238E27FC236}">
                  <a16:creationId xmlns:a16="http://schemas.microsoft.com/office/drawing/2014/main" id="{30EB0C54-A6F4-789E-5F40-7CD584C85F8B}"/>
                </a:ext>
              </a:extLst>
            </p:cNvPr>
            <p:cNvSpPr txBox="1"/>
            <p:nvPr/>
          </p:nvSpPr>
          <p:spPr>
            <a:xfrm>
              <a:off x="4968823" y="2886669"/>
              <a:ext cx="401535" cy="199420"/>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SWG</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57" name="Google Shape;369;p5">
              <a:extLst>
                <a:ext uri="{FF2B5EF4-FFF2-40B4-BE49-F238E27FC236}">
                  <a16:creationId xmlns:a16="http://schemas.microsoft.com/office/drawing/2014/main" id="{0FB25C20-109C-F755-2E20-E6B18DF27EAD}"/>
                </a:ext>
              </a:extLst>
            </p:cNvPr>
            <p:cNvSpPr/>
            <p:nvPr/>
          </p:nvSpPr>
          <p:spPr>
            <a:xfrm>
              <a:off x="4146989" y="3089001"/>
              <a:ext cx="110275" cy="110275"/>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358" name="Google Shape;464;p5">
              <a:extLst>
                <a:ext uri="{FF2B5EF4-FFF2-40B4-BE49-F238E27FC236}">
                  <a16:creationId xmlns:a16="http://schemas.microsoft.com/office/drawing/2014/main" id="{29B7F4BF-EABD-3EB5-873B-86EA618EF48C}"/>
                </a:ext>
              </a:extLst>
            </p:cNvPr>
            <p:cNvCxnSpPr>
              <a:cxnSpLocks/>
            </p:cNvCxnSpPr>
            <p:nvPr/>
          </p:nvCxnSpPr>
          <p:spPr>
            <a:xfrm>
              <a:off x="4741252" y="3144140"/>
              <a:ext cx="380570" cy="0"/>
            </a:xfrm>
            <a:prstGeom prst="straightConnector1">
              <a:avLst/>
            </a:prstGeom>
            <a:noFill/>
            <a:ln w="12700" cap="flat" cmpd="sng">
              <a:solidFill>
                <a:srgbClr val="E2E2E2"/>
              </a:solidFill>
              <a:prstDash val="solid"/>
              <a:miter lim="800000"/>
              <a:headEnd type="none" w="sm" len="sm"/>
              <a:tailEnd type="none" w="sm" len="sm"/>
            </a:ln>
          </p:spPr>
        </p:cxnSp>
        <p:sp>
          <p:nvSpPr>
            <p:cNvPr id="359" name="Google Shape;462;p5">
              <a:extLst>
                <a:ext uri="{FF2B5EF4-FFF2-40B4-BE49-F238E27FC236}">
                  <a16:creationId xmlns:a16="http://schemas.microsoft.com/office/drawing/2014/main" id="{F48F5036-805D-5FA7-B720-C079C9D976BE}"/>
                </a:ext>
              </a:extLst>
            </p:cNvPr>
            <p:cNvSpPr/>
            <p:nvPr/>
          </p:nvSpPr>
          <p:spPr>
            <a:xfrm rot="10800000">
              <a:off x="3961596" y="3142066"/>
              <a:ext cx="185392" cy="985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60" name="Google Shape;470;p5">
              <a:extLst>
                <a:ext uri="{FF2B5EF4-FFF2-40B4-BE49-F238E27FC236}">
                  <a16:creationId xmlns:a16="http://schemas.microsoft.com/office/drawing/2014/main" id="{D47B9748-CCBC-17B8-F25F-7D2D16C85606}"/>
                </a:ext>
              </a:extLst>
            </p:cNvPr>
            <p:cNvSpPr/>
            <p:nvPr/>
          </p:nvSpPr>
          <p:spPr>
            <a:xfrm flipH="1">
              <a:off x="5228529" y="3144103"/>
              <a:ext cx="261548" cy="2227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5875"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61" name="Google Shape;355;p5">
              <a:extLst>
                <a:ext uri="{FF2B5EF4-FFF2-40B4-BE49-F238E27FC236}">
                  <a16:creationId xmlns:a16="http://schemas.microsoft.com/office/drawing/2014/main" id="{0DD04270-EEC8-B273-0153-A1AFD46B1057}"/>
                </a:ext>
              </a:extLst>
            </p:cNvPr>
            <p:cNvSpPr/>
            <p:nvPr/>
          </p:nvSpPr>
          <p:spPr>
            <a:xfrm>
              <a:off x="5114965" y="2403123"/>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2" name="Google Shape;357;p5">
              <a:extLst>
                <a:ext uri="{FF2B5EF4-FFF2-40B4-BE49-F238E27FC236}">
                  <a16:creationId xmlns:a16="http://schemas.microsoft.com/office/drawing/2014/main" id="{E38BD5CD-ADB3-B4A4-78CE-15D08E1854A1}"/>
                </a:ext>
              </a:extLst>
            </p:cNvPr>
            <p:cNvSpPr/>
            <p:nvPr/>
          </p:nvSpPr>
          <p:spPr>
            <a:xfrm>
              <a:off x="4146989" y="2408852"/>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3" name="Google Shape;358;p5">
              <a:extLst>
                <a:ext uri="{FF2B5EF4-FFF2-40B4-BE49-F238E27FC236}">
                  <a16:creationId xmlns:a16="http://schemas.microsoft.com/office/drawing/2014/main" id="{78134283-55F6-6602-6B6F-FFFCBBE26320}"/>
                </a:ext>
              </a:extLst>
            </p:cNvPr>
            <p:cNvSpPr/>
            <p:nvPr/>
          </p:nvSpPr>
          <p:spPr>
            <a:xfrm>
              <a:off x="3853119" y="2408852"/>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4" name="Google Shape;356;p5">
              <a:extLst>
                <a:ext uri="{FF2B5EF4-FFF2-40B4-BE49-F238E27FC236}">
                  <a16:creationId xmlns:a16="http://schemas.microsoft.com/office/drawing/2014/main" id="{FF62C5B8-C82D-C6C8-C891-0257509FC769}"/>
                </a:ext>
              </a:extLst>
            </p:cNvPr>
            <p:cNvSpPr/>
            <p:nvPr/>
          </p:nvSpPr>
          <p:spPr>
            <a:xfrm>
              <a:off x="4630977" y="2120494"/>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5" name="Google Shape;376;p5">
              <a:extLst>
                <a:ext uri="{FF2B5EF4-FFF2-40B4-BE49-F238E27FC236}">
                  <a16:creationId xmlns:a16="http://schemas.microsoft.com/office/drawing/2014/main" id="{84038CB6-29C7-E486-C1ED-58F5B5589F19}"/>
                </a:ext>
              </a:extLst>
            </p:cNvPr>
            <p:cNvSpPr/>
            <p:nvPr/>
          </p:nvSpPr>
          <p:spPr>
            <a:xfrm>
              <a:off x="5111088" y="3794428"/>
              <a:ext cx="110275" cy="110275"/>
            </a:xfrm>
            <a:prstGeom prst="ellipse">
              <a:avLst/>
            </a:prstGeom>
            <a:solidFill>
              <a:srgbClr val="E2E2E2"/>
            </a:solidFill>
            <a:ln w="12700" cap="flat" cmpd="sng">
              <a:solidFill>
                <a:srgbClr val="0D274D"/>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6" name="Google Shape;377;p5">
              <a:extLst>
                <a:ext uri="{FF2B5EF4-FFF2-40B4-BE49-F238E27FC236}">
                  <a16:creationId xmlns:a16="http://schemas.microsoft.com/office/drawing/2014/main" id="{1FC327F4-3181-5541-C655-7497A05A99DF}"/>
                </a:ext>
              </a:extLst>
            </p:cNvPr>
            <p:cNvSpPr/>
            <p:nvPr/>
          </p:nvSpPr>
          <p:spPr>
            <a:xfrm>
              <a:off x="4734725" y="3794428"/>
              <a:ext cx="110275" cy="110275"/>
            </a:xfrm>
            <a:prstGeom prst="ellipse">
              <a:avLst/>
            </a:prstGeom>
            <a:solidFill>
              <a:srgbClr val="E2E2E2"/>
            </a:solidFill>
            <a:ln w="12700" cap="flat" cmpd="sng">
              <a:solidFill>
                <a:srgbClr val="0D274D"/>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7" name="Google Shape;370;p5">
              <a:extLst>
                <a:ext uri="{FF2B5EF4-FFF2-40B4-BE49-F238E27FC236}">
                  <a16:creationId xmlns:a16="http://schemas.microsoft.com/office/drawing/2014/main" id="{C385AD6A-12C0-32F8-9B68-7DC527FEC391}"/>
                </a:ext>
              </a:extLst>
            </p:cNvPr>
            <p:cNvSpPr/>
            <p:nvPr/>
          </p:nvSpPr>
          <p:spPr>
            <a:xfrm>
              <a:off x="3853119" y="3185498"/>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8" name="Google Shape;371;p5">
              <a:extLst>
                <a:ext uri="{FF2B5EF4-FFF2-40B4-BE49-F238E27FC236}">
                  <a16:creationId xmlns:a16="http://schemas.microsoft.com/office/drawing/2014/main" id="{2FC057C7-4EC6-4B36-DBB7-260C6399905A}"/>
                </a:ext>
              </a:extLst>
            </p:cNvPr>
            <p:cNvSpPr/>
            <p:nvPr/>
          </p:nvSpPr>
          <p:spPr>
            <a:xfrm>
              <a:off x="3853119" y="2972996"/>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69" name="Google Shape;368;p5">
              <a:extLst>
                <a:ext uri="{FF2B5EF4-FFF2-40B4-BE49-F238E27FC236}">
                  <a16:creationId xmlns:a16="http://schemas.microsoft.com/office/drawing/2014/main" id="{4FD8B6C3-94B4-4630-3D09-D8866D624F7F}"/>
                </a:ext>
              </a:extLst>
            </p:cNvPr>
            <p:cNvSpPr/>
            <p:nvPr/>
          </p:nvSpPr>
          <p:spPr>
            <a:xfrm>
              <a:off x="4630977" y="3089001"/>
              <a:ext cx="110275" cy="110275"/>
            </a:xfrm>
            <a:prstGeom prst="ellipse">
              <a:avLst/>
            </a:prstGeom>
            <a:solidFill>
              <a:srgbClr val="D9D9D9"/>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370" name="Google Shape;487;p5">
              <a:extLst>
                <a:ext uri="{FF2B5EF4-FFF2-40B4-BE49-F238E27FC236}">
                  <a16:creationId xmlns:a16="http://schemas.microsoft.com/office/drawing/2014/main" id="{3E005F15-EEAE-A1B4-9D7E-B66606D83BBC}"/>
                </a:ext>
              </a:extLst>
            </p:cNvPr>
            <p:cNvCxnSpPr>
              <a:cxnSpLocks/>
              <a:stCxn id="371" idx="6"/>
            </p:cNvCxnSpPr>
            <p:nvPr/>
          </p:nvCxnSpPr>
          <p:spPr>
            <a:xfrm>
              <a:off x="5225240" y="3144139"/>
              <a:ext cx="200101" cy="0"/>
            </a:xfrm>
            <a:prstGeom prst="straightConnector1">
              <a:avLst/>
            </a:prstGeom>
            <a:noFill/>
            <a:ln w="31750" cap="rnd" cmpd="sng">
              <a:solidFill>
                <a:srgbClr val="FBAB2C"/>
              </a:solidFill>
              <a:prstDash val="solid"/>
              <a:miter lim="800000"/>
              <a:headEnd type="none" w="sm" len="sm"/>
              <a:tailEnd type="none" w="sm" len="sm"/>
            </a:ln>
          </p:spPr>
        </p:cxnSp>
        <p:sp>
          <p:nvSpPr>
            <p:cNvPr id="371" name="Google Shape;367;p5">
              <a:extLst>
                <a:ext uri="{FF2B5EF4-FFF2-40B4-BE49-F238E27FC236}">
                  <a16:creationId xmlns:a16="http://schemas.microsoft.com/office/drawing/2014/main" id="{A3756D11-F903-9543-D6CE-BD6476B5E54A}"/>
                </a:ext>
              </a:extLst>
            </p:cNvPr>
            <p:cNvSpPr/>
            <p:nvPr/>
          </p:nvSpPr>
          <p:spPr>
            <a:xfrm>
              <a:off x="5114965" y="3089001"/>
              <a:ext cx="110275" cy="110275"/>
            </a:xfrm>
            <a:prstGeom prst="ellipse">
              <a:avLst/>
            </a:prstGeom>
            <a:solidFill>
              <a:srgbClr val="0D274D"/>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grpSp>
      <p:grpSp>
        <p:nvGrpSpPr>
          <p:cNvPr id="372" name="Group 4022">
            <a:extLst>
              <a:ext uri="{FF2B5EF4-FFF2-40B4-BE49-F238E27FC236}">
                <a16:creationId xmlns:a16="http://schemas.microsoft.com/office/drawing/2014/main" id="{882E286F-0BEC-B5C0-19D9-6BEA1ECE0F46}"/>
              </a:ext>
            </a:extLst>
          </p:cNvPr>
          <p:cNvGrpSpPr/>
          <p:nvPr/>
        </p:nvGrpSpPr>
        <p:grpSpPr>
          <a:xfrm>
            <a:off x="2571555" y="2406873"/>
            <a:ext cx="2566188" cy="3113601"/>
            <a:chOff x="2570637" y="2515695"/>
            <a:chExt cx="2566856" cy="3114412"/>
          </a:xfrm>
        </p:grpSpPr>
        <p:sp>
          <p:nvSpPr>
            <p:cNvPr id="373" name="Rounded Rectangle 1820">
              <a:extLst>
                <a:ext uri="{FF2B5EF4-FFF2-40B4-BE49-F238E27FC236}">
                  <a16:creationId xmlns:a16="http://schemas.microsoft.com/office/drawing/2014/main" id="{0EA237E4-03A1-09C9-E3D4-E7206861A3F2}"/>
                </a:ext>
              </a:extLst>
            </p:cNvPr>
            <p:cNvSpPr/>
            <p:nvPr/>
          </p:nvSpPr>
          <p:spPr>
            <a:xfrm>
              <a:off x="2739842" y="2515695"/>
              <a:ext cx="2197921" cy="3114412"/>
            </a:xfrm>
            <a:prstGeom prst="roundRect">
              <a:avLst>
                <a:gd name="adj" fmla="val 7142"/>
              </a:avLst>
            </a:prstGeom>
            <a:solidFill>
              <a:srgbClr val="0D274D"/>
            </a:solidFill>
            <a:ln w="12700" cap="flat" cmpd="sng" algn="ctr">
              <a:solidFill>
                <a:srgbClr val="0D274D">
                  <a:lumMod val="75000"/>
                  <a:lumOff val="25000"/>
                </a:srgbClr>
              </a:solidFill>
              <a:prstDash val="solid"/>
            </a:ln>
            <a:effectLst/>
          </p:spPr>
          <p:txBody>
            <a:bodyPr rtlCol="0" anchor="ctr"/>
            <a:lstStyle/>
            <a:p>
              <a:pPr marL="0" marR="0" lvl="0" indent="0" algn="ctr" defTabSz="609265"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cxnSp>
          <p:nvCxnSpPr>
            <p:cNvPr id="374" name="Google Shape;383;p5">
              <a:extLst>
                <a:ext uri="{FF2B5EF4-FFF2-40B4-BE49-F238E27FC236}">
                  <a16:creationId xmlns:a16="http://schemas.microsoft.com/office/drawing/2014/main" id="{F0CF5A04-C8BA-EDE6-9AE7-BC05A7FC5983}"/>
                </a:ext>
              </a:extLst>
            </p:cNvPr>
            <p:cNvCxnSpPr>
              <a:cxnSpLocks/>
              <a:stCxn id="383" idx="6"/>
              <a:endCxn id="384" idx="2"/>
            </p:cNvCxnSpPr>
            <p:nvPr/>
          </p:nvCxnSpPr>
          <p:spPr>
            <a:xfrm>
              <a:off x="3747094" y="3201572"/>
              <a:ext cx="244793" cy="0"/>
            </a:xfrm>
            <a:prstGeom prst="straightConnector1">
              <a:avLst/>
            </a:prstGeom>
            <a:noFill/>
            <a:ln w="12700" cap="flat" cmpd="sng">
              <a:solidFill>
                <a:srgbClr val="00BCEB"/>
              </a:solidFill>
              <a:prstDash val="solid"/>
              <a:miter lim="800000"/>
              <a:headEnd type="none" w="sm" len="sm"/>
              <a:tailEnd type="none" w="sm" len="sm"/>
            </a:ln>
          </p:spPr>
        </p:cxnSp>
        <p:sp>
          <p:nvSpPr>
            <p:cNvPr id="375" name="Google Shape;394;p5">
              <a:extLst>
                <a:ext uri="{FF2B5EF4-FFF2-40B4-BE49-F238E27FC236}">
                  <a16:creationId xmlns:a16="http://schemas.microsoft.com/office/drawing/2014/main" id="{8685A268-A0A6-032E-16B0-94A82BFEB9D3}"/>
                </a:ext>
              </a:extLst>
            </p:cNvPr>
            <p:cNvSpPr/>
            <p:nvPr/>
          </p:nvSpPr>
          <p:spPr>
            <a:xfrm flipH="1">
              <a:off x="3744673" y="3201519"/>
              <a:ext cx="247180" cy="28946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76" name="Google Shape;499;p5">
              <a:extLst>
                <a:ext uri="{FF2B5EF4-FFF2-40B4-BE49-F238E27FC236}">
                  <a16:creationId xmlns:a16="http://schemas.microsoft.com/office/drawing/2014/main" id="{187A9B6B-A76F-4515-AC97-CF3624E126FB}"/>
                </a:ext>
              </a:extLst>
            </p:cNvPr>
            <p:cNvSpPr txBox="1"/>
            <p:nvPr/>
          </p:nvSpPr>
          <p:spPr>
            <a:xfrm>
              <a:off x="3179325" y="3375090"/>
              <a:ext cx="841929" cy="265892"/>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Wireless network</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77" name="Google Shape;500;p5">
              <a:extLst>
                <a:ext uri="{FF2B5EF4-FFF2-40B4-BE49-F238E27FC236}">
                  <a16:creationId xmlns:a16="http://schemas.microsoft.com/office/drawing/2014/main" id="{EFE4AAC7-9FAB-4832-A5C1-1F7DE9B885A3}"/>
                </a:ext>
              </a:extLst>
            </p:cNvPr>
            <p:cNvSpPr txBox="1"/>
            <p:nvPr/>
          </p:nvSpPr>
          <p:spPr>
            <a:xfrm>
              <a:off x="3646430" y="2808906"/>
              <a:ext cx="841929" cy="265892"/>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Wireless gateway</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78" name="Google Shape;557;p5">
              <a:extLst>
                <a:ext uri="{FF2B5EF4-FFF2-40B4-BE49-F238E27FC236}">
                  <a16:creationId xmlns:a16="http://schemas.microsoft.com/office/drawing/2014/main" id="{E23E9917-1770-A048-2D24-9506BD0456AF}"/>
                </a:ext>
              </a:extLst>
            </p:cNvPr>
            <p:cNvSpPr txBox="1"/>
            <p:nvPr/>
          </p:nvSpPr>
          <p:spPr>
            <a:xfrm>
              <a:off x="3713901" y="4384327"/>
              <a:ext cx="535380"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DNS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79" name="Google Shape;395;p5">
              <a:extLst>
                <a:ext uri="{FF2B5EF4-FFF2-40B4-BE49-F238E27FC236}">
                  <a16:creationId xmlns:a16="http://schemas.microsoft.com/office/drawing/2014/main" id="{72052F9F-329A-3851-F6CF-97041F527D7F}"/>
                </a:ext>
              </a:extLst>
            </p:cNvPr>
            <p:cNvSpPr/>
            <p:nvPr/>
          </p:nvSpPr>
          <p:spPr>
            <a:xfrm flipH="1">
              <a:off x="4142086" y="3196950"/>
              <a:ext cx="995407" cy="14696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00BCEB"/>
              </a:solidFill>
              <a:prstDash val="dash"/>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80" name="Google Shape;396;p5">
              <a:extLst>
                <a:ext uri="{FF2B5EF4-FFF2-40B4-BE49-F238E27FC236}">
                  <a16:creationId xmlns:a16="http://schemas.microsoft.com/office/drawing/2014/main" id="{FCC8BE28-AE4D-02A9-F8FD-B6538AC50DF2}"/>
                </a:ext>
              </a:extLst>
            </p:cNvPr>
            <p:cNvSpPr/>
            <p:nvPr/>
          </p:nvSpPr>
          <p:spPr>
            <a:xfrm rot="10800000">
              <a:off x="4148130" y="3337323"/>
              <a:ext cx="989360" cy="150124"/>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00BCEB"/>
              </a:solidFill>
              <a:prstDash val="dash"/>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81" name="Google Shape;467;p5">
              <a:extLst>
                <a:ext uri="{FF2B5EF4-FFF2-40B4-BE49-F238E27FC236}">
                  <a16:creationId xmlns:a16="http://schemas.microsoft.com/office/drawing/2014/main" id="{50D7D798-9E10-D4C3-814C-4496F72F64B7}"/>
                </a:ext>
              </a:extLst>
            </p:cNvPr>
            <p:cNvSpPr/>
            <p:nvPr/>
          </p:nvSpPr>
          <p:spPr>
            <a:xfrm flipH="1">
              <a:off x="3411368" y="4099523"/>
              <a:ext cx="247189" cy="280189"/>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382" name="Google Shape;385;p5">
              <a:extLst>
                <a:ext uri="{FF2B5EF4-FFF2-40B4-BE49-F238E27FC236}">
                  <a16:creationId xmlns:a16="http://schemas.microsoft.com/office/drawing/2014/main" id="{56015A08-43D2-8377-5998-6D25B3F25DC1}"/>
                </a:ext>
              </a:extLst>
            </p:cNvPr>
            <p:cNvCxnSpPr>
              <a:cxnSpLocks/>
            </p:cNvCxnSpPr>
            <p:nvPr/>
          </p:nvCxnSpPr>
          <p:spPr>
            <a:xfrm>
              <a:off x="2570637" y="5196352"/>
              <a:ext cx="2389164" cy="0"/>
            </a:xfrm>
            <a:prstGeom prst="straightConnector1">
              <a:avLst/>
            </a:prstGeom>
            <a:noFill/>
            <a:ln w="12700" cap="rnd" cmpd="sng">
              <a:solidFill>
                <a:srgbClr val="E2E2E2"/>
              </a:solidFill>
              <a:prstDash val="solid"/>
              <a:miter lim="800000"/>
              <a:headEnd type="none" w="sm" len="sm"/>
              <a:tailEnd type="none" w="sm" len="sm"/>
            </a:ln>
          </p:spPr>
        </p:cxnSp>
        <p:sp>
          <p:nvSpPr>
            <p:cNvPr id="383" name="Google Shape;360;p5">
              <a:extLst>
                <a:ext uri="{FF2B5EF4-FFF2-40B4-BE49-F238E27FC236}">
                  <a16:creationId xmlns:a16="http://schemas.microsoft.com/office/drawing/2014/main" id="{9CE14799-1C03-94ED-5408-E0B2BEB8CC3F}"/>
                </a:ext>
              </a:extLst>
            </p:cNvPr>
            <p:cNvSpPr/>
            <p:nvPr/>
          </p:nvSpPr>
          <p:spPr>
            <a:xfrm>
              <a:off x="3600062" y="3128055"/>
              <a:ext cx="147033" cy="147033"/>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84" name="Google Shape;359;p5">
              <a:extLst>
                <a:ext uri="{FF2B5EF4-FFF2-40B4-BE49-F238E27FC236}">
                  <a16:creationId xmlns:a16="http://schemas.microsoft.com/office/drawing/2014/main" id="{C6015BBA-62E0-060B-2091-67A12651988E}"/>
                </a:ext>
              </a:extLst>
            </p:cNvPr>
            <p:cNvSpPr/>
            <p:nvPr/>
          </p:nvSpPr>
          <p:spPr>
            <a:xfrm>
              <a:off x="3991888" y="3128055"/>
              <a:ext cx="147033" cy="147033"/>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85" name="Google Shape;349;p5">
              <a:extLst>
                <a:ext uri="{FF2B5EF4-FFF2-40B4-BE49-F238E27FC236}">
                  <a16:creationId xmlns:a16="http://schemas.microsoft.com/office/drawing/2014/main" id="{EEE1E47D-F796-7F54-6A8D-EEA38A7D7E25}"/>
                </a:ext>
              </a:extLst>
            </p:cNvPr>
            <p:cNvSpPr/>
            <p:nvPr/>
          </p:nvSpPr>
          <p:spPr>
            <a:xfrm>
              <a:off x="3991888" y="3417462"/>
              <a:ext cx="147033" cy="147033"/>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386" name="Google Shape;466;p5">
              <a:extLst>
                <a:ext uri="{FF2B5EF4-FFF2-40B4-BE49-F238E27FC236}">
                  <a16:creationId xmlns:a16="http://schemas.microsoft.com/office/drawing/2014/main" id="{9375ED09-B691-62B3-3B9C-E0080F4B5F58}"/>
                </a:ext>
              </a:extLst>
            </p:cNvPr>
            <p:cNvCxnSpPr>
              <a:cxnSpLocks/>
            </p:cNvCxnSpPr>
            <p:nvPr/>
          </p:nvCxnSpPr>
          <p:spPr>
            <a:xfrm>
              <a:off x="2642120" y="4098795"/>
              <a:ext cx="609600" cy="0"/>
            </a:xfrm>
            <a:prstGeom prst="straightConnector1">
              <a:avLst/>
            </a:prstGeom>
            <a:noFill/>
            <a:ln w="12700" cap="rnd" cmpd="sng">
              <a:solidFill>
                <a:srgbClr val="E2E2E2"/>
              </a:solidFill>
              <a:prstDash val="solid"/>
              <a:miter lim="800000"/>
              <a:headEnd type="none" w="sm" len="sm"/>
              <a:tailEnd type="none" w="sm" len="sm"/>
            </a:ln>
          </p:spPr>
        </p:cxnSp>
        <p:cxnSp>
          <p:nvCxnSpPr>
            <p:cNvPr id="387" name="Google Shape;382;p5">
              <a:extLst>
                <a:ext uri="{FF2B5EF4-FFF2-40B4-BE49-F238E27FC236}">
                  <a16:creationId xmlns:a16="http://schemas.microsoft.com/office/drawing/2014/main" id="{C3326C2E-C718-19A2-7A2B-BD42F9BA3976}"/>
                </a:ext>
              </a:extLst>
            </p:cNvPr>
            <p:cNvCxnSpPr>
              <a:cxnSpLocks/>
            </p:cNvCxnSpPr>
            <p:nvPr/>
          </p:nvCxnSpPr>
          <p:spPr>
            <a:xfrm>
              <a:off x="2647197" y="3201572"/>
              <a:ext cx="952865" cy="0"/>
            </a:xfrm>
            <a:prstGeom prst="straightConnector1">
              <a:avLst/>
            </a:prstGeom>
            <a:noFill/>
            <a:ln w="12700" cap="flat" cmpd="sng">
              <a:solidFill>
                <a:srgbClr val="00BCEB"/>
              </a:solidFill>
              <a:prstDash val="solid"/>
              <a:miter lim="800000"/>
              <a:headEnd type="none" w="sm" len="sm"/>
              <a:tailEnd type="none" w="sm" len="sm"/>
            </a:ln>
          </p:spPr>
        </p:cxnSp>
        <p:cxnSp>
          <p:nvCxnSpPr>
            <p:cNvPr id="388" name="Google Shape;468;p5">
              <a:extLst>
                <a:ext uri="{FF2B5EF4-FFF2-40B4-BE49-F238E27FC236}">
                  <a16:creationId xmlns:a16="http://schemas.microsoft.com/office/drawing/2014/main" id="{139255D3-735B-DEA8-A5DA-AAB1F6D2CB01}"/>
                </a:ext>
              </a:extLst>
            </p:cNvPr>
            <p:cNvCxnSpPr>
              <a:cxnSpLocks/>
            </p:cNvCxnSpPr>
            <p:nvPr/>
          </p:nvCxnSpPr>
          <p:spPr>
            <a:xfrm>
              <a:off x="3805592" y="4376042"/>
              <a:ext cx="1331841" cy="0"/>
            </a:xfrm>
            <a:prstGeom prst="straightConnector1">
              <a:avLst/>
            </a:prstGeom>
            <a:noFill/>
            <a:ln w="12700" cap="rnd" cmpd="sng">
              <a:solidFill>
                <a:srgbClr val="E2E2E2"/>
              </a:solidFill>
              <a:prstDash val="solid"/>
              <a:miter lim="800000"/>
              <a:headEnd type="none" w="sm" len="sm"/>
              <a:tailEnd type="none" w="sm" len="sm"/>
            </a:ln>
          </p:spPr>
        </p:cxnSp>
        <p:cxnSp>
          <p:nvCxnSpPr>
            <p:cNvPr id="389" name="Google Shape;465;p5">
              <a:extLst>
                <a:ext uri="{FF2B5EF4-FFF2-40B4-BE49-F238E27FC236}">
                  <a16:creationId xmlns:a16="http://schemas.microsoft.com/office/drawing/2014/main" id="{226B626C-F58A-2341-8062-C177262D894A}"/>
                </a:ext>
              </a:extLst>
            </p:cNvPr>
            <p:cNvCxnSpPr>
              <a:cxnSpLocks/>
            </p:cNvCxnSpPr>
            <p:nvPr/>
          </p:nvCxnSpPr>
          <p:spPr>
            <a:xfrm flipV="1">
              <a:off x="3413766" y="4092634"/>
              <a:ext cx="1723639" cy="6161"/>
            </a:xfrm>
            <a:prstGeom prst="straightConnector1">
              <a:avLst/>
            </a:prstGeom>
            <a:noFill/>
            <a:ln w="12700" cap="rnd" cmpd="sng">
              <a:solidFill>
                <a:srgbClr val="E2E2E2"/>
              </a:solidFill>
              <a:prstDash val="solid"/>
              <a:miter lim="800000"/>
              <a:headEnd type="none" w="sm" len="sm"/>
              <a:tailEnd type="none" w="sm" len="sm"/>
            </a:ln>
          </p:spPr>
        </p:cxnSp>
        <p:sp>
          <p:nvSpPr>
            <p:cNvPr id="390" name="Google Shape;546;p5">
              <a:extLst>
                <a:ext uri="{FF2B5EF4-FFF2-40B4-BE49-F238E27FC236}">
                  <a16:creationId xmlns:a16="http://schemas.microsoft.com/office/drawing/2014/main" id="{3FF6599A-445D-1A28-8F4B-DD8DC21F2E00}"/>
                </a:ext>
              </a:extLst>
            </p:cNvPr>
            <p:cNvSpPr txBox="1"/>
            <p:nvPr/>
          </p:nvSpPr>
          <p:spPr>
            <a:xfrm>
              <a:off x="3389360" y="5316867"/>
              <a:ext cx="918797" cy="207795"/>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Edge </a:t>
              </a:r>
              <a:b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b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data centers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91" name="Google Shape;372;p5">
              <a:extLst>
                <a:ext uri="{FF2B5EF4-FFF2-40B4-BE49-F238E27FC236}">
                  <a16:creationId xmlns:a16="http://schemas.microsoft.com/office/drawing/2014/main" id="{6090D300-B073-296A-82F4-23DC8E2F307D}"/>
                </a:ext>
              </a:extLst>
            </p:cNvPr>
            <p:cNvSpPr/>
            <p:nvPr/>
          </p:nvSpPr>
          <p:spPr>
            <a:xfrm>
              <a:off x="3781580" y="5099676"/>
              <a:ext cx="147033" cy="147033"/>
            </a:xfrm>
            <a:prstGeom prst="ellipse">
              <a:avLst/>
            </a:prstGeom>
            <a:solidFill>
              <a:srgbClr val="0D274D"/>
            </a:solidFill>
            <a:ln w="15875" cap="rnd"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49"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0D274D"/>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0D274D"/>
                </a:solidFill>
                <a:effectLst/>
                <a:uLnTx/>
                <a:uFillTx/>
                <a:ea typeface="Arial"/>
                <a:cs typeface="CiscoSansTT Medium" panose="020B0503020201020303" pitchFamily="34" charset="0"/>
                <a:sym typeface="Arial"/>
              </a:endParaRPr>
            </a:p>
          </p:txBody>
        </p:sp>
        <p:sp>
          <p:nvSpPr>
            <p:cNvPr id="392" name="Google Shape;546;p5">
              <a:extLst>
                <a:ext uri="{FF2B5EF4-FFF2-40B4-BE49-F238E27FC236}">
                  <a16:creationId xmlns:a16="http://schemas.microsoft.com/office/drawing/2014/main" id="{001D49CE-C8D2-4DFB-478B-8330BEDDEDA7}"/>
                </a:ext>
              </a:extLst>
            </p:cNvPr>
            <p:cNvSpPr txBox="1"/>
            <p:nvPr/>
          </p:nvSpPr>
          <p:spPr>
            <a:xfrm>
              <a:off x="3782550" y="3697307"/>
              <a:ext cx="1017233"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Regional </a:t>
              </a:r>
              <a:b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b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data centers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393" name="Google Shape;373;p5">
              <a:extLst>
                <a:ext uri="{FF2B5EF4-FFF2-40B4-BE49-F238E27FC236}">
                  <a16:creationId xmlns:a16="http://schemas.microsoft.com/office/drawing/2014/main" id="{8ECBB2BA-F29E-8CA9-E80D-321BD6E5EEC3}"/>
                </a:ext>
              </a:extLst>
            </p:cNvPr>
            <p:cNvSpPr/>
            <p:nvPr/>
          </p:nvSpPr>
          <p:spPr>
            <a:xfrm>
              <a:off x="3266733" y="4025278"/>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94" name="Google Shape;372;p5">
              <a:extLst>
                <a:ext uri="{FF2B5EF4-FFF2-40B4-BE49-F238E27FC236}">
                  <a16:creationId xmlns:a16="http://schemas.microsoft.com/office/drawing/2014/main" id="{AF23949E-346F-CF30-9B4E-4F023617CFCE}"/>
                </a:ext>
              </a:extLst>
            </p:cNvPr>
            <p:cNvSpPr/>
            <p:nvPr/>
          </p:nvSpPr>
          <p:spPr>
            <a:xfrm>
              <a:off x="3658558" y="4302524"/>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395" name="Google Shape;372;p5">
              <a:extLst>
                <a:ext uri="{FF2B5EF4-FFF2-40B4-BE49-F238E27FC236}">
                  <a16:creationId xmlns:a16="http://schemas.microsoft.com/office/drawing/2014/main" id="{BB52F85B-4638-3071-8CD0-A874637E72EA}"/>
                </a:ext>
              </a:extLst>
            </p:cNvPr>
            <p:cNvSpPr/>
            <p:nvPr/>
          </p:nvSpPr>
          <p:spPr>
            <a:xfrm>
              <a:off x="4209594" y="4016943"/>
              <a:ext cx="147033" cy="147033"/>
            </a:xfrm>
            <a:prstGeom prst="ellipse">
              <a:avLst/>
            </a:prstGeom>
            <a:solidFill>
              <a:srgbClr val="0D274D"/>
            </a:solidFill>
            <a:ln w="15875" cap="rnd" cmpd="sng">
              <a:solidFill>
                <a:srgbClr val="FFFFFF"/>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49"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0D274D"/>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0D274D"/>
                </a:solidFill>
                <a:effectLst/>
                <a:uLnTx/>
                <a:uFillTx/>
                <a:ea typeface="Arial"/>
                <a:cs typeface="CiscoSansTT Medium" panose="020B0503020201020303" pitchFamily="34" charset="0"/>
                <a:sym typeface="Arial"/>
              </a:endParaRPr>
            </a:p>
          </p:txBody>
        </p:sp>
      </p:grpSp>
      <p:grpSp>
        <p:nvGrpSpPr>
          <p:cNvPr id="396" name="Group 4046">
            <a:extLst>
              <a:ext uri="{FF2B5EF4-FFF2-40B4-BE49-F238E27FC236}">
                <a16:creationId xmlns:a16="http://schemas.microsoft.com/office/drawing/2014/main" id="{5470CF27-2D8F-077A-711B-C963FD126E3C}"/>
              </a:ext>
            </a:extLst>
          </p:cNvPr>
          <p:cNvGrpSpPr/>
          <p:nvPr/>
        </p:nvGrpSpPr>
        <p:grpSpPr>
          <a:xfrm>
            <a:off x="6973348" y="2406873"/>
            <a:ext cx="3246593" cy="3113601"/>
            <a:chOff x="6973781" y="2460038"/>
            <a:chExt cx="3247439" cy="3114412"/>
          </a:xfrm>
        </p:grpSpPr>
        <p:sp>
          <p:nvSpPr>
            <p:cNvPr id="397" name="Rounded Rectangle 1845">
              <a:extLst>
                <a:ext uri="{FF2B5EF4-FFF2-40B4-BE49-F238E27FC236}">
                  <a16:creationId xmlns:a16="http://schemas.microsoft.com/office/drawing/2014/main" id="{252992F4-A53A-B06D-24C7-0C81AB94181D}"/>
                </a:ext>
              </a:extLst>
            </p:cNvPr>
            <p:cNvSpPr/>
            <p:nvPr/>
          </p:nvSpPr>
          <p:spPr>
            <a:xfrm>
              <a:off x="7297993" y="2460038"/>
              <a:ext cx="2197923" cy="3114412"/>
            </a:xfrm>
            <a:prstGeom prst="roundRect">
              <a:avLst>
                <a:gd name="adj" fmla="val 7143"/>
              </a:avLst>
            </a:prstGeom>
            <a:solidFill>
              <a:srgbClr val="0D274D"/>
            </a:solidFill>
            <a:ln w="12700" cap="flat" cmpd="sng" algn="ctr">
              <a:solidFill>
                <a:srgbClr val="0D274D">
                  <a:lumMod val="75000"/>
                  <a:lumOff val="25000"/>
                </a:srgbClr>
              </a:solidFill>
              <a:prstDash val="solid"/>
            </a:ln>
            <a:effectLst/>
          </p:spPr>
          <p:txBody>
            <a:bodyPr rtlCol="0" anchor="ctr"/>
            <a:lstStyle/>
            <a:p>
              <a:pPr marL="0" marR="0" lvl="0" indent="0" algn="ctr" defTabSz="609265"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ea typeface="+mn-ea"/>
                <a:cs typeface="CiscoSansTT Medium" panose="020B0503020201020303" pitchFamily="34" charset="0"/>
              </a:endParaRPr>
            </a:p>
          </p:txBody>
        </p:sp>
        <p:cxnSp>
          <p:nvCxnSpPr>
            <p:cNvPr id="398" name="Google Shape;400;p5">
              <a:extLst>
                <a:ext uri="{FF2B5EF4-FFF2-40B4-BE49-F238E27FC236}">
                  <a16:creationId xmlns:a16="http://schemas.microsoft.com/office/drawing/2014/main" id="{E1B5B4A1-0390-7BDF-9D27-D73A5BC8DC98}"/>
                </a:ext>
              </a:extLst>
            </p:cNvPr>
            <p:cNvCxnSpPr>
              <a:cxnSpLocks/>
              <a:stCxn id="444" idx="6"/>
              <a:endCxn id="420" idx="2"/>
            </p:cNvCxnSpPr>
            <p:nvPr/>
          </p:nvCxnSpPr>
          <p:spPr>
            <a:xfrm>
              <a:off x="8280617" y="3145915"/>
              <a:ext cx="244761" cy="0"/>
            </a:xfrm>
            <a:prstGeom prst="straightConnector1">
              <a:avLst/>
            </a:prstGeom>
            <a:noFill/>
            <a:ln w="12700" cap="flat" cmpd="sng">
              <a:solidFill>
                <a:srgbClr val="00BCEB"/>
              </a:solidFill>
              <a:prstDash val="solid"/>
              <a:miter lim="800000"/>
              <a:headEnd type="none" w="sm" len="sm"/>
              <a:tailEnd type="none" w="sm" len="sm"/>
            </a:ln>
          </p:spPr>
        </p:cxnSp>
        <p:cxnSp>
          <p:nvCxnSpPr>
            <p:cNvPr id="399" name="Google Shape;401;p5">
              <a:extLst>
                <a:ext uri="{FF2B5EF4-FFF2-40B4-BE49-F238E27FC236}">
                  <a16:creationId xmlns:a16="http://schemas.microsoft.com/office/drawing/2014/main" id="{7DE3819E-9032-2CDD-8E01-64DC407FD411}"/>
                </a:ext>
              </a:extLst>
            </p:cNvPr>
            <p:cNvCxnSpPr>
              <a:cxnSpLocks/>
              <a:stCxn id="420" idx="6"/>
              <a:endCxn id="419" idx="2"/>
            </p:cNvCxnSpPr>
            <p:nvPr/>
          </p:nvCxnSpPr>
          <p:spPr>
            <a:xfrm>
              <a:off x="8672441" y="3145915"/>
              <a:ext cx="244761" cy="0"/>
            </a:xfrm>
            <a:prstGeom prst="straightConnector1">
              <a:avLst/>
            </a:prstGeom>
            <a:noFill/>
            <a:ln w="12700" cap="flat" cmpd="sng">
              <a:solidFill>
                <a:srgbClr val="00BCEB"/>
              </a:solidFill>
              <a:prstDash val="solid"/>
              <a:miter lim="800000"/>
              <a:headEnd type="none" w="sm" len="sm"/>
              <a:tailEnd type="none" w="sm" len="sm"/>
            </a:ln>
          </p:spPr>
        </p:cxnSp>
        <p:cxnSp>
          <p:nvCxnSpPr>
            <p:cNvPr id="400" name="Google Shape;402;p5">
              <a:extLst>
                <a:ext uri="{FF2B5EF4-FFF2-40B4-BE49-F238E27FC236}">
                  <a16:creationId xmlns:a16="http://schemas.microsoft.com/office/drawing/2014/main" id="{6BB8FF8E-DCAE-22A4-8090-0314491F4F9C}"/>
                </a:ext>
              </a:extLst>
            </p:cNvPr>
            <p:cNvCxnSpPr>
              <a:cxnSpLocks/>
              <a:stCxn id="419" idx="6"/>
              <a:endCxn id="418" idx="2"/>
            </p:cNvCxnSpPr>
            <p:nvPr/>
          </p:nvCxnSpPr>
          <p:spPr>
            <a:xfrm>
              <a:off x="9064265" y="3145915"/>
              <a:ext cx="234619" cy="0"/>
            </a:xfrm>
            <a:prstGeom prst="straightConnector1">
              <a:avLst/>
            </a:prstGeom>
            <a:noFill/>
            <a:ln w="12700" cap="flat" cmpd="sng">
              <a:solidFill>
                <a:srgbClr val="00BCEB"/>
              </a:solidFill>
              <a:prstDash val="solid"/>
              <a:miter lim="800000"/>
              <a:headEnd type="none" w="sm" len="sm"/>
              <a:tailEnd type="none" w="sm" len="sm"/>
            </a:ln>
          </p:spPr>
        </p:cxnSp>
        <p:cxnSp>
          <p:nvCxnSpPr>
            <p:cNvPr id="401" name="Google Shape;415;p5">
              <a:extLst>
                <a:ext uri="{FF2B5EF4-FFF2-40B4-BE49-F238E27FC236}">
                  <a16:creationId xmlns:a16="http://schemas.microsoft.com/office/drawing/2014/main" id="{8F4256BB-7857-5A95-239F-23C7481A363E}"/>
                </a:ext>
              </a:extLst>
            </p:cNvPr>
            <p:cNvCxnSpPr>
              <a:cxnSpLocks/>
              <a:stCxn id="416" idx="6"/>
              <a:endCxn id="415" idx="2"/>
            </p:cNvCxnSpPr>
            <p:nvPr/>
          </p:nvCxnSpPr>
          <p:spPr>
            <a:xfrm>
              <a:off x="8686784" y="3435322"/>
              <a:ext cx="240585" cy="0"/>
            </a:xfrm>
            <a:prstGeom prst="straightConnector1">
              <a:avLst/>
            </a:prstGeom>
            <a:noFill/>
            <a:ln w="12700" cap="flat" cmpd="sng">
              <a:solidFill>
                <a:srgbClr val="00BCEB"/>
              </a:solidFill>
              <a:prstDash val="solid"/>
              <a:miter lim="800000"/>
              <a:headEnd type="none" w="sm" len="sm"/>
              <a:tailEnd type="none" w="sm" len="sm"/>
            </a:ln>
          </p:spPr>
        </p:cxnSp>
        <p:cxnSp>
          <p:nvCxnSpPr>
            <p:cNvPr id="402" name="Google Shape;416;p5">
              <a:extLst>
                <a:ext uri="{FF2B5EF4-FFF2-40B4-BE49-F238E27FC236}">
                  <a16:creationId xmlns:a16="http://schemas.microsoft.com/office/drawing/2014/main" id="{E826FE87-99E9-4D55-9002-6CCAFB9E3DF1}"/>
                </a:ext>
              </a:extLst>
            </p:cNvPr>
            <p:cNvCxnSpPr>
              <a:cxnSpLocks/>
              <a:stCxn id="415" idx="6"/>
              <a:endCxn id="414" idx="2"/>
            </p:cNvCxnSpPr>
            <p:nvPr/>
          </p:nvCxnSpPr>
          <p:spPr>
            <a:xfrm>
              <a:off x="9074401" y="3435322"/>
              <a:ext cx="224483" cy="0"/>
            </a:xfrm>
            <a:prstGeom prst="straightConnector1">
              <a:avLst/>
            </a:prstGeom>
            <a:noFill/>
            <a:ln w="12700" cap="flat" cmpd="sng">
              <a:solidFill>
                <a:srgbClr val="00BCEB"/>
              </a:solidFill>
              <a:prstDash val="solid"/>
              <a:miter lim="800000"/>
              <a:headEnd type="none" w="sm" len="sm"/>
              <a:tailEnd type="none" w="sm" len="sm"/>
            </a:ln>
          </p:spPr>
        </p:cxnSp>
        <p:cxnSp>
          <p:nvCxnSpPr>
            <p:cNvPr id="403" name="Google Shape;425;p5">
              <a:extLst>
                <a:ext uri="{FF2B5EF4-FFF2-40B4-BE49-F238E27FC236}">
                  <a16:creationId xmlns:a16="http://schemas.microsoft.com/office/drawing/2014/main" id="{52D4853D-5D69-3A3E-0E27-E6FBBEA40AE0}"/>
                </a:ext>
              </a:extLst>
            </p:cNvPr>
            <p:cNvCxnSpPr>
              <a:cxnSpLocks/>
              <a:stCxn id="432" idx="6"/>
            </p:cNvCxnSpPr>
            <p:nvPr/>
          </p:nvCxnSpPr>
          <p:spPr>
            <a:xfrm>
              <a:off x="7972616" y="5132291"/>
              <a:ext cx="244761" cy="0"/>
            </a:xfrm>
            <a:prstGeom prst="straightConnector1">
              <a:avLst/>
            </a:prstGeom>
            <a:noFill/>
            <a:ln w="12700" cap="flat" cmpd="sng">
              <a:solidFill>
                <a:srgbClr val="E2E2E2"/>
              </a:solidFill>
              <a:prstDash val="solid"/>
              <a:miter lim="800000"/>
              <a:headEnd type="none" w="sm" len="sm"/>
              <a:tailEnd type="none" w="sm" len="sm"/>
            </a:ln>
          </p:spPr>
        </p:cxnSp>
        <p:sp>
          <p:nvSpPr>
            <p:cNvPr id="404" name="Google Shape;430;p5">
              <a:extLst>
                <a:ext uri="{FF2B5EF4-FFF2-40B4-BE49-F238E27FC236}">
                  <a16:creationId xmlns:a16="http://schemas.microsoft.com/office/drawing/2014/main" id="{70DAC115-1B86-E2AA-29AA-FB2954C393DF}"/>
                </a:ext>
              </a:extLst>
            </p:cNvPr>
            <p:cNvSpPr/>
            <p:nvPr/>
          </p:nvSpPr>
          <p:spPr>
            <a:xfrm>
              <a:off x="7965224" y="5132239"/>
              <a:ext cx="235908" cy="30464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405" name="Google Shape;431;p5">
              <a:extLst>
                <a:ext uri="{FF2B5EF4-FFF2-40B4-BE49-F238E27FC236}">
                  <a16:creationId xmlns:a16="http://schemas.microsoft.com/office/drawing/2014/main" id="{4A567BE2-E260-912C-2685-AC3D868FF811}"/>
                </a:ext>
              </a:extLst>
            </p:cNvPr>
            <p:cNvCxnSpPr>
              <a:cxnSpLocks/>
              <a:endCxn id="432" idx="2"/>
            </p:cNvCxnSpPr>
            <p:nvPr/>
          </p:nvCxnSpPr>
          <p:spPr>
            <a:xfrm>
              <a:off x="7353645" y="5132291"/>
              <a:ext cx="471937" cy="0"/>
            </a:xfrm>
            <a:prstGeom prst="straightConnector1">
              <a:avLst/>
            </a:prstGeom>
            <a:noFill/>
            <a:ln w="12700" cap="rnd" cmpd="sng">
              <a:solidFill>
                <a:srgbClr val="E2E2E2"/>
              </a:solidFill>
              <a:prstDash val="dash"/>
              <a:miter lim="800000"/>
              <a:headEnd type="none" w="sm" len="sm"/>
              <a:tailEnd type="none" w="sm" len="sm"/>
            </a:ln>
          </p:spPr>
        </p:cxnSp>
        <p:sp>
          <p:nvSpPr>
            <p:cNvPr id="406" name="Google Shape;432;p5">
              <a:extLst>
                <a:ext uri="{FF2B5EF4-FFF2-40B4-BE49-F238E27FC236}">
                  <a16:creationId xmlns:a16="http://schemas.microsoft.com/office/drawing/2014/main" id="{3071718F-0E60-A1BC-01F5-2BE4EF9F388C}"/>
                </a:ext>
              </a:extLst>
            </p:cNvPr>
            <p:cNvSpPr/>
            <p:nvPr/>
          </p:nvSpPr>
          <p:spPr>
            <a:xfrm flipH="1">
              <a:off x="7351332" y="5132239"/>
              <a:ext cx="474891" cy="30464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E2E2E2"/>
              </a:solidFill>
              <a:prstDash val="dash"/>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07" name="Google Shape;433;p5">
              <a:extLst>
                <a:ext uri="{FF2B5EF4-FFF2-40B4-BE49-F238E27FC236}">
                  <a16:creationId xmlns:a16="http://schemas.microsoft.com/office/drawing/2014/main" id="{567051C0-F0FC-5C75-03B2-5B0527B24EEF}"/>
                </a:ext>
              </a:extLst>
            </p:cNvPr>
            <p:cNvSpPr/>
            <p:nvPr/>
          </p:nvSpPr>
          <p:spPr>
            <a:xfrm rot="10800000">
              <a:off x="7649734" y="3421773"/>
              <a:ext cx="627716" cy="14673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00BCEB"/>
              </a:solidFill>
              <a:prstDash val="dash"/>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408" name="Google Shape;434;p5">
              <a:extLst>
                <a:ext uri="{FF2B5EF4-FFF2-40B4-BE49-F238E27FC236}">
                  <a16:creationId xmlns:a16="http://schemas.microsoft.com/office/drawing/2014/main" id="{43B68D96-E59A-6C47-B519-14C998A924FF}"/>
                </a:ext>
              </a:extLst>
            </p:cNvPr>
            <p:cNvCxnSpPr>
              <a:cxnSpLocks/>
              <a:stCxn id="417" idx="6"/>
              <a:endCxn id="416" idx="2"/>
            </p:cNvCxnSpPr>
            <p:nvPr/>
          </p:nvCxnSpPr>
          <p:spPr>
            <a:xfrm>
              <a:off x="8303188" y="3435322"/>
              <a:ext cx="236563" cy="0"/>
            </a:xfrm>
            <a:prstGeom prst="straightConnector1">
              <a:avLst/>
            </a:prstGeom>
            <a:noFill/>
            <a:ln w="12700" cap="flat" cmpd="sng">
              <a:solidFill>
                <a:srgbClr val="00BCEB"/>
              </a:solidFill>
              <a:prstDash val="solid"/>
              <a:miter lim="800000"/>
              <a:headEnd type="none" w="sm" len="sm"/>
              <a:tailEnd type="none" w="sm" len="sm"/>
            </a:ln>
          </p:spPr>
        </p:cxnSp>
        <p:sp>
          <p:nvSpPr>
            <p:cNvPr id="409" name="Google Shape;439;p5">
              <a:extLst>
                <a:ext uri="{FF2B5EF4-FFF2-40B4-BE49-F238E27FC236}">
                  <a16:creationId xmlns:a16="http://schemas.microsoft.com/office/drawing/2014/main" id="{D83934FB-53AD-1311-5225-D11EB019B0CC}"/>
                </a:ext>
              </a:extLst>
            </p:cNvPr>
            <p:cNvSpPr/>
            <p:nvPr/>
          </p:nvSpPr>
          <p:spPr>
            <a:xfrm>
              <a:off x="7488444" y="3498630"/>
              <a:ext cx="147033" cy="147033"/>
            </a:xfrm>
            <a:prstGeom prst="ellipse">
              <a:avLst/>
            </a:prstGeom>
            <a:solidFill>
              <a:srgbClr val="00BCE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0" name="Google Shape;511;p5">
              <a:extLst>
                <a:ext uri="{FF2B5EF4-FFF2-40B4-BE49-F238E27FC236}">
                  <a16:creationId xmlns:a16="http://schemas.microsoft.com/office/drawing/2014/main" id="{94C37A5E-1434-7F41-1C35-B64C80D8E31C}"/>
                </a:ext>
              </a:extLst>
            </p:cNvPr>
            <p:cNvSpPr txBox="1"/>
            <p:nvPr/>
          </p:nvSpPr>
          <p:spPr>
            <a:xfrm>
              <a:off x="8749120" y="2736682"/>
              <a:ext cx="841929" cy="265892"/>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Direct connect</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11" name="Google Shape;551;p5">
              <a:extLst>
                <a:ext uri="{FF2B5EF4-FFF2-40B4-BE49-F238E27FC236}">
                  <a16:creationId xmlns:a16="http://schemas.microsoft.com/office/drawing/2014/main" id="{552CD525-F383-6B55-5671-228D16AA9048}"/>
                </a:ext>
              </a:extLst>
            </p:cNvPr>
            <p:cNvSpPr txBox="1"/>
            <p:nvPr/>
          </p:nvSpPr>
          <p:spPr>
            <a:xfrm>
              <a:off x="7367766" y="3848429"/>
              <a:ext cx="978051"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ISP transit providers</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12" name="Google Shape;556;p5">
              <a:extLst>
                <a:ext uri="{FF2B5EF4-FFF2-40B4-BE49-F238E27FC236}">
                  <a16:creationId xmlns:a16="http://schemas.microsoft.com/office/drawing/2014/main" id="{AEB24CAD-E87A-40FB-F70A-340BE8F54DC8}"/>
                </a:ext>
              </a:extLst>
            </p:cNvPr>
            <p:cNvSpPr txBox="1"/>
            <p:nvPr/>
          </p:nvSpPr>
          <p:spPr>
            <a:xfrm>
              <a:off x="8658683" y="3857665"/>
              <a:ext cx="774520" cy="265893"/>
            </a:xfrm>
            <a:prstGeom prst="rect">
              <a:avLst/>
            </a:prstGeom>
            <a:noFill/>
            <a:ln>
              <a:noFill/>
            </a:ln>
          </p:spPr>
          <p:txBody>
            <a:bodyPr spcFirstLastPara="1" wrap="square" lIns="121836" tIns="121836" rIns="121836" bIns="121836"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800"/>
                <a:buFontTx/>
                <a:buNone/>
                <a:tabLst/>
                <a:defRPr/>
              </a:pP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SaaS </a:t>
              </a:r>
              <a:b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br>
              <a:r>
                <a:rPr kumimoji="0" lang="en-US"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onramp</a:t>
              </a:r>
              <a:endParaRPr kumimoji="0" sz="7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13" name="Google Shape;381;p5">
              <a:extLst>
                <a:ext uri="{FF2B5EF4-FFF2-40B4-BE49-F238E27FC236}">
                  <a16:creationId xmlns:a16="http://schemas.microsoft.com/office/drawing/2014/main" id="{61337FE3-397F-8AE4-E252-84903F70424A}"/>
                </a:ext>
              </a:extLst>
            </p:cNvPr>
            <p:cNvSpPr/>
            <p:nvPr/>
          </p:nvSpPr>
          <p:spPr>
            <a:xfrm>
              <a:off x="7825582" y="5366653"/>
              <a:ext cx="147033" cy="147033"/>
            </a:xfrm>
            <a:prstGeom prst="ellipse">
              <a:avLst/>
            </a:prstGeom>
            <a:solidFill>
              <a:srgbClr val="FFFFFF"/>
            </a:solidFill>
            <a:ln w="12700" cap="flat" cmpd="sng">
              <a:no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4" name="Google Shape;345;p5">
              <a:extLst>
                <a:ext uri="{FF2B5EF4-FFF2-40B4-BE49-F238E27FC236}">
                  <a16:creationId xmlns:a16="http://schemas.microsoft.com/office/drawing/2014/main" id="{097BB338-C389-A38E-2131-F5C71C9EE1A5}"/>
                </a:ext>
              </a:extLst>
            </p:cNvPr>
            <p:cNvSpPr/>
            <p:nvPr/>
          </p:nvSpPr>
          <p:spPr>
            <a:xfrm>
              <a:off x="9298884" y="3361805"/>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5" name="Google Shape;346;p5">
              <a:extLst>
                <a:ext uri="{FF2B5EF4-FFF2-40B4-BE49-F238E27FC236}">
                  <a16:creationId xmlns:a16="http://schemas.microsoft.com/office/drawing/2014/main" id="{2585214F-2C2F-33D4-5C91-57ADFF02283A}"/>
                </a:ext>
              </a:extLst>
            </p:cNvPr>
            <p:cNvSpPr/>
            <p:nvPr/>
          </p:nvSpPr>
          <p:spPr>
            <a:xfrm>
              <a:off x="8927368" y="3361805"/>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6" name="Google Shape;347;p5">
              <a:extLst>
                <a:ext uri="{FF2B5EF4-FFF2-40B4-BE49-F238E27FC236}">
                  <a16:creationId xmlns:a16="http://schemas.microsoft.com/office/drawing/2014/main" id="{AF732A9E-C1A3-F39C-E093-3496F626DDBC}"/>
                </a:ext>
              </a:extLst>
            </p:cNvPr>
            <p:cNvSpPr/>
            <p:nvPr/>
          </p:nvSpPr>
          <p:spPr>
            <a:xfrm>
              <a:off x="8539749" y="3361805"/>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7" name="Google Shape;348;p5">
              <a:extLst>
                <a:ext uri="{FF2B5EF4-FFF2-40B4-BE49-F238E27FC236}">
                  <a16:creationId xmlns:a16="http://schemas.microsoft.com/office/drawing/2014/main" id="{96CA2BCF-5C08-9FF3-E881-915A97F30DD6}"/>
                </a:ext>
              </a:extLst>
            </p:cNvPr>
            <p:cNvSpPr/>
            <p:nvPr/>
          </p:nvSpPr>
          <p:spPr>
            <a:xfrm>
              <a:off x="8156153" y="3361805"/>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8" name="Google Shape;351;p5">
              <a:extLst>
                <a:ext uri="{FF2B5EF4-FFF2-40B4-BE49-F238E27FC236}">
                  <a16:creationId xmlns:a16="http://schemas.microsoft.com/office/drawing/2014/main" id="{B9B1EEE4-7E7A-45FB-BE24-31E85515930B}"/>
                </a:ext>
              </a:extLst>
            </p:cNvPr>
            <p:cNvSpPr/>
            <p:nvPr/>
          </p:nvSpPr>
          <p:spPr>
            <a:xfrm>
              <a:off x="9298884" y="3072398"/>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19" name="Google Shape;352;p5">
              <a:extLst>
                <a:ext uri="{FF2B5EF4-FFF2-40B4-BE49-F238E27FC236}">
                  <a16:creationId xmlns:a16="http://schemas.microsoft.com/office/drawing/2014/main" id="{7CC93B52-4925-8826-B5F4-584134C192B6}"/>
                </a:ext>
              </a:extLst>
            </p:cNvPr>
            <p:cNvSpPr/>
            <p:nvPr/>
          </p:nvSpPr>
          <p:spPr>
            <a:xfrm>
              <a:off x="8917233" y="3072398"/>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20" name="Google Shape;353;p5">
              <a:extLst>
                <a:ext uri="{FF2B5EF4-FFF2-40B4-BE49-F238E27FC236}">
                  <a16:creationId xmlns:a16="http://schemas.microsoft.com/office/drawing/2014/main" id="{B9FB6843-71DC-0A05-0F3E-E6EE85CAE9EF}"/>
                </a:ext>
              </a:extLst>
            </p:cNvPr>
            <p:cNvSpPr/>
            <p:nvPr/>
          </p:nvSpPr>
          <p:spPr>
            <a:xfrm>
              <a:off x="8525408" y="3072398"/>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21" name="Google Shape;343;p5">
              <a:extLst>
                <a:ext uri="{FF2B5EF4-FFF2-40B4-BE49-F238E27FC236}">
                  <a16:creationId xmlns:a16="http://schemas.microsoft.com/office/drawing/2014/main" id="{E45BD76F-6E61-B2BF-2A1F-B83A3D5D650D}"/>
                </a:ext>
              </a:extLst>
            </p:cNvPr>
            <p:cNvSpPr/>
            <p:nvPr/>
          </p:nvSpPr>
          <p:spPr>
            <a:xfrm>
              <a:off x="7643501" y="3564125"/>
              <a:ext cx="2577719" cy="624587"/>
            </a:xfrm>
            <a:custGeom>
              <a:avLst/>
              <a:gdLst/>
              <a:ahLst/>
              <a:cxnLst/>
              <a:rect l="l" t="t" r="r" b="b"/>
              <a:pathLst>
                <a:path w="2634987" h="638462" extrusionOk="0">
                  <a:moveTo>
                    <a:pt x="0" y="0"/>
                  </a:moveTo>
                  <a:cubicBezTo>
                    <a:pt x="51401" y="7665"/>
                    <a:pt x="102802" y="15330"/>
                    <a:pt x="232658" y="54106"/>
                  </a:cubicBezTo>
                  <a:cubicBezTo>
                    <a:pt x="362514" y="92882"/>
                    <a:pt x="468022" y="199292"/>
                    <a:pt x="779134" y="232658"/>
                  </a:cubicBezTo>
                  <a:cubicBezTo>
                    <a:pt x="1090246" y="266024"/>
                    <a:pt x="1808060" y="194783"/>
                    <a:pt x="2099333" y="254300"/>
                  </a:cubicBezTo>
                  <a:cubicBezTo>
                    <a:pt x="2390606" y="313817"/>
                    <a:pt x="2437498" y="525735"/>
                    <a:pt x="2526774" y="589761"/>
                  </a:cubicBezTo>
                  <a:cubicBezTo>
                    <a:pt x="2616050" y="653787"/>
                    <a:pt x="2624166" y="634850"/>
                    <a:pt x="2634987" y="638457"/>
                  </a:cubicBezTo>
                </a:path>
              </a:pathLst>
            </a:custGeom>
            <a:noFill/>
            <a:ln w="12700" cap="rnd" cmpd="sng">
              <a:solidFill>
                <a:srgbClr val="00BCEB"/>
              </a:solidFill>
              <a:prstDash val="dash"/>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422" name="Google Shape;403;p5">
              <a:extLst>
                <a:ext uri="{FF2B5EF4-FFF2-40B4-BE49-F238E27FC236}">
                  <a16:creationId xmlns:a16="http://schemas.microsoft.com/office/drawing/2014/main" id="{538BD359-0093-45F8-AD98-ADE661ADB976}"/>
                </a:ext>
              </a:extLst>
            </p:cNvPr>
            <p:cNvCxnSpPr>
              <a:cxnSpLocks/>
            </p:cNvCxnSpPr>
            <p:nvPr/>
          </p:nvCxnSpPr>
          <p:spPr>
            <a:xfrm>
              <a:off x="9445917" y="3145915"/>
              <a:ext cx="254969" cy="0"/>
            </a:xfrm>
            <a:prstGeom prst="straightConnector1">
              <a:avLst/>
            </a:prstGeom>
            <a:noFill/>
            <a:ln w="12700" cap="flat" cmpd="sng">
              <a:solidFill>
                <a:srgbClr val="00BCEB"/>
              </a:solidFill>
              <a:prstDash val="solid"/>
              <a:miter lim="800000"/>
              <a:headEnd type="none" w="sm" len="sm"/>
              <a:tailEnd type="none" w="sm" len="sm"/>
            </a:ln>
          </p:spPr>
        </p:cxnSp>
        <p:cxnSp>
          <p:nvCxnSpPr>
            <p:cNvPr id="423" name="Google Shape;417;p5">
              <a:extLst>
                <a:ext uri="{FF2B5EF4-FFF2-40B4-BE49-F238E27FC236}">
                  <a16:creationId xmlns:a16="http://schemas.microsoft.com/office/drawing/2014/main" id="{03479768-EA15-2DEB-307B-1B7A2FA37EB1}"/>
                </a:ext>
              </a:extLst>
            </p:cNvPr>
            <p:cNvCxnSpPr>
              <a:cxnSpLocks/>
            </p:cNvCxnSpPr>
            <p:nvPr/>
          </p:nvCxnSpPr>
          <p:spPr>
            <a:xfrm>
              <a:off x="9445917" y="3435322"/>
              <a:ext cx="259699" cy="0"/>
            </a:xfrm>
            <a:prstGeom prst="straightConnector1">
              <a:avLst/>
            </a:prstGeom>
            <a:noFill/>
            <a:ln w="12700" cap="flat" cmpd="sng">
              <a:solidFill>
                <a:srgbClr val="00BCEB"/>
              </a:solidFill>
              <a:prstDash val="solid"/>
              <a:miter lim="800000"/>
              <a:headEnd type="none" w="sm" len="sm"/>
              <a:tailEnd type="none" w="sm" len="sm"/>
            </a:ln>
          </p:spPr>
        </p:cxnSp>
        <p:cxnSp>
          <p:nvCxnSpPr>
            <p:cNvPr id="424" name="Google Shape;476;p5">
              <a:extLst>
                <a:ext uri="{FF2B5EF4-FFF2-40B4-BE49-F238E27FC236}">
                  <a16:creationId xmlns:a16="http://schemas.microsoft.com/office/drawing/2014/main" id="{26E428C2-9E26-D96B-7572-B09EBAD5EE8E}"/>
                </a:ext>
              </a:extLst>
            </p:cNvPr>
            <p:cNvCxnSpPr>
              <a:cxnSpLocks/>
            </p:cNvCxnSpPr>
            <p:nvPr/>
          </p:nvCxnSpPr>
          <p:spPr>
            <a:xfrm>
              <a:off x="8419450" y="4191723"/>
              <a:ext cx="1028060" cy="0"/>
            </a:xfrm>
            <a:prstGeom prst="straightConnector1">
              <a:avLst/>
            </a:prstGeom>
            <a:noFill/>
            <a:ln w="12700" cap="flat" cmpd="sng">
              <a:solidFill>
                <a:srgbClr val="E2E2E2"/>
              </a:solidFill>
              <a:prstDash val="solid"/>
              <a:miter lim="800000"/>
              <a:headEnd type="none" w="sm" len="sm"/>
              <a:tailEnd type="none" w="sm" len="sm"/>
            </a:ln>
          </p:spPr>
        </p:cxnSp>
        <p:sp>
          <p:nvSpPr>
            <p:cNvPr id="425" name="Google Shape;482;p5">
              <a:extLst>
                <a:ext uri="{FF2B5EF4-FFF2-40B4-BE49-F238E27FC236}">
                  <a16:creationId xmlns:a16="http://schemas.microsoft.com/office/drawing/2014/main" id="{5CDC784B-80F9-0548-E087-9456C68B7C51}"/>
                </a:ext>
              </a:extLst>
            </p:cNvPr>
            <p:cNvSpPr/>
            <p:nvPr/>
          </p:nvSpPr>
          <p:spPr>
            <a:xfrm flipH="1">
              <a:off x="7955694" y="4481079"/>
              <a:ext cx="262575" cy="651216"/>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26" name="Google Shape;484;p5">
              <a:extLst>
                <a:ext uri="{FF2B5EF4-FFF2-40B4-BE49-F238E27FC236}">
                  <a16:creationId xmlns:a16="http://schemas.microsoft.com/office/drawing/2014/main" id="{5E55C62C-79FD-B13C-8331-A37B6D36E5AA}"/>
                </a:ext>
              </a:extLst>
            </p:cNvPr>
            <p:cNvSpPr/>
            <p:nvPr/>
          </p:nvSpPr>
          <p:spPr>
            <a:xfrm>
              <a:off x="8360160" y="4747790"/>
              <a:ext cx="281036" cy="38430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427" name="Google Shape;471;p5">
              <a:extLst>
                <a:ext uri="{FF2B5EF4-FFF2-40B4-BE49-F238E27FC236}">
                  <a16:creationId xmlns:a16="http://schemas.microsoft.com/office/drawing/2014/main" id="{E2519F6E-D539-873B-ABCD-712B7C6C7456}"/>
                </a:ext>
              </a:extLst>
            </p:cNvPr>
            <p:cNvCxnSpPr>
              <a:cxnSpLocks/>
            </p:cNvCxnSpPr>
            <p:nvPr/>
          </p:nvCxnSpPr>
          <p:spPr>
            <a:xfrm>
              <a:off x="7280128" y="4481130"/>
              <a:ext cx="551532" cy="0"/>
            </a:xfrm>
            <a:prstGeom prst="straightConnector1">
              <a:avLst/>
            </a:prstGeom>
            <a:noFill/>
            <a:ln w="12700" cap="flat" cmpd="sng">
              <a:solidFill>
                <a:srgbClr val="E2E2E2"/>
              </a:solidFill>
              <a:prstDash val="solid"/>
              <a:miter lim="800000"/>
              <a:headEnd type="none" w="sm" len="sm"/>
              <a:tailEnd type="none" w="sm" len="sm"/>
            </a:ln>
          </p:spPr>
        </p:cxnSp>
        <p:sp>
          <p:nvSpPr>
            <p:cNvPr id="428" name="Google Shape;483;p5">
              <a:extLst>
                <a:ext uri="{FF2B5EF4-FFF2-40B4-BE49-F238E27FC236}">
                  <a16:creationId xmlns:a16="http://schemas.microsoft.com/office/drawing/2014/main" id="{4FF90A40-782A-008B-5BAF-476839A65D22}"/>
                </a:ext>
              </a:extLst>
            </p:cNvPr>
            <p:cNvSpPr/>
            <p:nvPr/>
          </p:nvSpPr>
          <p:spPr>
            <a:xfrm>
              <a:off x="8366324" y="4476022"/>
              <a:ext cx="281036" cy="65610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cxnSp>
          <p:nvCxnSpPr>
            <p:cNvPr id="429" name="Google Shape;421;p5">
              <a:extLst>
                <a:ext uri="{FF2B5EF4-FFF2-40B4-BE49-F238E27FC236}">
                  <a16:creationId xmlns:a16="http://schemas.microsoft.com/office/drawing/2014/main" id="{C8929FAD-DFDE-E077-D400-DE7A0F5C910C}"/>
                </a:ext>
              </a:extLst>
            </p:cNvPr>
            <p:cNvCxnSpPr>
              <a:cxnSpLocks/>
            </p:cNvCxnSpPr>
            <p:nvPr/>
          </p:nvCxnSpPr>
          <p:spPr>
            <a:xfrm>
              <a:off x="9416624" y="4191723"/>
              <a:ext cx="244761" cy="0"/>
            </a:xfrm>
            <a:prstGeom prst="straightConnector1">
              <a:avLst/>
            </a:prstGeom>
            <a:noFill/>
            <a:ln w="12700" cap="flat" cmpd="sng">
              <a:solidFill>
                <a:srgbClr val="E2E2E2"/>
              </a:solidFill>
              <a:prstDash val="solid"/>
              <a:miter lim="800000"/>
              <a:headEnd type="none" w="sm" len="sm"/>
              <a:tailEnd type="none" w="sm" len="sm"/>
            </a:ln>
          </p:spPr>
        </p:cxnSp>
        <p:cxnSp>
          <p:nvCxnSpPr>
            <p:cNvPr id="430" name="Google Shape;479;p5">
              <a:extLst>
                <a:ext uri="{FF2B5EF4-FFF2-40B4-BE49-F238E27FC236}">
                  <a16:creationId xmlns:a16="http://schemas.microsoft.com/office/drawing/2014/main" id="{DB27932C-148E-72A2-4439-E862289D0D5B}"/>
                </a:ext>
              </a:extLst>
            </p:cNvPr>
            <p:cNvCxnSpPr>
              <a:cxnSpLocks/>
            </p:cNvCxnSpPr>
            <p:nvPr/>
          </p:nvCxnSpPr>
          <p:spPr>
            <a:xfrm flipV="1">
              <a:off x="8785195" y="4750801"/>
              <a:ext cx="876223" cy="3"/>
            </a:xfrm>
            <a:prstGeom prst="straightConnector1">
              <a:avLst/>
            </a:prstGeom>
            <a:noFill/>
            <a:ln w="12700" cap="flat" cmpd="sng">
              <a:solidFill>
                <a:srgbClr val="E2E2E2"/>
              </a:solidFill>
              <a:prstDash val="solid"/>
              <a:miter lim="800000"/>
              <a:headEnd type="none" w="sm" len="sm"/>
              <a:tailEnd type="none" w="sm" len="sm"/>
            </a:ln>
          </p:spPr>
        </p:cxnSp>
        <p:cxnSp>
          <p:nvCxnSpPr>
            <p:cNvPr id="431" name="Google Shape;474;p5">
              <a:extLst>
                <a:ext uri="{FF2B5EF4-FFF2-40B4-BE49-F238E27FC236}">
                  <a16:creationId xmlns:a16="http://schemas.microsoft.com/office/drawing/2014/main" id="{E1C8DD39-D059-2D0E-B166-1650BC34D931}"/>
                </a:ext>
              </a:extLst>
            </p:cNvPr>
            <p:cNvCxnSpPr>
              <a:cxnSpLocks/>
            </p:cNvCxnSpPr>
            <p:nvPr/>
          </p:nvCxnSpPr>
          <p:spPr>
            <a:xfrm flipV="1">
              <a:off x="8785195" y="4481129"/>
              <a:ext cx="876223" cy="3"/>
            </a:xfrm>
            <a:prstGeom prst="straightConnector1">
              <a:avLst/>
            </a:prstGeom>
            <a:noFill/>
            <a:ln w="12700" cap="flat" cmpd="sng">
              <a:solidFill>
                <a:srgbClr val="E2E2E2"/>
              </a:solidFill>
              <a:prstDash val="solid"/>
              <a:miter lim="800000"/>
              <a:headEnd type="none" w="sm" len="sm"/>
              <a:tailEnd type="none" w="sm" len="sm"/>
            </a:ln>
          </p:spPr>
        </p:cxnSp>
        <p:sp>
          <p:nvSpPr>
            <p:cNvPr id="432" name="Google Shape;374;p5">
              <a:extLst>
                <a:ext uri="{FF2B5EF4-FFF2-40B4-BE49-F238E27FC236}">
                  <a16:creationId xmlns:a16="http://schemas.microsoft.com/office/drawing/2014/main" id="{2B0EA6DB-8CCF-66C2-14CF-9DBDD9158DB6}"/>
                </a:ext>
              </a:extLst>
            </p:cNvPr>
            <p:cNvSpPr/>
            <p:nvPr/>
          </p:nvSpPr>
          <p:spPr>
            <a:xfrm>
              <a:off x="7825582" y="5058774"/>
              <a:ext cx="147033" cy="147033"/>
            </a:xfrm>
            <a:prstGeom prst="ellipse">
              <a:avLst/>
            </a:prstGeom>
            <a:solidFill>
              <a:srgbClr val="E2E2E2"/>
            </a:solidFill>
            <a:ln w="12700" cap="flat" cmpd="sng">
              <a:solidFill>
                <a:srgbClr val="0D274D"/>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3" name="Google Shape;365;p5">
              <a:extLst>
                <a:ext uri="{FF2B5EF4-FFF2-40B4-BE49-F238E27FC236}">
                  <a16:creationId xmlns:a16="http://schemas.microsoft.com/office/drawing/2014/main" id="{414B47A2-BC36-F708-FC92-5AA58CC15539}"/>
                </a:ext>
              </a:extLst>
            </p:cNvPr>
            <p:cNvSpPr/>
            <p:nvPr/>
          </p:nvSpPr>
          <p:spPr>
            <a:xfrm>
              <a:off x="9269589" y="4118205"/>
              <a:ext cx="147033" cy="147033"/>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4" name="Google Shape;362;p5">
              <a:extLst>
                <a:ext uri="{FF2B5EF4-FFF2-40B4-BE49-F238E27FC236}">
                  <a16:creationId xmlns:a16="http://schemas.microsoft.com/office/drawing/2014/main" id="{335C4B7D-57BB-729A-5F87-89D6825DE3C9}"/>
                </a:ext>
              </a:extLst>
            </p:cNvPr>
            <p:cNvSpPr/>
            <p:nvPr/>
          </p:nvSpPr>
          <p:spPr>
            <a:xfrm>
              <a:off x="9269589" y="4407611"/>
              <a:ext cx="147033" cy="147033"/>
            </a:xfrm>
            <a:prstGeom prst="ellipse">
              <a:avLst/>
            </a:prstGeom>
            <a:solidFill>
              <a:srgbClr val="00BCEB"/>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5" name="Google Shape;379;p5">
              <a:extLst>
                <a:ext uri="{FF2B5EF4-FFF2-40B4-BE49-F238E27FC236}">
                  <a16:creationId xmlns:a16="http://schemas.microsoft.com/office/drawing/2014/main" id="{9EC74F95-AB90-960E-9C8C-9A6649038FA3}"/>
                </a:ext>
              </a:extLst>
            </p:cNvPr>
            <p:cNvSpPr/>
            <p:nvPr/>
          </p:nvSpPr>
          <p:spPr>
            <a:xfrm>
              <a:off x="9269589" y="4677286"/>
              <a:ext cx="147033" cy="147033"/>
            </a:xfrm>
            <a:prstGeom prst="ellipse">
              <a:avLst/>
            </a:prstGeom>
            <a:solidFill>
              <a:srgbClr val="00BCEB"/>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6" name="Google Shape;380;p5">
              <a:extLst>
                <a:ext uri="{FF2B5EF4-FFF2-40B4-BE49-F238E27FC236}">
                  <a16:creationId xmlns:a16="http://schemas.microsoft.com/office/drawing/2014/main" id="{4475EC30-6AF1-ED3D-67B1-422D6FF94172}"/>
                </a:ext>
              </a:extLst>
            </p:cNvPr>
            <p:cNvSpPr/>
            <p:nvPr/>
          </p:nvSpPr>
          <p:spPr>
            <a:xfrm>
              <a:off x="8643493" y="4677286"/>
              <a:ext cx="147033" cy="147033"/>
            </a:xfrm>
            <a:prstGeom prst="ellipse">
              <a:avLst/>
            </a:prstGeom>
            <a:solidFill>
              <a:srgbClr val="0D274D"/>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7" name="Google Shape;364;p5">
              <a:extLst>
                <a:ext uri="{FF2B5EF4-FFF2-40B4-BE49-F238E27FC236}">
                  <a16:creationId xmlns:a16="http://schemas.microsoft.com/office/drawing/2014/main" id="{F5401406-238D-9A2A-18DC-18FF0319E669}"/>
                </a:ext>
              </a:extLst>
            </p:cNvPr>
            <p:cNvSpPr/>
            <p:nvPr/>
          </p:nvSpPr>
          <p:spPr>
            <a:xfrm>
              <a:off x="7830430" y="4407611"/>
              <a:ext cx="147033" cy="147033"/>
            </a:xfrm>
            <a:prstGeom prst="ellipse">
              <a:avLst/>
            </a:prstGeom>
            <a:solidFill>
              <a:srgbClr val="0D274D"/>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8" name="Google Shape;438;p5">
              <a:extLst>
                <a:ext uri="{FF2B5EF4-FFF2-40B4-BE49-F238E27FC236}">
                  <a16:creationId xmlns:a16="http://schemas.microsoft.com/office/drawing/2014/main" id="{7DC5B3E2-99D6-788F-018B-8AE996E09664}"/>
                </a:ext>
              </a:extLst>
            </p:cNvPr>
            <p:cNvSpPr/>
            <p:nvPr/>
          </p:nvSpPr>
          <p:spPr>
            <a:xfrm>
              <a:off x="8212713" y="5058774"/>
              <a:ext cx="147033" cy="147033"/>
            </a:xfrm>
            <a:prstGeom prst="ellipse">
              <a:avLst/>
            </a:prstGeom>
            <a:solidFill>
              <a:srgbClr val="0D274D"/>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39" name="Google Shape;363;p5">
              <a:extLst>
                <a:ext uri="{FF2B5EF4-FFF2-40B4-BE49-F238E27FC236}">
                  <a16:creationId xmlns:a16="http://schemas.microsoft.com/office/drawing/2014/main" id="{5793B92B-17CF-FBF3-289D-C767C6A6B0F7}"/>
                </a:ext>
              </a:extLst>
            </p:cNvPr>
            <p:cNvSpPr/>
            <p:nvPr/>
          </p:nvSpPr>
          <p:spPr>
            <a:xfrm>
              <a:off x="8643493" y="4407611"/>
              <a:ext cx="147033" cy="147033"/>
            </a:xfrm>
            <a:prstGeom prst="ellipse">
              <a:avLst/>
            </a:prstGeom>
            <a:solidFill>
              <a:srgbClr val="0D274D"/>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40" name="Google Shape;414;p5">
              <a:extLst>
                <a:ext uri="{FF2B5EF4-FFF2-40B4-BE49-F238E27FC236}">
                  <a16:creationId xmlns:a16="http://schemas.microsoft.com/office/drawing/2014/main" id="{62FFB720-F755-5D62-3069-B1E57380F97B}"/>
                </a:ext>
              </a:extLst>
            </p:cNvPr>
            <p:cNvSpPr/>
            <p:nvPr/>
          </p:nvSpPr>
          <p:spPr>
            <a:xfrm>
              <a:off x="7322804" y="4407611"/>
              <a:ext cx="147033" cy="147033"/>
            </a:xfrm>
            <a:prstGeom prst="ellipse">
              <a:avLst/>
            </a:prstGeom>
            <a:solidFill>
              <a:srgbClr val="0D274D"/>
            </a:solidFill>
            <a:ln w="12700" cap="flat" cmpd="sng">
              <a:solidFill>
                <a:srgbClr val="E2E2E2"/>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Arial"/>
              </a:endParaRPr>
            </a:p>
          </p:txBody>
        </p:sp>
        <p:cxnSp>
          <p:nvCxnSpPr>
            <p:cNvPr id="441" name="Google Shape;487;p5">
              <a:extLst>
                <a:ext uri="{FF2B5EF4-FFF2-40B4-BE49-F238E27FC236}">
                  <a16:creationId xmlns:a16="http://schemas.microsoft.com/office/drawing/2014/main" id="{5EB3DCB4-62AF-8210-8B5F-D9A08819005A}"/>
                </a:ext>
              </a:extLst>
            </p:cNvPr>
            <p:cNvCxnSpPr>
              <a:cxnSpLocks/>
            </p:cNvCxnSpPr>
            <p:nvPr/>
          </p:nvCxnSpPr>
          <p:spPr>
            <a:xfrm>
              <a:off x="7224866" y="4191725"/>
              <a:ext cx="1047352" cy="0"/>
            </a:xfrm>
            <a:prstGeom prst="straightConnector1">
              <a:avLst/>
            </a:prstGeom>
            <a:noFill/>
            <a:ln w="31750" cap="rnd" cmpd="sng">
              <a:solidFill>
                <a:srgbClr val="FBAB2C"/>
              </a:solidFill>
              <a:prstDash val="solid"/>
              <a:miter lim="800000"/>
              <a:headEnd type="none" w="sm" len="sm"/>
              <a:tailEnd type="none" w="sm" len="sm"/>
            </a:ln>
          </p:spPr>
        </p:cxnSp>
        <p:sp>
          <p:nvSpPr>
            <p:cNvPr id="442" name="Google Shape;397;p5">
              <a:extLst>
                <a:ext uri="{FF2B5EF4-FFF2-40B4-BE49-F238E27FC236}">
                  <a16:creationId xmlns:a16="http://schemas.microsoft.com/office/drawing/2014/main" id="{5EE100C4-5991-FE7B-3A1C-039ED57FF48B}"/>
                </a:ext>
              </a:extLst>
            </p:cNvPr>
            <p:cNvSpPr/>
            <p:nvPr/>
          </p:nvSpPr>
          <p:spPr>
            <a:xfrm flipH="1">
              <a:off x="6973781" y="3281467"/>
              <a:ext cx="520020" cy="300455"/>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43" name="Google Shape;399;p5">
              <a:extLst>
                <a:ext uri="{FF2B5EF4-FFF2-40B4-BE49-F238E27FC236}">
                  <a16:creationId xmlns:a16="http://schemas.microsoft.com/office/drawing/2014/main" id="{C3DAF070-3188-29D2-DE29-EE4DB659E6EE}"/>
                </a:ext>
              </a:extLst>
            </p:cNvPr>
            <p:cNvSpPr/>
            <p:nvPr/>
          </p:nvSpPr>
          <p:spPr>
            <a:xfrm rot="10800000">
              <a:off x="6975862" y="3134433"/>
              <a:ext cx="1301588" cy="14703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rnd" cmpd="sng">
              <a:solidFill>
                <a:srgbClr val="00BCEB"/>
              </a:solidFill>
              <a:prstDash val="dash"/>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endParaRPr kumimoji="0"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endParaRPr>
            </a:p>
          </p:txBody>
        </p:sp>
        <p:sp>
          <p:nvSpPr>
            <p:cNvPr id="444" name="Google Shape;354;p5">
              <a:extLst>
                <a:ext uri="{FF2B5EF4-FFF2-40B4-BE49-F238E27FC236}">
                  <a16:creationId xmlns:a16="http://schemas.microsoft.com/office/drawing/2014/main" id="{36EE1E3A-1030-CF27-F5F5-AAF3CD3D30E1}"/>
                </a:ext>
              </a:extLst>
            </p:cNvPr>
            <p:cNvSpPr/>
            <p:nvPr/>
          </p:nvSpPr>
          <p:spPr>
            <a:xfrm>
              <a:off x="8133582" y="3072398"/>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45" name="Google Shape;375;p5">
              <a:extLst>
                <a:ext uri="{FF2B5EF4-FFF2-40B4-BE49-F238E27FC236}">
                  <a16:creationId xmlns:a16="http://schemas.microsoft.com/office/drawing/2014/main" id="{6A534263-E43C-79A3-40A7-0ACF3C642AB6}"/>
                </a:ext>
              </a:extLst>
            </p:cNvPr>
            <p:cNvSpPr/>
            <p:nvPr/>
          </p:nvSpPr>
          <p:spPr>
            <a:xfrm>
              <a:off x="7206612" y="5058774"/>
              <a:ext cx="147033" cy="147033"/>
            </a:xfrm>
            <a:prstGeom prst="ellipse">
              <a:avLst/>
            </a:prstGeom>
            <a:solidFill>
              <a:srgbClr val="E2E2E2"/>
            </a:solidFill>
            <a:ln w="12700" cap="flat" cmpd="sng">
              <a:solidFill>
                <a:srgbClr val="0D274D"/>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sp>
          <p:nvSpPr>
            <p:cNvPr id="446" name="Google Shape;366;p5">
              <a:extLst>
                <a:ext uri="{FF2B5EF4-FFF2-40B4-BE49-F238E27FC236}">
                  <a16:creationId xmlns:a16="http://schemas.microsoft.com/office/drawing/2014/main" id="{CFD24FB3-514E-0E97-6498-10A519E09BC8}"/>
                </a:ext>
              </a:extLst>
            </p:cNvPr>
            <p:cNvSpPr/>
            <p:nvPr/>
          </p:nvSpPr>
          <p:spPr>
            <a:xfrm>
              <a:off x="8272094" y="4118205"/>
              <a:ext cx="147033" cy="147033"/>
            </a:xfrm>
            <a:prstGeom prst="ellipse">
              <a:avLst/>
            </a:prstGeom>
            <a:solidFill>
              <a:srgbClr val="FFFFFF"/>
            </a:solidFill>
            <a:ln w="12700" cap="flat" cmpd="sng">
              <a:solidFill>
                <a:srgbClr val="0D274D"/>
              </a:solidFill>
              <a:prstDash val="solid"/>
              <a:miter lim="800000"/>
              <a:headEnd type="none" w="sm" len="sm"/>
              <a:tailEnd type="none" w="sm" len="sm"/>
            </a:ln>
          </p:spPr>
          <p:txBody>
            <a:bodyPr spcFirstLastPara="1" wrap="square" lIns="121836" tIns="60901" rIns="121836" bIns="60901" anchor="ctr" anchorCtr="0">
              <a:noAutofit/>
            </a:bodyPr>
            <a:lstStyle/>
            <a:p>
              <a:pPr marL="0" marR="0" lvl="0" indent="0" algn="ctr" defTabSz="609265" eaLnBrk="1" fontAlgn="base" latinLnBrk="0" hangingPunct="1">
                <a:lnSpc>
                  <a:spcPct val="100000"/>
                </a:lnSpc>
                <a:spcBef>
                  <a:spcPts val="0"/>
                </a:spcBef>
                <a:spcAft>
                  <a:spcPts val="0"/>
                </a:spcAft>
                <a:buClr>
                  <a:srgbClr val="000000"/>
                </a:buClr>
                <a:buSzPts val="1400"/>
                <a:buFontTx/>
                <a:buNone/>
                <a:tabLst/>
                <a:defRPr/>
              </a:pPr>
              <a:r>
                <a:rPr kumimoji="0" lang="en-US" sz="1200" b="0" i="0" u="none" strike="noStrike" kern="0" cap="none" spc="0" normalizeH="0" baseline="0" noProof="0">
                  <a:ln>
                    <a:noFill/>
                  </a:ln>
                  <a:solidFill>
                    <a:srgbClr val="FFFFFF"/>
                  </a:solidFill>
                  <a:effectLst/>
                  <a:uLnTx/>
                  <a:uFillTx/>
                  <a:ea typeface="Helvetica Neue"/>
                  <a:cs typeface="CiscoSansTT Medium" panose="020B0503020201020303" pitchFamily="34" charset="0"/>
                  <a:sym typeface="Helvetica Neue"/>
                </a:rPr>
                <a:t> </a:t>
              </a:r>
              <a:endParaRPr kumimoji="0" sz="1200" b="0" i="0" u="none" strike="noStrike" kern="0" cap="none" spc="0" normalizeH="0" baseline="0" noProof="0">
                <a:ln>
                  <a:noFill/>
                </a:ln>
                <a:solidFill>
                  <a:srgbClr val="FFFFFF"/>
                </a:solidFill>
                <a:effectLst/>
                <a:uLnTx/>
                <a:uFillTx/>
                <a:ea typeface="Arial"/>
                <a:cs typeface="CiscoSansTT Medium" panose="020B0503020201020303" pitchFamily="34" charset="0"/>
                <a:sym typeface="Arial"/>
              </a:endParaRPr>
            </a:p>
          </p:txBody>
        </p:sp>
        <p:cxnSp>
          <p:nvCxnSpPr>
            <p:cNvPr id="447" name="Straight Connector 4097">
              <a:extLst>
                <a:ext uri="{FF2B5EF4-FFF2-40B4-BE49-F238E27FC236}">
                  <a16:creationId xmlns:a16="http://schemas.microsoft.com/office/drawing/2014/main" id="{B416DDED-2E27-5ACE-18FE-1FAA3408D10A}"/>
                </a:ext>
              </a:extLst>
            </p:cNvPr>
            <p:cNvCxnSpPr>
              <a:cxnSpLocks/>
            </p:cNvCxnSpPr>
            <p:nvPr/>
          </p:nvCxnSpPr>
          <p:spPr>
            <a:xfrm flipV="1">
              <a:off x="8397595" y="3481479"/>
              <a:ext cx="551305" cy="652431"/>
            </a:xfrm>
            <a:prstGeom prst="line">
              <a:avLst/>
            </a:prstGeom>
            <a:noFill/>
            <a:ln w="12700" cap="flat" cmpd="sng" algn="ctr">
              <a:solidFill>
                <a:srgbClr val="74BF4B"/>
              </a:solidFill>
              <a:prstDash val="solid"/>
            </a:ln>
            <a:effectLst/>
          </p:spPr>
        </p:cxnSp>
        <p:cxnSp>
          <p:nvCxnSpPr>
            <p:cNvPr id="448" name="Straight Connector 4098">
              <a:extLst>
                <a:ext uri="{FF2B5EF4-FFF2-40B4-BE49-F238E27FC236}">
                  <a16:creationId xmlns:a16="http://schemas.microsoft.com/office/drawing/2014/main" id="{92EF6C0E-6BC4-8384-7B79-A1FE4BBA5457}"/>
                </a:ext>
              </a:extLst>
            </p:cNvPr>
            <p:cNvCxnSpPr>
              <a:cxnSpLocks/>
            </p:cNvCxnSpPr>
            <p:nvPr/>
          </p:nvCxnSpPr>
          <p:spPr>
            <a:xfrm flipV="1">
              <a:off x="9052869" y="3192072"/>
              <a:ext cx="267547" cy="185438"/>
            </a:xfrm>
            <a:prstGeom prst="line">
              <a:avLst/>
            </a:prstGeom>
            <a:noFill/>
            <a:ln w="12700" cap="flat" cmpd="sng" algn="ctr">
              <a:solidFill>
                <a:srgbClr val="74BF4B"/>
              </a:solidFill>
              <a:prstDash val="solid"/>
            </a:ln>
            <a:effectLst/>
          </p:spPr>
        </p:cxnSp>
        <p:sp>
          <p:nvSpPr>
            <p:cNvPr id="449" name="TextBox 4099">
              <a:extLst>
                <a:ext uri="{FF2B5EF4-FFF2-40B4-BE49-F238E27FC236}">
                  <a16:creationId xmlns:a16="http://schemas.microsoft.com/office/drawing/2014/main" id="{1DBC2B36-5E25-5430-B2A0-834DCFFCA610}"/>
                </a:ext>
              </a:extLst>
            </p:cNvPr>
            <p:cNvSpPr txBox="1"/>
            <p:nvPr/>
          </p:nvSpPr>
          <p:spPr bwMode="auto">
            <a:xfrm>
              <a:off x="7909333" y="4273886"/>
              <a:ext cx="851018" cy="16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500" b="0" i="0" u="none" strike="noStrike" kern="0" cap="none" spc="0" normalizeH="0" baseline="0" noProof="0">
                  <a:ln>
                    <a:noFill/>
                  </a:ln>
                  <a:solidFill>
                    <a:srgbClr val="FFFFFF"/>
                  </a:solidFill>
                  <a:effectLst/>
                  <a:uLnTx/>
                  <a:uFillTx/>
                  <a:ea typeface="ＭＳ Ｐゴシック" charset="0"/>
                  <a:cs typeface="CiscoSansTT Medium" panose="020B0503020201020303" pitchFamily="34" charset="0"/>
                </a:rPr>
                <a:t>DC colocation</a:t>
              </a:r>
            </a:p>
          </p:txBody>
        </p:sp>
      </p:grpSp>
      <p:sp>
        <p:nvSpPr>
          <p:cNvPr id="450" name="TextBox 4103">
            <a:extLst>
              <a:ext uri="{FF2B5EF4-FFF2-40B4-BE49-F238E27FC236}">
                <a16:creationId xmlns:a16="http://schemas.microsoft.com/office/drawing/2014/main" id="{85A07F8E-C6FC-C974-070D-B2838B525391}"/>
              </a:ext>
            </a:extLst>
          </p:cNvPr>
          <p:cNvSpPr txBox="1"/>
          <p:nvPr/>
        </p:nvSpPr>
        <p:spPr>
          <a:xfrm>
            <a:off x="414833" y="1707000"/>
            <a:ext cx="2222724" cy="553998"/>
          </a:xfrm>
          <a:prstGeom prst="rect">
            <a:avLst/>
          </a:prstGeom>
          <a:noFill/>
        </p:spPr>
        <p:txBody>
          <a:bodyPr wrap="none" lIns="121920" tIns="60960" rIns="121920" bIns="60960" rtlCol="0" anchor="t">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Personen</a:t>
            </a:r>
            <a:r>
              <a:rPr kumimoji="0" lang="en-US" sz="1400" b="1" i="0" u="none" strike="noStrike" kern="0" cap="none" spc="0" normalizeH="0" baseline="0" noProof="0" dirty="0">
                <a:ln>
                  <a:noFill/>
                </a:ln>
                <a:solidFill>
                  <a:srgbClr val="FFFFFF"/>
                </a:solidFill>
                <a:effectLst/>
                <a:uLnTx/>
                <a:uFillTx/>
                <a:ea typeface="ＭＳ Ｐゴシック"/>
                <a:cs typeface="CiscoSansTT Light"/>
              </a:rPr>
              <a:t>, </a:t>
            </a: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Standorte</a:t>
            </a:r>
            <a:endParaRPr kumimoji="0" lang="en-US" sz="1400" b="1" i="0" u="none" strike="noStrike" kern="0" cap="none" spc="0" normalizeH="0" baseline="0" noProof="0" dirty="0">
              <a:ln>
                <a:noFill/>
              </a:ln>
              <a:solidFill>
                <a:srgbClr val="FFFFFF"/>
              </a:solidFill>
              <a:effectLst/>
              <a:uLnTx/>
              <a:uFillTx/>
              <a:ea typeface="ＭＳ Ｐゴシック"/>
              <a:cs typeface="CiscoSansTT Light"/>
            </a:endParaRPr>
          </a:p>
          <a:p>
            <a:pPr marL="0" marR="0" lvl="0" indent="0" algn="ctr" defTabSz="609415" eaLnBrk="1" fontAlgn="base" latinLnBrk="0" hangingPunct="1">
              <a:lnSpc>
                <a:spcPct val="100000"/>
              </a:lnSpc>
              <a:spcBef>
                <a:spcPct val="0"/>
              </a:spcBef>
              <a:spcAft>
                <a:spcPct val="0"/>
              </a:spcAft>
              <a:buClrTx/>
              <a:buSzTx/>
              <a:buFontTx/>
              <a:buNone/>
              <a:tabLst/>
              <a:defRPr/>
            </a:pPr>
            <a:r>
              <a:rPr lang="en-US" sz="1400" b="1" kern="0" dirty="0">
                <a:solidFill>
                  <a:srgbClr val="FFFFFF"/>
                </a:solidFill>
                <a:ea typeface="ＭＳ Ｐゴシック"/>
                <a:cs typeface="CiscoSansTT Light"/>
              </a:rPr>
              <a:t>und</a:t>
            </a:r>
            <a:r>
              <a:rPr kumimoji="0" lang="en-US" sz="1400" b="1" i="0" u="none" strike="noStrike" kern="0" cap="none" spc="0" normalizeH="0" baseline="0" noProof="0" dirty="0">
                <a:ln>
                  <a:noFill/>
                </a:ln>
                <a:solidFill>
                  <a:srgbClr val="FFFFFF"/>
                </a:solidFill>
                <a:effectLst/>
                <a:uLnTx/>
                <a:uFillTx/>
                <a:ea typeface="ＭＳ Ｐゴシック"/>
                <a:cs typeface="CiscoSansTT Light"/>
              </a:rPr>
              <a:t> IOT </a:t>
            </a: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Geräte</a:t>
            </a:r>
            <a:endParaRPr kumimoji="0" lang="en-US" sz="1400" b="1" i="0" u="none" strike="noStrike" kern="0" cap="none" spc="0" normalizeH="0" baseline="0" noProof="0" dirty="0">
              <a:ln>
                <a:noFill/>
              </a:ln>
              <a:solidFill>
                <a:srgbClr val="FFFFFF"/>
              </a:solidFill>
              <a:effectLst/>
              <a:uLnTx/>
              <a:uFillTx/>
              <a:ea typeface="ＭＳ Ｐゴシック"/>
              <a:cs typeface="CiscoSansTT Light"/>
            </a:endParaRPr>
          </a:p>
        </p:txBody>
      </p:sp>
      <p:sp>
        <p:nvSpPr>
          <p:cNvPr id="451" name="TextBox 4104">
            <a:extLst>
              <a:ext uri="{FF2B5EF4-FFF2-40B4-BE49-F238E27FC236}">
                <a16:creationId xmlns:a16="http://schemas.microsoft.com/office/drawing/2014/main" id="{54DE5D85-EB4B-094E-89DB-A7DD9C51891B}"/>
              </a:ext>
            </a:extLst>
          </p:cNvPr>
          <p:cNvSpPr txBox="1"/>
          <p:nvPr/>
        </p:nvSpPr>
        <p:spPr>
          <a:xfrm>
            <a:off x="9632346" y="1703516"/>
            <a:ext cx="2100255"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FFFFFF"/>
                </a:solidFill>
                <a:effectLst/>
                <a:uLnTx/>
                <a:uFillTx/>
                <a:ea typeface="ＭＳ Ｐゴシック" charset="0"/>
                <a:cs typeface="CiscoSansTT Light" panose="020B0503020201020303" pitchFamily="34" charset="0"/>
              </a:rPr>
              <a:t>Applikationen</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a:t>
            </a:r>
            <a:r>
              <a:rPr lang="en-US" sz="1400" b="1" kern="0" dirty="0">
                <a:solidFill>
                  <a:srgbClr val="FFFFFF"/>
                </a:solidFill>
                <a:ea typeface="ＭＳ Ｐゴシック" charset="0"/>
                <a:cs typeface="CiscoSansTT Light" panose="020B0503020201020303" pitchFamily="34" charset="0"/>
              </a:rPr>
              <a:t>Data Center</a:t>
            </a: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lang="en-US" sz="1400" b="1" kern="0" dirty="0">
                <a:solidFill>
                  <a:srgbClr val="FFFFFF"/>
                </a:solidFill>
                <a:ea typeface="ＭＳ Ｐゴシック" charset="0"/>
                <a:cs typeface="CiscoSansTT Light" panose="020B0503020201020303" pitchFamily="34" charset="0"/>
              </a:rPr>
              <a:t>C</a:t>
            </a: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loud)</a:t>
            </a:r>
            <a:endParaRPr kumimoji="0" lang="en-US" sz="1051"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endParaRPr>
          </a:p>
        </p:txBody>
      </p:sp>
      <p:sp>
        <p:nvSpPr>
          <p:cNvPr id="452" name="TextBox 4110">
            <a:extLst>
              <a:ext uri="{FF2B5EF4-FFF2-40B4-BE49-F238E27FC236}">
                <a16:creationId xmlns:a16="http://schemas.microsoft.com/office/drawing/2014/main" id="{3E26FA2F-A1DB-A396-AAC2-B27AA93FA2C1}"/>
              </a:ext>
            </a:extLst>
          </p:cNvPr>
          <p:cNvSpPr txBox="1"/>
          <p:nvPr/>
        </p:nvSpPr>
        <p:spPr>
          <a:xfrm>
            <a:off x="3275453" y="1707000"/>
            <a:ext cx="1096775"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Access</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Networks</a:t>
            </a:r>
          </a:p>
        </p:txBody>
      </p:sp>
      <p:sp>
        <p:nvSpPr>
          <p:cNvPr id="453" name="TextBox 4113">
            <a:extLst>
              <a:ext uri="{FF2B5EF4-FFF2-40B4-BE49-F238E27FC236}">
                <a16:creationId xmlns:a16="http://schemas.microsoft.com/office/drawing/2014/main" id="{0ED1EDE4-4811-2C45-BC7A-B061866CEBB9}"/>
              </a:ext>
            </a:extLst>
          </p:cNvPr>
          <p:cNvSpPr txBox="1"/>
          <p:nvPr/>
        </p:nvSpPr>
        <p:spPr>
          <a:xfrm>
            <a:off x="5605324" y="1707000"/>
            <a:ext cx="1002197"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Network</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Services</a:t>
            </a:r>
          </a:p>
        </p:txBody>
      </p:sp>
      <p:sp>
        <p:nvSpPr>
          <p:cNvPr id="454" name="TextBox 4116">
            <a:extLst>
              <a:ext uri="{FF2B5EF4-FFF2-40B4-BE49-F238E27FC236}">
                <a16:creationId xmlns:a16="http://schemas.microsoft.com/office/drawing/2014/main" id="{16DC588A-8655-E84E-99C6-D6FA4738CAE9}"/>
              </a:ext>
            </a:extLst>
          </p:cNvPr>
          <p:cNvSpPr txBox="1"/>
          <p:nvPr/>
        </p:nvSpPr>
        <p:spPr>
          <a:xfrm>
            <a:off x="7425483" y="1707000"/>
            <a:ext cx="1983236"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Cloud Connectivity</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lang="en-US" sz="1400" b="1" kern="0" dirty="0" err="1">
                <a:solidFill>
                  <a:srgbClr val="FFFFFF"/>
                </a:solidFill>
                <a:ea typeface="ＭＳ Ｐゴシック" charset="0"/>
                <a:cs typeface="CiscoSansTT Light" panose="020B0503020201020303" pitchFamily="34" charset="0"/>
              </a:rPr>
              <a:t>Infrastruktur</a:t>
            </a:r>
            <a:endPar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endParaRPr>
          </a:p>
        </p:txBody>
      </p:sp>
    </p:spTree>
    <p:extLst>
      <p:ext uri="{BB962C8B-B14F-4D97-AF65-F5344CB8AC3E}">
        <p14:creationId xmlns:p14="http://schemas.microsoft.com/office/powerpoint/2010/main" val="3335635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256">
            <a:extLst>
              <a:ext uri="{FF2B5EF4-FFF2-40B4-BE49-F238E27FC236}">
                <a16:creationId xmlns:a16="http://schemas.microsoft.com/office/drawing/2014/main" id="{8E5EA37E-6FE2-C39E-28E0-0B66745A42B9}"/>
              </a:ext>
            </a:extLst>
          </p:cNvPr>
          <p:cNvCxnSpPr>
            <a:cxnSpLocks/>
            <a:endCxn id="10" idx="2"/>
          </p:cNvCxnSpPr>
          <p:nvPr/>
        </p:nvCxnSpPr>
        <p:spPr>
          <a:xfrm>
            <a:off x="1421759" y="2945420"/>
            <a:ext cx="8811349" cy="990293"/>
          </a:xfrm>
          <a:prstGeom prst="line">
            <a:avLst/>
          </a:prstGeom>
          <a:noFill/>
          <a:ln w="12700" cap="flat" cmpd="sng" algn="ctr">
            <a:solidFill>
              <a:srgbClr val="E3241B">
                <a:lumMod val="75000"/>
              </a:srgbClr>
            </a:solidFill>
            <a:prstDash val="sysDash"/>
          </a:ln>
          <a:effectLst/>
        </p:spPr>
      </p:cxnSp>
      <p:cxnSp>
        <p:nvCxnSpPr>
          <p:cNvPr id="6" name="Straight Connector 258">
            <a:extLst>
              <a:ext uri="{FF2B5EF4-FFF2-40B4-BE49-F238E27FC236}">
                <a16:creationId xmlns:a16="http://schemas.microsoft.com/office/drawing/2014/main" id="{6D34D3E4-01CC-17AE-A522-785CF042850E}"/>
              </a:ext>
            </a:extLst>
          </p:cNvPr>
          <p:cNvCxnSpPr>
            <a:cxnSpLocks/>
            <a:endCxn id="10" idx="2"/>
          </p:cNvCxnSpPr>
          <p:nvPr/>
        </p:nvCxnSpPr>
        <p:spPr>
          <a:xfrm>
            <a:off x="1431887" y="3840962"/>
            <a:ext cx="8801223" cy="94749"/>
          </a:xfrm>
          <a:prstGeom prst="line">
            <a:avLst/>
          </a:prstGeom>
          <a:noFill/>
          <a:ln w="12700" cap="flat" cmpd="sng" algn="ctr">
            <a:solidFill>
              <a:srgbClr val="E3241B">
                <a:lumMod val="75000"/>
              </a:srgbClr>
            </a:solidFill>
            <a:prstDash val="sysDash"/>
          </a:ln>
          <a:effectLst/>
        </p:spPr>
      </p:cxnSp>
      <p:cxnSp>
        <p:nvCxnSpPr>
          <p:cNvPr id="7" name="Straight Connector 261">
            <a:extLst>
              <a:ext uri="{FF2B5EF4-FFF2-40B4-BE49-F238E27FC236}">
                <a16:creationId xmlns:a16="http://schemas.microsoft.com/office/drawing/2014/main" id="{5D4ABB36-AC54-9035-0D49-687205F376BB}"/>
              </a:ext>
            </a:extLst>
          </p:cNvPr>
          <p:cNvCxnSpPr>
            <a:cxnSpLocks/>
            <a:endCxn id="10" idx="2"/>
          </p:cNvCxnSpPr>
          <p:nvPr/>
        </p:nvCxnSpPr>
        <p:spPr>
          <a:xfrm flipV="1">
            <a:off x="2572474" y="3935712"/>
            <a:ext cx="7660637" cy="963257"/>
          </a:xfrm>
          <a:prstGeom prst="line">
            <a:avLst/>
          </a:prstGeom>
          <a:noFill/>
          <a:ln w="12700" cap="flat" cmpd="sng" algn="ctr">
            <a:solidFill>
              <a:srgbClr val="E3241B">
                <a:lumMod val="75000"/>
              </a:srgbClr>
            </a:solidFill>
            <a:prstDash val="sysDash"/>
          </a:ln>
          <a:effectLst/>
        </p:spPr>
      </p:cxnSp>
      <p:cxnSp>
        <p:nvCxnSpPr>
          <p:cNvPr id="8" name="Straight Connector 449">
            <a:extLst>
              <a:ext uri="{FF2B5EF4-FFF2-40B4-BE49-F238E27FC236}">
                <a16:creationId xmlns:a16="http://schemas.microsoft.com/office/drawing/2014/main" id="{7733B311-6D8C-AF94-1065-087FD3766740}"/>
              </a:ext>
            </a:extLst>
          </p:cNvPr>
          <p:cNvCxnSpPr>
            <a:cxnSpLocks/>
            <a:endCxn id="10" idx="2"/>
          </p:cNvCxnSpPr>
          <p:nvPr/>
        </p:nvCxnSpPr>
        <p:spPr>
          <a:xfrm flipV="1">
            <a:off x="1873597" y="3935714"/>
            <a:ext cx="8359512" cy="499623"/>
          </a:xfrm>
          <a:prstGeom prst="line">
            <a:avLst/>
          </a:prstGeom>
          <a:noFill/>
          <a:ln w="12700" cap="flat" cmpd="sng" algn="ctr">
            <a:solidFill>
              <a:srgbClr val="E3241B">
                <a:lumMod val="75000"/>
              </a:srgbClr>
            </a:solidFill>
            <a:prstDash val="sysDash"/>
          </a:ln>
          <a:effectLst/>
        </p:spPr>
      </p:cxnSp>
      <p:cxnSp>
        <p:nvCxnSpPr>
          <p:cNvPr id="9" name="Straight Connector 455">
            <a:extLst>
              <a:ext uri="{FF2B5EF4-FFF2-40B4-BE49-F238E27FC236}">
                <a16:creationId xmlns:a16="http://schemas.microsoft.com/office/drawing/2014/main" id="{855CCC1B-106E-B629-53FF-21F09DA7ED23}"/>
              </a:ext>
            </a:extLst>
          </p:cNvPr>
          <p:cNvCxnSpPr>
            <a:cxnSpLocks/>
            <a:endCxn id="10" idx="2"/>
          </p:cNvCxnSpPr>
          <p:nvPr/>
        </p:nvCxnSpPr>
        <p:spPr>
          <a:xfrm>
            <a:off x="1901719" y="2607799"/>
            <a:ext cx="8331391" cy="1327908"/>
          </a:xfrm>
          <a:prstGeom prst="line">
            <a:avLst/>
          </a:prstGeom>
          <a:noFill/>
          <a:ln w="12700" cap="flat" cmpd="sng" algn="ctr">
            <a:solidFill>
              <a:srgbClr val="E3241B">
                <a:lumMod val="75000"/>
              </a:srgbClr>
            </a:solidFill>
            <a:prstDash val="sysDash"/>
          </a:ln>
          <a:effectLst/>
        </p:spPr>
      </p:cxnSp>
      <p:sp>
        <p:nvSpPr>
          <p:cNvPr id="10" name="Google Shape;444;p5">
            <a:extLst>
              <a:ext uri="{FF2B5EF4-FFF2-40B4-BE49-F238E27FC236}">
                <a16:creationId xmlns:a16="http://schemas.microsoft.com/office/drawing/2014/main" id="{7B71C6A3-5786-A107-EFAA-20D64269C7FF}"/>
              </a:ext>
            </a:extLst>
          </p:cNvPr>
          <p:cNvSpPr/>
          <p:nvPr/>
        </p:nvSpPr>
        <p:spPr>
          <a:xfrm>
            <a:off x="10233112" y="3862234"/>
            <a:ext cx="146957" cy="146957"/>
          </a:xfrm>
          <a:prstGeom prst="ellipse">
            <a:avLst/>
          </a:prstGeom>
          <a:solidFill>
            <a:srgbClr val="0D274D"/>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pic>
        <p:nvPicPr>
          <p:cNvPr id="11" name="Graphic 634">
            <a:extLst>
              <a:ext uri="{FF2B5EF4-FFF2-40B4-BE49-F238E27FC236}">
                <a16:creationId xmlns:a16="http://schemas.microsoft.com/office/drawing/2014/main" id="{5A7E270E-9C9A-A1BF-0827-4CD1174D2F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69" y="3753585"/>
            <a:ext cx="426499" cy="426499"/>
          </a:xfrm>
          <a:prstGeom prst="rect">
            <a:avLst/>
          </a:prstGeom>
        </p:spPr>
      </p:pic>
      <p:grpSp>
        <p:nvGrpSpPr>
          <p:cNvPr id="12" name="Group 678">
            <a:extLst>
              <a:ext uri="{FF2B5EF4-FFF2-40B4-BE49-F238E27FC236}">
                <a16:creationId xmlns:a16="http://schemas.microsoft.com/office/drawing/2014/main" id="{86821F73-DC98-CEAC-A345-33C009BA805D}"/>
              </a:ext>
            </a:extLst>
          </p:cNvPr>
          <p:cNvGrpSpPr/>
          <p:nvPr/>
        </p:nvGrpSpPr>
        <p:grpSpPr>
          <a:xfrm>
            <a:off x="493673" y="2575606"/>
            <a:ext cx="2237027" cy="2942143"/>
            <a:chOff x="368064" y="4605936"/>
            <a:chExt cx="1678644" cy="2207756"/>
          </a:xfrm>
        </p:grpSpPr>
        <p:sp>
          <p:nvSpPr>
            <p:cNvPr id="13" name="Google Shape;338;p5">
              <a:extLst>
                <a:ext uri="{FF2B5EF4-FFF2-40B4-BE49-F238E27FC236}">
                  <a16:creationId xmlns:a16="http://schemas.microsoft.com/office/drawing/2014/main" id="{AD5C306F-AF42-D4DF-D13F-69FD3119D436}"/>
                </a:ext>
              </a:extLst>
            </p:cNvPr>
            <p:cNvSpPr txBox="1"/>
            <p:nvPr/>
          </p:nvSpPr>
          <p:spPr>
            <a:xfrm>
              <a:off x="427893" y="5194152"/>
              <a:ext cx="654379" cy="130885"/>
            </a:xfrm>
            <a:prstGeom prst="rect">
              <a:avLst/>
            </a:prstGeom>
            <a:noFill/>
            <a:ln>
              <a:noFill/>
            </a:ln>
          </p:spPr>
          <p:txBody>
            <a:bodyPr spcFirstLastPara="1" wrap="square" lIns="91363" tIns="45664" rIns="91363" bIns="45664" anchor="t" anchorCtr="0">
              <a:noAutofit/>
            </a:bodyPr>
            <a:lstStyle/>
            <a:p>
              <a:pPr marL="0" marR="0" lvl="0" indent="0" algn="ctr" defTabSz="609082" eaLnBrk="1" fontAlgn="base" latinLnBrk="0" hangingPunct="1">
                <a:lnSpc>
                  <a:spcPct val="9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rPr>
                <a:t>Seattle, WA</a:t>
              </a:r>
              <a:endParaRPr kumimoji="0" sz="900" b="0" i="0" u="none" strike="noStrike" kern="0" cap="none" spc="0" normalizeH="0" baseline="0" noProof="0">
                <a:ln>
                  <a:noFill/>
                </a:ln>
                <a:solidFill>
                  <a:srgbClr val="FFFFFF"/>
                </a:solidFill>
                <a:effectLst/>
                <a:uLnTx/>
                <a:uFillTx/>
                <a:latin typeface="CiscoSansTT Light"/>
                <a:ea typeface="Arial"/>
                <a:cs typeface="CiscoSansTT Medium" panose="020B0503020201020303" pitchFamily="34" charset="0"/>
                <a:sym typeface="Arial"/>
              </a:endParaRPr>
            </a:p>
          </p:txBody>
        </p:sp>
        <p:sp>
          <p:nvSpPr>
            <p:cNvPr id="14" name="Google Shape;339;p5">
              <a:extLst>
                <a:ext uri="{FF2B5EF4-FFF2-40B4-BE49-F238E27FC236}">
                  <a16:creationId xmlns:a16="http://schemas.microsoft.com/office/drawing/2014/main" id="{76356560-1D87-3B42-F59E-3530165F8825}"/>
                </a:ext>
              </a:extLst>
            </p:cNvPr>
            <p:cNvSpPr txBox="1"/>
            <p:nvPr/>
          </p:nvSpPr>
          <p:spPr>
            <a:xfrm>
              <a:off x="775446" y="5910292"/>
              <a:ext cx="695149" cy="268937"/>
            </a:xfrm>
            <a:prstGeom prst="rect">
              <a:avLst/>
            </a:prstGeom>
            <a:noFill/>
            <a:ln>
              <a:noFill/>
            </a:ln>
          </p:spPr>
          <p:txBody>
            <a:bodyPr spcFirstLastPara="1" wrap="square" lIns="91363" tIns="45664" rIns="91363" bIns="45664" anchor="t" anchorCtr="0">
              <a:noAutofit/>
            </a:bodyPr>
            <a:lstStyle/>
            <a:p>
              <a:pPr marL="0" marR="0" lvl="0" indent="0" algn="ctr" defTabSz="609082" eaLnBrk="1" fontAlgn="base" latinLnBrk="0" hangingPunct="1">
                <a:lnSpc>
                  <a:spcPct val="9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rPr>
                <a:t>Paris, France</a:t>
              </a:r>
              <a:endParaRPr kumimoji="0" sz="900" b="0" i="0" u="none" strike="noStrike" kern="0" cap="none" spc="0" normalizeH="0" baseline="0" noProof="0">
                <a:ln>
                  <a:noFill/>
                </a:ln>
                <a:solidFill>
                  <a:srgbClr val="FFFFFF"/>
                </a:solidFill>
                <a:effectLst/>
                <a:uLnTx/>
                <a:uFillTx/>
                <a:latin typeface="CiscoSansTT Light"/>
                <a:ea typeface="Arial"/>
                <a:cs typeface="CiscoSansTT Medium" panose="020B0503020201020303" pitchFamily="34" charset="0"/>
                <a:sym typeface="Arial"/>
              </a:endParaRPr>
            </a:p>
          </p:txBody>
        </p:sp>
        <p:sp>
          <p:nvSpPr>
            <p:cNvPr id="15" name="Google Shape;340;p5">
              <a:extLst>
                <a:ext uri="{FF2B5EF4-FFF2-40B4-BE49-F238E27FC236}">
                  <a16:creationId xmlns:a16="http://schemas.microsoft.com/office/drawing/2014/main" id="{B48BEE17-6AB0-51A9-7383-C0E3D542CF04}"/>
                </a:ext>
              </a:extLst>
            </p:cNvPr>
            <p:cNvSpPr txBox="1"/>
            <p:nvPr/>
          </p:nvSpPr>
          <p:spPr>
            <a:xfrm>
              <a:off x="1252012" y="6635865"/>
              <a:ext cx="671040" cy="177827"/>
            </a:xfrm>
            <a:prstGeom prst="rect">
              <a:avLst/>
            </a:prstGeom>
            <a:noFill/>
            <a:ln>
              <a:noFill/>
            </a:ln>
          </p:spPr>
          <p:txBody>
            <a:bodyPr spcFirstLastPara="1" wrap="square" lIns="91363" tIns="45664" rIns="91363" bIns="45664" anchor="t" anchorCtr="0">
              <a:noAutofit/>
            </a:bodyPr>
            <a:lstStyle/>
            <a:p>
              <a:pPr marL="0" marR="0" lvl="0" indent="0" defTabSz="609082" eaLnBrk="1" fontAlgn="base" latinLnBrk="0" hangingPunct="1">
                <a:lnSpc>
                  <a:spcPct val="9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rPr>
                <a:t>Chicago, IL</a:t>
              </a:r>
              <a:endParaRPr kumimoji="0" sz="900" b="0" i="0" u="none" strike="noStrike" kern="0" cap="none" spc="0" normalizeH="0" baseline="0" noProof="0">
                <a:ln>
                  <a:noFill/>
                </a:ln>
                <a:solidFill>
                  <a:srgbClr val="FFFFFF"/>
                </a:solidFill>
                <a:effectLst/>
                <a:uLnTx/>
                <a:uFillTx/>
                <a:latin typeface="CiscoSansTT Light"/>
                <a:ea typeface="Arial"/>
                <a:cs typeface="CiscoSansTT Medium" panose="020B0503020201020303" pitchFamily="34" charset="0"/>
                <a:sym typeface="Arial"/>
              </a:endParaRPr>
            </a:p>
          </p:txBody>
        </p:sp>
        <p:sp>
          <p:nvSpPr>
            <p:cNvPr id="16" name="Google Shape;436;p5">
              <a:extLst>
                <a:ext uri="{FF2B5EF4-FFF2-40B4-BE49-F238E27FC236}">
                  <a16:creationId xmlns:a16="http://schemas.microsoft.com/office/drawing/2014/main" id="{32889566-5C9C-015C-3A22-4DFBC93D6A6A}"/>
                </a:ext>
              </a:extLst>
            </p:cNvPr>
            <p:cNvSpPr/>
            <p:nvPr/>
          </p:nvSpPr>
          <p:spPr>
            <a:xfrm>
              <a:off x="954217" y="4985515"/>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7" name="Google Shape;386;p5">
              <a:extLst>
                <a:ext uri="{FF2B5EF4-FFF2-40B4-BE49-F238E27FC236}">
                  <a16:creationId xmlns:a16="http://schemas.microsoft.com/office/drawing/2014/main" id="{5271BAB1-DBD5-AF43-7CE2-417B8BC52686}"/>
                </a:ext>
              </a:extLst>
            </p:cNvPr>
            <p:cNvSpPr/>
            <p:nvPr/>
          </p:nvSpPr>
          <p:spPr>
            <a:xfrm>
              <a:off x="1817703" y="6475296"/>
              <a:ext cx="110275" cy="110275"/>
            </a:xfrm>
            <a:prstGeom prst="ellipse">
              <a:avLst/>
            </a:prstGeom>
            <a:solidFill>
              <a:srgbClr val="00BCEB"/>
            </a:solidFill>
            <a:ln w="19050" cap="flat" cmpd="sng">
              <a:solidFill>
                <a:srgbClr val="0076D5"/>
              </a:solidFill>
              <a:prstDash val="sysDot"/>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8" name="Google Shape;497;p5">
              <a:extLst>
                <a:ext uri="{FF2B5EF4-FFF2-40B4-BE49-F238E27FC236}">
                  <a16:creationId xmlns:a16="http://schemas.microsoft.com/office/drawing/2014/main" id="{72F46770-6191-2D55-5970-932C495CAC5A}"/>
                </a:ext>
              </a:extLst>
            </p:cNvPr>
            <p:cNvSpPr txBox="1"/>
            <p:nvPr/>
          </p:nvSpPr>
          <p:spPr>
            <a:xfrm>
              <a:off x="960390" y="4854280"/>
              <a:ext cx="557979"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BYOD</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9" name="Google Shape;541;p5">
              <a:extLst>
                <a:ext uri="{FF2B5EF4-FFF2-40B4-BE49-F238E27FC236}">
                  <a16:creationId xmlns:a16="http://schemas.microsoft.com/office/drawing/2014/main" id="{980C7B41-1A94-9302-57D0-2C83B29BD75E}"/>
                </a:ext>
              </a:extLst>
            </p:cNvPr>
            <p:cNvSpPr txBox="1"/>
            <p:nvPr/>
          </p:nvSpPr>
          <p:spPr>
            <a:xfrm>
              <a:off x="808179" y="5454295"/>
              <a:ext cx="858035" cy="199420"/>
            </a:xfrm>
            <a:prstGeom prst="rect">
              <a:avLst/>
            </a:prstGeom>
            <a:noFill/>
            <a:ln>
              <a:noFill/>
            </a:ln>
          </p:spPr>
          <p:txBody>
            <a:bodyPr spcFirstLastPara="1" wrap="square" lIns="121804" tIns="121804" rIns="121804" bIns="121804" anchor="ctr" anchorCtr="0">
              <a:noAutofit/>
            </a:bodyPr>
            <a:lstStyle/>
            <a:p>
              <a:pPr marL="0" marR="0" lvl="0" indent="0" algn="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Corp devices</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20" name="Google Shape;457;p5">
              <a:extLst>
                <a:ext uri="{FF2B5EF4-FFF2-40B4-BE49-F238E27FC236}">
                  <a16:creationId xmlns:a16="http://schemas.microsoft.com/office/drawing/2014/main" id="{1DAFE088-67A9-7051-3412-7C07F1C48B05}"/>
                </a:ext>
              </a:extLst>
            </p:cNvPr>
            <p:cNvSpPr/>
            <p:nvPr/>
          </p:nvSpPr>
          <p:spPr>
            <a:xfrm>
              <a:off x="961816" y="5657523"/>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pic>
          <p:nvPicPr>
            <p:cNvPr id="21" name="Graphic 20">
              <a:extLst>
                <a:ext uri="{FF2B5EF4-FFF2-40B4-BE49-F238E27FC236}">
                  <a16:creationId xmlns:a16="http://schemas.microsoft.com/office/drawing/2014/main" id="{5073A249-6224-F5CD-6957-09C59F2414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626" y="5542845"/>
              <a:ext cx="320040" cy="320040"/>
            </a:xfrm>
            <a:prstGeom prst="rect">
              <a:avLst/>
            </a:prstGeom>
          </p:spPr>
        </p:pic>
        <p:sp>
          <p:nvSpPr>
            <p:cNvPr id="22" name="Google Shape;497;p5">
              <a:extLst>
                <a:ext uri="{FF2B5EF4-FFF2-40B4-BE49-F238E27FC236}">
                  <a16:creationId xmlns:a16="http://schemas.microsoft.com/office/drawing/2014/main" id="{AAA9964B-E29D-62DF-14A4-2982F3AEEAF8}"/>
                </a:ext>
              </a:extLst>
            </p:cNvPr>
            <p:cNvSpPr txBox="1"/>
            <p:nvPr/>
          </p:nvSpPr>
          <p:spPr>
            <a:xfrm>
              <a:off x="1316970" y="4605936"/>
              <a:ext cx="557979"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IOT</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23" name="Google Shape;497;p5">
              <a:extLst>
                <a:ext uri="{FF2B5EF4-FFF2-40B4-BE49-F238E27FC236}">
                  <a16:creationId xmlns:a16="http://schemas.microsoft.com/office/drawing/2014/main" id="{DED0B5D8-75C4-9572-38C5-8EA822503F29}"/>
                </a:ext>
              </a:extLst>
            </p:cNvPr>
            <p:cNvSpPr txBox="1"/>
            <p:nvPr/>
          </p:nvSpPr>
          <p:spPr>
            <a:xfrm>
              <a:off x="621698" y="6557046"/>
              <a:ext cx="703908" cy="199419"/>
            </a:xfrm>
            <a:prstGeom prst="rect">
              <a:avLst/>
            </a:prstGeom>
            <a:noFill/>
            <a:ln>
              <a:noFill/>
            </a:ln>
          </p:spPr>
          <p:txBody>
            <a:bodyPr spcFirstLastPara="1" wrap="square" lIns="121804" tIns="121804" rIns="121804" bIns="121804" anchor="ctr" anchorCtr="0">
              <a:noAutofit/>
            </a:bodyPr>
            <a:lstStyle/>
            <a:p>
              <a:pPr marL="0" marR="0" lvl="0" indent="0"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Cameras and sensors</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24" name="Google Shape;394;p5">
              <a:extLst>
                <a:ext uri="{FF2B5EF4-FFF2-40B4-BE49-F238E27FC236}">
                  <a16:creationId xmlns:a16="http://schemas.microsoft.com/office/drawing/2014/main" id="{21C346BD-234A-81FE-8F93-AAEEF64C54BF}"/>
                </a:ext>
              </a:extLst>
            </p:cNvPr>
            <p:cNvSpPr/>
            <p:nvPr/>
          </p:nvSpPr>
          <p:spPr>
            <a:xfrm flipH="1" flipV="1">
              <a:off x="754054" y="6250643"/>
              <a:ext cx="214688" cy="2449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D274D">
                  <a:lumMod val="90000"/>
                  <a:lumOff val="10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pic>
          <p:nvPicPr>
            <p:cNvPr id="25" name="Graphic 154">
              <a:extLst>
                <a:ext uri="{FF2B5EF4-FFF2-40B4-BE49-F238E27FC236}">
                  <a16:creationId xmlns:a16="http://schemas.microsoft.com/office/drawing/2014/main" id="{F2986F69-8003-CBD7-FF59-66B1276BD09C}"/>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4864" y="6271755"/>
              <a:ext cx="182880" cy="182880"/>
            </a:xfrm>
            <a:prstGeom prst="rect">
              <a:avLst/>
            </a:prstGeom>
          </p:spPr>
        </p:pic>
        <p:sp>
          <p:nvSpPr>
            <p:cNvPr id="26" name="Google Shape;497;p5">
              <a:extLst>
                <a:ext uri="{FF2B5EF4-FFF2-40B4-BE49-F238E27FC236}">
                  <a16:creationId xmlns:a16="http://schemas.microsoft.com/office/drawing/2014/main" id="{96EB9E03-1AD2-1829-C584-6611AA92B844}"/>
                </a:ext>
              </a:extLst>
            </p:cNvPr>
            <p:cNvSpPr txBox="1"/>
            <p:nvPr/>
          </p:nvSpPr>
          <p:spPr>
            <a:xfrm>
              <a:off x="634563" y="6052364"/>
              <a:ext cx="351900"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IoT</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27" name="Google Shape;497;p5">
              <a:extLst>
                <a:ext uri="{FF2B5EF4-FFF2-40B4-BE49-F238E27FC236}">
                  <a16:creationId xmlns:a16="http://schemas.microsoft.com/office/drawing/2014/main" id="{01A3DD68-D54B-8E4B-A09D-509233728E84}"/>
                </a:ext>
              </a:extLst>
            </p:cNvPr>
            <p:cNvSpPr txBox="1"/>
            <p:nvPr/>
          </p:nvSpPr>
          <p:spPr>
            <a:xfrm>
              <a:off x="1693281" y="6294245"/>
              <a:ext cx="353427" cy="201318"/>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VDI</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pic>
          <p:nvPicPr>
            <p:cNvPr id="28" name="Graphic 694">
              <a:extLst>
                <a:ext uri="{FF2B5EF4-FFF2-40B4-BE49-F238E27FC236}">
                  <a16:creationId xmlns:a16="http://schemas.microsoft.com/office/drawing/2014/main" id="{F048041A-4B28-5986-125E-029EBF2B63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3750" y="4623432"/>
              <a:ext cx="320040" cy="320040"/>
            </a:xfrm>
            <a:prstGeom prst="rect">
              <a:avLst/>
            </a:prstGeom>
          </p:spPr>
        </p:pic>
        <p:pic>
          <p:nvPicPr>
            <p:cNvPr id="29" name="Graphic 1087">
              <a:extLst>
                <a:ext uri="{FF2B5EF4-FFF2-40B4-BE49-F238E27FC236}">
                  <a16:creationId xmlns:a16="http://schemas.microsoft.com/office/drawing/2014/main" id="{E1C7CDDC-23D6-37F8-6104-A74093ABBA2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5728" y="6061594"/>
              <a:ext cx="320040" cy="320040"/>
            </a:xfrm>
            <a:prstGeom prst="rect">
              <a:avLst/>
            </a:prstGeom>
          </p:spPr>
        </p:pic>
        <p:pic>
          <p:nvPicPr>
            <p:cNvPr id="30" name="Graphic 1088">
              <a:extLst>
                <a:ext uri="{FF2B5EF4-FFF2-40B4-BE49-F238E27FC236}">
                  <a16:creationId xmlns:a16="http://schemas.microsoft.com/office/drawing/2014/main" id="{8008DE77-D324-A43F-746F-6CC47BAB695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8391" y="4877095"/>
              <a:ext cx="320040" cy="320040"/>
            </a:xfrm>
            <a:prstGeom prst="rect">
              <a:avLst/>
            </a:prstGeom>
          </p:spPr>
        </p:pic>
        <p:pic>
          <p:nvPicPr>
            <p:cNvPr id="31" name="Graphic 1090">
              <a:extLst>
                <a:ext uri="{FF2B5EF4-FFF2-40B4-BE49-F238E27FC236}">
                  <a16:creationId xmlns:a16="http://schemas.microsoft.com/office/drawing/2014/main" id="{730ACDFC-5550-AA4A-CAC7-AD0B30C01B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8064" y="6071213"/>
              <a:ext cx="320040" cy="320040"/>
            </a:xfrm>
            <a:prstGeom prst="rect">
              <a:avLst/>
            </a:prstGeom>
          </p:spPr>
        </p:pic>
        <p:pic>
          <p:nvPicPr>
            <p:cNvPr id="32" name="Graphic 1092">
              <a:extLst>
                <a:ext uri="{FF2B5EF4-FFF2-40B4-BE49-F238E27FC236}">
                  <a16:creationId xmlns:a16="http://schemas.microsoft.com/office/drawing/2014/main" id="{F7D93D9E-3569-3523-30F6-74601665A5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8133" y="6363706"/>
              <a:ext cx="320040" cy="320040"/>
            </a:xfrm>
            <a:prstGeom prst="rect">
              <a:avLst/>
            </a:prstGeom>
          </p:spPr>
        </p:pic>
        <p:pic>
          <p:nvPicPr>
            <p:cNvPr id="33" name="Graphic 1093">
              <a:extLst>
                <a:ext uri="{FF2B5EF4-FFF2-40B4-BE49-F238E27FC236}">
                  <a16:creationId xmlns:a16="http://schemas.microsoft.com/office/drawing/2014/main" id="{BF1653B7-2C64-FA5F-EE82-819A8FFDE6D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8064" y="6355695"/>
              <a:ext cx="320040" cy="320040"/>
            </a:xfrm>
            <a:prstGeom prst="rect">
              <a:avLst/>
            </a:prstGeom>
          </p:spPr>
        </p:pic>
        <p:sp>
          <p:nvSpPr>
            <p:cNvPr id="34" name="Google Shape;457;p5">
              <a:extLst>
                <a:ext uri="{FF2B5EF4-FFF2-40B4-BE49-F238E27FC236}">
                  <a16:creationId xmlns:a16="http://schemas.microsoft.com/office/drawing/2014/main" id="{41CBD4E0-B27C-2CF7-C679-FA5BF66DEBBD}"/>
                </a:ext>
              </a:extLst>
            </p:cNvPr>
            <p:cNvSpPr/>
            <p:nvPr/>
          </p:nvSpPr>
          <p:spPr>
            <a:xfrm>
              <a:off x="1293273" y="6127389"/>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cxnSp>
          <p:nvCxnSpPr>
            <p:cNvPr id="35" name="Google Shape;466;p5">
              <a:extLst>
                <a:ext uri="{FF2B5EF4-FFF2-40B4-BE49-F238E27FC236}">
                  <a16:creationId xmlns:a16="http://schemas.microsoft.com/office/drawing/2014/main" id="{FD30CEBD-B0FB-334A-6230-794F041AB305}"/>
                </a:ext>
              </a:extLst>
            </p:cNvPr>
            <p:cNvCxnSpPr>
              <a:cxnSpLocks/>
            </p:cNvCxnSpPr>
            <p:nvPr/>
          </p:nvCxnSpPr>
          <p:spPr>
            <a:xfrm flipV="1">
              <a:off x="686430" y="6250811"/>
              <a:ext cx="282826" cy="1"/>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36" name="Google Shape;373;p5">
              <a:extLst>
                <a:ext uri="{FF2B5EF4-FFF2-40B4-BE49-F238E27FC236}">
                  <a16:creationId xmlns:a16="http://schemas.microsoft.com/office/drawing/2014/main" id="{AF5ED949-9115-8D98-D3DF-73545ADCB24A}"/>
                </a:ext>
              </a:extLst>
            </p:cNvPr>
            <p:cNvSpPr/>
            <p:nvPr/>
          </p:nvSpPr>
          <p:spPr>
            <a:xfrm>
              <a:off x="1365278" y="4735718"/>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grpSp>
      <p:sp>
        <p:nvSpPr>
          <p:cNvPr id="37" name="Rectangle 695">
            <a:extLst>
              <a:ext uri="{FF2B5EF4-FFF2-40B4-BE49-F238E27FC236}">
                <a16:creationId xmlns:a16="http://schemas.microsoft.com/office/drawing/2014/main" id="{C9DEBC05-FC42-4B66-06BB-BFE5DCA6BEAE}"/>
              </a:ext>
            </a:extLst>
          </p:cNvPr>
          <p:cNvSpPr/>
          <p:nvPr/>
        </p:nvSpPr>
        <p:spPr>
          <a:xfrm>
            <a:off x="4749665" y="2561879"/>
            <a:ext cx="503491" cy="2537131"/>
          </a:xfrm>
          <a:prstGeom prst="rect">
            <a:avLst/>
          </a:prstGeom>
          <a:solidFill>
            <a:srgbClr val="0D274D"/>
          </a:solidFill>
          <a:ln w="25400" cap="flat" cmpd="sng" algn="ctr">
            <a:noFill/>
            <a:prstDash val="solid"/>
          </a:ln>
          <a:effectLst/>
        </p:spPr>
        <p:txBody>
          <a:bodyPr rtlCol="0" anchor="ctr"/>
          <a:lstStyle/>
          <a:p>
            <a:pPr marL="0" marR="0" lvl="0" indent="0" algn="ctr" defTabSz="609189" eaLnBrk="1" fontAlgn="base" latinLnBrk="0" hangingPunct="1">
              <a:lnSpc>
                <a:spcPct val="100000"/>
              </a:lnSpc>
              <a:spcBef>
                <a:spcPct val="0"/>
              </a:spcBef>
              <a:spcAft>
                <a:spcPct val="0"/>
              </a:spcAft>
              <a:buClrTx/>
              <a:buSzTx/>
              <a:buFontTx/>
              <a:buNone/>
              <a:tabLst/>
              <a:defRPr/>
            </a:pPr>
            <a:endParaRPr kumimoji="0" lang="en-US" sz="1865" b="0" i="0" u="none" strike="noStrike" kern="0" cap="none" spc="0" normalizeH="0" baseline="0" noProof="0">
              <a:ln>
                <a:noFill/>
              </a:ln>
              <a:solidFill>
                <a:srgbClr val="0D274D"/>
              </a:solidFill>
              <a:effectLst/>
              <a:uLnTx/>
              <a:uFillTx/>
              <a:latin typeface="CiscoSansTT Light"/>
              <a:ea typeface="+mn-ea"/>
              <a:cs typeface="+mn-cs"/>
            </a:endParaRPr>
          </a:p>
        </p:txBody>
      </p:sp>
      <p:sp>
        <p:nvSpPr>
          <p:cNvPr id="38" name="Rectangle 696">
            <a:extLst>
              <a:ext uri="{FF2B5EF4-FFF2-40B4-BE49-F238E27FC236}">
                <a16:creationId xmlns:a16="http://schemas.microsoft.com/office/drawing/2014/main" id="{FFEAABD6-D3CC-0E28-B4B6-B286F6F4306A}"/>
              </a:ext>
            </a:extLst>
          </p:cNvPr>
          <p:cNvSpPr/>
          <p:nvPr/>
        </p:nvSpPr>
        <p:spPr>
          <a:xfrm>
            <a:off x="6969703" y="2516537"/>
            <a:ext cx="503491" cy="2537131"/>
          </a:xfrm>
          <a:prstGeom prst="rect">
            <a:avLst/>
          </a:prstGeom>
          <a:solidFill>
            <a:srgbClr val="0D274D"/>
          </a:solidFill>
          <a:ln w="25400" cap="flat" cmpd="sng" algn="ctr">
            <a:noFill/>
            <a:prstDash val="solid"/>
          </a:ln>
          <a:effectLst/>
        </p:spPr>
        <p:txBody>
          <a:bodyPr rtlCol="0" anchor="ctr"/>
          <a:lstStyle/>
          <a:p>
            <a:pPr marL="0" marR="0" lvl="0" indent="0" algn="ctr" defTabSz="609189" eaLnBrk="1" fontAlgn="base" latinLnBrk="0" hangingPunct="1">
              <a:lnSpc>
                <a:spcPct val="100000"/>
              </a:lnSpc>
              <a:spcBef>
                <a:spcPct val="0"/>
              </a:spcBef>
              <a:spcAft>
                <a:spcPct val="0"/>
              </a:spcAft>
              <a:buClrTx/>
              <a:buSzTx/>
              <a:buFontTx/>
              <a:buNone/>
              <a:tabLst/>
              <a:defRPr/>
            </a:pPr>
            <a:endParaRPr kumimoji="0" lang="en-US" sz="1865" b="0" i="0" u="none" strike="noStrike" kern="0" cap="none" spc="0" normalizeH="0" baseline="0" noProof="0">
              <a:ln>
                <a:noFill/>
              </a:ln>
              <a:solidFill>
                <a:srgbClr val="0D274D"/>
              </a:solidFill>
              <a:effectLst/>
              <a:uLnTx/>
              <a:uFillTx/>
              <a:latin typeface="CiscoSansTT Light"/>
              <a:ea typeface="+mn-ea"/>
              <a:cs typeface="+mn-cs"/>
            </a:endParaRPr>
          </a:p>
        </p:txBody>
      </p:sp>
      <p:sp>
        <p:nvSpPr>
          <p:cNvPr id="39" name="Rectangle 697">
            <a:extLst>
              <a:ext uri="{FF2B5EF4-FFF2-40B4-BE49-F238E27FC236}">
                <a16:creationId xmlns:a16="http://schemas.microsoft.com/office/drawing/2014/main" id="{A03A8246-EAC5-889D-0695-1087423FBEC9}"/>
              </a:ext>
            </a:extLst>
          </p:cNvPr>
          <p:cNvSpPr/>
          <p:nvPr/>
        </p:nvSpPr>
        <p:spPr>
          <a:xfrm>
            <a:off x="9300379" y="2472061"/>
            <a:ext cx="503491" cy="2537131"/>
          </a:xfrm>
          <a:prstGeom prst="rect">
            <a:avLst/>
          </a:prstGeom>
          <a:solidFill>
            <a:srgbClr val="0D274D"/>
          </a:solidFill>
          <a:ln w="25400" cap="flat" cmpd="sng" algn="ctr">
            <a:noFill/>
            <a:prstDash val="solid"/>
          </a:ln>
          <a:effectLst/>
        </p:spPr>
        <p:txBody>
          <a:bodyPr rtlCol="0" anchor="ctr"/>
          <a:lstStyle/>
          <a:p>
            <a:pPr marL="0" marR="0" lvl="0" indent="0" algn="ctr" defTabSz="609189" eaLnBrk="1" fontAlgn="base" latinLnBrk="0" hangingPunct="1">
              <a:lnSpc>
                <a:spcPct val="100000"/>
              </a:lnSpc>
              <a:spcBef>
                <a:spcPct val="0"/>
              </a:spcBef>
              <a:spcAft>
                <a:spcPct val="0"/>
              </a:spcAft>
              <a:buClrTx/>
              <a:buSzTx/>
              <a:buFontTx/>
              <a:buNone/>
              <a:tabLst/>
              <a:defRPr/>
            </a:pPr>
            <a:endParaRPr kumimoji="0" lang="en-US" sz="1865" b="0" i="0" u="none" strike="noStrike" kern="0" cap="none" spc="0" normalizeH="0" baseline="0" noProof="0">
              <a:ln>
                <a:noFill/>
              </a:ln>
              <a:solidFill>
                <a:srgbClr val="0D274D"/>
              </a:solidFill>
              <a:effectLst/>
              <a:uLnTx/>
              <a:uFillTx/>
              <a:latin typeface="CiscoSansTT Light"/>
              <a:ea typeface="+mn-ea"/>
              <a:cs typeface="+mn-cs"/>
            </a:endParaRPr>
          </a:p>
        </p:txBody>
      </p:sp>
      <p:sp>
        <p:nvSpPr>
          <p:cNvPr id="40" name="Rectangle 3">
            <a:extLst>
              <a:ext uri="{FF2B5EF4-FFF2-40B4-BE49-F238E27FC236}">
                <a16:creationId xmlns:a16="http://schemas.microsoft.com/office/drawing/2014/main" id="{D2AA1ADF-5E2E-CFBF-97DE-74979E4B6C10}"/>
              </a:ext>
            </a:extLst>
          </p:cNvPr>
          <p:cNvSpPr/>
          <p:nvPr/>
        </p:nvSpPr>
        <p:spPr>
          <a:xfrm>
            <a:off x="2470317" y="2560944"/>
            <a:ext cx="503491" cy="2537131"/>
          </a:xfrm>
          <a:prstGeom prst="rect">
            <a:avLst/>
          </a:prstGeom>
          <a:solidFill>
            <a:srgbClr val="0D274D"/>
          </a:solidFill>
          <a:ln w="25400" cap="flat" cmpd="sng" algn="ctr">
            <a:noFill/>
            <a:prstDash val="solid"/>
          </a:ln>
          <a:effectLst/>
        </p:spPr>
        <p:txBody>
          <a:bodyPr rtlCol="0" anchor="ctr"/>
          <a:lstStyle/>
          <a:p>
            <a:pPr marL="0" marR="0" lvl="0" indent="0" algn="ctr" defTabSz="609189" eaLnBrk="1" fontAlgn="base" latinLnBrk="0" hangingPunct="1">
              <a:lnSpc>
                <a:spcPct val="100000"/>
              </a:lnSpc>
              <a:spcBef>
                <a:spcPct val="0"/>
              </a:spcBef>
              <a:spcAft>
                <a:spcPct val="0"/>
              </a:spcAft>
              <a:buClrTx/>
              <a:buSzTx/>
              <a:buFontTx/>
              <a:buNone/>
              <a:tabLst/>
              <a:defRPr/>
            </a:pPr>
            <a:endParaRPr kumimoji="0" lang="en-US" sz="1865" b="0" i="0" u="none" strike="noStrike" kern="0" cap="none" spc="0" normalizeH="0" baseline="0" noProof="0">
              <a:ln>
                <a:noFill/>
              </a:ln>
              <a:solidFill>
                <a:srgbClr val="0D274D"/>
              </a:solidFill>
              <a:effectLst/>
              <a:uLnTx/>
              <a:uFillTx/>
              <a:latin typeface="CiscoSansTT Light"/>
              <a:ea typeface="+mn-ea"/>
              <a:cs typeface="+mn-cs"/>
            </a:endParaRPr>
          </a:p>
        </p:txBody>
      </p:sp>
      <p:sp>
        <p:nvSpPr>
          <p:cNvPr id="41" name="Freeform 13">
            <a:extLst>
              <a:ext uri="{FF2B5EF4-FFF2-40B4-BE49-F238E27FC236}">
                <a16:creationId xmlns:a16="http://schemas.microsoft.com/office/drawing/2014/main" id="{2D1E8D1E-E705-FF5F-24FC-17EFB213757A}"/>
              </a:ext>
            </a:extLst>
          </p:cNvPr>
          <p:cNvSpPr/>
          <p:nvPr/>
        </p:nvSpPr>
        <p:spPr>
          <a:xfrm>
            <a:off x="8379533" y="2844965"/>
            <a:ext cx="1065665" cy="1042263"/>
          </a:xfrm>
          <a:custGeom>
            <a:avLst/>
            <a:gdLst>
              <a:gd name="connsiteX0" fmla="*/ 0 w 799666"/>
              <a:gd name="connsiteY0" fmla="*/ 782104 h 782104"/>
              <a:gd name="connsiteX1" fmla="*/ 737668 w 799666"/>
              <a:gd name="connsiteY1" fmla="*/ 52120 h 782104"/>
              <a:gd name="connsiteX2" fmla="*/ 760720 w 799666"/>
              <a:gd name="connsiteY2" fmla="*/ 59804 h 782104"/>
              <a:gd name="connsiteX3" fmla="*/ 760720 w 799666"/>
              <a:gd name="connsiteY3" fmla="*/ 67488 h 782104"/>
              <a:gd name="connsiteX4" fmla="*/ 760720 w 799666"/>
              <a:gd name="connsiteY4" fmla="*/ 67488 h 782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666" h="782104">
                <a:moveTo>
                  <a:pt x="0" y="782104"/>
                </a:moveTo>
                <a:lnTo>
                  <a:pt x="737668" y="52120"/>
                </a:lnTo>
                <a:cubicBezTo>
                  <a:pt x="864455" y="-68263"/>
                  <a:pt x="756878" y="57243"/>
                  <a:pt x="760720" y="59804"/>
                </a:cubicBezTo>
                <a:cubicBezTo>
                  <a:pt x="764562" y="62365"/>
                  <a:pt x="760720" y="67488"/>
                  <a:pt x="760720" y="67488"/>
                </a:cubicBezTo>
                <a:lnTo>
                  <a:pt x="760720" y="67488"/>
                </a:lnTo>
              </a:path>
            </a:pathLst>
          </a:custGeom>
          <a:noFill/>
          <a:ln w="25400" cap="flat" cmpd="sng" algn="ctr">
            <a:noFill/>
            <a:prstDash val="solid"/>
          </a:ln>
          <a:effectLst/>
        </p:spPr>
        <p:txBody>
          <a:bodyPr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42" name="Group 20">
            <a:extLst>
              <a:ext uri="{FF2B5EF4-FFF2-40B4-BE49-F238E27FC236}">
                <a16:creationId xmlns:a16="http://schemas.microsoft.com/office/drawing/2014/main" id="{9E1E4461-7104-182E-2C11-ABB603BD1B5F}"/>
              </a:ext>
            </a:extLst>
          </p:cNvPr>
          <p:cNvGrpSpPr/>
          <p:nvPr/>
        </p:nvGrpSpPr>
        <p:grpSpPr>
          <a:xfrm>
            <a:off x="9575256" y="2460695"/>
            <a:ext cx="2196777" cy="3110147"/>
            <a:chOff x="9577066" y="2460190"/>
            <a:chExt cx="2197922" cy="3111767"/>
          </a:xfrm>
        </p:grpSpPr>
        <p:sp>
          <p:nvSpPr>
            <p:cNvPr id="44" name="Rounded Rectangle 61">
              <a:extLst>
                <a:ext uri="{FF2B5EF4-FFF2-40B4-BE49-F238E27FC236}">
                  <a16:creationId xmlns:a16="http://schemas.microsoft.com/office/drawing/2014/main" id="{80D42CAB-EBF8-48B5-D1E0-70010EB29248}"/>
                </a:ext>
              </a:extLst>
            </p:cNvPr>
            <p:cNvSpPr/>
            <p:nvPr/>
          </p:nvSpPr>
          <p:spPr>
            <a:xfrm>
              <a:off x="9577066" y="2460190"/>
              <a:ext cx="2197922" cy="3111767"/>
            </a:xfrm>
            <a:prstGeom prst="roundRect">
              <a:avLst>
                <a:gd name="adj" fmla="val 7143"/>
              </a:avLst>
            </a:prstGeom>
            <a:solidFill>
              <a:srgbClr val="0D274D"/>
            </a:solidFill>
            <a:ln w="12700" cap="flat" cmpd="sng" algn="ctr">
              <a:solidFill>
                <a:srgbClr val="0D274D">
                  <a:lumMod val="90000"/>
                  <a:lumOff val="10000"/>
                </a:srgbClr>
              </a:solidFill>
              <a:prstDash val="solid"/>
            </a:ln>
            <a:effectLst/>
          </p:spPr>
          <p:txBody>
            <a:bodyPr rtlCol="0" anchor="ctr"/>
            <a:lstStyle/>
            <a:p>
              <a:pPr marL="0" marR="0" lvl="0" indent="0" algn="ctr" defTabSz="609082" eaLnBrk="1" fontAlgn="base" latinLnBrk="0" hangingPunct="1">
                <a:lnSpc>
                  <a:spcPct val="100000"/>
                </a:lnSpc>
                <a:spcBef>
                  <a:spcPct val="0"/>
                </a:spcBef>
                <a:spcAft>
                  <a:spcPct val="0"/>
                </a:spcAft>
                <a:buClrTx/>
                <a:buSzTx/>
                <a:buFontTx/>
                <a:buNone/>
                <a:tabLst/>
                <a:defRPr/>
              </a:pPr>
              <a:endParaRPr kumimoji="0" lang="en-US" sz="1467" i="0" u="none" strike="noStrike" kern="0" cap="none" spc="0" normalizeH="0" baseline="0" noProof="0">
                <a:ln>
                  <a:noFill/>
                </a:ln>
                <a:solidFill>
                  <a:srgbClr val="0D274D"/>
                </a:solidFill>
                <a:effectLst/>
                <a:uLnTx/>
                <a:uFillTx/>
                <a:latin typeface="CiscoSansTT Light"/>
                <a:ea typeface="+mn-ea"/>
                <a:cs typeface="+mn-cs"/>
              </a:endParaRPr>
            </a:p>
          </p:txBody>
        </p:sp>
        <p:sp>
          <p:nvSpPr>
            <p:cNvPr id="45" name="Google Shape;404;p5">
              <a:extLst>
                <a:ext uri="{FF2B5EF4-FFF2-40B4-BE49-F238E27FC236}">
                  <a16:creationId xmlns:a16="http://schemas.microsoft.com/office/drawing/2014/main" id="{6B17EF43-03D6-E767-C680-17B92A1BE371}"/>
                </a:ext>
              </a:extLst>
            </p:cNvPr>
            <p:cNvSpPr/>
            <p:nvPr/>
          </p:nvSpPr>
          <p:spPr>
            <a:xfrm flipH="1">
              <a:off x="9839365" y="3151641"/>
              <a:ext cx="383417" cy="102231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46" name="Google Shape;405;p5">
              <a:extLst>
                <a:ext uri="{FF2B5EF4-FFF2-40B4-BE49-F238E27FC236}">
                  <a16:creationId xmlns:a16="http://schemas.microsoft.com/office/drawing/2014/main" id="{7C79082E-1D68-D6C3-07CD-4DE8685552C1}"/>
                </a:ext>
              </a:extLst>
            </p:cNvPr>
            <p:cNvSpPr/>
            <p:nvPr/>
          </p:nvSpPr>
          <p:spPr>
            <a:xfrm flipH="1">
              <a:off x="9844347" y="3434647"/>
              <a:ext cx="378435" cy="739294"/>
            </a:xfrm>
            <a:custGeom>
              <a:avLst/>
              <a:gdLst>
                <a:gd name="connsiteX0" fmla="*/ 0 w 664105"/>
                <a:gd name="connsiteY0" fmla="*/ 283631 h 283631"/>
                <a:gd name="connsiteX1" fmla="*/ 99690 w 664105"/>
                <a:gd name="connsiteY1" fmla="*/ 238943 h 283631"/>
                <a:gd name="connsiteX2" fmla="*/ 237194 w 664105"/>
                <a:gd name="connsiteY2" fmla="*/ 36125 h 283631"/>
                <a:gd name="connsiteX3" fmla="*/ 664105 w 664105"/>
                <a:gd name="connsiteY3" fmla="*/ 602 h 283631"/>
              </a:gdLst>
              <a:ahLst/>
              <a:cxnLst>
                <a:cxn ang="0">
                  <a:pos x="connsiteX0" y="connsiteY0"/>
                </a:cxn>
                <a:cxn ang="0">
                  <a:pos x="connsiteX1" y="connsiteY1"/>
                </a:cxn>
                <a:cxn ang="0">
                  <a:pos x="connsiteX2" y="connsiteY2"/>
                </a:cxn>
                <a:cxn ang="0">
                  <a:pos x="connsiteX3" y="connsiteY3"/>
                </a:cxn>
              </a:cxnLst>
              <a:rect l="l" t="t" r="r" b="b"/>
              <a:pathLst>
                <a:path w="664105" h="283631" extrusionOk="0">
                  <a:moveTo>
                    <a:pt x="0" y="283631"/>
                  </a:moveTo>
                  <a:cubicBezTo>
                    <a:pt x="30079" y="281912"/>
                    <a:pt x="60158" y="280194"/>
                    <a:pt x="99690" y="238943"/>
                  </a:cubicBezTo>
                  <a:cubicBezTo>
                    <a:pt x="139222" y="197692"/>
                    <a:pt x="183911" y="76230"/>
                    <a:pt x="237194" y="36125"/>
                  </a:cubicBezTo>
                  <a:cubicBezTo>
                    <a:pt x="290477" y="-3980"/>
                    <a:pt x="599650" y="-544"/>
                    <a:pt x="664105" y="602"/>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47" name="Google Shape;552;p5">
              <a:extLst>
                <a:ext uri="{FF2B5EF4-FFF2-40B4-BE49-F238E27FC236}">
                  <a16:creationId xmlns:a16="http://schemas.microsoft.com/office/drawing/2014/main" id="{854DB059-11D3-8A53-B458-EC8DDA858C4C}"/>
                </a:ext>
              </a:extLst>
            </p:cNvPr>
            <p:cNvSpPr txBox="1"/>
            <p:nvPr/>
          </p:nvSpPr>
          <p:spPr>
            <a:xfrm>
              <a:off x="9678933" y="2736599"/>
              <a:ext cx="790602" cy="265668"/>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Cloud providers</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48" name="Google Shape;554;p5">
              <a:extLst>
                <a:ext uri="{FF2B5EF4-FFF2-40B4-BE49-F238E27FC236}">
                  <a16:creationId xmlns:a16="http://schemas.microsoft.com/office/drawing/2014/main" id="{3C9E0495-A56E-9BE6-D047-96AE8BDFD246}"/>
                </a:ext>
              </a:extLst>
            </p:cNvPr>
            <p:cNvSpPr txBox="1"/>
            <p:nvPr/>
          </p:nvSpPr>
          <p:spPr>
            <a:xfrm>
              <a:off x="9583497" y="5106066"/>
              <a:ext cx="977859" cy="2817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Data center </a:t>
              </a:r>
              <a:b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b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infrastructure</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49" name="Google Shape;361;p5">
              <a:extLst>
                <a:ext uri="{FF2B5EF4-FFF2-40B4-BE49-F238E27FC236}">
                  <a16:creationId xmlns:a16="http://schemas.microsoft.com/office/drawing/2014/main" id="{19DFC441-CF1F-4D57-B945-8C9507A881B7}"/>
                </a:ext>
              </a:extLst>
            </p:cNvPr>
            <p:cNvSpPr/>
            <p:nvPr/>
          </p:nvSpPr>
          <p:spPr>
            <a:xfrm>
              <a:off x="9661417" y="4406109"/>
              <a:ext cx="147033" cy="146908"/>
            </a:xfrm>
            <a:prstGeom prst="ellipse">
              <a:avLst/>
            </a:prstGeom>
            <a:solidFill>
              <a:srgbClr val="FFFFFF"/>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50" name="Google Shape;378;p5">
              <a:extLst>
                <a:ext uri="{FF2B5EF4-FFF2-40B4-BE49-F238E27FC236}">
                  <a16:creationId xmlns:a16="http://schemas.microsoft.com/office/drawing/2014/main" id="{4070F892-885B-983B-18C5-909120EE3560}"/>
                </a:ext>
              </a:extLst>
            </p:cNvPr>
            <p:cNvSpPr/>
            <p:nvPr/>
          </p:nvSpPr>
          <p:spPr>
            <a:xfrm>
              <a:off x="9661417" y="4675555"/>
              <a:ext cx="147033" cy="146908"/>
            </a:xfrm>
            <a:prstGeom prst="ellipse">
              <a:avLst/>
            </a:prstGeom>
            <a:solidFill>
              <a:srgbClr val="FFFFFF"/>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51" name="Google Shape;344;p5">
              <a:extLst>
                <a:ext uri="{FF2B5EF4-FFF2-40B4-BE49-F238E27FC236}">
                  <a16:creationId xmlns:a16="http://schemas.microsoft.com/office/drawing/2014/main" id="{6A75291B-2839-6E04-6539-C7B3BBE913D2}"/>
                </a:ext>
              </a:extLst>
            </p:cNvPr>
            <p:cNvSpPr/>
            <p:nvPr/>
          </p:nvSpPr>
          <p:spPr>
            <a:xfrm>
              <a:off x="9705615" y="3361191"/>
              <a:ext cx="147033" cy="146908"/>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52" name="Google Shape;350;p5">
              <a:extLst>
                <a:ext uri="{FF2B5EF4-FFF2-40B4-BE49-F238E27FC236}">
                  <a16:creationId xmlns:a16="http://schemas.microsoft.com/office/drawing/2014/main" id="{A4127D7F-99D8-25B5-9E05-61E108B76455}"/>
                </a:ext>
              </a:extLst>
            </p:cNvPr>
            <p:cNvSpPr/>
            <p:nvPr/>
          </p:nvSpPr>
          <p:spPr>
            <a:xfrm>
              <a:off x="9700885" y="3072030"/>
              <a:ext cx="147033" cy="146908"/>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pic>
          <p:nvPicPr>
            <p:cNvPr id="53" name="Google Shape;520;p5">
              <a:extLst>
                <a:ext uri="{FF2B5EF4-FFF2-40B4-BE49-F238E27FC236}">
                  <a16:creationId xmlns:a16="http://schemas.microsoft.com/office/drawing/2014/main" id="{56F30D7D-8DCD-12A2-911E-FF1CDA02649C}"/>
                </a:ext>
              </a:extLst>
            </p:cNvPr>
            <p:cNvPicPr preferRelativeResize="0"/>
            <p:nvPr/>
          </p:nvPicPr>
          <p:blipFill rotWithShape="1">
            <a:blip r:embed="rId20" cstate="hqprint">
              <a:alphaModFix/>
              <a:grayscl/>
              <a:extLst>
                <a:ext uri="{28A0092B-C50C-407E-A947-70E740481C1C}">
                  <a14:useLocalDpi xmlns:a14="http://schemas.microsoft.com/office/drawing/2010/main"/>
                </a:ext>
              </a:extLst>
            </a:blip>
            <a:srcRect/>
            <a:stretch/>
          </p:blipFill>
          <p:spPr>
            <a:xfrm>
              <a:off x="11379287" y="4149711"/>
              <a:ext cx="196951" cy="190806"/>
            </a:xfrm>
            <a:prstGeom prst="ellipse">
              <a:avLst/>
            </a:prstGeom>
            <a:noFill/>
            <a:ln>
              <a:noFill/>
            </a:ln>
          </p:spPr>
        </p:pic>
        <p:sp>
          <p:nvSpPr>
            <p:cNvPr id="54" name="Google Shape;444;p5">
              <a:extLst>
                <a:ext uri="{FF2B5EF4-FFF2-40B4-BE49-F238E27FC236}">
                  <a16:creationId xmlns:a16="http://schemas.microsoft.com/office/drawing/2014/main" id="{FA4AC5B5-2AC4-C1F1-DFEC-99ABDD76EDD2}"/>
                </a:ext>
              </a:extLst>
            </p:cNvPr>
            <p:cNvSpPr/>
            <p:nvPr/>
          </p:nvSpPr>
          <p:spPr>
            <a:xfrm>
              <a:off x="10235264" y="4109216"/>
              <a:ext cx="147033" cy="146908"/>
            </a:xfrm>
            <a:prstGeom prst="ellipse">
              <a:avLst/>
            </a:prstGeom>
            <a:solidFill>
              <a:srgbClr val="0D274D"/>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55" name="Google Shape;461;p5">
              <a:extLst>
                <a:ext uri="{FF2B5EF4-FFF2-40B4-BE49-F238E27FC236}">
                  <a16:creationId xmlns:a16="http://schemas.microsoft.com/office/drawing/2014/main" id="{F6842A23-5082-7E53-9B5E-AF71837BCBEC}"/>
                </a:ext>
              </a:extLst>
            </p:cNvPr>
            <p:cNvSpPr/>
            <p:nvPr/>
          </p:nvSpPr>
          <p:spPr>
            <a:xfrm rot="10800000">
              <a:off x="9816983" y="4198110"/>
              <a:ext cx="413299" cy="289875"/>
            </a:xfrm>
            <a:custGeom>
              <a:avLst/>
              <a:gdLst>
                <a:gd name="connsiteX0" fmla="*/ 0 w 725287"/>
                <a:gd name="connsiteY0" fmla="*/ 297309 h 297309"/>
                <a:gd name="connsiteX1" fmla="*/ 99690 w 725287"/>
                <a:gd name="connsiteY1" fmla="*/ 252621 h 297309"/>
                <a:gd name="connsiteX2" fmla="*/ 237194 w 725287"/>
                <a:gd name="connsiteY2" fmla="*/ 49803 h 297309"/>
                <a:gd name="connsiteX3" fmla="*/ 725287 w 725287"/>
                <a:gd name="connsiteY3" fmla="*/ 80 h 297309"/>
              </a:gdLst>
              <a:ahLst/>
              <a:cxnLst>
                <a:cxn ang="0">
                  <a:pos x="connsiteX0" y="connsiteY0"/>
                </a:cxn>
                <a:cxn ang="0">
                  <a:pos x="connsiteX1" y="connsiteY1"/>
                </a:cxn>
                <a:cxn ang="0">
                  <a:pos x="connsiteX2" y="connsiteY2"/>
                </a:cxn>
                <a:cxn ang="0">
                  <a:pos x="connsiteX3" y="connsiteY3"/>
                </a:cxn>
              </a:cxnLst>
              <a:rect l="l" t="t" r="r" b="b"/>
              <a:pathLst>
                <a:path w="725287" h="297309" extrusionOk="0">
                  <a:moveTo>
                    <a:pt x="0" y="297309"/>
                  </a:moveTo>
                  <a:cubicBezTo>
                    <a:pt x="30079" y="295590"/>
                    <a:pt x="60158" y="293872"/>
                    <a:pt x="99690" y="252621"/>
                  </a:cubicBezTo>
                  <a:cubicBezTo>
                    <a:pt x="139222" y="211370"/>
                    <a:pt x="183911" y="89908"/>
                    <a:pt x="237194" y="49803"/>
                  </a:cubicBezTo>
                  <a:cubicBezTo>
                    <a:pt x="290477" y="9698"/>
                    <a:pt x="660832" y="-1066"/>
                    <a:pt x="725287" y="80"/>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56" name="Google Shape;334;p5">
              <a:extLst>
                <a:ext uri="{FF2B5EF4-FFF2-40B4-BE49-F238E27FC236}">
                  <a16:creationId xmlns:a16="http://schemas.microsoft.com/office/drawing/2014/main" id="{90E01C49-CC33-593B-E393-BA388282C2A7}"/>
                </a:ext>
              </a:extLst>
            </p:cNvPr>
            <p:cNvCxnSpPr>
              <a:cxnSpLocks/>
              <a:stCxn id="78" idx="4"/>
            </p:cNvCxnSpPr>
            <p:nvPr/>
          </p:nvCxnSpPr>
          <p:spPr>
            <a:xfrm flipH="1">
              <a:off x="10432298" y="4603070"/>
              <a:ext cx="469536" cy="225432"/>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57" name="Google Shape;527;p5">
              <a:extLst>
                <a:ext uri="{FF2B5EF4-FFF2-40B4-BE49-F238E27FC236}">
                  <a16:creationId xmlns:a16="http://schemas.microsoft.com/office/drawing/2014/main" id="{6388FEFE-BAF4-63F2-422D-7D2F13055190}"/>
                </a:ext>
              </a:extLst>
            </p:cNvPr>
            <p:cNvCxnSpPr>
              <a:cxnSpLocks/>
              <a:stCxn id="53" idx="4"/>
              <a:endCxn id="67" idx="7"/>
            </p:cNvCxnSpPr>
            <p:nvPr/>
          </p:nvCxnSpPr>
          <p:spPr>
            <a:xfrm flipH="1">
              <a:off x="11406947" y="4340517"/>
              <a:ext cx="70816" cy="325132"/>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58" name="Google Shape;528;p5">
              <a:extLst>
                <a:ext uri="{FF2B5EF4-FFF2-40B4-BE49-F238E27FC236}">
                  <a16:creationId xmlns:a16="http://schemas.microsoft.com/office/drawing/2014/main" id="{B414DEE0-1A73-9656-BFA2-BF8D930290AD}"/>
                </a:ext>
              </a:extLst>
            </p:cNvPr>
            <p:cNvCxnSpPr>
              <a:cxnSpLocks/>
            </p:cNvCxnSpPr>
            <p:nvPr/>
          </p:nvCxnSpPr>
          <p:spPr>
            <a:xfrm flipV="1">
              <a:off x="10710510" y="3791650"/>
              <a:ext cx="212856" cy="272829"/>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59" name="Google Shape;530;p5">
              <a:extLst>
                <a:ext uri="{FF2B5EF4-FFF2-40B4-BE49-F238E27FC236}">
                  <a16:creationId xmlns:a16="http://schemas.microsoft.com/office/drawing/2014/main" id="{CBABB8FF-D477-CBC4-F30B-AA38E0E7AEA0}"/>
                </a:ext>
              </a:extLst>
            </p:cNvPr>
            <p:cNvCxnSpPr>
              <a:cxnSpLocks/>
              <a:stCxn id="67" idx="3"/>
              <a:endCxn id="68" idx="7"/>
            </p:cNvCxnSpPr>
            <p:nvPr/>
          </p:nvCxnSpPr>
          <p:spPr>
            <a:xfrm flipH="1">
              <a:off x="11007429" y="4769529"/>
              <a:ext cx="295549" cy="219649"/>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60" name="Google Shape;531;p5">
              <a:extLst>
                <a:ext uri="{FF2B5EF4-FFF2-40B4-BE49-F238E27FC236}">
                  <a16:creationId xmlns:a16="http://schemas.microsoft.com/office/drawing/2014/main" id="{4B4598EB-BEFB-A3FA-9CF3-F166B429A60D}"/>
                </a:ext>
              </a:extLst>
            </p:cNvPr>
            <p:cNvCxnSpPr>
              <a:cxnSpLocks/>
              <a:endCxn id="68" idx="2"/>
            </p:cNvCxnSpPr>
            <p:nvPr/>
          </p:nvCxnSpPr>
          <p:spPr>
            <a:xfrm>
              <a:off x="10457830" y="4970740"/>
              <a:ext cx="424100" cy="70379"/>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61" name="Google Shape;534;p5">
              <a:extLst>
                <a:ext uri="{FF2B5EF4-FFF2-40B4-BE49-F238E27FC236}">
                  <a16:creationId xmlns:a16="http://schemas.microsoft.com/office/drawing/2014/main" id="{53A8D10B-94CC-204F-8B2D-7BC93D3F9755}"/>
                </a:ext>
              </a:extLst>
            </p:cNvPr>
            <p:cNvCxnSpPr/>
            <p:nvPr/>
          </p:nvCxnSpPr>
          <p:spPr>
            <a:xfrm rot="10800000" flipH="1">
              <a:off x="11040355" y="3527155"/>
              <a:ext cx="240069" cy="164451"/>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62" name="Google Shape;535;p5">
              <a:extLst>
                <a:ext uri="{FF2B5EF4-FFF2-40B4-BE49-F238E27FC236}">
                  <a16:creationId xmlns:a16="http://schemas.microsoft.com/office/drawing/2014/main" id="{100AE360-4033-87D7-56EF-A7ECD52F3418}"/>
                </a:ext>
              </a:extLst>
            </p:cNvPr>
            <p:cNvCxnSpPr>
              <a:cxnSpLocks/>
              <a:stCxn id="70" idx="0"/>
              <a:endCxn id="69" idx="4"/>
            </p:cNvCxnSpPr>
            <p:nvPr/>
          </p:nvCxnSpPr>
          <p:spPr>
            <a:xfrm flipH="1" flipV="1">
              <a:off x="11340673" y="3545316"/>
              <a:ext cx="36759" cy="228631"/>
            </a:xfrm>
            <a:prstGeom prst="straightConnector1">
              <a:avLst/>
            </a:prstGeom>
            <a:noFill/>
            <a:ln w="12700" cap="rnd" cmpd="sng">
              <a:solidFill>
                <a:srgbClr val="E3241B">
                  <a:lumMod val="75000"/>
                </a:srgbClr>
              </a:solidFill>
              <a:prstDash val="solid"/>
              <a:round/>
              <a:headEnd type="none" w="sm" len="sm"/>
              <a:tailEnd type="none" w="sm" len="sm"/>
            </a:ln>
          </p:spPr>
        </p:cxnSp>
        <p:cxnSp>
          <p:nvCxnSpPr>
            <p:cNvPr id="63" name="Google Shape;536;p5">
              <a:extLst>
                <a:ext uri="{FF2B5EF4-FFF2-40B4-BE49-F238E27FC236}">
                  <a16:creationId xmlns:a16="http://schemas.microsoft.com/office/drawing/2014/main" id="{BF14E01C-139E-D201-16C2-0C2699AAA8D0}"/>
                </a:ext>
              </a:extLst>
            </p:cNvPr>
            <p:cNvCxnSpPr>
              <a:cxnSpLocks/>
              <a:stCxn id="53" idx="0"/>
              <a:endCxn id="70" idx="4"/>
            </p:cNvCxnSpPr>
            <p:nvPr/>
          </p:nvCxnSpPr>
          <p:spPr>
            <a:xfrm flipH="1" flipV="1">
              <a:off x="11377432" y="3920856"/>
              <a:ext cx="100331" cy="228855"/>
            </a:xfrm>
            <a:prstGeom prst="straightConnector1">
              <a:avLst/>
            </a:prstGeom>
            <a:noFill/>
            <a:ln w="12700" cap="rnd" cmpd="sng">
              <a:solidFill>
                <a:srgbClr val="E3241B">
                  <a:lumMod val="75000"/>
                </a:srgbClr>
              </a:solidFill>
              <a:prstDash val="solid"/>
              <a:round/>
              <a:headEnd type="none" w="sm" len="sm"/>
              <a:tailEnd type="none" w="sm" len="sm"/>
            </a:ln>
          </p:spPr>
        </p:cxnSp>
        <p:sp>
          <p:nvSpPr>
            <p:cNvPr id="64" name="Google Shape;481;p5">
              <a:extLst>
                <a:ext uri="{FF2B5EF4-FFF2-40B4-BE49-F238E27FC236}">
                  <a16:creationId xmlns:a16="http://schemas.microsoft.com/office/drawing/2014/main" id="{9FFE7884-D207-7963-08FA-92ABB828A4FE}"/>
                </a:ext>
              </a:extLst>
            </p:cNvPr>
            <p:cNvSpPr/>
            <p:nvPr/>
          </p:nvSpPr>
          <p:spPr>
            <a:xfrm rot="10800000">
              <a:off x="9805362" y="4186960"/>
              <a:ext cx="424919" cy="578873"/>
            </a:xfrm>
            <a:custGeom>
              <a:avLst/>
              <a:gdLst>
                <a:gd name="connsiteX0" fmla="*/ 0 w 745680"/>
                <a:gd name="connsiteY0" fmla="*/ 294279 h 294279"/>
                <a:gd name="connsiteX1" fmla="*/ 99690 w 745680"/>
                <a:gd name="connsiteY1" fmla="*/ 249591 h 294279"/>
                <a:gd name="connsiteX2" fmla="*/ 237194 w 745680"/>
                <a:gd name="connsiteY2" fmla="*/ 46773 h 294279"/>
                <a:gd name="connsiteX3" fmla="*/ 745680 w 745680"/>
                <a:gd name="connsiteY3" fmla="*/ 105 h 294279"/>
              </a:gdLst>
              <a:ahLst/>
              <a:cxnLst>
                <a:cxn ang="0">
                  <a:pos x="connsiteX0" y="connsiteY0"/>
                </a:cxn>
                <a:cxn ang="0">
                  <a:pos x="connsiteX1" y="connsiteY1"/>
                </a:cxn>
                <a:cxn ang="0">
                  <a:pos x="connsiteX2" y="connsiteY2"/>
                </a:cxn>
                <a:cxn ang="0">
                  <a:pos x="connsiteX3" y="connsiteY3"/>
                </a:cxn>
              </a:cxnLst>
              <a:rect l="l" t="t" r="r" b="b"/>
              <a:pathLst>
                <a:path w="745680" h="294279" extrusionOk="0">
                  <a:moveTo>
                    <a:pt x="0" y="294279"/>
                  </a:moveTo>
                  <a:cubicBezTo>
                    <a:pt x="30079" y="292560"/>
                    <a:pt x="60158" y="290842"/>
                    <a:pt x="99690" y="249591"/>
                  </a:cubicBezTo>
                  <a:cubicBezTo>
                    <a:pt x="139222" y="208340"/>
                    <a:pt x="183911" y="86878"/>
                    <a:pt x="237194" y="46773"/>
                  </a:cubicBezTo>
                  <a:cubicBezTo>
                    <a:pt x="290477" y="6668"/>
                    <a:pt x="681225" y="-1041"/>
                    <a:pt x="745680" y="105"/>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65" name="Google Shape;442;p5">
              <a:extLst>
                <a:ext uri="{FF2B5EF4-FFF2-40B4-BE49-F238E27FC236}">
                  <a16:creationId xmlns:a16="http://schemas.microsoft.com/office/drawing/2014/main" id="{262E1DF7-A335-31E6-4C54-FE0117816BED}"/>
                </a:ext>
              </a:extLst>
            </p:cNvPr>
            <p:cNvCxnSpPr>
              <a:cxnSpLocks/>
              <a:stCxn id="71" idx="6"/>
            </p:cNvCxnSpPr>
            <p:nvPr/>
          </p:nvCxnSpPr>
          <p:spPr>
            <a:xfrm flipV="1">
              <a:off x="9809262" y="4182782"/>
              <a:ext cx="425745" cy="7623"/>
            </a:xfrm>
            <a:prstGeom prst="straightConnector1">
              <a:avLst/>
            </a:prstGeom>
            <a:noFill/>
            <a:ln w="12700" cap="flat" cmpd="sng">
              <a:solidFill>
                <a:srgbClr val="E3241B">
                  <a:lumMod val="75000"/>
                </a:srgbClr>
              </a:solidFill>
              <a:prstDash val="dash"/>
              <a:miter lim="800000"/>
              <a:headEnd type="none" w="sm" len="sm"/>
              <a:tailEnd type="none" w="sm" len="sm"/>
            </a:ln>
          </p:spPr>
        </p:cxnSp>
        <p:sp>
          <p:nvSpPr>
            <p:cNvPr id="66" name="Google Shape;525;p5">
              <a:extLst>
                <a:ext uri="{FF2B5EF4-FFF2-40B4-BE49-F238E27FC236}">
                  <a16:creationId xmlns:a16="http://schemas.microsoft.com/office/drawing/2014/main" id="{4E627A21-753F-B799-988B-14EA6996DB65}"/>
                </a:ext>
              </a:extLst>
            </p:cNvPr>
            <p:cNvSpPr/>
            <p:nvPr/>
          </p:nvSpPr>
          <p:spPr>
            <a:xfrm>
              <a:off x="10901834" y="3666256"/>
              <a:ext cx="147033" cy="146908"/>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67" name="Google Shape;526;p5">
              <a:extLst>
                <a:ext uri="{FF2B5EF4-FFF2-40B4-BE49-F238E27FC236}">
                  <a16:creationId xmlns:a16="http://schemas.microsoft.com/office/drawing/2014/main" id="{4C9BF4EA-4357-F3FD-3DE2-8A40906D222B}"/>
                </a:ext>
              </a:extLst>
            </p:cNvPr>
            <p:cNvSpPr/>
            <p:nvPr/>
          </p:nvSpPr>
          <p:spPr>
            <a:xfrm>
              <a:off x="11281446" y="4644135"/>
              <a:ext cx="147033" cy="146908"/>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68" name="Google Shape;529;p5">
              <a:extLst>
                <a:ext uri="{FF2B5EF4-FFF2-40B4-BE49-F238E27FC236}">
                  <a16:creationId xmlns:a16="http://schemas.microsoft.com/office/drawing/2014/main" id="{9A65B6F9-1C80-5CB6-85C1-9CF3256D2935}"/>
                </a:ext>
              </a:extLst>
            </p:cNvPr>
            <p:cNvSpPr/>
            <p:nvPr/>
          </p:nvSpPr>
          <p:spPr>
            <a:xfrm>
              <a:off x="10881928" y="4967664"/>
              <a:ext cx="147033" cy="146908"/>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69" name="Google Shape;532;p5">
              <a:extLst>
                <a:ext uri="{FF2B5EF4-FFF2-40B4-BE49-F238E27FC236}">
                  <a16:creationId xmlns:a16="http://schemas.microsoft.com/office/drawing/2014/main" id="{2E6DE74F-6BD4-AD99-5BF7-34A2391ECD34}"/>
                </a:ext>
              </a:extLst>
            </p:cNvPr>
            <p:cNvSpPr/>
            <p:nvPr/>
          </p:nvSpPr>
          <p:spPr>
            <a:xfrm>
              <a:off x="11267156" y="3398409"/>
              <a:ext cx="147033" cy="146908"/>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70" name="Google Shape;533;p5">
              <a:extLst>
                <a:ext uri="{FF2B5EF4-FFF2-40B4-BE49-F238E27FC236}">
                  <a16:creationId xmlns:a16="http://schemas.microsoft.com/office/drawing/2014/main" id="{0415B9B8-A4D7-0949-5266-4FDAD61AA321}"/>
                </a:ext>
              </a:extLst>
            </p:cNvPr>
            <p:cNvSpPr/>
            <p:nvPr/>
          </p:nvSpPr>
          <p:spPr>
            <a:xfrm>
              <a:off x="11303915" y="3773948"/>
              <a:ext cx="147033" cy="146908"/>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71" name="Google Shape;488;p5">
              <a:extLst>
                <a:ext uri="{FF2B5EF4-FFF2-40B4-BE49-F238E27FC236}">
                  <a16:creationId xmlns:a16="http://schemas.microsoft.com/office/drawing/2014/main" id="{FF0A3AE0-5C4B-C1AD-B3CA-E5FD3436FD46}"/>
                </a:ext>
              </a:extLst>
            </p:cNvPr>
            <p:cNvSpPr/>
            <p:nvPr/>
          </p:nvSpPr>
          <p:spPr>
            <a:xfrm>
              <a:off x="9662227" y="4116950"/>
              <a:ext cx="147033" cy="146908"/>
            </a:xfrm>
            <a:prstGeom prst="ellipse">
              <a:avLst/>
            </a:prstGeom>
            <a:solidFill>
              <a:srgbClr val="00BCEB"/>
            </a:solidFill>
            <a:ln w="12700" cap="flat" cmpd="sng">
              <a:solidFill>
                <a:srgbClr val="0D274D"/>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pic>
          <p:nvPicPr>
            <p:cNvPr id="72" name="Graphic 478">
              <a:extLst>
                <a:ext uri="{FF2B5EF4-FFF2-40B4-BE49-F238E27FC236}">
                  <a16:creationId xmlns:a16="http://schemas.microsoft.com/office/drawing/2014/main" id="{58C0DE94-1164-07E8-009E-36F987E40F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71896" y="4000607"/>
              <a:ext cx="426720" cy="426358"/>
            </a:xfrm>
            <a:prstGeom prst="rect">
              <a:avLst/>
            </a:prstGeom>
          </p:spPr>
        </p:pic>
        <p:pic>
          <p:nvPicPr>
            <p:cNvPr id="73" name="Picture 481">
              <a:extLst>
                <a:ext uri="{FF2B5EF4-FFF2-40B4-BE49-F238E27FC236}">
                  <a16:creationId xmlns:a16="http://schemas.microsoft.com/office/drawing/2014/main" id="{440555F2-F1CE-A513-791F-E562E435723E}"/>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069616" y="5044635"/>
              <a:ext cx="614928" cy="116859"/>
            </a:xfrm>
            <a:prstGeom prst="rect">
              <a:avLst/>
            </a:prstGeom>
          </p:spPr>
        </p:pic>
        <p:pic>
          <p:nvPicPr>
            <p:cNvPr id="74" name="Picture 482">
              <a:extLst>
                <a:ext uri="{FF2B5EF4-FFF2-40B4-BE49-F238E27FC236}">
                  <a16:creationId xmlns:a16="http://schemas.microsoft.com/office/drawing/2014/main" id="{47C4BCD1-7475-9C9B-8A4A-DD9CE4DCFE5C}"/>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9974966" y="4806426"/>
              <a:ext cx="545144" cy="140022"/>
            </a:xfrm>
            <a:prstGeom prst="rect">
              <a:avLst/>
            </a:prstGeom>
          </p:spPr>
        </p:pic>
        <p:pic>
          <p:nvPicPr>
            <p:cNvPr id="75" name="Google Shape;521;p5">
              <a:extLst>
                <a:ext uri="{FF2B5EF4-FFF2-40B4-BE49-F238E27FC236}">
                  <a16:creationId xmlns:a16="http://schemas.microsoft.com/office/drawing/2014/main" id="{CBFD3448-3826-B6A6-0BE1-F2BDEE851644}"/>
                </a:ext>
              </a:extLst>
            </p:cNvPr>
            <p:cNvPicPr preferRelativeResize="0"/>
            <p:nvPr/>
          </p:nvPicPr>
          <p:blipFill rotWithShape="1">
            <a:blip r:embed="rId25" cstate="hqprint">
              <a:alphaModFix/>
              <a:extLst>
                <a:ext uri="{BEBA8EAE-BF5A-486C-A8C5-ECC9F3942E4B}">
                  <a14:imgProps xmlns:a14="http://schemas.microsoft.com/office/drawing/2010/main">
                    <a14:imgLayer r:embed="rId26">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0351734" y="3557928"/>
              <a:ext cx="443285" cy="168774"/>
            </a:xfrm>
            <a:prstGeom prst="rect">
              <a:avLst/>
            </a:prstGeom>
            <a:noFill/>
            <a:ln>
              <a:noFill/>
            </a:ln>
          </p:spPr>
        </p:pic>
        <p:grpSp>
          <p:nvGrpSpPr>
            <p:cNvPr id="76" name="Group 484">
              <a:extLst>
                <a:ext uri="{FF2B5EF4-FFF2-40B4-BE49-F238E27FC236}">
                  <a16:creationId xmlns:a16="http://schemas.microsoft.com/office/drawing/2014/main" id="{D12F3237-08D5-E4D3-36E5-E1C505642237}"/>
                </a:ext>
              </a:extLst>
            </p:cNvPr>
            <p:cNvGrpSpPr/>
            <p:nvPr/>
          </p:nvGrpSpPr>
          <p:grpSpPr>
            <a:xfrm>
              <a:off x="11023903" y="3250741"/>
              <a:ext cx="530720" cy="97010"/>
              <a:chOff x="7762465" y="2164716"/>
              <a:chExt cx="735866" cy="134622"/>
            </a:xfrm>
          </p:grpSpPr>
          <p:pic>
            <p:nvPicPr>
              <p:cNvPr id="82" name="Google Shape;537;p5">
                <a:extLst>
                  <a:ext uri="{FF2B5EF4-FFF2-40B4-BE49-F238E27FC236}">
                    <a16:creationId xmlns:a16="http://schemas.microsoft.com/office/drawing/2014/main" id="{D8077CC3-C9D7-182B-28A0-CDCFE6D14ABE}"/>
                  </a:ext>
                </a:extLst>
              </p:cNvPr>
              <p:cNvPicPr preferRelativeResize="0"/>
              <p:nvPr/>
            </p:nvPicPr>
            <p:blipFill rotWithShape="1">
              <a:blip r:embed="rId27" cstate="hqprint">
                <a:alphaModFix/>
                <a:extLst>
                  <a:ext uri="{BEBA8EAE-BF5A-486C-A8C5-ECC9F3942E4B}">
                    <a14:imgProps xmlns:a14="http://schemas.microsoft.com/office/drawing/2010/main">
                      <a14:imgLayer r:embed="rId28">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17659" y="2164716"/>
                <a:ext cx="580672" cy="126688"/>
              </a:xfrm>
              <a:prstGeom prst="rect">
                <a:avLst/>
              </a:prstGeom>
              <a:noFill/>
              <a:ln>
                <a:noFill/>
              </a:ln>
            </p:spPr>
          </p:pic>
          <p:pic>
            <p:nvPicPr>
              <p:cNvPr id="83" name="Google Shape;537;p5">
                <a:extLst>
                  <a:ext uri="{FF2B5EF4-FFF2-40B4-BE49-F238E27FC236}">
                    <a16:creationId xmlns:a16="http://schemas.microsoft.com/office/drawing/2014/main" id="{90EAC149-B7A1-D759-EAE5-E5EE66E74225}"/>
                  </a:ext>
                </a:extLst>
              </p:cNvPr>
              <p:cNvPicPr preferRelativeResize="0"/>
              <p:nvPr/>
            </p:nvPicPr>
            <p:blipFill rotWithShape="1">
              <a:blip r:embed="rId29" cstate="hqprint">
                <a:alphaModFix/>
                <a:duotone>
                  <a:prstClr val="black"/>
                  <a:srgbClr val="E3241B">
                    <a:tint val="45000"/>
                    <a:satMod val="400000"/>
                  </a:srgbClr>
                </a:duotone>
                <a:extLst>
                  <a:ext uri="{BEBA8EAE-BF5A-486C-A8C5-ECC9F3942E4B}">
                    <a14:imgProps xmlns:a14="http://schemas.microsoft.com/office/drawing/2010/main">
                      <a14:imgLayer r:embed="rId30">
                        <a14:imgEffect>
                          <a14:brightnessContrast bright="20000"/>
                        </a14:imgEffect>
                      </a14:imgLayer>
                    </a14:imgProps>
                  </a:ext>
                  <a:ext uri="{28A0092B-C50C-407E-A947-70E740481C1C}">
                    <a14:useLocalDpi xmlns:a14="http://schemas.microsoft.com/office/drawing/2010/main"/>
                  </a:ext>
                </a:extLst>
              </a:blip>
              <a:srcRect b="-6088"/>
              <a:stretch/>
            </p:blipFill>
            <p:spPr>
              <a:xfrm>
                <a:off x="7762465" y="2164716"/>
                <a:ext cx="155194" cy="134622"/>
              </a:xfrm>
              <a:prstGeom prst="rect">
                <a:avLst/>
              </a:prstGeom>
              <a:noFill/>
              <a:ln>
                <a:noFill/>
              </a:ln>
            </p:spPr>
          </p:pic>
        </p:grpSp>
        <p:cxnSp>
          <p:nvCxnSpPr>
            <p:cNvPr id="77" name="Google Shape;524;p5">
              <a:extLst>
                <a:ext uri="{FF2B5EF4-FFF2-40B4-BE49-F238E27FC236}">
                  <a16:creationId xmlns:a16="http://schemas.microsoft.com/office/drawing/2014/main" id="{96AF51A6-EA92-C0A1-CC7A-E635957AB7D9}"/>
                </a:ext>
              </a:extLst>
            </p:cNvPr>
            <p:cNvCxnSpPr>
              <a:cxnSpLocks/>
            </p:cNvCxnSpPr>
            <p:nvPr/>
          </p:nvCxnSpPr>
          <p:spPr>
            <a:xfrm>
              <a:off x="10736467" y="4335467"/>
              <a:ext cx="114903" cy="120639"/>
            </a:xfrm>
            <a:prstGeom prst="straightConnector1">
              <a:avLst/>
            </a:prstGeom>
            <a:noFill/>
            <a:ln w="12700" cap="rnd" cmpd="sng">
              <a:solidFill>
                <a:srgbClr val="E3241B">
                  <a:lumMod val="75000"/>
                </a:srgbClr>
              </a:solidFill>
              <a:prstDash val="solid"/>
              <a:round/>
              <a:headEnd type="none" w="sm" len="sm"/>
              <a:tailEnd type="none" w="sm" len="sm"/>
            </a:ln>
          </p:spPr>
        </p:cxnSp>
        <p:sp>
          <p:nvSpPr>
            <p:cNvPr id="78" name="Google Shape;335;p5">
              <a:extLst>
                <a:ext uri="{FF2B5EF4-FFF2-40B4-BE49-F238E27FC236}">
                  <a16:creationId xmlns:a16="http://schemas.microsoft.com/office/drawing/2014/main" id="{AC7FB8E1-28A3-0D0D-99F1-FE546644237B}"/>
                </a:ext>
              </a:extLst>
            </p:cNvPr>
            <p:cNvSpPr/>
            <p:nvPr/>
          </p:nvSpPr>
          <p:spPr>
            <a:xfrm>
              <a:off x="10828316" y="4456161"/>
              <a:ext cx="147033" cy="146908"/>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pic>
          <p:nvPicPr>
            <p:cNvPr id="79" name="Google Shape;540;p5">
              <a:extLst>
                <a:ext uri="{FF2B5EF4-FFF2-40B4-BE49-F238E27FC236}">
                  <a16:creationId xmlns:a16="http://schemas.microsoft.com/office/drawing/2014/main" id="{01E18966-CBD9-2A83-133F-3874F299BCF5}"/>
                </a:ext>
              </a:extLst>
            </p:cNvPr>
            <p:cNvPicPr preferRelativeResize="0"/>
            <p:nvPr/>
          </p:nvPicPr>
          <p:blipFill>
            <a:blip r:embed="rId31" cstate="hqprint">
              <a:biLevel thresh="25000"/>
              <a:extLst>
                <a:ext uri="{28A0092B-C50C-407E-A947-70E740481C1C}">
                  <a14:useLocalDpi xmlns:a14="http://schemas.microsoft.com/office/drawing/2010/main"/>
                </a:ext>
              </a:extLst>
            </a:blip>
            <a:srcRect/>
            <a:stretch/>
          </p:blipFill>
          <p:spPr>
            <a:xfrm>
              <a:off x="11050411" y="4329424"/>
              <a:ext cx="253504" cy="101600"/>
            </a:xfrm>
            <a:prstGeom prst="rect">
              <a:avLst/>
            </a:prstGeom>
            <a:noFill/>
            <a:ln>
              <a:noFill/>
            </a:ln>
          </p:spPr>
        </p:pic>
        <p:cxnSp>
          <p:nvCxnSpPr>
            <p:cNvPr id="80" name="Google Shape;528;p5">
              <a:extLst>
                <a:ext uri="{FF2B5EF4-FFF2-40B4-BE49-F238E27FC236}">
                  <a16:creationId xmlns:a16="http://schemas.microsoft.com/office/drawing/2014/main" id="{E01C3A6D-A2D1-B370-EBA2-5F6F0FB7285E}"/>
                </a:ext>
              </a:extLst>
            </p:cNvPr>
            <p:cNvCxnSpPr>
              <a:cxnSpLocks/>
              <a:endCxn id="53" idx="2"/>
            </p:cNvCxnSpPr>
            <p:nvPr/>
          </p:nvCxnSpPr>
          <p:spPr>
            <a:xfrm>
              <a:off x="10816011" y="4245114"/>
              <a:ext cx="563276" cy="0"/>
            </a:xfrm>
            <a:prstGeom prst="straightConnector1">
              <a:avLst/>
            </a:prstGeom>
            <a:noFill/>
            <a:ln w="12700" cap="rnd" cmpd="sng">
              <a:solidFill>
                <a:srgbClr val="E3241B">
                  <a:lumMod val="75000"/>
                </a:srgbClr>
              </a:solidFill>
              <a:prstDash val="solid"/>
              <a:round/>
              <a:headEnd type="none" w="sm" len="sm"/>
              <a:tailEnd type="none" w="sm" len="sm"/>
            </a:ln>
          </p:spPr>
        </p:cxnSp>
        <p:pic>
          <p:nvPicPr>
            <p:cNvPr id="81" name="Google Shape;539;p5">
              <a:extLst>
                <a:ext uri="{FF2B5EF4-FFF2-40B4-BE49-F238E27FC236}">
                  <a16:creationId xmlns:a16="http://schemas.microsoft.com/office/drawing/2014/main" id="{63A713FC-13BD-DF85-8F49-A8A115536307}"/>
                </a:ext>
              </a:extLst>
            </p:cNvPr>
            <p:cNvPicPr preferRelativeResize="0">
              <a:picLocks noChangeAspect="1"/>
            </p:cNvPicPr>
            <p:nvPr/>
          </p:nvPicPr>
          <p:blipFill rotWithShape="1">
            <a:blip r:embed="rId32" cstate="hqprint">
              <a:alphaModFix/>
              <a:extLst>
                <a:ext uri="{BEBA8EAE-BF5A-486C-A8C5-ECC9F3942E4B}">
                  <a14:imgProps xmlns:a14="http://schemas.microsoft.com/office/drawing/2010/main">
                    <a14:imgLayer r:embed="rId3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0703458" y="5230905"/>
              <a:ext cx="499159" cy="127611"/>
            </a:xfrm>
            <a:prstGeom prst="rect">
              <a:avLst/>
            </a:prstGeom>
            <a:noFill/>
            <a:ln>
              <a:noFill/>
            </a:ln>
          </p:spPr>
        </p:pic>
      </p:grpSp>
      <p:grpSp>
        <p:nvGrpSpPr>
          <p:cNvPr id="86" name="Group 32">
            <a:extLst>
              <a:ext uri="{FF2B5EF4-FFF2-40B4-BE49-F238E27FC236}">
                <a16:creationId xmlns:a16="http://schemas.microsoft.com/office/drawing/2014/main" id="{36C3D6BA-1F26-0733-2F08-DE8B00A0E3B0}"/>
              </a:ext>
            </a:extLst>
          </p:cNvPr>
          <p:cNvGrpSpPr/>
          <p:nvPr/>
        </p:nvGrpSpPr>
        <p:grpSpPr>
          <a:xfrm>
            <a:off x="457054" y="2462668"/>
            <a:ext cx="2273648" cy="3112790"/>
            <a:chOff x="340584" y="4519941"/>
            <a:chExt cx="1706124" cy="2335809"/>
          </a:xfrm>
        </p:grpSpPr>
        <p:sp>
          <p:nvSpPr>
            <p:cNvPr id="87" name="Rounded Rectangle 1127">
              <a:extLst>
                <a:ext uri="{FF2B5EF4-FFF2-40B4-BE49-F238E27FC236}">
                  <a16:creationId xmlns:a16="http://schemas.microsoft.com/office/drawing/2014/main" id="{3DFFABDD-09F4-7702-74C8-5C2B7B2C6DD4}"/>
                </a:ext>
              </a:extLst>
            </p:cNvPr>
            <p:cNvSpPr/>
            <p:nvPr/>
          </p:nvSpPr>
          <p:spPr>
            <a:xfrm>
              <a:off x="340584" y="4519941"/>
              <a:ext cx="1648442" cy="2335809"/>
            </a:xfrm>
            <a:prstGeom prst="roundRect">
              <a:avLst>
                <a:gd name="adj" fmla="val 7143"/>
              </a:avLst>
            </a:prstGeom>
            <a:solidFill>
              <a:srgbClr val="0D274D"/>
            </a:solidFill>
            <a:ln w="12700" cap="flat" cmpd="sng" algn="ctr">
              <a:solidFill>
                <a:srgbClr val="0D274D">
                  <a:lumMod val="90000"/>
                  <a:lumOff val="10000"/>
                </a:srgbClr>
              </a:solidFill>
              <a:prstDash val="solid"/>
            </a:ln>
            <a:effectLst/>
          </p:spPr>
          <p:txBody>
            <a:bodyPr rtlCol="0" anchor="ctr"/>
            <a:lstStyle/>
            <a:p>
              <a:pPr marL="0" marR="0" lvl="0" indent="0" algn="ctr" defTabSz="609082" eaLnBrk="1" fontAlgn="base" latinLnBrk="0" hangingPunct="1">
                <a:lnSpc>
                  <a:spcPct val="100000"/>
                </a:lnSpc>
                <a:spcBef>
                  <a:spcPct val="0"/>
                </a:spcBef>
                <a:spcAft>
                  <a:spcPct val="0"/>
                </a:spcAft>
                <a:buClrTx/>
                <a:buSzTx/>
                <a:buFontTx/>
                <a:buNone/>
                <a:tabLst/>
                <a:defRPr/>
              </a:pPr>
              <a:endParaRPr kumimoji="0" lang="en-US" sz="900" i="0" u="none" strike="noStrike" kern="0" cap="none" spc="0" normalizeH="0" baseline="0" noProof="0">
                <a:ln>
                  <a:noFill/>
                </a:ln>
                <a:solidFill>
                  <a:srgbClr val="0D274D"/>
                </a:solidFill>
                <a:effectLst/>
                <a:uLnTx/>
                <a:uFillTx/>
                <a:latin typeface="CiscoSansTT Light"/>
                <a:ea typeface="+mn-ea"/>
                <a:cs typeface="+mn-cs"/>
              </a:endParaRPr>
            </a:p>
          </p:txBody>
        </p:sp>
        <p:sp>
          <p:nvSpPr>
            <p:cNvPr id="88" name="Google Shape;338;p5">
              <a:extLst>
                <a:ext uri="{FF2B5EF4-FFF2-40B4-BE49-F238E27FC236}">
                  <a16:creationId xmlns:a16="http://schemas.microsoft.com/office/drawing/2014/main" id="{974320C8-A791-1FDF-179F-685BAAD7E3D4}"/>
                </a:ext>
              </a:extLst>
            </p:cNvPr>
            <p:cNvSpPr txBox="1"/>
            <p:nvPr/>
          </p:nvSpPr>
          <p:spPr>
            <a:xfrm>
              <a:off x="427893" y="5194152"/>
              <a:ext cx="654379" cy="130885"/>
            </a:xfrm>
            <a:prstGeom prst="rect">
              <a:avLst/>
            </a:prstGeom>
            <a:noFill/>
            <a:ln>
              <a:noFill/>
            </a:ln>
          </p:spPr>
          <p:txBody>
            <a:bodyPr spcFirstLastPara="1" wrap="square" lIns="91363" tIns="45664" rIns="91363" bIns="45664" anchor="t" anchorCtr="0">
              <a:noAutofit/>
            </a:bodyPr>
            <a:lstStyle/>
            <a:p>
              <a:pPr marL="0" marR="0" lvl="0" indent="0" algn="ctr" defTabSz="609082" eaLnBrk="1" fontAlgn="base" latinLnBrk="0" hangingPunct="1">
                <a:lnSpc>
                  <a:spcPct val="9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rPr>
                <a:t>Seattle, WA</a:t>
              </a:r>
              <a:endParaRPr kumimoji="0" sz="900" i="0" u="none" strike="noStrike" kern="0" cap="none" spc="0" normalizeH="0" baseline="0" noProof="0">
                <a:ln>
                  <a:noFill/>
                </a:ln>
                <a:solidFill>
                  <a:srgbClr val="FFFFFF"/>
                </a:solidFill>
                <a:effectLst/>
                <a:uLnTx/>
                <a:uFillTx/>
                <a:latin typeface="CiscoSansTT Light"/>
                <a:ea typeface="Arial"/>
                <a:cs typeface="CiscoSansTT Medium" panose="020B0503020201020303" pitchFamily="34" charset="0"/>
                <a:sym typeface="Arial"/>
              </a:endParaRPr>
            </a:p>
          </p:txBody>
        </p:sp>
        <p:sp>
          <p:nvSpPr>
            <p:cNvPr id="89" name="Google Shape;339;p5">
              <a:extLst>
                <a:ext uri="{FF2B5EF4-FFF2-40B4-BE49-F238E27FC236}">
                  <a16:creationId xmlns:a16="http://schemas.microsoft.com/office/drawing/2014/main" id="{D01691C8-3502-C996-C44C-B1375CBA6E82}"/>
                </a:ext>
              </a:extLst>
            </p:cNvPr>
            <p:cNvSpPr txBox="1"/>
            <p:nvPr/>
          </p:nvSpPr>
          <p:spPr>
            <a:xfrm>
              <a:off x="775446" y="5910292"/>
              <a:ext cx="695149" cy="268937"/>
            </a:xfrm>
            <a:prstGeom prst="rect">
              <a:avLst/>
            </a:prstGeom>
            <a:noFill/>
            <a:ln>
              <a:noFill/>
            </a:ln>
          </p:spPr>
          <p:txBody>
            <a:bodyPr spcFirstLastPara="1" wrap="square" lIns="91363" tIns="45664" rIns="91363" bIns="45664" anchor="t" anchorCtr="0">
              <a:noAutofit/>
            </a:bodyPr>
            <a:lstStyle/>
            <a:p>
              <a:pPr marL="0" marR="0" lvl="0" indent="0" algn="ctr" defTabSz="609082" eaLnBrk="1" fontAlgn="base" latinLnBrk="0" hangingPunct="1">
                <a:lnSpc>
                  <a:spcPct val="9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rPr>
                <a:t>Paris, France</a:t>
              </a:r>
              <a:endParaRPr kumimoji="0" sz="900" i="0" u="none" strike="noStrike" kern="0" cap="none" spc="0" normalizeH="0" baseline="0" noProof="0">
                <a:ln>
                  <a:noFill/>
                </a:ln>
                <a:solidFill>
                  <a:srgbClr val="FFFFFF"/>
                </a:solidFill>
                <a:effectLst/>
                <a:uLnTx/>
                <a:uFillTx/>
                <a:latin typeface="CiscoSansTT Light"/>
                <a:ea typeface="Arial"/>
                <a:cs typeface="CiscoSansTT Medium" panose="020B0503020201020303" pitchFamily="34" charset="0"/>
                <a:sym typeface="Arial"/>
              </a:endParaRPr>
            </a:p>
          </p:txBody>
        </p:sp>
        <p:sp>
          <p:nvSpPr>
            <p:cNvPr id="90" name="Google Shape;340;p5">
              <a:extLst>
                <a:ext uri="{FF2B5EF4-FFF2-40B4-BE49-F238E27FC236}">
                  <a16:creationId xmlns:a16="http://schemas.microsoft.com/office/drawing/2014/main" id="{4C704347-75C8-E0E8-1EC7-317B6F996CD0}"/>
                </a:ext>
              </a:extLst>
            </p:cNvPr>
            <p:cNvSpPr txBox="1"/>
            <p:nvPr/>
          </p:nvSpPr>
          <p:spPr>
            <a:xfrm>
              <a:off x="1252012" y="6635865"/>
              <a:ext cx="671040" cy="177827"/>
            </a:xfrm>
            <a:prstGeom prst="rect">
              <a:avLst/>
            </a:prstGeom>
            <a:noFill/>
            <a:ln>
              <a:noFill/>
            </a:ln>
          </p:spPr>
          <p:txBody>
            <a:bodyPr spcFirstLastPara="1" wrap="square" lIns="91363" tIns="45664" rIns="91363" bIns="45664" anchor="t" anchorCtr="0">
              <a:noAutofit/>
            </a:bodyPr>
            <a:lstStyle/>
            <a:p>
              <a:pPr marL="0" marR="0" lvl="0" indent="0" defTabSz="609082" eaLnBrk="1" fontAlgn="base" latinLnBrk="0" hangingPunct="1">
                <a:lnSpc>
                  <a:spcPct val="9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rPr>
                <a:t>Chicago, IL</a:t>
              </a:r>
              <a:endParaRPr kumimoji="0" sz="900" i="0" u="none" strike="noStrike" kern="0" cap="none" spc="0" normalizeH="0" baseline="0" noProof="0">
                <a:ln>
                  <a:noFill/>
                </a:ln>
                <a:solidFill>
                  <a:srgbClr val="FFFFFF"/>
                </a:solidFill>
                <a:effectLst/>
                <a:uLnTx/>
                <a:uFillTx/>
                <a:latin typeface="CiscoSansTT Light"/>
                <a:ea typeface="Arial"/>
                <a:cs typeface="CiscoSansTT Medium" panose="020B0503020201020303" pitchFamily="34" charset="0"/>
                <a:sym typeface="Arial"/>
              </a:endParaRPr>
            </a:p>
          </p:txBody>
        </p:sp>
        <p:sp>
          <p:nvSpPr>
            <p:cNvPr id="91" name="Google Shape;394;p5">
              <a:extLst>
                <a:ext uri="{FF2B5EF4-FFF2-40B4-BE49-F238E27FC236}">
                  <a16:creationId xmlns:a16="http://schemas.microsoft.com/office/drawing/2014/main" id="{CD2FE249-3ABA-E927-AEDE-121998F1B6DB}"/>
                </a:ext>
              </a:extLst>
            </p:cNvPr>
            <p:cNvSpPr/>
            <p:nvPr/>
          </p:nvSpPr>
          <p:spPr>
            <a:xfrm flipH="1">
              <a:off x="1432170" y="4790097"/>
              <a:ext cx="214688" cy="2449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92" name="Google Shape;436;p5">
              <a:extLst>
                <a:ext uri="{FF2B5EF4-FFF2-40B4-BE49-F238E27FC236}">
                  <a16:creationId xmlns:a16="http://schemas.microsoft.com/office/drawing/2014/main" id="{7C9D4118-DBDE-2F15-F545-D292DDA05B2D}"/>
                </a:ext>
              </a:extLst>
            </p:cNvPr>
            <p:cNvSpPr/>
            <p:nvPr/>
          </p:nvSpPr>
          <p:spPr>
            <a:xfrm>
              <a:off x="954217" y="4985515"/>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93" name="Google Shape;386;p5">
              <a:extLst>
                <a:ext uri="{FF2B5EF4-FFF2-40B4-BE49-F238E27FC236}">
                  <a16:creationId xmlns:a16="http://schemas.microsoft.com/office/drawing/2014/main" id="{33D45916-BEF7-F5C2-6C81-6F1480F76317}"/>
                </a:ext>
              </a:extLst>
            </p:cNvPr>
            <p:cNvSpPr/>
            <p:nvPr/>
          </p:nvSpPr>
          <p:spPr>
            <a:xfrm>
              <a:off x="1817703" y="6475296"/>
              <a:ext cx="110275" cy="110275"/>
            </a:xfrm>
            <a:prstGeom prst="ellipse">
              <a:avLst/>
            </a:prstGeom>
            <a:solidFill>
              <a:srgbClr val="00BCEB"/>
            </a:solidFill>
            <a:ln w="19050" cap="flat" cmpd="sng">
              <a:solidFill>
                <a:srgbClr val="0076D5"/>
              </a:solidFill>
              <a:prstDash val="sysDot"/>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94" name="Google Shape;497;p5">
              <a:extLst>
                <a:ext uri="{FF2B5EF4-FFF2-40B4-BE49-F238E27FC236}">
                  <a16:creationId xmlns:a16="http://schemas.microsoft.com/office/drawing/2014/main" id="{A857C70D-EFB5-44A8-076B-AA156EE83F28}"/>
                </a:ext>
              </a:extLst>
            </p:cNvPr>
            <p:cNvSpPr txBox="1"/>
            <p:nvPr/>
          </p:nvSpPr>
          <p:spPr>
            <a:xfrm>
              <a:off x="960390" y="4854280"/>
              <a:ext cx="557979"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BYOD</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95" name="Google Shape;541;p5">
              <a:extLst>
                <a:ext uri="{FF2B5EF4-FFF2-40B4-BE49-F238E27FC236}">
                  <a16:creationId xmlns:a16="http://schemas.microsoft.com/office/drawing/2014/main" id="{94FD353E-084A-14D2-0C9C-FFEA5556EBE2}"/>
                </a:ext>
              </a:extLst>
            </p:cNvPr>
            <p:cNvSpPr txBox="1"/>
            <p:nvPr/>
          </p:nvSpPr>
          <p:spPr>
            <a:xfrm>
              <a:off x="808179" y="5454295"/>
              <a:ext cx="858035" cy="199420"/>
            </a:xfrm>
            <a:prstGeom prst="rect">
              <a:avLst/>
            </a:prstGeom>
            <a:noFill/>
            <a:ln>
              <a:noFill/>
            </a:ln>
          </p:spPr>
          <p:txBody>
            <a:bodyPr spcFirstLastPara="1" wrap="square" lIns="121804" tIns="121804" rIns="121804" bIns="121804" anchor="ctr" anchorCtr="0">
              <a:noAutofit/>
            </a:bodyPr>
            <a:lstStyle/>
            <a:p>
              <a:pPr marL="0" marR="0" lvl="0" indent="0" algn="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Corp devices</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pic>
          <p:nvPicPr>
            <p:cNvPr id="96" name="Graphic 20">
              <a:extLst>
                <a:ext uri="{FF2B5EF4-FFF2-40B4-BE49-F238E27FC236}">
                  <a16:creationId xmlns:a16="http://schemas.microsoft.com/office/drawing/2014/main" id="{AFF07E5C-B4AA-2144-022D-ABA0B06E10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626" y="5542845"/>
              <a:ext cx="320040" cy="320040"/>
            </a:xfrm>
            <a:prstGeom prst="rect">
              <a:avLst/>
            </a:prstGeom>
          </p:spPr>
        </p:pic>
        <p:sp>
          <p:nvSpPr>
            <p:cNvPr id="97" name="Google Shape;497;p5">
              <a:extLst>
                <a:ext uri="{FF2B5EF4-FFF2-40B4-BE49-F238E27FC236}">
                  <a16:creationId xmlns:a16="http://schemas.microsoft.com/office/drawing/2014/main" id="{00A4413A-87E7-03C6-9A04-C69264A25DC6}"/>
                </a:ext>
              </a:extLst>
            </p:cNvPr>
            <p:cNvSpPr txBox="1"/>
            <p:nvPr/>
          </p:nvSpPr>
          <p:spPr>
            <a:xfrm>
              <a:off x="1316970" y="4605936"/>
              <a:ext cx="557979"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IOT</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98" name="Google Shape;497;p5">
              <a:extLst>
                <a:ext uri="{FF2B5EF4-FFF2-40B4-BE49-F238E27FC236}">
                  <a16:creationId xmlns:a16="http://schemas.microsoft.com/office/drawing/2014/main" id="{6B79FF6D-2CE7-046C-C097-78F41E9615D6}"/>
                </a:ext>
              </a:extLst>
            </p:cNvPr>
            <p:cNvSpPr txBox="1"/>
            <p:nvPr/>
          </p:nvSpPr>
          <p:spPr>
            <a:xfrm>
              <a:off x="621698" y="6557046"/>
              <a:ext cx="703908" cy="199419"/>
            </a:xfrm>
            <a:prstGeom prst="rect">
              <a:avLst/>
            </a:prstGeom>
            <a:noFill/>
            <a:ln>
              <a:noFill/>
            </a:ln>
          </p:spPr>
          <p:txBody>
            <a:bodyPr spcFirstLastPara="1" wrap="square" lIns="121804" tIns="121804" rIns="121804" bIns="121804" anchor="ctr" anchorCtr="0">
              <a:noAutofit/>
            </a:bodyPr>
            <a:lstStyle/>
            <a:p>
              <a:pPr marL="0" marR="0" lvl="0" indent="0"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Cameras and sensors</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99" name="Google Shape;394;p5">
              <a:extLst>
                <a:ext uri="{FF2B5EF4-FFF2-40B4-BE49-F238E27FC236}">
                  <a16:creationId xmlns:a16="http://schemas.microsoft.com/office/drawing/2014/main" id="{D7C2A65E-552C-41A5-F554-F1A8B9D5F74E}"/>
                </a:ext>
              </a:extLst>
            </p:cNvPr>
            <p:cNvSpPr/>
            <p:nvPr/>
          </p:nvSpPr>
          <p:spPr>
            <a:xfrm flipH="1" flipV="1">
              <a:off x="754054" y="6250643"/>
              <a:ext cx="214688" cy="2449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D274D">
                  <a:lumMod val="90000"/>
                  <a:lumOff val="10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pic>
          <p:nvPicPr>
            <p:cNvPr id="100" name="Graphic 154">
              <a:extLst>
                <a:ext uri="{FF2B5EF4-FFF2-40B4-BE49-F238E27FC236}">
                  <a16:creationId xmlns:a16="http://schemas.microsoft.com/office/drawing/2014/main" id="{4B917BFE-9777-3262-32BF-22B63E43039F}"/>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4864" y="6271755"/>
              <a:ext cx="182880" cy="182880"/>
            </a:xfrm>
            <a:prstGeom prst="rect">
              <a:avLst/>
            </a:prstGeom>
          </p:spPr>
        </p:pic>
        <p:sp>
          <p:nvSpPr>
            <p:cNvPr id="101" name="Google Shape;497;p5">
              <a:extLst>
                <a:ext uri="{FF2B5EF4-FFF2-40B4-BE49-F238E27FC236}">
                  <a16:creationId xmlns:a16="http://schemas.microsoft.com/office/drawing/2014/main" id="{5937DEEB-BA49-B336-63F6-A1FEC5CB6509}"/>
                </a:ext>
              </a:extLst>
            </p:cNvPr>
            <p:cNvSpPr txBox="1"/>
            <p:nvPr/>
          </p:nvSpPr>
          <p:spPr>
            <a:xfrm>
              <a:off x="634563" y="6052364"/>
              <a:ext cx="351900"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IoT</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02" name="Google Shape;497;p5">
              <a:extLst>
                <a:ext uri="{FF2B5EF4-FFF2-40B4-BE49-F238E27FC236}">
                  <a16:creationId xmlns:a16="http://schemas.microsoft.com/office/drawing/2014/main" id="{D2AB3DFB-3627-8727-9154-DF4927E64211}"/>
                </a:ext>
              </a:extLst>
            </p:cNvPr>
            <p:cNvSpPr txBox="1"/>
            <p:nvPr/>
          </p:nvSpPr>
          <p:spPr>
            <a:xfrm>
              <a:off x="1693281" y="6294245"/>
              <a:ext cx="353427" cy="201318"/>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VDI</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pic>
          <p:nvPicPr>
            <p:cNvPr id="103" name="Graphic 4">
              <a:extLst>
                <a:ext uri="{FF2B5EF4-FFF2-40B4-BE49-F238E27FC236}">
                  <a16:creationId xmlns:a16="http://schemas.microsoft.com/office/drawing/2014/main" id="{AF705684-96D5-7322-1D19-2588FB016F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3750" y="4623432"/>
              <a:ext cx="320040" cy="320040"/>
            </a:xfrm>
            <a:prstGeom prst="rect">
              <a:avLst/>
            </a:prstGeom>
          </p:spPr>
        </p:pic>
        <p:pic>
          <p:nvPicPr>
            <p:cNvPr id="104" name="Graphic 15">
              <a:extLst>
                <a:ext uri="{FF2B5EF4-FFF2-40B4-BE49-F238E27FC236}">
                  <a16:creationId xmlns:a16="http://schemas.microsoft.com/office/drawing/2014/main" id="{38AFFDDB-1C76-0A6C-2935-79E4A1E9F2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5728" y="6061594"/>
              <a:ext cx="320040" cy="320040"/>
            </a:xfrm>
            <a:prstGeom prst="rect">
              <a:avLst/>
            </a:prstGeom>
          </p:spPr>
        </p:pic>
        <p:pic>
          <p:nvPicPr>
            <p:cNvPr id="105" name="Graphic 26">
              <a:extLst>
                <a:ext uri="{FF2B5EF4-FFF2-40B4-BE49-F238E27FC236}">
                  <a16:creationId xmlns:a16="http://schemas.microsoft.com/office/drawing/2014/main" id="{59C7E4AE-232B-3574-ABF3-3B873CAB72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8391" y="4877095"/>
              <a:ext cx="320040" cy="320040"/>
            </a:xfrm>
            <a:prstGeom prst="rect">
              <a:avLst/>
            </a:prstGeom>
          </p:spPr>
        </p:pic>
        <p:pic>
          <p:nvPicPr>
            <p:cNvPr id="106" name="Graphic 28">
              <a:extLst>
                <a:ext uri="{FF2B5EF4-FFF2-40B4-BE49-F238E27FC236}">
                  <a16:creationId xmlns:a16="http://schemas.microsoft.com/office/drawing/2014/main" id="{B22D82E5-1275-D6DA-AC32-ED68E287F89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8064" y="6071213"/>
              <a:ext cx="320040" cy="320040"/>
            </a:xfrm>
            <a:prstGeom prst="rect">
              <a:avLst/>
            </a:prstGeom>
          </p:spPr>
        </p:pic>
        <p:pic>
          <p:nvPicPr>
            <p:cNvPr id="107" name="Graphic 29">
              <a:extLst>
                <a:ext uri="{FF2B5EF4-FFF2-40B4-BE49-F238E27FC236}">
                  <a16:creationId xmlns:a16="http://schemas.microsoft.com/office/drawing/2014/main" id="{C5848E88-0705-B6DD-F8B5-BA98EA1499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8133" y="6363706"/>
              <a:ext cx="320040" cy="320040"/>
            </a:xfrm>
            <a:prstGeom prst="rect">
              <a:avLst/>
            </a:prstGeom>
          </p:spPr>
        </p:pic>
        <p:pic>
          <p:nvPicPr>
            <p:cNvPr id="108" name="Graphic 31">
              <a:extLst>
                <a:ext uri="{FF2B5EF4-FFF2-40B4-BE49-F238E27FC236}">
                  <a16:creationId xmlns:a16="http://schemas.microsoft.com/office/drawing/2014/main" id="{41FBEF03-63F4-6E89-0B5D-29278E16BF9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8064" y="6355695"/>
              <a:ext cx="320040" cy="320040"/>
            </a:xfrm>
            <a:prstGeom prst="rect">
              <a:avLst/>
            </a:prstGeom>
          </p:spPr>
        </p:pic>
        <p:sp>
          <p:nvSpPr>
            <p:cNvPr id="109" name="Google Shape;467;p5">
              <a:extLst>
                <a:ext uri="{FF2B5EF4-FFF2-40B4-BE49-F238E27FC236}">
                  <a16:creationId xmlns:a16="http://schemas.microsoft.com/office/drawing/2014/main" id="{91F64431-A45F-E980-61CD-882A8E5396EC}"/>
                </a:ext>
              </a:extLst>
            </p:cNvPr>
            <p:cNvSpPr/>
            <p:nvPr/>
          </p:nvSpPr>
          <p:spPr>
            <a:xfrm>
              <a:off x="1381288" y="5711027"/>
              <a:ext cx="274430" cy="468202"/>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110" name="Google Shape;466;p5">
              <a:extLst>
                <a:ext uri="{FF2B5EF4-FFF2-40B4-BE49-F238E27FC236}">
                  <a16:creationId xmlns:a16="http://schemas.microsoft.com/office/drawing/2014/main" id="{1F5E68C4-CB12-89AB-A194-197633194E11}"/>
                </a:ext>
              </a:extLst>
            </p:cNvPr>
            <p:cNvCxnSpPr>
              <a:cxnSpLocks/>
            </p:cNvCxnSpPr>
            <p:nvPr/>
          </p:nvCxnSpPr>
          <p:spPr>
            <a:xfrm>
              <a:off x="1072092" y="5712661"/>
              <a:ext cx="185112" cy="881"/>
            </a:xfrm>
            <a:prstGeom prst="straightConnector1">
              <a:avLst/>
            </a:prstGeom>
            <a:noFill/>
            <a:ln w="12700" cap="flat" cmpd="sng">
              <a:solidFill>
                <a:srgbClr val="E3241B">
                  <a:lumMod val="75000"/>
                </a:srgbClr>
              </a:solidFill>
              <a:prstDash val="solid"/>
              <a:miter lim="800000"/>
              <a:headEnd type="none" w="sm" len="sm"/>
              <a:tailEnd type="none" w="sm" len="sm"/>
            </a:ln>
          </p:spPr>
        </p:cxnSp>
        <p:cxnSp>
          <p:nvCxnSpPr>
            <p:cNvPr id="111" name="Google Shape;466;p5">
              <a:extLst>
                <a:ext uri="{FF2B5EF4-FFF2-40B4-BE49-F238E27FC236}">
                  <a16:creationId xmlns:a16="http://schemas.microsoft.com/office/drawing/2014/main" id="{C0E1D279-8F7A-3A2F-293F-8CF77FCABE8C}"/>
                </a:ext>
              </a:extLst>
            </p:cNvPr>
            <p:cNvCxnSpPr>
              <a:cxnSpLocks/>
            </p:cNvCxnSpPr>
            <p:nvPr/>
          </p:nvCxnSpPr>
          <p:spPr>
            <a:xfrm flipV="1">
              <a:off x="686430" y="6250811"/>
              <a:ext cx="282826" cy="1"/>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112" name="Google Shape;373;p5">
              <a:extLst>
                <a:ext uri="{FF2B5EF4-FFF2-40B4-BE49-F238E27FC236}">
                  <a16:creationId xmlns:a16="http://schemas.microsoft.com/office/drawing/2014/main" id="{FABD02BE-864A-47F9-B3D3-4339EBD00DA5}"/>
                </a:ext>
              </a:extLst>
            </p:cNvPr>
            <p:cNvSpPr/>
            <p:nvPr/>
          </p:nvSpPr>
          <p:spPr>
            <a:xfrm>
              <a:off x="1365278" y="4735718"/>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cxnSp>
          <p:nvCxnSpPr>
            <p:cNvPr id="113" name="Google Shape;382;p5">
              <a:extLst>
                <a:ext uri="{FF2B5EF4-FFF2-40B4-BE49-F238E27FC236}">
                  <a16:creationId xmlns:a16="http://schemas.microsoft.com/office/drawing/2014/main" id="{1FAE050B-608C-4BD3-E918-98C898A54CCB}"/>
                </a:ext>
              </a:extLst>
            </p:cNvPr>
            <p:cNvCxnSpPr>
              <a:cxnSpLocks/>
              <a:stCxn id="92" idx="6"/>
            </p:cNvCxnSpPr>
            <p:nvPr/>
          </p:nvCxnSpPr>
          <p:spPr>
            <a:xfrm flipV="1">
              <a:off x="1064492" y="5034349"/>
              <a:ext cx="933427" cy="6304"/>
            </a:xfrm>
            <a:prstGeom prst="straightConnector1">
              <a:avLst/>
            </a:prstGeom>
            <a:noFill/>
            <a:ln w="12700" cap="flat" cmpd="sng">
              <a:solidFill>
                <a:srgbClr val="00BCEB"/>
              </a:solidFill>
              <a:prstDash val="solid"/>
              <a:miter lim="800000"/>
              <a:headEnd type="none" w="sm" len="sm"/>
              <a:tailEnd type="none" w="sm" len="sm"/>
            </a:ln>
          </p:spPr>
        </p:cxnSp>
        <p:cxnSp>
          <p:nvCxnSpPr>
            <p:cNvPr id="114" name="Google Shape;466;p5">
              <a:extLst>
                <a:ext uri="{FF2B5EF4-FFF2-40B4-BE49-F238E27FC236}">
                  <a16:creationId xmlns:a16="http://schemas.microsoft.com/office/drawing/2014/main" id="{3042B3A1-AA8A-787B-5115-A316A104D03A}"/>
                </a:ext>
              </a:extLst>
            </p:cNvPr>
            <p:cNvCxnSpPr>
              <a:cxnSpLocks/>
            </p:cNvCxnSpPr>
            <p:nvPr/>
          </p:nvCxnSpPr>
          <p:spPr>
            <a:xfrm flipV="1">
              <a:off x="1367489" y="5707266"/>
              <a:ext cx="614102" cy="6303"/>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115" name="Google Shape;457;p5">
              <a:extLst>
                <a:ext uri="{FF2B5EF4-FFF2-40B4-BE49-F238E27FC236}">
                  <a16:creationId xmlns:a16="http://schemas.microsoft.com/office/drawing/2014/main" id="{20E97BAA-04DC-655C-049C-AE86EA14D68B}"/>
                </a:ext>
              </a:extLst>
            </p:cNvPr>
            <p:cNvSpPr/>
            <p:nvPr/>
          </p:nvSpPr>
          <p:spPr>
            <a:xfrm>
              <a:off x="961816" y="5657523"/>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16" name="Google Shape;373;p5">
              <a:extLst>
                <a:ext uri="{FF2B5EF4-FFF2-40B4-BE49-F238E27FC236}">
                  <a16:creationId xmlns:a16="http://schemas.microsoft.com/office/drawing/2014/main" id="{E5CC6216-6C1A-09CB-7166-13CA596DA69E}"/>
                </a:ext>
              </a:extLst>
            </p:cNvPr>
            <p:cNvSpPr/>
            <p:nvPr/>
          </p:nvSpPr>
          <p:spPr>
            <a:xfrm>
              <a:off x="1257214" y="5658431"/>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17" name="Google Shape;457;p5">
              <a:extLst>
                <a:ext uri="{FF2B5EF4-FFF2-40B4-BE49-F238E27FC236}">
                  <a16:creationId xmlns:a16="http://schemas.microsoft.com/office/drawing/2014/main" id="{0EF3B146-F927-B383-40BD-99AA12D32E0D}"/>
                </a:ext>
              </a:extLst>
            </p:cNvPr>
            <p:cNvSpPr/>
            <p:nvPr/>
          </p:nvSpPr>
          <p:spPr>
            <a:xfrm>
              <a:off x="1293273" y="6127389"/>
              <a:ext cx="110275" cy="110275"/>
            </a:xfrm>
            <a:prstGeom prst="ellipse">
              <a:avLst/>
            </a:prstGeom>
            <a:solidFill>
              <a:srgbClr val="0D274D"/>
            </a:solidFill>
            <a:ln w="25400" cap="flat" cmpd="thickThin">
              <a:no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grpSp>
      <p:grpSp>
        <p:nvGrpSpPr>
          <p:cNvPr id="118" name="Group 501">
            <a:extLst>
              <a:ext uri="{FF2B5EF4-FFF2-40B4-BE49-F238E27FC236}">
                <a16:creationId xmlns:a16="http://schemas.microsoft.com/office/drawing/2014/main" id="{7BB266EE-0EE1-27A2-2163-B2C382AAA27A}"/>
              </a:ext>
            </a:extLst>
          </p:cNvPr>
          <p:cNvGrpSpPr/>
          <p:nvPr/>
        </p:nvGrpSpPr>
        <p:grpSpPr>
          <a:xfrm>
            <a:off x="4857019" y="2462667"/>
            <a:ext cx="2462452" cy="3112792"/>
            <a:chOff x="3642276" y="1845376"/>
            <a:chExt cx="1847801" cy="2335809"/>
          </a:xfrm>
        </p:grpSpPr>
        <p:sp>
          <p:nvSpPr>
            <p:cNvPr id="120" name="Rounded Rectangle 194">
              <a:extLst>
                <a:ext uri="{FF2B5EF4-FFF2-40B4-BE49-F238E27FC236}">
                  <a16:creationId xmlns:a16="http://schemas.microsoft.com/office/drawing/2014/main" id="{36B4BB18-26BB-6184-98B5-02D4C72E9FB6}"/>
                </a:ext>
              </a:extLst>
            </p:cNvPr>
            <p:cNvSpPr/>
            <p:nvPr/>
          </p:nvSpPr>
          <p:spPr>
            <a:xfrm>
              <a:off x="3764188" y="1845376"/>
              <a:ext cx="1648442" cy="2335809"/>
            </a:xfrm>
            <a:prstGeom prst="roundRect">
              <a:avLst>
                <a:gd name="adj" fmla="val 7882"/>
              </a:avLst>
            </a:prstGeom>
            <a:solidFill>
              <a:srgbClr val="0D274D"/>
            </a:solidFill>
            <a:ln w="12700" cap="flat" cmpd="sng" algn="ctr">
              <a:solidFill>
                <a:srgbClr val="0D274D">
                  <a:lumMod val="90000"/>
                  <a:lumOff val="10000"/>
                </a:srgbClr>
              </a:solidFill>
              <a:prstDash val="solid"/>
            </a:ln>
            <a:effectLst/>
          </p:spPr>
          <p:txBody>
            <a:bodyPr rtlCol="0" anchor="ctr"/>
            <a:lstStyle/>
            <a:p>
              <a:pPr marL="0" marR="0" lvl="0" indent="0" algn="ctr" defTabSz="609082" eaLnBrk="1" fontAlgn="base" latinLnBrk="0" hangingPunct="1">
                <a:lnSpc>
                  <a:spcPct val="100000"/>
                </a:lnSpc>
                <a:spcBef>
                  <a:spcPct val="0"/>
                </a:spcBef>
                <a:spcAft>
                  <a:spcPct val="0"/>
                </a:spcAft>
                <a:buClrTx/>
                <a:buSzTx/>
                <a:buFontTx/>
                <a:buNone/>
                <a:tabLst/>
                <a:defRPr/>
              </a:pPr>
              <a:endParaRPr kumimoji="0" lang="en-US" sz="1467" i="0" u="none" strike="noStrike" kern="0" cap="none" spc="0" normalizeH="0" baseline="0" noProof="0">
                <a:ln>
                  <a:noFill/>
                </a:ln>
                <a:solidFill>
                  <a:srgbClr val="0D274D"/>
                </a:solidFill>
                <a:effectLst/>
                <a:uLnTx/>
                <a:uFillTx/>
                <a:latin typeface="CiscoSansTT Light"/>
                <a:ea typeface="+mn-ea"/>
                <a:cs typeface="+mn-cs"/>
              </a:endParaRPr>
            </a:p>
          </p:txBody>
        </p:sp>
        <p:cxnSp>
          <p:nvCxnSpPr>
            <p:cNvPr id="121" name="Google Shape;469;p5">
              <a:extLst>
                <a:ext uri="{FF2B5EF4-FFF2-40B4-BE49-F238E27FC236}">
                  <a16:creationId xmlns:a16="http://schemas.microsoft.com/office/drawing/2014/main" id="{AD5245B5-56A7-7C70-E7D3-7BF09113516B}"/>
                </a:ext>
              </a:extLst>
            </p:cNvPr>
            <p:cNvCxnSpPr>
              <a:cxnSpLocks/>
            </p:cNvCxnSpPr>
            <p:nvPr/>
          </p:nvCxnSpPr>
          <p:spPr>
            <a:xfrm>
              <a:off x="4257263" y="3144140"/>
              <a:ext cx="373747" cy="0"/>
            </a:xfrm>
            <a:prstGeom prst="straightConnector1">
              <a:avLst/>
            </a:prstGeom>
            <a:noFill/>
            <a:ln w="12700" cap="flat" cmpd="sng">
              <a:solidFill>
                <a:srgbClr val="0076D5"/>
              </a:solidFill>
              <a:prstDash val="dash"/>
              <a:miter lim="800000"/>
              <a:headEnd type="none" w="sm" len="sm"/>
              <a:tailEnd type="none" w="sm" len="sm"/>
            </a:ln>
          </p:spPr>
        </p:cxnSp>
        <p:cxnSp>
          <p:nvCxnSpPr>
            <p:cNvPr id="122" name="Google Shape;384;p5">
              <a:extLst>
                <a:ext uri="{FF2B5EF4-FFF2-40B4-BE49-F238E27FC236}">
                  <a16:creationId xmlns:a16="http://schemas.microsoft.com/office/drawing/2014/main" id="{C2B52AED-2ECF-FBB0-7092-050210A7529D}"/>
                </a:ext>
              </a:extLst>
            </p:cNvPr>
            <p:cNvCxnSpPr>
              <a:cxnSpLocks/>
              <a:stCxn id="142" idx="6"/>
              <a:endCxn id="141" idx="2"/>
            </p:cNvCxnSpPr>
            <p:nvPr/>
          </p:nvCxnSpPr>
          <p:spPr>
            <a:xfrm>
              <a:off x="3963395" y="2463990"/>
              <a:ext cx="183571" cy="0"/>
            </a:xfrm>
            <a:prstGeom prst="straightConnector1">
              <a:avLst/>
            </a:prstGeom>
            <a:noFill/>
            <a:ln w="12700" cap="flat" cmpd="sng">
              <a:solidFill>
                <a:srgbClr val="00BCEB"/>
              </a:solidFill>
              <a:prstDash val="solid"/>
              <a:miter lim="800000"/>
              <a:headEnd type="none" w="sm" len="sm"/>
              <a:tailEnd type="none" w="sm" len="sm"/>
            </a:ln>
          </p:spPr>
        </p:cxnSp>
        <p:cxnSp>
          <p:nvCxnSpPr>
            <p:cNvPr id="123" name="Google Shape;385;p5">
              <a:extLst>
                <a:ext uri="{FF2B5EF4-FFF2-40B4-BE49-F238E27FC236}">
                  <a16:creationId xmlns:a16="http://schemas.microsoft.com/office/drawing/2014/main" id="{1404619E-D071-00A1-3F10-A89FBDFA5DB3}"/>
                </a:ext>
              </a:extLst>
            </p:cNvPr>
            <p:cNvCxnSpPr>
              <a:cxnSpLocks/>
            </p:cNvCxnSpPr>
            <p:nvPr/>
          </p:nvCxnSpPr>
          <p:spPr>
            <a:xfrm>
              <a:off x="3642276" y="3854115"/>
              <a:ext cx="1092449" cy="0"/>
            </a:xfrm>
            <a:prstGeom prst="straightConnector1">
              <a:avLst/>
            </a:prstGeom>
            <a:noFill/>
            <a:ln w="12700" cap="flat" cmpd="sng">
              <a:solidFill>
                <a:srgbClr val="0D274D">
                  <a:lumMod val="90000"/>
                  <a:lumOff val="10000"/>
                </a:srgbClr>
              </a:solidFill>
              <a:prstDash val="solid"/>
              <a:miter lim="800000"/>
              <a:headEnd type="none" w="sm" len="sm"/>
              <a:tailEnd type="none" w="sm" len="sm"/>
            </a:ln>
          </p:spPr>
        </p:cxnSp>
        <p:cxnSp>
          <p:nvCxnSpPr>
            <p:cNvPr id="124" name="Google Shape;387;p5">
              <a:extLst>
                <a:ext uri="{FF2B5EF4-FFF2-40B4-BE49-F238E27FC236}">
                  <a16:creationId xmlns:a16="http://schemas.microsoft.com/office/drawing/2014/main" id="{3EA260BD-B6BC-3D00-6A65-9D28DD589B58}"/>
                </a:ext>
              </a:extLst>
            </p:cNvPr>
            <p:cNvCxnSpPr>
              <a:cxnSpLocks/>
              <a:stCxn id="145" idx="6"/>
              <a:endCxn id="144" idx="2"/>
            </p:cNvCxnSpPr>
            <p:nvPr/>
          </p:nvCxnSpPr>
          <p:spPr>
            <a:xfrm>
              <a:off x="4845000" y="3849566"/>
              <a:ext cx="266088" cy="0"/>
            </a:xfrm>
            <a:prstGeom prst="straightConnector1">
              <a:avLst/>
            </a:prstGeom>
            <a:noFill/>
            <a:ln w="12700" cap="flat" cmpd="sng">
              <a:solidFill>
                <a:srgbClr val="0D274D">
                  <a:lumMod val="90000"/>
                  <a:lumOff val="10000"/>
                </a:srgbClr>
              </a:solidFill>
              <a:prstDash val="solid"/>
              <a:miter lim="800000"/>
              <a:headEnd type="none" w="sm" len="sm"/>
              <a:tailEnd type="none" w="sm" len="sm"/>
            </a:ln>
          </p:spPr>
        </p:cxnSp>
        <p:cxnSp>
          <p:nvCxnSpPr>
            <p:cNvPr id="125" name="Google Shape;388;p5">
              <a:extLst>
                <a:ext uri="{FF2B5EF4-FFF2-40B4-BE49-F238E27FC236}">
                  <a16:creationId xmlns:a16="http://schemas.microsoft.com/office/drawing/2014/main" id="{99D5CD86-77C4-BA7E-7D0C-947A2E45C4FF}"/>
                </a:ext>
              </a:extLst>
            </p:cNvPr>
            <p:cNvCxnSpPr>
              <a:cxnSpLocks/>
              <a:stCxn id="144" idx="6"/>
            </p:cNvCxnSpPr>
            <p:nvPr/>
          </p:nvCxnSpPr>
          <p:spPr>
            <a:xfrm>
              <a:off x="5221363" y="3849566"/>
              <a:ext cx="183572" cy="0"/>
            </a:xfrm>
            <a:prstGeom prst="straightConnector1">
              <a:avLst/>
            </a:prstGeom>
            <a:noFill/>
            <a:ln w="12700" cap="flat" cmpd="sng">
              <a:solidFill>
                <a:srgbClr val="0D274D">
                  <a:lumMod val="90000"/>
                  <a:lumOff val="10000"/>
                </a:srgbClr>
              </a:solidFill>
              <a:prstDash val="solid"/>
              <a:miter lim="800000"/>
              <a:headEnd type="none" w="sm" len="sm"/>
              <a:tailEnd type="none" w="sm" len="sm"/>
            </a:ln>
          </p:spPr>
        </p:cxnSp>
        <p:sp>
          <p:nvSpPr>
            <p:cNvPr id="126" name="Google Shape;391;p5">
              <a:extLst>
                <a:ext uri="{FF2B5EF4-FFF2-40B4-BE49-F238E27FC236}">
                  <a16:creationId xmlns:a16="http://schemas.microsoft.com/office/drawing/2014/main" id="{4191C82D-0843-8C47-92BA-7B6D262E02DF}"/>
                </a:ext>
              </a:extLst>
            </p:cNvPr>
            <p:cNvSpPr/>
            <p:nvPr/>
          </p:nvSpPr>
          <p:spPr>
            <a:xfrm flipH="1">
              <a:off x="3961420" y="3033239"/>
              <a:ext cx="179238" cy="108478"/>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76D5"/>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27" name="Google Shape;392;p5">
              <a:extLst>
                <a:ext uri="{FF2B5EF4-FFF2-40B4-BE49-F238E27FC236}">
                  <a16:creationId xmlns:a16="http://schemas.microsoft.com/office/drawing/2014/main" id="{23C73F21-E46F-3C1B-DEE1-EBE7D92076BE}"/>
                </a:ext>
              </a:extLst>
            </p:cNvPr>
            <p:cNvSpPr/>
            <p:nvPr/>
          </p:nvSpPr>
          <p:spPr>
            <a:xfrm flipH="1">
              <a:off x="4737258" y="2178499"/>
              <a:ext cx="377707" cy="285606"/>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28" name="Google Shape;393;p5">
              <a:extLst>
                <a:ext uri="{FF2B5EF4-FFF2-40B4-BE49-F238E27FC236}">
                  <a16:creationId xmlns:a16="http://schemas.microsoft.com/office/drawing/2014/main" id="{C815AF2F-0E7D-6A64-4B17-5C35B2CE66B0}"/>
                </a:ext>
              </a:extLst>
            </p:cNvPr>
            <p:cNvSpPr/>
            <p:nvPr/>
          </p:nvSpPr>
          <p:spPr>
            <a:xfrm>
              <a:off x="4255219" y="2182570"/>
              <a:ext cx="382322" cy="27879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129" name="Google Shape;398;p5">
              <a:extLst>
                <a:ext uri="{FF2B5EF4-FFF2-40B4-BE49-F238E27FC236}">
                  <a16:creationId xmlns:a16="http://schemas.microsoft.com/office/drawing/2014/main" id="{6D7AD45E-731D-9A19-E7AB-FA18EB403600}"/>
                </a:ext>
              </a:extLst>
            </p:cNvPr>
            <p:cNvCxnSpPr>
              <a:cxnSpLocks/>
              <a:stCxn id="128" idx="0"/>
              <a:endCxn id="140" idx="2"/>
            </p:cNvCxnSpPr>
            <p:nvPr/>
          </p:nvCxnSpPr>
          <p:spPr>
            <a:xfrm rot="10800000" flipH="1">
              <a:off x="4255217" y="2458260"/>
              <a:ext cx="859749" cy="3302"/>
            </a:xfrm>
            <a:prstGeom prst="straightConnector1">
              <a:avLst/>
            </a:prstGeom>
            <a:noFill/>
            <a:ln w="12700" cap="flat" cmpd="sng">
              <a:solidFill>
                <a:srgbClr val="00BCEB"/>
              </a:solidFill>
              <a:prstDash val="dash"/>
              <a:miter lim="800000"/>
              <a:headEnd type="none" w="sm" len="sm"/>
              <a:tailEnd type="none" w="sm" len="sm"/>
            </a:ln>
          </p:spPr>
        </p:cxnSp>
        <p:sp>
          <p:nvSpPr>
            <p:cNvPr id="130" name="Google Shape;492;p5">
              <a:extLst>
                <a:ext uri="{FF2B5EF4-FFF2-40B4-BE49-F238E27FC236}">
                  <a16:creationId xmlns:a16="http://schemas.microsoft.com/office/drawing/2014/main" id="{6B757D50-A84C-411E-376B-110CED1E5A75}"/>
                </a:ext>
              </a:extLst>
            </p:cNvPr>
            <p:cNvSpPr/>
            <p:nvPr/>
          </p:nvSpPr>
          <p:spPr>
            <a:xfrm>
              <a:off x="3797564" y="3798977"/>
              <a:ext cx="110275" cy="110275"/>
            </a:xfrm>
            <a:prstGeom prst="ellipse">
              <a:avLst/>
            </a:prstGeom>
            <a:solidFill>
              <a:srgbClr val="DFF2EF"/>
            </a:solidFill>
            <a:ln w="19050" cap="flat" cmpd="sng">
              <a:solidFill>
                <a:srgbClr val="0076D5"/>
              </a:solidFill>
              <a:prstDash val="sysDot"/>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31" name="Google Shape;503;p5">
              <a:extLst>
                <a:ext uri="{FF2B5EF4-FFF2-40B4-BE49-F238E27FC236}">
                  <a16:creationId xmlns:a16="http://schemas.microsoft.com/office/drawing/2014/main" id="{5B2E5ADD-18E7-7F9F-9CEF-8C1AC15EDB2A}"/>
                </a:ext>
              </a:extLst>
            </p:cNvPr>
            <p:cNvSpPr txBox="1"/>
            <p:nvPr/>
          </p:nvSpPr>
          <p:spPr>
            <a:xfrm>
              <a:off x="4588239" y="3595003"/>
              <a:ext cx="401535" cy="199419"/>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VPN</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32" name="Google Shape;546;p5">
              <a:extLst>
                <a:ext uri="{FF2B5EF4-FFF2-40B4-BE49-F238E27FC236}">
                  <a16:creationId xmlns:a16="http://schemas.microsoft.com/office/drawing/2014/main" id="{FC6665AB-BF82-E6D7-821C-E21400CEA721}"/>
                </a:ext>
              </a:extLst>
            </p:cNvPr>
            <p:cNvSpPr txBox="1"/>
            <p:nvPr/>
          </p:nvSpPr>
          <p:spPr>
            <a:xfrm>
              <a:off x="3827334" y="3567731"/>
              <a:ext cx="635497" cy="199420"/>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Mobile networks</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33" name="Google Shape;547;p5">
              <a:extLst>
                <a:ext uri="{FF2B5EF4-FFF2-40B4-BE49-F238E27FC236}">
                  <a16:creationId xmlns:a16="http://schemas.microsoft.com/office/drawing/2014/main" id="{B81BA486-56CA-CB6D-C5E2-F1797BE84D02}"/>
                </a:ext>
              </a:extLst>
            </p:cNvPr>
            <p:cNvSpPr txBox="1"/>
            <p:nvPr/>
          </p:nvSpPr>
          <p:spPr>
            <a:xfrm>
              <a:off x="3979064" y="2893596"/>
              <a:ext cx="602992" cy="199420"/>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Local ISP</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34" name="Google Shape;549;p5">
              <a:extLst>
                <a:ext uri="{FF2B5EF4-FFF2-40B4-BE49-F238E27FC236}">
                  <a16:creationId xmlns:a16="http://schemas.microsoft.com/office/drawing/2014/main" id="{2CC87B05-27F7-93E2-8C80-4A13CA11C511}"/>
                </a:ext>
              </a:extLst>
            </p:cNvPr>
            <p:cNvSpPr txBox="1"/>
            <p:nvPr/>
          </p:nvSpPr>
          <p:spPr>
            <a:xfrm>
              <a:off x="4474351" y="2491878"/>
              <a:ext cx="429011" cy="199420"/>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Cloud proxy</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35" name="Google Shape;550;p5">
              <a:extLst>
                <a:ext uri="{FF2B5EF4-FFF2-40B4-BE49-F238E27FC236}">
                  <a16:creationId xmlns:a16="http://schemas.microsoft.com/office/drawing/2014/main" id="{A6C38E28-889A-EE9A-AB1B-4A499EE034F6}"/>
                </a:ext>
              </a:extLst>
            </p:cNvPr>
            <p:cNvSpPr txBox="1"/>
            <p:nvPr/>
          </p:nvSpPr>
          <p:spPr>
            <a:xfrm>
              <a:off x="4968823" y="2886669"/>
              <a:ext cx="401535" cy="199420"/>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SWG</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36" name="Google Shape;369;p5">
              <a:extLst>
                <a:ext uri="{FF2B5EF4-FFF2-40B4-BE49-F238E27FC236}">
                  <a16:creationId xmlns:a16="http://schemas.microsoft.com/office/drawing/2014/main" id="{E201074F-FAFC-AAFD-3DBA-2A18825B638A}"/>
                </a:ext>
              </a:extLst>
            </p:cNvPr>
            <p:cNvSpPr/>
            <p:nvPr/>
          </p:nvSpPr>
          <p:spPr>
            <a:xfrm>
              <a:off x="4146989" y="3089001"/>
              <a:ext cx="110275" cy="110275"/>
            </a:xfrm>
            <a:prstGeom prst="ellipse">
              <a:avLst/>
            </a:prstGeom>
            <a:solidFill>
              <a:srgbClr val="0076D5"/>
            </a:solidFill>
            <a:ln w="12700" cap="flat" cmpd="sng">
              <a:solidFill>
                <a:srgbClr val="0076D5"/>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cxnSp>
          <p:nvCxnSpPr>
            <p:cNvPr id="137" name="Google Shape;464;p5">
              <a:extLst>
                <a:ext uri="{FF2B5EF4-FFF2-40B4-BE49-F238E27FC236}">
                  <a16:creationId xmlns:a16="http://schemas.microsoft.com/office/drawing/2014/main" id="{AA115306-5D03-8D04-D59F-221D1A16E204}"/>
                </a:ext>
              </a:extLst>
            </p:cNvPr>
            <p:cNvCxnSpPr>
              <a:cxnSpLocks/>
            </p:cNvCxnSpPr>
            <p:nvPr/>
          </p:nvCxnSpPr>
          <p:spPr>
            <a:xfrm>
              <a:off x="4741252" y="3144140"/>
              <a:ext cx="380570" cy="0"/>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138" name="Google Shape;462;p5">
              <a:extLst>
                <a:ext uri="{FF2B5EF4-FFF2-40B4-BE49-F238E27FC236}">
                  <a16:creationId xmlns:a16="http://schemas.microsoft.com/office/drawing/2014/main" id="{8A003093-DFFE-9029-C347-8624EC0A7B53}"/>
                </a:ext>
              </a:extLst>
            </p:cNvPr>
            <p:cNvSpPr/>
            <p:nvPr/>
          </p:nvSpPr>
          <p:spPr>
            <a:xfrm rot="10800000">
              <a:off x="3961596" y="3142066"/>
              <a:ext cx="185392" cy="985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39" name="Google Shape;470;p5">
              <a:extLst>
                <a:ext uri="{FF2B5EF4-FFF2-40B4-BE49-F238E27FC236}">
                  <a16:creationId xmlns:a16="http://schemas.microsoft.com/office/drawing/2014/main" id="{778196DA-7631-741D-6AA0-CF7571EBEFD7}"/>
                </a:ext>
              </a:extLst>
            </p:cNvPr>
            <p:cNvSpPr/>
            <p:nvPr/>
          </p:nvSpPr>
          <p:spPr>
            <a:xfrm flipH="1">
              <a:off x="5228529" y="3144103"/>
              <a:ext cx="261548" cy="2227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40" name="Google Shape;355;p5">
              <a:extLst>
                <a:ext uri="{FF2B5EF4-FFF2-40B4-BE49-F238E27FC236}">
                  <a16:creationId xmlns:a16="http://schemas.microsoft.com/office/drawing/2014/main" id="{5E224741-38B7-26C0-6125-03B4EB5B0E24}"/>
                </a:ext>
              </a:extLst>
            </p:cNvPr>
            <p:cNvSpPr/>
            <p:nvPr/>
          </p:nvSpPr>
          <p:spPr>
            <a:xfrm>
              <a:off x="5114965" y="2403123"/>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1" name="Google Shape;357;p5">
              <a:extLst>
                <a:ext uri="{FF2B5EF4-FFF2-40B4-BE49-F238E27FC236}">
                  <a16:creationId xmlns:a16="http://schemas.microsoft.com/office/drawing/2014/main" id="{99AC291C-CA24-640A-1767-860150A1BB86}"/>
                </a:ext>
              </a:extLst>
            </p:cNvPr>
            <p:cNvSpPr/>
            <p:nvPr/>
          </p:nvSpPr>
          <p:spPr>
            <a:xfrm>
              <a:off x="4146989" y="2408852"/>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2" name="Google Shape;358;p5">
              <a:extLst>
                <a:ext uri="{FF2B5EF4-FFF2-40B4-BE49-F238E27FC236}">
                  <a16:creationId xmlns:a16="http://schemas.microsoft.com/office/drawing/2014/main" id="{C19B85CA-38AE-6AA2-B924-E063805D9CBC}"/>
                </a:ext>
              </a:extLst>
            </p:cNvPr>
            <p:cNvSpPr/>
            <p:nvPr/>
          </p:nvSpPr>
          <p:spPr>
            <a:xfrm>
              <a:off x="3853119" y="2408852"/>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3" name="Google Shape;356;p5">
              <a:extLst>
                <a:ext uri="{FF2B5EF4-FFF2-40B4-BE49-F238E27FC236}">
                  <a16:creationId xmlns:a16="http://schemas.microsoft.com/office/drawing/2014/main" id="{CA6AC5A4-38E8-94F5-91C8-04CCA9B65569}"/>
                </a:ext>
              </a:extLst>
            </p:cNvPr>
            <p:cNvSpPr/>
            <p:nvPr/>
          </p:nvSpPr>
          <p:spPr>
            <a:xfrm>
              <a:off x="4630977" y="2120494"/>
              <a:ext cx="110275" cy="110275"/>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4" name="Google Shape;376;p5">
              <a:extLst>
                <a:ext uri="{FF2B5EF4-FFF2-40B4-BE49-F238E27FC236}">
                  <a16:creationId xmlns:a16="http://schemas.microsoft.com/office/drawing/2014/main" id="{46401081-E288-48F1-9604-0B5BB09375B0}"/>
                </a:ext>
              </a:extLst>
            </p:cNvPr>
            <p:cNvSpPr/>
            <p:nvPr/>
          </p:nvSpPr>
          <p:spPr>
            <a:xfrm>
              <a:off x="5111088" y="3794428"/>
              <a:ext cx="110275" cy="110275"/>
            </a:xfrm>
            <a:prstGeom prst="ellipse">
              <a:avLst/>
            </a:prstGeom>
            <a:solidFill>
              <a:srgbClr val="00BCEB"/>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5" name="Google Shape;377;p5">
              <a:extLst>
                <a:ext uri="{FF2B5EF4-FFF2-40B4-BE49-F238E27FC236}">
                  <a16:creationId xmlns:a16="http://schemas.microsoft.com/office/drawing/2014/main" id="{A38E17EA-84DD-C4D3-80F4-8C2D910DF918}"/>
                </a:ext>
              </a:extLst>
            </p:cNvPr>
            <p:cNvSpPr/>
            <p:nvPr/>
          </p:nvSpPr>
          <p:spPr>
            <a:xfrm>
              <a:off x="4734725" y="3794428"/>
              <a:ext cx="110275" cy="110275"/>
            </a:xfrm>
            <a:prstGeom prst="ellipse">
              <a:avLst/>
            </a:prstGeom>
            <a:solidFill>
              <a:srgbClr val="00BCEB"/>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6" name="Google Shape;370;p5">
              <a:extLst>
                <a:ext uri="{FF2B5EF4-FFF2-40B4-BE49-F238E27FC236}">
                  <a16:creationId xmlns:a16="http://schemas.microsoft.com/office/drawing/2014/main" id="{B06A1226-3E16-A6E9-509E-0634C13FEBD2}"/>
                </a:ext>
              </a:extLst>
            </p:cNvPr>
            <p:cNvSpPr/>
            <p:nvPr/>
          </p:nvSpPr>
          <p:spPr>
            <a:xfrm>
              <a:off x="3853119" y="3185498"/>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7" name="Google Shape;371;p5">
              <a:extLst>
                <a:ext uri="{FF2B5EF4-FFF2-40B4-BE49-F238E27FC236}">
                  <a16:creationId xmlns:a16="http://schemas.microsoft.com/office/drawing/2014/main" id="{8D88A7D0-881B-711E-C914-9BEF2EF26615}"/>
                </a:ext>
              </a:extLst>
            </p:cNvPr>
            <p:cNvSpPr/>
            <p:nvPr/>
          </p:nvSpPr>
          <p:spPr>
            <a:xfrm>
              <a:off x="3853119" y="2972996"/>
              <a:ext cx="110275" cy="110275"/>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48" name="Google Shape;368;p5">
              <a:extLst>
                <a:ext uri="{FF2B5EF4-FFF2-40B4-BE49-F238E27FC236}">
                  <a16:creationId xmlns:a16="http://schemas.microsoft.com/office/drawing/2014/main" id="{CF50F747-4E59-2A5E-9650-4B5FA7078B31}"/>
                </a:ext>
              </a:extLst>
            </p:cNvPr>
            <p:cNvSpPr/>
            <p:nvPr/>
          </p:nvSpPr>
          <p:spPr>
            <a:xfrm>
              <a:off x="4630977" y="3089001"/>
              <a:ext cx="110275" cy="110275"/>
            </a:xfrm>
            <a:prstGeom prst="ellipse">
              <a:avLst/>
            </a:prstGeom>
            <a:solidFill>
              <a:srgbClr val="D9D9D9"/>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cxnSp>
          <p:nvCxnSpPr>
            <p:cNvPr id="149" name="Google Shape;487;p5">
              <a:extLst>
                <a:ext uri="{FF2B5EF4-FFF2-40B4-BE49-F238E27FC236}">
                  <a16:creationId xmlns:a16="http://schemas.microsoft.com/office/drawing/2014/main" id="{952662E9-CD18-CC9A-3769-27B57C054385}"/>
                </a:ext>
              </a:extLst>
            </p:cNvPr>
            <p:cNvCxnSpPr>
              <a:cxnSpLocks/>
              <a:stCxn id="150" idx="6"/>
            </p:cNvCxnSpPr>
            <p:nvPr/>
          </p:nvCxnSpPr>
          <p:spPr>
            <a:xfrm>
              <a:off x="5225240" y="3144139"/>
              <a:ext cx="200101" cy="0"/>
            </a:xfrm>
            <a:prstGeom prst="straightConnector1">
              <a:avLst/>
            </a:prstGeom>
            <a:noFill/>
            <a:ln w="38100" cap="flat" cmpd="sng">
              <a:solidFill>
                <a:srgbClr val="0D274D"/>
              </a:solidFill>
              <a:prstDash val="solid"/>
              <a:miter lim="800000"/>
              <a:headEnd type="none" w="sm" len="sm"/>
              <a:tailEnd type="none" w="sm" len="sm"/>
            </a:ln>
          </p:spPr>
        </p:cxnSp>
        <p:sp>
          <p:nvSpPr>
            <p:cNvPr id="150" name="Google Shape;367;p5">
              <a:extLst>
                <a:ext uri="{FF2B5EF4-FFF2-40B4-BE49-F238E27FC236}">
                  <a16:creationId xmlns:a16="http://schemas.microsoft.com/office/drawing/2014/main" id="{2C634E2C-4B84-488D-7F97-18B2D0BB6DCC}"/>
                </a:ext>
              </a:extLst>
            </p:cNvPr>
            <p:cNvSpPr/>
            <p:nvPr/>
          </p:nvSpPr>
          <p:spPr>
            <a:xfrm>
              <a:off x="5114965" y="3089001"/>
              <a:ext cx="110275" cy="110275"/>
            </a:xfrm>
            <a:prstGeom prst="ellipse">
              <a:avLst/>
            </a:prstGeom>
            <a:solidFill>
              <a:srgbClr val="FFFFFF"/>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grpSp>
      <p:grpSp>
        <p:nvGrpSpPr>
          <p:cNvPr id="151" name="Group 22">
            <a:extLst>
              <a:ext uri="{FF2B5EF4-FFF2-40B4-BE49-F238E27FC236}">
                <a16:creationId xmlns:a16="http://schemas.microsoft.com/office/drawing/2014/main" id="{639592E9-55D8-57E9-C8D2-61885A75C2FC}"/>
              </a:ext>
            </a:extLst>
          </p:cNvPr>
          <p:cNvGrpSpPr/>
          <p:nvPr/>
        </p:nvGrpSpPr>
        <p:grpSpPr>
          <a:xfrm>
            <a:off x="2572473" y="2462666"/>
            <a:ext cx="2565520" cy="3112791"/>
            <a:chOff x="2570637" y="2463600"/>
            <a:chExt cx="2566856" cy="3114412"/>
          </a:xfrm>
        </p:grpSpPr>
        <p:sp>
          <p:nvSpPr>
            <p:cNvPr id="153" name="Rounded Rectangle 606">
              <a:extLst>
                <a:ext uri="{FF2B5EF4-FFF2-40B4-BE49-F238E27FC236}">
                  <a16:creationId xmlns:a16="http://schemas.microsoft.com/office/drawing/2014/main" id="{E02E41FD-53FD-3CE5-38AD-C87519E15A9E}"/>
                </a:ext>
              </a:extLst>
            </p:cNvPr>
            <p:cNvSpPr/>
            <p:nvPr/>
          </p:nvSpPr>
          <p:spPr>
            <a:xfrm>
              <a:off x="2739842" y="2463600"/>
              <a:ext cx="2197921" cy="3114412"/>
            </a:xfrm>
            <a:prstGeom prst="roundRect">
              <a:avLst>
                <a:gd name="adj" fmla="val 7142"/>
              </a:avLst>
            </a:prstGeom>
            <a:solidFill>
              <a:srgbClr val="0D274D"/>
            </a:solidFill>
            <a:ln w="12700" cap="flat" cmpd="sng" algn="ctr">
              <a:solidFill>
                <a:srgbClr val="0D274D">
                  <a:lumMod val="90000"/>
                  <a:lumOff val="10000"/>
                </a:srgbClr>
              </a:solidFill>
              <a:prstDash val="solid"/>
            </a:ln>
            <a:effectLst/>
          </p:spPr>
          <p:txBody>
            <a:bodyPr rtlCol="0" anchor="ctr"/>
            <a:lstStyle/>
            <a:p>
              <a:pPr marL="0" marR="0" lvl="0" indent="0" algn="ctr" defTabSz="609082" eaLnBrk="1" fontAlgn="base" latinLnBrk="0" hangingPunct="1">
                <a:lnSpc>
                  <a:spcPct val="100000"/>
                </a:lnSpc>
                <a:spcBef>
                  <a:spcPct val="0"/>
                </a:spcBef>
                <a:spcAft>
                  <a:spcPct val="0"/>
                </a:spcAft>
                <a:buClrTx/>
                <a:buSzTx/>
                <a:buFontTx/>
                <a:buNone/>
                <a:tabLst/>
                <a:defRPr/>
              </a:pPr>
              <a:endParaRPr kumimoji="0" lang="en-US" sz="1467" i="0" u="none" strike="noStrike" kern="0" cap="none" spc="0" normalizeH="0" baseline="0" noProof="0">
                <a:ln>
                  <a:noFill/>
                </a:ln>
                <a:solidFill>
                  <a:srgbClr val="0D274D"/>
                </a:solidFill>
                <a:effectLst/>
                <a:uLnTx/>
                <a:uFillTx/>
                <a:latin typeface="CiscoSansTT Light"/>
                <a:ea typeface="+mn-ea"/>
                <a:cs typeface="+mn-cs"/>
              </a:endParaRPr>
            </a:p>
          </p:txBody>
        </p:sp>
        <p:cxnSp>
          <p:nvCxnSpPr>
            <p:cNvPr id="154" name="Google Shape;383;p5">
              <a:extLst>
                <a:ext uri="{FF2B5EF4-FFF2-40B4-BE49-F238E27FC236}">
                  <a16:creationId xmlns:a16="http://schemas.microsoft.com/office/drawing/2014/main" id="{4E32E5AD-9410-192D-D18D-BE3A2D57A686}"/>
                </a:ext>
              </a:extLst>
            </p:cNvPr>
            <p:cNvCxnSpPr>
              <a:cxnSpLocks/>
              <a:stCxn id="163" idx="6"/>
              <a:endCxn id="164" idx="2"/>
            </p:cNvCxnSpPr>
            <p:nvPr/>
          </p:nvCxnSpPr>
          <p:spPr>
            <a:xfrm>
              <a:off x="3747094" y="3149477"/>
              <a:ext cx="244793" cy="0"/>
            </a:xfrm>
            <a:prstGeom prst="straightConnector1">
              <a:avLst/>
            </a:prstGeom>
            <a:noFill/>
            <a:ln w="12700" cap="flat" cmpd="sng">
              <a:solidFill>
                <a:srgbClr val="00BCEB"/>
              </a:solidFill>
              <a:prstDash val="solid"/>
              <a:miter lim="800000"/>
              <a:headEnd type="none" w="sm" len="sm"/>
              <a:tailEnd type="none" w="sm" len="sm"/>
            </a:ln>
          </p:spPr>
        </p:cxnSp>
        <p:sp>
          <p:nvSpPr>
            <p:cNvPr id="155" name="Google Shape;394;p5">
              <a:extLst>
                <a:ext uri="{FF2B5EF4-FFF2-40B4-BE49-F238E27FC236}">
                  <a16:creationId xmlns:a16="http://schemas.microsoft.com/office/drawing/2014/main" id="{40BFEF56-956C-2B55-02B0-754FD3353275}"/>
                </a:ext>
              </a:extLst>
            </p:cNvPr>
            <p:cNvSpPr/>
            <p:nvPr/>
          </p:nvSpPr>
          <p:spPr>
            <a:xfrm flipH="1">
              <a:off x="3744673" y="3149424"/>
              <a:ext cx="247180" cy="28946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56" name="Google Shape;499;p5">
              <a:extLst>
                <a:ext uri="{FF2B5EF4-FFF2-40B4-BE49-F238E27FC236}">
                  <a16:creationId xmlns:a16="http://schemas.microsoft.com/office/drawing/2014/main" id="{C9837D89-A1B8-8E7B-B4E7-F8CA81D70A12}"/>
                </a:ext>
              </a:extLst>
            </p:cNvPr>
            <p:cNvSpPr txBox="1"/>
            <p:nvPr/>
          </p:nvSpPr>
          <p:spPr>
            <a:xfrm>
              <a:off x="3211132" y="3299143"/>
              <a:ext cx="841929" cy="265892"/>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Wireless network</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57" name="Google Shape;500;p5">
              <a:extLst>
                <a:ext uri="{FF2B5EF4-FFF2-40B4-BE49-F238E27FC236}">
                  <a16:creationId xmlns:a16="http://schemas.microsoft.com/office/drawing/2014/main" id="{D3745895-8B30-31F3-12B0-F0A20A8724DF}"/>
                </a:ext>
              </a:extLst>
            </p:cNvPr>
            <p:cNvSpPr txBox="1"/>
            <p:nvPr/>
          </p:nvSpPr>
          <p:spPr>
            <a:xfrm>
              <a:off x="3646430" y="2756811"/>
              <a:ext cx="841929" cy="265892"/>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Wireless gateway</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58" name="Google Shape;557;p5">
              <a:extLst>
                <a:ext uri="{FF2B5EF4-FFF2-40B4-BE49-F238E27FC236}">
                  <a16:creationId xmlns:a16="http://schemas.microsoft.com/office/drawing/2014/main" id="{883D03DC-8B4D-3DBC-7711-AF51A3396E82}"/>
                </a:ext>
              </a:extLst>
            </p:cNvPr>
            <p:cNvSpPr txBox="1"/>
            <p:nvPr/>
          </p:nvSpPr>
          <p:spPr>
            <a:xfrm>
              <a:off x="3713901" y="4332232"/>
              <a:ext cx="535380" cy="265893"/>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DNS</a:t>
              </a:r>
              <a:endParaRPr kumimoji="0" sz="90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59" name="Google Shape;395;p5">
              <a:extLst>
                <a:ext uri="{FF2B5EF4-FFF2-40B4-BE49-F238E27FC236}">
                  <a16:creationId xmlns:a16="http://schemas.microsoft.com/office/drawing/2014/main" id="{E7E2794E-5803-CBE7-C12A-880030E484DF}"/>
                </a:ext>
              </a:extLst>
            </p:cNvPr>
            <p:cNvSpPr/>
            <p:nvPr/>
          </p:nvSpPr>
          <p:spPr>
            <a:xfrm flipH="1">
              <a:off x="4142086" y="3155187"/>
              <a:ext cx="995407" cy="14696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dash"/>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60" name="Google Shape;396;p5">
              <a:extLst>
                <a:ext uri="{FF2B5EF4-FFF2-40B4-BE49-F238E27FC236}">
                  <a16:creationId xmlns:a16="http://schemas.microsoft.com/office/drawing/2014/main" id="{BF5774E6-BCFC-3D9A-B10A-9EAA57C8ED79}"/>
                </a:ext>
              </a:extLst>
            </p:cNvPr>
            <p:cNvSpPr/>
            <p:nvPr/>
          </p:nvSpPr>
          <p:spPr>
            <a:xfrm rot="10800000">
              <a:off x="4148130" y="3285228"/>
              <a:ext cx="989360" cy="150124"/>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dash"/>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61" name="Google Shape;467;p5">
              <a:extLst>
                <a:ext uri="{FF2B5EF4-FFF2-40B4-BE49-F238E27FC236}">
                  <a16:creationId xmlns:a16="http://schemas.microsoft.com/office/drawing/2014/main" id="{E4394CD3-2AA2-0136-5541-ABE0657C3A87}"/>
                </a:ext>
              </a:extLst>
            </p:cNvPr>
            <p:cNvSpPr/>
            <p:nvPr/>
          </p:nvSpPr>
          <p:spPr>
            <a:xfrm flipH="1">
              <a:off x="3411368" y="4047428"/>
              <a:ext cx="247189" cy="280189"/>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162" name="Google Shape;385;p5">
              <a:extLst>
                <a:ext uri="{FF2B5EF4-FFF2-40B4-BE49-F238E27FC236}">
                  <a16:creationId xmlns:a16="http://schemas.microsoft.com/office/drawing/2014/main" id="{EF6E5955-15DE-A499-8F92-C28F77FB43BA}"/>
                </a:ext>
              </a:extLst>
            </p:cNvPr>
            <p:cNvCxnSpPr>
              <a:cxnSpLocks/>
            </p:cNvCxnSpPr>
            <p:nvPr/>
          </p:nvCxnSpPr>
          <p:spPr>
            <a:xfrm>
              <a:off x="2570637" y="5144257"/>
              <a:ext cx="2389164" cy="0"/>
            </a:xfrm>
            <a:prstGeom prst="straightConnector1">
              <a:avLst/>
            </a:prstGeom>
            <a:noFill/>
            <a:ln w="12700" cap="flat" cmpd="sng">
              <a:solidFill>
                <a:srgbClr val="0D274D">
                  <a:lumMod val="90000"/>
                  <a:lumOff val="10000"/>
                </a:srgbClr>
              </a:solidFill>
              <a:prstDash val="solid"/>
              <a:miter lim="800000"/>
              <a:headEnd type="none" w="sm" len="sm"/>
              <a:tailEnd type="none" w="sm" len="sm"/>
            </a:ln>
          </p:spPr>
        </p:cxnSp>
        <p:sp>
          <p:nvSpPr>
            <p:cNvPr id="163" name="Google Shape;360;p5">
              <a:extLst>
                <a:ext uri="{FF2B5EF4-FFF2-40B4-BE49-F238E27FC236}">
                  <a16:creationId xmlns:a16="http://schemas.microsoft.com/office/drawing/2014/main" id="{5AE2E384-B01D-B5BB-66CF-63AF02B064FA}"/>
                </a:ext>
              </a:extLst>
            </p:cNvPr>
            <p:cNvSpPr/>
            <p:nvPr/>
          </p:nvSpPr>
          <p:spPr>
            <a:xfrm>
              <a:off x="3600062" y="3075960"/>
              <a:ext cx="147033" cy="147033"/>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64" name="Google Shape;359;p5">
              <a:extLst>
                <a:ext uri="{FF2B5EF4-FFF2-40B4-BE49-F238E27FC236}">
                  <a16:creationId xmlns:a16="http://schemas.microsoft.com/office/drawing/2014/main" id="{AC579B25-7E20-A9E7-1087-8314017B1CB3}"/>
                </a:ext>
              </a:extLst>
            </p:cNvPr>
            <p:cNvSpPr/>
            <p:nvPr/>
          </p:nvSpPr>
          <p:spPr>
            <a:xfrm>
              <a:off x="3991888" y="3075960"/>
              <a:ext cx="147033" cy="147033"/>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65" name="Google Shape;349;p5">
              <a:extLst>
                <a:ext uri="{FF2B5EF4-FFF2-40B4-BE49-F238E27FC236}">
                  <a16:creationId xmlns:a16="http://schemas.microsoft.com/office/drawing/2014/main" id="{49AD79D6-B3C1-414E-7CA2-4657A76ADD5B}"/>
                </a:ext>
              </a:extLst>
            </p:cNvPr>
            <p:cNvSpPr/>
            <p:nvPr/>
          </p:nvSpPr>
          <p:spPr>
            <a:xfrm>
              <a:off x="3991888" y="3365367"/>
              <a:ext cx="147033" cy="147033"/>
            </a:xfrm>
            <a:prstGeom prst="ellipse">
              <a:avLst/>
            </a:prstGeom>
            <a:solidFill>
              <a:srgbClr val="0D274D">
                <a:alpha val="49411"/>
              </a:srgbClr>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66" name="Google Shape;373;p5">
              <a:extLst>
                <a:ext uri="{FF2B5EF4-FFF2-40B4-BE49-F238E27FC236}">
                  <a16:creationId xmlns:a16="http://schemas.microsoft.com/office/drawing/2014/main" id="{D5EE92C6-8CDE-C954-576B-B34FC8E01AE1}"/>
                </a:ext>
              </a:extLst>
            </p:cNvPr>
            <p:cNvSpPr/>
            <p:nvPr/>
          </p:nvSpPr>
          <p:spPr>
            <a:xfrm>
              <a:off x="3266733" y="3973183"/>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67" name="Google Shape;372;p5">
              <a:extLst>
                <a:ext uri="{FF2B5EF4-FFF2-40B4-BE49-F238E27FC236}">
                  <a16:creationId xmlns:a16="http://schemas.microsoft.com/office/drawing/2014/main" id="{F90E7CD6-2620-C6CF-6950-0A24F7ACBC2E}"/>
                </a:ext>
              </a:extLst>
            </p:cNvPr>
            <p:cNvSpPr/>
            <p:nvPr/>
          </p:nvSpPr>
          <p:spPr>
            <a:xfrm>
              <a:off x="3658558" y="4250429"/>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cxnSp>
          <p:nvCxnSpPr>
            <p:cNvPr id="168" name="Google Shape;466;p5">
              <a:extLst>
                <a:ext uri="{FF2B5EF4-FFF2-40B4-BE49-F238E27FC236}">
                  <a16:creationId xmlns:a16="http://schemas.microsoft.com/office/drawing/2014/main" id="{6A1A9B65-F0B8-DF81-D652-EDA4A45D926C}"/>
                </a:ext>
              </a:extLst>
            </p:cNvPr>
            <p:cNvCxnSpPr>
              <a:cxnSpLocks/>
            </p:cNvCxnSpPr>
            <p:nvPr/>
          </p:nvCxnSpPr>
          <p:spPr>
            <a:xfrm>
              <a:off x="2642120" y="4046700"/>
              <a:ext cx="609600" cy="0"/>
            </a:xfrm>
            <a:prstGeom prst="straightConnector1">
              <a:avLst/>
            </a:prstGeom>
            <a:noFill/>
            <a:ln w="12700" cap="flat" cmpd="sng">
              <a:solidFill>
                <a:srgbClr val="E3241B">
                  <a:lumMod val="75000"/>
                </a:srgbClr>
              </a:solidFill>
              <a:prstDash val="solid"/>
              <a:miter lim="800000"/>
              <a:headEnd type="none" w="sm" len="sm"/>
              <a:tailEnd type="none" w="sm" len="sm"/>
            </a:ln>
          </p:spPr>
        </p:cxnSp>
        <p:cxnSp>
          <p:nvCxnSpPr>
            <p:cNvPr id="169" name="Google Shape;382;p5">
              <a:extLst>
                <a:ext uri="{FF2B5EF4-FFF2-40B4-BE49-F238E27FC236}">
                  <a16:creationId xmlns:a16="http://schemas.microsoft.com/office/drawing/2014/main" id="{ECD159D3-C78B-5587-712D-61AB56730C88}"/>
                </a:ext>
              </a:extLst>
            </p:cNvPr>
            <p:cNvCxnSpPr>
              <a:cxnSpLocks/>
            </p:cNvCxnSpPr>
            <p:nvPr/>
          </p:nvCxnSpPr>
          <p:spPr>
            <a:xfrm>
              <a:off x="2647197" y="3149477"/>
              <a:ext cx="952865" cy="0"/>
            </a:xfrm>
            <a:prstGeom prst="straightConnector1">
              <a:avLst/>
            </a:prstGeom>
            <a:noFill/>
            <a:ln w="12700" cap="flat" cmpd="sng">
              <a:solidFill>
                <a:srgbClr val="00BCEB"/>
              </a:solidFill>
              <a:prstDash val="solid"/>
              <a:miter lim="800000"/>
              <a:headEnd type="none" w="sm" len="sm"/>
              <a:tailEnd type="none" w="sm" len="sm"/>
            </a:ln>
          </p:spPr>
        </p:cxnSp>
        <p:cxnSp>
          <p:nvCxnSpPr>
            <p:cNvPr id="170" name="Google Shape;468;p5">
              <a:extLst>
                <a:ext uri="{FF2B5EF4-FFF2-40B4-BE49-F238E27FC236}">
                  <a16:creationId xmlns:a16="http://schemas.microsoft.com/office/drawing/2014/main" id="{72140C25-8A02-D409-01A6-BC71BB88DF73}"/>
                </a:ext>
              </a:extLst>
            </p:cNvPr>
            <p:cNvCxnSpPr>
              <a:cxnSpLocks/>
            </p:cNvCxnSpPr>
            <p:nvPr/>
          </p:nvCxnSpPr>
          <p:spPr>
            <a:xfrm>
              <a:off x="3805592" y="4323947"/>
              <a:ext cx="1331841" cy="0"/>
            </a:xfrm>
            <a:prstGeom prst="straightConnector1">
              <a:avLst/>
            </a:prstGeom>
            <a:noFill/>
            <a:ln w="12700" cap="flat" cmpd="sng">
              <a:solidFill>
                <a:srgbClr val="E3241B">
                  <a:lumMod val="75000"/>
                </a:srgbClr>
              </a:solidFill>
              <a:prstDash val="solid"/>
              <a:miter lim="800000"/>
              <a:headEnd type="none" w="sm" len="sm"/>
              <a:tailEnd type="none" w="sm" len="sm"/>
            </a:ln>
          </p:spPr>
        </p:cxnSp>
        <p:cxnSp>
          <p:nvCxnSpPr>
            <p:cNvPr id="171" name="Google Shape;465;p5">
              <a:extLst>
                <a:ext uri="{FF2B5EF4-FFF2-40B4-BE49-F238E27FC236}">
                  <a16:creationId xmlns:a16="http://schemas.microsoft.com/office/drawing/2014/main" id="{515D70EB-5783-B713-32B2-0F0BC1865D1D}"/>
                </a:ext>
              </a:extLst>
            </p:cNvPr>
            <p:cNvCxnSpPr>
              <a:cxnSpLocks/>
            </p:cNvCxnSpPr>
            <p:nvPr/>
          </p:nvCxnSpPr>
          <p:spPr>
            <a:xfrm flipV="1">
              <a:off x="3413766" y="4040539"/>
              <a:ext cx="1723639" cy="6161"/>
            </a:xfrm>
            <a:prstGeom prst="straightConnector1">
              <a:avLst/>
            </a:prstGeom>
            <a:noFill/>
            <a:ln w="12700" cap="flat" cmpd="sng">
              <a:solidFill>
                <a:srgbClr val="E3241B">
                  <a:lumMod val="75000"/>
                </a:srgbClr>
              </a:solidFill>
              <a:prstDash val="solid"/>
              <a:miter lim="800000"/>
              <a:headEnd type="none" w="sm" len="sm"/>
              <a:tailEnd type="none" w="sm" len="sm"/>
            </a:ln>
          </p:spPr>
        </p:cxnSp>
      </p:grpSp>
      <p:grpSp>
        <p:nvGrpSpPr>
          <p:cNvPr id="172" name="Group 44">
            <a:extLst>
              <a:ext uri="{FF2B5EF4-FFF2-40B4-BE49-F238E27FC236}">
                <a16:creationId xmlns:a16="http://schemas.microsoft.com/office/drawing/2014/main" id="{029F8C18-5A41-7728-50A8-106F86F7A9A2}"/>
              </a:ext>
            </a:extLst>
          </p:cNvPr>
          <p:cNvGrpSpPr/>
          <p:nvPr/>
        </p:nvGrpSpPr>
        <p:grpSpPr>
          <a:xfrm>
            <a:off x="6973327" y="1697122"/>
            <a:ext cx="3245748" cy="3878335"/>
            <a:chOff x="6973781" y="1697657"/>
            <a:chExt cx="3247439" cy="3880355"/>
          </a:xfrm>
        </p:grpSpPr>
        <p:sp>
          <p:nvSpPr>
            <p:cNvPr id="173" name="Google Shape;315;p5">
              <a:extLst>
                <a:ext uri="{FF2B5EF4-FFF2-40B4-BE49-F238E27FC236}">
                  <a16:creationId xmlns:a16="http://schemas.microsoft.com/office/drawing/2014/main" id="{B708A712-2495-C789-DF45-3A01490F28A3}"/>
                </a:ext>
              </a:extLst>
            </p:cNvPr>
            <p:cNvSpPr txBox="1"/>
            <p:nvPr/>
          </p:nvSpPr>
          <p:spPr>
            <a:xfrm>
              <a:off x="7280129" y="1697657"/>
              <a:ext cx="2215788" cy="338641"/>
            </a:xfrm>
            <a:prstGeom prst="rect">
              <a:avLst/>
            </a:prstGeom>
            <a:noFill/>
            <a:ln>
              <a:noFill/>
            </a:ln>
          </p:spPr>
          <p:txBody>
            <a:bodyPr spcFirstLastPara="1" wrap="square" lIns="91385" tIns="45676" rIns="91385" bIns="45676" anchor="t" anchorCtr="0">
              <a:spAutoFit/>
            </a:bodyPr>
            <a:lstStyle/>
            <a:p>
              <a:pPr marL="0" marR="0" lvl="0" indent="0" algn="ctr" defTabSz="1218378" eaLnBrk="1" fontAlgn="base" latinLnBrk="0" hangingPunct="1">
                <a:lnSpc>
                  <a:spcPct val="100000"/>
                </a:lnSpc>
                <a:spcBef>
                  <a:spcPct val="0"/>
                </a:spcBef>
                <a:spcAft>
                  <a:spcPct val="0"/>
                </a:spcAft>
                <a:buClr>
                  <a:srgbClr val="000000"/>
                </a:buClr>
                <a:buSzPts val="1300"/>
                <a:buFontTx/>
                <a:buNone/>
                <a:tabLst/>
                <a:defRPr/>
              </a:pPr>
              <a:endParaRPr kumimoji="0" sz="1600" b="0" i="0" u="none" strike="noStrike" kern="0" cap="none" spc="0" normalizeH="0" baseline="0" noProof="0">
                <a:ln>
                  <a:noFill/>
                </a:ln>
                <a:solidFill>
                  <a:srgbClr val="FFFFFF"/>
                </a:solidFill>
                <a:effectLst/>
                <a:uLnTx/>
                <a:uFillTx/>
                <a:latin typeface="CiscoSansTT Light"/>
                <a:ea typeface="Helvetica Neue"/>
                <a:cs typeface="CiscoSansTT Medium" panose="020B0503020201020303" pitchFamily="34" charset="0"/>
                <a:sym typeface="Helvetica Neue"/>
              </a:endParaRPr>
            </a:p>
          </p:txBody>
        </p:sp>
        <p:sp>
          <p:nvSpPr>
            <p:cNvPr id="174" name="Rounded Rectangle 281">
              <a:extLst>
                <a:ext uri="{FF2B5EF4-FFF2-40B4-BE49-F238E27FC236}">
                  <a16:creationId xmlns:a16="http://schemas.microsoft.com/office/drawing/2014/main" id="{DEB043CA-2DA8-60A6-BF76-7C0AAA572158}"/>
                </a:ext>
              </a:extLst>
            </p:cNvPr>
            <p:cNvSpPr/>
            <p:nvPr/>
          </p:nvSpPr>
          <p:spPr>
            <a:xfrm>
              <a:off x="7297993" y="2463600"/>
              <a:ext cx="2197923" cy="3114412"/>
            </a:xfrm>
            <a:prstGeom prst="roundRect">
              <a:avLst>
                <a:gd name="adj" fmla="val 7143"/>
              </a:avLst>
            </a:prstGeom>
            <a:solidFill>
              <a:srgbClr val="0D274D"/>
            </a:solidFill>
            <a:ln w="12700" cap="flat" cmpd="sng" algn="ctr">
              <a:solidFill>
                <a:srgbClr val="0D274D">
                  <a:lumMod val="90000"/>
                  <a:lumOff val="10000"/>
                </a:srgbClr>
              </a:solidFill>
              <a:prstDash val="solid"/>
            </a:ln>
            <a:effectLst/>
          </p:spPr>
          <p:txBody>
            <a:bodyPr rtlCol="0" anchor="ctr"/>
            <a:lstStyle/>
            <a:p>
              <a:pPr marL="0" marR="0" lvl="0" indent="0" algn="ctr" defTabSz="609082" eaLnBrk="1" fontAlgn="base" latinLnBrk="0" hangingPunct="1">
                <a:lnSpc>
                  <a:spcPct val="100000"/>
                </a:lnSpc>
                <a:spcBef>
                  <a:spcPct val="0"/>
                </a:spcBef>
                <a:spcAft>
                  <a:spcPct val="0"/>
                </a:spcAft>
                <a:buClrTx/>
                <a:buSzTx/>
                <a:buFontTx/>
                <a:buNone/>
                <a:tabLst/>
                <a:defRPr/>
              </a:pPr>
              <a:endParaRPr kumimoji="0" lang="en-US" sz="1467" b="0" i="0" u="none" strike="noStrike" kern="0" cap="none" spc="0" normalizeH="0" baseline="0" noProof="0">
                <a:ln>
                  <a:noFill/>
                </a:ln>
                <a:solidFill>
                  <a:srgbClr val="0D274D"/>
                </a:solidFill>
                <a:effectLst/>
                <a:uLnTx/>
                <a:uFillTx/>
                <a:latin typeface="CiscoSansTT Light"/>
                <a:ea typeface="+mn-ea"/>
                <a:cs typeface="+mn-cs"/>
              </a:endParaRPr>
            </a:p>
          </p:txBody>
        </p:sp>
        <p:cxnSp>
          <p:nvCxnSpPr>
            <p:cNvPr id="175" name="Google Shape;400;p5">
              <a:extLst>
                <a:ext uri="{FF2B5EF4-FFF2-40B4-BE49-F238E27FC236}">
                  <a16:creationId xmlns:a16="http://schemas.microsoft.com/office/drawing/2014/main" id="{B7477917-DD9C-972C-0B98-860C9328DFC8}"/>
                </a:ext>
              </a:extLst>
            </p:cNvPr>
            <p:cNvCxnSpPr>
              <a:cxnSpLocks/>
              <a:stCxn id="220" idx="6"/>
              <a:endCxn id="196" idx="2"/>
            </p:cNvCxnSpPr>
            <p:nvPr/>
          </p:nvCxnSpPr>
          <p:spPr>
            <a:xfrm>
              <a:off x="8280617" y="3149477"/>
              <a:ext cx="244761" cy="0"/>
            </a:xfrm>
            <a:prstGeom prst="straightConnector1">
              <a:avLst/>
            </a:prstGeom>
            <a:noFill/>
            <a:ln w="12700" cap="flat" cmpd="sng">
              <a:solidFill>
                <a:srgbClr val="00BCEB"/>
              </a:solidFill>
              <a:prstDash val="solid"/>
              <a:miter lim="800000"/>
              <a:headEnd type="none" w="sm" len="sm"/>
              <a:tailEnd type="none" w="sm" len="sm"/>
            </a:ln>
          </p:spPr>
        </p:cxnSp>
        <p:cxnSp>
          <p:nvCxnSpPr>
            <p:cNvPr id="176" name="Google Shape;401;p5">
              <a:extLst>
                <a:ext uri="{FF2B5EF4-FFF2-40B4-BE49-F238E27FC236}">
                  <a16:creationId xmlns:a16="http://schemas.microsoft.com/office/drawing/2014/main" id="{DB4EA18E-522C-4805-64AC-D8D110267883}"/>
                </a:ext>
              </a:extLst>
            </p:cNvPr>
            <p:cNvCxnSpPr>
              <a:cxnSpLocks/>
              <a:stCxn id="196" idx="6"/>
              <a:endCxn id="195" idx="2"/>
            </p:cNvCxnSpPr>
            <p:nvPr/>
          </p:nvCxnSpPr>
          <p:spPr>
            <a:xfrm>
              <a:off x="8672441" y="3149477"/>
              <a:ext cx="244761" cy="0"/>
            </a:xfrm>
            <a:prstGeom prst="straightConnector1">
              <a:avLst/>
            </a:prstGeom>
            <a:noFill/>
            <a:ln w="12700" cap="flat" cmpd="sng">
              <a:solidFill>
                <a:srgbClr val="00BCEB"/>
              </a:solidFill>
              <a:prstDash val="solid"/>
              <a:miter lim="800000"/>
              <a:headEnd type="none" w="sm" len="sm"/>
              <a:tailEnd type="none" w="sm" len="sm"/>
            </a:ln>
          </p:spPr>
        </p:cxnSp>
        <p:cxnSp>
          <p:nvCxnSpPr>
            <p:cNvPr id="177" name="Google Shape;402;p5">
              <a:extLst>
                <a:ext uri="{FF2B5EF4-FFF2-40B4-BE49-F238E27FC236}">
                  <a16:creationId xmlns:a16="http://schemas.microsoft.com/office/drawing/2014/main" id="{C131A222-E23D-2EA5-A809-7D5DCD0050B0}"/>
                </a:ext>
              </a:extLst>
            </p:cNvPr>
            <p:cNvCxnSpPr>
              <a:cxnSpLocks/>
              <a:stCxn id="195" idx="6"/>
              <a:endCxn id="194" idx="2"/>
            </p:cNvCxnSpPr>
            <p:nvPr/>
          </p:nvCxnSpPr>
          <p:spPr>
            <a:xfrm>
              <a:off x="9064265" y="3149477"/>
              <a:ext cx="234619" cy="0"/>
            </a:xfrm>
            <a:prstGeom prst="straightConnector1">
              <a:avLst/>
            </a:prstGeom>
            <a:noFill/>
            <a:ln w="12700" cap="flat" cmpd="sng">
              <a:solidFill>
                <a:srgbClr val="00BCEB"/>
              </a:solidFill>
              <a:prstDash val="solid"/>
              <a:miter lim="800000"/>
              <a:headEnd type="none" w="sm" len="sm"/>
              <a:tailEnd type="none" w="sm" len="sm"/>
            </a:ln>
          </p:spPr>
        </p:cxnSp>
        <p:cxnSp>
          <p:nvCxnSpPr>
            <p:cNvPr id="178" name="Google Shape;415;p5">
              <a:extLst>
                <a:ext uri="{FF2B5EF4-FFF2-40B4-BE49-F238E27FC236}">
                  <a16:creationId xmlns:a16="http://schemas.microsoft.com/office/drawing/2014/main" id="{CAE8B20D-6DCC-289C-23F2-DCDBD0BAB496}"/>
                </a:ext>
              </a:extLst>
            </p:cNvPr>
            <p:cNvCxnSpPr>
              <a:cxnSpLocks/>
              <a:stCxn id="192" idx="6"/>
              <a:endCxn id="191" idx="2"/>
            </p:cNvCxnSpPr>
            <p:nvPr/>
          </p:nvCxnSpPr>
          <p:spPr>
            <a:xfrm>
              <a:off x="8686784" y="3438884"/>
              <a:ext cx="240585" cy="0"/>
            </a:xfrm>
            <a:prstGeom prst="straightConnector1">
              <a:avLst/>
            </a:prstGeom>
            <a:noFill/>
            <a:ln w="12700" cap="flat" cmpd="sng">
              <a:solidFill>
                <a:srgbClr val="00BCEB"/>
              </a:solidFill>
              <a:prstDash val="solid"/>
              <a:miter lim="800000"/>
              <a:headEnd type="none" w="sm" len="sm"/>
              <a:tailEnd type="none" w="sm" len="sm"/>
            </a:ln>
          </p:spPr>
        </p:cxnSp>
        <p:cxnSp>
          <p:nvCxnSpPr>
            <p:cNvPr id="179" name="Google Shape;416;p5">
              <a:extLst>
                <a:ext uri="{FF2B5EF4-FFF2-40B4-BE49-F238E27FC236}">
                  <a16:creationId xmlns:a16="http://schemas.microsoft.com/office/drawing/2014/main" id="{93433758-A9FD-EEBE-5725-18BC0709D05D}"/>
                </a:ext>
              </a:extLst>
            </p:cNvPr>
            <p:cNvCxnSpPr>
              <a:cxnSpLocks/>
              <a:stCxn id="191" idx="6"/>
              <a:endCxn id="190" idx="2"/>
            </p:cNvCxnSpPr>
            <p:nvPr/>
          </p:nvCxnSpPr>
          <p:spPr>
            <a:xfrm>
              <a:off x="9074401" y="3438884"/>
              <a:ext cx="224483" cy="0"/>
            </a:xfrm>
            <a:prstGeom prst="straightConnector1">
              <a:avLst/>
            </a:prstGeom>
            <a:noFill/>
            <a:ln w="12700" cap="flat" cmpd="sng">
              <a:solidFill>
                <a:srgbClr val="00BCEB"/>
              </a:solidFill>
              <a:prstDash val="solid"/>
              <a:miter lim="800000"/>
              <a:headEnd type="none" w="sm" len="sm"/>
              <a:tailEnd type="none" w="sm" len="sm"/>
            </a:ln>
          </p:spPr>
        </p:cxnSp>
        <p:cxnSp>
          <p:nvCxnSpPr>
            <p:cNvPr id="180" name="Google Shape;425;p5">
              <a:extLst>
                <a:ext uri="{FF2B5EF4-FFF2-40B4-BE49-F238E27FC236}">
                  <a16:creationId xmlns:a16="http://schemas.microsoft.com/office/drawing/2014/main" id="{857BCFF3-D729-2F07-0B96-5F76AFE72088}"/>
                </a:ext>
              </a:extLst>
            </p:cNvPr>
            <p:cNvCxnSpPr>
              <a:cxnSpLocks/>
              <a:stCxn id="208" idx="6"/>
            </p:cNvCxnSpPr>
            <p:nvPr/>
          </p:nvCxnSpPr>
          <p:spPr>
            <a:xfrm>
              <a:off x="7972616" y="5135853"/>
              <a:ext cx="244761" cy="0"/>
            </a:xfrm>
            <a:prstGeom prst="straightConnector1">
              <a:avLst/>
            </a:prstGeom>
            <a:noFill/>
            <a:ln w="12700" cap="flat" cmpd="sng">
              <a:solidFill>
                <a:srgbClr val="0D274D">
                  <a:lumMod val="90000"/>
                  <a:lumOff val="10000"/>
                </a:srgbClr>
              </a:solidFill>
              <a:prstDash val="solid"/>
              <a:miter lim="800000"/>
              <a:headEnd type="none" w="sm" len="sm"/>
              <a:tailEnd type="none" w="sm" len="sm"/>
            </a:ln>
          </p:spPr>
        </p:cxnSp>
        <p:sp>
          <p:nvSpPr>
            <p:cNvPr id="181" name="Google Shape;430;p5">
              <a:extLst>
                <a:ext uri="{FF2B5EF4-FFF2-40B4-BE49-F238E27FC236}">
                  <a16:creationId xmlns:a16="http://schemas.microsoft.com/office/drawing/2014/main" id="{0ABA0DBF-EEE9-C97A-0908-B04613FFD00A}"/>
                </a:ext>
              </a:extLst>
            </p:cNvPr>
            <p:cNvSpPr/>
            <p:nvPr/>
          </p:nvSpPr>
          <p:spPr>
            <a:xfrm>
              <a:off x="7890396" y="5135801"/>
              <a:ext cx="310736" cy="30464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D274D">
                  <a:lumMod val="90000"/>
                  <a:lumOff val="10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182" name="Google Shape;431;p5">
              <a:extLst>
                <a:ext uri="{FF2B5EF4-FFF2-40B4-BE49-F238E27FC236}">
                  <a16:creationId xmlns:a16="http://schemas.microsoft.com/office/drawing/2014/main" id="{633D58DC-4955-2214-47AF-1375D3529532}"/>
                </a:ext>
              </a:extLst>
            </p:cNvPr>
            <p:cNvCxnSpPr>
              <a:cxnSpLocks/>
              <a:endCxn id="208" idx="2"/>
            </p:cNvCxnSpPr>
            <p:nvPr/>
          </p:nvCxnSpPr>
          <p:spPr>
            <a:xfrm>
              <a:off x="7353645" y="5135853"/>
              <a:ext cx="471937" cy="0"/>
            </a:xfrm>
            <a:prstGeom prst="straightConnector1">
              <a:avLst/>
            </a:prstGeom>
            <a:noFill/>
            <a:ln w="12700" cap="flat" cmpd="sng">
              <a:solidFill>
                <a:srgbClr val="0D274D">
                  <a:lumMod val="90000"/>
                  <a:lumOff val="10000"/>
                </a:srgbClr>
              </a:solidFill>
              <a:prstDash val="dash"/>
              <a:miter lim="800000"/>
              <a:headEnd type="none" w="sm" len="sm"/>
              <a:tailEnd type="none" w="sm" len="sm"/>
            </a:ln>
          </p:spPr>
        </p:cxnSp>
        <p:sp>
          <p:nvSpPr>
            <p:cNvPr id="183" name="Google Shape;432;p5">
              <a:extLst>
                <a:ext uri="{FF2B5EF4-FFF2-40B4-BE49-F238E27FC236}">
                  <a16:creationId xmlns:a16="http://schemas.microsoft.com/office/drawing/2014/main" id="{49BFC8D6-69C0-3D72-76C9-FEB7A1225D02}"/>
                </a:ext>
              </a:extLst>
            </p:cNvPr>
            <p:cNvSpPr/>
            <p:nvPr/>
          </p:nvSpPr>
          <p:spPr>
            <a:xfrm flipH="1">
              <a:off x="7340876" y="5135801"/>
              <a:ext cx="546059" cy="30464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D274D">
                  <a:lumMod val="90000"/>
                  <a:lumOff val="10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184" name="Google Shape;433;p5">
              <a:extLst>
                <a:ext uri="{FF2B5EF4-FFF2-40B4-BE49-F238E27FC236}">
                  <a16:creationId xmlns:a16="http://schemas.microsoft.com/office/drawing/2014/main" id="{DE302C83-511E-7BD1-1AD4-94D835156978}"/>
                </a:ext>
              </a:extLst>
            </p:cNvPr>
            <p:cNvSpPr/>
            <p:nvPr/>
          </p:nvSpPr>
          <p:spPr>
            <a:xfrm rot="10800000">
              <a:off x="7649734" y="3425335"/>
              <a:ext cx="627716" cy="14673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dash"/>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185" name="Google Shape;434;p5">
              <a:extLst>
                <a:ext uri="{FF2B5EF4-FFF2-40B4-BE49-F238E27FC236}">
                  <a16:creationId xmlns:a16="http://schemas.microsoft.com/office/drawing/2014/main" id="{A8B47CBB-78CD-A836-2CA7-D12EC74B30B8}"/>
                </a:ext>
              </a:extLst>
            </p:cNvPr>
            <p:cNvCxnSpPr>
              <a:cxnSpLocks/>
              <a:stCxn id="193" idx="6"/>
              <a:endCxn id="192" idx="2"/>
            </p:cNvCxnSpPr>
            <p:nvPr/>
          </p:nvCxnSpPr>
          <p:spPr>
            <a:xfrm>
              <a:off x="8303188" y="3438884"/>
              <a:ext cx="236563" cy="0"/>
            </a:xfrm>
            <a:prstGeom prst="straightConnector1">
              <a:avLst/>
            </a:prstGeom>
            <a:noFill/>
            <a:ln w="12700" cap="flat" cmpd="sng">
              <a:solidFill>
                <a:srgbClr val="00BCEB"/>
              </a:solidFill>
              <a:prstDash val="solid"/>
              <a:miter lim="800000"/>
              <a:headEnd type="none" w="sm" len="sm"/>
              <a:tailEnd type="none" w="sm" len="sm"/>
            </a:ln>
          </p:spPr>
        </p:cxnSp>
        <p:sp>
          <p:nvSpPr>
            <p:cNvPr id="186" name="Google Shape;439;p5">
              <a:extLst>
                <a:ext uri="{FF2B5EF4-FFF2-40B4-BE49-F238E27FC236}">
                  <a16:creationId xmlns:a16="http://schemas.microsoft.com/office/drawing/2014/main" id="{304D14C2-FC43-DF3A-8C37-31D869289E9F}"/>
                </a:ext>
              </a:extLst>
            </p:cNvPr>
            <p:cNvSpPr/>
            <p:nvPr/>
          </p:nvSpPr>
          <p:spPr>
            <a:xfrm>
              <a:off x="7488444" y="3502192"/>
              <a:ext cx="147033" cy="147033"/>
            </a:xfrm>
            <a:prstGeom prst="ellipse">
              <a:avLst/>
            </a:prstGeom>
            <a:solidFill>
              <a:srgbClr val="FFFFFF"/>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87" name="Google Shape;511;p5">
              <a:extLst>
                <a:ext uri="{FF2B5EF4-FFF2-40B4-BE49-F238E27FC236}">
                  <a16:creationId xmlns:a16="http://schemas.microsoft.com/office/drawing/2014/main" id="{9843143E-676A-B2A6-2534-283C1E9A2385}"/>
                </a:ext>
              </a:extLst>
            </p:cNvPr>
            <p:cNvSpPr txBox="1"/>
            <p:nvPr/>
          </p:nvSpPr>
          <p:spPr>
            <a:xfrm>
              <a:off x="8749120" y="2740244"/>
              <a:ext cx="841929" cy="265892"/>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Direct connect</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88" name="Google Shape;551;p5">
              <a:extLst>
                <a:ext uri="{FF2B5EF4-FFF2-40B4-BE49-F238E27FC236}">
                  <a16:creationId xmlns:a16="http://schemas.microsoft.com/office/drawing/2014/main" id="{32208379-6623-4B95-BBAF-2A1034E99B4A}"/>
                </a:ext>
              </a:extLst>
            </p:cNvPr>
            <p:cNvSpPr txBox="1"/>
            <p:nvPr/>
          </p:nvSpPr>
          <p:spPr>
            <a:xfrm>
              <a:off x="7367766" y="3851991"/>
              <a:ext cx="978051" cy="265893"/>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ISP transit providers</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89" name="Google Shape;556;p5">
              <a:extLst>
                <a:ext uri="{FF2B5EF4-FFF2-40B4-BE49-F238E27FC236}">
                  <a16:creationId xmlns:a16="http://schemas.microsoft.com/office/drawing/2014/main" id="{F4AF2505-C311-4784-F83D-B6F135851058}"/>
                </a:ext>
              </a:extLst>
            </p:cNvPr>
            <p:cNvSpPr txBox="1"/>
            <p:nvPr/>
          </p:nvSpPr>
          <p:spPr>
            <a:xfrm>
              <a:off x="8658683" y="3861227"/>
              <a:ext cx="774520" cy="265893"/>
            </a:xfrm>
            <a:prstGeom prst="rect">
              <a:avLst/>
            </a:prstGeom>
            <a:noFill/>
            <a:ln>
              <a:noFill/>
            </a:ln>
          </p:spPr>
          <p:txBody>
            <a:bodyPr spcFirstLastPara="1" wrap="square" lIns="121804" tIns="121804" rIns="121804" bIns="121804"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800"/>
                <a:buFontTx/>
                <a:buNone/>
                <a:tabLst/>
                <a:defRPr/>
              </a:pP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SaaS </a:t>
              </a:r>
              <a:b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br>
              <a:r>
                <a:rPr kumimoji="0" lang="en-US"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rPr>
                <a:t>onramp</a:t>
              </a:r>
              <a:endParaRPr kumimoji="0" sz="900" b="0" i="0" u="none" strike="noStrike" kern="0" cap="none" spc="0" normalizeH="0" baseline="0" noProof="0">
                <a:ln>
                  <a:noFill/>
                </a:ln>
                <a:solidFill>
                  <a:srgbClr val="FFFFFF"/>
                </a:solidFill>
                <a:effectLst/>
                <a:uLnTx/>
                <a:uFillTx/>
                <a:latin typeface="CiscoSansTT Light"/>
                <a:ea typeface="Helvetica Neue"/>
                <a:cs typeface="Helvetica Neue"/>
                <a:sym typeface="Helvetica Neue"/>
              </a:endParaRPr>
            </a:p>
          </p:txBody>
        </p:sp>
        <p:sp>
          <p:nvSpPr>
            <p:cNvPr id="190" name="Google Shape;345;p5">
              <a:extLst>
                <a:ext uri="{FF2B5EF4-FFF2-40B4-BE49-F238E27FC236}">
                  <a16:creationId xmlns:a16="http://schemas.microsoft.com/office/drawing/2014/main" id="{31DCF5F7-2D8D-FCBF-6CCB-B4BF734F40DA}"/>
                </a:ext>
              </a:extLst>
            </p:cNvPr>
            <p:cNvSpPr/>
            <p:nvPr/>
          </p:nvSpPr>
          <p:spPr>
            <a:xfrm>
              <a:off x="9298884" y="3365367"/>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1" name="Google Shape;346;p5">
              <a:extLst>
                <a:ext uri="{FF2B5EF4-FFF2-40B4-BE49-F238E27FC236}">
                  <a16:creationId xmlns:a16="http://schemas.microsoft.com/office/drawing/2014/main" id="{1F72D96E-2EDB-0083-A12F-7944814DEB32}"/>
                </a:ext>
              </a:extLst>
            </p:cNvPr>
            <p:cNvSpPr/>
            <p:nvPr/>
          </p:nvSpPr>
          <p:spPr>
            <a:xfrm>
              <a:off x="8927368" y="3365367"/>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2" name="Google Shape;347;p5">
              <a:extLst>
                <a:ext uri="{FF2B5EF4-FFF2-40B4-BE49-F238E27FC236}">
                  <a16:creationId xmlns:a16="http://schemas.microsoft.com/office/drawing/2014/main" id="{69A1587B-0196-161B-EBC1-3BF1036A45FF}"/>
                </a:ext>
              </a:extLst>
            </p:cNvPr>
            <p:cNvSpPr/>
            <p:nvPr/>
          </p:nvSpPr>
          <p:spPr>
            <a:xfrm>
              <a:off x="8539749" y="3365367"/>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3" name="Google Shape;348;p5">
              <a:extLst>
                <a:ext uri="{FF2B5EF4-FFF2-40B4-BE49-F238E27FC236}">
                  <a16:creationId xmlns:a16="http://schemas.microsoft.com/office/drawing/2014/main" id="{CBAD8AC1-4865-BF47-0560-66929CDFA61A}"/>
                </a:ext>
              </a:extLst>
            </p:cNvPr>
            <p:cNvSpPr/>
            <p:nvPr/>
          </p:nvSpPr>
          <p:spPr>
            <a:xfrm>
              <a:off x="8156153" y="3365367"/>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4" name="Google Shape;351;p5">
              <a:extLst>
                <a:ext uri="{FF2B5EF4-FFF2-40B4-BE49-F238E27FC236}">
                  <a16:creationId xmlns:a16="http://schemas.microsoft.com/office/drawing/2014/main" id="{D3314851-45AE-4927-3207-A0FBFD01CE39}"/>
                </a:ext>
              </a:extLst>
            </p:cNvPr>
            <p:cNvSpPr/>
            <p:nvPr/>
          </p:nvSpPr>
          <p:spPr>
            <a:xfrm>
              <a:off x="9298884" y="3075960"/>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5" name="Google Shape;352;p5">
              <a:extLst>
                <a:ext uri="{FF2B5EF4-FFF2-40B4-BE49-F238E27FC236}">
                  <a16:creationId xmlns:a16="http://schemas.microsoft.com/office/drawing/2014/main" id="{425871CF-136E-1237-CB02-44FC9BC32291}"/>
                </a:ext>
              </a:extLst>
            </p:cNvPr>
            <p:cNvSpPr/>
            <p:nvPr/>
          </p:nvSpPr>
          <p:spPr>
            <a:xfrm>
              <a:off x="8917233" y="3075960"/>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6" name="Google Shape;353;p5">
              <a:extLst>
                <a:ext uri="{FF2B5EF4-FFF2-40B4-BE49-F238E27FC236}">
                  <a16:creationId xmlns:a16="http://schemas.microsoft.com/office/drawing/2014/main" id="{CE8FDAD2-EF5F-E3DD-FF3B-E947564AE016}"/>
                </a:ext>
              </a:extLst>
            </p:cNvPr>
            <p:cNvSpPr/>
            <p:nvPr/>
          </p:nvSpPr>
          <p:spPr>
            <a:xfrm>
              <a:off x="8525408" y="3075960"/>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197" name="Google Shape;343;p5">
              <a:extLst>
                <a:ext uri="{FF2B5EF4-FFF2-40B4-BE49-F238E27FC236}">
                  <a16:creationId xmlns:a16="http://schemas.microsoft.com/office/drawing/2014/main" id="{F18F26D2-2610-25E6-4419-4D1EAC2DC93A}"/>
                </a:ext>
              </a:extLst>
            </p:cNvPr>
            <p:cNvSpPr/>
            <p:nvPr/>
          </p:nvSpPr>
          <p:spPr>
            <a:xfrm>
              <a:off x="7643501" y="3567687"/>
              <a:ext cx="2577719" cy="624587"/>
            </a:xfrm>
            <a:custGeom>
              <a:avLst/>
              <a:gdLst/>
              <a:ahLst/>
              <a:cxnLst/>
              <a:rect l="l" t="t" r="r" b="b"/>
              <a:pathLst>
                <a:path w="2634987" h="638462" extrusionOk="0">
                  <a:moveTo>
                    <a:pt x="0" y="0"/>
                  </a:moveTo>
                  <a:cubicBezTo>
                    <a:pt x="51401" y="7665"/>
                    <a:pt x="102802" y="15330"/>
                    <a:pt x="232658" y="54106"/>
                  </a:cubicBezTo>
                  <a:cubicBezTo>
                    <a:pt x="362514" y="92882"/>
                    <a:pt x="468022" y="199292"/>
                    <a:pt x="779134" y="232658"/>
                  </a:cubicBezTo>
                  <a:cubicBezTo>
                    <a:pt x="1090246" y="266024"/>
                    <a:pt x="1808060" y="194783"/>
                    <a:pt x="2099333" y="254300"/>
                  </a:cubicBezTo>
                  <a:cubicBezTo>
                    <a:pt x="2390606" y="313817"/>
                    <a:pt x="2437498" y="525735"/>
                    <a:pt x="2526774" y="589761"/>
                  </a:cubicBezTo>
                  <a:cubicBezTo>
                    <a:pt x="2616050" y="653787"/>
                    <a:pt x="2624166" y="634850"/>
                    <a:pt x="2634987" y="638457"/>
                  </a:cubicBezTo>
                </a:path>
              </a:pathLst>
            </a:custGeom>
            <a:noFill/>
            <a:ln w="12700" cap="flat" cmpd="sng">
              <a:solidFill>
                <a:srgbClr val="00BCEB"/>
              </a:solidFill>
              <a:prstDash val="dash"/>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198" name="Google Shape;403;p5">
              <a:extLst>
                <a:ext uri="{FF2B5EF4-FFF2-40B4-BE49-F238E27FC236}">
                  <a16:creationId xmlns:a16="http://schemas.microsoft.com/office/drawing/2014/main" id="{E670942B-A636-044D-4A15-83F966F7155E}"/>
                </a:ext>
              </a:extLst>
            </p:cNvPr>
            <p:cNvCxnSpPr>
              <a:cxnSpLocks/>
            </p:cNvCxnSpPr>
            <p:nvPr/>
          </p:nvCxnSpPr>
          <p:spPr>
            <a:xfrm>
              <a:off x="9445917" y="3149477"/>
              <a:ext cx="254969" cy="0"/>
            </a:xfrm>
            <a:prstGeom prst="straightConnector1">
              <a:avLst/>
            </a:prstGeom>
            <a:noFill/>
            <a:ln w="12700" cap="flat" cmpd="sng">
              <a:solidFill>
                <a:srgbClr val="00BCEB"/>
              </a:solidFill>
              <a:prstDash val="solid"/>
              <a:miter lim="800000"/>
              <a:headEnd type="none" w="sm" len="sm"/>
              <a:tailEnd type="none" w="sm" len="sm"/>
            </a:ln>
          </p:spPr>
        </p:cxnSp>
        <p:cxnSp>
          <p:nvCxnSpPr>
            <p:cNvPr id="199" name="Google Shape;417;p5">
              <a:extLst>
                <a:ext uri="{FF2B5EF4-FFF2-40B4-BE49-F238E27FC236}">
                  <a16:creationId xmlns:a16="http://schemas.microsoft.com/office/drawing/2014/main" id="{1EED9237-3D12-3F11-A84A-15B47EAD25EB}"/>
                </a:ext>
              </a:extLst>
            </p:cNvPr>
            <p:cNvCxnSpPr>
              <a:cxnSpLocks/>
            </p:cNvCxnSpPr>
            <p:nvPr/>
          </p:nvCxnSpPr>
          <p:spPr>
            <a:xfrm>
              <a:off x="9445917" y="3438884"/>
              <a:ext cx="259699" cy="0"/>
            </a:xfrm>
            <a:prstGeom prst="straightConnector1">
              <a:avLst/>
            </a:prstGeom>
            <a:noFill/>
            <a:ln w="12700" cap="flat" cmpd="sng">
              <a:solidFill>
                <a:srgbClr val="00BCEB"/>
              </a:solidFill>
              <a:prstDash val="solid"/>
              <a:miter lim="800000"/>
              <a:headEnd type="none" w="sm" len="sm"/>
              <a:tailEnd type="none" w="sm" len="sm"/>
            </a:ln>
          </p:spPr>
        </p:cxnSp>
        <p:cxnSp>
          <p:nvCxnSpPr>
            <p:cNvPr id="200" name="Google Shape;476;p5">
              <a:extLst>
                <a:ext uri="{FF2B5EF4-FFF2-40B4-BE49-F238E27FC236}">
                  <a16:creationId xmlns:a16="http://schemas.microsoft.com/office/drawing/2014/main" id="{60982057-3246-95C1-9732-FAB42800572C}"/>
                </a:ext>
              </a:extLst>
            </p:cNvPr>
            <p:cNvCxnSpPr>
              <a:cxnSpLocks/>
            </p:cNvCxnSpPr>
            <p:nvPr/>
          </p:nvCxnSpPr>
          <p:spPr>
            <a:xfrm>
              <a:off x="8419450" y="4195285"/>
              <a:ext cx="1028060" cy="0"/>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201" name="Google Shape;482;p5">
              <a:extLst>
                <a:ext uri="{FF2B5EF4-FFF2-40B4-BE49-F238E27FC236}">
                  <a16:creationId xmlns:a16="http://schemas.microsoft.com/office/drawing/2014/main" id="{33C50D80-65D3-B206-38F6-021013CD5589}"/>
                </a:ext>
              </a:extLst>
            </p:cNvPr>
            <p:cNvSpPr/>
            <p:nvPr/>
          </p:nvSpPr>
          <p:spPr>
            <a:xfrm flipH="1">
              <a:off x="7955694" y="4484641"/>
              <a:ext cx="262575" cy="651216"/>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202" name="Google Shape;484;p5">
              <a:extLst>
                <a:ext uri="{FF2B5EF4-FFF2-40B4-BE49-F238E27FC236}">
                  <a16:creationId xmlns:a16="http://schemas.microsoft.com/office/drawing/2014/main" id="{4066B41C-A3F8-779E-B3A9-7D35A49AA465}"/>
                </a:ext>
              </a:extLst>
            </p:cNvPr>
            <p:cNvSpPr/>
            <p:nvPr/>
          </p:nvSpPr>
          <p:spPr>
            <a:xfrm>
              <a:off x="8360160" y="4751352"/>
              <a:ext cx="281036" cy="38430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203" name="Google Shape;471;p5">
              <a:extLst>
                <a:ext uri="{FF2B5EF4-FFF2-40B4-BE49-F238E27FC236}">
                  <a16:creationId xmlns:a16="http://schemas.microsoft.com/office/drawing/2014/main" id="{171CCDA6-E62B-72EE-75A8-796328001702}"/>
                </a:ext>
              </a:extLst>
            </p:cNvPr>
            <p:cNvCxnSpPr>
              <a:cxnSpLocks/>
            </p:cNvCxnSpPr>
            <p:nvPr/>
          </p:nvCxnSpPr>
          <p:spPr>
            <a:xfrm>
              <a:off x="7280128" y="4484692"/>
              <a:ext cx="551532" cy="0"/>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204" name="Google Shape;483;p5">
              <a:extLst>
                <a:ext uri="{FF2B5EF4-FFF2-40B4-BE49-F238E27FC236}">
                  <a16:creationId xmlns:a16="http://schemas.microsoft.com/office/drawing/2014/main" id="{A99058AB-39F4-94AC-C8B1-B8359AB2FBD4}"/>
                </a:ext>
              </a:extLst>
            </p:cNvPr>
            <p:cNvSpPr/>
            <p:nvPr/>
          </p:nvSpPr>
          <p:spPr>
            <a:xfrm>
              <a:off x="8366324" y="4479584"/>
              <a:ext cx="281036" cy="65610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cxnSp>
          <p:nvCxnSpPr>
            <p:cNvPr id="205" name="Google Shape;421;p5">
              <a:extLst>
                <a:ext uri="{FF2B5EF4-FFF2-40B4-BE49-F238E27FC236}">
                  <a16:creationId xmlns:a16="http://schemas.microsoft.com/office/drawing/2014/main" id="{E88D090A-BDA5-5DA6-0D3D-BA2F6CBAA0CA}"/>
                </a:ext>
              </a:extLst>
            </p:cNvPr>
            <p:cNvCxnSpPr>
              <a:cxnSpLocks/>
            </p:cNvCxnSpPr>
            <p:nvPr/>
          </p:nvCxnSpPr>
          <p:spPr>
            <a:xfrm>
              <a:off x="9416624" y="4195285"/>
              <a:ext cx="244761" cy="0"/>
            </a:xfrm>
            <a:prstGeom prst="straightConnector1">
              <a:avLst/>
            </a:prstGeom>
            <a:noFill/>
            <a:ln w="12700" cap="flat" cmpd="sng">
              <a:solidFill>
                <a:srgbClr val="E3241B">
                  <a:lumMod val="75000"/>
                </a:srgbClr>
              </a:solidFill>
              <a:prstDash val="solid"/>
              <a:miter lim="800000"/>
              <a:headEnd type="none" w="sm" len="sm"/>
              <a:tailEnd type="none" w="sm" len="sm"/>
            </a:ln>
          </p:spPr>
        </p:cxnSp>
        <p:cxnSp>
          <p:nvCxnSpPr>
            <p:cNvPr id="206" name="Google Shape;479;p5">
              <a:extLst>
                <a:ext uri="{FF2B5EF4-FFF2-40B4-BE49-F238E27FC236}">
                  <a16:creationId xmlns:a16="http://schemas.microsoft.com/office/drawing/2014/main" id="{40DBFD90-7BD8-D69D-6B8F-7A1C3AEB78EE}"/>
                </a:ext>
              </a:extLst>
            </p:cNvPr>
            <p:cNvCxnSpPr>
              <a:cxnSpLocks/>
            </p:cNvCxnSpPr>
            <p:nvPr/>
          </p:nvCxnSpPr>
          <p:spPr>
            <a:xfrm flipV="1">
              <a:off x="8785195" y="4754363"/>
              <a:ext cx="876223" cy="3"/>
            </a:xfrm>
            <a:prstGeom prst="straightConnector1">
              <a:avLst/>
            </a:prstGeom>
            <a:noFill/>
            <a:ln w="12700" cap="flat" cmpd="sng">
              <a:solidFill>
                <a:srgbClr val="E3241B">
                  <a:lumMod val="75000"/>
                </a:srgbClr>
              </a:solidFill>
              <a:prstDash val="solid"/>
              <a:miter lim="800000"/>
              <a:headEnd type="none" w="sm" len="sm"/>
              <a:tailEnd type="none" w="sm" len="sm"/>
            </a:ln>
          </p:spPr>
        </p:cxnSp>
        <p:cxnSp>
          <p:nvCxnSpPr>
            <p:cNvPr id="207" name="Google Shape;474;p5">
              <a:extLst>
                <a:ext uri="{FF2B5EF4-FFF2-40B4-BE49-F238E27FC236}">
                  <a16:creationId xmlns:a16="http://schemas.microsoft.com/office/drawing/2014/main" id="{47234DD3-C4E4-F213-1828-A6FE6DAE60E6}"/>
                </a:ext>
              </a:extLst>
            </p:cNvPr>
            <p:cNvCxnSpPr>
              <a:cxnSpLocks/>
            </p:cNvCxnSpPr>
            <p:nvPr/>
          </p:nvCxnSpPr>
          <p:spPr>
            <a:xfrm flipV="1">
              <a:off x="8785195" y="4484691"/>
              <a:ext cx="876223" cy="3"/>
            </a:xfrm>
            <a:prstGeom prst="straightConnector1">
              <a:avLst/>
            </a:prstGeom>
            <a:noFill/>
            <a:ln w="12700" cap="flat" cmpd="sng">
              <a:solidFill>
                <a:srgbClr val="E3241B">
                  <a:lumMod val="75000"/>
                </a:srgbClr>
              </a:solidFill>
              <a:prstDash val="solid"/>
              <a:miter lim="800000"/>
              <a:headEnd type="none" w="sm" len="sm"/>
              <a:tailEnd type="none" w="sm" len="sm"/>
            </a:ln>
          </p:spPr>
        </p:cxnSp>
        <p:sp>
          <p:nvSpPr>
            <p:cNvPr id="208" name="Google Shape;374;p5">
              <a:extLst>
                <a:ext uri="{FF2B5EF4-FFF2-40B4-BE49-F238E27FC236}">
                  <a16:creationId xmlns:a16="http://schemas.microsoft.com/office/drawing/2014/main" id="{6596AAC9-4A9D-D548-D681-49722B84FE8E}"/>
                </a:ext>
              </a:extLst>
            </p:cNvPr>
            <p:cNvSpPr/>
            <p:nvPr/>
          </p:nvSpPr>
          <p:spPr>
            <a:xfrm>
              <a:off x="7825582" y="5062336"/>
              <a:ext cx="147033" cy="147033"/>
            </a:xfrm>
            <a:prstGeom prst="ellipse">
              <a:avLst/>
            </a:prstGeom>
            <a:solidFill>
              <a:srgbClr val="00BCEB"/>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09" name="Google Shape;365;p5">
              <a:extLst>
                <a:ext uri="{FF2B5EF4-FFF2-40B4-BE49-F238E27FC236}">
                  <a16:creationId xmlns:a16="http://schemas.microsoft.com/office/drawing/2014/main" id="{72DCD6E2-1240-9EEF-B46C-40A5346D1674}"/>
                </a:ext>
              </a:extLst>
            </p:cNvPr>
            <p:cNvSpPr/>
            <p:nvPr/>
          </p:nvSpPr>
          <p:spPr>
            <a:xfrm>
              <a:off x="9269589" y="4121767"/>
              <a:ext cx="147033" cy="147033"/>
            </a:xfrm>
            <a:prstGeom prst="ellipse">
              <a:avLst/>
            </a:prstGeom>
            <a:solidFill>
              <a:srgbClr val="0D274D"/>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0" name="Google Shape;362;p5">
              <a:extLst>
                <a:ext uri="{FF2B5EF4-FFF2-40B4-BE49-F238E27FC236}">
                  <a16:creationId xmlns:a16="http://schemas.microsoft.com/office/drawing/2014/main" id="{911EB1FD-1B79-0BC1-CA2B-8A06A2DE5E9E}"/>
                </a:ext>
              </a:extLst>
            </p:cNvPr>
            <p:cNvSpPr/>
            <p:nvPr/>
          </p:nvSpPr>
          <p:spPr>
            <a:xfrm>
              <a:off x="9269589" y="4411173"/>
              <a:ext cx="147033" cy="147033"/>
            </a:xfrm>
            <a:prstGeom prst="ellipse">
              <a:avLst/>
            </a:prstGeom>
            <a:solidFill>
              <a:srgbClr val="00BCEB"/>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1" name="Google Shape;379;p5">
              <a:extLst>
                <a:ext uri="{FF2B5EF4-FFF2-40B4-BE49-F238E27FC236}">
                  <a16:creationId xmlns:a16="http://schemas.microsoft.com/office/drawing/2014/main" id="{3C93E3F3-2714-DCEC-8C87-58FE841457A3}"/>
                </a:ext>
              </a:extLst>
            </p:cNvPr>
            <p:cNvSpPr/>
            <p:nvPr/>
          </p:nvSpPr>
          <p:spPr>
            <a:xfrm>
              <a:off x="9269589" y="4680848"/>
              <a:ext cx="147033" cy="147033"/>
            </a:xfrm>
            <a:prstGeom prst="ellipse">
              <a:avLst/>
            </a:prstGeom>
            <a:solidFill>
              <a:srgbClr val="00BCEB"/>
            </a:solidFill>
            <a:ln w="12700" cap="flat" cmpd="sng">
              <a:solidFill>
                <a:srgbClr val="E3241B">
                  <a:lumMod val="75000"/>
                </a:srgbClr>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2" name="Google Shape;380;p5">
              <a:extLst>
                <a:ext uri="{FF2B5EF4-FFF2-40B4-BE49-F238E27FC236}">
                  <a16:creationId xmlns:a16="http://schemas.microsoft.com/office/drawing/2014/main" id="{4E95B3FB-E9D1-45CC-4F0B-412331E4B2E5}"/>
                </a:ext>
              </a:extLst>
            </p:cNvPr>
            <p:cNvSpPr/>
            <p:nvPr/>
          </p:nvSpPr>
          <p:spPr>
            <a:xfrm>
              <a:off x="8643493" y="4680848"/>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3" name="Google Shape;364;p5">
              <a:extLst>
                <a:ext uri="{FF2B5EF4-FFF2-40B4-BE49-F238E27FC236}">
                  <a16:creationId xmlns:a16="http://schemas.microsoft.com/office/drawing/2014/main" id="{B56C3A13-D9B1-BFDB-F9A9-CE8BCFCB06EF}"/>
                </a:ext>
              </a:extLst>
            </p:cNvPr>
            <p:cNvSpPr/>
            <p:nvPr/>
          </p:nvSpPr>
          <p:spPr>
            <a:xfrm>
              <a:off x="7830430" y="4411173"/>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4" name="Google Shape;438;p5">
              <a:extLst>
                <a:ext uri="{FF2B5EF4-FFF2-40B4-BE49-F238E27FC236}">
                  <a16:creationId xmlns:a16="http://schemas.microsoft.com/office/drawing/2014/main" id="{794078FB-2B09-C245-0789-BD310ECAE565}"/>
                </a:ext>
              </a:extLst>
            </p:cNvPr>
            <p:cNvSpPr/>
            <p:nvPr/>
          </p:nvSpPr>
          <p:spPr>
            <a:xfrm>
              <a:off x="8212713" y="5062336"/>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5" name="Google Shape;363;p5">
              <a:extLst>
                <a:ext uri="{FF2B5EF4-FFF2-40B4-BE49-F238E27FC236}">
                  <a16:creationId xmlns:a16="http://schemas.microsoft.com/office/drawing/2014/main" id="{AA6979D7-1BB8-6402-C8B8-C4D039E0BED5}"/>
                </a:ext>
              </a:extLst>
            </p:cNvPr>
            <p:cNvSpPr/>
            <p:nvPr/>
          </p:nvSpPr>
          <p:spPr>
            <a:xfrm>
              <a:off x="8643493" y="4411173"/>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16" name="Google Shape;414;p5">
              <a:extLst>
                <a:ext uri="{FF2B5EF4-FFF2-40B4-BE49-F238E27FC236}">
                  <a16:creationId xmlns:a16="http://schemas.microsoft.com/office/drawing/2014/main" id="{A5A2187F-FEED-3851-A7E5-E126E7EA020C}"/>
                </a:ext>
              </a:extLst>
            </p:cNvPr>
            <p:cNvSpPr/>
            <p:nvPr/>
          </p:nvSpPr>
          <p:spPr>
            <a:xfrm>
              <a:off x="7322804" y="4411173"/>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Arial"/>
              </a:endParaRPr>
            </a:p>
          </p:txBody>
        </p:sp>
        <p:cxnSp>
          <p:nvCxnSpPr>
            <p:cNvPr id="217" name="Google Shape;487;p5">
              <a:extLst>
                <a:ext uri="{FF2B5EF4-FFF2-40B4-BE49-F238E27FC236}">
                  <a16:creationId xmlns:a16="http://schemas.microsoft.com/office/drawing/2014/main" id="{86F0379C-B449-DE05-81AF-E889C014BCA6}"/>
                </a:ext>
              </a:extLst>
            </p:cNvPr>
            <p:cNvCxnSpPr>
              <a:cxnSpLocks/>
            </p:cNvCxnSpPr>
            <p:nvPr/>
          </p:nvCxnSpPr>
          <p:spPr>
            <a:xfrm>
              <a:off x="7224866" y="4195287"/>
              <a:ext cx="1047352" cy="0"/>
            </a:xfrm>
            <a:prstGeom prst="straightConnector1">
              <a:avLst/>
            </a:prstGeom>
            <a:noFill/>
            <a:ln w="38100" cap="flat" cmpd="sng">
              <a:solidFill>
                <a:srgbClr val="0D274D"/>
              </a:solidFill>
              <a:prstDash val="solid"/>
              <a:miter lim="800000"/>
              <a:headEnd type="none" w="sm" len="sm"/>
              <a:tailEnd type="none" w="sm" len="sm"/>
            </a:ln>
          </p:spPr>
        </p:cxnSp>
        <p:sp>
          <p:nvSpPr>
            <p:cNvPr id="218" name="Google Shape;397;p5">
              <a:extLst>
                <a:ext uri="{FF2B5EF4-FFF2-40B4-BE49-F238E27FC236}">
                  <a16:creationId xmlns:a16="http://schemas.microsoft.com/office/drawing/2014/main" id="{EE3A8973-D483-8AAC-DD23-269F821B6D90}"/>
                </a:ext>
              </a:extLst>
            </p:cNvPr>
            <p:cNvSpPr/>
            <p:nvPr/>
          </p:nvSpPr>
          <p:spPr>
            <a:xfrm flipH="1">
              <a:off x="6973781" y="3285029"/>
              <a:ext cx="520020" cy="300455"/>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219" name="Google Shape;399;p5">
              <a:extLst>
                <a:ext uri="{FF2B5EF4-FFF2-40B4-BE49-F238E27FC236}">
                  <a16:creationId xmlns:a16="http://schemas.microsoft.com/office/drawing/2014/main" id="{CF00EAE6-19C8-63E1-746D-070B0067B5D9}"/>
                </a:ext>
              </a:extLst>
            </p:cNvPr>
            <p:cNvSpPr/>
            <p:nvPr/>
          </p:nvSpPr>
          <p:spPr>
            <a:xfrm rot="10800000">
              <a:off x="6975862" y="3137995"/>
              <a:ext cx="1301588" cy="14703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12700" cap="flat" cmpd="sng">
              <a:solidFill>
                <a:srgbClr val="00BCEB"/>
              </a:solidFill>
              <a:prstDash val="dash"/>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endParaRPr kumimoji="0"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endParaRPr>
            </a:p>
          </p:txBody>
        </p:sp>
        <p:sp>
          <p:nvSpPr>
            <p:cNvPr id="220" name="Google Shape;354;p5">
              <a:extLst>
                <a:ext uri="{FF2B5EF4-FFF2-40B4-BE49-F238E27FC236}">
                  <a16:creationId xmlns:a16="http://schemas.microsoft.com/office/drawing/2014/main" id="{72FBA47E-F379-3F73-C0ED-E29F80E2A3AC}"/>
                </a:ext>
              </a:extLst>
            </p:cNvPr>
            <p:cNvSpPr/>
            <p:nvPr/>
          </p:nvSpPr>
          <p:spPr>
            <a:xfrm>
              <a:off x="8133582" y="3075960"/>
              <a:ext cx="147033" cy="147033"/>
            </a:xfrm>
            <a:prstGeom prst="ellipse">
              <a:avLst/>
            </a:prstGeom>
            <a:solidFill>
              <a:srgbClr val="74BF4B"/>
            </a:solidFill>
            <a:ln w="12700" cap="flat" cmpd="sng">
              <a:solidFill>
                <a:srgbClr val="00BCEB"/>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21" name="Google Shape;375;p5">
              <a:extLst>
                <a:ext uri="{FF2B5EF4-FFF2-40B4-BE49-F238E27FC236}">
                  <a16:creationId xmlns:a16="http://schemas.microsoft.com/office/drawing/2014/main" id="{08522E76-232D-8BA2-A0A0-D42C84ECAC93}"/>
                </a:ext>
              </a:extLst>
            </p:cNvPr>
            <p:cNvSpPr/>
            <p:nvPr/>
          </p:nvSpPr>
          <p:spPr>
            <a:xfrm>
              <a:off x="7206612" y="5062336"/>
              <a:ext cx="147033" cy="147033"/>
            </a:xfrm>
            <a:prstGeom prst="ellipse">
              <a:avLst/>
            </a:prstGeom>
            <a:solidFill>
              <a:srgbClr val="00BCEB"/>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sp>
          <p:nvSpPr>
            <p:cNvPr id="222" name="Google Shape;366;p5">
              <a:extLst>
                <a:ext uri="{FF2B5EF4-FFF2-40B4-BE49-F238E27FC236}">
                  <a16:creationId xmlns:a16="http://schemas.microsoft.com/office/drawing/2014/main" id="{70A28B62-67C2-FFBC-D939-DE8BC900C9EE}"/>
                </a:ext>
              </a:extLst>
            </p:cNvPr>
            <p:cNvSpPr/>
            <p:nvPr/>
          </p:nvSpPr>
          <p:spPr>
            <a:xfrm>
              <a:off x="8272094" y="4121767"/>
              <a:ext cx="147033" cy="147033"/>
            </a:xfrm>
            <a:prstGeom prst="ellipse">
              <a:avLst/>
            </a:prstGeom>
            <a:solidFill>
              <a:srgbClr val="0D274D"/>
            </a:solidFill>
            <a:ln w="12700" cap="flat" cmpd="sng">
              <a:solidFill>
                <a:srgbClr val="FFFFFF"/>
              </a:solidFill>
              <a:prstDash val="solid"/>
              <a:miter lim="800000"/>
              <a:headEnd type="none" w="sm" len="sm"/>
              <a:tailEnd type="none" w="sm" len="sm"/>
            </a:ln>
          </p:spPr>
          <p:txBody>
            <a:bodyPr spcFirstLastPara="1" wrap="square" lIns="121804" tIns="60885" rIns="121804" bIns="60885" anchor="ctr" anchorCtr="0">
              <a:noAutofit/>
            </a:bodyPr>
            <a:lstStyle/>
            <a:p>
              <a:pPr marL="0" marR="0" lvl="0" indent="0" algn="ctr" defTabSz="609082" eaLnBrk="1" fontAlgn="base" latinLnBrk="0" hangingPunct="1">
                <a:lnSpc>
                  <a:spcPct val="100000"/>
                </a:lnSpc>
                <a:spcBef>
                  <a:spcPct val="0"/>
                </a:spcBef>
                <a:spcAft>
                  <a:spcPct val="0"/>
                </a:spcAft>
                <a:buClr>
                  <a:srgbClr val="000000"/>
                </a:buClr>
                <a:buSzPts val="1400"/>
                <a:buFontTx/>
                <a:buNone/>
                <a:tabLst/>
                <a:defRPr/>
              </a:pPr>
              <a:r>
                <a:rPr kumimoji="0" lang="en-US" sz="1467" b="0" i="0" u="none" strike="noStrike" kern="0" cap="none" spc="0" normalizeH="0" baseline="0" noProof="0">
                  <a:ln>
                    <a:noFill/>
                  </a:ln>
                  <a:solidFill>
                    <a:srgbClr val="0D274D"/>
                  </a:solidFill>
                  <a:effectLst/>
                  <a:uLnTx/>
                  <a:uFillTx/>
                  <a:latin typeface="CiscoSansTT Light"/>
                  <a:ea typeface="Helvetica Neue"/>
                  <a:cs typeface="Helvetica Neue"/>
                  <a:sym typeface="Helvetica Neue"/>
                </a:rPr>
                <a:t> </a:t>
              </a:r>
              <a:endParaRPr kumimoji="0" sz="1467" b="0" i="0" u="none" strike="noStrike" kern="0" cap="none" spc="0" normalizeH="0" baseline="0" noProof="0">
                <a:ln>
                  <a:noFill/>
                </a:ln>
                <a:solidFill>
                  <a:srgbClr val="0D274D"/>
                </a:solidFill>
                <a:effectLst/>
                <a:uLnTx/>
                <a:uFillTx/>
                <a:latin typeface="CiscoSansTT Light"/>
                <a:ea typeface="Arial"/>
                <a:cs typeface="CiscoSansTT Light" panose="020B0503020201020303" pitchFamily="34" charset="0"/>
                <a:sym typeface="Arial"/>
              </a:endParaRPr>
            </a:p>
          </p:txBody>
        </p:sp>
      </p:grpSp>
      <p:sp>
        <p:nvSpPr>
          <p:cNvPr id="223" name="Rectangle 57">
            <a:extLst>
              <a:ext uri="{FF2B5EF4-FFF2-40B4-BE49-F238E27FC236}">
                <a16:creationId xmlns:a16="http://schemas.microsoft.com/office/drawing/2014/main" id="{61E42D2F-D512-A0F0-D581-6B912FC07DFE}"/>
              </a:ext>
            </a:extLst>
          </p:cNvPr>
          <p:cNvSpPr/>
          <p:nvPr/>
        </p:nvSpPr>
        <p:spPr>
          <a:xfrm>
            <a:off x="0" y="1"/>
            <a:ext cx="12192000" cy="6857999"/>
          </a:xfrm>
          <a:prstGeom prst="rect">
            <a:avLst/>
          </a:prstGeom>
          <a:gradFill flip="none" rotWithShape="1">
            <a:gsLst>
              <a:gs pos="0">
                <a:srgbClr val="214EFA">
                  <a:alpha val="80000"/>
                </a:srgbClr>
              </a:gs>
              <a:gs pos="100000">
                <a:srgbClr val="0A2592">
                  <a:alpha val="80000"/>
                </a:srgbClr>
              </a:gs>
            </a:gsLst>
            <a:lin ang="10800000" scaled="1"/>
            <a:tileRect/>
          </a:gradFill>
          <a:ln w="25400" cap="flat" cmpd="sng" algn="ctr">
            <a:no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414244"/>
              </a:solidFill>
              <a:effectLst/>
              <a:uLnTx/>
              <a:uFillTx/>
              <a:latin typeface="CiscoSansTT Light"/>
              <a:ea typeface="+mn-ea"/>
              <a:cs typeface="+mn-cs"/>
            </a:endParaRPr>
          </a:p>
        </p:txBody>
      </p:sp>
      <p:sp>
        <p:nvSpPr>
          <p:cNvPr id="224" name="TextBox 17">
            <a:extLst>
              <a:ext uri="{FF2B5EF4-FFF2-40B4-BE49-F238E27FC236}">
                <a16:creationId xmlns:a16="http://schemas.microsoft.com/office/drawing/2014/main" id="{C44FFA58-EB01-A261-5DE7-5F0923A7C2FE}"/>
              </a:ext>
            </a:extLst>
          </p:cNvPr>
          <p:cNvSpPr txBox="1"/>
          <p:nvPr/>
        </p:nvSpPr>
        <p:spPr>
          <a:xfrm>
            <a:off x="8903538" y="3515874"/>
            <a:ext cx="184634" cy="307728"/>
          </a:xfrm>
          <a:prstGeom prst="rect">
            <a:avLst/>
          </a:prstGeom>
          <a:noFill/>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p>
            <a:pPr defTabSz="609178" fontAlgn="base">
              <a:spcBef>
                <a:spcPct val="0"/>
              </a:spcBef>
              <a:spcAft>
                <a:spcPct val="0"/>
              </a:spcAft>
              <a:defRPr/>
            </a:pPr>
            <a:endParaRPr lang="en-US" sz="1400">
              <a:solidFill>
                <a:srgbClr val="FFFFFF"/>
              </a:solidFill>
              <a:latin typeface="CiscoSansTT Light"/>
              <a:ea typeface="ＭＳ Ｐゴシック" charset="0"/>
            </a:endParaRPr>
          </a:p>
        </p:txBody>
      </p:sp>
      <p:grpSp>
        <p:nvGrpSpPr>
          <p:cNvPr id="225" name="Group 16">
            <a:extLst>
              <a:ext uri="{FF2B5EF4-FFF2-40B4-BE49-F238E27FC236}">
                <a16:creationId xmlns:a16="http://schemas.microsoft.com/office/drawing/2014/main" id="{7CF0BEAA-648F-4B3E-37F7-71DD3AE50E6A}"/>
              </a:ext>
            </a:extLst>
          </p:cNvPr>
          <p:cNvGrpSpPr/>
          <p:nvPr/>
        </p:nvGrpSpPr>
        <p:grpSpPr>
          <a:xfrm>
            <a:off x="853085" y="3366313"/>
            <a:ext cx="1136830" cy="1133267"/>
            <a:chOff x="639337" y="3678043"/>
            <a:chExt cx="1137423" cy="1133856"/>
          </a:xfrm>
        </p:grpSpPr>
        <p:sp>
          <p:nvSpPr>
            <p:cNvPr id="226" name="Oval 47">
              <a:extLst>
                <a:ext uri="{FF2B5EF4-FFF2-40B4-BE49-F238E27FC236}">
                  <a16:creationId xmlns:a16="http://schemas.microsoft.com/office/drawing/2014/main" id="{497CB968-E9E1-C4A1-ECDC-FBFB9C3FE82B}"/>
                </a:ext>
              </a:extLst>
            </p:cNvPr>
            <p:cNvSpPr/>
            <p:nvPr/>
          </p:nvSpPr>
          <p:spPr>
            <a:xfrm>
              <a:off x="639337" y="3678043"/>
              <a:ext cx="1137423" cy="1133856"/>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27" name="TextBox 41">
              <a:extLst>
                <a:ext uri="{FF2B5EF4-FFF2-40B4-BE49-F238E27FC236}">
                  <a16:creationId xmlns:a16="http://schemas.microsoft.com/office/drawing/2014/main" id="{D39EA5FE-48BF-8F02-28F3-5C1194C8B47C}"/>
                </a:ext>
              </a:extLst>
            </p:cNvPr>
            <p:cNvSpPr txBox="1"/>
            <p:nvPr/>
          </p:nvSpPr>
          <p:spPr>
            <a:xfrm>
              <a:off x="723578" y="4338760"/>
              <a:ext cx="968942" cy="277094"/>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p>
              <a:pPr marL="0" marR="0" lvl="0" indent="0" algn="ctr" defTabSz="609178"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Brute force</a:t>
              </a:r>
            </a:p>
          </p:txBody>
        </p:sp>
      </p:grpSp>
      <p:grpSp>
        <p:nvGrpSpPr>
          <p:cNvPr id="228" name="Group 59">
            <a:extLst>
              <a:ext uri="{FF2B5EF4-FFF2-40B4-BE49-F238E27FC236}">
                <a16:creationId xmlns:a16="http://schemas.microsoft.com/office/drawing/2014/main" id="{C92CC3F6-5EF2-2DF7-7598-149848C76C5C}"/>
              </a:ext>
            </a:extLst>
          </p:cNvPr>
          <p:cNvGrpSpPr/>
          <p:nvPr/>
        </p:nvGrpSpPr>
        <p:grpSpPr>
          <a:xfrm>
            <a:off x="1427366" y="4467870"/>
            <a:ext cx="963436" cy="959620"/>
            <a:chOff x="639337" y="3678043"/>
            <a:chExt cx="1137423" cy="1132917"/>
          </a:xfrm>
        </p:grpSpPr>
        <p:sp>
          <p:nvSpPr>
            <p:cNvPr id="229" name="Oval 60">
              <a:extLst>
                <a:ext uri="{FF2B5EF4-FFF2-40B4-BE49-F238E27FC236}">
                  <a16:creationId xmlns:a16="http://schemas.microsoft.com/office/drawing/2014/main" id="{19AB990A-95BE-94EB-42A3-A894C1DC06A7}"/>
                </a:ext>
              </a:extLst>
            </p:cNvPr>
            <p:cNvSpPr/>
            <p:nvPr/>
          </p:nvSpPr>
          <p:spPr>
            <a:xfrm>
              <a:off x="639337" y="3678043"/>
              <a:ext cx="1137423" cy="1132917"/>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30" name="TextBox 448">
              <a:extLst>
                <a:ext uri="{FF2B5EF4-FFF2-40B4-BE49-F238E27FC236}">
                  <a16:creationId xmlns:a16="http://schemas.microsoft.com/office/drawing/2014/main" id="{BBBEF9F8-697C-7160-FF72-6666DBF7653F}"/>
                </a:ext>
              </a:extLst>
            </p:cNvPr>
            <p:cNvSpPr txBox="1"/>
            <p:nvPr/>
          </p:nvSpPr>
          <p:spPr>
            <a:xfrm>
              <a:off x="748042" y="4331257"/>
              <a:ext cx="920015" cy="326964"/>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Malware</a:t>
              </a:r>
            </a:p>
          </p:txBody>
        </p:sp>
      </p:grpSp>
      <p:grpSp>
        <p:nvGrpSpPr>
          <p:cNvPr id="231" name="Group 492">
            <a:extLst>
              <a:ext uri="{FF2B5EF4-FFF2-40B4-BE49-F238E27FC236}">
                <a16:creationId xmlns:a16="http://schemas.microsoft.com/office/drawing/2014/main" id="{F796DBF7-EFC7-C96F-D2F5-A96DBA9291FD}"/>
              </a:ext>
            </a:extLst>
          </p:cNvPr>
          <p:cNvGrpSpPr/>
          <p:nvPr/>
        </p:nvGrpSpPr>
        <p:grpSpPr>
          <a:xfrm>
            <a:off x="2189556" y="2604695"/>
            <a:ext cx="963437" cy="959620"/>
            <a:chOff x="639337" y="3678043"/>
            <a:chExt cx="1137423" cy="1132917"/>
          </a:xfrm>
        </p:grpSpPr>
        <p:sp>
          <p:nvSpPr>
            <p:cNvPr id="232" name="Oval 493">
              <a:extLst>
                <a:ext uri="{FF2B5EF4-FFF2-40B4-BE49-F238E27FC236}">
                  <a16:creationId xmlns:a16="http://schemas.microsoft.com/office/drawing/2014/main" id="{1E546B00-87A1-3C42-7AB5-1F8D60027CC6}"/>
                </a:ext>
              </a:extLst>
            </p:cNvPr>
            <p:cNvSpPr/>
            <p:nvPr/>
          </p:nvSpPr>
          <p:spPr>
            <a:xfrm>
              <a:off x="639337" y="3678043"/>
              <a:ext cx="1137423" cy="1132917"/>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33" name="TextBox 494">
              <a:extLst>
                <a:ext uri="{FF2B5EF4-FFF2-40B4-BE49-F238E27FC236}">
                  <a16:creationId xmlns:a16="http://schemas.microsoft.com/office/drawing/2014/main" id="{9A006A06-6D6F-00C1-B886-DB6CE6E5F740}"/>
                </a:ext>
              </a:extLst>
            </p:cNvPr>
            <p:cNvSpPr txBox="1"/>
            <p:nvPr/>
          </p:nvSpPr>
          <p:spPr>
            <a:xfrm>
              <a:off x="749934" y="4331257"/>
              <a:ext cx="916229" cy="326964"/>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Phishing</a:t>
              </a:r>
            </a:p>
          </p:txBody>
        </p:sp>
      </p:grpSp>
      <p:grpSp>
        <p:nvGrpSpPr>
          <p:cNvPr id="234" name="Group 502">
            <a:extLst>
              <a:ext uri="{FF2B5EF4-FFF2-40B4-BE49-F238E27FC236}">
                <a16:creationId xmlns:a16="http://schemas.microsoft.com/office/drawing/2014/main" id="{5333D45E-0E57-0C5E-3409-F39EC719B08D}"/>
              </a:ext>
            </a:extLst>
          </p:cNvPr>
          <p:cNvGrpSpPr/>
          <p:nvPr/>
        </p:nvGrpSpPr>
        <p:grpSpPr>
          <a:xfrm>
            <a:off x="4977460" y="2639864"/>
            <a:ext cx="1308944" cy="1306911"/>
            <a:chOff x="639337" y="3678043"/>
            <a:chExt cx="1137423" cy="1135657"/>
          </a:xfrm>
        </p:grpSpPr>
        <p:sp>
          <p:nvSpPr>
            <p:cNvPr id="235" name="Oval 503">
              <a:extLst>
                <a:ext uri="{FF2B5EF4-FFF2-40B4-BE49-F238E27FC236}">
                  <a16:creationId xmlns:a16="http://schemas.microsoft.com/office/drawing/2014/main" id="{74AECFED-8CE6-1DD8-34F4-7ACC0452EAF9}"/>
                </a:ext>
              </a:extLst>
            </p:cNvPr>
            <p:cNvSpPr/>
            <p:nvPr/>
          </p:nvSpPr>
          <p:spPr>
            <a:xfrm>
              <a:off x="639337" y="3678043"/>
              <a:ext cx="1137423" cy="1135657"/>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36" name="TextBox 505">
              <a:extLst>
                <a:ext uri="{FF2B5EF4-FFF2-40B4-BE49-F238E27FC236}">
                  <a16:creationId xmlns:a16="http://schemas.microsoft.com/office/drawing/2014/main" id="{C85CDD62-C667-30F2-259C-F5D56366F851}"/>
                </a:ext>
              </a:extLst>
            </p:cNvPr>
            <p:cNvSpPr txBox="1"/>
            <p:nvPr/>
          </p:nvSpPr>
          <p:spPr>
            <a:xfrm>
              <a:off x="920309" y="4334136"/>
              <a:ext cx="575482" cy="401127"/>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Hostile</a:t>
              </a:r>
              <a:br>
                <a:rPr kumimoji="0" lang="en-US" sz="1200" b="0" i="0" u="none" strike="noStrike" kern="0" cap="none" spc="0" normalizeH="0" baseline="0" noProof="0">
                  <a:ln>
                    <a:noFill/>
                  </a:ln>
                  <a:solidFill>
                    <a:srgbClr val="FFFFFF"/>
                  </a:solidFill>
                  <a:effectLst/>
                  <a:uLnTx/>
                  <a:uFillTx/>
                  <a:latin typeface="CiscoSansTT Light"/>
                  <a:ea typeface="ＭＳ Ｐゴシック"/>
                </a:rPr>
              </a:br>
              <a:r>
                <a:rPr kumimoji="0" lang="en-US" sz="1200" b="0" i="0" u="none" strike="noStrike" kern="0" cap="none" spc="0" normalizeH="0" baseline="0" noProof="0">
                  <a:ln>
                    <a:noFill/>
                  </a:ln>
                  <a:solidFill>
                    <a:srgbClr val="FFFFFF"/>
                  </a:solidFill>
                  <a:effectLst/>
                  <a:uLnTx/>
                  <a:uFillTx/>
                  <a:latin typeface="CiscoSansTT Light"/>
                  <a:ea typeface="ＭＳ Ｐゴシック"/>
                </a:rPr>
                <a:t>scans</a:t>
              </a:r>
            </a:p>
          </p:txBody>
        </p:sp>
      </p:grpSp>
      <p:grpSp>
        <p:nvGrpSpPr>
          <p:cNvPr id="237" name="Group 575">
            <a:extLst>
              <a:ext uri="{FF2B5EF4-FFF2-40B4-BE49-F238E27FC236}">
                <a16:creationId xmlns:a16="http://schemas.microsoft.com/office/drawing/2014/main" id="{9EA30897-9AAB-F590-E9EA-A42A6B1A1D5F}"/>
              </a:ext>
            </a:extLst>
          </p:cNvPr>
          <p:cNvGrpSpPr/>
          <p:nvPr/>
        </p:nvGrpSpPr>
        <p:grpSpPr>
          <a:xfrm>
            <a:off x="3547629" y="3435131"/>
            <a:ext cx="963436" cy="959620"/>
            <a:chOff x="639337" y="3678043"/>
            <a:chExt cx="1137423" cy="1132917"/>
          </a:xfrm>
        </p:grpSpPr>
        <p:sp>
          <p:nvSpPr>
            <p:cNvPr id="238" name="Oval 576">
              <a:extLst>
                <a:ext uri="{FF2B5EF4-FFF2-40B4-BE49-F238E27FC236}">
                  <a16:creationId xmlns:a16="http://schemas.microsoft.com/office/drawing/2014/main" id="{E4C39248-40C0-E22D-CBEE-D377D048B737}"/>
                </a:ext>
              </a:extLst>
            </p:cNvPr>
            <p:cNvSpPr/>
            <p:nvPr/>
          </p:nvSpPr>
          <p:spPr>
            <a:xfrm>
              <a:off x="639337" y="3678043"/>
              <a:ext cx="1137423" cy="1132917"/>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39" name="TextBox 577">
              <a:extLst>
                <a:ext uri="{FF2B5EF4-FFF2-40B4-BE49-F238E27FC236}">
                  <a16:creationId xmlns:a16="http://schemas.microsoft.com/office/drawing/2014/main" id="{B6240AA9-8BEF-3CB3-55D4-D2CEE74A4DA2}"/>
                </a:ext>
              </a:extLst>
            </p:cNvPr>
            <p:cNvSpPr txBox="1"/>
            <p:nvPr/>
          </p:nvSpPr>
          <p:spPr>
            <a:xfrm>
              <a:off x="860645" y="4331257"/>
              <a:ext cx="694808" cy="326964"/>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DDoS</a:t>
              </a:r>
            </a:p>
          </p:txBody>
        </p:sp>
      </p:grpSp>
      <p:grpSp>
        <p:nvGrpSpPr>
          <p:cNvPr id="240" name="Group 587">
            <a:extLst>
              <a:ext uri="{FF2B5EF4-FFF2-40B4-BE49-F238E27FC236}">
                <a16:creationId xmlns:a16="http://schemas.microsoft.com/office/drawing/2014/main" id="{193A4FDC-40D3-770B-50BC-9C01A5FB020C}"/>
              </a:ext>
            </a:extLst>
          </p:cNvPr>
          <p:cNvGrpSpPr>
            <a:grpSpLocks/>
          </p:cNvGrpSpPr>
          <p:nvPr/>
        </p:nvGrpSpPr>
        <p:grpSpPr>
          <a:xfrm>
            <a:off x="9993014" y="2757678"/>
            <a:ext cx="1188101" cy="1188102"/>
            <a:chOff x="639337" y="3678043"/>
            <a:chExt cx="1137423" cy="1137423"/>
          </a:xfrm>
        </p:grpSpPr>
        <p:sp>
          <p:nvSpPr>
            <p:cNvPr id="241" name="Oval 588">
              <a:extLst>
                <a:ext uri="{FF2B5EF4-FFF2-40B4-BE49-F238E27FC236}">
                  <a16:creationId xmlns:a16="http://schemas.microsoft.com/office/drawing/2014/main" id="{97BC0BBD-34B3-7E07-2D98-123D21A0287B}"/>
                </a:ext>
              </a:extLst>
            </p:cNvPr>
            <p:cNvSpPr/>
            <p:nvPr/>
          </p:nvSpPr>
          <p:spPr>
            <a:xfrm>
              <a:off x="639337" y="3678043"/>
              <a:ext cx="1137423" cy="1137423"/>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42" name="TextBox 589">
              <a:extLst>
                <a:ext uri="{FF2B5EF4-FFF2-40B4-BE49-F238E27FC236}">
                  <a16:creationId xmlns:a16="http://schemas.microsoft.com/office/drawing/2014/main" id="{58BFA47B-BC23-8932-0296-7853545C4BD8}"/>
                </a:ext>
              </a:extLst>
            </p:cNvPr>
            <p:cNvSpPr txBox="1"/>
            <p:nvPr/>
          </p:nvSpPr>
          <p:spPr>
            <a:xfrm>
              <a:off x="839635" y="4269940"/>
              <a:ext cx="736835" cy="441926"/>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SQL </a:t>
              </a:r>
              <a:br>
                <a:rPr kumimoji="0" lang="en-US" sz="1200" b="0" i="0" u="none" strike="noStrike" kern="0" cap="none" spc="0" normalizeH="0" baseline="0" noProof="0">
                  <a:ln>
                    <a:noFill/>
                  </a:ln>
                  <a:solidFill>
                    <a:srgbClr val="FFFFFF"/>
                  </a:solidFill>
                  <a:effectLst/>
                  <a:uLnTx/>
                  <a:uFillTx/>
                  <a:latin typeface="CiscoSansTT Light"/>
                  <a:ea typeface="ＭＳ Ｐゴシック"/>
                </a:rPr>
              </a:br>
              <a:r>
                <a:rPr kumimoji="0" lang="en-US" sz="1200" b="0" i="0" u="none" strike="noStrike" kern="0" cap="none" spc="0" normalizeH="0" baseline="0" noProof="0">
                  <a:ln>
                    <a:noFill/>
                  </a:ln>
                  <a:solidFill>
                    <a:srgbClr val="FFFFFF"/>
                  </a:solidFill>
                  <a:effectLst/>
                  <a:uLnTx/>
                  <a:uFillTx/>
                  <a:latin typeface="CiscoSansTT Light"/>
                  <a:ea typeface="ＭＳ Ｐゴシック"/>
                </a:rPr>
                <a:t>injection</a:t>
              </a:r>
            </a:p>
          </p:txBody>
        </p:sp>
      </p:grpSp>
      <p:grpSp>
        <p:nvGrpSpPr>
          <p:cNvPr id="243" name="Group 591">
            <a:extLst>
              <a:ext uri="{FF2B5EF4-FFF2-40B4-BE49-F238E27FC236}">
                <a16:creationId xmlns:a16="http://schemas.microsoft.com/office/drawing/2014/main" id="{46FB5E1A-4BF7-B309-6788-820C4ACC40A3}"/>
              </a:ext>
            </a:extLst>
          </p:cNvPr>
          <p:cNvGrpSpPr>
            <a:grpSpLocks/>
          </p:cNvGrpSpPr>
          <p:nvPr/>
        </p:nvGrpSpPr>
        <p:grpSpPr>
          <a:xfrm>
            <a:off x="7649389" y="2627586"/>
            <a:ext cx="1188101" cy="1188103"/>
            <a:chOff x="639337" y="3678043"/>
            <a:chExt cx="1137423" cy="1137423"/>
          </a:xfrm>
        </p:grpSpPr>
        <p:sp>
          <p:nvSpPr>
            <p:cNvPr id="244" name="Oval 592">
              <a:extLst>
                <a:ext uri="{FF2B5EF4-FFF2-40B4-BE49-F238E27FC236}">
                  <a16:creationId xmlns:a16="http://schemas.microsoft.com/office/drawing/2014/main" id="{3E7F1947-0992-4C15-7C09-75E83367133B}"/>
                </a:ext>
              </a:extLst>
            </p:cNvPr>
            <p:cNvSpPr/>
            <p:nvPr/>
          </p:nvSpPr>
          <p:spPr>
            <a:xfrm>
              <a:off x="639337" y="3678043"/>
              <a:ext cx="1137423" cy="1137423"/>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45" name="TextBox 593">
              <a:extLst>
                <a:ext uri="{FF2B5EF4-FFF2-40B4-BE49-F238E27FC236}">
                  <a16:creationId xmlns:a16="http://schemas.microsoft.com/office/drawing/2014/main" id="{3CF8E737-BB45-F353-B350-FA922721F163}"/>
                </a:ext>
              </a:extLst>
            </p:cNvPr>
            <p:cNvSpPr txBox="1"/>
            <p:nvPr/>
          </p:nvSpPr>
          <p:spPr>
            <a:xfrm>
              <a:off x="752929" y="4359677"/>
              <a:ext cx="910248" cy="265136"/>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Ghost data</a:t>
              </a:r>
            </a:p>
          </p:txBody>
        </p:sp>
      </p:grpSp>
      <p:grpSp>
        <p:nvGrpSpPr>
          <p:cNvPr id="246" name="Group 600">
            <a:extLst>
              <a:ext uri="{FF2B5EF4-FFF2-40B4-BE49-F238E27FC236}">
                <a16:creationId xmlns:a16="http://schemas.microsoft.com/office/drawing/2014/main" id="{ED2667EC-9334-FF12-4304-B0B9F0CDE730}"/>
              </a:ext>
            </a:extLst>
          </p:cNvPr>
          <p:cNvGrpSpPr/>
          <p:nvPr/>
        </p:nvGrpSpPr>
        <p:grpSpPr>
          <a:xfrm>
            <a:off x="6149017" y="4137716"/>
            <a:ext cx="1474071" cy="1471782"/>
            <a:chOff x="639337" y="3678043"/>
            <a:chExt cx="1137423" cy="1135657"/>
          </a:xfrm>
        </p:grpSpPr>
        <p:sp>
          <p:nvSpPr>
            <p:cNvPr id="247" name="Oval 601">
              <a:extLst>
                <a:ext uri="{FF2B5EF4-FFF2-40B4-BE49-F238E27FC236}">
                  <a16:creationId xmlns:a16="http://schemas.microsoft.com/office/drawing/2014/main" id="{D46A2FA8-0E76-88EF-1BA1-9CB8B8A9D7D8}"/>
                </a:ext>
              </a:extLst>
            </p:cNvPr>
            <p:cNvSpPr/>
            <p:nvPr/>
          </p:nvSpPr>
          <p:spPr>
            <a:xfrm>
              <a:off x="639337" y="3678043"/>
              <a:ext cx="1137423" cy="1135657"/>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48" name="TextBox 602">
              <a:extLst>
                <a:ext uri="{FF2B5EF4-FFF2-40B4-BE49-F238E27FC236}">
                  <a16:creationId xmlns:a16="http://schemas.microsoft.com/office/drawing/2014/main" id="{AEF4A4BC-F411-5307-6C25-8322E7E97C7C}"/>
                </a:ext>
              </a:extLst>
            </p:cNvPr>
            <p:cNvSpPr txBox="1"/>
            <p:nvPr/>
          </p:nvSpPr>
          <p:spPr>
            <a:xfrm>
              <a:off x="845555" y="4261808"/>
              <a:ext cx="725002" cy="498684"/>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Advanced </a:t>
              </a:r>
              <a:br>
                <a:rPr kumimoji="0" lang="en-US" sz="1200" b="0" i="0" u="none" strike="noStrike" kern="0" cap="none" spc="0" normalizeH="0" baseline="0" noProof="0">
                  <a:ln>
                    <a:noFill/>
                  </a:ln>
                  <a:solidFill>
                    <a:srgbClr val="FFFFFF"/>
                  </a:solidFill>
                  <a:effectLst/>
                  <a:uLnTx/>
                  <a:uFillTx/>
                  <a:latin typeface="CiscoSansTT Light"/>
                  <a:ea typeface="ＭＳ Ｐゴシック"/>
                </a:rPr>
              </a:br>
              <a:r>
                <a:rPr kumimoji="0" lang="en-US" sz="1200" b="0" i="0" u="none" strike="noStrike" kern="0" cap="none" spc="0" normalizeH="0" baseline="0" noProof="0">
                  <a:ln>
                    <a:noFill/>
                  </a:ln>
                  <a:solidFill>
                    <a:srgbClr val="FFFFFF"/>
                  </a:solidFill>
                  <a:effectLst/>
                  <a:uLnTx/>
                  <a:uFillTx/>
                  <a:latin typeface="CiscoSansTT Light"/>
                  <a:ea typeface="ＭＳ Ｐゴシック"/>
                </a:rPr>
                <a:t>persistent </a:t>
              </a:r>
              <a:br>
                <a:rPr kumimoji="0" lang="en-US" sz="1200" b="0" i="0" u="none" strike="noStrike" kern="0" cap="none" spc="0" normalizeH="0" baseline="0" noProof="0">
                  <a:ln>
                    <a:noFill/>
                  </a:ln>
                  <a:solidFill>
                    <a:srgbClr val="FFFFFF"/>
                  </a:solidFill>
                  <a:effectLst/>
                  <a:uLnTx/>
                  <a:uFillTx/>
                  <a:latin typeface="CiscoSansTT Light"/>
                  <a:ea typeface="ＭＳ Ｐゴシック"/>
                </a:rPr>
              </a:br>
              <a:r>
                <a:rPr kumimoji="0" lang="en-US" sz="1200" b="0" i="0" u="none" strike="noStrike" kern="0" cap="none" spc="0" normalizeH="0" baseline="0" noProof="0">
                  <a:ln>
                    <a:noFill/>
                  </a:ln>
                  <a:solidFill>
                    <a:srgbClr val="FFFFFF"/>
                  </a:solidFill>
                  <a:effectLst/>
                  <a:uLnTx/>
                  <a:uFillTx/>
                  <a:latin typeface="CiscoSansTT Light"/>
                  <a:ea typeface="ＭＳ Ｐゴシック"/>
                </a:rPr>
                <a:t>threats</a:t>
              </a:r>
            </a:p>
          </p:txBody>
        </p:sp>
      </p:grpSp>
      <p:grpSp>
        <p:nvGrpSpPr>
          <p:cNvPr id="249" name="Group 623">
            <a:extLst>
              <a:ext uri="{FF2B5EF4-FFF2-40B4-BE49-F238E27FC236}">
                <a16:creationId xmlns:a16="http://schemas.microsoft.com/office/drawing/2014/main" id="{307727E8-6BCA-BCC3-8D32-512F3C73C03F}"/>
              </a:ext>
            </a:extLst>
          </p:cNvPr>
          <p:cNvGrpSpPr/>
          <p:nvPr/>
        </p:nvGrpSpPr>
        <p:grpSpPr>
          <a:xfrm>
            <a:off x="9418054" y="4115594"/>
            <a:ext cx="1474071" cy="1471783"/>
            <a:chOff x="639337" y="3678043"/>
            <a:chExt cx="1137423" cy="1135657"/>
          </a:xfrm>
        </p:grpSpPr>
        <p:sp>
          <p:nvSpPr>
            <p:cNvPr id="250" name="Oval 624">
              <a:extLst>
                <a:ext uri="{FF2B5EF4-FFF2-40B4-BE49-F238E27FC236}">
                  <a16:creationId xmlns:a16="http://schemas.microsoft.com/office/drawing/2014/main" id="{7EABECBB-204C-CB0D-F2F9-9B035852BEF5}"/>
                </a:ext>
              </a:extLst>
            </p:cNvPr>
            <p:cNvSpPr/>
            <p:nvPr/>
          </p:nvSpPr>
          <p:spPr>
            <a:xfrm>
              <a:off x="639337" y="3678043"/>
              <a:ext cx="1137423" cy="1135657"/>
            </a:xfrm>
            <a:prstGeom prst="ellipse">
              <a:avLst/>
            </a:prstGeom>
            <a:solidFill>
              <a:srgbClr val="0D274D"/>
            </a:solidFill>
            <a:ln w="28575"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sp>
          <p:nvSpPr>
            <p:cNvPr id="251" name="TextBox 625">
              <a:extLst>
                <a:ext uri="{FF2B5EF4-FFF2-40B4-BE49-F238E27FC236}">
                  <a16:creationId xmlns:a16="http://schemas.microsoft.com/office/drawing/2014/main" id="{F113F05B-48C6-2330-9A69-28A3A060DD9A}"/>
                </a:ext>
              </a:extLst>
            </p:cNvPr>
            <p:cNvSpPr txBox="1"/>
            <p:nvPr/>
          </p:nvSpPr>
          <p:spPr>
            <a:xfrm>
              <a:off x="849890" y="4316053"/>
              <a:ext cx="716343" cy="356192"/>
            </a:xfrm>
            <a:prstGeom prst="rect">
              <a:avLst/>
            </a:prstGeom>
            <a:noFill/>
            <a:ln>
              <a:noFill/>
            </a:ln>
          </p:spPr>
          <p:txBody>
            <a:bodyPr rot="0" spcFirstLastPara="0" vertOverflow="overflow" horzOverflow="overflow" vert="horz" wrap="none" lIns="91392" tIns="45696" rIns="91392" bIns="45696" numCol="1" spcCol="0" rtlCol="0" fromWordArt="0" anchor="t" anchorCtr="0" forceAA="0" compatLnSpc="1">
              <a:prstTxWarp prst="textNoShape">
                <a:avLst/>
              </a:prstTxWarp>
              <a:spAutoFit/>
            </a:bodyPr>
            <a:lstStyle>
              <a:defPPr>
                <a:defRPr lang="en-US"/>
              </a:defPPr>
              <a:lvl1pPr algn="ctr" defTabSz="609376">
                <a:defRPr sz="1200">
                  <a:solidFill>
                    <a:srgbClr val="FFFFFF"/>
                  </a:solidFill>
                  <a:latin typeface="CiscoSansTT Light"/>
                  <a:ea typeface="ＭＳ Ｐゴシック"/>
                </a:defRPr>
              </a:lvl1pPr>
            </a:lstStyle>
            <a:p>
              <a:pPr marL="0" marR="0" lvl="0" indent="0" algn="ctr" defTabSz="609361"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CiscoSansTT Light"/>
                  <a:ea typeface="ＭＳ Ｐゴシック"/>
                </a:rPr>
                <a:t>Lateral </a:t>
              </a:r>
              <a:br>
                <a:rPr kumimoji="0" lang="en-US" sz="1200" b="0" i="0" u="none" strike="noStrike" kern="0" cap="none" spc="0" normalizeH="0" baseline="0" noProof="0">
                  <a:ln>
                    <a:noFill/>
                  </a:ln>
                  <a:solidFill>
                    <a:srgbClr val="FFFFFF"/>
                  </a:solidFill>
                  <a:effectLst/>
                  <a:uLnTx/>
                  <a:uFillTx/>
                  <a:latin typeface="CiscoSansTT Light"/>
                  <a:ea typeface="ＭＳ Ｐゴシック"/>
                </a:rPr>
              </a:br>
              <a:r>
                <a:rPr kumimoji="0" lang="en-US" sz="1200" b="0" i="0" u="none" strike="noStrike" kern="0" cap="none" spc="0" normalizeH="0" baseline="0" noProof="0">
                  <a:ln>
                    <a:noFill/>
                  </a:ln>
                  <a:solidFill>
                    <a:srgbClr val="FFFFFF"/>
                  </a:solidFill>
                  <a:effectLst/>
                  <a:uLnTx/>
                  <a:uFillTx/>
                  <a:latin typeface="CiscoSansTT Light"/>
                  <a:ea typeface="ＭＳ Ｐゴシック"/>
                </a:rPr>
                <a:t>movement</a:t>
              </a:r>
            </a:p>
          </p:txBody>
        </p:sp>
      </p:grpSp>
      <p:grpSp>
        <p:nvGrpSpPr>
          <p:cNvPr id="252" name="Group 2">
            <a:extLst>
              <a:ext uri="{FF2B5EF4-FFF2-40B4-BE49-F238E27FC236}">
                <a16:creationId xmlns:a16="http://schemas.microsoft.com/office/drawing/2014/main" id="{41CCE34C-4104-7171-360B-52605D5982AF}"/>
              </a:ext>
            </a:extLst>
          </p:cNvPr>
          <p:cNvGrpSpPr/>
          <p:nvPr/>
        </p:nvGrpSpPr>
        <p:grpSpPr>
          <a:xfrm>
            <a:off x="10279924" y="2812257"/>
            <a:ext cx="610069" cy="572913"/>
            <a:chOff x="7563250" y="1690779"/>
            <a:chExt cx="629511" cy="591170"/>
          </a:xfrm>
          <a:noFill/>
        </p:grpSpPr>
        <p:sp>
          <p:nvSpPr>
            <p:cNvPr id="253" name="Triangle 6">
              <a:extLst>
                <a:ext uri="{FF2B5EF4-FFF2-40B4-BE49-F238E27FC236}">
                  <a16:creationId xmlns:a16="http://schemas.microsoft.com/office/drawing/2014/main" id="{1618B9EC-19C4-AEFD-B6A5-E5BE7493C6AE}"/>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54" name="Graphic 15">
              <a:extLst>
                <a:ext uri="{FF2B5EF4-FFF2-40B4-BE49-F238E27FC236}">
                  <a16:creationId xmlns:a16="http://schemas.microsoft.com/office/drawing/2014/main" id="{D8E2EAF3-875C-775B-5FC2-65FEC4943502}"/>
                </a:ext>
              </a:extLst>
            </p:cNvPr>
            <p:cNvGrpSpPr/>
            <p:nvPr/>
          </p:nvGrpSpPr>
          <p:grpSpPr>
            <a:xfrm>
              <a:off x="7563250" y="1695057"/>
              <a:ext cx="627694" cy="586892"/>
              <a:chOff x="5237635" y="1400355"/>
              <a:chExt cx="585764" cy="547687"/>
            </a:xfrm>
            <a:grpFill/>
          </p:grpSpPr>
          <p:sp>
            <p:nvSpPr>
              <p:cNvPr id="255" name="Freeform 9">
                <a:extLst>
                  <a:ext uri="{FF2B5EF4-FFF2-40B4-BE49-F238E27FC236}">
                    <a16:creationId xmlns:a16="http://schemas.microsoft.com/office/drawing/2014/main" id="{351DBE8C-DDE3-362D-723A-A325DF830C6A}"/>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56" name="Freeform 18">
                <a:extLst>
                  <a:ext uri="{FF2B5EF4-FFF2-40B4-BE49-F238E27FC236}">
                    <a16:creationId xmlns:a16="http://schemas.microsoft.com/office/drawing/2014/main" id="{E6FE3732-C755-D23D-EF8C-F1BC35A2DE01}"/>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57" name="Freeform 21">
                <a:extLst>
                  <a:ext uri="{FF2B5EF4-FFF2-40B4-BE49-F238E27FC236}">
                    <a16:creationId xmlns:a16="http://schemas.microsoft.com/office/drawing/2014/main" id="{C55E70C0-4C6D-9BC6-6F05-3E66C7DEF33E}"/>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58" name="Group 24">
            <a:extLst>
              <a:ext uri="{FF2B5EF4-FFF2-40B4-BE49-F238E27FC236}">
                <a16:creationId xmlns:a16="http://schemas.microsoft.com/office/drawing/2014/main" id="{85CF2B08-CEF2-750F-F350-8E2A31938F27}"/>
              </a:ext>
            </a:extLst>
          </p:cNvPr>
          <p:cNvGrpSpPr/>
          <p:nvPr/>
        </p:nvGrpSpPr>
        <p:grpSpPr>
          <a:xfrm>
            <a:off x="7950230" y="2723562"/>
            <a:ext cx="610069" cy="572913"/>
            <a:chOff x="7563250" y="1690779"/>
            <a:chExt cx="629511" cy="591170"/>
          </a:xfrm>
          <a:noFill/>
        </p:grpSpPr>
        <p:sp>
          <p:nvSpPr>
            <p:cNvPr id="259" name="Triangle 25">
              <a:extLst>
                <a:ext uri="{FF2B5EF4-FFF2-40B4-BE49-F238E27FC236}">
                  <a16:creationId xmlns:a16="http://schemas.microsoft.com/office/drawing/2014/main" id="{F6D23688-0083-DB55-309F-E19A8969B5EE}"/>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60" name="Graphic 15">
              <a:extLst>
                <a:ext uri="{FF2B5EF4-FFF2-40B4-BE49-F238E27FC236}">
                  <a16:creationId xmlns:a16="http://schemas.microsoft.com/office/drawing/2014/main" id="{B0D336D6-168E-2DED-C958-FB89BAB83305}"/>
                </a:ext>
              </a:extLst>
            </p:cNvPr>
            <p:cNvGrpSpPr/>
            <p:nvPr/>
          </p:nvGrpSpPr>
          <p:grpSpPr>
            <a:xfrm>
              <a:off x="7563250" y="1695057"/>
              <a:ext cx="627694" cy="586892"/>
              <a:chOff x="5237635" y="1400355"/>
              <a:chExt cx="585764" cy="547687"/>
            </a:xfrm>
            <a:grpFill/>
          </p:grpSpPr>
          <p:sp>
            <p:nvSpPr>
              <p:cNvPr id="261" name="Freeform 30">
                <a:extLst>
                  <a:ext uri="{FF2B5EF4-FFF2-40B4-BE49-F238E27FC236}">
                    <a16:creationId xmlns:a16="http://schemas.microsoft.com/office/drawing/2014/main" id="{772EECE6-AC28-8740-F83E-3B697E5FABED}"/>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62" name="Freeform 34">
                <a:extLst>
                  <a:ext uri="{FF2B5EF4-FFF2-40B4-BE49-F238E27FC236}">
                    <a16:creationId xmlns:a16="http://schemas.microsoft.com/office/drawing/2014/main" id="{DB3F2E5D-300B-B90A-55A0-5F6B9AB0AA22}"/>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63" name="Freeform 35">
                <a:extLst>
                  <a:ext uri="{FF2B5EF4-FFF2-40B4-BE49-F238E27FC236}">
                    <a16:creationId xmlns:a16="http://schemas.microsoft.com/office/drawing/2014/main" id="{F48888A6-AE1D-361B-EE27-E4D52D5AB1C0}"/>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64" name="Group 36">
            <a:extLst>
              <a:ext uri="{FF2B5EF4-FFF2-40B4-BE49-F238E27FC236}">
                <a16:creationId xmlns:a16="http://schemas.microsoft.com/office/drawing/2014/main" id="{F15661B1-F9BB-33BF-6F00-D6A752789C97}"/>
              </a:ext>
            </a:extLst>
          </p:cNvPr>
          <p:cNvGrpSpPr/>
          <p:nvPr/>
        </p:nvGrpSpPr>
        <p:grpSpPr>
          <a:xfrm>
            <a:off x="9828956" y="4286360"/>
            <a:ext cx="610069" cy="572913"/>
            <a:chOff x="7563250" y="1690779"/>
            <a:chExt cx="629511" cy="591170"/>
          </a:xfrm>
          <a:noFill/>
        </p:grpSpPr>
        <p:sp>
          <p:nvSpPr>
            <p:cNvPr id="265" name="Triangle 37">
              <a:extLst>
                <a:ext uri="{FF2B5EF4-FFF2-40B4-BE49-F238E27FC236}">
                  <a16:creationId xmlns:a16="http://schemas.microsoft.com/office/drawing/2014/main" id="{06F59061-8D67-65FB-21E7-1DE9D906298D}"/>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66" name="Graphic 15">
              <a:extLst>
                <a:ext uri="{FF2B5EF4-FFF2-40B4-BE49-F238E27FC236}">
                  <a16:creationId xmlns:a16="http://schemas.microsoft.com/office/drawing/2014/main" id="{417E65F9-9DEF-C675-C874-0DD6E590D8B2}"/>
                </a:ext>
              </a:extLst>
            </p:cNvPr>
            <p:cNvGrpSpPr/>
            <p:nvPr/>
          </p:nvGrpSpPr>
          <p:grpSpPr>
            <a:xfrm>
              <a:off x="7563250" y="1695057"/>
              <a:ext cx="627694" cy="586892"/>
              <a:chOff x="5237635" y="1400355"/>
              <a:chExt cx="585764" cy="547687"/>
            </a:xfrm>
            <a:grpFill/>
          </p:grpSpPr>
          <p:sp>
            <p:nvSpPr>
              <p:cNvPr id="267" name="Freeform 39">
                <a:extLst>
                  <a:ext uri="{FF2B5EF4-FFF2-40B4-BE49-F238E27FC236}">
                    <a16:creationId xmlns:a16="http://schemas.microsoft.com/office/drawing/2014/main" id="{30224569-8700-CB71-CB00-ECDF3A1BD1CB}"/>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68" name="Freeform 40">
                <a:extLst>
                  <a:ext uri="{FF2B5EF4-FFF2-40B4-BE49-F238E27FC236}">
                    <a16:creationId xmlns:a16="http://schemas.microsoft.com/office/drawing/2014/main" id="{784686EB-FB95-C29D-DFCC-16621701C109}"/>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69" name="Freeform 42">
                <a:extLst>
                  <a:ext uri="{FF2B5EF4-FFF2-40B4-BE49-F238E27FC236}">
                    <a16:creationId xmlns:a16="http://schemas.microsoft.com/office/drawing/2014/main" id="{5E3B5DEF-8151-CF0E-55A8-6E0DCCB2581D}"/>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70" name="Group 45">
            <a:extLst>
              <a:ext uri="{FF2B5EF4-FFF2-40B4-BE49-F238E27FC236}">
                <a16:creationId xmlns:a16="http://schemas.microsoft.com/office/drawing/2014/main" id="{954B8CA9-F61F-9216-50CA-5C4BAC726B21}"/>
              </a:ext>
            </a:extLst>
          </p:cNvPr>
          <p:cNvGrpSpPr/>
          <p:nvPr/>
        </p:nvGrpSpPr>
        <p:grpSpPr>
          <a:xfrm>
            <a:off x="6553664" y="4259024"/>
            <a:ext cx="610069" cy="572913"/>
            <a:chOff x="7563250" y="1690779"/>
            <a:chExt cx="629511" cy="591170"/>
          </a:xfrm>
          <a:noFill/>
        </p:grpSpPr>
        <p:sp>
          <p:nvSpPr>
            <p:cNvPr id="271" name="Triangle 46">
              <a:extLst>
                <a:ext uri="{FF2B5EF4-FFF2-40B4-BE49-F238E27FC236}">
                  <a16:creationId xmlns:a16="http://schemas.microsoft.com/office/drawing/2014/main" id="{6ACB8D10-0A61-2904-EF1C-FF38078D119E}"/>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72" name="Graphic 15">
              <a:extLst>
                <a:ext uri="{FF2B5EF4-FFF2-40B4-BE49-F238E27FC236}">
                  <a16:creationId xmlns:a16="http://schemas.microsoft.com/office/drawing/2014/main" id="{5598451D-3128-FD5F-36D4-3BB8E55D183B}"/>
                </a:ext>
              </a:extLst>
            </p:cNvPr>
            <p:cNvGrpSpPr/>
            <p:nvPr/>
          </p:nvGrpSpPr>
          <p:grpSpPr>
            <a:xfrm>
              <a:off x="7563250" y="1695057"/>
              <a:ext cx="627694" cy="586892"/>
              <a:chOff x="5237635" y="1400355"/>
              <a:chExt cx="585764" cy="547687"/>
            </a:xfrm>
            <a:grpFill/>
          </p:grpSpPr>
          <p:sp>
            <p:nvSpPr>
              <p:cNvPr id="273" name="Freeform 49">
                <a:extLst>
                  <a:ext uri="{FF2B5EF4-FFF2-40B4-BE49-F238E27FC236}">
                    <a16:creationId xmlns:a16="http://schemas.microsoft.com/office/drawing/2014/main" id="{2A0EE53E-E6B8-828D-EFD5-94F7BE3CC22E}"/>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74" name="Freeform 51">
                <a:extLst>
                  <a:ext uri="{FF2B5EF4-FFF2-40B4-BE49-F238E27FC236}">
                    <a16:creationId xmlns:a16="http://schemas.microsoft.com/office/drawing/2014/main" id="{3FEC8B5A-B89C-E0DC-0993-7A0999B6DCC9}"/>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75" name="Freeform 52">
                <a:extLst>
                  <a:ext uri="{FF2B5EF4-FFF2-40B4-BE49-F238E27FC236}">
                    <a16:creationId xmlns:a16="http://schemas.microsoft.com/office/drawing/2014/main" id="{B0659E46-43E6-E97C-143B-C5B1E587BB52}"/>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76" name="Group 53">
            <a:extLst>
              <a:ext uri="{FF2B5EF4-FFF2-40B4-BE49-F238E27FC236}">
                <a16:creationId xmlns:a16="http://schemas.microsoft.com/office/drawing/2014/main" id="{8C785E21-C9E5-4E4A-18DA-5768784606AB}"/>
              </a:ext>
            </a:extLst>
          </p:cNvPr>
          <p:cNvGrpSpPr/>
          <p:nvPr/>
        </p:nvGrpSpPr>
        <p:grpSpPr>
          <a:xfrm>
            <a:off x="5351048" y="2784718"/>
            <a:ext cx="610069" cy="572913"/>
            <a:chOff x="7563250" y="1690779"/>
            <a:chExt cx="629511" cy="591170"/>
          </a:xfrm>
          <a:noFill/>
        </p:grpSpPr>
        <p:sp>
          <p:nvSpPr>
            <p:cNvPr id="277" name="Triangle 54">
              <a:extLst>
                <a:ext uri="{FF2B5EF4-FFF2-40B4-BE49-F238E27FC236}">
                  <a16:creationId xmlns:a16="http://schemas.microsoft.com/office/drawing/2014/main" id="{5CC5E0AC-5550-5D38-02BD-6FC318133C21}"/>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78" name="Graphic 15">
              <a:extLst>
                <a:ext uri="{FF2B5EF4-FFF2-40B4-BE49-F238E27FC236}">
                  <a16:creationId xmlns:a16="http://schemas.microsoft.com/office/drawing/2014/main" id="{7B6C7BFC-0D4D-02F8-D9D7-57B98B92FFFA}"/>
                </a:ext>
              </a:extLst>
            </p:cNvPr>
            <p:cNvGrpSpPr/>
            <p:nvPr/>
          </p:nvGrpSpPr>
          <p:grpSpPr>
            <a:xfrm>
              <a:off x="7563250" y="1695057"/>
              <a:ext cx="627694" cy="586892"/>
              <a:chOff x="5237635" y="1400355"/>
              <a:chExt cx="585764" cy="547687"/>
            </a:xfrm>
            <a:grpFill/>
          </p:grpSpPr>
          <p:sp>
            <p:nvSpPr>
              <p:cNvPr id="279" name="Freeform 56">
                <a:extLst>
                  <a:ext uri="{FF2B5EF4-FFF2-40B4-BE49-F238E27FC236}">
                    <a16:creationId xmlns:a16="http://schemas.microsoft.com/office/drawing/2014/main" id="{1014F863-860F-5595-19EB-D0D66B9F4205}"/>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80" name="Freeform 58">
                <a:extLst>
                  <a:ext uri="{FF2B5EF4-FFF2-40B4-BE49-F238E27FC236}">
                    <a16:creationId xmlns:a16="http://schemas.microsoft.com/office/drawing/2014/main" id="{E55A12B8-7D6A-1BBE-FF48-2BB82D4ED06B}"/>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81" name="Freeform 479">
                <a:extLst>
                  <a:ext uri="{FF2B5EF4-FFF2-40B4-BE49-F238E27FC236}">
                    <a16:creationId xmlns:a16="http://schemas.microsoft.com/office/drawing/2014/main" id="{4A8E02CC-918F-3B2F-AEFD-AD107DE70B51}"/>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82" name="Group 480">
            <a:extLst>
              <a:ext uri="{FF2B5EF4-FFF2-40B4-BE49-F238E27FC236}">
                <a16:creationId xmlns:a16="http://schemas.microsoft.com/office/drawing/2014/main" id="{7D2E6CD3-E8DD-77B6-9A34-34CDA2977BA5}"/>
              </a:ext>
            </a:extLst>
          </p:cNvPr>
          <p:cNvGrpSpPr/>
          <p:nvPr/>
        </p:nvGrpSpPr>
        <p:grpSpPr>
          <a:xfrm>
            <a:off x="3828208" y="3550032"/>
            <a:ext cx="442777" cy="415809"/>
            <a:chOff x="7563250" y="1690779"/>
            <a:chExt cx="629511" cy="591170"/>
          </a:xfrm>
          <a:noFill/>
        </p:grpSpPr>
        <p:sp>
          <p:nvSpPr>
            <p:cNvPr id="283" name="Triangle 487">
              <a:extLst>
                <a:ext uri="{FF2B5EF4-FFF2-40B4-BE49-F238E27FC236}">
                  <a16:creationId xmlns:a16="http://schemas.microsoft.com/office/drawing/2014/main" id="{97E0E073-B5E5-EC6D-5A63-9A006D6A7A9B}"/>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84" name="Graphic 15">
              <a:extLst>
                <a:ext uri="{FF2B5EF4-FFF2-40B4-BE49-F238E27FC236}">
                  <a16:creationId xmlns:a16="http://schemas.microsoft.com/office/drawing/2014/main" id="{E34D86E3-2312-ABDC-F0B1-772FB750C97A}"/>
                </a:ext>
              </a:extLst>
            </p:cNvPr>
            <p:cNvGrpSpPr/>
            <p:nvPr/>
          </p:nvGrpSpPr>
          <p:grpSpPr>
            <a:xfrm>
              <a:off x="7563250" y="1695057"/>
              <a:ext cx="627694" cy="586892"/>
              <a:chOff x="5237635" y="1400355"/>
              <a:chExt cx="585764" cy="547687"/>
            </a:xfrm>
            <a:grpFill/>
          </p:grpSpPr>
          <p:sp>
            <p:nvSpPr>
              <p:cNvPr id="285" name="Freeform 489">
                <a:extLst>
                  <a:ext uri="{FF2B5EF4-FFF2-40B4-BE49-F238E27FC236}">
                    <a16:creationId xmlns:a16="http://schemas.microsoft.com/office/drawing/2014/main" id="{82E0D935-3CD7-AF8F-6AE6-29A7644FFE14}"/>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86" name="Freeform 490">
                <a:extLst>
                  <a:ext uri="{FF2B5EF4-FFF2-40B4-BE49-F238E27FC236}">
                    <a16:creationId xmlns:a16="http://schemas.microsoft.com/office/drawing/2014/main" id="{6BD309DD-EDF7-8444-0FD2-7D2571310753}"/>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87" name="Freeform 496">
                <a:extLst>
                  <a:ext uri="{FF2B5EF4-FFF2-40B4-BE49-F238E27FC236}">
                    <a16:creationId xmlns:a16="http://schemas.microsoft.com/office/drawing/2014/main" id="{3091D386-81C7-60DD-9785-3C8334E175E8}"/>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88" name="Group 498">
            <a:extLst>
              <a:ext uri="{FF2B5EF4-FFF2-40B4-BE49-F238E27FC236}">
                <a16:creationId xmlns:a16="http://schemas.microsoft.com/office/drawing/2014/main" id="{FFCADB73-25BB-7065-5A58-7888013DAC01}"/>
              </a:ext>
            </a:extLst>
          </p:cNvPr>
          <p:cNvGrpSpPr/>
          <p:nvPr/>
        </p:nvGrpSpPr>
        <p:grpSpPr>
          <a:xfrm>
            <a:off x="2441232" y="2696138"/>
            <a:ext cx="482923" cy="453511"/>
            <a:chOff x="7563250" y="1690779"/>
            <a:chExt cx="629511" cy="591170"/>
          </a:xfrm>
          <a:noFill/>
        </p:grpSpPr>
        <p:sp>
          <p:nvSpPr>
            <p:cNvPr id="289" name="Triangle 499">
              <a:extLst>
                <a:ext uri="{FF2B5EF4-FFF2-40B4-BE49-F238E27FC236}">
                  <a16:creationId xmlns:a16="http://schemas.microsoft.com/office/drawing/2014/main" id="{DB1F0C9D-63E6-37AA-68B1-474D1687F739}"/>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90" name="Graphic 15">
              <a:extLst>
                <a:ext uri="{FF2B5EF4-FFF2-40B4-BE49-F238E27FC236}">
                  <a16:creationId xmlns:a16="http://schemas.microsoft.com/office/drawing/2014/main" id="{AA64FCF4-974F-795D-7364-11E67AE5303E}"/>
                </a:ext>
              </a:extLst>
            </p:cNvPr>
            <p:cNvGrpSpPr/>
            <p:nvPr/>
          </p:nvGrpSpPr>
          <p:grpSpPr>
            <a:xfrm>
              <a:off x="7563250" y="1695057"/>
              <a:ext cx="627694" cy="586892"/>
              <a:chOff x="5237635" y="1400355"/>
              <a:chExt cx="585764" cy="547687"/>
            </a:xfrm>
            <a:grpFill/>
          </p:grpSpPr>
          <p:sp>
            <p:nvSpPr>
              <p:cNvPr id="291" name="Freeform 507">
                <a:extLst>
                  <a:ext uri="{FF2B5EF4-FFF2-40B4-BE49-F238E27FC236}">
                    <a16:creationId xmlns:a16="http://schemas.microsoft.com/office/drawing/2014/main" id="{C5650752-85BE-F64A-F10D-EDD24BEED032}"/>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92" name="Freeform 508">
                <a:extLst>
                  <a:ext uri="{FF2B5EF4-FFF2-40B4-BE49-F238E27FC236}">
                    <a16:creationId xmlns:a16="http://schemas.microsoft.com/office/drawing/2014/main" id="{FFCDF12F-ACBB-1216-CEA3-8D7AE2D00F1B}"/>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93" name="Freeform 509">
                <a:extLst>
                  <a:ext uri="{FF2B5EF4-FFF2-40B4-BE49-F238E27FC236}">
                    <a16:creationId xmlns:a16="http://schemas.microsoft.com/office/drawing/2014/main" id="{14B6EBBB-C141-DFBF-7829-4EE8736598DA}"/>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294" name="Group 510">
            <a:extLst>
              <a:ext uri="{FF2B5EF4-FFF2-40B4-BE49-F238E27FC236}">
                <a16:creationId xmlns:a16="http://schemas.microsoft.com/office/drawing/2014/main" id="{D1AA2386-2189-9DF5-35E5-9D6D9A0C3FA9}"/>
              </a:ext>
            </a:extLst>
          </p:cNvPr>
          <p:cNvGrpSpPr/>
          <p:nvPr/>
        </p:nvGrpSpPr>
        <p:grpSpPr>
          <a:xfrm>
            <a:off x="1128064" y="3450897"/>
            <a:ext cx="610069" cy="572913"/>
            <a:chOff x="7563250" y="1690779"/>
            <a:chExt cx="629511" cy="591170"/>
          </a:xfrm>
          <a:noFill/>
        </p:grpSpPr>
        <p:sp>
          <p:nvSpPr>
            <p:cNvPr id="295" name="Triangle 579">
              <a:extLst>
                <a:ext uri="{FF2B5EF4-FFF2-40B4-BE49-F238E27FC236}">
                  <a16:creationId xmlns:a16="http://schemas.microsoft.com/office/drawing/2014/main" id="{8673CBAC-0860-5340-601E-57BFBCF4A46A}"/>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296" name="Graphic 15">
              <a:extLst>
                <a:ext uri="{FF2B5EF4-FFF2-40B4-BE49-F238E27FC236}">
                  <a16:creationId xmlns:a16="http://schemas.microsoft.com/office/drawing/2014/main" id="{9B0C0F92-FAC4-2BF9-CD3A-57CE38C4DA16}"/>
                </a:ext>
              </a:extLst>
            </p:cNvPr>
            <p:cNvGrpSpPr/>
            <p:nvPr/>
          </p:nvGrpSpPr>
          <p:grpSpPr>
            <a:xfrm>
              <a:off x="7563250" y="1695057"/>
              <a:ext cx="627694" cy="586892"/>
              <a:chOff x="5237635" y="1400355"/>
              <a:chExt cx="585764" cy="547687"/>
            </a:xfrm>
            <a:grpFill/>
          </p:grpSpPr>
          <p:sp>
            <p:nvSpPr>
              <p:cNvPr id="297" name="Freeform 581">
                <a:extLst>
                  <a:ext uri="{FF2B5EF4-FFF2-40B4-BE49-F238E27FC236}">
                    <a16:creationId xmlns:a16="http://schemas.microsoft.com/office/drawing/2014/main" id="{5E09046B-F01C-E7B0-AA7A-F11D46A4BB45}"/>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98" name="Freeform 582">
                <a:extLst>
                  <a:ext uri="{FF2B5EF4-FFF2-40B4-BE49-F238E27FC236}">
                    <a16:creationId xmlns:a16="http://schemas.microsoft.com/office/drawing/2014/main" id="{C0C8B02F-9AC0-A63D-BDD3-7769FCBF213A}"/>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299" name="Freeform 583">
                <a:extLst>
                  <a:ext uri="{FF2B5EF4-FFF2-40B4-BE49-F238E27FC236}">
                    <a16:creationId xmlns:a16="http://schemas.microsoft.com/office/drawing/2014/main" id="{AAB6FDD6-2896-8011-196D-A4D887C7C719}"/>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grpSp>
        <p:nvGrpSpPr>
          <p:cNvPr id="300" name="Group 584">
            <a:extLst>
              <a:ext uri="{FF2B5EF4-FFF2-40B4-BE49-F238E27FC236}">
                <a16:creationId xmlns:a16="http://schemas.microsoft.com/office/drawing/2014/main" id="{8B422E6C-184A-ECCD-ADC1-66D17956075B}"/>
              </a:ext>
            </a:extLst>
          </p:cNvPr>
          <p:cNvGrpSpPr/>
          <p:nvPr/>
        </p:nvGrpSpPr>
        <p:grpSpPr>
          <a:xfrm>
            <a:off x="1696023" y="4619473"/>
            <a:ext cx="439480" cy="412712"/>
            <a:chOff x="7563250" y="1690779"/>
            <a:chExt cx="629511" cy="591170"/>
          </a:xfrm>
          <a:noFill/>
        </p:grpSpPr>
        <p:sp>
          <p:nvSpPr>
            <p:cNvPr id="301" name="Triangle 585">
              <a:extLst>
                <a:ext uri="{FF2B5EF4-FFF2-40B4-BE49-F238E27FC236}">
                  <a16:creationId xmlns:a16="http://schemas.microsoft.com/office/drawing/2014/main" id="{854DFF0B-835B-67FF-6BD9-C89137C8EF7D}"/>
                </a:ext>
              </a:extLst>
            </p:cNvPr>
            <p:cNvSpPr/>
            <p:nvPr/>
          </p:nvSpPr>
          <p:spPr>
            <a:xfrm>
              <a:off x="7569600" y="1690779"/>
              <a:ext cx="623161" cy="577658"/>
            </a:xfrm>
            <a:prstGeom prst="triangle">
              <a:avLst>
                <a:gd name="adj" fmla="val 49282"/>
              </a:avLst>
            </a:prstGeom>
            <a:grpFill/>
            <a:ln w="25400" cap="flat" cmpd="sng" algn="ctr">
              <a:solidFill>
                <a:srgbClr val="FBAB2C"/>
              </a:solidFill>
              <a:prstDash val="solid"/>
            </a:ln>
            <a:effectLst/>
          </p:spPr>
          <p:txBody>
            <a:bodyPr lIns="45696" rIns="45696" rtlCol="0" anchor="ctr"/>
            <a:lstStyle/>
            <a:p>
              <a:pPr marL="0" marR="0" lvl="0" indent="0" algn="ctr"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CiscoSansTT Light"/>
                <a:ea typeface="+mn-ea"/>
                <a:cs typeface="+mn-cs"/>
              </a:endParaRPr>
            </a:p>
          </p:txBody>
        </p:sp>
        <p:grpSp>
          <p:nvGrpSpPr>
            <p:cNvPr id="302" name="Graphic 15">
              <a:extLst>
                <a:ext uri="{FF2B5EF4-FFF2-40B4-BE49-F238E27FC236}">
                  <a16:creationId xmlns:a16="http://schemas.microsoft.com/office/drawing/2014/main" id="{B3F20CA6-E42B-77C6-F5E1-F45547E8AB5D}"/>
                </a:ext>
              </a:extLst>
            </p:cNvPr>
            <p:cNvGrpSpPr/>
            <p:nvPr/>
          </p:nvGrpSpPr>
          <p:grpSpPr>
            <a:xfrm>
              <a:off x="7563250" y="1695057"/>
              <a:ext cx="627694" cy="586892"/>
              <a:chOff x="5237635" y="1400355"/>
              <a:chExt cx="585764" cy="547687"/>
            </a:xfrm>
            <a:grpFill/>
          </p:grpSpPr>
          <p:sp>
            <p:nvSpPr>
              <p:cNvPr id="303" name="Freeform 595">
                <a:extLst>
                  <a:ext uri="{FF2B5EF4-FFF2-40B4-BE49-F238E27FC236}">
                    <a16:creationId xmlns:a16="http://schemas.microsoft.com/office/drawing/2014/main" id="{9747603B-8DBB-BD13-ADCA-42A215CF40D2}"/>
                  </a:ext>
                </a:extLst>
              </p:cNvPr>
              <p:cNvSpPr/>
              <p:nvPr/>
            </p:nvSpPr>
            <p:spPr>
              <a:xfrm>
                <a:off x="5237635" y="1400355"/>
                <a:ext cx="585764" cy="547687"/>
              </a:xfrm>
              <a:custGeom>
                <a:avLst/>
                <a:gdLst>
                  <a:gd name="connsiteX0" fmla="*/ 582568 w 585764"/>
                  <a:gd name="connsiteY0" fmla="*/ 507968 h 547687"/>
                  <a:gd name="connsiteX1" fmla="*/ 316821 w 585764"/>
                  <a:gd name="connsiteY1" fmla="*/ 14192 h 547687"/>
                  <a:gd name="connsiteX2" fmla="*/ 292913 w 585764"/>
                  <a:gd name="connsiteY2" fmla="*/ 0 h 547687"/>
                  <a:gd name="connsiteX3" fmla="*/ 269005 w 585764"/>
                  <a:gd name="connsiteY3" fmla="*/ 14192 h 547687"/>
                  <a:gd name="connsiteX4" fmla="*/ 269005 w 585764"/>
                  <a:gd name="connsiteY4" fmla="*/ 14192 h 547687"/>
                  <a:gd name="connsiteX5" fmla="*/ 3258 w 585764"/>
                  <a:gd name="connsiteY5" fmla="*/ 507968 h 547687"/>
                  <a:gd name="connsiteX6" fmla="*/ 3829 w 585764"/>
                  <a:gd name="connsiteY6" fmla="*/ 534543 h 547687"/>
                  <a:gd name="connsiteX7" fmla="*/ 27070 w 585764"/>
                  <a:gd name="connsiteY7" fmla="*/ 547688 h 547687"/>
                  <a:gd name="connsiteX8" fmla="*/ 558661 w 585764"/>
                  <a:gd name="connsiteY8" fmla="*/ 547688 h 547687"/>
                  <a:gd name="connsiteX9" fmla="*/ 581901 w 585764"/>
                  <a:gd name="connsiteY9" fmla="*/ 534543 h 547687"/>
                  <a:gd name="connsiteX10" fmla="*/ 582473 w 585764"/>
                  <a:gd name="connsiteY10" fmla="*/ 507968 h 547687"/>
                  <a:gd name="connsiteX11" fmla="*/ 569709 w 585764"/>
                  <a:gd name="connsiteY11" fmla="*/ 527209 h 547687"/>
                  <a:gd name="connsiteX12" fmla="*/ 558661 w 585764"/>
                  <a:gd name="connsiteY12" fmla="*/ 533400 h 547687"/>
                  <a:gd name="connsiteX13" fmla="*/ 27165 w 585764"/>
                  <a:gd name="connsiteY13" fmla="*/ 533400 h 547687"/>
                  <a:gd name="connsiteX14" fmla="*/ 16116 w 585764"/>
                  <a:gd name="connsiteY14" fmla="*/ 527209 h 547687"/>
                  <a:gd name="connsiteX15" fmla="*/ 15831 w 585764"/>
                  <a:gd name="connsiteY15" fmla="*/ 514731 h 547687"/>
                  <a:gd name="connsiteX16" fmla="*/ 281578 w 585764"/>
                  <a:gd name="connsiteY16" fmla="*/ 21050 h 547687"/>
                  <a:gd name="connsiteX17" fmla="*/ 292913 w 585764"/>
                  <a:gd name="connsiteY17" fmla="*/ 14288 h 547687"/>
                  <a:gd name="connsiteX18" fmla="*/ 304248 w 585764"/>
                  <a:gd name="connsiteY18" fmla="*/ 21050 h 547687"/>
                  <a:gd name="connsiteX19" fmla="*/ 569995 w 585764"/>
                  <a:gd name="connsiteY19" fmla="*/ 514731 h 547687"/>
                  <a:gd name="connsiteX20" fmla="*/ 569709 w 585764"/>
                  <a:gd name="connsiteY20" fmla="*/ 527209 h 54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5764" h="547687">
                    <a:moveTo>
                      <a:pt x="582568" y="507968"/>
                    </a:moveTo>
                    <a:lnTo>
                      <a:pt x="316821" y="14192"/>
                    </a:lnTo>
                    <a:cubicBezTo>
                      <a:pt x="312058" y="5239"/>
                      <a:pt x="303105" y="0"/>
                      <a:pt x="292913" y="0"/>
                    </a:cubicBezTo>
                    <a:cubicBezTo>
                      <a:pt x="282721" y="0"/>
                      <a:pt x="273863" y="5334"/>
                      <a:pt x="269005" y="14192"/>
                    </a:cubicBezTo>
                    <a:lnTo>
                      <a:pt x="269005" y="14192"/>
                    </a:lnTo>
                    <a:cubicBezTo>
                      <a:pt x="269005" y="14192"/>
                      <a:pt x="3258" y="507968"/>
                      <a:pt x="3258" y="507968"/>
                    </a:cubicBezTo>
                    <a:cubicBezTo>
                      <a:pt x="-1314" y="516350"/>
                      <a:pt x="-1029" y="526352"/>
                      <a:pt x="3829" y="534543"/>
                    </a:cubicBezTo>
                    <a:cubicBezTo>
                      <a:pt x="8782" y="542830"/>
                      <a:pt x="17450" y="547688"/>
                      <a:pt x="27070" y="547688"/>
                    </a:cubicBezTo>
                    <a:lnTo>
                      <a:pt x="558661" y="547688"/>
                    </a:lnTo>
                    <a:cubicBezTo>
                      <a:pt x="568281" y="547688"/>
                      <a:pt x="577044" y="542735"/>
                      <a:pt x="581901" y="534543"/>
                    </a:cubicBezTo>
                    <a:cubicBezTo>
                      <a:pt x="586854" y="526352"/>
                      <a:pt x="587045" y="516446"/>
                      <a:pt x="582473" y="507968"/>
                    </a:cubicBezTo>
                    <a:close/>
                    <a:moveTo>
                      <a:pt x="569709" y="527209"/>
                    </a:moveTo>
                    <a:cubicBezTo>
                      <a:pt x="567328" y="531114"/>
                      <a:pt x="563232" y="533400"/>
                      <a:pt x="558661" y="533400"/>
                    </a:cubicBezTo>
                    <a:lnTo>
                      <a:pt x="27165" y="533400"/>
                    </a:lnTo>
                    <a:cubicBezTo>
                      <a:pt x="22593" y="533400"/>
                      <a:pt x="18498" y="531114"/>
                      <a:pt x="16116" y="527209"/>
                    </a:cubicBezTo>
                    <a:cubicBezTo>
                      <a:pt x="13735" y="523304"/>
                      <a:pt x="13640" y="518732"/>
                      <a:pt x="15831" y="514731"/>
                    </a:cubicBezTo>
                    <a:lnTo>
                      <a:pt x="281578" y="21050"/>
                    </a:lnTo>
                    <a:cubicBezTo>
                      <a:pt x="283864" y="16859"/>
                      <a:pt x="288055" y="14288"/>
                      <a:pt x="292913" y="14288"/>
                    </a:cubicBezTo>
                    <a:cubicBezTo>
                      <a:pt x="297771" y="14288"/>
                      <a:pt x="301962" y="16764"/>
                      <a:pt x="304248" y="21050"/>
                    </a:cubicBezTo>
                    <a:lnTo>
                      <a:pt x="569995" y="514731"/>
                    </a:lnTo>
                    <a:cubicBezTo>
                      <a:pt x="572186" y="518732"/>
                      <a:pt x="572091" y="523304"/>
                      <a:pt x="569709" y="527209"/>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304" name="Freeform 596">
                <a:extLst>
                  <a:ext uri="{FF2B5EF4-FFF2-40B4-BE49-F238E27FC236}">
                    <a16:creationId xmlns:a16="http://schemas.microsoft.com/office/drawing/2014/main" id="{5E89A350-D432-7C60-A02B-7A1C84A47376}"/>
                  </a:ext>
                </a:extLst>
              </p:cNvPr>
              <p:cNvSpPr/>
              <p:nvPr/>
            </p:nvSpPr>
            <p:spPr>
              <a:xfrm>
                <a:off x="5523499" y="1578949"/>
                <a:ext cx="14287" cy="190500"/>
              </a:xfrm>
              <a:custGeom>
                <a:avLst/>
                <a:gdLst>
                  <a:gd name="connsiteX0" fmla="*/ 0 w 14287"/>
                  <a:gd name="connsiteY0" fmla="*/ 0 h 190500"/>
                  <a:gd name="connsiteX1" fmla="*/ 14287 w 14287"/>
                  <a:gd name="connsiteY1" fmla="*/ 0 h 190500"/>
                  <a:gd name="connsiteX2" fmla="*/ 14287 w 14287"/>
                  <a:gd name="connsiteY2" fmla="*/ 190500 h 190500"/>
                  <a:gd name="connsiteX3" fmla="*/ 0 w 14287"/>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 h="190500">
                    <a:moveTo>
                      <a:pt x="0" y="0"/>
                    </a:moveTo>
                    <a:lnTo>
                      <a:pt x="14287" y="0"/>
                    </a:lnTo>
                    <a:lnTo>
                      <a:pt x="14287" y="190500"/>
                    </a:lnTo>
                    <a:lnTo>
                      <a:pt x="0" y="190500"/>
                    </a:ln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sp>
            <p:nvSpPr>
              <p:cNvPr id="305" name="Freeform 597">
                <a:extLst>
                  <a:ext uri="{FF2B5EF4-FFF2-40B4-BE49-F238E27FC236}">
                    <a16:creationId xmlns:a16="http://schemas.microsoft.com/office/drawing/2014/main" id="{AF768545-1C77-4E0A-6CF2-71FAD28B80E1}"/>
                  </a:ext>
                </a:extLst>
              </p:cNvPr>
              <p:cNvSpPr/>
              <p:nvPr/>
            </p:nvSpPr>
            <p:spPr>
              <a:xfrm>
                <a:off x="5504354" y="1819455"/>
                <a:ext cx="52387" cy="52387"/>
              </a:xfrm>
              <a:custGeom>
                <a:avLst/>
                <a:gdLst>
                  <a:gd name="connsiteX0" fmla="*/ 26194 w 52387"/>
                  <a:gd name="connsiteY0" fmla="*/ 0 h 52387"/>
                  <a:gd name="connsiteX1" fmla="*/ 0 w 52387"/>
                  <a:gd name="connsiteY1" fmla="*/ 26194 h 52387"/>
                  <a:gd name="connsiteX2" fmla="*/ 26194 w 52387"/>
                  <a:gd name="connsiteY2" fmla="*/ 52388 h 52387"/>
                  <a:gd name="connsiteX3" fmla="*/ 52388 w 52387"/>
                  <a:gd name="connsiteY3" fmla="*/ 26194 h 52387"/>
                  <a:gd name="connsiteX4" fmla="*/ 26194 w 52387"/>
                  <a:gd name="connsiteY4" fmla="*/ 0 h 52387"/>
                  <a:gd name="connsiteX5" fmla="*/ 26194 w 52387"/>
                  <a:gd name="connsiteY5" fmla="*/ 38100 h 52387"/>
                  <a:gd name="connsiteX6" fmla="*/ 14288 w 52387"/>
                  <a:gd name="connsiteY6" fmla="*/ 26194 h 52387"/>
                  <a:gd name="connsiteX7" fmla="*/ 26194 w 52387"/>
                  <a:gd name="connsiteY7" fmla="*/ 14288 h 52387"/>
                  <a:gd name="connsiteX8" fmla="*/ 38100 w 52387"/>
                  <a:gd name="connsiteY8" fmla="*/ 26194 h 52387"/>
                  <a:gd name="connsiteX9" fmla="*/ 26194 w 52387"/>
                  <a:gd name="connsiteY9" fmla="*/ 38100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87" h="52387">
                    <a:moveTo>
                      <a:pt x="26194" y="0"/>
                    </a:moveTo>
                    <a:cubicBezTo>
                      <a:pt x="11716" y="0"/>
                      <a:pt x="0" y="11716"/>
                      <a:pt x="0" y="26194"/>
                    </a:cubicBezTo>
                    <a:cubicBezTo>
                      <a:pt x="0" y="40672"/>
                      <a:pt x="11716" y="52388"/>
                      <a:pt x="26194" y="52388"/>
                    </a:cubicBezTo>
                    <a:cubicBezTo>
                      <a:pt x="40672" y="52388"/>
                      <a:pt x="52388" y="40672"/>
                      <a:pt x="52388" y="26194"/>
                    </a:cubicBezTo>
                    <a:cubicBezTo>
                      <a:pt x="52388" y="11716"/>
                      <a:pt x="40672" y="0"/>
                      <a:pt x="26194" y="0"/>
                    </a:cubicBezTo>
                    <a:close/>
                    <a:moveTo>
                      <a:pt x="26194" y="38100"/>
                    </a:moveTo>
                    <a:cubicBezTo>
                      <a:pt x="19622" y="38100"/>
                      <a:pt x="14288" y="32766"/>
                      <a:pt x="14288" y="26194"/>
                    </a:cubicBezTo>
                    <a:cubicBezTo>
                      <a:pt x="14288" y="19622"/>
                      <a:pt x="19622" y="14288"/>
                      <a:pt x="26194" y="14288"/>
                    </a:cubicBezTo>
                    <a:cubicBezTo>
                      <a:pt x="32766" y="14288"/>
                      <a:pt x="38100" y="19622"/>
                      <a:pt x="38100" y="26194"/>
                    </a:cubicBezTo>
                    <a:cubicBezTo>
                      <a:pt x="38100" y="32766"/>
                      <a:pt x="32766" y="38100"/>
                      <a:pt x="26194" y="38100"/>
                    </a:cubicBezTo>
                    <a:close/>
                  </a:path>
                </a:pathLst>
              </a:custGeom>
              <a:grpFill/>
              <a:ln w="9525" cap="flat">
                <a:solidFill>
                  <a:srgbClr val="FBAB2C"/>
                </a:solidFill>
                <a:prstDash val="solid"/>
                <a:miter/>
              </a:ln>
            </p:spPr>
            <p:txBody>
              <a:bodyPr rtlCol="0" anchor="ctr"/>
              <a:lstStyle/>
              <a:p>
                <a:pPr marL="0" marR="0" lvl="0" indent="0" defTabSz="609178"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a:ln>
                    <a:noFill/>
                  </a:ln>
                  <a:solidFill>
                    <a:srgbClr val="414244"/>
                  </a:solidFill>
                  <a:effectLst/>
                  <a:uLnTx/>
                  <a:uFillTx/>
                  <a:latin typeface="Arial" charset="0"/>
                  <a:ea typeface="ＭＳ Ｐゴシック" charset="0"/>
                </a:endParaRPr>
              </a:p>
            </p:txBody>
          </p:sp>
        </p:grpSp>
      </p:grpSp>
      <p:sp>
        <p:nvSpPr>
          <p:cNvPr id="3" name="Foliennummernplatzhalter 2">
            <a:extLst>
              <a:ext uri="{FF2B5EF4-FFF2-40B4-BE49-F238E27FC236}">
                <a16:creationId xmlns:a16="http://schemas.microsoft.com/office/drawing/2014/main" id="{76C6899D-97DC-FD48-6B5D-6E126017ED0E}"/>
              </a:ext>
            </a:extLst>
          </p:cNvPr>
          <p:cNvSpPr>
            <a:spLocks noGrp="1"/>
          </p:cNvSpPr>
          <p:nvPr>
            <p:ph type="sldNum" sz="quarter" idx="12"/>
          </p:nvPr>
        </p:nvSpPr>
        <p:spPr/>
        <p:txBody>
          <a:bodyPr/>
          <a:lstStyle/>
          <a:p>
            <a:fld id="{4C86EB02-3AF8-4C19-B0D1-31A9E52C2F89}" type="slidenum">
              <a:rPr lang="en-GB" smtClean="0"/>
              <a:pPr/>
              <a:t>12</a:t>
            </a:fld>
            <a:endParaRPr lang="en-GB"/>
          </a:p>
        </p:txBody>
      </p:sp>
      <p:sp>
        <p:nvSpPr>
          <p:cNvPr id="4" name="Datumsplatzhalter 3">
            <a:extLst>
              <a:ext uri="{FF2B5EF4-FFF2-40B4-BE49-F238E27FC236}">
                <a16:creationId xmlns:a16="http://schemas.microsoft.com/office/drawing/2014/main" id="{8C22F41F-0CEF-FDB7-8E0C-9D1F41104700}"/>
              </a:ext>
            </a:extLst>
          </p:cNvPr>
          <p:cNvSpPr>
            <a:spLocks noGrp="1"/>
          </p:cNvSpPr>
          <p:nvPr>
            <p:ph type="dt" sz="half" idx="10"/>
          </p:nvPr>
        </p:nvSpPr>
        <p:spPr/>
        <p:txBody>
          <a:bodyPr/>
          <a:lstStyle/>
          <a:p>
            <a:r>
              <a:rPr lang="de-DE"/>
              <a:t>© 2025 Logicalis Germany</a:t>
            </a:r>
            <a:endParaRPr lang="de-DE" dirty="0"/>
          </a:p>
        </p:txBody>
      </p:sp>
      <p:sp>
        <p:nvSpPr>
          <p:cNvPr id="306" name="Text Placeholder 6">
            <a:extLst>
              <a:ext uri="{FF2B5EF4-FFF2-40B4-BE49-F238E27FC236}">
                <a16:creationId xmlns:a16="http://schemas.microsoft.com/office/drawing/2014/main" id="{BDE2E17A-A0B8-030F-9C7E-F99F37D9CE12}"/>
              </a:ext>
            </a:extLst>
          </p:cNvPr>
          <p:cNvSpPr txBox="1">
            <a:spLocks/>
          </p:cNvSpPr>
          <p:nvPr/>
        </p:nvSpPr>
        <p:spPr>
          <a:xfrm>
            <a:off x="2606888" y="5838185"/>
            <a:ext cx="6999067" cy="492443"/>
          </a:xfrm>
          <a:prstGeom prst="rect">
            <a:avLst/>
          </a:prstGeom>
        </p:spPr>
        <p:txBody>
          <a:bodyPr vert="horz" wrap="square" lIns="60960" tIns="60960" rIns="60960" bIns="60960" rtlCol="0" anchor="t" anchorCtr="0">
            <a:spAutoFit/>
          </a:bodyPr>
          <a:lstStyle>
            <a:lvl1pPr marL="0" indent="0" algn="l" defTabSz="685800" rtl="0" eaLnBrk="1" latinLnBrk="0" hangingPunct="1">
              <a:lnSpc>
                <a:spcPct val="100000"/>
              </a:lnSpc>
              <a:spcBef>
                <a:spcPts val="750"/>
              </a:spcBef>
              <a:buFont typeface="Arial" panose="020B0604020202020204" pitchFamily="34" charset="0"/>
              <a:buNone/>
              <a:defRPr sz="1050" b="0" i="0" kern="1200">
                <a:solidFill>
                  <a:schemeClr val="tx1"/>
                </a:solidFill>
                <a:latin typeface="CiscoSansTT Light" panose="020B0503020201020303" pitchFamily="34" charset="0"/>
                <a:ea typeface="+mn-ea"/>
                <a:cs typeface="CiscoSansTT Light" panose="020B0503020201020303"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rgbClr val="414244"/>
                </a:solidFill>
                <a:latin typeface="CiscoSansTT Light" panose="020B0503020201020303" pitchFamily="34" charset="0"/>
                <a:ea typeface="+mn-ea"/>
                <a:cs typeface="CiscoSansTT Light" panose="020B05030202010203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350" b="0" i="0" kern="1200">
                <a:solidFill>
                  <a:srgbClr val="414244"/>
                </a:solidFill>
                <a:latin typeface="CiscoSansTT Light" panose="020B0503020201020303" pitchFamily="34" charset="0"/>
                <a:ea typeface="+mn-ea"/>
                <a:cs typeface="CiscoSansTT Light" panose="020B05030202010203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b="0" i="0" kern="1200">
                <a:solidFill>
                  <a:srgbClr val="414244"/>
                </a:solidFill>
                <a:latin typeface="CiscoSansTT Light" panose="020B0503020201020303" pitchFamily="34" charset="0"/>
                <a:ea typeface="+mn-ea"/>
                <a:cs typeface="CiscoSansTT Light" panose="020B05030202010203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050" b="0" i="0" kern="1200">
                <a:solidFill>
                  <a:srgbClr val="414244"/>
                </a:solidFill>
                <a:latin typeface="CiscoSansTT Light" panose="020B0503020201020303" pitchFamily="34" charset="0"/>
                <a:ea typeface="+mn-ea"/>
                <a:cs typeface="CiscoSansTT Light" panose="020B05030202010203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377" fontAlgn="base">
              <a:spcBef>
                <a:spcPts val="1200"/>
              </a:spcBef>
              <a:defRPr/>
            </a:pPr>
            <a:r>
              <a:rPr lang="en-US" sz="2400" b="1" dirty="0">
                <a:solidFill>
                  <a:srgbClr val="FFFFFF"/>
                </a:solidFill>
                <a:latin typeface="+mj-lt"/>
                <a:cs typeface="CiscoSansTT Medium" panose="020B0503020201020303" pitchFamily="34" charset="0"/>
              </a:rPr>
              <a:t>Die IT </a:t>
            </a:r>
            <a:r>
              <a:rPr lang="en-US" sz="2400" b="1" dirty="0" err="1">
                <a:solidFill>
                  <a:srgbClr val="FFFFFF"/>
                </a:solidFill>
                <a:latin typeface="+mj-lt"/>
                <a:cs typeface="CiscoSansTT Medium" panose="020B0503020201020303" pitchFamily="34" charset="0"/>
              </a:rPr>
              <a:t>braucht</a:t>
            </a:r>
            <a:r>
              <a:rPr lang="en-US" sz="2400" b="1" dirty="0">
                <a:solidFill>
                  <a:srgbClr val="FFFFFF"/>
                </a:solidFill>
                <a:latin typeface="+mj-lt"/>
                <a:cs typeface="CiscoSansTT Medium" panose="020B0503020201020303" pitchFamily="34" charset="0"/>
              </a:rPr>
              <a:t> </a:t>
            </a:r>
            <a:r>
              <a:rPr lang="en-US" sz="2400" b="1" dirty="0" err="1">
                <a:solidFill>
                  <a:srgbClr val="FFFFFF"/>
                </a:solidFill>
                <a:latin typeface="+mj-lt"/>
                <a:cs typeface="CiscoSansTT Medium" panose="020B0503020201020303" pitchFamily="34" charset="0"/>
              </a:rPr>
              <a:t>daher</a:t>
            </a:r>
            <a:r>
              <a:rPr lang="en-US" sz="2400" b="1" dirty="0">
                <a:solidFill>
                  <a:srgbClr val="FFFFFF"/>
                </a:solidFill>
                <a:latin typeface="+mj-lt"/>
                <a:cs typeface="CiscoSansTT Medium" panose="020B0503020201020303" pitchFamily="34" charset="0"/>
              </a:rPr>
              <a:t> </a:t>
            </a:r>
            <a:r>
              <a:rPr lang="en-US" sz="2400" b="1" dirty="0" err="1">
                <a:solidFill>
                  <a:srgbClr val="FFFFFF"/>
                </a:solidFill>
                <a:latin typeface="+mj-lt"/>
                <a:cs typeface="CiscoSansTT Medium" panose="020B0503020201020303" pitchFamily="34" charset="0"/>
              </a:rPr>
              <a:t>einen</a:t>
            </a:r>
            <a:r>
              <a:rPr lang="en-US" sz="2400" b="1" dirty="0">
                <a:solidFill>
                  <a:srgbClr val="FFFFFF"/>
                </a:solidFill>
                <a:latin typeface="+mj-lt"/>
                <a:cs typeface="CiscoSansTT Medium" panose="020B0503020201020303" pitchFamily="34" charset="0"/>
              </a:rPr>
              <a:t> </a:t>
            </a:r>
            <a:r>
              <a:rPr lang="en-US" sz="2400" b="1" dirty="0" err="1">
                <a:solidFill>
                  <a:srgbClr val="FFFFFF"/>
                </a:solidFill>
                <a:latin typeface="+mj-lt"/>
                <a:cs typeface="CiscoSansTT Medium" panose="020B0503020201020303" pitchFamily="34" charset="0"/>
              </a:rPr>
              <a:t>anderen</a:t>
            </a:r>
            <a:r>
              <a:rPr lang="en-US" sz="2400" b="1" dirty="0">
                <a:solidFill>
                  <a:srgbClr val="FFFFFF"/>
                </a:solidFill>
                <a:latin typeface="+mj-lt"/>
                <a:cs typeface="CiscoSansTT Medium" panose="020B0503020201020303" pitchFamily="34" charset="0"/>
              </a:rPr>
              <a:t> Ansatz</a:t>
            </a:r>
          </a:p>
        </p:txBody>
      </p:sp>
      <p:sp>
        <p:nvSpPr>
          <p:cNvPr id="2" name="Titel 1">
            <a:extLst>
              <a:ext uri="{FF2B5EF4-FFF2-40B4-BE49-F238E27FC236}">
                <a16:creationId xmlns:a16="http://schemas.microsoft.com/office/drawing/2014/main" id="{CC263336-11AA-038C-6E3F-42F545442B03}"/>
              </a:ext>
            </a:extLst>
          </p:cNvPr>
          <p:cNvSpPr>
            <a:spLocks noGrp="1"/>
          </p:cNvSpPr>
          <p:nvPr>
            <p:ph type="title"/>
          </p:nvPr>
        </p:nvSpPr>
        <p:spPr>
          <a:xfrm>
            <a:off x="633597" y="598319"/>
            <a:ext cx="8972357" cy="504000"/>
          </a:xfrm>
        </p:spPr>
        <p:txBody>
          <a:bodyPr/>
          <a:lstStyle/>
          <a:p>
            <a:r>
              <a:rPr lang="en-US" sz="2300" dirty="0"/>
              <a:t>Die </a:t>
            </a:r>
            <a:r>
              <a:rPr lang="en-US" sz="2300" dirty="0" err="1"/>
              <a:t>Absicherung</a:t>
            </a:r>
            <a:r>
              <a:rPr lang="en-US" sz="2300" dirty="0"/>
              <a:t> </a:t>
            </a:r>
            <a:r>
              <a:rPr lang="en-US" sz="2300" dirty="0" err="1"/>
              <a:t>dieser</a:t>
            </a:r>
            <a:r>
              <a:rPr lang="en-US" sz="2300" dirty="0"/>
              <a:t> </a:t>
            </a:r>
            <a:r>
              <a:rPr lang="en-US" sz="2300" dirty="0" err="1"/>
              <a:t>Verbindungen</a:t>
            </a:r>
            <a:r>
              <a:rPr lang="en-US" sz="2300" dirty="0"/>
              <a:t> </a:t>
            </a:r>
            <a:r>
              <a:rPr lang="en-US" sz="2300" dirty="0" err="1"/>
              <a:t>erhöht</a:t>
            </a:r>
            <a:r>
              <a:rPr lang="en-US" sz="2300" dirty="0"/>
              <a:t> die </a:t>
            </a:r>
            <a:r>
              <a:rPr lang="en-US" sz="2300" dirty="0" err="1"/>
              <a:t>Komplexität</a:t>
            </a:r>
            <a:r>
              <a:rPr lang="en-US" sz="2300" dirty="0"/>
              <a:t>. </a:t>
            </a:r>
            <a:endParaRPr lang="en-GB" sz="2300" dirty="0"/>
          </a:p>
        </p:txBody>
      </p:sp>
      <p:pic>
        <p:nvPicPr>
          <p:cNvPr id="313" name="Grafik 312">
            <a:extLst>
              <a:ext uri="{FF2B5EF4-FFF2-40B4-BE49-F238E27FC236}">
                <a16:creationId xmlns:a16="http://schemas.microsoft.com/office/drawing/2014/main" id="{14A125EA-1AEA-11A6-F18C-E459AB972483}"/>
              </a:ext>
            </a:extLst>
          </p:cNvPr>
          <p:cNvPicPr>
            <a:picLocks noChangeAspect="1"/>
          </p:cNvPicPr>
          <p:nvPr/>
        </p:nvPicPr>
        <p:blipFill>
          <a:blip r:embed="rId34"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
        <p:nvSpPr>
          <p:cNvPr id="43" name="TextBox 4103">
            <a:extLst>
              <a:ext uri="{FF2B5EF4-FFF2-40B4-BE49-F238E27FC236}">
                <a16:creationId xmlns:a16="http://schemas.microsoft.com/office/drawing/2014/main" id="{C37DF7BA-226A-0A7E-157F-7D85415C75C4}"/>
              </a:ext>
            </a:extLst>
          </p:cNvPr>
          <p:cNvSpPr txBox="1"/>
          <p:nvPr/>
        </p:nvSpPr>
        <p:spPr>
          <a:xfrm>
            <a:off x="414833" y="1707000"/>
            <a:ext cx="2222724" cy="553998"/>
          </a:xfrm>
          <a:prstGeom prst="rect">
            <a:avLst/>
          </a:prstGeom>
          <a:noFill/>
        </p:spPr>
        <p:txBody>
          <a:bodyPr wrap="none" lIns="121920" tIns="60960" rIns="121920" bIns="60960" rtlCol="0" anchor="t">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Personen</a:t>
            </a:r>
            <a:r>
              <a:rPr kumimoji="0" lang="en-US" sz="1400" b="1" i="0" u="none" strike="noStrike" kern="0" cap="none" spc="0" normalizeH="0" baseline="0" noProof="0" dirty="0">
                <a:ln>
                  <a:noFill/>
                </a:ln>
                <a:solidFill>
                  <a:srgbClr val="FFFFFF"/>
                </a:solidFill>
                <a:effectLst/>
                <a:uLnTx/>
                <a:uFillTx/>
                <a:ea typeface="ＭＳ Ｐゴシック"/>
                <a:cs typeface="CiscoSansTT Light"/>
              </a:rPr>
              <a:t>, </a:t>
            </a: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Standorte</a:t>
            </a:r>
            <a:endParaRPr kumimoji="0" lang="en-US" sz="1400" b="1" i="0" u="none" strike="noStrike" kern="0" cap="none" spc="0" normalizeH="0" baseline="0" noProof="0" dirty="0">
              <a:ln>
                <a:noFill/>
              </a:ln>
              <a:solidFill>
                <a:srgbClr val="FFFFFF"/>
              </a:solidFill>
              <a:effectLst/>
              <a:uLnTx/>
              <a:uFillTx/>
              <a:ea typeface="ＭＳ Ｐゴシック"/>
              <a:cs typeface="CiscoSansTT Light"/>
            </a:endParaRPr>
          </a:p>
          <a:p>
            <a:pPr marL="0" marR="0" lvl="0" indent="0" algn="ctr" defTabSz="609415" eaLnBrk="1" fontAlgn="base" latinLnBrk="0" hangingPunct="1">
              <a:lnSpc>
                <a:spcPct val="100000"/>
              </a:lnSpc>
              <a:spcBef>
                <a:spcPct val="0"/>
              </a:spcBef>
              <a:spcAft>
                <a:spcPct val="0"/>
              </a:spcAft>
              <a:buClrTx/>
              <a:buSzTx/>
              <a:buFontTx/>
              <a:buNone/>
              <a:tabLst/>
              <a:defRPr/>
            </a:pPr>
            <a:r>
              <a:rPr lang="en-US" sz="1400" b="1" kern="0" dirty="0">
                <a:solidFill>
                  <a:srgbClr val="FFFFFF"/>
                </a:solidFill>
                <a:ea typeface="ＭＳ Ｐゴシック"/>
                <a:cs typeface="CiscoSansTT Light"/>
              </a:rPr>
              <a:t>und</a:t>
            </a:r>
            <a:r>
              <a:rPr kumimoji="0" lang="en-US" sz="1400" b="1" i="0" u="none" strike="noStrike" kern="0" cap="none" spc="0" normalizeH="0" baseline="0" noProof="0" dirty="0">
                <a:ln>
                  <a:noFill/>
                </a:ln>
                <a:solidFill>
                  <a:srgbClr val="FFFFFF"/>
                </a:solidFill>
                <a:effectLst/>
                <a:uLnTx/>
                <a:uFillTx/>
                <a:ea typeface="ＭＳ Ｐゴシック"/>
                <a:cs typeface="CiscoSansTT Light"/>
              </a:rPr>
              <a:t> IOT </a:t>
            </a: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Geräte</a:t>
            </a:r>
            <a:endParaRPr kumimoji="0" lang="en-US" sz="1400" b="1" i="0" u="none" strike="noStrike" kern="0" cap="none" spc="0" normalizeH="0" baseline="0" noProof="0" dirty="0">
              <a:ln>
                <a:noFill/>
              </a:ln>
              <a:solidFill>
                <a:srgbClr val="FFFFFF"/>
              </a:solidFill>
              <a:effectLst/>
              <a:uLnTx/>
              <a:uFillTx/>
              <a:ea typeface="ＭＳ Ｐゴシック"/>
              <a:cs typeface="CiscoSansTT Light"/>
            </a:endParaRPr>
          </a:p>
        </p:txBody>
      </p:sp>
      <p:sp>
        <p:nvSpPr>
          <p:cNvPr id="84" name="TextBox 4104">
            <a:extLst>
              <a:ext uri="{FF2B5EF4-FFF2-40B4-BE49-F238E27FC236}">
                <a16:creationId xmlns:a16="http://schemas.microsoft.com/office/drawing/2014/main" id="{E1D4159E-DEEC-9368-4372-CFC7C723D15A}"/>
              </a:ext>
            </a:extLst>
          </p:cNvPr>
          <p:cNvSpPr txBox="1"/>
          <p:nvPr/>
        </p:nvSpPr>
        <p:spPr>
          <a:xfrm>
            <a:off x="9632346" y="1703516"/>
            <a:ext cx="2100255"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FFFFFF"/>
                </a:solidFill>
                <a:effectLst/>
                <a:uLnTx/>
                <a:uFillTx/>
                <a:ea typeface="ＭＳ Ｐゴシック" charset="0"/>
                <a:cs typeface="CiscoSansTT Light" panose="020B0503020201020303" pitchFamily="34" charset="0"/>
              </a:rPr>
              <a:t>Applikationen</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a:t>
            </a:r>
            <a:r>
              <a:rPr lang="en-US" sz="1400" b="1" kern="0" dirty="0">
                <a:solidFill>
                  <a:srgbClr val="FFFFFF"/>
                </a:solidFill>
                <a:ea typeface="ＭＳ Ｐゴシック" charset="0"/>
                <a:cs typeface="CiscoSansTT Light" panose="020B0503020201020303" pitchFamily="34" charset="0"/>
              </a:rPr>
              <a:t>Data Center</a:t>
            </a: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lang="en-US" sz="1400" b="1" kern="0" dirty="0">
                <a:solidFill>
                  <a:srgbClr val="FFFFFF"/>
                </a:solidFill>
                <a:ea typeface="ＭＳ Ｐゴシック" charset="0"/>
                <a:cs typeface="CiscoSansTT Light" panose="020B0503020201020303" pitchFamily="34" charset="0"/>
              </a:rPr>
              <a:t>C</a:t>
            </a: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loud)</a:t>
            </a:r>
            <a:endParaRPr kumimoji="0" lang="en-US" sz="1051"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endParaRPr>
          </a:p>
        </p:txBody>
      </p:sp>
      <p:sp>
        <p:nvSpPr>
          <p:cNvPr id="85" name="TextBox 4110">
            <a:extLst>
              <a:ext uri="{FF2B5EF4-FFF2-40B4-BE49-F238E27FC236}">
                <a16:creationId xmlns:a16="http://schemas.microsoft.com/office/drawing/2014/main" id="{559B61EA-3339-F867-7440-7DDE420AE9E8}"/>
              </a:ext>
            </a:extLst>
          </p:cNvPr>
          <p:cNvSpPr txBox="1"/>
          <p:nvPr/>
        </p:nvSpPr>
        <p:spPr>
          <a:xfrm>
            <a:off x="3275453" y="1707000"/>
            <a:ext cx="1096775"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Access</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Networks</a:t>
            </a:r>
          </a:p>
        </p:txBody>
      </p:sp>
      <p:sp>
        <p:nvSpPr>
          <p:cNvPr id="119" name="TextBox 4113">
            <a:extLst>
              <a:ext uri="{FF2B5EF4-FFF2-40B4-BE49-F238E27FC236}">
                <a16:creationId xmlns:a16="http://schemas.microsoft.com/office/drawing/2014/main" id="{0CAAEB8C-65BA-7E3F-2B0B-949087F6AE79}"/>
              </a:ext>
            </a:extLst>
          </p:cNvPr>
          <p:cNvSpPr txBox="1"/>
          <p:nvPr/>
        </p:nvSpPr>
        <p:spPr>
          <a:xfrm>
            <a:off x="5605324" y="1707000"/>
            <a:ext cx="1002197"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Network</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Services</a:t>
            </a:r>
          </a:p>
        </p:txBody>
      </p:sp>
      <p:sp>
        <p:nvSpPr>
          <p:cNvPr id="152" name="TextBox 4116">
            <a:extLst>
              <a:ext uri="{FF2B5EF4-FFF2-40B4-BE49-F238E27FC236}">
                <a16:creationId xmlns:a16="http://schemas.microsoft.com/office/drawing/2014/main" id="{932FA162-8F96-BAEE-408B-D3E656E22763}"/>
              </a:ext>
            </a:extLst>
          </p:cNvPr>
          <p:cNvSpPr txBox="1"/>
          <p:nvPr/>
        </p:nvSpPr>
        <p:spPr>
          <a:xfrm>
            <a:off x="7425483" y="1707000"/>
            <a:ext cx="1983236"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Cloud Connectivity</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lang="en-US" sz="1400" b="1" kern="0" dirty="0" err="1">
                <a:solidFill>
                  <a:srgbClr val="FFFFFF"/>
                </a:solidFill>
                <a:ea typeface="ＭＳ Ｐゴシック" charset="0"/>
                <a:cs typeface="CiscoSansTT Light" panose="020B0503020201020303" pitchFamily="34" charset="0"/>
              </a:rPr>
              <a:t>Infrastruktur</a:t>
            </a:r>
            <a:endPar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endParaRPr>
          </a:p>
        </p:txBody>
      </p:sp>
    </p:spTree>
    <p:extLst>
      <p:ext uri="{BB962C8B-B14F-4D97-AF65-F5344CB8AC3E}">
        <p14:creationId xmlns:p14="http://schemas.microsoft.com/office/powerpoint/2010/main" val="3293112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37"/>
                                        </p:tgtEl>
                                        <p:attrNameLst>
                                          <p:attrName>style.visibility</p:attrName>
                                        </p:attrNameLst>
                                      </p:cBhvr>
                                      <p:to>
                                        <p:strVal val="visible"/>
                                      </p:to>
                                    </p:set>
                                    <p:anim calcmode="lin" valueType="num">
                                      <p:cBhvr>
                                        <p:cTn id="11" dur="500" fill="hold"/>
                                        <p:tgtEl>
                                          <p:spTgt spid="237"/>
                                        </p:tgtEl>
                                        <p:attrNameLst>
                                          <p:attrName>ppt_w</p:attrName>
                                        </p:attrNameLst>
                                      </p:cBhvr>
                                      <p:tavLst>
                                        <p:tav tm="0">
                                          <p:val>
                                            <p:fltVal val="0"/>
                                          </p:val>
                                        </p:tav>
                                        <p:tav tm="100000">
                                          <p:val>
                                            <p:strVal val="#ppt_w"/>
                                          </p:val>
                                        </p:tav>
                                      </p:tavLst>
                                    </p:anim>
                                    <p:anim calcmode="lin" valueType="num">
                                      <p:cBhvr>
                                        <p:cTn id="12" dur="500" fill="hold"/>
                                        <p:tgtEl>
                                          <p:spTgt spid="237"/>
                                        </p:tgtEl>
                                        <p:attrNameLst>
                                          <p:attrName>ppt_h</p:attrName>
                                        </p:attrNameLst>
                                      </p:cBhvr>
                                      <p:tavLst>
                                        <p:tav tm="0">
                                          <p:val>
                                            <p:fltVal val="0"/>
                                          </p:val>
                                        </p:tav>
                                        <p:tav tm="100000">
                                          <p:val>
                                            <p:strVal val="#ppt_h"/>
                                          </p:val>
                                        </p:tav>
                                      </p:tavLst>
                                    </p:anim>
                                    <p:animEffect transition="in" filter="fade">
                                      <p:cBhvr>
                                        <p:cTn id="13" dur="500"/>
                                        <p:tgtEl>
                                          <p:spTgt spid="237"/>
                                        </p:tgtEl>
                                      </p:cBhvr>
                                    </p:animEffect>
                                  </p:childTnLst>
                                </p:cTn>
                              </p:par>
                              <p:par>
                                <p:cTn id="14" presetID="53" presetClass="entr" presetSubtype="16" fill="hold" nodeType="withEffect">
                                  <p:stCondLst>
                                    <p:cond delay="250"/>
                                  </p:stCondLst>
                                  <p:childTnLst>
                                    <p:set>
                                      <p:cBhvr>
                                        <p:cTn id="15" dur="1" fill="hold">
                                          <p:stCondLst>
                                            <p:cond delay="0"/>
                                          </p:stCondLst>
                                        </p:cTn>
                                        <p:tgtEl>
                                          <p:spTgt spid="243"/>
                                        </p:tgtEl>
                                        <p:attrNameLst>
                                          <p:attrName>style.visibility</p:attrName>
                                        </p:attrNameLst>
                                      </p:cBhvr>
                                      <p:to>
                                        <p:strVal val="visible"/>
                                      </p:to>
                                    </p:set>
                                    <p:anim calcmode="lin" valueType="num">
                                      <p:cBhvr>
                                        <p:cTn id="16" dur="500" fill="hold"/>
                                        <p:tgtEl>
                                          <p:spTgt spid="243"/>
                                        </p:tgtEl>
                                        <p:attrNameLst>
                                          <p:attrName>ppt_w</p:attrName>
                                        </p:attrNameLst>
                                      </p:cBhvr>
                                      <p:tavLst>
                                        <p:tav tm="0">
                                          <p:val>
                                            <p:fltVal val="0"/>
                                          </p:val>
                                        </p:tav>
                                        <p:tav tm="100000">
                                          <p:val>
                                            <p:strVal val="#ppt_w"/>
                                          </p:val>
                                        </p:tav>
                                      </p:tavLst>
                                    </p:anim>
                                    <p:anim calcmode="lin" valueType="num">
                                      <p:cBhvr>
                                        <p:cTn id="17" dur="500" fill="hold"/>
                                        <p:tgtEl>
                                          <p:spTgt spid="243"/>
                                        </p:tgtEl>
                                        <p:attrNameLst>
                                          <p:attrName>ppt_h</p:attrName>
                                        </p:attrNameLst>
                                      </p:cBhvr>
                                      <p:tavLst>
                                        <p:tav tm="0">
                                          <p:val>
                                            <p:fltVal val="0"/>
                                          </p:val>
                                        </p:tav>
                                        <p:tav tm="100000">
                                          <p:val>
                                            <p:strVal val="#ppt_h"/>
                                          </p:val>
                                        </p:tav>
                                      </p:tavLst>
                                    </p:anim>
                                    <p:animEffect transition="in" filter="fade">
                                      <p:cBhvr>
                                        <p:cTn id="18" dur="500"/>
                                        <p:tgtEl>
                                          <p:spTgt spid="243"/>
                                        </p:tgtEl>
                                      </p:cBhvr>
                                    </p:animEffect>
                                  </p:childTnLst>
                                </p:cTn>
                              </p:par>
                              <p:par>
                                <p:cTn id="19" presetID="53" presetClass="entr" presetSubtype="16" fill="hold" nodeType="withEffect">
                                  <p:stCondLst>
                                    <p:cond delay="500"/>
                                  </p:stCondLst>
                                  <p:childTnLst>
                                    <p:set>
                                      <p:cBhvr>
                                        <p:cTn id="20" dur="1" fill="hold">
                                          <p:stCondLst>
                                            <p:cond delay="0"/>
                                          </p:stCondLst>
                                        </p:cTn>
                                        <p:tgtEl>
                                          <p:spTgt spid="228"/>
                                        </p:tgtEl>
                                        <p:attrNameLst>
                                          <p:attrName>style.visibility</p:attrName>
                                        </p:attrNameLst>
                                      </p:cBhvr>
                                      <p:to>
                                        <p:strVal val="visible"/>
                                      </p:to>
                                    </p:set>
                                    <p:anim calcmode="lin" valueType="num">
                                      <p:cBhvr>
                                        <p:cTn id="21" dur="500" fill="hold"/>
                                        <p:tgtEl>
                                          <p:spTgt spid="228"/>
                                        </p:tgtEl>
                                        <p:attrNameLst>
                                          <p:attrName>ppt_w</p:attrName>
                                        </p:attrNameLst>
                                      </p:cBhvr>
                                      <p:tavLst>
                                        <p:tav tm="0">
                                          <p:val>
                                            <p:fltVal val="0"/>
                                          </p:val>
                                        </p:tav>
                                        <p:tav tm="100000">
                                          <p:val>
                                            <p:strVal val="#ppt_w"/>
                                          </p:val>
                                        </p:tav>
                                      </p:tavLst>
                                    </p:anim>
                                    <p:anim calcmode="lin" valueType="num">
                                      <p:cBhvr>
                                        <p:cTn id="22" dur="500" fill="hold"/>
                                        <p:tgtEl>
                                          <p:spTgt spid="228"/>
                                        </p:tgtEl>
                                        <p:attrNameLst>
                                          <p:attrName>ppt_h</p:attrName>
                                        </p:attrNameLst>
                                      </p:cBhvr>
                                      <p:tavLst>
                                        <p:tav tm="0">
                                          <p:val>
                                            <p:fltVal val="0"/>
                                          </p:val>
                                        </p:tav>
                                        <p:tav tm="100000">
                                          <p:val>
                                            <p:strVal val="#ppt_h"/>
                                          </p:val>
                                        </p:tav>
                                      </p:tavLst>
                                    </p:anim>
                                    <p:animEffect transition="in" filter="fade">
                                      <p:cBhvr>
                                        <p:cTn id="23" dur="500"/>
                                        <p:tgtEl>
                                          <p:spTgt spid="228"/>
                                        </p:tgtEl>
                                      </p:cBhvr>
                                    </p:animEffect>
                                  </p:childTnLst>
                                </p:cTn>
                              </p:par>
                              <p:par>
                                <p:cTn id="24" presetID="53" presetClass="entr" presetSubtype="16" fill="hold" nodeType="withEffect">
                                  <p:stCondLst>
                                    <p:cond delay="750"/>
                                  </p:stCondLst>
                                  <p:childTnLst>
                                    <p:set>
                                      <p:cBhvr>
                                        <p:cTn id="25" dur="1" fill="hold">
                                          <p:stCondLst>
                                            <p:cond delay="0"/>
                                          </p:stCondLst>
                                        </p:cTn>
                                        <p:tgtEl>
                                          <p:spTgt spid="240"/>
                                        </p:tgtEl>
                                        <p:attrNameLst>
                                          <p:attrName>style.visibility</p:attrName>
                                        </p:attrNameLst>
                                      </p:cBhvr>
                                      <p:to>
                                        <p:strVal val="visible"/>
                                      </p:to>
                                    </p:set>
                                    <p:anim calcmode="lin" valueType="num">
                                      <p:cBhvr>
                                        <p:cTn id="26" dur="500" fill="hold"/>
                                        <p:tgtEl>
                                          <p:spTgt spid="240"/>
                                        </p:tgtEl>
                                        <p:attrNameLst>
                                          <p:attrName>ppt_w</p:attrName>
                                        </p:attrNameLst>
                                      </p:cBhvr>
                                      <p:tavLst>
                                        <p:tav tm="0">
                                          <p:val>
                                            <p:fltVal val="0"/>
                                          </p:val>
                                        </p:tav>
                                        <p:tav tm="100000">
                                          <p:val>
                                            <p:strVal val="#ppt_w"/>
                                          </p:val>
                                        </p:tav>
                                      </p:tavLst>
                                    </p:anim>
                                    <p:anim calcmode="lin" valueType="num">
                                      <p:cBhvr>
                                        <p:cTn id="27" dur="500" fill="hold"/>
                                        <p:tgtEl>
                                          <p:spTgt spid="240"/>
                                        </p:tgtEl>
                                        <p:attrNameLst>
                                          <p:attrName>ppt_h</p:attrName>
                                        </p:attrNameLst>
                                      </p:cBhvr>
                                      <p:tavLst>
                                        <p:tav tm="0">
                                          <p:val>
                                            <p:fltVal val="0"/>
                                          </p:val>
                                        </p:tav>
                                        <p:tav tm="100000">
                                          <p:val>
                                            <p:strVal val="#ppt_h"/>
                                          </p:val>
                                        </p:tav>
                                      </p:tavLst>
                                    </p:anim>
                                    <p:animEffect transition="in" filter="fade">
                                      <p:cBhvr>
                                        <p:cTn id="28" dur="500"/>
                                        <p:tgtEl>
                                          <p:spTgt spid="240"/>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31"/>
                                        </p:tgtEl>
                                        <p:attrNameLst>
                                          <p:attrName>style.visibility</p:attrName>
                                        </p:attrNameLst>
                                      </p:cBhvr>
                                      <p:to>
                                        <p:strVal val="visible"/>
                                      </p:to>
                                    </p:set>
                                    <p:anim calcmode="lin" valueType="num">
                                      <p:cBhvr>
                                        <p:cTn id="31" dur="500" fill="hold"/>
                                        <p:tgtEl>
                                          <p:spTgt spid="231"/>
                                        </p:tgtEl>
                                        <p:attrNameLst>
                                          <p:attrName>ppt_w</p:attrName>
                                        </p:attrNameLst>
                                      </p:cBhvr>
                                      <p:tavLst>
                                        <p:tav tm="0">
                                          <p:val>
                                            <p:fltVal val="0"/>
                                          </p:val>
                                        </p:tav>
                                        <p:tav tm="100000">
                                          <p:val>
                                            <p:strVal val="#ppt_w"/>
                                          </p:val>
                                        </p:tav>
                                      </p:tavLst>
                                    </p:anim>
                                    <p:anim calcmode="lin" valueType="num">
                                      <p:cBhvr>
                                        <p:cTn id="32" dur="500" fill="hold"/>
                                        <p:tgtEl>
                                          <p:spTgt spid="231"/>
                                        </p:tgtEl>
                                        <p:attrNameLst>
                                          <p:attrName>ppt_h</p:attrName>
                                        </p:attrNameLst>
                                      </p:cBhvr>
                                      <p:tavLst>
                                        <p:tav tm="0">
                                          <p:val>
                                            <p:fltVal val="0"/>
                                          </p:val>
                                        </p:tav>
                                        <p:tav tm="100000">
                                          <p:val>
                                            <p:strVal val="#ppt_h"/>
                                          </p:val>
                                        </p:tav>
                                      </p:tavLst>
                                    </p:anim>
                                    <p:animEffect transition="in" filter="fade">
                                      <p:cBhvr>
                                        <p:cTn id="33" dur="500"/>
                                        <p:tgtEl>
                                          <p:spTgt spid="231"/>
                                        </p:tgtEl>
                                      </p:cBhvr>
                                    </p:animEffect>
                                  </p:childTnLst>
                                </p:cTn>
                              </p:par>
                              <p:par>
                                <p:cTn id="34" presetID="53" presetClass="entr" presetSubtype="16" fill="hold" nodeType="withEffect">
                                  <p:stCondLst>
                                    <p:cond delay="1250"/>
                                  </p:stCondLst>
                                  <p:childTnLst>
                                    <p:set>
                                      <p:cBhvr>
                                        <p:cTn id="35" dur="1" fill="hold">
                                          <p:stCondLst>
                                            <p:cond delay="0"/>
                                          </p:stCondLst>
                                        </p:cTn>
                                        <p:tgtEl>
                                          <p:spTgt spid="249"/>
                                        </p:tgtEl>
                                        <p:attrNameLst>
                                          <p:attrName>style.visibility</p:attrName>
                                        </p:attrNameLst>
                                      </p:cBhvr>
                                      <p:to>
                                        <p:strVal val="visible"/>
                                      </p:to>
                                    </p:set>
                                    <p:anim calcmode="lin" valueType="num">
                                      <p:cBhvr>
                                        <p:cTn id="36" dur="500" fill="hold"/>
                                        <p:tgtEl>
                                          <p:spTgt spid="249"/>
                                        </p:tgtEl>
                                        <p:attrNameLst>
                                          <p:attrName>ppt_w</p:attrName>
                                        </p:attrNameLst>
                                      </p:cBhvr>
                                      <p:tavLst>
                                        <p:tav tm="0">
                                          <p:val>
                                            <p:fltVal val="0"/>
                                          </p:val>
                                        </p:tav>
                                        <p:tav tm="100000">
                                          <p:val>
                                            <p:strVal val="#ppt_w"/>
                                          </p:val>
                                        </p:tav>
                                      </p:tavLst>
                                    </p:anim>
                                    <p:anim calcmode="lin" valueType="num">
                                      <p:cBhvr>
                                        <p:cTn id="37" dur="500" fill="hold"/>
                                        <p:tgtEl>
                                          <p:spTgt spid="249"/>
                                        </p:tgtEl>
                                        <p:attrNameLst>
                                          <p:attrName>ppt_h</p:attrName>
                                        </p:attrNameLst>
                                      </p:cBhvr>
                                      <p:tavLst>
                                        <p:tav tm="0">
                                          <p:val>
                                            <p:fltVal val="0"/>
                                          </p:val>
                                        </p:tav>
                                        <p:tav tm="100000">
                                          <p:val>
                                            <p:strVal val="#ppt_h"/>
                                          </p:val>
                                        </p:tav>
                                      </p:tavLst>
                                    </p:anim>
                                    <p:animEffect transition="in" filter="fade">
                                      <p:cBhvr>
                                        <p:cTn id="38" dur="500"/>
                                        <p:tgtEl>
                                          <p:spTgt spid="249"/>
                                        </p:tgtEl>
                                      </p:cBhvr>
                                    </p:animEffect>
                                  </p:childTnLst>
                                </p:cTn>
                              </p:par>
                              <p:par>
                                <p:cTn id="39" presetID="53" presetClass="entr" presetSubtype="16" fill="hold" nodeType="withEffect">
                                  <p:stCondLst>
                                    <p:cond delay="1500"/>
                                  </p:stCondLst>
                                  <p:childTnLst>
                                    <p:set>
                                      <p:cBhvr>
                                        <p:cTn id="40" dur="1" fill="hold">
                                          <p:stCondLst>
                                            <p:cond delay="0"/>
                                          </p:stCondLst>
                                        </p:cTn>
                                        <p:tgtEl>
                                          <p:spTgt spid="234"/>
                                        </p:tgtEl>
                                        <p:attrNameLst>
                                          <p:attrName>style.visibility</p:attrName>
                                        </p:attrNameLst>
                                      </p:cBhvr>
                                      <p:to>
                                        <p:strVal val="visible"/>
                                      </p:to>
                                    </p:set>
                                    <p:anim calcmode="lin" valueType="num">
                                      <p:cBhvr>
                                        <p:cTn id="41" dur="500" fill="hold"/>
                                        <p:tgtEl>
                                          <p:spTgt spid="234"/>
                                        </p:tgtEl>
                                        <p:attrNameLst>
                                          <p:attrName>ppt_w</p:attrName>
                                        </p:attrNameLst>
                                      </p:cBhvr>
                                      <p:tavLst>
                                        <p:tav tm="0">
                                          <p:val>
                                            <p:fltVal val="0"/>
                                          </p:val>
                                        </p:tav>
                                        <p:tav tm="100000">
                                          <p:val>
                                            <p:strVal val="#ppt_w"/>
                                          </p:val>
                                        </p:tav>
                                      </p:tavLst>
                                    </p:anim>
                                    <p:anim calcmode="lin" valueType="num">
                                      <p:cBhvr>
                                        <p:cTn id="42" dur="500" fill="hold"/>
                                        <p:tgtEl>
                                          <p:spTgt spid="234"/>
                                        </p:tgtEl>
                                        <p:attrNameLst>
                                          <p:attrName>ppt_h</p:attrName>
                                        </p:attrNameLst>
                                      </p:cBhvr>
                                      <p:tavLst>
                                        <p:tav tm="0">
                                          <p:val>
                                            <p:fltVal val="0"/>
                                          </p:val>
                                        </p:tav>
                                        <p:tav tm="100000">
                                          <p:val>
                                            <p:strVal val="#ppt_h"/>
                                          </p:val>
                                        </p:tav>
                                      </p:tavLst>
                                    </p:anim>
                                    <p:animEffect transition="in" filter="fade">
                                      <p:cBhvr>
                                        <p:cTn id="43" dur="500"/>
                                        <p:tgtEl>
                                          <p:spTgt spid="234"/>
                                        </p:tgtEl>
                                      </p:cBhvr>
                                    </p:animEffect>
                                  </p:childTnLst>
                                </p:cTn>
                              </p:par>
                              <p:par>
                                <p:cTn id="44" presetID="53" presetClass="entr" presetSubtype="16" fill="hold" nodeType="withEffect">
                                  <p:stCondLst>
                                    <p:cond delay="1750"/>
                                  </p:stCondLst>
                                  <p:childTnLst>
                                    <p:set>
                                      <p:cBhvr>
                                        <p:cTn id="45" dur="1" fill="hold">
                                          <p:stCondLst>
                                            <p:cond delay="0"/>
                                          </p:stCondLst>
                                        </p:cTn>
                                        <p:tgtEl>
                                          <p:spTgt spid="225"/>
                                        </p:tgtEl>
                                        <p:attrNameLst>
                                          <p:attrName>style.visibility</p:attrName>
                                        </p:attrNameLst>
                                      </p:cBhvr>
                                      <p:to>
                                        <p:strVal val="visible"/>
                                      </p:to>
                                    </p:set>
                                    <p:anim calcmode="lin" valueType="num">
                                      <p:cBhvr>
                                        <p:cTn id="46" dur="500" fill="hold"/>
                                        <p:tgtEl>
                                          <p:spTgt spid="225"/>
                                        </p:tgtEl>
                                        <p:attrNameLst>
                                          <p:attrName>ppt_w</p:attrName>
                                        </p:attrNameLst>
                                      </p:cBhvr>
                                      <p:tavLst>
                                        <p:tav tm="0">
                                          <p:val>
                                            <p:fltVal val="0"/>
                                          </p:val>
                                        </p:tav>
                                        <p:tav tm="100000">
                                          <p:val>
                                            <p:strVal val="#ppt_w"/>
                                          </p:val>
                                        </p:tav>
                                      </p:tavLst>
                                    </p:anim>
                                    <p:anim calcmode="lin" valueType="num">
                                      <p:cBhvr>
                                        <p:cTn id="47" dur="500" fill="hold"/>
                                        <p:tgtEl>
                                          <p:spTgt spid="225"/>
                                        </p:tgtEl>
                                        <p:attrNameLst>
                                          <p:attrName>ppt_h</p:attrName>
                                        </p:attrNameLst>
                                      </p:cBhvr>
                                      <p:tavLst>
                                        <p:tav tm="0">
                                          <p:val>
                                            <p:fltVal val="0"/>
                                          </p:val>
                                        </p:tav>
                                        <p:tav tm="100000">
                                          <p:val>
                                            <p:strVal val="#ppt_h"/>
                                          </p:val>
                                        </p:tav>
                                      </p:tavLst>
                                    </p:anim>
                                    <p:animEffect transition="in" filter="fade">
                                      <p:cBhvr>
                                        <p:cTn id="48" dur="500"/>
                                        <p:tgtEl>
                                          <p:spTgt spid="225"/>
                                        </p:tgtEl>
                                      </p:cBhvr>
                                    </p:animEffect>
                                  </p:childTnLst>
                                </p:cTn>
                              </p:par>
                              <p:par>
                                <p:cTn id="49" presetID="53" presetClass="entr" presetSubtype="16" fill="hold" nodeType="withEffect">
                                  <p:stCondLst>
                                    <p:cond delay="2000"/>
                                  </p:stCondLst>
                                  <p:childTnLst>
                                    <p:set>
                                      <p:cBhvr>
                                        <p:cTn id="50" dur="1" fill="hold">
                                          <p:stCondLst>
                                            <p:cond delay="0"/>
                                          </p:stCondLst>
                                        </p:cTn>
                                        <p:tgtEl>
                                          <p:spTgt spid="246"/>
                                        </p:tgtEl>
                                        <p:attrNameLst>
                                          <p:attrName>style.visibility</p:attrName>
                                        </p:attrNameLst>
                                      </p:cBhvr>
                                      <p:to>
                                        <p:strVal val="visible"/>
                                      </p:to>
                                    </p:set>
                                    <p:anim calcmode="lin" valueType="num">
                                      <p:cBhvr>
                                        <p:cTn id="51" dur="500" fill="hold"/>
                                        <p:tgtEl>
                                          <p:spTgt spid="246"/>
                                        </p:tgtEl>
                                        <p:attrNameLst>
                                          <p:attrName>ppt_w</p:attrName>
                                        </p:attrNameLst>
                                      </p:cBhvr>
                                      <p:tavLst>
                                        <p:tav tm="0">
                                          <p:val>
                                            <p:fltVal val="0"/>
                                          </p:val>
                                        </p:tav>
                                        <p:tav tm="100000">
                                          <p:val>
                                            <p:strVal val="#ppt_w"/>
                                          </p:val>
                                        </p:tav>
                                      </p:tavLst>
                                    </p:anim>
                                    <p:anim calcmode="lin" valueType="num">
                                      <p:cBhvr>
                                        <p:cTn id="52" dur="500" fill="hold"/>
                                        <p:tgtEl>
                                          <p:spTgt spid="246"/>
                                        </p:tgtEl>
                                        <p:attrNameLst>
                                          <p:attrName>ppt_h</p:attrName>
                                        </p:attrNameLst>
                                      </p:cBhvr>
                                      <p:tavLst>
                                        <p:tav tm="0">
                                          <p:val>
                                            <p:fltVal val="0"/>
                                          </p:val>
                                        </p:tav>
                                        <p:tav tm="100000">
                                          <p:val>
                                            <p:strVal val="#ppt_h"/>
                                          </p:val>
                                        </p:tav>
                                      </p:tavLst>
                                    </p:anim>
                                    <p:animEffect transition="in" filter="fade">
                                      <p:cBhvr>
                                        <p:cTn id="53" dur="500"/>
                                        <p:tgtEl>
                                          <p:spTgt spid="246"/>
                                        </p:tgtEl>
                                      </p:cBhvr>
                                    </p:animEffect>
                                  </p:childTnLst>
                                </p:cTn>
                              </p:par>
                              <p:par>
                                <p:cTn id="54" presetID="10" presetClass="entr" presetSubtype="0" fill="hold" nodeType="withEffect">
                                  <p:stCondLst>
                                    <p:cond delay="0"/>
                                  </p:stCondLst>
                                  <p:childTnLst>
                                    <p:set>
                                      <p:cBhvr>
                                        <p:cTn id="55" dur="1" fill="hold">
                                          <p:stCondLst>
                                            <p:cond delay="0"/>
                                          </p:stCondLst>
                                        </p:cTn>
                                        <p:tgtEl>
                                          <p:spTgt spid="252"/>
                                        </p:tgtEl>
                                        <p:attrNameLst>
                                          <p:attrName>style.visibility</p:attrName>
                                        </p:attrNameLst>
                                      </p:cBhvr>
                                      <p:to>
                                        <p:strVal val="visible"/>
                                      </p:to>
                                    </p:set>
                                    <p:animEffect transition="in" filter="fade">
                                      <p:cBhvr>
                                        <p:cTn id="56" dur="500"/>
                                        <p:tgtEl>
                                          <p:spTgt spid="252"/>
                                        </p:tgtEl>
                                      </p:cBhvr>
                                    </p:animEffect>
                                  </p:childTnLst>
                                </p:cTn>
                              </p:par>
                              <p:par>
                                <p:cTn id="57" presetID="10" presetClass="entr" presetSubtype="0" fill="hold" nodeType="withEffect">
                                  <p:stCondLst>
                                    <p:cond delay="0"/>
                                  </p:stCondLst>
                                  <p:childTnLst>
                                    <p:set>
                                      <p:cBhvr>
                                        <p:cTn id="58" dur="1" fill="hold">
                                          <p:stCondLst>
                                            <p:cond delay="0"/>
                                          </p:stCondLst>
                                        </p:cTn>
                                        <p:tgtEl>
                                          <p:spTgt spid="258"/>
                                        </p:tgtEl>
                                        <p:attrNameLst>
                                          <p:attrName>style.visibility</p:attrName>
                                        </p:attrNameLst>
                                      </p:cBhvr>
                                      <p:to>
                                        <p:strVal val="visible"/>
                                      </p:to>
                                    </p:set>
                                    <p:animEffect transition="in" filter="fade">
                                      <p:cBhvr>
                                        <p:cTn id="59" dur="500"/>
                                        <p:tgtEl>
                                          <p:spTgt spid="258"/>
                                        </p:tgtEl>
                                      </p:cBhvr>
                                    </p:animEffect>
                                  </p:childTnLst>
                                </p:cTn>
                              </p:par>
                              <p:par>
                                <p:cTn id="60" presetID="10" presetClass="entr" presetSubtype="0" fill="hold" nodeType="withEffect">
                                  <p:stCondLst>
                                    <p:cond delay="0"/>
                                  </p:stCondLst>
                                  <p:childTnLst>
                                    <p:set>
                                      <p:cBhvr>
                                        <p:cTn id="61" dur="1" fill="hold">
                                          <p:stCondLst>
                                            <p:cond delay="0"/>
                                          </p:stCondLst>
                                        </p:cTn>
                                        <p:tgtEl>
                                          <p:spTgt spid="264"/>
                                        </p:tgtEl>
                                        <p:attrNameLst>
                                          <p:attrName>style.visibility</p:attrName>
                                        </p:attrNameLst>
                                      </p:cBhvr>
                                      <p:to>
                                        <p:strVal val="visible"/>
                                      </p:to>
                                    </p:set>
                                    <p:animEffect transition="in" filter="fade">
                                      <p:cBhvr>
                                        <p:cTn id="62" dur="500"/>
                                        <p:tgtEl>
                                          <p:spTgt spid="264"/>
                                        </p:tgtEl>
                                      </p:cBhvr>
                                    </p:animEffect>
                                  </p:childTnLst>
                                </p:cTn>
                              </p:par>
                              <p:par>
                                <p:cTn id="63" presetID="10" presetClass="entr" presetSubtype="0" fill="hold" nodeType="withEffect">
                                  <p:stCondLst>
                                    <p:cond delay="0"/>
                                  </p:stCondLst>
                                  <p:childTnLst>
                                    <p:set>
                                      <p:cBhvr>
                                        <p:cTn id="64" dur="1" fill="hold">
                                          <p:stCondLst>
                                            <p:cond delay="0"/>
                                          </p:stCondLst>
                                        </p:cTn>
                                        <p:tgtEl>
                                          <p:spTgt spid="270"/>
                                        </p:tgtEl>
                                        <p:attrNameLst>
                                          <p:attrName>style.visibility</p:attrName>
                                        </p:attrNameLst>
                                      </p:cBhvr>
                                      <p:to>
                                        <p:strVal val="visible"/>
                                      </p:to>
                                    </p:set>
                                    <p:animEffect transition="in" filter="fade">
                                      <p:cBhvr>
                                        <p:cTn id="65" dur="500"/>
                                        <p:tgtEl>
                                          <p:spTgt spid="270"/>
                                        </p:tgtEl>
                                      </p:cBhvr>
                                    </p:animEffect>
                                  </p:childTnLst>
                                </p:cTn>
                              </p:par>
                              <p:par>
                                <p:cTn id="66" presetID="10" presetClass="entr" presetSubtype="0" fill="hold" nodeType="withEffect">
                                  <p:stCondLst>
                                    <p:cond delay="0"/>
                                  </p:stCondLst>
                                  <p:childTnLst>
                                    <p:set>
                                      <p:cBhvr>
                                        <p:cTn id="67" dur="1" fill="hold">
                                          <p:stCondLst>
                                            <p:cond delay="0"/>
                                          </p:stCondLst>
                                        </p:cTn>
                                        <p:tgtEl>
                                          <p:spTgt spid="276"/>
                                        </p:tgtEl>
                                        <p:attrNameLst>
                                          <p:attrName>style.visibility</p:attrName>
                                        </p:attrNameLst>
                                      </p:cBhvr>
                                      <p:to>
                                        <p:strVal val="visible"/>
                                      </p:to>
                                    </p:set>
                                    <p:animEffect transition="in" filter="fade">
                                      <p:cBhvr>
                                        <p:cTn id="68" dur="500"/>
                                        <p:tgtEl>
                                          <p:spTgt spid="276"/>
                                        </p:tgtEl>
                                      </p:cBhvr>
                                    </p:animEffect>
                                  </p:childTnLst>
                                </p:cTn>
                              </p:par>
                              <p:par>
                                <p:cTn id="69" presetID="10" presetClass="entr" presetSubtype="0" fill="hold" nodeType="withEffect">
                                  <p:stCondLst>
                                    <p:cond delay="0"/>
                                  </p:stCondLst>
                                  <p:childTnLst>
                                    <p:set>
                                      <p:cBhvr>
                                        <p:cTn id="70" dur="1" fill="hold">
                                          <p:stCondLst>
                                            <p:cond delay="0"/>
                                          </p:stCondLst>
                                        </p:cTn>
                                        <p:tgtEl>
                                          <p:spTgt spid="282"/>
                                        </p:tgtEl>
                                        <p:attrNameLst>
                                          <p:attrName>style.visibility</p:attrName>
                                        </p:attrNameLst>
                                      </p:cBhvr>
                                      <p:to>
                                        <p:strVal val="visible"/>
                                      </p:to>
                                    </p:set>
                                    <p:animEffect transition="in" filter="fade">
                                      <p:cBhvr>
                                        <p:cTn id="71" dur="500"/>
                                        <p:tgtEl>
                                          <p:spTgt spid="282"/>
                                        </p:tgtEl>
                                      </p:cBhvr>
                                    </p:animEffect>
                                  </p:childTnLst>
                                </p:cTn>
                              </p:par>
                              <p:par>
                                <p:cTn id="72" presetID="10" presetClass="entr" presetSubtype="0" fill="hold" nodeType="withEffect">
                                  <p:stCondLst>
                                    <p:cond delay="0"/>
                                  </p:stCondLst>
                                  <p:childTnLst>
                                    <p:set>
                                      <p:cBhvr>
                                        <p:cTn id="73" dur="1" fill="hold">
                                          <p:stCondLst>
                                            <p:cond delay="0"/>
                                          </p:stCondLst>
                                        </p:cTn>
                                        <p:tgtEl>
                                          <p:spTgt spid="288"/>
                                        </p:tgtEl>
                                        <p:attrNameLst>
                                          <p:attrName>style.visibility</p:attrName>
                                        </p:attrNameLst>
                                      </p:cBhvr>
                                      <p:to>
                                        <p:strVal val="visible"/>
                                      </p:to>
                                    </p:set>
                                    <p:animEffect transition="in" filter="fade">
                                      <p:cBhvr>
                                        <p:cTn id="74" dur="500"/>
                                        <p:tgtEl>
                                          <p:spTgt spid="288"/>
                                        </p:tgtEl>
                                      </p:cBhvr>
                                    </p:animEffect>
                                  </p:childTnLst>
                                </p:cTn>
                              </p:par>
                              <p:par>
                                <p:cTn id="75" presetID="10" presetClass="entr" presetSubtype="0" fill="hold" nodeType="withEffect">
                                  <p:stCondLst>
                                    <p:cond delay="0"/>
                                  </p:stCondLst>
                                  <p:childTnLst>
                                    <p:set>
                                      <p:cBhvr>
                                        <p:cTn id="76" dur="1" fill="hold">
                                          <p:stCondLst>
                                            <p:cond delay="0"/>
                                          </p:stCondLst>
                                        </p:cTn>
                                        <p:tgtEl>
                                          <p:spTgt spid="294"/>
                                        </p:tgtEl>
                                        <p:attrNameLst>
                                          <p:attrName>style.visibility</p:attrName>
                                        </p:attrNameLst>
                                      </p:cBhvr>
                                      <p:to>
                                        <p:strVal val="visible"/>
                                      </p:to>
                                    </p:set>
                                    <p:animEffect transition="in" filter="fade">
                                      <p:cBhvr>
                                        <p:cTn id="77" dur="500"/>
                                        <p:tgtEl>
                                          <p:spTgt spid="294"/>
                                        </p:tgtEl>
                                      </p:cBhvr>
                                    </p:animEffect>
                                  </p:childTnLst>
                                </p:cTn>
                              </p:par>
                              <p:par>
                                <p:cTn id="78" presetID="10" presetClass="entr" presetSubtype="0" fill="hold" nodeType="withEffect">
                                  <p:stCondLst>
                                    <p:cond delay="0"/>
                                  </p:stCondLst>
                                  <p:childTnLst>
                                    <p:set>
                                      <p:cBhvr>
                                        <p:cTn id="79" dur="1" fill="hold">
                                          <p:stCondLst>
                                            <p:cond delay="0"/>
                                          </p:stCondLst>
                                        </p:cTn>
                                        <p:tgtEl>
                                          <p:spTgt spid="300"/>
                                        </p:tgtEl>
                                        <p:attrNameLst>
                                          <p:attrName>style.visibility</p:attrName>
                                        </p:attrNameLst>
                                      </p:cBhvr>
                                      <p:to>
                                        <p:strVal val="visible"/>
                                      </p:to>
                                    </p:set>
                                    <p:animEffect transition="in" filter="fade">
                                      <p:cBhvr>
                                        <p:cTn id="80" dur="500"/>
                                        <p:tgtEl>
                                          <p:spTgt spid="300"/>
                                        </p:tgtEl>
                                      </p:cBhvr>
                                    </p:animEffect>
                                  </p:childTnLst>
                                </p:cTn>
                              </p:par>
                            </p:childTnLst>
                          </p:cTn>
                        </p:par>
                        <p:par>
                          <p:cTn id="81" fill="hold">
                            <p:stCondLst>
                              <p:cond delay="3250"/>
                            </p:stCondLst>
                            <p:childTnLst>
                              <p:par>
                                <p:cTn id="82" presetID="10" presetClass="entr" presetSubtype="0" fill="hold" grpId="0" nodeType="afterEffect">
                                  <p:stCondLst>
                                    <p:cond delay="0"/>
                                  </p:stCondLst>
                                  <p:childTnLst>
                                    <p:set>
                                      <p:cBhvr>
                                        <p:cTn id="83" dur="1" fill="hold">
                                          <p:stCondLst>
                                            <p:cond delay="0"/>
                                          </p:stCondLst>
                                        </p:cTn>
                                        <p:tgtEl>
                                          <p:spTgt spid="306"/>
                                        </p:tgtEl>
                                        <p:attrNameLst>
                                          <p:attrName>style.visibility</p:attrName>
                                        </p:attrNameLst>
                                      </p:cBhvr>
                                      <p:to>
                                        <p:strVal val="visible"/>
                                      </p:to>
                                    </p:set>
                                    <p:animEffect transition="in" filter="fade">
                                      <p:cBhvr>
                                        <p:cTn id="84"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30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2A7DCA-33B3-A334-78F8-5E778B423233}"/>
              </a:ext>
            </a:extLst>
          </p:cNvPr>
          <p:cNvSpPr>
            <a:spLocks noGrp="1"/>
          </p:cNvSpPr>
          <p:nvPr>
            <p:ph type="title"/>
          </p:nvPr>
        </p:nvSpPr>
        <p:spPr>
          <a:xfrm>
            <a:off x="633597" y="598319"/>
            <a:ext cx="8897752" cy="504000"/>
          </a:xfrm>
        </p:spPr>
        <p:txBody>
          <a:bodyPr/>
          <a:lstStyle/>
          <a:p>
            <a:r>
              <a:rPr lang="en-US" dirty="0"/>
              <a:t>Die Vision </a:t>
            </a:r>
            <a:r>
              <a:rPr lang="en-US" dirty="0" err="1"/>
              <a:t>eines</a:t>
            </a:r>
            <a:r>
              <a:rPr lang="en-US" dirty="0"/>
              <a:t> </a:t>
            </a:r>
            <a:r>
              <a:rPr lang="en-US" dirty="0" err="1"/>
              <a:t>einfacheren</a:t>
            </a:r>
            <a:r>
              <a:rPr lang="en-US" dirty="0"/>
              <a:t> </a:t>
            </a:r>
            <a:r>
              <a:rPr lang="en-US" dirty="0" err="1"/>
              <a:t>Betriebs</a:t>
            </a:r>
            <a:r>
              <a:rPr lang="en-US" dirty="0"/>
              <a:t> – Platform Approach</a:t>
            </a:r>
            <a:endParaRPr lang="en-GB" dirty="0"/>
          </a:p>
        </p:txBody>
      </p:sp>
      <p:sp>
        <p:nvSpPr>
          <p:cNvPr id="3" name="Foliennummernplatzhalter 2">
            <a:extLst>
              <a:ext uri="{FF2B5EF4-FFF2-40B4-BE49-F238E27FC236}">
                <a16:creationId xmlns:a16="http://schemas.microsoft.com/office/drawing/2014/main" id="{6D7D5963-CCE1-B178-FDD1-DB217AB78576}"/>
              </a:ext>
            </a:extLst>
          </p:cNvPr>
          <p:cNvSpPr>
            <a:spLocks noGrp="1"/>
          </p:cNvSpPr>
          <p:nvPr>
            <p:ph type="sldNum" sz="quarter" idx="12"/>
          </p:nvPr>
        </p:nvSpPr>
        <p:spPr/>
        <p:txBody>
          <a:bodyPr/>
          <a:lstStyle/>
          <a:p>
            <a:fld id="{4C86EB02-3AF8-4C19-B0D1-31A9E52C2F89}" type="slidenum">
              <a:rPr lang="en-GB" smtClean="0"/>
              <a:pPr/>
              <a:t>13</a:t>
            </a:fld>
            <a:endParaRPr lang="en-GB"/>
          </a:p>
        </p:txBody>
      </p:sp>
      <p:sp>
        <p:nvSpPr>
          <p:cNvPr id="4" name="Datumsplatzhalter 3">
            <a:extLst>
              <a:ext uri="{FF2B5EF4-FFF2-40B4-BE49-F238E27FC236}">
                <a16:creationId xmlns:a16="http://schemas.microsoft.com/office/drawing/2014/main" id="{4528A507-D5FA-17D7-8FE8-8E2611402B95}"/>
              </a:ext>
            </a:extLst>
          </p:cNvPr>
          <p:cNvSpPr>
            <a:spLocks noGrp="1"/>
          </p:cNvSpPr>
          <p:nvPr>
            <p:ph type="dt" sz="half" idx="10"/>
          </p:nvPr>
        </p:nvSpPr>
        <p:spPr/>
        <p:txBody>
          <a:bodyPr/>
          <a:lstStyle/>
          <a:p>
            <a:r>
              <a:rPr lang="de-DE"/>
              <a:t>© 2025 Logicalis Germany</a:t>
            </a:r>
            <a:endParaRPr lang="de-DE" dirty="0"/>
          </a:p>
        </p:txBody>
      </p:sp>
      <p:sp>
        <p:nvSpPr>
          <p:cNvPr id="5" name="Rounded Rectangle 1754">
            <a:extLst>
              <a:ext uri="{FF2B5EF4-FFF2-40B4-BE49-F238E27FC236}">
                <a16:creationId xmlns:a16="http://schemas.microsoft.com/office/drawing/2014/main" id="{7755BCA5-C75C-1123-5657-EB5617996C8E}"/>
              </a:ext>
            </a:extLst>
          </p:cNvPr>
          <p:cNvSpPr>
            <a:spLocks/>
          </p:cNvSpPr>
          <p:nvPr/>
        </p:nvSpPr>
        <p:spPr>
          <a:xfrm>
            <a:off x="609600" y="2305177"/>
            <a:ext cx="2108160" cy="3311062"/>
          </a:xfrm>
          <a:prstGeom prst="roundRect">
            <a:avLst>
              <a:gd name="adj" fmla="val 7143"/>
            </a:avLst>
          </a:prstGeom>
          <a:noFill/>
          <a:ln w="12700" cap="flat" cmpd="sng" algn="ctr">
            <a:solidFill>
              <a:srgbClr val="0D274D">
                <a:lumMod val="75000"/>
                <a:lumOff val="25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45696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iscoSansTT Medium" panose="020B0503020201020303" pitchFamily="34" charset="0"/>
              <a:ea typeface="+mn-ea"/>
              <a:cs typeface="CiscoSansTT Medium" panose="020B0503020201020303" pitchFamily="34" charset="0"/>
            </a:endParaRPr>
          </a:p>
        </p:txBody>
      </p:sp>
      <p:sp>
        <p:nvSpPr>
          <p:cNvPr id="6" name="Rounded Rectangle 1754">
            <a:extLst>
              <a:ext uri="{FF2B5EF4-FFF2-40B4-BE49-F238E27FC236}">
                <a16:creationId xmlns:a16="http://schemas.microsoft.com/office/drawing/2014/main" id="{0265D22D-D7BD-A7B7-9CF4-FD6A66C527A3}"/>
              </a:ext>
            </a:extLst>
          </p:cNvPr>
          <p:cNvSpPr>
            <a:spLocks/>
          </p:cNvSpPr>
          <p:nvPr/>
        </p:nvSpPr>
        <p:spPr>
          <a:xfrm>
            <a:off x="2825760" y="2305177"/>
            <a:ext cx="2108160" cy="3311062"/>
          </a:xfrm>
          <a:prstGeom prst="roundRect">
            <a:avLst>
              <a:gd name="adj" fmla="val 7143"/>
            </a:avLst>
          </a:prstGeom>
          <a:noFill/>
          <a:ln w="12700" cap="flat" cmpd="sng" algn="ctr">
            <a:solidFill>
              <a:srgbClr val="0D274D">
                <a:lumMod val="75000"/>
                <a:lumOff val="25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45696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iscoSansTT Medium" panose="020B0503020201020303" pitchFamily="34" charset="0"/>
              <a:ea typeface="+mn-ea"/>
              <a:cs typeface="CiscoSansTT Medium" panose="020B0503020201020303" pitchFamily="34" charset="0"/>
            </a:endParaRPr>
          </a:p>
        </p:txBody>
      </p:sp>
      <p:sp>
        <p:nvSpPr>
          <p:cNvPr id="7" name="Rounded Rectangle 1754">
            <a:extLst>
              <a:ext uri="{FF2B5EF4-FFF2-40B4-BE49-F238E27FC236}">
                <a16:creationId xmlns:a16="http://schemas.microsoft.com/office/drawing/2014/main" id="{51155604-B085-89E6-909F-E9EC2DB5B907}"/>
              </a:ext>
            </a:extLst>
          </p:cNvPr>
          <p:cNvSpPr>
            <a:spLocks/>
          </p:cNvSpPr>
          <p:nvPr/>
        </p:nvSpPr>
        <p:spPr>
          <a:xfrm>
            <a:off x="5041920" y="2305177"/>
            <a:ext cx="2108160" cy="3311062"/>
          </a:xfrm>
          <a:prstGeom prst="roundRect">
            <a:avLst>
              <a:gd name="adj" fmla="val 7143"/>
            </a:avLst>
          </a:prstGeom>
          <a:noFill/>
          <a:ln w="12700" cap="flat" cmpd="sng" algn="ctr">
            <a:solidFill>
              <a:srgbClr val="0D274D">
                <a:lumMod val="75000"/>
                <a:lumOff val="25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45696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iscoSansTT Medium" panose="020B0503020201020303" pitchFamily="34" charset="0"/>
              <a:ea typeface="+mn-ea"/>
              <a:cs typeface="CiscoSansTT Medium" panose="020B0503020201020303" pitchFamily="34" charset="0"/>
            </a:endParaRPr>
          </a:p>
        </p:txBody>
      </p:sp>
      <p:sp>
        <p:nvSpPr>
          <p:cNvPr id="8" name="Rounded Rectangle 1754">
            <a:extLst>
              <a:ext uri="{FF2B5EF4-FFF2-40B4-BE49-F238E27FC236}">
                <a16:creationId xmlns:a16="http://schemas.microsoft.com/office/drawing/2014/main" id="{E228F43C-3AE6-354C-8C5F-857AF9907E4A}"/>
              </a:ext>
            </a:extLst>
          </p:cNvPr>
          <p:cNvSpPr>
            <a:spLocks/>
          </p:cNvSpPr>
          <p:nvPr/>
        </p:nvSpPr>
        <p:spPr>
          <a:xfrm>
            <a:off x="7258080" y="2305177"/>
            <a:ext cx="2108160" cy="3311062"/>
          </a:xfrm>
          <a:prstGeom prst="roundRect">
            <a:avLst>
              <a:gd name="adj" fmla="val 7143"/>
            </a:avLst>
          </a:prstGeom>
          <a:noFill/>
          <a:ln w="12700" cap="flat" cmpd="sng" algn="ctr">
            <a:solidFill>
              <a:srgbClr val="0D274D">
                <a:lumMod val="75000"/>
                <a:lumOff val="25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45696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iscoSansTT Medium" panose="020B0503020201020303" pitchFamily="34" charset="0"/>
              <a:ea typeface="+mn-ea"/>
              <a:cs typeface="CiscoSansTT Medium" panose="020B0503020201020303" pitchFamily="34" charset="0"/>
            </a:endParaRPr>
          </a:p>
        </p:txBody>
      </p:sp>
      <p:sp>
        <p:nvSpPr>
          <p:cNvPr id="9" name="Rounded Rectangle 1754">
            <a:extLst>
              <a:ext uri="{FF2B5EF4-FFF2-40B4-BE49-F238E27FC236}">
                <a16:creationId xmlns:a16="http://schemas.microsoft.com/office/drawing/2014/main" id="{7374F0C3-747E-478B-E48E-79166DF5631D}"/>
              </a:ext>
            </a:extLst>
          </p:cNvPr>
          <p:cNvSpPr>
            <a:spLocks/>
          </p:cNvSpPr>
          <p:nvPr/>
        </p:nvSpPr>
        <p:spPr>
          <a:xfrm>
            <a:off x="9474240" y="2305177"/>
            <a:ext cx="2108160" cy="3311062"/>
          </a:xfrm>
          <a:prstGeom prst="roundRect">
            <a:avLst>
              <a:gd name="adj" fmla="val 7143"/>
            </a:avLst>
          </a:prstGeom>
          <a:noFill/>
          <a:ln w="12700" cap="flat" cmpd="sng" algn="ctr">
            <a:solidFill>
              <a:srgbClr val="0D274D">
                <a:lumMod val="75000"/>
                <a:lumOff val="25000"/>
              </a:srgbClr>
            </a:solidFill>
            <a:prstDash val="solid"/>
          </a:ln>
          <a:effectLst/>
        </p:spPr>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marL="0" marR="0" lvl="0" indent="0" algn="ctr" defTabSz="45696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iscoSansTT Medium" panose="020B0503020201020303" pitchFamily="34" charset="0"/>
              <a:ea typeface="+mn-ea"/>
              <a:cs typeface="CiscoSansTT Medium" panose="020B0503020201020303" pitchFamily="34" charset="0"/>
            </a:endParaRPr>
          </a:p>
        </p:txBody>
      </p:sp>
      <p:pic>
        <p:nvPicPr>
          <p:cNvPr id="10" name="Graphic 20">
            <a:extLst>
              <a:ext uri="{FF2B5EF4-FFF2-40B4-BE49-F238E27FC236}">
                <a16:creationId xmlns:a16="http://schemas.microsoft.com/office/drawing/2014/main" id="{7E126833-0A03-F27C-E36F-71C9A9137A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2282" y="3687759"/>
            <a:ext cx="397444" cy="397442"/>
          </a:xfrm>
          <a:prstGeom prst="rect">
            <a:avLst/>
          </a:prstGeom>
        </p:spPr>
      </p:pic>
      <p:pic>
        <p:nvPicPr>
          <p:cNvPr id="11" name="Graphic 3977">
            <a:extLst>
              <a:ext uri="{FF2B5EF4-FFF2-40B4-BE49-F238E27FC236}">
                <a16:creationId xmlns:a16="http://schemas.microsoft.com/office/drawing/2014/main" id="{F619FB39-4B67-D9C4-DFE3-7C427CF08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1390" y="2534364"/>
            <a:ext cx="397444" cy="397442"/>
          </a:xfrm>
          <a:prstGeom prst="rect">
            <a:avLst/>
          </a:prstGeom>
        </p:spPr>
      </p:pic>
      <p:pic>
        <p:nvPicPr>
          <p:cNvPr id="12" name="Graphic 3979">
            <a:extLst>
              <a:ext uri="{FF2B5EF4-FFF2-40B4-BE49-F238E27FC236}">
                <a16:creationId xmlns:a16="http://schemas.microsoft.com/office/drawing/2014/main" id="{3B4850FE-3F8B-8C35-85AE-F59449171E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7051" y="2863432"/>
            <a:ext cx="397444" cy="397442"/>
          </a:xfrm>
          <a:prstGeom prst="rect">
            <a:avLst/>
          </a:prstGeom>
        </p:spPr>
      </p:pic>
      <p:pic>
        <p:nvPicPr>
          <p:cNvPr id="13" name="Graphic 154">
            <a:extLst>
              <a:ext uri="{FF2B5EF4-FFF2-40B4-BE49-F238E27FC236}">
                <a16:creationId xmlns:a16="http://schemas.microsoft.com/office/drawing/2014/main" id="{457BA687-E3D3-FBCA-E257-681B2BCE7C90}"/>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226409" y="4728701"/>
            <a:ext cx="305860" cy="305860"/>
          </a:xfrm>
          <a:prstGeom prst="rect">
            <a:avLst/>
          </a:prstGeom>
        </p:spPr>
      </p:pic>
      <p:pic>
        <p:nvPicPr>
          <p:cNvPr id="14" name="Graphic 3978">
            <a:extLst>
              <a:ext uri="{FF2B5EF4-FFF2-40B4-BE49-F238E27FC236}">
                <a16:creationId xmlns:a16="http://schemas.microsoft.com/office/drawing/2014/main" id="{BCC533EA-24D0-F6E1-F110-256FC944B7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28633" y="4413498"/>
            <a:ext cx="436028" cy="436025"/>
          </a:xfrm>
          <a:prstGeom prst="rect">
            <a:avLst/>
          </a:prstGeom>
        </p:spPr>
      </p:pic>
      <p:pic>
        <p:nvPicPr>
          <p:cNvPr id="15" name="Graphic 3980">
            <a:extLst>
              <a:ext uri="{FF2B5EF4-FFF2-40B4-BE49-F238E27FC236}">
                <a16:creationId xmlns:a16="http://schemas.microsoft.com/office/drawing/2014/main" id="{02C56AC4-D2C4-F418-A6D0-F3FC4764B2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0865" y="4429950"/>
            <a:ext cx="397444" cy="397442"/>
          </a:xfrm>
          <a:prstGeom prst="rect">
            <a:avLst/>
          </a:prstGeom>
        </p:spPr>
      </p:pic>
      <p:pic>
        <p:nvPicPr>
          <p:cNvPr id="16" name="Graphic 3982">
            <a:extLst>
              <a:ext uri="{FF2B5EF4-FFF2-40B4-BE49-F238E27FC236}">
                <a16:creationId xmlns:a16="http://schemas.microsoft.com/office/drawing/2014/main" id="{ABC79963-DD70-613B-8BE0-C3CA9EC445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0865" y="4976834"/>
            <a:ext cx="397444" cy="397442"/>
          </a:xfrm>
          <a:prstGeom prst="rect">
            <a:avLst/>
          </a:prstGeom>
        </p:spPr>
      </p:pic>
      <p:grpSp>
        <p:nvGrpSpPr>
          <p:cNvPr id="17" name="Gruppieren 16">
            <a:extLst>
              <a:ext uri="{FF2B5EF4-FFF2-40B4-BE49-F238E27FC236}">
                <a16:creationId xmlns:a16="http://schemas.microsoft.com/office/drawing/2014/main" id="{4AE3A4E9-4781-7E2B-61B8-F596FDEEDEBF}"/>
              </a:ext>
            </a:extLst>
          </p:cNvPr>
          <p:cNvGrpSpPr/>
          <p:nvPr/>
        </p:nvGrpSpPr>
        <p:grpSpPr>
          <a:xfrm>
            <a:off x="1239470" y="4628671"/>
            <a:ext cx="494573" cy="597372"/>
            <a:chOff x="1309933" y="4498322"/>
            <a:chExt cx="282752" cy="341523"/>
          </a:xfrm>
        </p:grpSpPr>
        <p:sp>
          <p:nvSpPr>
            <p:cNvPr id="18" name="Google Shape;394;p5">
              <a:extLst>
                <a:ext uri="{FF2B5EF4-FFF2-40B4-BE49-F238E27FC236}">
                  <a16:creationId xmlns:a16="http://schemas.microsoft.com/office/drawing/2014/main" id="{C4BE6A7D-B1CD-4B3D-4B1F-0C27EFB147B8}"/>
                </a:ext>
              </a:extLst>
            </p:cNvPr>
            <p:cNvSpPr/>
            <p:nvPr/>
          </p:nvSpPr>
          <p:spPr>
            <a:xfrm flipH="1" flipV="1">
              <a:off x="1314267" y="4498322"/>
              <a:ext cx="277904" cy="34152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cxnSp>
          <p:nvCxnSpPr>
            <p:cNvPr id="19" name="Google Shape;466;p5">
              <a:extLst>
                <a:ext uri="{FF2B5EF4-FFF2-40B4-BE49-F238E27FC236}">
                  <a16:creationId xmlns:a16="http://schemas.microsoft.com/office/drawing/2014/main" id="{766DA673-2EC6-05A2-92BB-3529250F3457}"/>
                </a:ext>
              </a:extLst>
            </p:cNvPr>
            <p:cNvCxnSpPr>
              <a:cxnSpLocks/>
            </p:cNvCxnSpPr>
            <p:nvPr/>
          </p:nvCxnSpPr>
          <p:spPr>
            <a:xfrm flipV="1">
              <a:off x="1309933" y="4498490"/>
              <a:ext cx="282752" cy="1"/>
            </a:xfrm>
            <a:prstGeom prst="straightConnector1">
              <a:avLst/>
            </a:prstGeom>
            <a:noFill/>
            <a:ln w="9525" cap="rnd" cmpd="sng">
              <a:solidFill>
                <a:srgbClr val="FFFFFF"/>
              </a:solidFill>
              <a:prstDash val="solid"/>
              <a:miter lim="800000"/>
              <a:headEnd type="none" w="sm" len="sm"/>
              <a:tailEnd type="none" w="sm" len="sm"/>
            </a:ln>
          </p:spPr>
        </p:cxnSp>
      </p:grpSp>
      <p:sp>
        <p:nvSpPr>
          <p:cNvPr id="20" name="Google Shape;457;p5">
            <a:extLst>
              <a:ext uri="{FF2B5EF4-FFF2-40B4-BE49-F238E27FC236}">
                <a16:creationId xmlns:a16="http://schemas.microsoft.com/office/drawing/2014/main" id="{01C25C1E-0703-2647-AEF0-E0FC67674572}"/>
              </a:ext>
            </a:extLst>
          </p:cNvPr>
          <p:cNvSpPr/>
          <p:nvPr/>
        </p:nvSpPr>
        <p:spPr>
          <a:xfrm>
            <a:off x="1806948" y="3837491"/>
            <a:ext cx="131390" cy="131390"/>
          </a:xfrm>
          <a:prstGeom prst="ellipse">
            <a:avLst/>
          </a:prstGeom>
          <a:solidFill>
            <a:srgbClr val="FFFFFF"/>
          </a:solidFill>
          <a:ln w="25400" cap="flat" cmpd="thickThin">
            <a:no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r>
              <a:rPr kumimoji="0" lang="en-US"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rPr>
              <a:t> </a:t>
            </a: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Arial"/>
              <a:cs typeface="CiscoSansTT Medium" panose="020B0503020201020303" pitchFamily="34" charset="0"/>
              <a:sym typeface="Arial"/>
            </a:endParaRPr>
          </a:p>
        </p:txBody>
      </p:sp>
      <p:sp>
        <p:nvSpPr>
          <p:cNvPr id="21" name="Google Shape;457;p5">
            <a:extLst>
              <a:ext uri="{FF2B5EF4-FFF2-40B4-BE49-F238E27FC236}">
                <a16:creationId xmlns:a16="http://schemas.microsoft.com/office/drawing/2014/main" id="{604AFA35-04DD-500F-11FC-D73F25030FC8}"/>
              </a:ext>
            </a:extLst>
          </p:cNvPr>
          <p:cNvSpPr/>
          <p:nvPr/>
        </p:nvSpPr>
        <p:spPr>
          <a:xfrm>
            <a:off x="2151051" y="4588240"/>
            <a:ext cx="131390" cy="131390"/>
          </a:xfrm>
          <a:prstGeom prst="ellipse">
            <a:avLst/>
          </a:prstGeom>
          <a:solidFill>
            <a:srgbClr val="FFFFFF"/>
          </a:solidFill>
          <a:ln w="25400" cap="flat" cmpd="thickThin">
            <a:no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r>
              <a:rPr kumimoji="0" lang="en-US"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rPr>
              <a:t> </a:t>
            </a: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Arial"/>
              <a:cs typeface="CiscoSansTT Medium" panose="020B0503020201020303" pitchFamily="34" charset="0"/>
              <a:sym typeface="Arial"/>
            </a:endParaRPr>
          </a:p>
        </p:txBody>
      </p:sp>
      <p:cxnSp>
        <p:nvCxnSpPr>
          <p:cNvPr id="22" name="Google Shape;466;p5">
            <a:extLst>
              <a:ext uri="{FF2B5EF4-FFF2-40B4-BE49-F238E27FC236}">
                <a16:creationId xmlns:a16="http://schemas.microsoft.com/office/drawing/2014/main" id="{6F00586C-2642-41BA-C8BB-6AE0E723C683}"/>
              </a:ext>
            </a:extLst>
          </p:cNvPr>
          <p:cNvCxnSpPr>
            <a:cxnSpLocks/>
            <a:endCxn id="27" idx="6"/>
          </p:cNvCxnSpPr>
          <p:nvPr/>
        </p:nvCxnSpPr>
        <p:spPr>
          <a:xfrm>
            <a:off x="1926550" y="3902305"/>
            <a:ext cx="3417450" cy="881"/>
          </a:xfrm>
          <a:prstGeom prst="straightConnector1">
            <a:avLst/>
          </a:prstGeom>
          <a:noFill/>
          <a:ln w="9525" cap="flat" cmpd="sng">
            <a:solidFill>
              <a:srgbClr val="FFFFFF"/>
            </a:solidFill>
            <a:prstDash val="solid"/>
            <a:miter lim="800000"/>
            <a:headEnd type="none" w="sm" len="sm"/>
            <a:tailEnd type="none" w="sm" len="sm"/>
          </a:ln>
        </p:spPr>
      </p:cxnSp>
      <p:sp>
        <p:nvSpPr>
          <p:cNvPr id="23" name="Google Shape;467;p5">
            <a:extLst>
              <a:ext uri="{FF2B5EF4-FFF2-40B4-BE49-F238E27FC236}">
                <a16:creationId xmlns:a16="http://schemas.microsoft.com/office/drawing/2014/main" id="{6883759D-EEF2-BDF1-C6F5-F5E35C9C5663}"/>
              </a:ext>
            </a:extLst>
          </p:cNvPr>
          <p:cNvSpPr/>
          <p:nvPr/>
        </p:nvSpPr>
        <p:spPr>
          <a:xfrm>
            <a:off x="2282440" y="3902304"/>
            <a:ext cx="417009" cy="76012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flat"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24" name="Google Shape;457;p5">
            <a:extLst>
              <a:ext uri="{FF2B5EF4-FFF2-40B4-BE49-F238E27FC236}">
                <a16:creationId xmlns:a16="http://schemas.microsoft.com/office/drawing/2014/main" id="{F37BC698-85B1-936B-0704-9AF40AAA1166}"/>
              </a:ext>
            </a:extLst>
          </p:cNvPr>
          <p:cNvSpPr/>
          <p:nvPr/>
        </p:nvSpPr>
        <p:spPr>
          <a:xfrm>
            <a:off x="2181018" y="3837491"/>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25" name="Google Shape;457;p5">
            <a:extLst>
              <a:ext uri="{FF2B5EF4-FFF2-40B4-BE49-F238E27FC236}">
                <a16:creationId xmlns:a16="http://schemas.microsoft.com/office/drawing/2014/main" id="{C8267183-24BA-801E-6CE5-36FFC58FAB8A}"/>
              </a:ext>
            </a:extLst>
          </p:cNvPr>
          <p:cNvSpPr/>
          <p:nvPr/>
        </p:nvSpPr>
        <p:spPr>
          <a:xfrm>
            <a:off x="3235840" y="3837491"/>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26" name="Google Shape;457;p5">
            <a:extLst>
              <a:ext uri="{FF2B5EF4-FFF2-40B4-BE49-F238E27FC236}">
                <a16:creationId xmlns:a16="http://schemas.microsoft.com/office/drawing/2014/main" id="{D1C2F2A9-4C5F-0428-C417-CDCE449E98C4}"/>
              </a:ext>
            </a:extLst>
          </p:cNvPr>
          <p:cNvSpPr/>
          <p:nvPr/>
        </p:nvSpPr>
        <p:spPr>
          <a:xfrm>
            <a:off x="4201345" y="3837491"/>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27" name="Google Shape;457;p5">
            <a:extLst>
              <a:ext uri="{FF2B5EF4-FFF2-40B4-BE49-F238E27FC236}">
                <a16:creationId xmlns:a16="http://schemas.microsoft.com/office/drawing/2014/main" id="{D5F7DA9E-BA1E-F47B-7CF7-F4E1544FC3BC}"/>
              </a:ext>
            </a:extLst>
          </p:cNvPr>
          <p:cNvSpPr/>
          <p:nvPr/>
        </p:nvSpPr>
        <p:spPr>
          <a:xfrm>
            <a:off x="5212610" y="3837491"/>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28" name="Google Shape;339;p5">
            <a:extLst>
              <a:ext uri="{FF2B5EF4-FFF2-40B4-BE49-F238E27FC236}">
                <a16:creationId xmlns:a16="http://schemas.microsoft.com/office/drawing/2014/main" id="{4343287D-7FB5-EE14-0D6A-8F1706880B0C}"/>
              </a:ext>
            </a:extLst>
          </p:cNvPr>
          <p:cNvSpPr txBox="1"/>
          <p:nvPr/>
        </p:nvSpPr>
        <p:spPr>
          <a:xfrm>
            <a:off x="1609010" y="4267020"/>
            <a:ext cx="694968" cy="123111"/>
          </a:xfrm>
          <a:prstGeom prst="rect">
            <a:avLst/>
          </a:prstGeom>
          <a:noFill/>
          <a:ln>
            <a:noFill/>
          </a:ln>
        </p:spPr>
        <p:txBody>
          <a:bodyPr spcFirstLastPara="1" wrap="square" lIns="0" tIns="0" rIns="0" bIns="0" anchor="t" anchorCtr="0">
            <a:spAutoFit/>
          </a:bodyPr>
          <a:lstStyle/>
          <a:p>
            <a:pPr algn="ctr" defTabSz="456960" fontAlgn="base">
              <a:buClr>
                <a:srgbClr val="000000"/>
              </a:buClr>
              <a:buSzPts val="800"/>
              <a:defRPr/>
            </a:pPr>
            <a:r>
              <a:rPr lang="en-US" sz="800">
                <a:solidFill>
                  <a:srgbClr val="FFFFFF"/>
                </a:solidFill>
                <a:latin typeface="CiscoSansTT Light"/>
                <a:ea typeface="Helvetica Neue"/>
                <a:cs typeface="CiscoSansTT Medium" panose="020B0503020201020303" pitchFamily="34" charset="0"/>
                <a:sym typeface="Helvetica Neue"/>
              </a:rPr>
              <a:t>Paris, France</a:t>
            </a:r>
            <a:endParaRPr sz="800">
              <a:solidFill>
                <a:srgbClr val="FFFFFF"/>
              </a:solidFill>
              <a:latin typeface="CiscoSansTT Light"/>
              <a:ea typeface="Arial"/>
              <a:cs typeface="CiscoSansTT Medium" panose="020B0503020201020303" pitchFamily="34" charset="0"/>
              <a:sym typeface="Arial"/>
            </a:endParaRPr>
          </a:p>
        </p:txBody>
      </p:sp>
      <p:sp>
        <p:nvSpPr>
          <p:cNvPr id="29" name="Google Shape;497;p5">
            <a:extLst>
              <a:ext uri="{FF2B5EF4-FFF2-40B4-BE49-F238E27FC236}">
                <a16:creationId xmlns:a16="http://schemas.microsoft.com/office/drawing/2014/main" id="{44EC9503-DF35-ED65-CE46-E111CB9DE28A}"/>
              </a:ext>
            </a:extLst>
          </p:cNvPr>
          <p:cNvSpPr txBox="1"/>
          <p:nvPr/>
        </p:nvSpPr>
        <p:spPr>
          <a:xfrm>
            <a:off x="1278643" y="4474747"/>
            <a:ext cx="351808" cy="123111"/>
          </a:xfrm>
          <a:prstGeom prst="rect">
            <a:avLst/>
          </a:prstGeom>
          <a:noFill/>
          <a:ln>
            <a:noFill/>
          </a:ln>
        </p:spPr>
        <p:txBody>
          <a:bodyPr spcFirstLastPara="1" wrap="square" lIns="0" tIns="0" rIns="0" bIns="0" anchor="ctr" anchorCtr="0">
            <a:spAutoFit/>
          </a:bodyPr>
          <a:lstStyle/>
          <a:p>
            <a:pPr algn="ctr" defTabSz="456960" fontAlgn="base">
              <a:buClr>
                <a:srgbClr val="000000"/>
              </a:buClr>
              <a:buSzPts val="800"/>
              <a:defRPr/>
            </a:pPr>
            <a:r>
              <a:rPr lang="en-US" sz="800">
                <a:solidFill>
                  <a:srgbClr val="FFFFFF"/>
                </a:solidFill>
                <a:latin typeface="CiscoSansTT Light"/>
                <a:ea typeface="Helvetica Neue"/>
                <a:cs typeface="CiscoSansTT Medium" panose="020B0503020201020303" pitchFamily="34" charset="0"/>
                <a:sym typeface="Helvetica Neue"/>
              </a:rPr>
              <a:t>IoT</a:t>
            </a:r>
            <a:endParaRPr sz="800">
              <a:solidFill>
                <a:srgbClr val="FFFFFF"/>
              </a:solidFill>
              <a:latin typeface="CiscoSansTT Light"/>
              <a:ea typeface="Helvetica Neue"/>
              <a:cs typeface="CiscoSansTT Medium" panose="020B0503020201020303" pitchFamily="34" charset="0"/>
              <a:sym typeface="Helvetica Neue"/>
            </a:endParaRPr>
          </a:p>
        </p:txBody>
      </p:sp>
      <p:sp>
        <p:nvSpPr>
          <p:cNvPr id="30" name="Google Shape;340;p5">
            <a:extLst>
              <a:ext uri="{FF2B5EF4-FFF2-40B4-BE49-F238E27FC236}">
                <a16:creationId xmlns:a16="http://schemas.microsoft.com/office/drawing/2014/main" id="{BD5920A2-3C94-E08E-488E-16BC126C0531}"/>
              </a:ext>
            </a:extLst>
          </p:cNvPr>
          <p:cNvSpPr txBox="1"/>
          <p:nvPr/>
        </p:nvSpPr>
        <p:spPr>
          <a:xfrm>
            <a:off x="1962799" y="5287896"/>
            <a:ext cx="670865" cy="177781"/>
          </a:xfrm>
          <a:prstGeom prst="rect">
            <a:avLst/>
          </a:prstGeom>
          <a:noFill/>
          <a:ln>
            <a:noFill/>
          </a:ln>
        </p:spPr>
        <p:txBody>
          <a:bodyPr spcFirstLastPara="1" wrap="square" lIns="68540" tIns="34257" rIns="68540" bIns="34257" anchor="t" anchorCtr="0">
            <a:noAutofit/>
          </a:bodyPr>
          <a:lstStyle/>
          <a:p>
            <a:pPr defTabSz="456960" fontAlgn="base">
              <a:buClr>
                <a:srgbClr val="000000"/>
              </a:buClr>
              <a:buSzPts val="800"/>
              <a:defRPr/>
            </a:pPr>
            <a:r>
              <a:rPr lang="en-US" sz="800">
                <a:solidFill>
                  <a:srgbClr val="FFFFFF"/>
                </a:solidFill>
                <a:latin typeface="CiscoSansTT Light"/>
                <a:ea typeface="Helvetica Neue"/>
                <a:cs typeface="CiscoSansTT Medium" panose="020B0503020201020303" pitchFamily="34" charset="0"/>
                <a:sym typeface="Helvetica Neue"/>
              </a:rPr>
              <a:t>Chicago, IL</a:t>
            </a:r>
            <a:endParaRPr sz="800">
              <a:solidFill>
                <a:srgbClr val="FFFFFF"/>
              </a:solidFill>
              <a:latin typeface="CiscoSansTT Light"/>
              <a:ea typeface="Arial"/>
              <a:cs typeface="CiscoSansTT Medium" panose="020B0503020201020303" pitchFamily="34" charset="0"/>
              <a:sym typeface="Arial"/>
            </a:endParaRPr>
          </a:p>
        </p:txBody>
      </p:sp>
      <p:sp>
        <p:nvSpPr>
          <p:cNvPr id="31" name="Google Shape;497;p5">
            <a:extLst>
              <a:ext uri="{FF2B5EF4-FFF2-40B4-BE49-F238E27FC236}">
                <a16:creationId xmlns:a16="http://schemas.microsoft.com/office/drawing/2014/main" id="{BE5B1231-9F69-0E95-3902-3180E1447821}"/>
              </a:ext>
            </a:extLst>
          </p:cNvPr>
          <p:cNvSpPr txBox="1"/>
          <p:nvPr/>
        </p:nvSpPr>
        <p:spPr>
          <a:xfrm>
            <a:off x="1179292" y="5259106"/>
            <a:ext cx="801217" cy="199367"/>
          </a:xfrm>
          <a:prstGeom prst="rect">
            <a:avLst/>
          </a:prstGeom>
          <a:noFill/>
          <a:ln>
            <a:noFill/>
          </a:ln>
        </p:spPr>
        <p:txBody>
          <a:bodyPr spcFirstLastPara="1" wrap="square" lIns="91377" tIns="91377" rIns="91377" bIns="91377" anchor="ctr" anchorCtr="0">
            <a:noAutofit/>
          </a:bodyPr>
          <a:lstStyle/>
          <a:p>
            <a:pPr defTabSz="456960" fontAlgn="base">
              <a:buClr>
                <a:srgbClr val="000000"/>
              </a:buClr>
              <a:buSzPts val="800"/>
              <a:defRPr/>
            </a:pPr>
            <a:r>
              <a:rPr lang="en-US" sz="800">
                <a:solidFill>
                  <a:srgbClr val="FFFFFF"/>
                </a:solidFill>
                <a:latin typeface="CiscoSansTT Light"/>
                <a:ea typeface="Helvetica Neue"/>
                <a:cs typeface="CiscoSansTT Medium" panose="020B0503020201020303" pitchFamily="34" charset="0"/>
                <a:sym typeface="Helvetica Neue"/>
              </a:rPr>
              <a:t>Cameras </a:t>
            </a:r>
            <a:br>
              <a:rPr lang="en-US" sz="800">
                <a:solidFill>
                  <a:srgbClr val="FFFFFF"/>
                </a:solidFill>
                <a:latin typeface="CiscoSansTT Light"/>
                <a:ea typeface="Helvetica Neue"/>
                <a:cs typeface="CiscoSansTT Medium" panose="020B0503020201020303" pitchFamily="34" charset="0"/>
                <a:sym typeface="Helvetica Neue"/>
              </a:rPr>
            </a:br>
            <a:r>
              <a:rPr lang="en-US" sz="800">
                <a:solidFill>
                  <a:srgbClr val="FFFFFF"/>
                </a:solidFill>
                <a:latin typeface="CiscoSansTT Light"/>
                <a:ea typeface="Helvetica Neue"/>
                <a:cs typeface="CiscoSansTT Medium" panose="020B0503020201020303" pitchFamily="34" charset="0"/>
                <a:sym typeface="Helvetica Neue"/>
              </a:rPr>
              <a:t>and sensors</a:t>
            </a:r>
            <a:endParaRPr sz="800">
              <a:solidFill>
                <a:srgbClr val="FFFFFF"/>
              </a:solidFill>
              <a:latin typeface="CiscoSansTT Light"/>
              <a:ea typeface="Helvetica Neue"/>
              <a:cs typeface="CiscoSansTT Medium" panose="020B0503020201020303" pitchFamily="34" charset="0"/>
              <a:sym typeface="Helvetica Neue"/>
            </a:endParaRPr>
          </a:p>
        </p:txBody>
      </p:sp>
      <p:pic>
        <p:nvPicPr>
          <p:cNvPr id="32" name="Graphic 3981">
            <a:extLst>
              <a:ext uri="{FF2B5EF4-FFF2-40B4-BE49-F238E27FC236}">
                <a16:creationId xmlns:a16="http://schemas.microsoft.com/office/drawing/2014/main" id="{E223E7D8-1578-8F0F-FCFA-73120B2C8F4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138874" y="5015808"/>
            <a:ext cx="319957" cy="319957"/>
          </a:xfrm>
          <a:prstGeom prst="rect">
            <a:avLst/>
          </a:prstGeom>
        </p:spPr>
      </p:pic>
      <p:sp>
        <p:nvSpPr>
          <p:cNvPr id="33" name="Google Shape;457;p5">
            <a:extLst>
              <a:ext uri="{FF2B5EF4-FFF2-40B4-BE49-F238E27FC236}">
                <a16:creationId xmlns:a16="http://schemas.microsoft.com/office/drawing/2014/main" id="{D2B712E9-55D6-A9A8-8EC1-DBE9E2CDC07E}"/>
              </a:ext>
            </a:extLst>
          </p:cNvPr>
          <p:cNvSpPr>
            <a:spLocks/>
          </p:cNvSpPr>
          <p:nvPr/>
        </p:nvSpPr>
        <p:spPr>
          <a:xfrm>
            <a:off x="1806948" y="3057303"/>
            <a:ext cx="131390" cy="131390"/>
          </a:xfrm>
          <a:prstGeom prst="ellipse">
            <a:avLst/>
          </a:prstGeom>
          <a:solidFill>
            <a:srgbClr val="00BCEB"/>
          </a:solidFill>
          <a:ln w="25400" cap="flat" cmpd="thickThin">
            <a:no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r>
              <a:rPr kumimoji="0" lang="en-US"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rPr>
              <a:t> </a:t>
            </a: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Arial"/>
              <a:cs typeface="CiscoSansTT Medium" panose="020B0503020201020303" pitchFamily="34" charset="0"/>
              <a:sym typeface="Arial"/>
            </a:endParaRPr>
          </a:p>
        </p:txBody>
      </p:sp>
      <p:cxnSp>
        <p:nvCxnSpPr>
          <p:cNvPr id="34" name="Google Shape;382;p5">
            <a:extLst>
              <a:ext uri="{FF2B5EF4-FFF2-40B4-BE49-F238E27FC236}">
                <a16:creationId xmlns:a16="http://schemas.microsoft.com/office/drawing/2014/main" id="{4FA13B59-6B36-EC8B-FF34-96600237BE21}"/>
              </a:ext>
            </a:extLst>
          </p:cNvPr>
          <p:cNvCxnSpPr>
            <a:cxnSpLocks/>
          </p:cNvCxnSpPr>
          <p:nvPr/>
        </p:nvCxnSpPr>
        <p:spPr>
          <a:xfrm>
            <a:off x="1923477" y="3126149"/>
            <a:ext cx="2186561" cy="0"/>
          </a:xfrm>
          <a:prstGeom prst="straightConnector1">
            <a:avLst/>
          </a:prstGeom>
          <a:noFill/>
          <a:ln w="9525" cap="rnd" cmpd="sng">
            <a:solidFill>
              <a:srgbClr val="00BCEB"/>
            </a:solidFill>
            <a:prstDash val="solid"/>
            <a:miter lim="800000"/>
            <a:headEnd type="none" w="sm" len="sm"/>
            <a:tailEnd type="none" w="sm" len="sm"/>
          </a:ln>
        </p:spPr>
      </p:cxnSp>
      <p:sp>
        <p:nvSpPr>
          <p:cNvPr id="35" name="Google Shape;338;p5">
            <a:extLst>
              <a:ext uri="{FF2B5EF4-FFF2-40B4-BE49-F238E27FC236}">
                <a16:creationId xmlns:a16="http://schemas.microsoft.com/office/drawing/2014/main" id="{F026EEE5-27C0-C243-A3F9-ECFB8C1A0D7F}"/>
              </a:ext>
            </a:extLst>
          </p:cNvPr>
          <p:cNvSpPr txBox="1"/>
          <p:nvPr/>
        </p:nvSpPr>
        <p:spPr>
          <a:xfrm>
            <a:off x="1127442" y="3258598"/>
            <a:ext cx="654209"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Seattle, WA</a:t>
            </a:r>
            <a:endParaRPr>
              <a:latin typeface="CiscoSansTT Light"/>
              <a:sym typeface="Arial"/>
            </a:endParaRPr>
          </a:p>
        </p:txBody>
      </p:sp>
      <p:sp>
        <p:nvSpPr>
          <p:cNvPr id="36" name="Google Shape;541;p5">
            <a:extLst>
              <a:ext uri="{FF2B5EF4-FFF2-40B4-BE49-F238E27FC236}">
                <a16:creationId xmlns:a16="http://schemas.microsoft.com/office/drawing/2014/main" id="{A97BBCFF-80F4-A5C0-AAC2-C64E52AE9851}"/>
              </a:ext>
            </a:extLst>
          </p:cNvPr>
          <p:cNvSpPr txBox="1"/>
          <p:nvPr/>
        </p:nvSpPr>
        <p:spPr>
          <a:xfrm>
            <a:off x="1684700" y="3617432"/>
            <a:ext cx="857812"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Corp devices</a:t>
            </a:r>
            <a:endParaRPr>
              <a:latin typeface="CiscoSansTT Light"/>
              <a:sym typeface="Helvetica Neue"/>
            </a:endParaRPr>
          </a:p>
        </p:txBody>
      </p:sp>
      <p:sp>
        <p:nvSpPr>
          <p:cNvPr id="37" name="Google Shape;467;p5">
            <a:extLst>
              <a:ext uri="{FF2B5EF4-FFF2-40B4-BE49-F238E27FC236}">
                <a16:creationId xmlns:a16="http://schemas.microsoft.com/office/drawing/2014/main" id="{DC765F86-F392-72BF-6016-A5742793E997}"/>
              </a:ext>
            </a:extLst>
          </p:cNvPr>
          <p:cNvSpPr/>
          <p:nvPr/>
        </p:nvSpPr>
        <p:spPr>
          <a:xfrm flipH="1">
            <a:off x="3368828" y="3900754"/>
            <a:ext cx="185344" cy="21008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cxnSp>
        <p:nvCxnSpPr>
          <p:cNvPr id="38" name="Google Shape;468;p5">
            <a:extLst>
              <a:ext uri="{FF2B5EF4-FFF2-40B4-BE49-F238E27FC236}">
                <a16:creationId xmlns:a16="http://schemas.microsoft.com/office/drawing/2014/main" id="{9DC8C58A-6A5B-46AF-4202-706B1947EC9A}"/>
              </a:ext>
            </a:extLst>
          </p:cNvPr>
          <p:cNvCxnSpPr>
            <a:cxnSpLocks/>
          </p:cNvCxnSpPr>
          <p:nvPr/>
        </p:nvCxnSpPr>
        <p:spPr>
          <a:xfrm>
            <a:off x="3694891" y="4113470"/>
            <a:ext cx="1520047" cy="0"/>
          </a:xfrm>
          <a:prstGeom prst="straightConnector1">
            <a:avLst/>
          </a:prstGeom>
          <a:noFill/>
          <a:ln w="9525" cap="rnd" cmpd="sng">
            <a:solidFill>
              <a:srgbClr val="FFFFFF"/>
            </a:solidFill>
            <a:prstDash val="solid"/>
            <a:miter lim="800000"/>
            <a:headEnd type="none" w="sm" len="sm"/>
            <a:tailEnd type="none" w="sm" len="sm"/>
          </a:ln>
        </p:spPr>
      </p:cxnSp>
      <p:sp>
        <p:nvSpPr>
          <p:cNvPr id="39" name="Google Shape;391;p5">
            <a:extLst>
              <a:ext uri="{FF2B5EF4-FFF2-40B4-BE49-F238E27FC236}">
                <a16:creationId xmlns:a16="http://schemas.microsoft.com/office/drawing/2014/main" id="{BA07567D-BE5B-3196-F0FD-5B6B73F4F706}"/>
              </a:ext>
            </a:extLst>
          </p:cNvPr>
          <p:cNvSpPr/>
          <p:nvPr/>
        </p:nvSpPr>
        <p:spPr>
          <a:xfrm flipH="1">
            <a:off x="5343824" y="3906903"/>
            <a:ext cx="179191" cy="10845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flat"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40" name="Google Shape;462;p5">
            <a:extLst>
              <a:ext uri="{FF2B5EF4-FFF2-40B4-BE49-F238E27FC236}">
                <a16:creationId xmlns:a16="http://schemas.microsoft.com/office/drawing/2014/main" id="{267956DF-5C22-BB74-6306-12A659F043EB}"/>
              </a:ext>
            </a:extLst>
          </p:cNvPr>
          <p:cNvSpPr/>
          <p:nvPr/>
        </p:nvSpPr>
        <p:spPr>
          <a:xfrm rot="10800000">
            <a:off x="5344000" y="4015701"/>
            <a:ext cx="185344" cy="98494"/>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flat"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41" name="Google Shape;457;p5">
            <a:extLst>
              <a:ext uri="{FF2B5EF4-FFF2-40B4-BE49-F238E27FC236}">
                <a16:creationId xmlns:a16="http://schemas.microsoft.com/office/drawing/2014/main" id="{CC2E0A08-1C09-AA62-2BAB-FCE8E4121251}"/>
              </a:ext>
            </a:extLst>
          </p:cNvPr>
          <p:cNvSpPr/>
          <p:nvPr/>
        </p:nvSpPr>
        <p:spPr>
          <a:xfrm>
            <a:off x="3557675" y="4045146"/>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42" name="Google Shape;457;p5">
            <a:extLst>
              <a:ext uri="{FF2B5EF4-FFF2-40B4-BE49-F238E27FC236}">
                <a16:creationId xmlns:a16="http://schemas.microsoft.com/office/drawing/2014/main" id="{0D3E4699-C483-F149-6C5B-D278F5C7E2C4}"/>
              </a:ext>
            </a:extLst>
          </p:cNvPr>
          <p:cNvSpPr/>
          <p:nvPr/>
        </p:nvSpPr>
        <p:spPr>
          <a:xfrm>
            <a:off x="5212610" y="4045146"/>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43" name="Google Shape;457;p5">
            <a:extLst>
              <a:ext uri="{FF2B5EF4-FFF2-40B4-BE49-F238E27FC236}">
                <a16:creationId xmlns:a16="http://schemas.microsoft.com/office/drawing/2014/main" id="{5B77E522-813C-8E96-5CC1-E3D45EED6926}"/>
              </a:ext>
            </a:extLst>
          </p:cNvPr>
          <p:cNvSpPr>
            <a:spLocks/>
          </p:cNvSpPr>
          <p:nvPr/>
        </p:nvSpPr>
        <p:spPr>
          <a:xfrm>
            <a:off x="5201816" y="318333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44" name="Google Shape;457;p5">
            <a:extLst>
              <a:ext uri="{FF2B5EF4-FFF2-40B4-BE49-F238E27FC236}">
                <a16:creationId xmlns:a16="http://schemas.microsoft.com/office/drawing/2014/main" id="{6A987BCF-CDFA-57DD-E937-168E58DE5BA9}"/>
              </a:ext>
            </a:extLst>
          </p:cNvPr>
          <p:cNvSpPr>
            <a:spLocks/>
          </p:cNvSpPr>
          <p:nvPr/>
        </p:nvSpPr>
        <p:spPr>
          <a:xfrm>
            <a:off x="5534445" y="318333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45" name="Google Shape;457;p5">
            <a:extLst>
              <a:ext uri="{FF2B5EF4-FFF2-40B4-BE49-F238E27FC236}">
                <a16:creationId xmlns:a16="http://schemas.microsoft.com/office/drawing/2014/main" id="{81A2B06F-2790-8FA4-4EC4-9DE04C3FA227}"/>
              </a:ext>
            </a:extLst>
          </p:cNvPr>
          <p:cNvSpPr>
            <a:spLocks/>
          </p:cNvSpPr>
          <p:nvPr/>
        </p:nvSpPr>
        <p:spPr>
          <a:xfrm>
            <a:off x="5534445" y="394965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46" name="Google Shape;557;p5">
            <a:extLst>
              <a:ext uri="{FF2B5EF4-FFF2-40B4-BE49-F238E27FC236}">
                <a16:creationId xmlns:a16="http://schemas.microsoft.com/office/drawing/2014/main" id="{4F135347-82E8-697B-95F1-0AF2FB73006D}"/>
              </a:ext>
            </a:extLst>
          </p:cNvPr>
          <p:cNvSpPr txBox="1"/>
          <p:nvPr/>
        </p:nvSpPr>
        <p:spPr>
          <a:xfrm>
            <a:off x="3659039" y="4172700"/>
            <a:ext cx="401431"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DNS</a:t>
            </a:r>
            <a:endParaRPr>
              <a:latin typeface="CiscoSansTT Light"/>
              <a:sym typeface="Helvetica Neue"/>
            </a:endParaRPr>
          </a:p>
        </p:txBody>
      </p:sp>
      <p:sp>
        <p:nvSpPr>
          <p:cNvPr id="47" name="Google Shape;546;p5">
            <a:extLst>
              <a:ext uri="{FF2B5EF4-FFF2-40B4-BE49-F238E27FC236}">
                <a16:creationId xmlns:a16="http://schemas.microsoft.com/office/drawing/2014/main" id="{08BF8E74-FC50-DEB0-CDD9-60F84B1C03E6}"/>
              </a:ext>
            </a:extLst>
          </p:cNvPr>
          <p:cNvSpPr txBox="1"/>
          <p:nvPr/>
        </p:nvSpPr>
        <p:spPr>
          <a:xfrm>
            <a:off x="3888601" y="3550942"/>
            <a:ext cx="762726"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Regional </a:t>
            </a:r>
            <a:br>
              <a:rPr lang="en-US">
                <a:latin typeface="CiscoSansTT Light"/>
                <a:sym typeface="Helvetica Neue"/>
              </a:rPr>
            </a:br>
            <a:r>
              <a:rPr lang="en-US">
                <a:latin typeface="CiscoSansTT Light"/>
                <a:sym typeface="Helvetica Neue"/>
              </a:rPr>
              <a:t>data centers</a:t>
            </a:r>
            <a:endParaRPr>
              <a:latin typeface="CiscoSansTT Light"/>
              <a:sym typeface="Helvetica Neue"/>
            </a:endParaRPr>
          </a:p>
        </p:txBody>
      </p:sp>
      <p:sp>
        <p:nvSpPr>
          <p:cNvPr id="48" name="Google Shape;497;p5">
            <a:extLst>
              <a:ext uri="{FF2B5EF4-FFF2-40B4-BE49-F238E27FC236}">
                <a16:creationId xmlns:a16="http://schemas.microsoft.com/office/drawing/2014/main" id="{89AAA04B-8E31-2E71-11E6-F2CE38E171ED}"/>
              </a:ext>
            </a:extLst>
          </p:cNvPr>
          <p:cNvSpPr txBox="1"/>
          <p:nvPr/>
        </p:nvSpPr>
        <p:spPr>
          <a:xfrm>
            <a:off x="1879059" y="2957876"/>
            <a:ext cx="557834"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BYOD</a:t>
            </a:r>
            <a:endParaRPr>
              <a:latin typeface="CiscoSansTT Light"/>
              <a:sym typeface="Helvetica Neue"/>
            </a:endParaRPr>
          </a:p>
        </p:txBody>
      </p:sp>
      <p:sp>
        <p:nvSpPr>
          <p:cNvPr id="49" name="Google Shape;497;p5">
            <a:extLst>
              <a:ext uri="{FF2B5EF4-FFF2-40B4-BE49-F238E27FC236}">
                <a16:creationId xmlns:a16="http://schemas.microsoft.com/office/drawing/2014/main" id="{5F674312-81C9-8503-06F4-6B5497F74517}"/>
              </a:ext>
            </a:extLst>
          </p:cNvPr>
          <p:cNvSpPr txBox="1">
            <a:spLocks/>
          </p:cNvSpPr>
          <p:nvPr/>
        </p:nvSpPr>
        <p:spPr>
          <a:xfrm>
            <a:off x="1885744" y="2523114"/>
            <a:ext cx="557834"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IoT</a:t>
            </a:r>
            <a:endParaRPr>
              <a:latin typeface="CiscoSansTT Light"/>
              <a:sym typeface="Helvetica Neue"/>
            </a:endParaRPr>
          </a:p>
        </p:txBody>
      </p:sp>
      <p:sp>
        <p:nvSpPr>
          <p:cNvPr id="50" name="Google Shape;457;p5">
            <a:extLst>
              <a:ext uri="{FF2B5EF4-FFF2-40B4-BE49-F238E27FC236}">
                <a16:creationId xmlns:a16="http://schemas.microsoft.com/office/drawing/2014/main" id="{C232B17A-8D19-EC33-4AC6-525F6F28A2D4}"/>
              </a:ext>
            </a:extLst>
          </p:cNvPr>
          <p:cNvSpPr>
            <a:spLocks/>
          </p:cNvSpPr>
          <p:nvPr/>
        </p:nvSpPr>
        <p:spPr>
          <a:xfrm>
            <a:off x="2098966" y="2674990"/>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51" name="Google Shape;394;p5">
            <a:extLst>
              <a:ext uri="{FF2B5EF4-FFF2-40B4-BE49-F238E27FC236}">
                <a16:creationId xmlns:a16="http://schemas.microsoft.com/office/drawing/2014/main" id="{C52300EC-1BA8-5B39-B2D6-1D0FFBA3F2EC}"/>
              </a:ext>
            </a:extLst>
          </p:cNvPr>
          <p:cNvSpPr/>
          <p:nvPr/>
        </p:nvSpPr>
        <p:spPr>
          <a:xfrm flipH="1">
            <a:off x="2228729" y="2746272"/>
            <a:ext cx="404934" cy="378541"/>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52" name="Google Shape;457;p5">
            <a:extLst>
              <a:ext uri="{FF2B5EF4-FFF2-40B4-BE49-F238E27FC236}">
                <a16:creationId xmlns:a16="http://schemas.microsoft.com/office/drawing/2014/main" id="{C6528BE8-071C-1E4A-0B30-FCCC3762BCD5}"/>
              </a:ext>
            </a:extLst>
          </p:cNvPr>
          <p:cNvSpPr>
            <a:spLocks/>
          </p:cNvSpPr>
          <p:nvPr/>
        </p:nvSpPr>
        <p:spPr>
          <a:xfrm>
            <a:off x="3506099" y="3057303"/>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53" name="Google Shape;394;p5">
            <a:extLst>
              <a:ext uri="{FF2B5EF4-FFF2-40B4-BE49-F238E27FC236}">
                <a16:creationId xmlns:a16="http://schemas.microsoft.com/office/drawing/2014/main" id="{B5FDB94B-A8A2-A3F5-647F-D48A0A56775D}"/>
              </a:ext>
            </a:extLst>
          </p:cNvPr>
          <p:cNvSpPr/>
          <p:nvPr/>
        </p:nvSpPr>
        <p:spPr>
          <a:xfrm flipH="1">
            <a:off x="3647027" y="3125520"/>
            <a:ext cx="366543" cy="256189"/>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ＭＳ Ｐゴシック" charset="0"/>
              <a:cs typeface="CiscoSansTT Medium" panose="020B0503020201020303" pitchFamily="34" charset="0"/>
              <a:sym typeface="Helvetica Neue"/>
            </a:endParaRPr>
          </a:p>
        </p:txBody>
      </p:sp>
      <p:sp>
        <p:nvSpPr>
          <p:cNvPr id="54" name="Google Shape;457;p5">
            <a:extLst>
              <a:ext uri="{FF2B5EF4-FFF2-40B4-BE49-F238E27FC236}">
                <a16:creationId xmlns:a16="http://schemas.microsoft.com/office/drawing/2014/main" id="{1DE4C1FA-5755-A8D4-7DF5-4D35F9E5E9F8}"/>
              </a:ext>
            </a:extLst>
          </p:cNvPr>
          <p:cNvSpPr>
            <a:spLocks/>
          </p:cNvSpPr>
          <p:nvPr/>
        </p:nvSpPr>
        <p:spPr>
          <a:xfrm>
            <a:off x="4013572" y="3057303"/>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55" name="Google Shape;457;p5">
            <a:extLst>
              <a:ext uri="{FF2B5EF4-FFF2-40B4-BE49-F238E27FC236}">
                <a16:creationId xmlns:a16="http://schemas.microsoft.com/office/drawing/2014/main" id="{9F497B92-9B49-0446-0CE0-B2C459E3313F}"/>
              </a:ext>
            </a:extLst>
          </p:cNvPr>
          <p:cNvSpPr>
            <a:spLocks/>
          </p:cNvSpPr>
          <p:nvPr/>
        </p:nvSpPr>
        <p:spPr>
          <a:xfrm>
            <a:off x="4013572" y="3316712"/>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grpSp>
        <p:nvGrpSpPr>
          <p:cNvPr id="56" name="Gruppieren 55">
            <a:extLst>
              <a:ext uri="{FF2B5EF4-FFF2-40B4-BE49-F238E27FC236}">
                <a16:creationId xmlns:a16="http://schemas.microsoft.com/office/drawing/2014/main" id="{F0FD0182-303A-2281-F1CA-472864C177A4}"/>
              </a:ext>
            </a:extLst>
          </p:cNvPr>
          <p:cNvGrpSpPr/>
          <p:nvPr/>
        </p:nvGrpSpPr>
        <p:grpSpPr>
          <a:xfrm>
            <a:off x="4144962" y="3119565"/>
            <a:ext cx="1056420" cy="267930"/>
            <a:chOff x="3106946" y="2315962"/>
            <a:chExt cx="746361" cy="217817"/>
          </a:xfrm>
        </p:grpSpPr>
        <p:sp>
          <p:nvSpPr>
            <p:cNvPr id="57" name="Google Shape;395;p5">
              <a:extLst>
                <a:ext uri="{FF2B5EF4-FFF2-40B4-BE49-F238E27FC236}">
                  <a16:creationId xmlns:a16="http://schemas.microsoft.com/office/drawing/2014/main" id="{11980663-A9B8-4336-D53B-B366CF876975}"/>
                </a:ext>
              </a:extLst>
            </p:cNvPr>
            <p:cNvSpPr/>
            <p:nvPr/>
          </p:nvSpPr>
          <p:spPr>
            <a:xfrm flipH="1">
              <a:off x="3106946" y="2315962"/>
              <a:ext cx="746361" cy="110192"/>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dash"/>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58" name="Google Shape;396;p5">
              <a:extLst>
                <a:ext uri="{FF2B5EF4-FFF2-40B4-BE49-F238E27FC236}">
                  <a16:creationId xmlns:a16="http://schemas.microsoft.com/office/drawing/2014/main" id="{3BA215F5-66CD-0F7B-5682-7DE744016947}"/>
                </a:ext>
              </a:extLst>
            </p:cNvPr>
            <p:cNvSpPr/>
            <p:nvPr/>
          </p:nvSpPr>
          <p:spPr>
            <a:xfrm rot="10800000">
              <a:off x="3111478" y="2421215"/>
              <a:ext cx="741827" cy="112564"/>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dash"/>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grpSp>
      <p:cxnSp>
        <p:nvCxnSpPr>
          <p:cNvPr id="59" name="Google Shape;382;p5">
            <a:extLst>
              <a:ext uri="{FF2B5EF4-FFF2-40B4-BE49-F238E27FC236}">
                <a16:creationId xmlns:a16="http://schemas.microsoft.com/office/drawing/2014/main" id="{D6574EB7-F370-B61E-5B6A-5016F2207E46}"/>
              </a:ext>
            </a:extLst>
          </p:cNvPr>
          <p:cNvCxnSpPr>
            <a:cxnSpLocks/>
            <a:stCxn id="43" idx="6"/>
            <a:endCxn id="44" idx="2"/>
          </p:cNvCxnSpPr>
          <p:nvPr/>
        </p:nvCxnSpPr>
        <p:spPr>
          <a:xfrm>
            <a:off x="5333206" y="3249033"/>
            <a:ext cx="201239" cy="0"/>
          </a:xfrm>
          <a:prstGeom prst="straightConnector1">
            <a:avLst/>
          </a:prstGeom>
          <a:noFill/>
          <a:ln w="9525" cap="rnd" cmpd="sng">
            <a:solidFill>
              <a:srgbClr val="00BCEB"/>
            </a:solidFill>
            <a:prstDash val="solid"/>
            <a:miter lim="800000"/>
            <a:headEnd type="none" w="sm" len="sm"/>
            <a:tailEnd type="none" w="sm" len="sm"/>
          </a:ln>
        </p:spPr>
      </p:cxnSp>
      <p:cxnSp>
        <p:nvCxnSpPr>
          <p:cNvPr id="60" name="Google Shape;382;p5">
            <a:extLst>
              <a:ext uri="{FF2B5EF4-FFF2-40B4-BE49-F238E27FC236}">
                <a16:creationId xmlns:a16="http://schemas.microsoft.com/office/drawing/2014/main" id="{7EE15FE8-7088-2BE1-F04E-D36F1E7FBBC7}"/>
              </a:ext>
            </a:extLst>
          </p:cNvPr>
          <p:cNvCxnSpPr>
            <a:cxnSpLocks/>
            <a:stCxn id="44" idx="6"/>
            <a:endCxn id="61" idx="2"/>
          </p:cNvCxnSpPr>
          <p:nvPr/>
        </p:nvCxnSpPr>
        <p:spPr>
          <a:xfrm>
            <a:off x="5665835" y="3249033"/>
            <a:ext cx="998910" cy="0"/>
          </a:xfrm>
          <a:prstGeom prst="straightConnector1">
            <a:avLst/>
          </a:prstGeom>
          <a:noFill/>
          <a:ln w="9525" cap="rnd" cmpd="sng">
            <a:solidFill>
              <a:srgbClr val="00BCEB"/>
            </a:solidFill>
            <a:prstDash val="dash"/>
            <a:miter lim="800000"/>
            <a:headEnd type="none" w="sm" len="sm"/>
            <a:tailEnd type="none" w="sm" len="sm"/>
          </a:ln>
        </p:spPr>
      </p:cxnSp>
      <p:sp>
        <p:nvSpPr>
          <p:cNvPr id="61" name="Google Shape;457;p5">
            <a:extLst>
              <a:ext uri="{FF2B5EF4-FFF2-40B4-BE49-F238E27FC236}">
                <a16:creationId xmlns:a16="http://schemas.microsoft.com/office/drawing/2014/main" id="{365DDB7E-1180-22E5-6F0F-D083F6DB7EE5}"/>
              </a:ext>
            </a:extLst>
          </p:cNvPr>
          <p:cNvSpPr>
            <a:spLocks/>
          </p:cNvSpPr>
          <p:nvPr/>
        </p:nvSpPr>
        <p:spPr>
          <a:xfrm>
            <a:off x="6664745" y="318333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grpSp>
        <p:nvGrpSpPr>
          <p:cNvPr id="62" name="Gruppieren 61">
            <a:extLst>
              <a:ext uri="{FF2B5EF4-FFF2-40B4-BE49-F238E27FC236}">
                <a16:creationId xmlns:a16="http://schemas.microsoft.com/office/drawing/2014/main" id="{D59B2610-87F1-17F0-BC1C-46275F0A53F3}"/>
              </a:ext>
            </a:extLst>
          </p:cNvPr>
          <p:cNvGrpSpPr/>
          <p:nvPr/>
        </p:nvGrpSpPr>
        <p:grpSpPr>
          <a:xfrm>
            <a:off x="5683823" y="2966797"/>
            <a:ext cx="980922" cy="285532"/>
            <a:chOff x="4255303" y="2138190"/>
            <a:chExt cx="859523" cy="285532"/>
          </a:xfrm>
        </p:grpSpPr>
        <p:sp>
          <p:nvSpPr>
            <p:cNvPr id="63" name="Google Shape;392;p5">
              <a:extLst>
                <a:ext uri="{FF2B5EF4-FFF2-40B4-BE49-F238E27FC236}">
                  <a16:creationId xmlns:a16="http://schemas.microsoft.com/office/drawing/2014/main" id="{BED1BA49-0808-395D-86E6-E8208D5E1FE8}"/>
                </a:ext>
              </a:extLst>
            </p:cNvPr>
            <p:cNvSpPr/>
            <p:nvPr/>
          </p:nvSpPr>
          <p:spPr>
            <a:xfrm flipH="1">
              <a:off x="4737217" y="2138190"/>
              <a:ext cx="377609" cy="285532"/>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flat"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64" name="Google Shape;393;p5">
              <a:extLst>
                <a:ext uri="{FF2B5EF4-FFF2-40B4-BE49-F238E27FC236}">
                  <a16:creationId xmlns:a16="http://schemas.microsoft.com/office/drawing/2014/main" id="{40495B72-E346-460F-5232-6FE0AF62F071}"/>
                </a:ext>
              </a:extLst>
            </p:cNvPr>
            <p:cNvSpPr/>
            <p:nvPr/>
          </p:nvSpPr>
          <p:spPr>
            <a:xfrm>
              <a:off x="4255303" y="2142260"/>
              <a:ext cx="382222" cy="27872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flat"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grpSp>
      <p:sp>
        <p:nvSpPr>
          <p:cNvPr id="65" name="Google Shape;457;p5">
            <a:extLst>
              <a:ext uri="{FF2B5EF4-FFF2-40B4-BE49-F238E27FC236}">
                <a16:creationId xmlns:a16="http://schemas.microsoft.com/office/drawing/2014/main" id="{8D7D9DFF-E5C1-B79E-37BC-11961D1466C3}"/>
              </a:ext>
            </a:extLst>
          </p:cNvPr>
          <p:cNvSpPr>
            <a:spLocks/>
          </p:cNvSpPr>
          <p:nvPr/>
        </p:nvSpPr>
        <p:spPr>
          <a:xfrm>
            <a:off x="6111222" y="2901102"/>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66" name="Google Shape;499;p5">
            <a:extLst>
              <a:ext uri="{FF2B5EF4-FFF2-40B4-BE49-F238E27FC236}">
                <a16:creationId xmlns:a16="http://schemas.microsoft.com/office/drawing/2014/main" id="{4C0B06A7-E1B4-626B-ED77-F7F5DEAE322F}"/>
              </a:ext>
            </a:extLst>
          </p:cNvPr>
          <p:cNvSpPr txBox="1"/>
          <p:nvPr/>
        </p:nvSpPr>
        <p:spPr>
          <a:xfrm>
            <a:off x="3256153" y="3275099"/>
            <a:ext cx="631282"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Wireless network</a:t>
            </a:r>
            <a:endParaRPr>
              <a:latin typeface="CiscoSansTT Light"/>
              <a:sym typeface="Helvetica Neue"/>
            </a:endParaRPr>
          </a:p>
        </p:txBody>
      </p:sp>
      <p:sp>
        <p:nvSpPr>
          <p:cNvPr id="67" name="Google Shape;500;p5">
            <a:extLst>
              <a:ext uri="{FF2B5EF4-FFF2-40B4-BE49-F238E27FC236}">
                <a16:creationId xmlns:a16="http://schemas.microsoft.com/office/drawing/2014/main" id="{37BB36AB-5F3A-6160-7E01-601FCC3425E7}"/>
              </a:ext>
            </a:extLst>
          </p:cNvPr>
          <p:cNvSpPr txBox="1"/>
          <p:nvPr/>
        </p:nvSpPr>
        <p:spPr>
          <a:xfrm>
            <a:off x="3763626" y="2736909"/>
            <a:ext cx="631282"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Wireless gateway</a:t>
            </a:r>
            <a:endParaRPr>
              <a:latin typeface="CiscoSansTT Light"/>
              <a:sym typeface="Helvetica Neue"/>
            </a:endParaRPr>
          </a:p>
        </p:txBody>
      </p:sp>
      <p:sp>
        <p:nvSpPr>
          <p:cNvPr id="68" name="Google Shape;549;p5">
            <a:extLst>
              <a:ext uri="{FF2B5EF4-FFF2-40B4-BE49-F238E27FC236}">
                <a16:creationId xmlns:a16="http://schemas.microsoft.com/office/drawing/2014/main" id="{4FB13ADB-7BE1-93AB-BE28-75573212E1BF}"/>
              </a:ext>
            </a:extLst>
          </p:cNvPr>
          <p:cNvSpPr txBox="1"/>
          <p:nvPr/>
        </p:nvSpPr>
        <p:spPr>
          <a:xfrm>
            <a:off x="5950840" y="3310658"/>
            <a:ext cx="428899"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Cloud proxy</a:t>
            </a:r>
            <a:endParaRPr>
              <a:latin typeface="CiscoSansTT Light"/>
              <a:sym typeface="Helvetica Neue"/>
            </a:endParaRPr>
          </a:p>
        </p:txBody>
      </p:sp>
      <p:sp>
        <p:nvSpPr>
          <p:cNvPr id="69" name="Google Shape;397;p5">
            <a:extLst>
              <a:ext uri="{FF2B5EF4-FFF2-40B4-BE49-F238E27FC236}">
                <a16:creationId xmlns:a16="http://schemas.microsoft.com/office/drawing/2014/main" id="{8CA7E7CB-2C47-9AFE-F3FE-256960266CCA}"/>
              </a:ext>
            </a:extLst>
          </p:cNvPr>
          <p:cNvSpPr/>
          <p:nvPr/>
        </p:nvSpPr>
        <p:spPr>
          <a:xfrm flipH="1">
            <a:off x="6799422" y="3249033"/>
            <a:ext cx="614783" cy="225283"/>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70" name="Google Shape;457;p5">
            <a:extLst>
              <a:ext uri="{FF2B5EF4-FFF2-40B4-BE49-F238E27FC236}">
                <a16:creationId xmlns:a16="http://schemas.microsoft.com/office/drawing/2014/main" id="{F6D0D367-E3EF-B964-9560-EE7E377B26DC}"/>
              </a:ext>
            </a:extLst>
          </p:cNvPr>
          <p:cNvSpPr>
            <a:spLocks/>
          </p:cNvSpPr>
          <p:nvPr/>
        </p:nvSpPr>
        <p:spPr>
          <a:xfrm>
            <a:off x="7414205" y="340549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71" name="Google Shape;399;p5">
            <a:extLst>
              <a:ext uri="{FF2B5EF4-FFF2-40B4-BE49-F238E27FC236}">
                <a16:creationId xmlns:a16="http://schemas.microsoft.com/office/drawing/2014/main" id="{684C6DEC-7185-AF2A-DC08-41A7A9E1D500}"/>
              </a:ext>
            </a:extLst>
          </p:cNvPr>
          <p:cNvSpPr/>
          <p:nvPr/>
        </p:nvSpPr>
        <p:spPr>
          <a:xfrm rot="10800000">
            <a:off x="6804613" y="3080987"/>
            <a:ext cx="1164636" cy="166657"/>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dash"/>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72" name="Google Shape;433;p5">
            <a:extLst>
              <a:ext uri="{FF2B5EF4-FFF2-40B4-BE49-F238E27FC236}">
                <a16:creationId xmlns:a16="http://schemas.microsoft.com/office/drawing/2014/main" id="{E04B7164-6986-569F-31BB-018A9F1D870A}"/>
              </a:ext>
            </a:extLst>
          </p:cNvPr>
          <p:cNvSpPr/>
          <p:nvPr/>
        </p:nvSpPr>
        <p:spPr>
          <a:xfrm rot="10800000">
            <a:off x="7542725" y="3381708"/>
            <a:ext cx="426524" cy="94518"/>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00BCEB"/>
            </a:solidFill>
            <a:prstDash val="dash"/>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cxnSp>
        <p:nvCxnSpPr>
          <p:cNvPr id="73" name="Google Shape;382;p5">
            <a:extLst>
              <a:ext uri="{FF2B5EF4-FFF2-40B4-BE49-F238E27FC236}">
                <a16:creationId xmlns:a16="http://schemas.microsoft.com/office/drawing/2014/main" id="{D4F55ECA-16AC-3236-3402-0A5A7E130A32}"/>
              </a:ext>
            </a:extLst>
          </p:cNvPr>
          <p:cNvCxnSpPr>
            <a:cxnSpLocks/>
            <a:stCxn id="75" idx="6"/>
            <a:endCxn id="76" idx="2"/>
          </p:cNvCxnSpPr>
          <p:nvPr/>
        </p:nvCxnSpPr>
        <p:spPr>
          <a:xfrm>
            <a:off x="8100639" y="3082574"/>
            <a:ext cx="1430710" cy="0"/>
          </a:xfrm>
          <a:prstGeom prst="straightConnector1">
            <a:avLst/>
          </a:prstGeom>
          <a:noFill/>
          <a:ln w="9525" cap="rnd" cmpd="sng">
            <a:solidFill>
              <a:srgbClr val="00BCEB"/>
            </a:solidFill>
            <a:prstDash val="solid"/>
            <a:miter lim="800000"/>
            <a:headEnd type="none" w="sm" len="sm"/>
            <a:tailEnd type="none" w="sm" len="sm"/>
          </a:ln>
        </p:spPr>
      </p:cxnSp>
      <p:cxnSp>
        <p:nvCxnSpPr>
          <p:cNvPr id="74" name="Google Shape;382;p5">
            <a:extLst>
              <a:ext uri="{FF2B5EF4-FFF2-40B4-BE49-F238E27FC236}">
                <a16:creationId xmlns:a16="http://schemas.microsoft.com/office/drawing/2014/main" id="{8C23A73D-08FF-500D-8BDC-1D162EE6F186}"/>
              </a:ext>
            </a:extLst>
          </p:cNvPr>
          <p:cNvCxnSpPr>
            <a:cxnSpLocks/>
          </p:cNvCxnSpPr>
          <p:nvPr/>
        </p:nvCxnSpPr>
        <p:spPr>
          <a:xfrm>
            <a:off x="8100639" y="3381708"/>
            <a:ext cx="1430710" cy="0"/>
          </a:xfrm>
          <a:prstGeom prst="straightConnector1">
            <a:avLst/>
          </a:prstGeom>
          <a:noFill/>
          <a:ln w="9525" cap="rnd" cmpd="sng">
            <a:solidFill>
              <a:srgbClr val="00BCEB"/>
            </a:solidFill>
            <a:prstDash val="solid"/>
            <a:miter lim="800000"/>
            <a:headEnd type="none" w="sm" len="sm"/>
            <a:tailEnd type="none" w="sm" len="sm"/>
          </a:ln>
        </p:spPr>
      </p:cxnSp>
      <p:sp>
        <p:nvSpPr>
          <p:cNvPr id="75" name="Google Shape;457;p5">
            <a:extLst>
              <a:ext uri="{FF2B5EF4-FFF2-40B4-BE49-F238E27FC236}">
                <a16:creationId xmlns:a16="http://schemas.microsoft.com/office/drawing/2014/main" id="{7586A335-C1D3-9B24-5E42-2C3B011C3897}"/>
              </a:ext>
            </a:extLst>
          </p:cNvPr>
          <p:cNvSpPr>
            <a:spLocks/>
          </p:cNvSpPr>
          <p:nvPr/>
        </p:nvSpPr>
        <p:spPr>
          <a:xfrm>
            <a:off x="7969249" y="3016879"/>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76" name="Google Shape;457;p5">
            <a:extLst>
              <a:ext uri="{FF2B5EF4-FFF2-40B4-BE49-F238E27FC236}">
                <a16:creationId xmlns:a16="http://schemas.microsoft.com/office/drawing/2014/main" id="{B1C82E09-9AFC-2D61-BCB2-CF60672A15CD}"/>
              </a:ext>
            </a:extLst>
          </p:cNvPr>
          <p:cNvSpPr>
            <a:spLocks/>
          </p:cNvSpPr>
          <p:nvPr/>
        </p:nvSpPr>
        <p:spPr>
          <a:xfrm>
            <a:off x="9531349" y="3016879"/>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77" name="Google Shape;457;p5">
            <a:extLst>
              <a:ext uri="{FF2B5EF4-FFF2-40B4-BE49-F238E27FC236}">
                <a16:creationId xmlns:a16="http://schemas.microsoft.com/office/drawing/2014/main" id="{4F682C0F-91F8-CABC-D76D-EF426D210944}"/>
              </a:ext>
            </a:extLst>
          </p:cNvPr>
          <p:cNvSpPr>
            <a:spLocks/>
          </p:cNvSpPr>
          <p:nvPr/>
        </p:nvSpPr>
        <p:spPr>
          <a:xfrm>
            <a:off x="7969249" y="3310658"/>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78" name="Google Shape;457;p5">
            <a:extLst>
              <a:ext uri="{FF2B5EF4-FFF2-40B4-BE49-F238E27FC236}">
                <a16:creationId xmlns:a16="http://schemas.microsoft.com/office/drawing/2014/main" id="{0439D4B6-C051-87C4-C3AF-B20F22E886F2}"/>
              </a:ext>
            </a:extLst>
          </p:cNvPr>
          <p:cNvSpPr>
            <a:spLocks/>
          </p:cNvSpPr>
          <p:nvPr/>
        </p:nvSpPr>
        <p:spPr>
          <a:xfrm>
            <a:off x="8359774" y="3310658"/>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79" name="Google Shape;457;p5">
            <a:extLst>
              <a:ext uri="{FF2B5EF4-FFF2-40B4-BE49-F238E27FC236}">
                <a16:creationId xmlns:a16="http://schemas.microsoft.com/office/drawing/2014/main" id="{11FDE7F2-DEA5-FA01-D317-2BEB91967A61}"/>
              </a:ext>
            </a:extLst>
          </p:cNvPr>
          <p:cNvSpPr>
            <a:spLocks/>
          </p:cNvSpPr>
          <p:nvPr/>
        </p:nvSpPr>
        <p:spPr>
          <a:xfrm>
            <a:off x="8750299" y="3310658"/>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0" name="Google Shape;457;p5">
            <a:extLst>
              <a:ext uri="{FF2B5EF4-FFF2-40B4-BE49-F238E27FC236}">
                <a16:creationId xmlns:a16="http://schemas.microsoft.com/office/drawing/2014/main" id="{E703F66B-FF1B-D1E6-7BC9-5F0957EC44D8}"/>
              </a:ext>
            </a:extLst>
          </p:cNvPr>
          <p:cNvSpPr>
            <a:spLocks/>
          </p:cNvSpPr>
          <p:nvPr/>
        </p:nvSpPr>
        <p:spPr>
          <a:xfrm>
            <a:off x="9140824" y="3310658"/>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1" name="Google Shape;457;p5">
            <a:extLst>
              <a:ext uri="{FF2B5EF4-FFF2-40B4-BE49-F238E27FC236}">
                <a16:creationId xmlns:a16="http://schemas.microsoft.com/office/drawing/2014/main" id="{1A8C82CB-FD49-4A10-1603-1293A02BE975}"/>
              </a:ext>
            </a:extLst>
          </p:cNvPr>
          <p:cNvSpPr>
            <a:spLocks/>
          </p:cNvSpPr>
          <p:nvPr/>
        </p:nvSpPr>
        <p:spPr>
          <a:xfrm>
            <a:off x="9531349" y="3310658"/>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2" name="Google Shape;457;p5">
            <a:extLst>
              <a:ext uri="{FF2B5EF4-FFF2-40B4-BE49-F238E27FC236}">
                <a16:creationId xmlns:a16="http://schemas.microsoft.com/office/drawing/2014/main" id="{D1D063B2-1966-BE35-24FC-A487156DE10C}"/>
              </a:ext>
            </a:extLst>
          </p:cNvPr>
          <p:cNvSpPr>
            <a:spLocks/>
          </p:cNvSpPr>
          <p:nvPr/>
        </p:nvSpPr>
        <p:spPr>
          <a:xfrm>
            <a:off x="8359774" y="3016879"/>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3" name="Google Shape;457;p5">
            <a:extLst>
              <a:ext uri="{FF2B5EF4-FFF2-40B4-BE49-F238E27FC236}">
                <a16:creationId xmlns:a16="http://schemas.microsoft.com/office/drawing/2014/main" id="{62D7CB7B-6D3F-2F0F-BF57-304E0BB1C9B9}"/>
              </a:ext>
            </a:extLst>
          </p:cNvPr>
          <p:cNvSpPr>
            <a:spLocks/>
          </p:cNvSpPr>
          <p:nvPr/>
        </p:nvSpPr>
        <p:spPr>
          <a:xfrm>
            <a:off x="8750299" y="3016879"/>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4" name="Google Shape;457;p5">
            <a:extLst>
              <a:ext uri="{FF2B5EF4-FFF2-40B4-BE49-F238E27FC236}">
                <a16:creationId xmlns:a16="http://schemas.microsoft.com/office/drawing/2014/main" id="{2E5B1AE2-C630-1763-60C2-95EFC7CB8487}"/>
              </a:ext>
            </a:extLst>
          </p:cNvPr>
          <p:cNvSpPr>
            <a:spLocks/>
          </p:cNvSpPr>
          <p:nvPr/>
        </p:nvSpPr>
        <p:spPr>
          <a:xfrm>
            <a:off x="9140824" y="3016879"/>
            <a:ext cx="131390" cy="131390"/>
          </a:xfrm>
          <a:prstGeom prst="ellipse">
            <a:avLst/>
          </a:prstGeom>
          <a:solidFill>
            <a:srgbClr val="74BF4B"/>
          </a:solidFill>
          <a:ln w="9525" cap="flat" cmpd="sng" algn="ctr">
            <a:no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5" name="Google Shape;457;p5">
            <a:extLst>
              <a:ext uri="{FF2B5EF4-FFF2-40B4-BE49-F238E27FC236}">
                <a16:creationId xmlns:a16="http://schemas.microsoft.com/office/drawing/2014/main" id="{C359CC79-A948-3135-315F-7413169684EB}"/>
              </a:ext>
            </a:extLst>
          </p:cNvPr>
          <p:cNvSpPr>
            <a:spLocks/>
          </p:cNvSpPr>
          <p:nvPr/>
        </p:nvSpPr>
        <p:spPr>
          <a:xfrm>
            <a:off x="10060877" y="3949658"/>
            <a:ext cx="131390" cy="131390"/>
          </a:xfrm>
          <a:prstGeom prst="ellipse">
            <a:avLst/>
          </a:prstGeom>
          <a:solidFill>
            <a:srgbClr val="E2E2E2"/>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6" name="Google Shape;457;p5">
            <a:extLst>
              <a:ext uri="{FF2B5EF4-FFF2-40B4-BE49-F238E27FC236}">
                <a16:creationId xmlns:a16="http://schemas.microsoft.com/office/drawing/2014/main" id="{CCF16B75-D2DA-0F33-52CD-11648D0A29A2}"/>
              </a:ext>
            </a:extLst>
          </p:cNvPr>
          <p:cNvSpPr>
            <a:spLocks/>
          </p:cNvSpPr>
          <p:nvPr/>
        </p:nvSpPr>
        <p:spPr>
          <a:xfrm>
            <a:off x="9531349" y="394965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7" name="Google Shape;457;p5">
            <a:extLst>
              <a:ext uri="{FF2B5EF4-FFF2-40B4-BE49-F238E27FC236}">
                <a16:creationId xmlns:a16="http://schemas.microsoft.com/office/drawing/2014/main" id="{4C9DB228-42A5-E94E-7A48-DA5E64F77FA9}"/>
              </a:ext>
            </a:extLst>
          </p:cNvPr>
          <p:cNvSpPr>
            <a:spLocks/>
          </p:cNvSpPr>
          <p:nvPr/>
        </p:nvSpPr>
        <p:spPr>
          <a:xfrm>
            <a:off x="6091969" y="3949658"/>
            <a:ext cx="131390" cy="131390"/>
          </a:xfrm>
          <a:prstGeom prst="ellipse">
            <a:avLst/>
          </a:prstGeom>
          <a:solidFill>
            <a:srgbClr val="E2E2E2"/>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88" name="Google Shape;457;p5">
            <a:extLst>
              <a:ext uri="{FF2B5EF4-FFF2-40B4-BE49-F238E27FC236}">
                <a16:creationId xmlns:a16="http://schemas.microsoft.com/office/drawing/2014/main" id="{EE483365-6AFA-9B96-F54B-211BFD3316D5}"/>
              </a:ext>
            </a:extLst>
          </p:cNvPr>
          <p:cNvSpPr>
            <a:spLocks/>
          </p:cNvSpPr>
          <p:nvPr/>
        </p:nvSpPr>
        <p:spPr>
          <a:xfrm>
            <a:off x="6850879" y="3949658"/>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89" name="Google Shape;466;p5">
            <a:extLst>
              <a:ext uri="{FF2B5EF4-FFF2-40B4-BE49-F238E27FC236}">
                <a16:creationId xmlns:a16="http://schemas.microsoft.com/office/drawing/2014/main" id="{08885CD6-B713-4E38-02FB-02DB1C0159FE}"/>
              </a:ext>
            </a:extLst>
          </p:cNvPr>
          <p:cNvCxnSpPr>
            <a:cxnSpLocks/>
            <a:stCxn id="45" idx="6"/>
            <a:endCxn id="87" idx="2"/>
          </p:cNvCxnSpPr>
          <p:nvPr/>
        </p:nvCxnSpPr>
        <p:spPr>
          <a:xfrm>
            <a:off x="5665835" y="4015353"/>
            <a:ext cx="426134" cy="0"/>
          </a:xfrm>
          <a:prstGeom prst="straightConnector1">
            <a:avLst/>
          </a:prstGeom>
          <a:noFill/>
          <a:ln w="9525" cap="flat" cmpd="sng">
            <a:solidFill>
              <a:srgbClr val="FFFFFF"/>
            </a:solidFill>
            <a:prstDash val="solid"/>
            <a:miter lim="800000"/>
            <a:headEnd type="none" w="sm" len="sm"/>
            <a:tailEnd type="none" w="sm" len="sm"/>
          </a:ln>
        </p:spPr>
      </p:cxnSp>
      <p:cxnSp>
        <p:nvCxnSpPr>
          <p:cNvPr id="90" name="Google Shape;466;p5">
            <a:extLst>
              <a:ext uri="{FF2B5EF4-FFF2-40B4-BE49-F238E27FC236}">
                <a16:creationId xmlns:a16="http://schemas.microsoft.com/office/drawing/2014/main" id="{EA5B4117-66EE-549D-00DF-67F4773C4B6D}"/>
              </a:ext>
            </a:extLst>
          </p:cNvPr>
          <p:cNvCxnSpPr>
            <a:cxnSpLocks/>
            <a:stCxn id="87" idx="6"/>
            <a:endCxn id="88" idx="2"/>
          </p:cNvCxnSpPr>
          <p:nvPr/>
        </p:nvCxnSpPr>
        <p:spPr>
          <a:xfrm>
            <a:off x="6223359" y="4015353"/>
            <a:ext cx="627520" cy="0"/>
          </a:xfrm>
          <a:prstGeom prst="straightConnector1">
            <a:avLst/>
          </a:prstGeom>
          <a:noFill/>
          <a:ln w="9525" cap="rnd" cmpd="sng">
            <a:solidFill>
              <a:srgbClr val="FFFFFF"/>
            </a:solidFill>
            <a:prstDash val="dash"/>
            <a:round/>
            <a:headEnd type="none" w="sm" len="sm"/>
            <a:tailEnd type="none" w="sm" len="sm"/>
          </a:ln>
        </p:spPr>
      </p:cxnSp>
      <p:cxnSp>
        <p:nvCxnSpPr>
          <p:cNvPr id="91" name="Google Shape;466;p5">
            <a:extLst>
              <a:ext uri="{FF2B5EF4-FFF2-40B4-BE49-F238E27FC236}">
                <a16:creationId xmlns:a16="http://schemas.microsoft.com/office/drawing/2014/main" id="{885E4FD9-1E7D-0B98-608F-A808C5D62D09}"/>
              </a:ext>
            </a:extLst>
          </p:cNvPr>
          <p:cNvCxnSpPr>
            <a:cxnSpLocks/>
            <a:stCxn id="88" idx="6"/>
            <a:endCxn id="92" idx="2"/>
          </p:cNvCxnSpPr>
          <p:nvPr/>
        </p:nvCxnSpPr>
        <p:spPr>
          <a:xfrm>
            <a:off x="6982269" y="4015353"/>
            <a:ext cx="986980" cy="0"/>
          </a:xfrm>
          <a:prstGeom prst="straightConnector1">
            <a:avLst/>
          </a:prstGeom>
          <a:noFill/>
          <a:ln w="19050" cap="rnd" cmpd="sng">
            <a:solidFill>
              <a:srgbClr val="FBAB2C"/>
            </a:solidFill>
            <a:prstDash val="solid"/>
            <a:round/>
            <a:headEnd type="none" w="sm" len="sm"/>
            <a:tailEnd type="none" w="sm" len="sm"/>
          </a:ln>
        </p:spPr>
      </p:cxnSp>
      <p:sp>
        <p:nvSpPr>
          <p:cNvPr id="92" name="Google Shape;457;p5">
            <a:extLst>
              <a:ext uri="{FF2B5EF4-FFF2-40B4-BE49-F238E27FC236}">
                <a16:creationId xmlns:a16="http://schemas.microsoft.com/office/drawing/2014/main" id="{404B54F1-0535-3AD7-9AC2-EE5062273854}"/>
              </a:ext>
            </a:extLst>
          </p:cNvPr>
          <p:cNvSpPr>
            <a:spLocks/>
          </p:cNvSpPr>
          <p:nvPr/>
        </p:nvSpPr>
        <p:spPr>
          <a:xfrm>
            <a:off x="7969249" y="3949658"/>
            <a:ext cx="131390" cy="131390"/>
          </a:xfrm>
          <a:prstGeom prst="ellipse">
            <a:avLst/>
          </a:prstGeom>
          <a:solidFill>
            <a:srgbClr val="FFFFFF"/>
          </a:solidFill>
          <a:ln w="25400" cap="flat" cmpd="thickThin">
            <a:no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r>
              <a:rPr kumimoji="0" lang="en-US" sz="1100" b="0" i="0" u="none" strike="noStrike" kern="0" cap="none" spc="0" normalizeH="0" baseline="0" noProof="0">
                <a:ln>
                  <a:noFill/>
                </a:ln>
                <a:solidFill>
                  <a:srgbClr val="FFFFFF"/>
                </a:solidFill>
                <a:effectLst/>
                <a:uLnTx/>
                <a:uFillTx/>
                <a:latin typeface="CiscoSansTT Medium" panose="020B0503020201020303" pitchFamily="34" charset="0"/>
                <a:ea typeface="ＭＳ Ｐゴシック" charset="0"/>
                <a:cs typeface="CiscoSansTT Medium" panose="020B0503020201020303" pitchFamily="34" charset="0"/>
                <a:sym typeface="Helvetica Neue"/>
              </a:rPr>
              <a:t> </a:t>
            </a: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ＭＳ Ｐゴシック" charset="0"/>
              <a:cs typeface="CiscoSansTT Medium" panose="020B0503020201020303" pitchFamily="34" charset="0"/>
              <a:sym typeface="Arial"/>
            </a:endParaRPr>
          </a:p>
        </p:txBody>
      </p:sp>
      <p:cxnSp>
        <p:nvCxnSpPr>
          <p:cNvPr id="93" name="Google Shape;466;p5">
            <a:extLst>
              <a:ext uri="{FF2B5EF4-FFF2-40B4-BE49-F238E27FC236}">
                <a16:creationId xmlns:a16="http://schemas.microsoft.com/office/drawing/2014/main" id="{09021917-D841-EBB0-40A9-ABF8686B8D69}"/>
              </a:ext>
            </a:extLst>
          </p:cNvPr>
          <p:cNvCxnSpPr>
            <a:cxnSpLocks/>
            <a:stCxn id="92" idx="6"/>
            <a:endCxn id="86" idx="2"/>
          </p:cNvCxnSpPr>
          <p:nvPr/>
        </p:nvCxnSpPr>
        <p:spPr>
          <a:xfrm>
            <a:off x="8100639" y="4015353"/>
            <a:ext cx="1430710" cy="0"/>
          </a:xfrm>
          <a:prstGeom prst="straightConnector1">
            <a:avLst/>
          </a:prstGeom>
          <a:noFill/>
          <a:ln w="9525" cap="flat" cmpd="sng">
            <a:solidFill>
              <a:srgbClr val="FFFFFF"/>
            </a:solidFill>
            <a:prstDash val="solid"/>
            <a:miter lim="800000"/>
            <a:headEnd type="none" w="sm" len="sm"/>
            <a:tailEnd type="none" w="sm" len="sm"/>
          </a:ln>
        </p:spPr>
      </p:cxnSp>
      <p:sp>
        <p:nvSpPr>
          <p:cNvPr id="94" name="Google Shape;457;p5">
            <a:extLst>
              <a:ext uri="{FF2B5EF4-FFF2-40B4-BE49-F238E27FC236}">
                <a16:creationId xmlns:a16="http://schemas.microsoft.com/office/drawing/2014/main" id="{F0BB3498-7864-2E77-860C-E36C6EE3E2A4}"/>
              </a:ext>
            </a:extLst>
          </p:cNvPr>
          <p:cNvSpPr>
            <a:spLocks/>
          </p:cNvSpPr>
          <p:nvPr/>
        </p:nvSpPr>
        <p:spPr>
          <a:xfrm>
            <a:off x="9135195" y="3949658"/>
            <a:ext cx="131390" cy="131390"/>
          </a:xfrm>
          <a:prstGeom prst="ellipse">
            <a:avLst/>
          </a:prstGeom>
          <a:solidFill>
            <a:srgbClr val="0D274D"/>
          </a:solidFill>
          <a:ln w="9525" cap="flat" cmpd="sng" algn="ctr">
            <a:solidFill>
              <a:srgbClr val="00BCEB"/>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95" name="Google Shape;466;p5">
            <a:extLst>
              <a:ext uri="{FF2B5EF4-FFF2-40B4-BE49-F238E27FC236}">
                <a16:creationId xmlns:a16="http://schemas.microsoft.com/office/drawing/2014/main" id="{23CB3207-EFBF-B38F-4F28-471AC73CC591}"/>
              </a:ext>
            </a:extLst>
          </p:cNvPr>
          <p:cNvCxnSpPr>
            <a:cxnSpLocks/>
            <a:stCxn id="86" idx="6"/>
            <a:endCxn id="85" idx="2"/>
          </p:cNvCxnSpPr>
          <p:nvPr/>
        </p:nvCxnSpPr>
        <p:spPr>
          <a:xfrm>
            <a:off x="9662739" y="4015353"/>
            <a:ext cx="398138" cy="0"/>
          </a:xfrm>
          <a:prstGeom prst="straightConnector1">
            <a:avLst/>
          </a:prstGeom>
          <a:noFill/>
          <a:ln w="9525" cap="rnd" cmpd="sng">
            <a:solidFill>
              <a:srgbClr val="FFFFFF"/>
            </a:solidFill>
            <a:prstDash val="dash"/>
            <a:round/>
            <a:headEnd type="none" w="sm" len="sm"/>
            <a:tailEnd type="none" w="sm" len="sm"/>
          </a:ln>
        </p:spPr>
      </p:cxnSp>
      <p:sp>
        <p:nvSpPr>
          <p:cNvPr id="96" name="Google Shape;552;p5">
            <a:extLst>
              <a:ext uri="{FF2B5EF4-FFF2-40B4-BE49-F238E27FC236}">
                <a16:creationId xmlns:a16="http://schemas.microsoft.com/office/drawing/2014/main" id="{18057214-97CD-5652-A474-EE8A501D1060}"/>
              </a:ext>
            </a:extLst>
          </p:cNvPr>
          <p:cNvSpPr txBox="1">
            <a:spLocks/>
          </p:cNvSpPr>
          <p:nvPr/>
        </p:nvSpPr>
        <p:spPr>
          <a:xfrm>
            <a:off x="9540973" y="2711655"/>
            <a:ext cx="592798"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Cloud providers</a:t>
            </a:r>
            <a:endParaRPr>
              <a:latin typeface="CiscoSansTT Light"/>
              <a:sym typeface="Helvetica Neue"/>
            </a:endParaRPr>
          </a:p>
        </p:txBody>
      </p:sp>
      <p:sp>
        <p:nvSpPr>
          <p:cNvPr id="97" name="Google Shape;511;p5">
            <a:extLst>
              <a:ext uri="{FF2B5EF4-FFF2-40B4-BE49-F238E27FC236}">
                <a16:creationId xmlns:a16="http://schemas.microsoft.com/office/drawing/2014/main" id="{826D5E0D-9409-C703-13CB-D55DEBACC154}"/>
              </a:ext>
            </a:extLst>
          </p:cNvPr>
          <p:cNvSpPr txBox="1">
            <a:spLocks/>
          </p:cNvSpPr>
          <p:nvPr/>
        </p:nvSpPr>
        <p:spPr>
          <a:xfrm>
            <a:off x="8682113" y="2711655"/>
            <a:ext cx="631282"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Direct connect</a:t>
            </a:r>
            <a:endParaRPr>
              <a:latin typeface="CiscoSansTT Light"/>
              <a:sym typeface="Helvetica Neue"/>
            </a:endParaRPr>
          </a:p>
        </p:txBody>
      </p:sp>
      <p:sp>
        <p:nvSpPr>
          <p:cNvPr id="98" name="Google Shape;404;p5">
            <a:extLst>
              <a:ext uri="{FF2B5EF4-FFF2-40B4-BE49-F238E27FC236}">
                <a16:creationId xmlns:a16="http://schemas.microsoft.com/office/drawing/2014/main" id="{97910BAB-E948-B6F8-46D7-91316249354C}"/>
              </a:ext>
            </a:extLst>
          </p:cNvPr>
          <p:cNvSpPr/>
          <p:nvPr/>
        </p:nvSpPr>
        <p:spPr>
          <a:xfrm flipH="1">
            <a:off x="9662738" y="3082399"/>
            <a:ext cx="398129" cy="932945"/>
          </a:xfrm>
          <a:custGeom>
            <a:avLst/>
            <a:gdLst>
              <a:gd name="connsiteX0" fmla="*/ 0 w 419387"/>
              <a:gd name="connsiteY0" fmla="*/ 285546 h 285546"/>
              <a:gd name="connsiteX1" fmla="*/ 99690 w 419387"/>
              <a:gd name="connsiteY1" fmla="*/ 240858 h 285546"/>
              <a:gd name="connsiteX2" fmla="*/ 207093 w 419387"/>
              <a:gd name="connsiteY2" fmla="*/ 40955 h 285546"/>
              <a:gd name="connsiteX3" fmla="*/ 419387 w 419387"/>
              <a:gd name="connsiteY3" fmla="*/ 226 h 285546"/>
              <a:gd name="connsiteX0" fmla="*/ 0 w 419387"/>
              <a:gd name="connsiteY0" fmla="*/ 285546 h 285546"/>
              <a:gd name="connsiteX1" fmla="*/ 99690 w 419387"/>
              <a:gd name="connsiteY1" fmla="*/ 240858 h 285546"/>
              <a:gd name="connsiteX2" fmla="*/ 207093 w 419387"/>
              <a:gd name="connsiteY2" fmla="*/ 40955 h 285546"/>
              <a:gd name="connsiteX3" fmla="*/ 419387 w 419387"/>
              <a:gd name="connsiteY3" fmla="*/ 226 h 285546"/>
              <a:gd name="connsiteX0" fmla="*/ 0 w 419387"/>
              <a:gd name="connsiteY0" fmla="*/ 285546 h 285546"/>
              <a:gd name="connsiteX1" fmla="*/ 103035 w 419387"/>
              <a:gd name="connsiteY1" fmla="*/ 246689 h 285546"/>
              <a:gd name="connsiteX2" fmla="*/ 207093 w 419387"/>
              <a:gd name="connsiteY2" fmla="*/ 40955 h 285546"/>
              <a:gd name="connsiteX3" fmla="*/ 419387 w 419387"/>
              <a:gd name="connsiteY3" fmla="*/ 226 h 285546"/>
              <a:gd name="connsiteX0" fmla="*/ 0 w 419387"/>
              <a:gd name="connsiteY0" fmla="*/ 285546 h 285546"/>
              <a:gd name="connsiteX1" fmla="*/ 103035 w 419387"/>
              <a:gd name="connsiteY1" fmla="*/ 246689 h 285546"/>
              <a:gd name="connsiteX2" fmla="*/ 207093 w 419387"/>
              <a:gd name="connsiteY2" fmla="*/ 40955 h 285546"/>
              <a:gd name="connsiteX3" fmla="*/ 419387 w 419387"/>
              <a:gd name="connsiteY3" fmla="*/ 226 h 285546"/>
            </a:gdLst>
            <a:ahLst/>
            <a:cxnLst>
              <a:cxn ang="0">
                <a:pos x="connsiteX0" y="connsiteY0"/>
              </a:cxn>
              <a:cxn ang="0">
                <a:pos x="connsiteX1" y="connsiteY1"/>
              </a:cxn>
              <a:cxn ang="0">
                <a:pos x="connsiteX2" y="connsiteY2"/>
              </a:cxn>
              <a:cxn ang="0">
                <a:pos x="connsiteX3" y="connsiteY3"/>
              </a:cxn>
            </a:cxnLst>
            <a:rect l="l" t="t" r="r" b="b"/>
            <a:pathLst>
              <a:path w="419387" h="285546" extrusionOk="0">
                <a:moveTo>
                  <a:pt x="0" y="285546"/>
                </a:moveTo>
                <a:cubicBezTo>
                  <a:pt x="30079" y="283827"/>
                  <a:pt x="55142" y="293285"/>
                  <a:pt x="103035" y="246689"/>
                </a:cubicBezTo>
                <a:cubicBezTo>
                  <a:pt x="150928" y="200093"/>
                  <a:pt x="96953" y="110213"/>
                  <a:pt x="207093" y="40955"/>
                </a:cubicBezTo>
                <a:cubicBezTo>
                  <a:pt x="260376" y="850"/>
                  <a:pt x="354932" y="-920"/>
                  <a:pt x="419387" y="226"/>
                </a:cubicBezTo>
              </a:path>
            </a:pathLst>
          </a:custGeom>
          <a:noFill/>
          <a:ln w="9525" cap="rnd"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99" name="Google Shape;405;p5">
            <a:extLst>
              <a:ext uri="{FF2B5EF4-FFF2-40B4-BE49-F238E27FC236}">
                <a16:creationId xmlns:a16="http://schemas.microsoft.com/office/drawing/2014/main" id="{C371061E-5AFE-DBF1-3AC3-3EBD70A2869D}"/>
              </a:ext>
            </a:extLst>
          </p:cNvPr>
          <p:cNvSpPr/>
          <p:nvPr/>
        </p:nvSpPr>
        <p:spPr>
          <a:xfrm flipH="1">
            <a:off x="9662727" y="3379643"/>
            <a:ext cx="398129" cy="635698"/>
          </a:xfrm>
          <a:custGeom>
            <a:avLst/>
            <a:gdLst>
              <a:gd name="connsiteX0" fmla="*/ 0 w 664105"/>
              <a:gd name="connsiteY0" fmla="*/ 283631 h 283631"/>
              <a:gd name="connsiteX1" fmla="*/ 99690 w 664105"/>
              <a:gd name="connsiteY1" fmla="*/ 238943 h 283631"/>
              <a:gd name="connsiteX2" fmla="*/ 237194 w 664105"/>
              <a:gd name="connsiteY2" fmla="*/ 36125 h 283631"/>
              <a:gd name="connsiteX3" fmla="*/ 664105 w 664105"/>
              <a:gd name="connsiteY3" fmla="*/ 602 h 283631"/>
              <a:gd name="connsiteX0" fmla="*/ 0 w 664105"/>
              <a:gd name="connsiteY0" fmla="*/ 283141 h 283141"/>
              <a:gd name="connsiteX1" fmla="*/ 99690 w 664105"/>
              <a:gd name="connsiteY1" fmla="*/ 238453 h 283141"/>
              <a:gd name="connsiteX2" fmla="*/ 356357 w 664105"/>
              <a:gd name="connsiteY2" fmla="*/ 46240 h 283141"/>
              <a:gd name="connsiteX3" fmla="*/ 664105 w 664105"/>
              <a:gd name="connsiteY3" fmla="*/ 112 h 283141"/>
              <a:gd name="connsiteX0" fmla="*/ 0 w 664105"/>
              <a:gd name="connsiteY0" fmla="*/ 283141 h 283141"/>
              <a:gd name="connsiteX1" fmla="*/ 195020 w 664105"/>
              <a:gd name="connsiteY1" fmla="*/ 242695 h 283141"/>
              <a:gd name="connsiteX2" fmla="*/ 356357 w 664105"/>
              <a:gd name="connsiteY2" fmla="*/ 46240 h 283141"/>
              <a:gd name="connsiteX3" fmla="*/ 664105 w 664105"/>
              <a:gd name="connsiteY3" fmla="*/ 112 h 283141"/>
              <a:gd name="connsiteX0" fmla="*/ 0 w 664105"/>
              <a:gd name="connsiteY0" fmla="*/ 283113 h 283113"/>
              <a:gd name="connsiteX1" fmla="*/ 195020 w 664105"/>
              <a:gd name="connsiteY1" fmla="*/ 242667 h 283113"/>
              <a:gd name="connsiteX2" fmla="*/ 344442 w 664105"/>
              <a:gd name="connsiteY2" fmla="*/ 49393 h 283113"/>
              <a:gd name="connsiteX3" fmla="*/ 664105 w 664105"/>
              <a:gd name="connsiteY3" fmla="*/ 84 h 283113"/>
              <a:gd name="connsiteX0" fmla="*/ 0 w 664105"/>
              <a:gd name="connsiteY0" fmla="*/ 283113 h 283113"/>
              <a:gd name="connsiteX1" fmla="*/ 195020 w 664105"/>
              <a:gd name="connsiteY1" fmla="*/ 242667 h 283113"/>
              <a:gd name="connsiteX2" fmla="*/ 344442 w 664105"/>
              <a:gd name="connsiteY2" fmla="*/ 49393 h 283113"/>
              <a:gd name="connsiteX3" fmla="*/ 664105 w 664105"/>
              <a:gd name="connsiteY3" fmla="*/ 84 h 283113"/>
              <a:gd name="connsiteX0" fmla="*/ 0 w 664105"/>
              <a:gd name="connsiteY0" fmla="*/ 283113 h 283113"/>
              <a:gd name="connsiteX1" fmla="*/ 195020 w 664105"/>
              <a:gd name="connsiteY1" fmla="*/ 242667 h 283113"/>
              <a:gd name="connsiteX2" fmla="*/ 344442 w 664105"/>
              <a:gd name="connsiteY2" fmla="*/ 49393 h 283113"/>
              <a:gd name="connsiteX3" fmla="*/ 664105 w 664105"/>
              <a:gd name="connsiteY3" fmla="*/ 84 h 283113"/>
            </a:gdLst>
            <a:ahLst/>
            <a:cxnLst>
              <a:cxn ang="0">
                <a:pos x="connsiteX0" y="connsiteY0"/>
              </a:cxn>
              <a:cxn ang="0">
                <a:pos x="connsiteX1" y="connsiteY1"/>
              </a:cxn>
              <a:cxn ang="0">
                <a:pos x="connsiteX2" y="connsiteY2"/>
              </a:cxn>
              <a:cxn ang="0">
                <a:pos x="connsiteX3" y="connsiteY3"/>
              </a:cxn>
            </a:cxnLst>
            <a:rect l="l" t="t" r="r" b="b"/>
            <a:pathLst>
              <a:path w="664105" h="283113" extrusionOk="0">
                <a:moveTo>
                  <a:pt x="0" y="283113"/>
                </a:moveTo>
                <a:cubicBezTo>
                  <a:pt x="30079" y="281394"/>
                  <a:pt x="89948" y="292225"/>
                  <a:pt x="195020" y="242667"/>
                </a:cubicBezTo>
                <a:cubicBezTo>
                  <a:pt x="300092" y="193109"/>
                  <a:pt x="255411" y="113890"/>
                  <a:pt x="344442" y="49393"/>
                </a:cubicBezTo>
                <a:cubicBezTo>
                  <a:pt x="397725" y="9288"/>
                  <a:pt x="599650" y="-1062"/>
                  <a:pt x="664105" y="84"/>
                </a:cubicBezTo>
              </a:path>
            </a:pathLst>
          </a:custGeom>
          <a:noFill/>
          <a:ln w="9525" cap="rnd" cmpd="sng">
            <a:solidFill>
              <a:srgbClr val="00BCEB"/>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00" name="Google Shape;547;p5">
            <a:extLst>
              <a:ext uri="{FF2B5EF4-FFF2-40B4-BE49-F238E27FC236}">
                <a16:creationId xmlns:a16="http://schemas.microsoft.com/office/drawing/2014/main" id="{E7799000-F63E-4AD0-A0A0-30BBA3A542A1}"/>
              </a:ext>
            </a:extLst>
          </p:cNvPr>
          <p:cNvSpPr txBox="1">
            <a:spLocks/>
          </p:cNvSpPr>
          <p:nvPr/>
        </p:nvSpPr>
        <p:spPr>
          <a:xfrm>
            <a:off x="5302120" y="3701037"/>
            <a:ext cx="602835"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Local ISP</a:t>
            </a:r>
            <a:endParaRPr>
              <a:latin typeface="CiscoSansTT Light"/>
              <a:sym typeface="Helvetica Neue"/>
            </a:endParaRPr>
          </a:p>
        </p:txBody>
      </p:sp>
      <p:sp>
        <p:nvSpPr>
          <p:cNvPr id="101" name="Google Shape;550;p5">
            <a:extLst>
              <a:ext uri="{FF2B5EF4-FFF2-40B4-BE49-F238E27FC236}">
                <a16:creationId xmlns:a16="http://schemas.microsoft.com/office/drawing/2014/main" id="{3DE222D0-8291-0124-6202-9927ADE42A92}"/>
              </a:ext>
            </a:extLst>
          </p:cNvPr>
          <p:cNvSpPr txBox="1"/>
          <p:nvPr/>
        </p:nvSpPr>
        <p:spPr>
          <a:xfrm>
            <a:off x="6715859" y="3784242"/>
            <a:ext cx="401430"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SWG</a:t>
            </a:r>
            <a:endParaRPr>
              <a:latin typeface="CiscoSansTT Light"/>
              <a:sym typeface="Helvetica Neue"/>
            </a:endParaRPr>
          </a:p>
        </p:txBody>
      </p:sp>
      <p:sp>
        <p:nvSpPr>
          <p:cNvPr id="102" name="Google Shape;551;p5">
            <a:extLst>
              <a:ext uri="{FF2B5EF4-FFF2-40B4-BE49-F238E27FC236}">
                <a16:creationId xmlns:a16="http://schemas.microsoft.com/office/drawing/2014/main" id="{D9E1F917-1FEC-F415-5B53-F9EECA98F08B}"/>
              </a:ext>
            </a:extLst>
          </p:cNvPr>
          <p:cNvSpPr txBox="1">
            <a:spLocks/>
          </p:cNvSpPr>
          <p:nvPr/>
        </p:nvSpPr>
        <p:spPr>
          <a:xfrm>
            <a:off x="7241293" y="3706017"/>
            <a:ext cx="733347"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ISP transit providers</a:t>
            </a:r>
            <a:endParaRPr>
              <a:latin typeface="CiscoSansTT Light"/>
              <a:sym typeface="Helvetica Neue"/>
            </a:endParaRPr>
          </a:p>
        </p:txBody>
      </p:sp>
      <p:sp>
        <p:nvSpPr>
          <p:cNvPr id="103" name="Google Shape;556;p5">
            <a:extLst>
              <a:ext uri="{FF2B5EF4-FFF2-40B4-BE49-F238E27FC236}">
                <a16:creationId xmlns:a16="http://schemas.microsoft.com/office/drawing/2014/main" id="{5F1C2046-0BFD-140F-334A-E41CFA41F2C2}"/>
              </a:ext>
            </a:extLst>
          </p:cNvPr>
          <p:cNvSpPr txBox="1"/>
          <p:nvPr/>
        </p:nvSpPr>
        <p:spPr>
          <a:xfrm>
            <a:off x="8289126" y="3712942"/>
            <a:ext cx="580739"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SaaS </a:t>
            </a:r>
            <a:br>
              <a:rPr lang="en-US">
                <a:latin typeface="CiscoSansTT Light"/>
                <a:sym typeface="Helvetica Neue"/>
              </a:rPr>
            </a:br>
            <a:r>
              <a:rPr lang="en-US">
                <a:latin typeface="CiscoSansTT Light"/>
                <a:sym typeface="Helvetica Neue"/>
              </a:rPr>
              <a:t>onramp</a:t>
            </a:r>
            <a:endParaRPr>
              <a:latin typeface="CiscoSansTT Light"/>
              <a:sym typeface="Helvetica Neue"/>
            </a:endParaRPr>
          </a:p>
        </p:txBody>
      </p:sp>
      <p:cxnSp>
        <p:nvCxnSpPr>
          <p:cNvPr id="104" name="Straight Connector 4097">
            <a:extLst>
              <a:ext uri="{FF2B5EF4-FFF2-40B4-BE49-F238E27FC236}">
                <a16:creationId xmlns:a16="http://schemas.microsoft.com/office/drawing/2014/main" id="{1FD504C3-1951-E334-2906-728F408B9113}"/>
              </a:ext>
            </a:extLst>
          </p:cNvPr>
          <p:cNvCxnSpPr>
            <a:cxnSpLocks/>
            <a:stCxn id="92" idx="7"/>
            <a:endCxn id="79" idx="3"/>
          </p:cNvCxnSpPr>
          <p:nvPr/>
        </p:nvCxnSpPr>
        <p:spPr>
          <a:xfrm flipV="1">
            <a:off x="8081397" y="3422806"/>
            <a:ext cx="688144" cy="546094"/>
          </a:xfrm>
          <a:prstGeom prst="line">
            <a:avLst/>
          </a:prstGeom>
          <a:noFill/>
          <a:ln w="9525" cap="flat" cmpd="sng" algn="ctr">
            <a:solidFill>
              <a:srgbClr val="74BF4B"/>
            </a:solidFill>
            <a:prstDash val="solid"/>
          </a:ln>
          <a:effectLst/>
        </p:spPr>
      </p:cxnSp>
      <p:cxnSp>
        <p:nvCxnSpPr>
          <p:cNvPr id="105" name="Straight Connector 4097">
            <a:extLst>
              <a:ext uri="{FF2B5EF4-FFF2-40B4-BE49-F238E27FC236}">
                <a16:creationId xmlns:a16="http://schemas.microsoft.com/office/drawing/2014/main" id="{B09673FA-BB1C-842A-84D0-0DCCD10288D4}"/>
              </a:ext>
            </a:extLst>
          </p:cNvPr>
          <p:cNvCxnSpPr>
            <a:cxnSpLocks/>
            <a:stCxn id="79" idx="7"/>
            <a:endCxn id="84" idx="3"/>
          </p:cNvCxnSpPr>
          <p:nvPr/>
        </p:nvCxnSpPr>
        <p:spPr>
          <a:xfrm flipV="1">
            <a:off x="8862447" y="3129027"/>
            <a:ext cx="297619" cy="200873"/>
          </a:xfrm>
          <a:prstGeom prst="line">
            <a:avLst/>
          </a:prstGeom>
          <a:noFill/>
          <a:ln w="9525" cap="flat" cmpd="sng" algn="ctr">
            <a:solidFill>
              <a:srgbClr val="74BF4B"/>
            </a:solidFill>
            <a:prstDash val="solid"/>
          </a:ln>
          <a:effectLst/>
        </p:spPr>
      </p:cxnSp>
      <p:sp>
        <p:nvSpPr>
          <p:cNvPr id="106" name="Google Shape;343;p5">
            <a:extLst>
              <a:ext uri="{FF2B5EF4-FFF2-40B4-BE49-F238E27FC236}">
                <a16:creationId xmlns:a16="http://schemas.microsoft.com/office/drawing/2014/main" id="{11C92D85-76F5-A66B-B564-C12A65E4E42B}"/>
              </a:ext>
            </a:extLst>
          </p:cNvPr>
          <p:cNvSpPr/>
          <p:nvPr/>
        </p:nvSpPr>
        <p:spPr>
          <a:xfrm>
            <a:off x="7561222" y="3479018"/>
            <a:ext cx="2499634" cy="538243"/>
          </a:xfrm>
          <a:custGeom>
            <a:avLst/>
            <a:gdLst/>
            <a:ahLst/>
            <a:cxnLst/>
            <a:rect l="l" t="t" r="r" b="b"/>
            <a:pathLst>
              <a:path w="2634987" h="638462" extrusionOk="0">
                <a:moveTo>
                  <a:pt x="0" y="0"/>
                </a:moveTo>
                <a:cubicBezTo>
                  <a:pt x="51401" y="7665"/>
                  <a:pt x="102802" y="15330"/>
                  <a:pt x="232658" y="54106"/>
                </a:cubicBezTo>
                <a:cubicBezTo>
                  <a:pt x="362514" y="92882"/>
                  <a:pt x="468022" y="199292"/>
                  <a:pt x="779134" y="232658"/>
                </a:cubicBezTo>
                <a:cubicBezTo>
                  <a:pt x="1090246" y="266024"/>
                  <a:pt x="1808060" y="194783"/>
                  <a:pt x="2099333" y="254300"/>
                </a:cubicBezTo>
                <a:cubicBezTo>
                  <a:pt x="2390606" y="313817"/>
                  <a:pt x="2437498" y="525735"/>
                  <a:pt x="2526774" y="589761"/>
                </a:cubicBezTo>
                <a:cubicBezTo>
                  <a:pt x="2616050" y="653787"/>
                  <a:pt x="2624166" y="634850"/>
                  <a:pt x="2634987" y="638457"/>
                </a:cubicBezTo>
              </a:path>
            </a:pathLst>
          </a:custGeom>
          <a:noFill/>
          <a:ln w="9525" cap="rnd" cmpd="sng">
            <a:solidFill>
              <a:srgbClr val="00BCEB"/>
            </a:solidFill>
            <a:prstDash val="dash"/>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ＭＳ Ｐゴシック" charset="0"/>
              <a:cs typeface="CiscoSansTT Medium" panose="020B0503020201020303" pitchFamily="34" charset="0"/>
              <a:sym typeface="Helvetica Neue"/>
            </a:endParaRPr>
          </a:p>
        </p:txBody>
      </p:sp>
      <p:sp>
        <p:nvSpPr>
          <p:cNvPr id="107" name="Google Shape;386;p5">
            <a:extLst>
              <a:ext uri="{FF2B5EF4-FFF2-40B4-BE49-F238E27FC236}">
                <a16:creationId xmlns:a16="http://schemas.microsoft.com/office/drawing/2014/main" id="{503BB027-7F08-878F-6C7D-141937F86654}"/>
              </a:ext>
            </a:extLst>
          </p:cNvPr>
          <p:cNvSpPr>
            <a:spLocks/>
          </p:cNvSpPr>
          <p:nvPr/>
        </p:nvSpPr>
        <p:spPr>
          <a:xfrm>
            <a:off x="2511708" y="5127900"/>
            <a:ext cx="131390" cy="131390"/>
          </a:xfrm>
          <a:prstGeom prst="ellipse">
            <a:avLst/>
          </a:prstGeom>
          <a:solidFill>
            <a:srgbClr val="00BCEB"/>
          </a:solidFill>
          <a:ln w="19050" cap="rnd" cmpd="sng" algn="ctr">
            <a:solidFill>
              <a:srgbClr val="FBAB2C"/>
            </a:solidFill>
            <a:prstDash val="sysDot"/>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108" name="Google Shape;468;p5">
            <a:extLst>
              <a:ext uri="{FF2B5EF4-FFF2-40B4-BE49-F238E27FC236}">
                <a16:creationId xmlns:a16="http://schemas.microsoft.com/office/drawing/2014/main" id="{3EC57D45-F3ED-3883-A74E-B28C4A651B55}"/>
              </a:ext>
            </a:extLst>
          </p:cNvPr>
          <p:cNvCxnSpPr>
            <a:cxnSpLocks/>
            <a:stCxn id="107" idx="6"/>
            <a:endCxn id="109" idx="2"/>
          </p:cNvCxnSpPr>
          <p:nvPr/>
        </p:nvCxnSpPr>
        <p:spPr>
          <a:xfrm>
            <a:off x="2643098" y="5193595"/>
            <a:ext cx="4549287" cy="0"/>
          </a:xfrm>
          <a:prstGeom prst="straightConnector1">
            <a:avLst/>
          </a:prstGeom>
          <a:noFill/>
          <a:ln w="9525" cap="rnd" cmpd="sng">
            <a:solidFill>
              <a:srgbClr val="FFFFFF"/>
            </a:solidFill>
            <a:prstDash val="solid"/>
            <a:miter lim="800000"/>
            <a:headEnd type="none" w="sm" len="sm"/>
            <a:tailEnd type="none" w="sm" len="sm"/>
          </a:ln>
        </p:spPr>
      </p:cxnSp>
      <p:sp>
        <p:nvSpPr>
          <p:cNvPr id="109" name="Google Shape;457;p5">
            <a:extLst>
              <a:ext uri="{FF2B5EF4-FFF2-40B4-BE49-F238E27FC236}">
                <a16:creationId xmlns:a16="http://schemas.microsoft.com/office/drawing/2014/main" id="{C9331540-D668-D32E-F2C7-DBEAC7054752}"/>
              </a:ext>
            </a:extLst>
          </p:cNvPr>
          <p:cNvSpPr>
            <a:spLocks/>
          </p:cNvSpPr>
          <p:nvPr/>
        </p:nvSpPr>
        <p:spPr>
          <a:xfrm>
            <a:off x="7192385" y="5127900"/>
            <a:ext cx="131390" cy="131390"/>
          </a:xfrm>
          <a:prstGeom prst="ellipse">
            <a:avLst/>
          </a:prstGeom>
          <a:solidFill>
            <a:srgbClr val="E2E2E2"/>
          </a:solidFill>
          <a:ln w="9525" cap="flat" cmpd="sng" algn="ctr">
            <a:solidFill>
              <a:srgbClr val="0D274D"/>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10" name="Google Shape;457;p5">
            <a:extLst>
              <a:ext uri="{FF2B5EF4-FFF2-40B4-BE49-F238E27FC236}">
                <a16:creationId xmlns:a16="http://schemas.microsoft.com/office/drawing/2014/main" id="{572B0512-F5AE-CF73-379F-97181E44A7BD}"/>
              </a:ext>
            </a:extLst>
          </p:cNvPr>
          <p:cNvSpPr/>
          <p:nvPr/>
        </p:nvSpPr>
        <p:spPr>
          <a:xfrm>
            <a:off x="5201379" y="5132197"/>
            <a:ext cx="131390" cy="131390"/>
          </a:xfrm>
          <a:prstGeom prst="ellipse">
            <a:avLst/>
          </a:prstGeom>
          <a:solidFill>
            <a:srgbClr val="0D274D"/>
          </a:solidFill>
          <a:ln w="19050" cap="rnd" cmpd="sng" algn="ctr">
            <a:solidFill>
              <a:srgbClr val="FBAB2C"/>
            </a:solidFill>
            <a:prstDash val="sysDot"/>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11" name="Google Shape;457;p5">
            <a:extLst>
              <a:ext uri="{FF2B5EF4-FFF2-40B4-BE49-F238E27FC236}">
                <a16:creationId xmlns:a16="http://schemas.microsoft.com/office/drawing/2014/main" id="{7143B863-D47B-EBCA-81AA-94B1200B2DCE}"/>
              </a:ext>
            </a:extLst>
          </p:cNvPr>
          <p:cNvSpPr/>
          <p:nvPr/>
        </p:nvSpPr>
        <p:spPr>
          <a:xfrm>
            <a:off x="3557675" y="5132197"/>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12" name="Google Shape;546;p5">
            <a:extLst>
              <a:ext uri="{FF2B5EF4-FFF2-40B4-BE49-F238E27FC236}">
                <a16:creationId xmlns:a16="http://schemas.microsoft.com/office/drawing/2014/main" id="{9D13A460-7AE9-FBCB-2079-FB0710B29504}"/>
              </a:ext>
            </a:extLst>
          </p:cNvPr>
          <p:cNvSpPr txBox="1"/>
          <p:nvPr/>
        </p:nvSpPr>
        <p:spPr>
          <a:xfrm>
            <a:off x="3220230" y="5335362"/>
            <a:ext cx="806279"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Edge </a:t>
            </a:r>
            <a:br>
              <a:rPr lang="en-US">
                <a:latin typeface="CiscoSansTT Light"/>
                <a:sym typeface="Helvetica Neue"/>
              </a:rPr>
            </a:br>
            <a:r>
              <a:rPr lang="en-US">
                <a:latin typeface="CiscoSansTT Light"/>
                <a:sym typeface="Helvetica Neue"/>
              </a:rPr>
              <a:t>data centers</a:t>
            </a:r>
            <a:endParaRPr>
              <a:latin typeface="CiscoSansTT Light"/>
              <a:sym typeface="Helvetica Neue"/>
            </a:endParaRPr>
          </a:p>
        </p:txBody>
      </p:sp>
      <p:sp>
        <p:nvSpPr>
          <p:cNvPr id="113" name="Google Shape;457;p5">
            <a:extLst>
              <a:ext uri="{FF2B5EF4-FFF2-40B4-BE49-F238E27FC236}">
                <a16:creationId xmlns:a16="http://schemas.microsoft.com/office/drawing/2014/main" id="{416A09AF-A8F2-13C7-AE70-807107346DDF}"/>
              </a:ext>
            </a:extLst>
          </p:cNvPr>
          <p:cNvSpPr>
            <a:spLocks/>
          </p:cNvSpPr>
          <p:nvPr/>
        </p:nvSpPr>
        <p:spPr>
          <a:xfrm>
            <a:off x="6091969" y="5127006"/>
            <a:ext cx="131390" cy="131390"/>
          </a:xfrm>
          <a:prstGeom prst="ellipse">
            <a:avLst/>
          </a:prstGeom>
          <a:solidFill>
            <a:srgbClr val="E2E2E2"/>
          </a:solidFill>
          <a:ln w="9525" cap="flat" cmpd="sng" algn="ctr">
            <a:solidFill>
              <a:srgbClr val="0D274D"/>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14" name="Google Shape;457;p5">
            <a:extLst>
              <a:ext uri="{FF2B5EF4-FFF2-40B4-BE49-F238E27FC236}">
                <a16:creationId xmlns:a16="http://schemas.microsoft.com/office/drawing/2014/main" id="{AE560477-3BFD-E637-A6DC-11576C2C5CB1}"/>
              </a:ext>
            </a:extLst>
          </p:cNvPr>
          <p:cNvSpPr>
            <a:spLocks/>
          </p:cNvSpPr>
          <p:nvPr/>
        </p:nvSpPr>
        <p:spPr>
          <a:xfrm>
            <a:off x="6642177" y="5127006"/>
            <a:ext cx="131390" cy="131390"/>
          </a:xfrm>
          <a:prstGeom prst="ellipse">
            <a:avLst/>
          </a:prstGeom>
          <a:solidFill>
            <a:srgbClr val="E2E2E2"/>
          </a:solidFill>
          <a:ln w="9525" cap="flat" cmpd="sng" algn="ctr">
            <a:solidFill>
              <a:srgbClr val="0D274D"/>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15" name="Google Shape;457;p5">
            <a:extLst>
              <a:ext uri="{FF2B5EF4-FFF2-40B4-BE49-F238E27FC236}">
                <a16:creationId xmlns:a16="http://schemas.microsoft.com/office/drawing/2014/main" id="{2D57E13D-719D-3AFD-26E2-E936DFBF3A19}"/>
              </a:ext>
            </a:extLst>
          </p:cNvPr>
          <p:cNvSpPr>
            <a:spLocks/>
          </p:cNvSpPr>
          <p:nvPr/>
        </p:nvSpPr>
        <p:spPr>
          <a:xfrm>
            <a:off x="7969249" y="5127900"/>
            <a:ext cx="131390" cy="131390"/>
          </a:xfrm>
          <a:prstGeom prst="ellipse">
            <a:avLst/>
          </a:prstGeom>
          <a:solidFill>
            <a:srgbClr val="E2E2E2"/>
          </a:solidFill>
          <a:ln w="9525" cap="flat" cmpd="sng" algn="ctr">
            <a:solidFill>
              <a:srgbClr val="0D274D"/>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116" name="Google Shape;466;p5">
            <a:extLst>
              <a:ext uri="{FF2B5EF4-FFF2-40B4-BE49-F238E27FC236}">
                <a16:creationId xmlns:a16="http://schemas.microsoft.com/office/drawing/2014/main" id="{0FA90563-E38A-9373-4DB8-03F45715ABB8}"/>
              </a:ext>
            </a:extLst>
          </p:cNvPr>
          <p:cNvCxnSpPr>
            <a:cxnSpLocks/>
            <a:stCxn id="109" idx="6"/>
            <a:endCxn id="115" idx="2"/>
          </p:cNvCxnSpPr>
          <p:nvPr/>
        </p:nvCxnSpPr>
        <p:spPr>
          <a:xfrm>
            <a:off x="7323775" y="5193595"/>
            <a:ext cx="645474" cy="0"/>
          </a:xfrm>
          <a:prstGeom prst="straightConnector1">
            <a:avLst/>
          </a:prstGeom>
          <a:noFill/>
          <a:ln w="9525" cap="rnd" cmpd="sng">
            <a:solidFill>
              <a:srgbClr val="FFFFFF"/>
            </a:solidFill>
            <a:prstDash val="dash"/>
            <a:round/>
            <a:headEnd type="none" w="sm" len="sm"/>
            <a:tailEnd type="none" w="sm" len="sm"/>
          </a:ln>
        </p:spPr>
      </p:cxnSp>
      <p:sp>
        <p:nvSpPr>
          <p:cNvPr id="117" name="Google Shape;432;p5">
            <a:extLst>
              <a:ext uri="{FF2B5EF4-FFF2-40B4-BE49-F238E27FC236}">
                <a16:creationId xmlns:a16="http://schemas.microsoft.com/office/drawing/2014/main" id="{0F28489F-4304-339E-496B-322DF437B44C}"/>
              </a:ext>
            </a:extLst>
          </p:cNvPr>
          <p:cNvSpPr/>
          <p:nvPr/>
        </p:nvSpPr>
        <p:spPr>
          <a:xfrm flipH="1">
            <a:off x="7300385" y="5191689"/>
            <a:ext cx="668864" cy="229438"/>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FFFFFF"/>
            </a:solidFill>
            <a:prstDash val="dash"/>
            <a:round/>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18" name="Google Shape;457;p5">
            <a:extLst>
              <a:ext uri="{FF2B5EF4-FFF2-40B4-BE49-F238E27FC236}">
                <a16:creationId xmlns:a16="http://schemas.microsoft.com/office/drawing/2014/main" id="{4ED4C297-B0F8-52E2-8336-CDDD487DED61}"/>
              </a:ext>
            </a:extLst>
          </p:cNvPr>
          <p:cNvSpPr>
            <a:spLocks/>
          </p:cNvSpPr>
          <p:nvPr/>
        </p:nvSpPr>
        <p:spPr>
          <a:xfrm>
            <a:off x="7969249" y="5355614"/>
            <a:ext cx="131390" cy="131390"/>
          </a:xfrm>
          <a:prstGeom prst="ellipse">
            <a:avLst/>
          </a:prstGeom>
          <a:solidFill>
            <a:srgbClr val="E2E2E2"/>
          </a:solidFill>
          <a:ln w="9525" cap="flat" cmpd="sng" algn="ctr">
            <a:solidFill>
              <a:srgbClr val="0D274D"/>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19" name="Google Shape;470;p5">
            <a:extLst>
              <a:ext uri="{FF2B5EF4-FFF2-40B4-BE49-F238E27FC236}">
                <a16:creationId xmlns:a16="http://schemas.microsoft.com/office/drawing/2014/main" id="{40E4C1E2-817E-28CD-3B40-0117D3378686}"/>
              </a:ext>
            </a:extLst>
          </p:cNvPr>
          <p:cNvSpPr/>
          <p:nvPr/>
        </p:nvSpPr>
        <p:spPr>
          <a:xfrm flipH="1">
            <a:off x="6996435" y="4011593"/>
            <a:ext cx="342132" cy="315450"/>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20" name="Google Shape;457;p5">
            <a:extLst>
              <a:ext uri="{FF2B5EF4-FFF2-40B4-BE49-F238E27FC236}">
                <a16:creationId xmlns:a16="http://schemas.microsoft.com/office/drawing/2014/main" id="{2E2A2100-AF9E-535F-DC8E-DA73C3DE37F8}"/>
              </a:ext>
            </a:extLst>
          </p:cNvPr>
          <p:cNvSpPr>
            <a:spLocks/>
          </p:cNvSpPr>
          <p:nvPr/>
        </p:nvSpPr>
        <p:spPr>
          <a:xfrm>
            <a:off x="7345590" y="4258741"/>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21" name="Google Shape;457;p5">
            <a:extLst>
              <a:ext uri="{FF2B5EF4-FFF2-40B4-BE49-F238E27FC236}">
                <a16:creationId xmlns:a16="http://schemas.microsoft.com/office/drawing/2014/main" id="{2B447309-6401-40A9-54ED-656AB7E0CAB1}"/>
              </a:ext>
            </a:extLst>
          </p:cNvPr>
          <p:cNvSpPr>
            <a:spLocks/>
          </p:cNvSpPr>
          <p:nvPr/>
        </p:nvSpPr>
        <p:spPr>
          <a:xfrm>
            <a:off x="7971225" y="4258741"/>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122" name="Google Shape;468;p5">
            <a:extLst>
              <a:ext uri="{FF2B5EF4-FFF2-40B4-BE49-F238E27FC236}">
                <a16:creationId xmlns:a16="http://schemas.microsoft.com/office/drawing/2014/main" id="{F7D5D454-301E-4C61-056B-422B2707E3DD}"/>
              </a:ext>
            </a:extLst>
          </p:cNvPr>
          <p:cNvCxnSpPr>
            <a:cxnSpLocks/>
            <a:stCxn id="120" idx="6"/>
            <a:endCxn id="121" idx="2"/>
          </p:cNvCxnSpPr>
          <p:nvPr/>
        </p:nvCxnSpPr>
        <p:spPr>
          <a:xfrm>
            <a:off x="7476980" y="4324436"/>
            <a:ext cx="494245" cy="0"/>
          </a:xfrm>
          <a:prstGeom prst="straightConnector1">
            <a:avLst/>
          </a:prstGeom>
          <a:noFill/>
          <a:ln w="9525" cap="rnd" cmpd="sng">
            <a:solidFill>
              <a:srgbClr val="FFFFFF"/>
            </a:solidFill>
            <a:prstDash val="solid"/>
            <a:miter lim="800000"/>
            <a:headEnd type="none" w="sm" len="sm"/>
            <a:tailEnd type="none" w="sm" len="sm"/>
          </a:ln>
        </p:spPr>
      </p:cxnSp>
      <p:cxnSp>
        <p:nvCxnSpPr>
          <p:cNvPr id="123" name="Google Shape;468;p5">
            <a:extLst>
              <a:ext uri="{FF2B5EF4-FFF2-40B4-BE49-F238E27FC236}">
                <a16:creationId xmlns:a16="http://schemas.microsoft.com/office/drawing/2014/main" id="{C724AD7A-6E33-100C-FA25-F4410AC16DAC}"/>
              </a:ext>
            </a:extLst>
          </p:cNvPr>
          <p:cNvCxnSpPr>
            <a:cxnSpLocks/>
            <a:stCxn id="115" idx="6"/>
            <a:endCxn id="125" idx="2"/>
          </p:cNvCxnSpPr>
          <p:nvPr/>
        </p:nvCxnSpPr>
        <p:spPr>
          <a:xfrm>
            <a:off x="8100639" y="5193595"/>
            <a:ext cx="206580" cy="0"/>
          </a:xfrm>
          <a:prstGeom prst="straightConnector1">
            <a:avLst/>
          </a:prstGeom>
          <a:noFill/>
          <a:ln w="9525" cap="rnd" cmpd="sng">
            <a:solidFill>
              <a:srgbClr val="FFFFFF"/>
            </a:solidFill>
            <a:prstDash val="solid"/>
            <a:miter lim="800000"/>
            <a:headEnd type="none" w="sm" len="sm"/>
            <a:tailEnd type="none" w="sm" len="sm"/>
          </a:ln>
        </p:spPr>
      </p:cxnSp>
      <p:sp>
        <p:nvSpPr>
          <p:cNvPr id="124" name="Google Shape;482;p5">
            <a:extLst>
              <a:ext uri="{FF2B5EF4-FFF2-40B4-BE49-F238E27FC236}">
                <a16:creationId xmlns:a16="http://schemas.microsoft.com/office/drawing/2014/main" id="{ECBBD5CF-7591-FF4E-348A-D70AE3652739}"/>
              </a:ext>
            </a:extLst>
          </p:cNvPr>
          <p:cNvSpPr/>
          <p:nvPr/>
        </p:nvSpPr>
        <p:spPr>
          <a:xfrm flipH="1">
            <a:off x="8104489" y="4329475"/>
            <a:ext cx="202729" cy="862212"/>
          </a:xfrm>
          <a:custGeom>
            <a:avLst/>
            <a:gdLst>
              <a:gd name="connsiteX0" fmla="*/ 0 w 419387"/>
              <a:gd name="connsiteY0" fmla="*/ 285584 h 285584"/>
              <a:gd name="connsiteX1" fmla="*/ 99690 w 419387"/>
              <a:gd name="connsiteY1" fmla="*/ 240896 h 285584"/>
              <a:gd name="connsiteX2" fmla="*/ 237194 w 419387"/>
              <a:gd name="connsiteY2" fmla="*/ 38078 h 285584"/>
              <a:gd name="connsiteX3" fmla="*/ 419387 w 419387"/>
              <a:gd name="connsiteY3" fmla="*/ 264 h 285584"/>
              <a:gd name="connsiteX0" fmla="*/ 0 w 419387"/>
              <a:gd name="connsiteY0" fmla="*/ 285367 h 285367"/>
              <a:gd name="connsiteX1" fmla="*/ 99690 w 419387"/>
              <a:gd name="connsiteY1" fmla="*/ 240679 h 285367"/>
              <a:gd name="connsiteX2" fmla="*/ 207638 w 419387"/>
              <a:gd name="connsiteY2" fmla="*/ 56776 h 285367"/>
              <a:gd name="connsiteX3" fmla="*/ 419387 w 419387"/>
              <a:gd name="connsiteY3" fmla="*/ 47 h 285367"/>
              <a:gd name="connsiteX0" fmla="*/ 0 w 419387"/>
              <a:gd name="connsiteY0" fmla="*/ 285367 h 285367"/>
              <a:gd name="connsiteX1" fmla="*/ 99690 w 419387"/>
              <a:gd name="connsiteY1" fmla="*/ 240679 h 285367"/>
              <a:gd name="connsiteX2" fmla="*/ 207638 w 419387"/>
              <a:gd name="connsiteY2" fmla="*/ 56776 h 285367"/>
              <a:gd name="connsiteX3" fmla="*/ 419387 w 419387"/>
              <a:gd name="connsiteY3" fmla="*/ 47 h 285367"/>
            </a:gdLst>
            <a:ahLst/>
            <a:cxnLst>
              <a:cxn ang="0">
                <a:pos x="connsiteX0" y="connsiteY0"/>
              </a:cxn>
              <a:cxn ang="0">
                <a:pos x="connsiteX1" y="connsiteY1"/>
              </a:cxn>
              <a:cxn ang="0">
                <a:pos x="connsiteX2" y="connsiteY2"/>
              </a:cxn>
              <a:cxn ang="0">
                <a:pos x="connsiteX3" y="connsiteY3"/>
              </a:cxn>
            </a:cxnLst>
            <a:rect l="l" t="t" r="r" b="b"/>
            <a:pathLst>
              <a:path w="419387" h="285367" extrusionOk="0">
                <a:moveTo>
                  <a:pt x="0" y="285367"/>
                </a:moveTo>
                <a:cubicBezTo>
                  <a:pt x="30079" y="283648"/>
                  <a:pt x="65084" y="278777"/>
                  <a:pt x="99690" y="240679"/>
                </a:cubicBezTo>
                <a:cubicBezTo>
                  <a:pt x="134296" y="202581"/>
                  <a:pt x="154355" y="96881"/>
                  <a:pt x="207638" y="56776"/>
                </a:cubicBezTo>
                <a:cubicBezTo>
                  <a:pt x="260922" y="18773"/>
                  <a:pt x="354932" y="-1099"/>
                  <a:pt x="419387" y="47"/>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25" name="Google Shape;457;p5">
            <a:extLst>
              <a:ext uri="{FF2B5EF4-FFF2-40B4-BE49-F238E27FC236}">
                <a16:creationId xmlns:a16="http://schemas.microsoft.com/office/drawing/2014/main" id="{BE6D98B1-3663-1D3E-0522-13F31FE8863A}"/>
              </a:ext>
            </a:extLst>
          </p:cNvPr>
          <p:cNvSpPr>
            <a:spLocks/>
          </p:cNvSpPr>
          <p:nvPr/>
        </p:nvSpPr>
        <p:spPr>
          <a:xfrm>
            <a:off x="8307219" y="5127900"/>
            <a:ext cx="131390" cy="131390"/>
          </a:xfrm>
          <a:prstGeom prst="ellipse">
            <a:avLst/>
          </a:prstGeom>
          <a:solidFill>
            <a:srgbClr val="0D274D"/>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26" name="Google Shape;482;p5">
            <a:extLst>
              <a:ext uri="{FF2B5EF4-FFF2-40B4-BE49-F238E27FC236}">
                <a16:creationId xmlns:a16="http://schemas.microsoft.com/office/drawing/2014/main" id="{22C672E3-7A6E-9D34-D3F9-C74E81809495}"/>
              </a:ext>
            </a:extLst>
          </p:cNvPr>
          <p:cNvSpPr/>
          <p:nvPr/>
        </p:nvSpPr>
        <p:spPr>
          <a:xfrm>
            <a:off x="8445244" y="4329475"/>
            <a:ext cx="202729" cy="862212"/>
          </a:xfrm>
          <a:custGeom>
            <a:avLst/>
            <a:gdLst>
              <a:gd name="connsiteX0" fmla="*/ 0 w 419387"/>
              <a:gd name="connsiteY0" fmla="*/ 285584 h 285584"/>
              <a:gd name="connsiteX1" fmla="*/ 99690 w 419387"/>
              <a:gd name="connsiteY1" fmla="*/ 240896 h 285584"/>
              <a:gd name="connsiteX2" fmla="*/ 237194 w 419387"/>
              <a:gd name="connsiteY2" fmla="*/ 38078 h 285584"/>
              <a:gd name="connsiteX3" fmla="*/ 419387 w 419387"/>
              <a:gd name="connsiteY3" fmla="*/ 264 h 285584"/>
              <a:gd name="connsiteX0" fmla="*/ 0 w 419387"/>
              <a:gd name="connsiteY0" fmla="*/ 285367 h 285367"/>
              <a:gd name="connsiteX1" fmla="*/ 99690 w 419387"/>
              <a:gd name="connsiteY1" fmla="*/ 240679 h 285367"/>
              <a:gd name="connsiteX2" fmla="*/ 207638 w 419387"/>
              <a:gd name="connsiteY2" fmla="*/ 56776 h 285367"/>
              <a:gd name="connsiteX3" fmla="*/ 419387 w 419387"/>
              <a:gd name="connsiteY3" fmla="*/ 47 h 285367"/>
              <a:gd name="connsiteX0" fmla="*/ 0 w 419387"/>
              <a:gd name="connsiteY0" fmla="*/ 285367 h 285367"/>
              <a:gd name="connsiteX1" fmla="*/ 99690 w 419387"/>
              <a:gd name="connsiteY1" fmla="*/ 240679 h 285367"/>
              <a:gd name="connsiteX2" fmla="*/ 207638 w 419387"/>
              <a:gd name="connsiteY2" fmla="*/ 56776 h 285367"/>
              <a:gd name="connsiteX3" fmla="*/ 419387 w 419387"/>
              <a:gd name="connsiteY3" fmla="*/ 47 h 285367"/>
            </a:gdLst>
            <a:ahLst/>
            <a:cxnLst>
              <a:cxn ang="0">
                <a:pos x="connsiteX0" y="connsiteY0"/>
              </a:cxn>
              <a:cxn ang="0">
                <a:pos x="connsiteX1" y="connsiteY1"/>
              </a:cxn>
              <a:cxn ang="0">
                <a:pos x="connsiteX2" y="connsiteY2"/>
              </a:cxn>
              <a:cxn ang="0">
                <a:pos x="connsiteX3" y="connsiteY3"/>
              </a:cxn>
            </a:cxnLst>
            <a:rect l="l" t="t" r="r" b="b"/>
            <a:pathLst>
              <a:path w="419387" h="285367" extrusionOk="0">
                <a:moveTo>
                  <a:pt x="0" y="285367"/>
                </a:moveTo>
                <a:cubicBezTo>
                  <a:pt x="30079" y="283648"/>
                  <a:pt x="65084" y="278777"/>
                  <a:pt x="99690" y="240679"/>
                </a:cubicBezTo>
                <a:cubicBezTo>
                  <a:pt x="134296" y="202581"/>
                  <a:pt x="154355" y="96881"/>
                  <a:pt x="207638" y="56776"/>
                </a:cubicBezTo>
                <a:cubicBezTo>
                  <a:pt x="260922" y="18773"/>
                  <a:pt x="354932" y="-1099"/>
                  <a:pt x="419387" y="47"/>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27" name="Google Shape;457;p5">
            <a:extLst>
              <a:ext uri="{FF2B5EF4-FFF2-40B4-BE49-F238E27FC236}">
                <a16:creationId xmlns:a16="http://schemas.microsoft.com/office/drawing/2014/main" id="{506E267E-3146-A120-B188-FACC88E7AD5F}"/>
              </a:ext>
            </a:extLst>
          </p:cNvPr>
          <p:cNvSpPr>
            <a:spLocks/>
          </p:cNvSpPr>
          <p:nvPr/>
        </p:nvSpPr>
        <p:spPr>
          <a:xfrm>
            <a:off x="8647973" y="4258741"/>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28" name="Google Shape;457;p5">
            <a:extLst>
              <a:ext uri="{FF2B5EF4-FFF2-40B4-BE49-F238E27FC236}">
                <a16:creationId xmlns:a16="http://schemas.microsoft.com/office/drawing/2014/main" id="{7AFF1D96-DEA8-9B3C-9AAB-51E509A07D57}"/>
              </a:ext>
            </a:extLst>
          </p:cNvPr>
          <p:cNvSpPr>
            <a:spLocks/>
          </p:cNvSpPr>
          <p:nvPr/>
        </p:nvSpPr>
        <p:spPr>
          <a:xfrm>
            <a:off x="8647973" y="4597858"/>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29" name="Google Shape;482;p5">
            <a:extLst>
              <a:ext uri="{FF2B5EF4-FFF2-40B4-BE49-F238E27FC236}">
                <a16:creationId xmlns:a16="http://schemas.microsoft.com/office/drawing/2014/main" id="{CBBC4694-B423-4E9E-0BC2-99E777F62733}"/>
              </a:ext>
            </a:extLst>
          </p:cNvPr>
          <p:cNvSpPr/>
          <p:nvPr/>
        </p:nvSpPr>
        <p:spPr>
          <a:xfrm>
            <a:off x="8446295" y="4662428"/>
            <a:ext cx="195044" cy="527903"/>
          </a:xfrm>
          <a:custGeom>
            <a:avLst/>
            <a:gdLst>
              <a:gd name="connsiteX0" fmla="*/ 0 w 419387"/>
              <a:gd name="connsiteY0" fmla="*/ 285584 h 285584"/>
              <a:gd name="connsiteX1" fmla="*/ 99690 w 419387"/>
              <a:gd name="connsiteY1" fmla="*/ 240896 h 285584"/>
              <a:gd name="connsiteX2" fmla="*/ 237194 w 419387"/>
              <a:gd name="connsiteY2" fmla="*/ 38078 h 285584"/>
              <a:gd name="connsiteX3" fmla="*/ 419387 w 419387"/>
              <a:gd name="connsiteY3" fmla="*/ 264 h 285584"/>
              <a:gd name="connsiteX0" fmla="*/ 0 w 419387"/>
              <a:gd name="connsiteY0" fmla="*/ 285367 h 285367"/>
              <a:gd name="connsiteX1" fmla="*/ 99690 w 419387"/>
              <a:gd name="connsiteY1" fmla="*/ 240679 h 285367"/>
              <a:gd name="connsiteX2" fmla="*/ 207638 w 419387"/>
              <a:gd name="connsiteY2" fmla="*/ 56776 h 285367"/>
              <a:gd name="connsiteX3" fmla="*/ 419387 w 419387"/>
              <a:gd name="connsiteY3" fmla="*/ 47 h 285367"/>
              <a:gd name="connsiteX0" fmla="*/ 0 w 419387"/>
              <a:gd name="connsiteY0" fmla="*/ 285367 h 285367"/>
              <a:gd name="connsiteX1" fmla="*/ 99690 w 419387"/>
              <a:gd name="connsiteY1" fmla="*/ 240679 h 285367"/>
              <a:gd name="connsiteX2" fmla="*/ 207638 w 419387"/>
              <a:gd name="connsiteY2" fmla="*/ 56776 h 285367"/>
              <a:gd name="connsiteX3" fmla="*/ 419387 w 419387"/>
              <a:gd name="connsiteY3" fmla="*/ 47 h 285367"/>
            </a:gdLst>
            <a:ahLst/>
            <a:cxnLst>
              <a:cxn ang="0">
                <a:pos x="connsiteX0" y="connsiteY0"/>
              </a:cxn>
              <a:cxn ang="0">
                <a:pos x="connsiteX1" y="connsiteY1"/>
              </a:cxn>
              <a:cxn ang="0">
                <a:pos x="connsiteX2" y="connsiteY2"/>
              </a:cxn>
              <a:cxn ang="0">
                <a:pos x="connsiteX3" y="connsiteY3"/>
              </a:cxn>
            </a:cxnLst>
            <a:rect l="l" t="t" r="r" b="b"/>
            <a:pathLst>
              <a:path w="419387" h="285367" extrusionOk="0">
                <a:moveTo>
                  <a:pt x="0" y="285367"/>
                </a:moveTo>
                <a:cubicBezTo>
                  <a:pt x="30079" y="283648"/>
                  <a:pt x="65084" y="278777"/>
                  <a:pt x="99690" y="240679"/>
                </a:cubicBezTo>
                <a:cubicBezTo>
                  <a:pt x="134296" y="202581"/>
                  <a:pt x="154355" y="96881"/>
                  <a:pt x="207638" y="56776"/>
                </a:cubicBezTo>
                <a:cubicBezTo>
                  <a:pt x="260922" y="18773"/>
                  <a:pt x="354932" y="-1099"/>
                  <a:pt x="419387" y="47"/>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30" name="Google Shape;430;p5">
            <a:extLst>
              <a:ext uri="{FF2B5EF4-FFF2-40B4-BE49-F238E27FC236}">
                <a16:creationId xmlns:a16="http://schemas.microsoft.com/office/drawing/2014/main" id="{1E1FF44F-5EF2-503B-1141-EB53AA06165C}"/>
              </a:ext>
            </a:extLst>
          </p:cNvPr>
          <p:cNvSpPr/>
          <p:nvPr/>
        </p:nvSpPr>
        <p:spPr>
          <a:xfrm>
            <a:off x="8100639" y="5195512"/>
            <a:ext cx="206580" cy="229438"/>
          </a:xfrm>
          <a:custGeom>
            <a:avLst/>
            <a:gdLst/>
            <a:ahLst/>
            <a:cxnLst/>
            <a:rect l="l" t="t" r="r" b="b"/>
            <a:pathLst>
              <a:path w="419387" h="285701" extrusionOk="0">
                <a:moveTo>
                  <a:pt x="0" y="285701"/>
                </a:moveTo>
                <a:cubicBezTo>
                  <a:pt x="30079" y="283982"/>
                  <a:pt x="60158" y="282264"/>
                  <a:pt x="99690" y="241013"/>
                </a:cubicBezTo>
                <a:cubicBezTo>
                  <a:pt x="139222" y="199762"/>
                  <a:pt x="183911" y="78300"/>
                  <a:pt x="237194" y="38195"/>
                </a:cubicBezTo>
                <a:cubicBezTo>
                  <a:pt x="290477" y="-1910"/>
                  <a:pt x="354932" y="-765"/>
                  <a:pt x="419387" y="381"/>
                </a:cubicBezTo>
              </a:path>
            </a:pathLst>
          </a:custGeom>
          <a:noFill/>
          <a:ln w="9525" cap="rnd"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cxnSp>
        <p:nvCxnSpPr>
          <p:cNvPr id="131" name="Google Shape;468;p5">
            <a:extLst>
              <a:ext uri="{FF2B5EF4-FFF2-40B4-BE49-F238E27FC236}">
                <a16:creationId xmlns:a16="http://schemas.microsoft.com/office/drawing/2014/main" id="{A08C863A-4848-1C09-BD13-3E3FD16812A4}"/>
              </a:ext>
            </a:extLst>
          </p:cNvPr>
          <p:cNvCxnSpPr>
            <a:cxnSpLocks/>
            <a:endCxn id="135" idx="2"/>
          </p:cNvCxnSpPr>
          <p:nvPr/>
        </p:nvCxnSpPr>
        <p:spPr>
          <a:xfrm>
            <a:off x="8779363" y="4324436"/>
            <a:ext cx="748925" cy="0"/>
          </a:xfrm>
          <a:prstGeom prst="straightConnector1">
            <a:avLst/>
          </a:prstGeom>
          <a:noFill/>
          <a:ln w="9525" cap="rnd" cmpd="sng">
            <a:solidFill>
              <a:srgbClr val="FFFFFF"/>
            </a:solidFill>
            <a:prstDash val="solid"/>
            <a:miter lim="800000"/>
            <a:headEnd type="none" w="sm" len="sm"/>
            <a:tailEnd type="none" w="sm" len="sm"/>
          </a:ln>
        </p:spPr>
      </p:cxnSp>
      <p:sp>
        <p:nvSpPr>
          <p:cNvPr id="132" name="Google Shape;457;p5">
            <a:extLst>
              <a:ext uri="{FF2B5EF4-FFF2-40B4-BE49-F238E27FC236}">
                <a16:creationId xmlns:a16="http://schemas.microsoft.com/office/drawing/2014/main" id="{3DBF4219-E117-DA93-8931-58D800534E0C}"/>
              </a:ext>
            </a:extLst>
          </p:cNvPr>
          <p:cNvSpPr>
            <a:spLocks/>
          </p:cNvSpPr>
          <p:nvPr/>
        </p:nvSpPr>
        <p:spPr>
          <a:xfrm>
            <a:off x="9135195" y="4258741"/>
            <a:ext cx="131390" cy="131390"/>
          </a:xfrm>
          <a:prstGeom prst="ellipse">
            <a:avLst/>
          </a:prstGeom>
          <a:solidFill>
            <a:srgbClr val="00BCEB"/>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133" name="Google Shape;468;p5">
            <a:extLst>
              <a:ext uri="{FF2B5EF4-FFF2-40B4-BE49-F238E27FC236}">
                <a16:creationId xmlns:a16="http://schemas.microsoft.com/office/drawing/2014/main" id="{CC524186-A038-9C3C-12B4-1BC2395ACDC3}"/>
              </a:ext>
            </a:extLst>
          </p:cNvPr>
          <p:cNvCxnSpPr>
            <a:cxnSpLocks/>
            <a:endCxn id="136" idx="2"/>
          </p:cNvCxnSpPr>
          <p:nvPr/>
        </p:nvCxnSpPr>
        <p:spPr>
          <a:xfrm flipV="1">
            <a:off x="8779363" y="4662427"/>
            <a:ext cx="748925" cy="579"/>
          </a:xfrm>
          <a:prstGeom prst="straightConnector1">
            <a:avLst/>
          </a:prstGeom>
          <a:noFill/>
          <a:ln w="9525" cap="rnd" cmpd="sng">
            <a:solidFill>
              <a:srgbClr val="FFFFFF"/>
            </a:solidFill>
            <a:prstDash val="solid"/>
            <a:miter lim="800000"/>
            <a:headEnd type="none" w="sm" len="sm"/>
            <a:tailEnd type="none" w="sm" len="sm"/>
          </a:ln>
        </p:spPr>
      </p:cxnSp>
      <p:sp>
        <p:nvSpPr>
          <p:cNvPr id="134" name="Google Shape;457;p5">
            <a:extLst>
              <a:ext uri="{FF2B5EF4-FFF2-40B4-BE49-F238E27FC236}">
                <a16:creationId xmlns:a16="http://schemas.microsoft.com/office/drawing/2014/main" id="{BF217F2E-7DD5-5BAD-6601-3E00BCA25A1E}"/>
              </a:ext>
            </a:extLst>
          </p:cNvPr>
          <p:cNvSpPr>
            <a:spLocks/>
          </p:cNvSpPr>
          <p:nvPr/>
        </p:nvSpPr>
        <p:spPr>
          <a:xfrm>
            <a:off x="9135195" y="4597311"/>
            <a:ext cx="131390" cy="131390"/>
          </a:xfrm>
          <a:prstGeom prst="ellipse">
            <a:avLst/>
          </a:prstGeom>
          <a:solidFill>
            <a:srgbClr val="00BCEB"/>
          </a:solid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35" name="Google Shape;457;p5">
            <a:extLst>
              <a:ext uri="{FF2B5EF4-FFF2-40B4-BE49-F238E27FC236}">
                <a16:creationId xmlns:a16="http://schemas.microsoft.com/office/drawing/2014/main" id="{FDA93E83-F3C0-30CE-4F98-74D6F9201823}"/>
              </a:ext>
            </a:extLst>
          </p:cNvPr>
          <p:cNvSpPr>
            <a:spLocks/>
          </p:cNvSpPr>
          <p:nvPr/>
        </p:nvSpPr>
        <p:spPr>
          <a:xfrm>
            <a:off x="9528288" y="4258741"/>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36" name="Google Shape;457;p5">
            <a:extLst>
              <a:ext uri="{FF2B5EF4-FFF2-40B4-BE49-F238E27FC236}">
                <a16:creationId xmlns:a16="http://schemas.microsoft.com/office/drawing/2014/main" id="{6C6A72E7-DF62-16D3-8FCC-B188F1D5AD6A}"/>
              </a:ext>
            </a:extLst>
          </p:cNvPr>
          <p:cNvSpPr>
            <a:spLocks/>
          </p:cNvSpPr>
          <p:nvPr/>
        </p:nvSpPr>
        <p:spPr>
          <a:xfrm>
            <a:off x="9528288" y="4596732"/>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37" name="Google Shape;461;p5">
            <a:extLst>
              <a:ext uri="{FF2B5EF4-FFF2-40B4-BE49-F238E27FC236}">
                <a16:creationId xmlns:a16="http://schemas.microsoft.com/office/drawing/2014/main" id="{A5CA429F-3569-E8E7-60D7-D2004A85ED81}"/>
              </a:ext>
            </a:extLst>
          </p:cNvPr>
          <p:cNvSpPr/>
          <p:nvPr/>
        </p:nvSpPr>
        <p:spPr>
          <a:xfrm rot="10800000">
            <a:off x="9658895" y="4018133"/>
            <a:ext cx="398136" cy="304395"/>
          </a:xfrm>
          <a:custGeom>
            <a:avLst/>
            <a:gdLst>
              <a:gd name="connsiteX0" fmla="*/ 0 w 725287"/>
              <a:gd name="connsiteY0" fmla="*/ 297309 h 297309"/>
              <a:gd name="connsiteX1" fmla="*/ 99690 w 725287"/>
              <a:gd name="connsiteY1" fmla="*/ 252621 h 297309"/>
              <a:gd name="connsiteX2" fmla="*/ 237194 w 725287"/>
              <a:gd name="connsiteY2" fmla="*/ 49803 h 297309"/>
              <a:gd name="connsiteX3" fmla="*/ 725287 w 725287"/>
              <a:gd name="connsiteY3" fmla="*/ 80 h 297309"/>
              <a:gd name="connsiteX0" fmla="*/ 0 w 725287"/>
              <a:gd name="connsiteY0" fmla="*/ 297309 h 297309"/>
              <a:gd name="connsiteX1" fmla="*/ 99690 w 725287"/>
              <a:gd name="connsiteY1" fmla="*/ 252621 h 297309"/>
              <a:gd name="connsiteX2" fmla="*/ 237194 w 725287"/>
              <a:gd name="connsiteY2" fmla="*/ 49803 h 297309"/>
              <a:gd name="connsiteX3" fmla="*/ 725287 w 725287"/>
              <a:gd name="connsiteY3" fmla="*/ 80 h 297309"/>
              <a:gd name="connsiteX0" fmla="*/ 0 w 725287"/>
              <a:gd name="connsiteY0" fmla="*/ 299545 h 299545"/>
              <a:gd name="connsiteX1" fmla="*/ 99690 w 725287"/>
              <a:gd name="connsiteY1" fmla="*/ 254857 h 299545"/>
              <a:gd name="connsiteX2" fmla="*/ 237194 w 725287"/>
              <a:gd name="connsiteY2" fmla="*/ 52039 h 299545"/>
              <a:gd name="connsiteX3" fmla="*/ 725287 w 725287"/>
              <a:gd name="connsiteY3" fmla="*/ 2316 h 299545"/>
              <a:gd name="connsiteX0" fmla="*/ 0 w 725287"/>
              <a:gd name="connsiteY0" fmla="*/ 299545 h 299545"/>
              <a:gd name="connsiteX1" fmla="*/ 99690 w 725287"/>
              <a:gd name="connsiteY1" fmla="*/ 254857 h 299545"/>
              <a:gd name="connsiteX2" fmla="*/ 237195 w 725287"/>
              <a:gd name="connsiteY2" fmla="*/ 52039 h 299545"/>
              <a:gd name="connsiteX3" fmla="*/ 725287 w 725287"/>
              <a:gd name="connsiteY3" fmla="*/ 2316 h 299545"/>
            </a:gdLst>
            <a:ahLst/>
            <a:cxnLst>
              <a:cxn ang="0">
                <a:pos x="connsiteX0" y="connsiteY0"/>
              </a:cxn>
              <a:cxn ang="0">
                <a:pos x="connsiteX1" y="connsiteY1"/>
              </a:cxn>
              <a:cxn ang="0">
                <a:pos x="connsiteX2" y="connsiteY2"/>
              </a:cxn>
              <a:cxn ang="0">
                <a:pos x="connsiteX3" y="connsiteY3"/>
              </a:cxn>
            </a:cxnLst>
            <a:rect l="l" t="t" r="r" b="b"/>
            <a:pathLst>
              <a:path w="725287" h="299545" extrusionOk="0">
                <a:moveTo>
                  <a:pt x="0" y="299545"/>
                </a:moveTo>
                <a:cubicBezTo>
                  <a:pt x="30079" y="297826"/>
                  <a:pt x="60158" y="296108"/>
                  <a:pt x="99690" y="254857"/>
                </a:cubicBezTo>
                <a:cubicBezTo>
                  <a:pt x="139222" y="213606"/>
                  <a:pt x="133755" y="114927"/>
                  <a:pt x="237195" y="52039"/>
                </a:cubicBezTo>
                <a:cubicBezTo>
                  <a:pt x="323918" y="-14102"/>
                  <a:pt x="660832" y="1170"/>
                  <a:pt x="725287" y="2316"/>
                </a:cubicBezTo>
              </a:path>
            </a:pathLst>
          </a:custGeom>
          <a:noFill/>
          <a:ln w="12700" cap="flat"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38" name="Google Shape;461;p5">
            <a:extLst>
              <a:ext uri="{FF2B5EF4-FFF2-40B4-BE49-F238E27FC236}">
                <a16:creationId xmlns:a16="http://schemas.microsoft.com/office/drawing/2014/main" id="{00C9F7DE-971D-EBAB-FB4E-27C2E8C980FB}"/>
              </a:ext>
            </a:extLst>
          </p:cNvPr>
          <p:cNvSpPr/>
          <p:nvPr/>
        </p:nvSpPr>
        <p:spPr>
          <a:xfrm rot="10800000">
            <a:off x="9658895" y="4011593"/>
            <a:ext cx="398136" cy="650834"/>
          </a:xfrm>
          <a:custGeom>
            <a:avLst/>
            <a:gdLst>
              <a:gd name="connsiteX0" fmla="*/ 0 w 725287"/>
              <a:gd name="connsiteY0" fmla="*/ 297309 h 297309"/>
              <a:gd name="connsiteX1" fmla="*/ 99690 w 725287"/>
              <a:gd name="connsiteY1" fmla="*/ 252621 h 297309"/>
              <a:gd name="connsiteX2" fmla="*/ 237194 w 725287"/>
              <a:gd name="connsiteY2" fmla="*/ 49803 h 297309"/>
              <a:gd name="connsiteX3" fmla="*/ 725287 w 725287"/>
              <a:gd name="connsiteY3" fmla="*/ 80 h 297309"/>
              <a:gd name="connsiteX0" fmla="*/ 0 w 725287"/>
              <a:gd name="connsiteY0" fmla="*/ 297309 h 297309"/>
              <a:gd name="connsiteX1" fmla="*/ 99690 w 725287"/>
              <a:gd name="connsiteY1" fmla="*/ 252621 h 297309"/>
              <a:gd name="connsiteX2" fmla="*/ 237194 w 725287"/>
              <a:gd name="connsiteY2" fmla="*/ 49803 h 297309"/>
              <a:gd name="connsiteX3" fmla="*/ 725287 w 725287"/>
              <a:gd name="connsiteY3" fmla="*/ 80 h 297309"/>
              <a:gd name="connsiteX0" fmla="*/ 0 w 725287"/>
              <a:gd name="connsiteY0" fmla="*/ 299545 h 299545"/>
              <a:gd name="connsiteX1" fmla="*/ 99690 w 725287"/>
              <a:gd name="connsiteY1" fmla="*/ 254857 h 299545"/>
              <a:gd name="connsiteX2" fmla="*/ 237194 w 725287"/>
              <a:gd name="connsiteY2" fmla="*/ 52039 h 299545"/>
              <a:gd name="connsiteX3" fmla="*/ 725287 w 725287"/>
              <a:gd name="connsiteY3" fmla="*/ 2316 h 299545"/>
              <a:gd name="connsiteX0" fmla="*/ 0 w 725287"/>
              <a:gd name="connsiteY0" fmla="*/ 299545 h 299545"/>
              <a:gd name="connsiteX1" fmla="*/ 99690 w 725287"/>
              <a:gd name="connsiteY1" fmla="*/ 254857 h 299545"/>
              <a:gd name="connsiteX2" fmla="*/ 237195 w 725287"/>
              <a:gd name="connsiteY2" fmla="*/ 52039 h 299545"/>
              <a:gd name="connsiteX3" fmla="*/ 725287 w 725287"/>
              <a:gd name="connsiteY3" fmla="*/ 2316 h 299545"/>
            </a:gdLst>
            <a:ahLst/>
            <a:cxnLst>
              <a:cxn ang="0">
                <a:pos x="connsiteX0" y="connsiteY0"/>
              </a:cxn>
              <a:cxn ang="0">
                <a:pos x="connsiteX1" y="connsiteY1"/>
              </a:cxn>
              <a:cxn ang="0">
                <a:pos x="connsiteX2" y="connsiteY2"/>
              </a:cxn>
              <a:cxn ang="0">
                <a:pos x="connsiteX3" y="connsiteY3"/>
              </a:cxn>
            </a:cxnLst>
            <a:rect l="l" t="t" r="r" b="b"/>
            <a:pathLst>
              <a:path w="725287" h="299545" extrusionOk="0">
                <a:moveTo>
                  <a:pt x="0" y="299545"/>
                </a:moveTo>
                <a:cubicBezTo>
                  <a:pt x="30079" y="297826"/>
                  <a:pt x="60158" y="296108"/>
                  <a:pt x="99690" y="254857"/>
                </a:cubicBezTo>
                <a:cubicBezTo>
                  <a:pt x="139222" y="213606"/>
                  <a:pt x="133755" y="114927"/>
                  <a:pt x="237195" y="52039"/>
                </a:cubicBezTo>
                <a:cubicBezTo>
                  <a:pt x="323918" y="-14102"/>
                  <a:pt x="660832" y="1170"/>
                  <a:pt x="725287" y="2316"/>
                </a:cubicBezTo>
              </a:path>
            </a:pathLst>
          </a:custGeom>
          <a:noFill/>
          <a:ln w="12700" cap="flat" cmpd="sng">
            <a:solidFill>
              <a:srgbClr val="FFFFFF"/>
            </a:solidFill>
            <a:prstDash val="solid"/>
            <a:miter lim="800000"/>
            <a:headEnd type="none" w="sm" len="sm"/>
            <a:tailEnd type="none" w="sm" len="sm"/>
          </a:ln>
        </p:spPr>
        <p:txBody>
          <a:bodyPr spcFirstLastPara="1" wrap="square" lIns="91377" tIns="45676" rIns="91377" bIns="45676" anchor="ctr" anchorCtr="0">
            <a:noAutofit/>
          </a:bodyPr>
          <a:lstStyle/>
          <a:p>
            <a:pPr marL="0" marR="0" lvl="0" indent="0" algn="ctr" defTabSz="456960" eaLnBrk="1" fontAlgn="base" latinLnBrk="0" hangingPunct="1">
              <a:lnSpc>
                <a:spcPct val="100000"/>
              </a:lnSpc>
              <a:spcBef>
                <a:spcPts val="0"/>
              </a:spcBef>
              <a:spcAft>
                <a:spcPts val="0"/>
              </a:spcAft>
              <a:buClr>
                <a:srgbClr val="000000"/>
              </a:buClr>
              <a:buSzPts val="1400"/>
              <a:buFontTx/>
              <a:buNone/>
              <a:tabLst/>
              <a:defRPr/>
            </a:pPr>
            <a:endParaRPr kumimoji="0" sz="1100" b="0" i="0" u="none" strike="noStrike" kern="0" cap="none" spc="0" normalizeH="0" baseline="0" noProof="0">
              <a:ln>
                <a:noFill/>
              </a:ln>
              <a:solidFill>
                <a:srgbClr val="FFFFFF"/>
              </a:solidFill>
              <a:effectLst/>
              <a:uLnTx/>
              <a:uFillTx/>
              <a:latin typeface="CiscoSansTT Medium" panose="020B0503020201020303" pitchFamily="34" charset="0"/>
              <a:ea typeface="Helvetica Neue"/>
              <a:cs typeface="CiscoSansTT Medium" panose="020B0503020201020303" pitchFamily="34" charset="0"/>
              <a:sym typeface="Helvetica Neue"/>
            </a:endParaRPr>
          </a:p>
        </p:txBody>
      </p:sp>
      <p:sp>
        <p:nvSpPr>
          <p:cNvPr id="139" name="Google Shape;503;p5">
            <a:extLst>
              <a:ext uri="{FF2B5EF4-FFF2-40B4-BE49-F238E27FC236}">
                <a16:creationId xmlns:a16="http://schemas.microsoft.com/office/drawing/2014/main" id="{17B1BD46-4BE2-40BA-42AE-B6B241B7164D}"/>
              </a:ext>
            </a:extLst>
          </p:cNvPr>
          <p:cNvSpPr txBox="1"/>
          <p:nvPr/>
        </p:nvSpPr>
        <p:spPr>
          <a:xfrm>
            <a:off x="5978309" y="4943709"/>
            <a:ext cx="401430" cy="12311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VPN</a:t>
            </a:r>
            <a:endParaRPr>
              <a:latin typeface="CiscoSansTT Light"/>
              <a:sym typeface="Helvetica Neue"/>
            </a:endParaRPr>
          </a:p>
        </p:txBody>
      </p:sp>
      <p:sp>
        <p:nvSpPr>
          <p:cNvPr id="140" name="Google Shape;546;p5">
            <a:extLst>
              <a:ext uri="{FF2B5EF4-FFF2-40B4-BE49-F238E27FC236}">
                <a16:creationId xmlns:a16="http://schemas.microsoft.com/office/drawing/2014/main" id="{A8B58F81-68BC-A847-EDEF-42A3D83D6B13}"/>
              </a:ext>
            </a:extLst>
          </p:cNvPr>
          <p:cNvSpPr txBox="1"/>
          <p:nvPr/>
        </p:nvSpPr>
        <p:spPr>
          <a:xfrm>
            <a:off x="5207968" y="4811677"/>
            <a:ext cx="635332"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Mobile networks</a:t>
            </a:r>
            <a:endParaRPr>
              <a:latin typeface="CiscoSansTT Light"/>
              <a:sym typeface="Helvetica Neue"/>
            </a:endParaRPr>
          </a:p>
        </p:txBody>
      </p:sp>
      <p:sp>
        <p:nvSpPr>
          <p:cNvPr id="141" name="TextBox 4099">
            <a:extLst>
              <a:ext uri="{FF2B5EF4-FFF2-40B4-BE49-F238E27FC236}">
                <a16:creationId xmlns:a16="http://schemas.microsoft.com/office/drawing/2014/main" id="{2A77040B-03D2-9112-01C9-9D0F486E5A0B}"/>
              </a:ext>
            </a:extLst>
          </p:cNvPr>
          <p:cNvSpPr txBox="1"/>
          <p:nvPr/>
        </p:nvSpPr>
        <p:spPr bwMode="auto">
          <a:xfrm>
            <a:off x="8048896" y="4057023"/>
            <a:ext cx="638097" cy="246221"/>
          </a:xfrm>
          <a:prstGeom prst="rect">
            <a:avLst/>
          </a:prstGeom>
          <a:noFill/>
          <a:ln>
            <a:noFill/>
          </a:ln>
          <a:extLst>
            <a:ext uri="{FAA26D3D-D897-4be2-8F04-BA451C77F1D7}">
              <ma14:placeholderFlag xmlns:ma14="http://schemas.microsoft.com/office/mac/drawingml/2011/main" xmlns="" val="1"/>
            </a:ext>
          </a:extLst>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rPr>
              <a:t>DC colocation</a:t>
            </a:r>
          </a:p>
        </p:txBody>
      </p:sp>
      <p:pic>
        <p:nvPicPr>
          <p:cNvPr id="142" name="Google Shape;520;p5">
            <a:extLst>
              <a:ext uri="{FF2B5EF4-FFF2-40B4-BE49-F238E27FC236}">
                <a16:creationId xmlns:a16="http://schemas.microsoft.com/office/drawing/2014/main" id="{D3B68BB7-B572-0747-100F-116B2279598A}"/>
              </a:ext>
            </a:extLst>
          </p:cNvPr>
          <p:cNvPicPr preferRelativeResize="0">
            <a:picLocks/>
          </p:cNvPicPr>
          <p:nvPr/>
        </p:nvPicPr>
        <p:blipFill rotWithShape="1">
          <a:blip r:embed="rId18" cstate="hqprint">
            <a:alphaModFix/>
            <a:biLevel thresh="75000"/>
            <a:extLst>
              <a:ext uri="{28A0092B-C50C-407E-A947-70E740481C1C}">
                <a14:useLocalDpi xmlns:a14="http://schemas.microsoft.com/office/drawing/2010/main"/>
              </a:ext>
            </a:extLst>
          </a:blip>
          <a:srcRect/>
          <a:stretch/>
        </p:blipFill>
        <p:spPr>
          <a:xfrm>
            <a:off x="11345727" y="3930354"/>
            <a:ext cx="169998" cy="169998"/>
          </a:xfrm>
          <a:prstGeom prst="ellipse">
            <a:avLst/>
          </a:prstGeom>
          <a:noFill/>
          <a:ln>
            <a:noFill/>
          </a:ln>
        </p:spPr>
      </p:pic>
      <p:pic>
        <p:nvPicPr>
          <p:cNvPr id="143" name="Google Shape;539;p5">
            <a:extLst>
              <a:ext uri="{FF2B5EF4-FFF2-40B4-BE49-F238E27FC236}">
                <a16:creationId xmlns:a16="http://schemas.microsoft.com/office/drawing/2014/main" id="{E7A0872B-C526-6085-EA44-01C51FB37EBB}"/>
              </a:ext>
            </a:extLst>
          </p:cNvPr>
          <p:cNvPicPr preferRelativeResize="0">
            <a:picLocks noChangeAspect="1"/>
          </p:cNvPicPr>
          <p:nvPr/>
        </p:nvPicPr>
        <p:blipFill rotWithShape="1">
          <a:blip r:embed="rId19" cstate="hqprint">
            <a:alphaModFix/>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0613199" y="4845229"/>
            <a:ext cx="374272" cy="95683"/>
          </a:xfrm>
          <a:prstGeom prst="rect">
            <a:avLst/>
          </a:prstGeom>
          <a:noFill/>
          <a:ln>
            <a:noFill/>
          </a:ln>
        </p:spPr>
      </p:pic>
      <p:pic>
        <p:nvPicPr>
          <p:cNvPr id="144" name="Google Shape;540;p5">
            <a:extLst>
              <a:ext uri="{FF2B5EF4-FFF2-40B4-BE49-F238E27FC236}">
                <a16:creationId xmlns:a16="http://schemas.microsoft.com/office/drawing/2014/main" id="{2111A3DA-A4A8-A991-2B3E-53E5F0871BEC}"/>
              </a:ext>
            </a:extLst>
          </p:cNvPr>
          <p:cNvPicPr preferRelativeResize="0"/>
          <p:nvPr/>
        </p:nvPicPr>
        <p:blipFill>
          <a:blip r:embed="rId21" cstate="hqprint">
            <a:duotone>
              <a:srgbClr val="E2E2E2">
                <a:shade val="45000"/>
                <a:satMod val="135000"/>
              </a:srgbClr>
              <a:prstClr val="white"/>
            </a:duotone>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rcRect/>
          <a:stretch/>
        </p:blipFill>
        <p:spPr>
          <a:xfrm>
            <a:off x="10876153" y="4064948"/>
            <a:ext cx="190079" cy="76180"/>
          </a:xfrm>
          <a:prstGeom prst="rect">
            <a:avLst/>
          </a:prstGeom>
          <a:noFill/>
          <a:ln>
            <a:noFill/>
          </a:ln>
        </p:spPr>
      </p:pic>
      <p:pic>
        <p:nvPicPr>
          <p:cNvPr id="145" name="Picture 3722">
            <a:extLst>
              <a:ext uri="{FF2B5EF4-FFF2-40B4-BE49-F238E27FC236}">
                <a16:creationId xmlns:a16="http://schemas.microsoft.com/office/drawing/2014/main" id="{DFCE701B-E6EC-B849-AA4C-1887641D9B75}"/>
              </a:ext>
            </a:extLst>
          </p:cNvPr>
          <p:cNvPicPr>
            <a:picLocks noChangeAspect="1"/>
          </p:cNvPicPr>
          <p:nvPr/>
        </p:nvPicPr>
        <p:blipFill>
          <a:blip r:embed="rId23" cstate="hqprint">
            <a:duotone>
              <a:srgbClr val="E2E2E2">
                <a:shade val="45000"/>
                <a:satMod val="135000"/>
              </a:srgbClr>
              <a:prstClr val="white"/>
            </a:duotone>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rcRect/>
          <a:stretch/>
        </p:blipFill>
        <p:spPr>
          <a:xfrm>
            <a:off x="10940772" y="4721628"/>
            <a:ext cx="461076" cy="77906"/>
          </a:xfrm>
          <a:prstGeom prst="rect">
            <a:avLst/>
          </a:prstGeom>
        </p:spPr>
      </p:pic>
      <p:pic>
        <p:nvPicPr>
          <p:cNvPr id="146" name="Picture 3723">
            <a:extLst>
              <a:ext uri="{FF2B5EF4-FFF2-40B4-BE49-F238E27FC236}">
                <a16:creationId xmlns:a16="http://schemas.microsoft.com/office/drawing/2014/main" id="{47A63706-12C9-C0C1-BD88-C38C72CF81A7}"/>
              </a:ext>
            </a:extLst>
          </p:cNvPr>
          <p:cNvPicPr>
            <a:picLocks noChangeAspect="1"/>
          </p:cNvPicPr>
          <p:nvPr/>
        </p:nvPicPr>
        <p:blipFill>
          <a:blip r:embed="rId25" cstate="hqprint">
            <a:duotone>
              <a:srgbClr val="E2E2E2">
                <a:shade val="45000"/>
                <a:satMod val="135000"/>
              </a:srgbClr>
              <a:prstClr val="white"/>
            </a:duotone>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rcRect/>
          <a:stretch/>
        </p:blipFill>
        <p:spPr>
          <a:xfrm>
            <a:off x="10084405" y="4694791"/>
            <a:ext cx="408752" cy="104738"/>
          </a:xfrm>
          <a:prstGeom prst="rect">
            <a:avLst/>
          </a:prstGeom>
          <a:noFill/>
          <a:ln>
            <a:noFill/>
          </a:ln>
        </p:spPr>
      </p:pic>
      <p:pic>
        <p:nvPicPr>
          <p:cNvPr id="147" name="Google Shape;521;p5">
            <a:extLst>
              <a:ext uri="{FF2B5EF4-FFF2-40B4-BE49-F238E27FC236}">
                <a16:creationId xmlns:a16="http://schemas.microsoft.com/office/drawing/2014/main" id="{4C95161A-1FFF-C31F-71E3-0F2062E33BDE}"/>
              </a:ext>
            </a:extLst>
          </p:cNvPr>
          <p:cNvPicPr preferRelativeResize="0"/>
          <p:nvPr/>
        </p:nvPicPr>
        <p:blipFill>
          <a:blip r:embed="rId27" cstate="hqprint">
            <a:duotone>
              <a:srgbClr val="E2E2E2">
                <a:shade val="45000"/>
                <a:satMod val="135000"/>
              </a:srgbClr>
              <a:prstClr val="white"/>
            </a:duotone>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a:stretch/>
        </p:blipFill>
        <p:spPr>
          <a:xfrm>
            <a:off x="10283511" y="3582579"/>
            <a:ext cx="332377" cy="124641"/>
          </a:xfrm>
          <a:prstGeom prst="rect">
            <a:avLst/>
          </a:prstGeom>
          <a:noFill/>
          <a:ln>
            <a:noFill/>
          </a:ln>
        </p:spPr>
      </p:pic>
      <p:pic>
        <p:nvPicPr>
          <p:cNvPr id="148" name="Google Shape;537;p5">
            <a:extLst>
              <a:ext uri="{FF2B5EF4-FFF2-40B4-BE49-F238E27FC236}">
                <a16:creationId xmlns:a16="http://schemas.microsoft.com/office/drawing/2014/main" id="{3CB70904-EFD4-CFF5-7094-761ED5622753}"/>
              </a:ext>
            </a:extLst>
          </p:cNvPr>
          <p:cNvPicPr preferRelativeResize="0"/>
          <p:nvPr/>
        </p:nvPicPr>
        <p:blipFill>
          <a:blip r:embed="rId29" cstate="hqprint">
            <a:lum bright="70000" contrast="-70000"/>
            <a:extLst>
              <a:ext uri="{BEBA8EAE-BF5A-486C-A8C5-ECC9F3942E4B}">
                <a14:imgProps xmlns:a14="http://schemas.microsoft.com/office/drawing/2010/main">
                  <a14:imgLayer r:embed="rId30">
                    <a14:imgEffect>
                      <a14:colorTemperature colorTemp="11500"/>
                    </a14:imgEffect>
                    <a14:imgEffect>
                      <a14:saturation sat="400000"/>
                    </a14:imgEffect>
                  </a14:imgLayer>
                </a14:imgProps>
              </a:ext>
              <a:ext uri="{28A0092B-C50C-407E-A947-70E740481C1C}">
                <a14:useLocalDpi xmlns:a14="http://schemas.microsoft.com/office/drawing/2010/main"/>
              </a:ext>
            </a:extLst>
          </a:blip>
          <a:srcRect/>
          <a:stretch/>
        </p:blipFill>
        <p:spPr>
          <a:xfrm>
            <a:off x="10963027" y="3288942"/>
            <a:ext cx="394143" cy="69614"/>
          </a:xfrm>
          <a:prstGeom prst="rect">
            <a:avLst/>
          </a:prstGeom>
          <a:noFill/>
          <a:ln>
            <a:noFill/>
          </a:ln>
        </p:spPr>
      </p:pic>
      <p:pic>
        <p:nvPicPr>
          <p:cNvPr id="149" name="Google Shape;539;p5">
            <a:extLst>
              <a:ext uri="{FF2B5EF4-FFF2-40B4-BE49-F238E27FC236}">
                <a16:creationId xmlns:a16="http://schemas.microsoft.com/office/drawing/2014/main" id="{E5C3D383-D531-69A8-17D8-EC8773FA5CD4}"/>
              </a:ext>
            </a:extLst>
          </p:cNvPr>
          <p:cNvPicPr preferRelativeResize="0">
            <a:picLocks noChangeAspect="1"/>
          </p:cNvPicPr>
          <p:nvPr/>
        </p:nvPicPr>
        <p:blipFill rotWithShape="1">
          <a:blip r:embed="rId19" cstate="hqprint">
            <a:alphaModFix/>
            <a:extLst>
              <a:ext uri="{BEBA8EAE-BF5A-486C-A8C5-ECC9F3942E4B}">
                <a14:imgProps xmlns:a14="http://schemas.microsoft.com/office/drawing/2010/main">
                  <a14:imgLayer r:embed="rId20">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0397922" y="3336118"/>
            <a:ext cx="374272" cy="95683"/>
          </a:xfrm>
          <a:prstGeom prst="rect">
            <a:avLst/>
          </a:prstGeom>
          <a:noFill/>
          <a:ln>
            <a:noFill/>
          </a:ln>
        </p:spPr>
      </p:pic>
      <p:sp>
        <p:nvSpPr>
          <p:cNvPr id="150" name="Google Shape;457;p5">
            <a:extLst>
              <a:ext uri="{FF2B5EF4-FFF2-40B4-BE49-F238E27FC236}">
                <a16:creationId xmlns:a16="http://schemas.microsoft.com/office/drawing/2014/main" id="{38E4DFE7-8501-80A7-BDBE-F4CA9154AB1E}"/>
              </a:ext>
            </a:extLst>
          </p:cNvPr>
          <p:cNvSpPr>
            <a:spLocks/>
          </p:cNvSpPr>
          <p:nvPr/>
        </p:nvSpPr>
        <p:spPr>
          <a:xfrm>
            <a:off x="10702178" y="3566869"/>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pic>
        <p:nvPicPr>
          <p:cNvPr id="151" name="Graphic 3719">
            <a:extLst>
              <a:ext uri="{FF2B5EF4-FFF2-40B4-BE49-F238E27FC236}">
                <a16:creationId xmlns:a16="http://schemas.microsoft.com/office/drawing/2014/main" id="{70ACC62A-205B-37C2-5E00-10448000ACA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213204" y="3797359"/>
            <a:ext cx="383454" cy="383452"/>
          </a:xfrm>
          <a:prstGeom prst="rect">
            <a:avLst/>
          </a:prstGeom>
        </p:spPr>
      </p:pic>
      <p:sp>
        <p:nvSpPr>
          <p:cNvPr id="152" name="Google Shape;457;p5">
            <a:extLst>
              <a:ext uri="{FF2B5EF4-FFF2-40B4-BE49-F238E27FC236}">
                <a16:creationId xmlns:a16="http://schemas.microsoft.com/office/drawing/2014/main" id="{9EB78A2D-C47C-214B-D2B9-024B28735DF3}"/>
              </a:ext>
            </a:extLst>
          </p:cNvPr>
          <p:cNvSpPr>
            <a:spLocks/>
          </p:cNvSpPr>
          <p:nvPr/>
        </p:nvSpPr>
        <p:spPr>
          <a:xfrm>
            <a:off x="11093092" y="3424181"/>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53" name="Google Shape;457;p5">
            <a:extLst>
              <a:ext uri="{FF2B5EF4-FFF2-40B4-BE49-F238E27FC236}">
                <a16:creationId xmlns:a16="http://schemas.microsoft.com/office/drawing/2014/main" id="{EB1EB926-BA53-D24C-45AC-5BA84EDEDB80}"/>
              </a:ext>
            </a:extLst>
          </p:cNvPr>
          <p:cNvSpPr>
            <a:spLocks/>
          </p:cNvSpPr>
          <p:nvPr/>
        </p:nvSpPr>
        <p:spPr>
          <a:xfrm>
            <a:off x="11257199" y="3689438"/>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54" name="Google Shape;457;p5">
            <a:extLst>
              <a:ext uri="{FF2B5EF4-FFF2-40B4-BE49-F238E27FC236}">
                <a16:creationId xmlns:a16="http://schemas.microsoft.com/office/drawing/2014/main" id="{69DBAC37-6292-DA29-F87E-035A4F0336DA}"/>
              </a:ext>
            </a:extLst>
          </p:cNvPr>
          <p:cNvSpPr>
            <a:spLocks/>
          </p:cNvSpPr>
          <p:nvPr/>
        </p:nvSpPr>
        <p:spPr>
          <a:xfrm>
            <a:off x="10911791" y="4295252"/>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55" name="Google Shape;457;p5">
            <a:extLst>
              <a:ext uri="{FF2B5EF4-FFF2-40B4-BE49-F238E27FC236}">
                <a16:creationId xmlns:a16="http://schemas.microsoft.com/office/drawing/2014/main" id="{05AA9909-0CA3-142C-7D86-B9DDC73064DF}"/>
              </a:ext>
            </a:extLst>
          </p:cNvPr>
          <p:cNvSpPr>
            <a:spLocks/>
          </p:cNvSpPr>
          <p:nvPr/>
        </p:nvSpPr>
        <p:spPr>
          <a:xfrm>
            <a:off x="10767873" y="4651962"/>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sp>
        <p:nvSpPr>
          <p:cNvPr id="156" name="Google Shape;457;p5">
            <a:extLst>
              <a:ext uri="{FF2B5EF4-FFF2-40B4-BE49-F238E27FC236}">
                <a16:creationId xmlns:a16="http://schemas.microsoft.com/office/drawing/2014/main" id="{1897445F-AFD6-2532-AE1C-B447EA64458A}"/>
              </a:ext>
            </a:extLst>
          </p:cNvPr>
          <p:cNvSpPr>
            <a:spLocks/>
          </p:cNvSpPr>
          <p:nvPr/>
        </p:nvSpPr>
        <p:spPr>
          <a:xfrm>
            <a:off x="10612923" y="4239690"/>
            <a:ext cx="131390" cy="131390"/>
          </a:xfrm>
          <a:prstGeom prst="ellipse">
            <a:avLst/>
          </a:prstGeom>
          <a:noFill/>
          <a:ln w="9525"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srgbClr val="414244"/>
                </a:solidFill>
                <a:effectLst/>
                <a:uLnTx/>
                <a:uFillTx/>
                <a:latin typeface="CiscoSansTT Light"/>
                <a:ea typeface="+mn-ea"/>
                <a:cs typeface="+mn-cs"/>
                <a:sym typeface="Helvetica Neue"/>
              </a:rPr>
              <a:t> </a:t>
            </a:r>
            <a:endParaRPr kumimoji="0" sz="1800" b="0" i="0" u="none" strike="noStrike" kern="0" cap="none" spc="0" normalizeH="0" baseline="0" noProof="0">
              <a:ln>
                <a:noFill/>
              </a:ln>
              <a:solidFill>
                <a:srgbClr val="414244"/>
              </a:solidFill>
              <a:effectLst/>
              <a:uLnTx/>
              <a:uFillTx/>
              <a:latin typeface="CiscoSansTT Light"/>
              <a:ea typeface="+mn-ea"/>
              <a:cs typeface="+mn-cs"/>
              <a:sym typeface="Arial"/>
            </a:endParaRPr>
          </a:p>
        </p:txBody>
      </p:sp>
      <p:cxnSp>
        <p:nvCxnSpPr>
          <p:cNvPr id="157" name="Google Shape;466;p5">
            <a:extLst>
              <a:ext uri="{FF2B5EF4-FFF2-40B4-BE49-F238E27FC236}">
                <a16:creationId xmlns:a16="http://schemas.microsoft.com/office/drawing/2014/main" id="{1180C48A-C11E-C399-A519-E6E026A3BA1C}"/>
              </a:ext>
            </a:extLst>
          </p:cNvPr>
          <p:cNvCxnSpPr>
            <a:cxnSpLocks/>
            <a:stCxn id="150" idx="3"/>
          </p:cNvCxnSpPr>
          <p:nvPr/>
        </p:nvCxnSpPr>
        <p:spPr>
          <a:xfrm flipH="1">
            <a:off x="10567615" y="3679017"/>
            <a:ext cx="153805" cy="207463"/>
          </a:xfrm>
          <a:prstGeom prst="straightConnector1">
            <a:avLst/>
          </a:prstGeom>
          <a:noFill/>
          <a:ln w="9525" cap="flat" cmpd="sng">
            <a:solidFill>
              <a:srgbClr val="FFFFFF"/>
            </a:solidFill>
            <a:prstDash val="solid"/>
            <a:miter lim="800000"/>
            <a:headEnd type="none" w="sm" len="sm"/>
            <a:tailEnd type="none" w="sm" len="sm"/>
          </a:ln>
        </p:spPr>
      </p:cxnSp>
      <p:cxnSp>
        <p:nvCxnSpPr>
          <p:cNvPr id="158" name="Google Shape;466;p5">
            <a:extLst>
              <a:ext uri="{FF2B5EF4-FFF2-40B4-BE49-F238E27FC236}">
                <a16:creationId xmlns:a16="http://schemas.microsoft.com/office/drawing/2014/main" id="{00DB262B-3AB2-8518-9F7E-958814F1C00B}"/>
              </a:ext>
            </a:extLst>
          </p:cNvPr>
          <p:cNvCxnSpPr>
            <a:cxnSpLocks/>
            <a:stCxn id="152" idx="2"/>
            <a:endCxn id="150" idx="7"/>
          </p:cNvCxnSpPr>
          <p:nvPr/>
        </p:nvCxnSpPr>
        <p:spPr>
          <a:xfrm flipH="1">
            <a:off x="10814326" y="3489876"/>
            <a:ext cx="278766" cy="96235"/>
          </a:xfrm>
          <a:prstGeom prst="straightConnector1">
            <a:avLst/>
          </a:prstGeom>
          <a:noFill/>
          <a:ln w="9525" cap="flat" cmpd="sng">
            <a:solidFill>
              <a:srgbClr val="FFFFFF"/>
            </a:solidFill>
            <a:prstDash val="solid"/>
            <a:miter lim="800000"/>
            <a:headEnd type="none" w="sm" len="sm"/>
            <a:tailEnd type="none" w="sm" len="sm"/>
          </a:ln>
        </p:spPr>
      </p:cxnSp>
      <p:cxnSp>
        <p:nvCxnSpPr>
          <p:cNvPr id="159" name="Google Shape;466;p5">
            <a:extLst>
              <a:ext uri="{FF2B5EF4-FFF2-40B4-BE49-F238E27FC236}">
                <a16:creationId xmlns:a16="http://schemas.microsoft.com/office/drawing/2014/main" id="{E65DACD0-31F3-87C7-94DE-70D07D2BE402}"/>
              </a:ext>
            </a:extLst>
          </p:cNvPr>
          <p:cNvCxnSpPr>
            <a:cxnSpLocks/>
            <a:stCxn id="152" idx="5"/>
            <a:endCxn id="153" idx="0"/>
          </p:cNvCxnSpPr>
          <p:nvPr/>
        </p:nvCxnSpPr>
        <p:spPr>
          <a:xfrm>
            <a:off x="11205240" y="3536329"/>
            <a:ext cx="117654" cy="153109"/>
          </a:xfrm>
          <a:prstGeom prst="straightConnector1">
            <a:avLst/>
          </a:prstGeom>
          <a:noFill/>
          <a:ln w="9525" cap="flat" cmpd="sng">
            <a:solidFill>
              <a:srgbClr val="FFFFFF"/>
            </a:solidFill>
            <a:prstDash val="solid"/>
            <a:miter lim="800000"/>
            <a:headEnd type="none" w="sm" len="sm"/>
            <a:tailEnd type="none" w="sm" len="sm"/>
          </a:ln>
        </p:spPr>
      </p:cxnSp>
      <p:cxnSp>
        <p:nvCxnSpPr>
          <p:cNvPr id="160" name="Google Shape;466;p5">
            <a:extLst>
              <a:ext uri="{FF2B5EF4-FFF2-40B4-BE49-F238E27FC236}">
                <a16:creationId xmlns:a16="http://schemas.microsoft.com/office/drawing/2014/main" id="{5CEFFC4F-7F8D-0785-A991-77506DD80D36}"/>
              </a:ext>
            </a:extLst>
          </p:cNvPr>
          <p:cNvCxnSpPr>
            <a:cxnSpLocks/>
            <a:stCxn id="153" idx="5"/>
            <a:endCxn id="142" idx="0"/>
          </p:cNvCxnSpPr>
          <p:nvPr/>
        </p:nvCxnSpPr>
        <p:spPr>
          <a:xfrm>
            <a:off x="11369347" y="3801586"/>
            <a:ext cx="61379" cy="128768"/>
          </a:xfrm>
          <a:prstGeom prst="straightConnector1">
            <a:avLst/>
          </a:prstGeom>
          <a:noFill/>
          <a:ln w="9525" cap="flat" cmpd="sng">
            <a:solidFill>
              <a:srgbClr val="FFFFFF"/>
            </a:solidFill>
            <a:prstDash val="solid"/>
            <a:miter lim="800000"/>
            <a:headEnd type="none" w="sm" len="sm"/>
            <a:tailEnd type="none" w="sm" len="sm"/>
          </a:ln>
        </p:spPr>
      </p:cxnSp>
      <p:cxnSp>
        <p:nvCxnSpPr>
          <p:cNvPr id="161" name="Google Shape;466;p5">
            <a:extLst>
              <a:ext uri="{FF2B5EF4-FFF2-40B4-BE49-F238E27FC236}">
                <a16:creationId xmlns:a16="http://schemas.microsoft.com/office/drawing/2014/main" id="{472DF888-6DD8-3708-2DEB-80CC9FCCD140}"/>
              </a:ext>
            </a:extLst>
          </p:cNvPr>
          <p:cNvCxnSpPr>
            <a:cxnSpLocks/>
            <a:stCxn id="142" idx="4"/>
            <a:endCxn id="154" idx="7"/>
          </p:cNvCxnSpPr>
          <p:nvPr/>
        </p:nvCxnSpPr>
        <p:spPr>
          <a:xfrm flipH="1">
            <a:off x="11023939" y="4100352"/>
            <a:ext cx="406787" cy="214142"/>
          </a:xfrm>
          <a:prstGeom prst="straightConnector1">
            <a:avLst/>
          </a:prstGeom>
          <a:noFill/>
          <a:ln w="9525" cap="flat" cmpd="sng">
            <a:solidFill>
              <a:srgbClr val="FFFFFF"/>
            </a:solidFill>
            <a:prstDash val="solid"/>
            <a:miter lim="800000"/>
            <a:headEnd type="none" w="sm" len="sm"/>
            <a:tailEnd type="none" w="sm" len="sm"/>
          </a:ln>
        </p:spPr>
      </p:cxnSp>
      <p:cxnSp>
        <p:nvCxnSpPr>
          <p:cNvPr id="162" name="Google Shape;466;p5">
            <a:extLst>
              <a:ext uri="{FF2B5EF4-FFF2-40B4-BE49-F238E27FC236}">
                <a16:creationId xmlns:a16="http://schemas.microsoft.com/office/drawing/2014/main" id="{DECC0575-2788-88D9-9697-FDD1E73908FE}"/>
              </a:ext>
            </a:extLst>
          </p:cNvPr>
          <p:cNvCxnSpPr>
            <a:cxnSpLocks/>
            <a:stCxn id="142" idx="2"/>
          </p:cNvCxnSpPr>
          <p:nvPr/>
        </p:nvCxnSpPr>
        <p:spPr>
          <a:xfrm flipH="1">
            <a:off x="10578514" y="4015353"/>
            <a:ext cx="767213" cy="0"/>
          </a:xfrm>
          <a:prstGeom prst="straightConnector1">
            <a:avLst/>
          </a:prstGeom>
          <a:noFill/>
          <a:ln w="9525" cap="flat" cmpd="sng">
            <a:solidFill>
              <a:srgbClr val="FFFFFF"/>
            </a:solidFill>
            <a:prstDash val="solid"/>
            <a:miter lim="800000"/>
            <a:headEnd type="none" w="sm" len="sm"/>
            <a:tailEnd type="none" w="sm" len="sm"/>
          </a:ln>
        </p:spPr>
      </p:cxnSp>
      <p:cxnSp>
        <p:nvCxnSpPr>
          <p:cNvPr id="163" name="Google Shape;466;p5">
            <a:extLst>
              <a:ext uri="{FF2B5EF4-FFF2-40B4-BE49-F238E27FC236}">
                <a16:creationId xmlns:a16="http://schemas.microsoft.com/office/drawing/2014/main" id="{A6A5E3C4-F28D-096B-FE49-CE9D63A005C0}"/>
              </a:ext>
            </a:extLst>
          </p:cNvPr>
          <p:cNvCxnSpPr>
            <a:cxnSpLocks/>
            <a:stCxn id="154" idx="3"/>
            <a:endCxn id="155" idx="7"/>
          </p:cNvCxnSpPr>
          <p:nvPr/>
        </p:nvCxnSpPr>
        <p:spPr>
          <a:xfrm flipH="1">
            <a:off x="10880021" y="4407400"/>
            <a:ext cx="51012" cy="263804"/>
          </a:xfrm>
          <a:prstGeom prst="straightConnector1">
            <a:avLst/>
          </a:prstGeom>
          <a:noFill/>
          <a:ln w="9525" cap="flat" cmpd="sng">
            <a:solidFill>
              <a:srgbClr val="FFFFFF"/>
            </a:solidFill>
            <a:prstDash val="solid"/>
            <a:miter lim="800000"/>
            <a:headEnd type="none" w="sm" len="sm"/>
            <a:tailEnd type="none" w="sm" len="sm"/>
          </a:ln>
        </p:spPr>
      </p:cxnSp>
      <p:cxnSp>
        <p:nvCxnSpPr>
          <p:cNvPr id="164" name="Google Shape;466;p5">
            <a:extLst>
              <a:ext uri="{FF2B5EF4-FFF2-40B4-BE49-F238E27FC236}">
                <a16:creationId xmlns:a16="http://schemas.microsoft.com/office/drawing/2014/main" id="{CB6D0B9A-53B9-4201-9B43-73EC25E8D81B}"/>
              </a:ext>
            </a:extLst>
          </p:cNvPr>
          <p:cNvCxnSpPr>
            <a:cxnSpLocks/>
            <a:stCxn id="155" idx="2"/>
          </p:cNvCxnSpPr>
          <p:nvPr/>
        </p:nvCxnSpPr>
        <p:spPr>
          <a:xfrm flipH="1">
            <a:off x="10567615" y="4717657"/>
            <a:ext cx="200258" cy="42924"/>
          </a:xfrm>
          <a:prstGeom prst="straightConnector1">
            <a:avLst/>
          </a:prstGeom>
          <a:noFill/>
          <a:ln w="9525" cap="flat" cmpd="sng">
            <a:solidFill>
              <a:srgbClr val="FFFFFF"/>
            </a:solidFill>
            <a:prstDash val="solid"/>
            <a:miter lim="800000"/>
            <a:headEnd type="none" w="sm" len="sm"/>
            <a:tailEnd type="none" w="sm" len="sm"/>
          </a:ln>
        </p:spPr>
      </p:cxnSp>
      <p:cxnSp>
        <p:nvCxnSpPr>
          <p:cNvPr id="165" name="Google Shape;466;p5">
            <a:extLst>
              <a:ext uri="{FF2B5EF4-FFF2-40B4-BE49-F238E27FC236}">
                <a16:creationId xmlns:a16="http://schemas.microsoft.com/office/drawing/2014/main" id="{D086C572-A9D6-8664-EF6F-8CDC99C0E9F8}"/>
              </a:ext>
            </a:extLst>
          </p:cNvPr>
          <p:cNvCxnSpPr>
            <a:cxnSpLocks/>
            <a:stCxn id="156" idx="3"/>
          </p:cNvCxnSpPr>
          <p:nvPr/>
        </p:nvCxnSpPr>
        <p:spPr>
          <a:xfrm flipH="1">
            <a:off x="10527924" y="4351838"/>
            <a:ext cx="104241" cy="374780"/>
          </a:xfrm>
          <a:prstGeom prst="straightConnector1">
            <a:avLst/>
          </a:prstGeom>
          <a:noFill/>
          <a:ln w="9525" cap="flat" cmpd="sng">
            <a:solidFill>
              <a:srgbClr val="FFFFFF"/>
            </a:solidFill>
            <a:prstDash val="solid"/>
            <a:miter lim="800000"/>
            <a:headEnd type="none" w="sm" len="sm"/>
            <a:tailEnd type="none" w="sm" len="sm"/>
          </a:ln>
        </p:spPr>
      </p:cxnSp>
      <p:cxnSp>
        <p:nvCxnSpPr>
          <p:cNvPr id="166" name="Google Shape;466;p5">
            <a:extLst>
              <a:ext uri="{FF2B5EF4-FFF2-40B4-BE49-F238E27FC236}">
                <a16:creationId xmlns:a16="http://schemas.microsoft.com/office/drawing/2014/main" id="{21CE4AB8-5FEB-0E4B-61C7-892F463E29F1}"/>
              </a:ext>
            </a:extLst>
          </p:cNvPr>
          <p:cNvCxnSpPr>
            <a:cxnSpLocks/>
            <a:endCxn id="156" idx="1"/>
          </p:cNvCxnSpPr>
          <p:nvPr/>
        </p:nvCxnSpPr>
        <p:spPr>
          <a:xfrm>
            <a:off x="10537951" y="4100352"/>
            <a:ext cx="94214" cy="158580"/>
          </a:xfrm>
          <a:prstGeom prst="straightConnector1">
            <a:avLst/>
          </a:prstGeom>
          <a:noFill/>
          <a:ln w="9525" cap="flat" cmpd="sng">
            <a:solidFill>
              <a:srgbClr val="FFFFFF"/>
            </a:solidFill>
            <a:prstDash val="solid"/>
            <a:miter lim="800000"/>
            <a:headEnd type="none" w="sm" len="sm"/>
            <a:tailEnd type="none" w="sm" len="sm"/>
          </a:ln>
        </p:spPr>
      </p:cxnSp>
      <p:sp>
        <p:nvSpPr>
          <p:cNvPr id="167" name="Google Shape;554;p5">
            <a:extLst>
              <a:ext uri="{FF2B5EF4-FFF2-40B4-BE49-F238E27FC236}">
                <a16:creationId xmlns:a16="http://schemas.microsoft.com/office/drawing/2014/main" id="{CF8D7EAD-EEE8-6A9E-8CA4-B3831FEEA000}"/>
              </a:ext>
            </a:extLst>
          </p:cNvPr>
          <p:cNvSpPr txBox="1"/>
          <p:nvPr/>
        </p:nvSpPr>
        <p:spPr>
          <a:xfrm>
            <a:off x="9821637" y="4882154"/>
            <a:ext cx="782582" cy="369332"/>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400G/800G</a:t>
            </a:r>
            <a:br>
              <a:rPr lang="en-US">
                <a:latin typeface="CiscoSansTT Light"/>
                <a:sym typeface="Helvetica Neue"/>
              </a:rPr>
            </a:br>
            <a:r>
              <a:rPr lang="en-US">
                <a:latin typeface="CiscoSansTT Light"/>
                <a:sym typeface="Helvetica Neue"/>
              </a:rPr>
              <a:t>data center</a:t>
            </a:r>
            <a:br>
              <a:rPr lang="en-US">
                <a:latin typeface="CiscoSansTT Light"/>
              </a:rPr>
            </a:br>
            <a:r>
              <a:rPr lang="en-US">
                <a:latin typeface="CiscoSansTT Light"/>
                <a:sym typeface="Helvetica Neue"/>
              </a:rPr>
              <a:t>infrastructure</a:t>
            </a:r>
            <a:endParaRPr>
              <a:latin typeface="CiscoSansTT Light"/>
              <a:sym typeface="Helvetica Neue"/>
            </a:endParaRPr>
          </a:p>
        </p:txBody>
      </p:sp>
      <p:sp>
        <p:nvSpPr>
          <p:cNvPr id="168" name="Google Shape;554;p5">
            <a:extLst>
              <a:ext uri="{FF2B5EF4-FFF2-40B4-BE49-F238E27FC236}">
                <a16:creationId xmlns:a16="http://schemas.microsoft.com/office/drawing/2014/main" id="{6CC5DA80-D150-44A7-398F-B42F3EE7CBE3}"/>
              </a:ext>
            </a:extLst>
          </p:cNvPr>
          <p:cNvSpPr txBox="1"/>
          <p:nvPr/>
        </p:nvSpPr>
        <p:spPr>
          <a:xfrm>
            <a:off x="10524298" y="3751749"/>
            <a:ext cx="894039" cy="246221"/>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fontAlgn="base">
              <a:defRPr/>
            </a:pPr>
            <a:r>
              <a:rPr lang="en-US">
                <a:latin typeface="CiscoSansTT Light"/>
                <a:sym typeface="Helvetica Neue"/>
              </a:rPr>
              <a:t>Application segmentation</a:t>
            </a:r>
            <a:endParaRPr>
              <a:latin typeface="CiscoSansTT Light"/>
              <a:sym typeface="Helvetica Neue"/>
            </a:endParaRPr>
          </a:p>
        </p:txBody>
      </p:sp>
      <p:sp>
        <p:nvSpPr>
          <p:cNvPr id="169" name="Google Shape;554;p5">
            <a:extLst>
              <a:ext uri="{FF2B5EF4-FFF2-40B4-BE49-F238E27FC236}">
                <a16:creationId xmlns:a16="http://schemas.microsoft.com/office/drawing/2014/main" id="{00526905-F194-4FDC-421E-82EB0922F8F4}"/>
              </a:ext>
            </a:extLst>
          </p:cNvPr>
          <p:cNvSpPr txBox="1"/>
          <p:nvPr/>
        </p:nvSpPr>
        <p:spPr>
          <a:xfrm>
            <a:off x="11093092" y="4296894"/>
            <a:ext cx="539219" cy="369332"/>
          </a:xfrm>
          <a:prstGeom prst="rect">
            <a:avLst/>
          </a:prstGeom>
          <a:noFill/>
          <a:ln>
            <a:noFill/>
          </a:ln>
        </p:spPr>
        <p:txBody>
          <a:bodyPr spcFirstLastPara="1" wrap="square" lIns="0" tIns="0" rIns="0" bIns="0" anchor="t" anchorCtr="0">
            <a:spAutoFit/>
          </a:bodyPr>
          <a:lstStyle>
            <a:defPPr>
              <a:defRPr lang="en-US"/>
            </a:defPPr>
            <a:lvl1pPr algn="ctr" defTabSz="456960">
              <a:spcBef>
                <a:spcPts val="0"/>
              </a:spcBef>
              <a:spcAft>
                <a:spcPts val="0"/>
              </a:spcAft>
              <a:buClr>
                <a:srgbClr val="000000"/>
              </a:buClr>
              <a:buSzPts val="800"/>
              <a:defRPr sz="800">
                <a:solidFill>
                  <a:srgbClr val="FFFFFF"/>
                </a:solidFill>
                <a:latin typeface="+mn-lt"/>
                <a:ea typeface="Helvetica Neue"/>
                <a:cs typeface="CiscoSansTT Medium" panose="020B0503020201020303" pitchFamily="34" charset="0"/>
              </a:defRPr>
            </a:lvl1pPr>
          </a:lstStyle>
          <a:p>
            <a:pPr algn="l" fontAlgn="base">
              <a:defRPr/>
            </a:pPr>
            <a:r>
              <a:rPr lang="en-US">
                <a:latin typeface="CiscoSansTT Light"/>
                <a:sym typeface="Helvetica Neue"/>
              </a:rPr>
              <a:t>Firewall </a:t>
            </a:r>
            <a:br>
              <a:rPr lang="en-US">
                <a:latin typeface="CiscoSansTT Light"/>
                <a:sym typeface="Helvetica Neue"/>
              </a:rPr>
            </a:br>
            <a:r>
              <a:rPr lang="en-US">
                <a:latin typeface="CiscoSansTT Light"/>
                <a:sym typeface="Helvetica Neue"/>
              </a:rPr>
              <a:t>load </a:t>
            </a:r>
            <a:br>
              <a:rPr lang="en-US">
                <a:latin typeface="CiscoSansTT Light"/>
                <a:sym typeface="Helvetica Neue"/>
              </a:rPr>
            </a:br>
            <a:r>
              <a:rPr lang="en-US">
                <a:latin typeface="CiscoSansTT Light"/>
                <a:sym typeface="Helvetica Neue"/>
              </a:rPr>
              <a:t>balancers</a:t>
            </a:r>
            <a:endParaRPr>
              <a:latin typeface="CiscoSansTT Light"/>
              <a:sym typeface="Helvetica Neue"/>
            </a:endParaRPr>
          </a:p>
        </p:txBody>
      </p:sp>
      <p:sp>
        <p:nvSpPr>
          <p:cNvPr id="175" name="TextBox 2">
            <a:extLst>
              <a:ext uri="{FF2B5EF4-FFF2-40B4-BE49-F238E27FC236}">
                <a16:creationId xmlns:a16="http://schemas.microsoft.com/office/drawing/2014/main" id="{1D75A566-9C27-9F5C-FA0A-A3C09F458898}"/>
              </a:ext>
            </a:extLst>
          </p:cNvPr>
          <p:cNvSpPr txBox="1"/>
          <p:nvPr/>
        </p:nvSpPr>
        <p:spPr bwMode="auto">
          <a:xfrm>
            <a:off x="618719" y="3052518"/>
            <a:ext cx="10963681" cy="695226"/>
          </a:xfrm>
          <a:prstGeom prst="roundRect">
            <a:avLst>
              <a:gd name="adj" fmla="val 50000"/>
            </a:avLst>
          </a:prstGeom>
          <a:solidFill>
            <a:srgbClr val="0D274D"/>
          </a:solidFill>
          <a:ln w="25400">
            <a:solidFill>
              <a:srgbClr val="00BCEB"/>
            </a:solidFill>
          </a:ln>
          <a:extLst>
            <a:ext uri="{FAA26D3D-D897-4be2-8F04-BA451C77F1D7}">
              <ma14:placeholderFlag xmlns:ma14="http://schemas.microsoft.com/office/mac/drawingml/2011/main" xmlns="" val="1"/>
            </a:ext>
          </a:extLst>
        </p:spPr>
        <p:txBody>
          <a:bodyPr vert="horz" wrap="square" lIns="121899" tIns="60949" rIns="121899" bIns="60949" numCol="1" rtlCol="0" anchor="ctr" anchorCtr="0" compatLnSpc="1">
            <a:prstTxWarp prst="textNoShape">
              <a:avLst/>
            </a:prstTxWarp>
            <a:noAutofit/>
          </a:bodyPr>
          <a:lstStyle/>
          <a:p>
            <a:pPr marL="0" marR="0" lvl="0" indent="0" algn="ctr" defTabSz="609512"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mj-lt"/>
                <a:ea typeface="ＭＳ Ｐゴシック" charset="0"/>
                <a:cs typeface="CiscoSansTT" panose="020B0503020201020303" pitchFamily="34" charset="0"/>
              </a:rPr>
              <a:t>Cisco Networking Cloud</a:t>
            </a:r>
          </a:p>
        </p:txBody>
      </p:sp>
      <p:sp>
        <p:nvSpPr>
          <p:cNvPr id="176" name="TextBox 2">
            <a:extLst>
              <a:ext uri="{FF2B5EF4-FFF2-40B4-BE49-F238E27FC236}">
                <a16:creationId xmlns:a16="http://schemas.microsoft.com/office/drawing/2014/main" id="{1C8229DE-0AC7-01EE-6470-0135DB8AB8CD}"/>
              </a:ext>
            </a:extLst>
          </p:cNvPr>
          <p:cNvSpPr txBox="1"/>
          <p:nvPr/>
        </p:nvSpPr>
        <p:spPr bwMode="auto">
          <a:xfrm>
            <a:off x="629381" y="4009921"/>
            <a:ext cx="10963681" cy="695226"/>
          </a:xfrm>
          <a:prstGeom prst="roundRect">
            <a:avLst>
              <a:gd name="adj" fmla="val 50000"/>
            </a:avLst>
          </a:prstGeom>
          <a:solidFill>
            <a:srgbClr val="0D274D"/>
          </a:solidFill>
          <a:ln w="25400">
            <a:solidFill>
              <a:srgbClr val="74BF4B"/>
            </a:solidFill>
          </a:ln>
          <a:extLst>
            <a:ext uri="{FAA26D3D-D897-4be2-8F04-BA451C77F1D7}">
              <ma14:placeholderFlag xmlns:ma14="http://schemas.microsoft.com/office/mac/drawingml/2011/main" xmlns="" val="1"/>
            </a:ext>
          </a:extLst>
        </p:spPr>
        <p:txBody>
          <a:bodyPr vert="horz" wrap="square" lIns="121899" tIns="60949" rIns="121899" bIns="60949" numCol="1" rtlCol="0" anchor="ctr" anchorCtr="0" compatLnSpc="1">
            <a:prstTxWarp prst="textNoShape">
              <a:avLst/>
            </a:prstTxWarp>
            <a:noAutofit/>
          </a:bodyPr>
          <a:lstStyle/>
          <a:p>
            <a:pPr marL="0" marR="0" lvl="0" indent="0" algn="ctr" defTabSz="609512"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FF"/>
                </a:solidFill>
                <a:effectLst/>
                <a:uLnTx/>
                <a:uFillTx/>
                <a:latin typeface="+mj-lt"/>
                <a:ea typeface="ＭＳ Ｐゴシック" charset="0"/>
                <a:cs typeface="CiscoSansTT" panose="020B0503020201020303" pitchFamily="34" charset="0"/>
              </a:rPr>
              <a:t>Cisco Security Cloud</a:t>
            </a:r>
          </a:p>
        </p:txBody>
      </p:sp>
      <p:sp>
        <p:nvSpPr>
          <p:cNvPr id="177" name="TextBox 4103">
            <a:extLst>
              <a:ext uri="{FF2B5EF4-FFF2-40B4-BE49-F238E27FC236}">
                <a16:creationId xmlns:a16="http://schemas.microsoft.com/office/drawing/2014/main" id="{1838B03F-6DFA-BF78-F5C4-914AC9461780}"/>
              </a:ext>
            </a:extLst>
          </p:cNvPr>
          <p:cNvSpPr txBox="1"/>
          <p:nvPr/>
        </p:nvSpPr>
        <p:spPr>
          <a:xfrm>
            <a:off x="414833" y="1707000"/>
            <a:ext cx="2222724" cy="553998"/>
          </a:xfrm>
          <a:prstGeom prst="rect">
            <a:avLst/>
          </a:prstGeom>
          <a:noFill/>
        </p:spPr>
        <p:txBody>
          <a:bodyPr wrap="none" lIns="121920" tIns="60960" rIns="121920" bIns="60960" rtlCol="0" anchor="t">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Personen</a:t>
            </a:r>
            <a:r>
              <a:rPr kumimoji="0" lang="en-US" sz="1400" b="1" i="0" u="none" strike="noStrike" kern="0" cap="none" spc="0" normalizeH="0" baseline="0" noProof="0" dirty="0">
                <a:ln>
                  <a:noFill/>
                </a:ln>
                <a:solidFill>
                  <a:srgbClr val="FFFFFF"/>
                </a:solidFill>
                <a:effectLst/>
                <a:uLnTx/>
                <a:uFillTx/>
                <a:ea typeface="ＭＳ Ｐゴシック"/>
                <a:cs typeface="CiscoSansTT Light"/>
              </a:rPr>
              <a:t>, </a:t>
            </a: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Standorte</a:t>
            </a:r>
            <a:endParaRPr kumimoji="0" lang="en-US" sz="1400" b="1" i="0" u="none" strike="noStrike" kern="0" cap="none" spc="0" normalizeH="0" baseline="0" noProof="0" dirty="0">
              <a:ln>
                <a:noFill/>
              </a:ln>
              <a:solidFill>
                <a:srgbClr val="FFFFFF"/>
              </a:solidFill>
              <a:effectLst/>
              <a:uLnTx/>
              <a:uFillTx/>
              <a:ea typeface="ＭＳ Ｐゴシック"/>
              <a:cs typeface="CiscoSansTT Light"/>
            </a:endParaRPr>
          </a:p>
          <a:p>
            <a:pPr marL="0" marR="0" lvl="0" indent="0" algn="ctr" defTabSz="609415" eaLnBrk="1" fontAlgn="base" latinLnBrk="0" hangingPunct="1">
              <a:lnSpc>
                <a:spcPct val="100000"/>
              </a:lnSpc>
              <a:spcBef>
                <a:spcPct val="0"/>
              </a:spcBef>
              <a:spcAft>
                <a:spcPct val="0"/>
              </a:spcAft>
              <a:buClrTx/>
              <a:buSzTx/>
              <a:buFontTx/>
              <a:buNone/>
              <a:tabLst/>
              <a:defRPr/>
            </a:pPr>
            <a:r>
              <a:rPr lang="en-US" sz="1400" b="1" kern="0" dirty="0">
                <a:solidFill>
                  <a:srgbClr val="FFFFFF"/>
                </a:solidFill>
                <a:ea typeface="ＭＳ Ｐゴシック"/>
                <a:cs typeface="CiscoSansTT Light"/>
              </a:rPr>
              <a:t>und</a:t>
            </a:r>
            <a:r>
              <a:rPr kumimoji="0" lang="en-US" sz="1400" b="1" i="0" u="none" strike="noStrike" kern="0" cap="none" spc="0" normalizeH="0" baseline="0" noProof="0" dirty="0">
                <a:ln>
                  <a:noFill/>
                </a:ln>
                <a:solidFill>
                  <a:srgbClr val="FFFFFF"/>
                </a:solidFill>
                <a:effectLst/>
                <a:uLnTx/>
                <a:uFillTx/>
                <a:ea typeface="ＭＳ Ｐゴシック"/>
                <a:cs typeface="CiscoSansTT Light"/>
              </a:rPr>
              <a:t> IOT </a:t>
            </a:r>
            <a:r>
              <a:rPr kumimoji="0" lang="en-US" sz="1400" b="1" i="0" u="none" strike="noStrike" kern="0" cap="none" spc="0" normalizeH="0" baseline="0" noProof="0" dirty="0" err="1">
                <a:ln>
                  <a:noFill/>
                </a:ln>
                <a:solidFill>
                  <a:srgbClr val="FFFFFF"/>
                </a:solidFill>
                <a:effectLst/>
                <a:uLnTx/>
                <a:uFillTx/>
                <a:ea typeface="ＭＳ Ｐゴシック"/>
                <a:cs typeface="CiscoSansTT Light"/>
              </a:rPr>
              <a:t>Geräte</a:t>
            </a:r>
            <a:endParaRPr kumimoji="0" lang="en-US" sz="1400" b="1" i="0" u="none" strike="noStrike" kern="0" cap="none" spc="0" normalizeH="0" baseline="0" noProof="0" dirty="0">
              <a:ln>
                <a:noFill/>
              </a:ln>
              <a:solidFill>
                <a:srgbClr val="FFFFFF"/>
              </a:solidFill>
              <a:effectLst/>
              <a:uLnTx/>
              <a:uFillTx/>
              <a:ea typeface="ＭＳ Ｐゴシック"/>
              <a:cs typeface="CiscoSansTT Light"/>
            </a:endParaRPr>
          </a:p>
        </p:txBody>
      </p:sp>
      <p:sp>
        <p:nvSpPr>
          <p:cNvPr id="178" name="TextBox 4104">
            <a:extLst>
              <a:ext uri="{FF2B5EF4-FFF2-40B4-BE49-F238E27FC236}">
                <a16:creationId xmlns:a16="http://schemas.microsoft.com/office/drawing/2014/main" id="{C9FCEC5D-39CD-24B0-56BE-05A1F91B1B86}"/>
              </a:ext>
            </a:extLst>
          </p:cNvPr>
          <p:cNvSpPr txBox="1"/>
          <p:nvPr/>
        </p:nvSpPr>
        <p:spPr>
          <a:xfrm>
            <a:off x="9632346" y="1703516"/>
            <a:ext cx="2100255"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err="1">
                <a:ln>
                  <a:noFill/>
                </a:ln>
                <a:solidFill>
                  <a:srgbClr val="FFFFFF"/>
                </a:solidFill>
                <a:effectLst/>
                <a:uLnTx/>
                <a:uFillTx/>
                <a:ea typeface="ＭＳ Ｐゴシック" charset="0"/>
                <a:cs typeface="CiscoSansTT Light" panose="020B0503020201020303" pitchFamily="34" charset="0"/>
              </a:rPr>
              <a:t>Applikationen</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a:t>
            </a:r>
            <a:r>
              <a:rPr lang="en-US" sz="1400" b="1" kern="0" dirty="0">
                <a:solidFill>
                  <a:srgbClr val="FFFFFF"/>
                </a:solidFill>
                <a:ea typeface="ＭＳ Ｐゴシック" charset="0"/>
                <a:cs typeface="CiscoSansTT Light" panose="020B0503020201020303" pitchFamily="34" charset="0"/>
              </a:rPr>
              <a:t>Data Center</a:t>
            </a: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lang="en-US" sz="1400" b="1" kern="0" dirty="0">
                <a:solidFill>
                  <a:srgbClr val="FFFFFF"/>
                </a:solidFill>
                <a:ea typeface="ＭＳ Ｐゴシック" charset="0"/>
                <a:cs typeface="CiscoSansTT Light" panose="020B0503020201020303" pitchFamily="34" charset="0"/>
              </a:rPr>
              <a:t>C</a:t>
            </a: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loud)</a:t>
            </a:r>
            <a:endParaRPr kumimoji="0" lang="en-US" sz="1051"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endParaRPr>
          </a:p>
        </p:txBody>
      </p:sp>
      <p:sp>
        <p:nvSpPr>
          <p:cNvPr id="179" name="TextBox 4110">
            <a:extLst>
              <a:ext uri="{FF2B5EF4-FFF2-40B4-BE49-F238E27FC236}">
                <a16:creationId xmlns:a16="http://schemas.microsoft.com/office/drawing/2014/main" id="{D4FF61D6-262E-CEB8-D01B-6EFC37CF7EB3}"/>
              </a:ext>
            </a:extLst>
          </p:cNvPr>
          <p:cNvSpPr txBox="1"/>
          <p:nvPr/>
        </p:nvSpPr>
        <p:spPr>
          <a:xfrm>
            <a:off x="3275453" y="1707000"/>
            <a:ext cx="1096775"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Access</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Networks</a:t>
            </a:r>
          </a:p>
        </p:txBody>
      </p:sp>
      <p:sp>
        <p:nvSpPr>
          <p:cNvPr id="180" name="TextBox 4113">
            <a:extLst>
              <a:ext uri="{FF2B5EF4-FFF2-40B4-BE49-F238E27FC236}">
                <a16:creationId xmlns:a16="http://schemas.microsoft.com/office/drawing/2014/main" id="{4057048F-8475-601E-4F86-65A8E0D95F49}"/>
              </a:ext>
            </a:extLst>
          </p:cNvPr>
          <p:cNvSpPr txBox="1"/>
          <p:nvPr/>
        </p:nvSpPr>
        <p:spPr>
          <a:xfrm>
            <a:off x="5605324" y="1707000"/>
            <a:ext cx="1002197"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Network</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Services</a:t>
            </a:r>
          </a:p>
        </p:txBody>
      </p:sp>
      <p:sp>
        <p:nvSpPr>
          <p:cNvPr id="181" name="TextBox 4116">
            <a:extLst>
              <a:ext uri="{FF2B5EF4-FFF2-40B4-BE49-F238E27FC236}">
                <a16:creationId xmlns:a16="http://schemas.microsoft.com/office/drawing/2014/main" id="{780CA783-B42B-F7E6-502B-C0F7328CA834}"/>
              </a:ext>
            </a:extLst>
          </p:cNvPr>
          <p:cNvSpPr txBox="1"/>
          <p:nvPr/>
        </p:nvSpPr>
        <p:spPr>
          <a:xfrm>
            <a:off x="7425483" y="1707000"/>
            <a:ext cx="1983236" cy="523220"/>
          </a:xfrm>
          <a:prstGeom prst="rect">
            <a:avLst/>
          </a:prstGeom>
          <a:noFill/>
        </p:spPr>
        <p:txBody>
          <a:bodyPr wrap="none" rtlCol="0">
            <a:spAutoFit/>
          </a:bodyPr>
          <a:lstStyle/>
          <a:p>
            <a:pPr marL="0" marR="0" lvl="0" indent="0" algn="ctr" defTabSz="609415"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t>Cloud Connectivity</a:t>
            </a:r>
            <a:br>
              <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rPr>
            </a:br>
            <a:r>
              <a:rPr lang="en-US" sz="1400" b="1" kern="0" dirty="0" err="1">
                <a:solidFill>
                  <a:srgbClr val="FFFFFF"/>
                </a:solidFill>
                <a:ea typeface="ＭＳ Ｐゴシック" charset="0"/>
                <a:cs typeface="CiscoSansTT Light" panose="020B0503020201020303" pitchFamily="34" charset="0"/>
              </a:rPr>
              <a:t>Infrastruktur</a:t>
            </a:r>
            <a:endParaRPr kumimoji="0" lang="en-US" sz="1400" b="1" i="0" u="none" strike="noStrike" kern="0" cap="none" spc="0" normalizeH="0" baseline="0" noProof="0" dirty="0">
              <a:ln>
                <a:noFill/>
              </a:ln>
              <a:solidFill>
                <a:srgbClr val="FFFFFF"/>
              </a:solidFill>
              <a:effectLst/>
              <a:uLnTx/>
              <a:uFillTx/>
              <a:ea typeface="ＭＳ Ｐゴシック" charset="0"/>
              <a:cs typeface="CiscoSansTT Light" panose="020B0503020201020303" pitchFamily="34" charset="0"/>
            </a:endParaRPr>
          </a:p>
        </p:txBody>
      </p:sp>
    </p:spTree>
    <p:extLst>
      <p:ext uri="{BB962C8B-B14F-4D97-AF65-F5344CB8AC3E}">
        <p14:creationId xmlns:p14="http://schemas.microsoft.com/office/powerpoint/2010/main" val="1931417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1000"/>
                                        <p:tgtEl>
                                          <p:spTgt spid="175"/>
                                        </p:tgtEl>
                                      </p:cBhvr>
                                    </p:animEffect>
                                    <p:anim calcmode="lin" valueType="num">
                                      <p:cBhvr>
                                        <p:cTn id="8" dur="1000" fill="hold"/>
                                        <p:tgtEl>
                                          <p:spTgt spid="175"/>
                                        </p:tgtEl>
                                        <p:attrNameLst>
                                          <p:attrName>ppt_x</p:attrName>
                                        </p:attrNameLst>
                                      </p:cBhvr>
                                      <p:tavLst>
                                        <p:tav tm="0">
                                          <p:val>
                                            <p:strVal val="#ppt_x"/>
                                          </p:val>
                                        </p:tav>
                                        <p:tav tm="100000">
                                          <p:val>
                                            <p:strVal val="#ppt_x"/>
                                          </p:val>
                                        </p:tav>
                                      </p:tavLst>
                                    </p:anim>
                                    <p:anim calcmode="lin" valueType="num">
                                      <p:cBhvr>
                                        <p:cTn id="9" dur="1000" fill="hold"/>
                                        <p:tgtEl>
                                          <p:spTgt spid="17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6"/>
                                        </p:tgtEl>
                                        <p:attrNameLst>
                                          <p:attrName>style.visibility</p:attrName>
                                        </p:attrNameLst>
                                      </p:cBhvr>
                                      <p:to>
                                        <p:strVal val="visible"/>
                                      </p:to>
                                    </p:set>
                                    <p:animEffect transition="in" filter="fade">
                                      <p:cBhvr>
                                        <p:cTn id="12" dur="1000"/>
                                        <p:tgtEl>
                                          <p:spTgt spid="176"/>
                                        </p:tgtEl>
                                      </p:cBhvr>
                                    </p:animEffect>
                                    <p:anim calcmode="lin" valueType="num">
                                      <p:cBhvr>
                                        <p:cTn id="13" dur="1000" fill="hold"/>
                                        <p:tgtEl>
                                          <p:spTgt spid="176"/>
                                        </p:tgtEl>
                                        <p:attrNameLst>
                                          <p:attrName>ppt_x</p:attrName>
                                        </p:attrNameLst>
                                      </p:cBhvr>
                                      <p:tavLst>
                                        <p:tav tm="0">
                                          <p:val>
                                            <p:strVal val="#ppt_x"/>
                                          </p:val>
                                        </p:tav>
                                        <p:tav tm="100000">
                                          <p:val>
                                            <p:strVal val="#ppt_x"/>
                                          </p:val>
                                        </p:tav>
                                      </p:tavLst>
                                    </p:anim>
                                    <p:anim calcmode="lin" valueType="num">
                                      <p:cBhvr>
                                        <p:cTn id="14" dur="1000" fill="hold"/>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7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464C2-E7A4-2F49-4DD1-8690710893A5}"/>
              </a:ext>
            </a:extLst>
          </p:cNvPr>
          <p:cNvSpPr>
            <a:spLocks noGrp="1"/>
          </p:cNvSpPr>
          <p:nvPr>
            <p:ph type="title"/>
          </p:nvPr>
        </p:nvSpPr>
        <p:spPr>
          <a:xfrm>
            <a:off x="633598" y="598319"/>
            <a:ext cx="3773510" cy="504000"/>
          </a:xfrm>
        </p:spPr>
        <p:txBody>
          <a:bodyPr/>
          <a:lstStyle/>
          <a:p>
            <a:r>
              <a:rPr lang="en-GB" dirty="0"/>
              <a:t>Security Cloud Control</a:t>
            </a:r>
          </a:p>
        </p:txBody>
      </p:sp>
      <p:sp>
        <p:nvSpPr>
          <p:cNvPr id="3" name="Foliennummernplatzhalter 2">
            <a:extLst>
              <a:ext uri="{FF2B5EF4-FFF2-40B4-BE49-F238E27FC236}">
                <a16:creationId xmlns:a16="http://schemas.microsoft.com/office/drawing/2014/main" id="{A32B0E57-B571-EB56-A9C8-D3F8866E7720}"/>
              </a:ext>
            </a:extLst>
          </p:cNvPr>
          <p:cNvSpPr>
            <a:spLocks noGrp="1"/>
          </p:cNvSpPr>
          <p:nvPr>
            <p:ph type="sldNum" sz="quarter" idx="12"/>
          </p:nvPr>
        </p:nvSpPr>
        <p:spPr/>
        <p:txBody>
          <a:bodyPr/>
          <a:lstStyle/>
          <a:p>
            <a:fld id="{4C86EB02-3AF8-4C19-B0D1-31A9E52C2F89}" type="slidenum">
              <a:rPr lang="en-GB" smtClean="0"/>
              <a:pPr/>
              <a:t>14</a:t>
            </a:fld>
            <a:endParaRPr lang="en-GB"/>
          </a:p>
        </p:txBody>
      </p:sp>
      <p:sp>
        <p:nvSpPr>
          <p:cNvPr id="4" name="Datumsplatzhalter 3">
            <a:extLst>
              <a:ext uri="{FF2B5EF4-FFF2-40B4-BE49-F238E27FC236}">
                <a16:creationId xmlns:a16="http://schemas.microsoft.com/office/drawing/2014/main" id="{B42BBE8B-9ED1-E104-BCFE-07191190DED1}"/>
              </a:ext>
            </a:extLst>
          </p:cNvPr>
          <p:cNvSpPr>
            <a:spLocks noGrp="1"/>
          </p:cNvSpPr>
          <p:nvPr>
            <p:ph type="dt" sz="half" idx="10"/>
          </p:nvPr>
        </p:nvSpPr>
        <p:spPr/>
        <p:txBody>
          <a:bodyPr/>
          <a:lstStyle/>
          <a:p>
            <a:r>
              <a:rPr lang="de-DE"/>
              <a:t>© 2025 Logicalis Germany</a:t>
            </a:r>
            <a:endParaRPr lang="de-DE" dirty="0"/>
          </a:p>
        </p:txBody>
      </p:sp>
      <p:pic>
        <p:nvPicPr>
          <p:cNvPr id="5" name="dashboard" descr="A screenshot of a computer&#10;&#10;AI-generated content may be incorrect.">
            <a:extLst>
              <a:ext uri="{FF2B5EF4-FFF2-40B4-BE49-F238E27FC236}">
                <a16:creationId xmlns:a16="http://schemas.microsoft.com/office/drawing/2014/main" id="{C9080C3B-E678-A094-9BAC-A5C6506B9E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121652" y="1263996"/>
            <a:ext cx="5068760" cy="5005117"/>
          </a:xfrm>
          <a:prstGeom prst="rect">
            <a:avLst/>
          </a:prstGeom>
        </p:spPr>
      </p:pic>
      <p:pic>
        <p:nvPicPr>
          <p:cNvPr id="6" name="sidebar" descr="A screenshot of a computer&#10;&#10;Description automatically generated">
            <a:extLst>
              <a:ext uri="{FF2B5EF4-FFF2-40B4-BE49-F238E27FC236}">
                <a16:creationId xmlns:a16="http://schemas.microsoft.com/office/drawing/2014/main" id="{1A646C9E-545E-5318-4B81-B54D5EEE2EB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599349" y="1263996"/>
            <a:ext cx="1526119" cy="5005117"/>
          </a:xfrm>
          <a:prstGeom prst="rect">
            <a:avLst/>
          </a:prstGeom>
        </p:spPr>
      </p:pic>
      <p:pic>
        <p:nvPicPr>
          <p:cNvPr id="7" name="Menu bar">
            <a:extLst>
              <a:ext uri="{FF2B5EF4-FFF2-40B4-BE49-F238E27FC236}">
                <a16:creationId xmlns:a16="http://schemas.microsoft.com/office/drawing/2014/main" id="{500777BD-C8AF-4662-6062-AA8AF7E69C93}"/>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592095" y="957686"/>
            <a:ext cx="6599907" cy="297836"/>
          </a:xfrm>
          <a:prstGeom prst="rect">
            <a:avLst/>
          </a:prstGeom>
        </p:spPr>
      </p:pic>
      <p:sp>
        <p:nvSpPr>
          <p:cNvPr id="8" name="Simplify policy admin">
            <a:extLst>
              <a:ext uri="{FF2B5EF4-FFF2-40B4-BE49-F238E27FC236}">
                <a16:creationId xmlns:a16="http://schemas.microsoft.com/office/drawing/2014/main" id="{0B456A1B-8E73-A478-E321-17D7050054A0}"/>
              </a:ext>
            </a:extLst>
          </p:cNvPr>
          <p:cNvSpPr txBox="1"/>
          <p:nvPr/>
        </p:nvSpPr>
        <p:spPr>
          <a:xfrm>
            <a:off x="609604" y="1828800"/>
            <a:ext cx="4344361" cy="1194301"/>
          </a:xfrm>
          <a:prstGeom prst="rect">
            <a:avLst/>
          </a:prstGeom>
          <a:noFill/>
        </p:spPr>
        <p:txBody>
          <a:bodyPr wrap="square" lIns="0">
            <a:spAutoFit/>
          </a:bodyPr>
          <a:lstStyle/>
          <a:p>
            <a:pPr marL="6351" lvl="1" defTabSz="1218895">
              <a:lnSpc>
                <a:spcPct val="101000"/>
              </a:lnSpc>
              <a:spcBef>
                <a:spcPts val="1200"/>
              </a:spcBef>
            </a:pPr>
            <a:r>
              <a:rPr lang="en-US" sz="2400" b="1" dirty="0">
                <a:solidFill>
                  <a:schemeClr val="bg1"/>
                </a:solidFill>
                <a:cs typeface="CiscoSansTT ExtraLight" panose="020B0303020201020303" pitchFamily="34" charset="0"/>
              </a:rPr>
              <a:t>Bis </a:t>
            </a:r>
            <a:r>
              <a:rPr lang="en-US" sz="2400" b="1" dirty="0" err="1">
                <a:solidFill>
                  <a:schemeClr val="bg1"/>
                </a:solidFill>
                <a:cs typeface="CiscoSansTT ExtraLight" panose="020B0303020201020303" pitchFamily="34" charset="0"/>
              </a:rPr>
              <a:t>zu</a:t>
            </a:r>
            <a:r>
              <a:rPr lang="en-US" sz="2400" b="1" dirty="0">
                <a:solidFill>
                  <a:schemeClr val="bg1"/>
                </a:solidFill>
                <a:cs typeface="CiscoSansTT ExtraLight" panose="020B0303020201020303" pitchFamily="34" charset="0"/>
              </a:rPr>
              <a:t> 70% </a:t>
            </a:r>
            <a:r>
              <a:rPr lang="en-US" sz="2400" b="1" dirty="0" err="1">
                <a:solidFill>
                  <a:schemeClr val="bg1"/>
                </a:solidFill>
                <a:cs typeface="CiscoSansTT ExtraLight" panose="020B0303020201020303" pitchFamily="34" charset="0"/>
              </a:rPr>
              <a:t>Vereinfachung</a:t>
            </a:r>
            <a:r>
              <a:rPr lang="en-US" sz="2400" b="1" dirty="0">
                <a:solidFill>
                  <a:schemeClr val="bg1"/>
                </a:solidFill>
                <a:cs typeface="CiscoSansTT ExtraLight" panose="020B0303020201020303" pitchFamily="34" charset="0"/>
              </a:rPr>
              <a:t> der </a:t>
            </a:r>
            <a:r>
              <a:rPr lang="en-US" sz="2400" b="1" dirty="0" err="1">
                <a:solidFill>
                  <a:schemeClr val="bg1"/>
                </a:solidFill>
                <a:cs typeface="CiscoSansTT ExtraLight" panose="020B0303020201020303" pitchFamily="34" charset="0"/>
              </a:rPr>
              <a:t>Verwaltung</a:t>
            </a:r>
            <a:r>
              <a:rPr lang="en-US" sz="2400" b="1" dirty="0">
                <a:solidFill>
                  <a:schemeClr val="bg1"/>
                </a:solidFill>
                <a:cs typeface="CiscoSansTT ExtraLight" panose="020B0303020201020303" pitchFamily="34" charset="0"/>
              </a:rPr>
              <a:t> von Policies</a:t>
            </a:r>
          </a:p>
        </p:txBody>
      </p:sp>
      <p:pic>
        <p:nvPicPr>
          <p:cNvPr id="9" name="Picture 10" descr="A blue and white picture of a person&#10;&#10;AI-generated content may be incorrect.">
            <a:extLst>
              <a:ext uri="{FF2B5EF4-FFF2-40B4-BE49-F238E27FC236}">
                <a16:creationId xmlns:a16="http://schemas.microsoft.com/office/drawing/2014/main" id="{5E1CC6E1-6731-7547-1FD3-5FE59200A2E4}"/>
              </a:ext>
            </a:extLst>
          </p:cNvPr>
          <p:cNvPicPr>
            <a:picLocks noChangeAspect="1"/>
          </p:cNvPicPr>
          <p:nvPr/>
        </p:nvPicPr>
        <p:blipFill>
          <a:blip r:embed="rId6"/>
          <a:stretch>
            <a:fillRect/>
          </a:stretch>
        </p:blipFill>
        <p:spPr>
          <a:xfrm>
            <a:off x="-1" y="4067662"/>
            <a:ext cx="12190412" cy="1736164"/>
          </a:xfrm>
          <a:prstGeom prst="rect">
            <a:avLst/>
          </a:prstGeom>
        </p:spPr>
      </p:pic>
      <p:sp>
        <p:nvSpPr>
          <p:cNvPr id="10" name="Real world policy testing">
            <a:extLst>
              <a:ext uri="{FF2B5EF4-FFF2-40B4-BE49-F238E27FC236}">
                <a16:creationId xmlns:a16="http://schemas.microsoft.com/office/drawing/2014/main" id="{8D6B6C96-1E6D-A14F-A27E-E67D872682DB}"/>
              </a:ext>
            </a:extLst>
          </p:cNvPr>
          <p:cNvSpPr txBox="1"/>
          <p:nvPr/>
        </p:nvSpPr>
        <p:spPr>
          <a:xfrm>
            <a:off x="8555141" y="4569947"/>
            <a:ext cx="213802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5" rIns="22855">
            <a:spAutoFit/>
          </a:bodyPr>
          <a:lstStyle/>
          <a:p>
            <a:pPr defTabSz="609422">
              <a:defRPr sz="3300">
                <a:solidFill>
                  <a:srgbClr val="FFFFFF"/>
                </a:solidFill>
                <a:latin typeface="CiscoSansTT Thin"/>
                <a:ea typeface="CiscoSansTT Thin"/>
                <a:cs typeface="CiscoSansTT Thin"/>
                <a:sym typeface="CiscoSansTT Thin"/>
              </a:defRPr>
            </a:pPr>
            <a:r>
              <a:rPr lang="en-US" sz="2000" dirty="0">
                <a:solidFill>
                  <a:srgbClr val="FFFFFF"/>
                </a:solidFill>
                <a:latin typeface="+mj-lt"/>
                <a:ea typeface="CiscoSansTT Thin"/>
                <a:cs typeface="CiscoSansTT Light" panose="020B0503020201020303" pitchFamily="34" charset="0"/>
                <a:sym typeface="CiscoSansTT Thin"/>
              </a:rPr>
              <a:t>Real world </a:t>
            </a:r>
            <a:br>
              <a:rPr lang="en-US" sz="2000" dirty="0">
                <a:solidFill>
                  <a:srgbClr val="FFFFFF"/>
                </a:solidFill>
                <a:latin typeface="+mj-lt"/>
                <a:ea typeface="CiscoSansTT Thin"/>
                <a:cs typeface="CiscoSansTT Light" panose="020B0503020201020303" pitchFamily="34" charset="0"/>
                <a:sym typeface="CiscoSansTT Thin"/>
              </a:rPr>
            </a:br>
            <a:r>
              <a:rPr lang="en-US" sz="2000" dirty="0">
                <a:solidFill>
                  <a:srgbClr val="FFFFFF"/>
                </a:solidFill>
                <a:latin typeface="+mj-lt"/>
                <a:ea typeface="CiscoSansTT Thin"/>
                <a:cs typeface="CiscoSansTT Light" panose="020B0503020201020303" pitchFamily="34" charset="0"/>
                <a:sym typeface="CiscoSansTT Thin"/>
              </a:rPr>
              <a:t>Policy Testing</a:t>
            </a:r>
          </a:p>
        </p:txBody>
      </p:sp>
      <p:sp>
        <p:nvSpPr>
          <p:cNvPr id="11" name="Proactive AIOps">
            <a:extLst>
              <a:ext uri="{FF2B5EF4-FFF2-40B4-BE49-F238E27FC236}">
                <a16:creationId xmlns:a16="http://schemas.microsoft.com/office/drawing/2014/main" id="{361DFDB3-A157-BBAE-ABAF-8473DB78A588}"/>
              </a:ext>
            </a:extLst>
          </p:cNvPr>
          <p:cNvSpPr txBox="1"/>
          <p:nvPr/>
        </p:nvSpPr>
        <p:spPr>
          <a:xfrm>
            <a:off x="6092606" y="4569947"/>
            <a:ext cx="1717101"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5" rIns="22855">
            <a:spAutoFit/>
          </a:bodyPr>
          <a:lstStyle/>
          <a:p>
            <a:pPr defTabSz="609422">
              <a:defRPr sz="3300">
                <a:solidFill>
                  <a:srgbClr val="FFFFFF"/>
                </a:solidFill>
                <a:latin typeface="CiscoSansTT Thin"/>
                <a:ea typeface="CiscoSansTT Thin"/>
                <a:cs typeface="CiscoSansTT Thin"/>
                <a:sym typeface="CiscoSansTT Thin"/>
              </a:defRPr>
            </a:pPr>
            <a:r>
              <a:rPr lang="en-US" sz="2000" dirty="0" err="1">
                <a:solidFill>
                  <a:srgbClr val="FFFFFF"/>
                </a:solidFill>
                <a:latin typeface="+mj-lt"/>
                <a:ea typeface="CiscoSansTT Thin"/>
                <a:cs typeface="CiscoSansTT Light" panose="020B0503020201020303" pitchFamily="34" charset="0"/>
                <a:sym typeface="CiscoSansTT Thin"/>
              </a:rPr>
              <a:t>Proactives</a:t>
            </a:r>
            <a:r>
              <a:rPr lang="en-US" sz="2000" dirty="0">
                <a:solidFill>
                  <a:srgbClr val="FFFFFF"/>
                </a:solidFill>
                <a:latin typeface="+mj-lt"/>
                <a:ea typeface="CiscoSansTT Thin"/>
                <a:cs typeface="CiscoSansTT Light" panose="020B0503020201020303" pitchFamily="34" charset="0"/>
                <a:sym typeface="CiscoSansTT Thin"/>
              </a:rPr>
              <a:t> AIOps</a:t>
            </a:r>
            <a:endParaRPr sz="2000" dirty="0">
              <a:solidFill>
                <a:srgbClr val="FFFFFF"/>
              </a:solidFill>
              <a:latin typeface="+mj-lt"/>
              <a:ea typeface="CiscoSansTT Thin"/>
              <a:cs typeface="CiscoSansTT Light" panose="020B0503020201020303" pitchFamily="34" charset="0"/>
              <a:sym typeface="CiscoSansTT Thin"/>
            </a:endParaRPr>
          </a:p>
        </p:txBody>
      </p:sp>
      <p:sp>
        <p:nvSpPr>
          <p:cNvPr id="12" name="AI Assistance for policy">
            <a:extLst>
              <a:ext uri="{FF2B5EF4-FFF2-40B4-BE49-F238E27FC236}">
                <a16:creationId xmlns:a16="http://schemas.microsoft.com/office/drawing/2014/main" id="{4B32A213-6DD8-6368-9217-DCF03F084A44}"/>
              </a:ext>
            </a:extLst>
          </p:cNvPr>
          <p:cNvSpPr txBox="1"/>
          <p:nvPr/>
        </p:nvSpPr>
        <p:spPr>
          <a:xfrm>
            <a:off x="3634575" y="4563285"/>
            <a:ext cx="1719268" cy="915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5" rIns="22855"/>
          <a:lstStyle/>
          <a:p>
            <a:pPr defTabSz="609422">
              <a:defRPr sz="3300">
                <a:solidFill>
                  <a:srgbClr val="FFFFFF"/>
                </a:solidFill>
                <a:latin typeface="CiscoSansTT Thin"/>
                <a:ea typeface="CiscoSansTT Thin"/>
                <a:cs typeface="CiscoSansTT Thin"/>
                <a:sym typeface="CiscoSansTT Thin"/>
              </a:defRPr>
            </a:pPr>
            <a:r>
              <a:rPr lang="en-US" sz="2000" dirty="0">
                <a:solidFill>
                  <a:srgbClr val="FFFFFF"/>
                </a:solidFill>
                <a:latin typeface="+mj-lt"/>
                <a:ea typeface="CiscoSansTT Thin"/>
                <a:cs typeface="CiscoSansTT Light" panose="020B0503020201020303" pitchFamily="34" charset="0"/>
                <a:sym typeface="CiscoSansTT Thin"/>
              </a:rPr>
              <a:t>AI Assistance für Policies</a:t>
            </a:r>
            <a:endParaRPr sz="2000" dirty="0">
              <a:solidFill>
                <a:srgbClr val="FFFFFF"/>
              </a:solidFill>
              <a:latin typeface="+mj-lt"/>
              <a:ea typeface="CiscoSansTT Thin"/>
              <a:cs typeface="CiscoSansTT Light" panose="020B0503020201020303" pitchFamily="34" charset="0"/>
              <a:sym typeface="CiscoSansTT Thin"/>
            </a:endParaRPr>
          </a:p>
        </p:txBody>
      </p:sp>
      <p:sp>
        <p:nvSpPr>
          <p:cNvPr id="13" name="icon - gear">
            <a:extLst>
              <a:ext uri="{FF2B5EF4-FFF2-40B4-BE49-F238E27FC236}">
                <a16:creationId xmlns:a16="http://schemas.microsoft.com/office/drawing/2014/main" id="{EFBCF4A4-AEA9-473C-B07F-3CD568A65C6A}"/>
              </a:ext>
            </a:extLst>
          </p:cNvPr>
          <p:cNvSpPr/>
          <p:nvPr/>
        </p:nvSpPr>
        <p:spPr>
          <a:xfrm>
            <a:off x="1456589" y="4509445"/>
            <a:ext cx="810103" cy="810192"/>
          </a:xfrm>
          <a:custGeom>
            <a:avLst/>
            <a:gdLst/>
            <a:ahLst/>
            <a:cxnLst>
              <a:cxn ang="0">
                <a:pos x="wd2" y="hd2"/>
              </a:cxn>
              <a:cxn ang="5400000">
                <a:pos x="wd2" y="hd2"/>
              </a:cxn>
              <a:cxn ang="10800000">
                <a:pos x="wd2" y="hd2"/>
              </a:cxn>
              <a:cxn ang="16200000">
                <a:pos x="wd2" y="hd2"/>
              </a:cxn>
            </a:cxnLst>
            <a:rect l="0" t="0" r="r" b="b"/>
            <a:pathLst>
              <a:path w="21600" h="21600" extrusionOk="0">
                <a:moveTo>
                  <a:pt x="0" y="10799"/>
                </a:moveTo>
                <a:cubicBezTo>
                  <a:pt x="0" y="4843"/>
                  <a:pt x="4843" y="0"/>
                  <a:pt x="10801" y="0"/>
                </a:cubicBezTo>
                <a:cubicBezTo>
                  <a:pt x="13614" y="0"/>
                  <a:pt x="16245" y="1060"/>
                  <a:pt x="18264" y="2996"/>
                </a:cubicBezTo>
                <a:lnTo>
                  <a:pt x="18264" y="966"/>
                </a:lnTo>
                <a:lnTo>
                  <a:pt x="18792" y="966"/>
                </a:lnTo>
                <a:lnTo>
                  <a:pt x="18792" y="3775"/>
                </a:lnTo>
                <a:cubicBezTo>
                  <a:pt x="18792" y="3919"/>
                  <a:pt x="18672" y="4038"/>
                  <a:pt x="18529" y="4038"/>
                </a:cubicBezTo>
                <a:lnTo>
                  <a:pt x="15719" y="4038"/>
                </a:lnTo>
                <a:lnTo>
                  <a:pt x="15719" y="3511"/>
                </a:lnTo>
                <a:lnTo>
                  <a:pt x="18038" y="3511"/>
                </a:lnTo>
                <a:cubicBezTo>
                  <a:pt x="16102" y="1586"/>
                  <a:pt x="13542" y="526"/>
                  <a:pt x="10802" y="526"/>
                </a:cubicBezTo>
                <a:cubicBezTo>
                  <a:pt x="5137" y="526"/>
                  <a:pt x="528" y="5134"/>
                  <a:pt x="528" y="10798"/>
                </a:cubicBezTo>
                <a:cubicBezTo>
                  <a:pt x="528" y="12463"/>
                  <a:pt x="915" y="14053"/>
                  <a:pt x="1677" y="15522"/>
                </a:cubicBezTo>
                <a:lnTo>
                  <a:pt x="1211" y="15765"/>
                </a:lnTo>
                <a:cubicBezTo>
                  <a:pt x="418" y="14245"/>
                  <a:pt x="0" y="12528"/>
                  <a:pt x="0" y="10799"/>
                </a:cubicBezTo>
                <a:close/>
                <a:moveTo>
                  <a:pt x="5883" y="18088"/>
                </a:moveTo>
                <a:lnTo>
                  <a:pt x="3565" y="18088"/>
                </a:lnTo>
                <a:cubicBezTo>
                  <a:pt x="5500" y="20012"/>
                  <a:pt x="8060" y="21073"/>
                  <a:pt x="10801" y="21073"/>
                </a:cubicBezTo>
                <a:cubicBezTo>
                  <a:pt x="16466" y="21073"/>
                  <a:pt x="21074" y="16465"/>
                  <a:pt x="21074" y="10801"/>
                </a:cubicBezTo>
                <a:cubicBezTo>
                  <a:pt x="21074" y="9135"/>
                  <a:pt x="20687" y="7545"/>
                  <a:pt x="19925" y="6077"/>
                </a:cubicBezTo>
                <a:lnTo>
                  <a:pt x="20392" y="5834"/>
                </a:lnTo>
                <a:cubicBezTo>
                  <a:pt x="21182" y="7355"/>
                  <a:pt x="21600" y="9072"/>
                  <a:pt x="21600" y="10801"/>
                </a:cubicBezTo>
                <a:cubicBezTo>
                  <a:pt x="21600" y="16757"/>
                  <a:pt x="16757" y="21600"/>
                  <a:pt x="10799" y="21600"/>
                </a:cubicBezTo>
                <a:cubicBezTo>
                  <a:pt x="7986" y="21600"/>
                  <a:pt x="5355" y="20540"/>
                  <a:pt x="3336" y="18604"/>
                </a:cubicBezTo>
                <a:lnTo>
                  <a:pt x="3336" y="20634"/>
                </a:lnTo>
                <a:lnTo>
                  <a:pt x="2808" y="20634"/>
                </a:lnTo>
                <a:lnTo>
                  <a:pt x="2808" y="17825"/>
                </a:lnTo>
                <a:cubicBezTo>
                  <a:pt x="2808" y="17681"/>
                  <a:pt x="2928" y="17562"/>
                  <a:pt x="3071" y="17562"/>
                </a:cubicBezTo>
                <a:lnTo>
                  <a:pt x="5881" y="17562"/>
                </a:lnTo>
                <a:lnTo>
                  <a:pt x="5881" y="18088"/>
                </a:lnTo>
                <a:close/>
                <a:moveTo>
                  <a:pt x="10073" y="6915"/>
                </a:moveTo>
                <a:cubicBezTo>
                  <a:pt x="10551" y="6828"/>
                  <a:pt x="11032" y="6824"/>
                  <a:pt x="11517" y="6922"/>
                </a:cubicBezTo>
                <a:cubicBezTo>
                  <a:pt x="11465" y="7488"/>
                  <a:pt x="11745" y="8033"/>
                  <a:pt x="12233" y="8316"/>
                </a:cubicBezTo>
                <a:cubicBezTo>
                  <a:pt x="12722" y="8597"/>
                  <a:pt x="13336" y="8569"/>
                  <a:pt x="13799" y="8239"/>
                </a:cubicBezTo>
                <a:cubicBezTo>
                  <a:pt x="13807" y="8231"/>
                  <a:pt x="13810" y="8239"/>
                  <a:pt x="13810" y="8239"/>
                </a:cubicBezTo>
                <a:cubicBezTo>
                  <a:pt x="13968" y="8425"/>
                  <a:pt x="14108" y="8622"/>
                  <a:pt x="14225" y="8822"/>
                </a:cubicBezTo>
                <a:cubicBezTo>
                  <a:pt x="14341" y="9021"/>
                  <a:pt x="14443" y="9243"/>
                  <a:pt x="14517" y="9482"/>
                </a:cubicBezTo>
                <a:cubicBezTo>
                  <a:pt x="14000" y="9717"/>
                  <a:pt x="13671" y="10233"/>
                  <a:pt x="13671" y="10799"/>
                </a:cubicBezTo>
                <a:cubicBezTo>
                  <a:pt x="13671" y="11365"/>
                  <a:pt x="14004" y="11882"/>
                  <a:pt x="14528" y="12126"/>
                </a:cubicBezTo>
                <a:cubicBezTo>
                  <a:pt x="14366" y="12583"/>
                  <a:pt x="14124" y="13001"/>
                  <a:pt x="13804" y="13359"/>
                </a:cubicBezTo>
                <a:cubicBezTo>
                  <a:pt x="13343" y="13029"/>
                  <a:pt x="12729" y="13000"/>
                  <a:pt x="12238" y="13281"/>
                </a:cubicBezTo>
                <a:cubicBezTo>
                  <a:pt x="11750" y="13566"/>
                  <a:pt x="11468" y="14110"/>
                  <a:pt x="11533" y="14682"/>
                </a:cubicBezTo>
                <a:cubicBezTo>
                  <a:pt x="11055" y="14770"/>
                  <a:pt x="10574" y="14773"/>
                  <a:pt x="10089" y="14675"/>
                </a:cubicBezTo>
                <a:cubicBezTo>
                  <a:pt x="10141" y="14109"/>
                  <a:pt x="9861" y="13565"/>
                  <a:pt x="9373" y="13281"/>
                </a:cubicBezTo>
                <a:cubicBezTo>
                  <a:pt x="9149" y="13152"/>
                  <a:pt x="8899" y="13089"/>
                  <a:pt x="8649" y="13089"/>
                </a:cubicBezTo>
                <a:cubicBezTo>
                  <a:pt x="8351" y="13089"/>
                  <a:pt x="8052" y="13180"/>
                  <a:pt x="7796" y="13359"/>
                </a:cubicBezTo>
                <a:cubicBezTo>
                  <a:pt x="7638" y="13172"/>
                  <a:pt x="7498" y="12976"/>
                  <a:pt x="7381" y="12776"/>
                </a:cubicBezTo>
                <a:cubicBezTo>
                  <a:pt x="7265" y="12576"/>
                  <a:pt x="7163" y="12354"/>
                  <a:pt x="7089" y="12116"/>
                </a:cubicBezTo>
                <a:cubicBezTo>
                  <a:pt x="7606" y="11880"/>
                  <a:pt x="7935" y="11364"/>
                  <a:pt x="7935" y="10798"/>
                </a:cubicBezTo>
                <a:cubicBezTo>
                  <a:pt x="7935" y="10232"/>
                  <a:pt x="7602" y="9716"/>
                  <a:pt x="7078" y="9471"/>
                </a:cubicBezTo>
                <a:cubicBezTo>
                  <a:pt x="7240" y="9014"/>
                  <a:pt x="7482" y="8596"/>
                  <a:pt x="7802" y="8239"/>
                </a:cubicBezTo>
                <a:cubicBezTo>
                  <a:pt x="8266" y="8568"/>
                  <a:pt x="8877" y="8597"/>
                  <a:pt x="9368" y="8316"/>
                </a:cubicBezTo>
                <a:cubicBezTo>
                  <a:pt x="9859" y="8036"/>
                  <a:pt x="10136" y="7488"/>
                  <a:pt x="10073" y="6915"/>
                </a:cubicBezTo>
                <a:close/>
                <a:moveTo>
                  <a:pt x="9104" y="7860"/>
                </a:moveTo>
                <a:cubicBezTo>
                  <a:pt x="8791" y="8040"/>
                  <a:pt x="8401" y="8022"/>
                  <a:pt x="8106" y="7811"/>
                </a:cubicBezTo>
                <a:cubicBezTo>
                  <a:pt x="7878" y="7650"/>
                  <a:pt x="7575" y="7681"/>
                  <a:pt x="7401" y="7885"/>
                </a:cubicBezTo>
                <a:cubicBezTo>
                  <a:pt x="7042" y="8303"/>
                  <a:pt x="6768" y="8777"/>
                  <a:pt x="6583" y="9293"/>
                </a:cubicBezTo>
                <a:cubicBezTo>
                  <a:pt x="6488" y="9556"/>
                  <a:pt x="6611" y="9841"/>
                  <a:pt x="6868" y="9961"/>
                </a:cubicBezTo>
                <a:cubicBezTo>
                  <a:pt x="7194" y="10112"/>
                  <a:pt x="7408" y="10438"/>
                  <a:pt x="7408" y="10801"/>
                </a:cubicBezTo>
                <a:cubicBezTo>
                  <a:pt x="7408" y="11162"/>
                  <a:pt x="7197" y="11489"/>
                  <a:pt x="6868" y="11640"/>
                </a:cubicBezTo>
                <a:cubicBezTo>
                  <a:pt x="6614" y="11757"/>
                  <a:pt x="6492" y="12040"/>
                  <a:pt x="6583" y="12305"/>
                </a:cubicBezTo>
                <a:cubicBezTo>
                  <a:pt x="6674" y="12564"/>
                  <a:pt x="6786" y="12814"/>
                  <a:pt x="6920" y="13045"/>
                </a:cubicBezTo>
                <a:cubicBezTo>
                  <a:pt x="7053" y="13273"/>
                  <a:pt x="7212" y="13498"/>
                  <a:pt x="7390" y="13709"/>
                </a:cubicBezTo>
                <a:cubicBezTo>
                  <a:pt x="7569" y="13920"/>
                  <a:pt x="7878" y="13955"/>
                  <a:pt x="8106" y="13794"/>
                </a:cubicBezTo>
                <a:cubicBezTo>
                  <a:pt x="8401" y="13587"/>
                  <a:pt x="8791" y="13566"/>
                  <a:pt x="9100" y="13744"/>
                </a:cubicBezTo>
                <a:cubicBezTo>
                  <a:pt x="9413" y="13924"/>
                  <a:pt x="9592" y="14272"/>
                  <a:pt x="9557" y="14633"/>
                </a:cubicBezTo>
                <a:cubicBezTo>
                  <a:pt x="9529" y="14914"/>
                  <a:pt x="9718" y="15163"/>
                  <a:pt x="9992" y="15212"/>
                </a:cubicBezTo>
                <a:cubicBezTo>
                  <a:pt x="10259" y="15262"/>
                  <a:pt x="10529" y="15286"/>
                  <a:pt x="10801" y="15286"/>
                </a:cubicBezTo>
                <a:cubicBezTo>
                  <a:pt x="11072" y="15286"/>
                  <a:pt x="11352" y="15262"/>
                  <a:pt x="11622" y="15208"/>
                </a:cubicBezTo>
                <a:cubicBezTo>
                  <a:pt x="11885" y="15159"/>
                  <a:pt x="12065" y="14910"/>
                  <a:pt x="12041" y="14633"/>
                </a:cubicBezTo>
                <a:cubicBezTo>
                  <a:pt x="12005" y="14274"/>
                  <a:pt x="12185" y="13927"/>
                  <a:pt x="12497" y="13744"/>
                </a:cubicBezTo>
                <a:cubicBezTo>
                  <a:pt x="12810" y="13565"/>
                  <a:pt x="13200" y="13583"/>
                  <a:pt x="13495" y="13794"/>
                </a:cubicBezTo>
                <a:cubicBezTo>
                  <a:pt x="13723" y="13955"/>
                  <a:pt x="14030" y="13924"/>
                  <a:pt x="14200" y="13720"/>
                </a:cubicBezTo>
                <a:cubicBezTo>
                  <a:pt x="14559" y="13302"/>
                  <a:pt x="14833" y="12828"/>
                  <a:pt x="15019" y="12312"/>
                </a:cubicBezTo>
                <a:cubicBezTo>
                  <a:pt x="15113" y="12049"/>
                  <a:pt x="14991" y="11764"/>
                  <a:pt x="14734" y="11644"/>
                </a:cubicBezTo>
                <a:cubicBezTo>
                  <a:pt x="14406" y="11493"/>
                  <a:pt x="14193" y="11167"/>
                  <a:pt x="14193" y="10804"/>
                </a:cubicBezTo>
                <a:cubicBezTo>
                  <a:pt x="14193" y="10442"/>
                  <a:pt x="14404" y="10116"/>
                  <a:pt x="14734" y="9964"/>
                </a:cubicBezTo>
                <a:cubicBezTo>
                  <a:pt x="14987" y="9848"/>
                  <a:pt x="15109" y="9564"/>
                  <a:pt x="15019" y="9300"/>
                </a:cubicBezTo>
                <a:cubicBezTo>
                  <a:pt x="14928" y="9041"/>
                  <a:pt x="14815" y="8791"/>
                  <a:pt x="14682" y="8560"/>
                </a:cubicBezTo>
                <a:cubicBezTo>
                  <a:pt x="14548" y="8332"/>
                  <a:pt x="14389" y="8107"/>
                  <a:pt x="14211" y="7896"/>
                </a:cubicBezTo>
                <a:cubicBezTo>
                  <a:pt x="14032" y="7685"/>
                  <a:pt x="13723" y="7650"/>
                  <a:pt x="13495" y="7811"/>
                </a:cubicBezTo>
                <a:cubicBezTo>
                  <a:pt x="13203" y="8022"/>
                  <a:pt x="12810" y="8039"/>
                  <a:pt x="12501" y="7860"/>
                </a:cubicBezTo>
                <a:cubicBezTo>
                  <a:pt x="12188" y="7681"/>
                  <a:pt x="12009" y="7333"/>
                  <a:pt x="12044" y="6972"/>
                </a:cubicBezTo>
                <a:cubicBezTo>
                  <a:pt x="12072" y="6691"/>
                  <a:pt x="11883" y="6441"/>
                  <a:pt x="11609" y="6393"/>
                </a:cubicBezTo>
                <a:cubicBezTo>
                  <a:pt x="11068" y="6295"/>
                  <a:pt x="10521" y="6295"/>
                  <a:pt x="9979" y="6393"/>
                </a:cubicBezTo>
                <a:cubicBezTo>
                  <a:pt x="9716" y="6443"/>
                  <a:pt x="9536" y="6691"/>
                  <a:pt x="9561" y="6969"/>
                </a:cubicBezTo>
                <a:cubicBezTo>
                  <a:pt x="9596" y="7327"/>
                  <a:pt x="9416" y="7674"/>
                  <a:pt x="9104" y="7857"/>
                </a:cubicBezTo>
                <a:lnTo>
                  <a:pt x="9104" y="7860"/>
                </a:lnTo>
                <a:close/>
                <a:moveTo>
                  <a:pt x="10801" y="9659"/>
                </a:moveTo>
                <a:cubicBezTo>
                  <a:pt x="11430" y="9659"/>
                  <a:pt x="11942" y="10172"/>
                  <a:pt x="11942" y="10801"/>
                </a:cubicBezTo>
                <a:cubicBezTo>
                  <a:pt x="11942" y="11430"/>
                  <a:pt x="11430" y="11942"/>
                  <a:pt x="10801" y="11942"/>
                </a:cubicBezTo>
                <a:cubicBezTo>
                  <a:pt x="10172" y="11942"/>
                  <a:pt x="9659" y="11430"/>
                  <a:pt x="9659" y="10801"/>
                </a:cubicBezTo>
                <a:cubicBezTo>
                  <a:pt x="9659" y="10172"/>
                  <a:pt x="10172" y="9659"/>
                  <a:pt x="10801" y="9659"/>
                </a:cubicBezTo>
                <a:close/>
                <a:moveTo>
                  <a:pt x="10801" y="12468"/>
                </a:moveTo>
                <a:cubicBezTo>
                  <a:pt x="11721" y="12468"/>
                  <a:pt x="12470" y="11720"/>
                  <a:pt x="12470" y="10799"/>
                </a:cubicBezTo>
                <a:cubicBezTo>
                  <a:pt x="12470" y="9880"/>
                  <a:pt x="11722" y="9131"/>
                  <a:pt x="10801" y="9131"/>
                </a:cubicBezTo>
                <a:cubicBezTo>
                  <a:pt x="9881" y="9131"/>
                  <a:pt x="9132" y="9878"/>
                  <a:pt x="9132" y="10799"/>
                </a:cubicBezTo>
                <a:cubicBezTo>
                  <a:pt x="9132" y="11720"/>
                  <a:pt x="9881" y="12468"/>
                  <a:pt x="10801" y="12468"/>
                </a:cubicBezTo>
                <a:close/>
              </a:path>
            </a:pathLst>
          </a:custGeom>
          <a:solidFill>
            <a:srgbClr val="FFFFFF"/>
          </a:solidFill>
          <a:ln w="12700">
            <a:miter lim="400000"/>
          </a:ln>
          <a:effectLst>
            <a:outerShdw blurRad="101600" dir="5400000" rotWithShape="0">
              <a:srgbClr val="FFFDFF">
                <a:alpha val="14829"/>
              </a:srgbClr>
            </a:outerShdw>
          </a:effectLst>
        </p:spPr>
        <p:txBody>
          <a:bodyPr lIns="22855" rIns="22855" anchor="ctr"/>
          <a:lstStyle/>
          <a:p>
            <a:pPr defTabSz="457098">
              <a:defRPr sz="1800">
                <a:latin typeface="Aptos"/>
                <a:ea typeface="Aptos"/>
                <a:cs typeface="Aptos"/>
                <a:sym typeface="Aptos"/>
              </a:defRPr>
            </a:pPr>
            <a:endParaRPr sz="900">
              <a:solidFill>
                <a:srgbClr val="FFFFFF"/>
              </a:solidFill>
              <a:latin typeface="Aptos"/>
              <a:ea typeface="Aptos"/>
              <a:cs typeface="Aptos"/>
              <a:sym typeface="Aptos"/>
            </a:endParaRPr>
          </a:p>
        </p:txBody>
      </p:sp>
      <p:sp>
        <p:nvSpPr>
          <p:cNvPr id="14" name="line - gear connector">
            <a:extLst>
              <a:ext uri="{FF2B5EF4-FFF2-40B4-BE49-F238E27FC236}">
                <a16:creationId xmlns:a16="http://schemas.microsoft.com/office/drawing/2014/main" id="{7D78B4E1-4D94-7E73-6FC4-E3A473EBB4AC}"/>
              </a:ext>
            </a:extLst>
          </p:cNvPr>
          <p:cNvSpPr/>
          <p:nvPr/>
        </p:nvSpPr>
        <p:spPr>
          <a:xfrm>
            <a:off x="2372765" y="4919993"/>
            <a:ext cx="1067004" cy="0"/>
          </a:xfrm>
          <a:prstGeom prst="line">
            <a:avLst/>
          </a:prstGeom>
          <a:ln w="12700" cap="rnd">
            <a:solidFill>
              <a:srgbClr val="FFFFFF">
                <a:alpha val="50497"/>
              </a:srgbClr>
            </a:solidFill>
          </a:ln>
        </p:spPr>
        <p:txBody>
          <a:bodyPr lIns="22855" rIns="22855"/>
          <a:lstStyle/>
          <a:p>
            <a:pPr defTabSz="304711">
              <a:defRPr sz="1800">
                <a:solidFill>
                  <a:srgbClr val="414244"/>
                </a:solidFill>
                <a:latin typeface="CiscoSansTT Light"/>
                <a:ea typeface="CiscoSansTT Light"/>
                <a:cs typeface="CiscoSansTT Light"/>
                <a:sym typeface="CiscoSansTT Light"/>
              </a:defRPr>
            </a:pPr>
            <a:endParaRPr sz="900">
              <a:solidFill>
                <a:srgbClr val="414244"/>
              </a:solidFill>
              <a:latin typeface="CiscoSansTT Light"/>
              <a:ea typeface="CiscoSansTT Light"/>
              <a:cs typeface="CiscoSansTT Light"/>
              <a:sym typeface="CiscoSansTT Light"/>
            </a:endParaRPr>
          </a:p>
        </p:txBody>
      </p:sp>
      <p:sp>
        <p:nvSpPr>
          <p:cNvPr id="15" name="line 1">
            <a:extLst>
              <a:ext uri="{FF2B5EF4-FFF2-40B4-BE49-F238E27FC236}">
                <a16:creationId xmlns:a16="http://schemas.microsoft.com/office/drawing/2014/main" id="{3A4DBA76-DA43-DDD9-023A-24F136551D4F}"/>
              </a:ext>
            </a:extLst>
          </p:cNvPr>
          <p:cNvSpPr/>
          <p:nvPr/>
        </p:nvSpPr>
        <p:spPr>
          <a:xfrm>
            <a:off x="3454979" y="4574765"/>
            <a:ext cx="0" cy="731520"/>
          </a:xfrm>
          <a:prstGeom prst="line">
            <a:avLst/>
          </a:prstGeom>
          <a:ln w="12700" cap="rnd">
            <a:solidFill>
              <a:srgbClr val="FFFFFF">
                <a:alpha val="50497"/>
              </a:srgbClr>
            </a:solidFill>
          </a:ln>
        </p:spPr>
        <p:txBody>
          <a:bodyPr lIns="22855" rIns="22855"/>
          <a:lstStyle/>
          <a:p>
            <a:pPr defTabSz="304711">
              <a:defRPr sz="1800">
                <a:solidFill>
                  <a:srgbClr val="414244"/>
                </a:solidFill>
                <a:latin typeface="CiscoSansTT Light"/>
                <a:ea typeface="CiscoSansTT Light"/>
                <a:cs typeface="CiscoSansTT Light"/>
                <a:sym typeface="CiscoSansTT Light"/>
              </a:defRPr>
            </a:pPr>
            <a:endParaRPr sz="900">
              <a:solidFill>
                <a:srgbClr val="414244"/>
              </a:solidFill>
              <a:latin typeface="CiscoSansTT Light"/>
              <a:ea typeface="CiscoSansTT Light"/>
              <a:cs typeface="CiscoSansTT Light"/>
              <a:sym typeface="CiscoSansTT Light"/>
            </a:endParaRPr>
          </a:p>
        </p:txBody>
      </p:sp>
      <p:sp>
        <p:nvSpPr>
          <p:cNvPr id="16" name="line 2">
            <a:extLst>
              <a:ext uri="{FF2B5EF4-FFF2-40B4-BE49-F238E27FC236}">
                <a16:creationId xmlns:a16="http://schemas.microsoft.com/office/drawing/2014/main" id="{FED82850-6BFA-CF2C-EA15-389683AFB762}"/>
              </a:ext>
            </a:extLst>
          </p:cNvPr>
          <p:cNvSpPr/>
          <p:nvPr/>
        </p:nvSpPr>
        <p:spPr>
          <a:xfrm>
            <a:off x="5915431" y="4574765"/>
            <a:ext cx="0" cy="731520"/>
          </a:xfrm>
          <a:prstGeom prst="line">
            <a:avLst/>
          </a:prstGeom>
          <a:ln w="12700" cap="rnd">
            <a:solidFill>
              <a:srgbClr val="FFFFFF">
                <a:alpha val="50497"/>
              </a:srgbClr>
            </a:solidFill>
          </a:ln>
        </p:spPr>
        <p:txBody>
          <a:bodyPr lIns="22855" rIns="22855"/>
          <a:lstStyle/>
          <a:p>
            <a:pPr defTabSz="304711">
              <a:defRPr sz="1800">
                <a:solidFill>
                  <a:srgbClr val="414244"/>
                </a:solidFill>
                <a:latin typeface="CiscoSansTT Light"/>
                <a:ea typeface="CiscoSansTT Light"/>
                <a:cs typeface="CiscoSansTT Light"/>
                <a:sym typeface="CiscoSansTT Light"/>
              </a:defRPr>
            </a:pPr>
            <a:endParaRPr sz="900">
              <a:solidFill>
                <a:srgbClr val="414244"/>
              </a:solidFill>
              <a:latin typeface="CiscoSansTT Light"/>
              <a:ea typeface="CiscoSansTT Light"/>
              <a:cs typeface="CiscoSansTT Light"/>
              <a:sym typeface="CiscoSansTT Light"/>
            </a:endParaRPr>
          </a:p>
        </p:txBody>
      </p:sp>
      <p:sp>
        <p:nvSpPr>
          <p:cNvPr id="17" name="line 3">
            <a:extLst>
              <a:ext uri="{FF2B5EF4-FFF2-40B4-BE49-F238E27FC236}">
                <a16:creationId xmlns:a16="http://schemas.microsoft.com/office/drawing/2014/main" id="{A6182E68-74EF-875F-65CC-119732C2D23B}"/>
              </a:ext>
            </a:extLst>
          </p:cNvPr>
          <p:cNvSpPr/>
          <p:nvPr/>
        </p:nvSpPr>
        <p:spPr>
          <a:xfrm>
            <a:off x="8375855" y="4574765"/>
            <a:ext cx="0" cy="731520"/>
          </a:xfrm>
          <a:prstGeom prst="line">
            <a:avLst/>
          </a:prstGeom>
          <a:ln w="12700" cap="rnd">
            <a:solidFill>
              <a:srgbClr val="FFFFFF">
                <a:alpha val="50497"/>
              </a:srgbClr>
            </a:solidFill>
          </a:ln>
        </p:spPr>
        <p:txBody>
          <a:bodyPr lIns="22855" rIns="22855"/>
          <a:lstStyle/>
          <a:p>
            <a:pPr defTabSz="304711">
              <a:defRPr sz="1800">
                <a:solidFill>
                  <a:srgbClr val="414244"/>
                </a:solidFill>
                <a:latin typeface="CiscoSansTT Light"/>
                <a:ea typeface="CiscoSansTT Light"/>
                <a:cs typeface="CiscoSansTT Light"/>
                <a:sym typeface="CiscoSansTT Light"/>
              </a:defRPr>
            </a:pPr>
            <a:endParaRPr sz="900">
              <a:solidFill>
                <a:srgbClr val="414244"/>
              </a:solidFill>
              <a:latin typeface="CiscoSansTT Light"/>
              <a:ea typeface="CiscoSansTT Light"/>
              <a:cs typeface="CiscoSansTT Light"/>
              <a:sym typeface="CiscoSansTT Light"/>
            </a:endParaRPr>
          </a:p>
        </p:txBody>
      </p:sp>
    </p:spTree>
    <p:extLst>
      <p:ext uri="{BB962C8B-B14F-4D97-AF65-F5344CB8AC3E}">
        <p14:creationId xmlns:p14="http://schemas.microsoft.com/office/powerpoint/2010/main" val="3843693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8" presetClass="emph" presetSubtype="0" decel="50000" fill="hold" grpId="0" nodeType="withEffect">
                                  <p:stCondLst>
                                    <p:cond delay="0"/>
                                  </p:stCondLst>
                                  <p:childTnLst>
                                    <p:animRot by="21600000">
                                      <p:cBhvr>
                                        <p:cTn id="9" dur="1000" fill="hold"/>
                                        <p:tgtEl>
                                          <p:spTgt spid="13"/>
                                        </p:tgtEl>
                                        <p:attrNameLst>
                                          <p:attrName>r</p:attrName>
                                        </p:attrNameLst>
                                      </p:cBhvr>
                                    </p:animRot>
                                  </p:childTnLst>
                                </p:cTn>
                              </p:par>
                              <p:par>
                                <p:cTn id="10" presetID="22" presetClass="entr" presetSubtype="8" fill="hold" grpId="0" nodeType="withEffect">
                                  <p:stCondLst>
                                    <p:cond delay="300"/>
                                  </p:stCondLst>
                                  <p:iterate>
                                    <p:tmAbs val="0"/>
                                  </p:iterate>
                                  <p:childTnLst>
                                    <p:set>
                                      <p:cBhvr>
                                        <p:cTn id="11" fill="hold"/>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4" presetClass="entr" presetSubtype="32" fill="hold" grpId="0" nodeType="withEffect">
                                  <p:stCondLst>
                                    <p:cond delay="700"/>
                                  </p:stCondLst>
                                  <p:iterate>
                                    <p:tmAbs val="0"/>
                                  </p:iterate>
                                  <p:childTnLst>
                                    <p:set>
                                      <p:cBhvr>
                                        <p:cTn id="14" fill="hold"/>
                                        <p:tgtEl>
                                          <p:spTgt spid="15"/>
                                        </p:tgtEl>
                                        <p:attrNameLst>
                                          <p:attrName>style.visibility</p:attrName>
                                        </p:attrNameLst>
                                      </p:cBhvr>
                                      <p:to>
                                        <p:strVal val="visible"/>
                                      </p:to>
                                    </p:set>
                                    <p:animEffect transition="in" filter="box(out)">
                                      <p:cBhvr>
                                        <p:cTn id="15" dur="500"/>
                                        <p:tgtEl>
                                          <p:spTgt spid="15"/>
                                        </p:tgtEl>
                                      </p:cBhvr>
                                    </p:animEffect>
                                  </p:childTnLst>
                                </p:cTn>
                              </p:par>
                              <p:par>
                                <p:cTn id="16" presetID="10" presetClass="entr" fill="hold" grpId="0" nodeType="withEffect">
                                  <p:stCondLst>
                                    <p:cond delay="800"/>
                                  </p:stCondLst>
                                  <p:iterate>
                                    <p:tmAbs val="0"/>
                                  </p:iterate>
                                  <p:childTnLst>
                                    <p:set>
                                      <p:cBhvr>
                                        <p:cTn id="17" fill="hold"/>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4" presetClass="entr" presetSubtype="32" fill="hold" grpId="0" nodeType="withEffect">
                                  <p:stCondLst>
                                    <p:cond delay="1000"/>
                                  </p:stCondLst>
                                  <p:iterate>
                                    <p:tmAbs val="0"/>
                                  </p:iterate>
                                  <p:childTnLst>
                                    <p:set>
                                      <p:cBhvr>
                                        <p:cTn id="20" fill="hold"/>
                                        <p:tgtEl>
                                          <p:spTgt spid="16"/>
                                        </p:tgtEl>
                                        <p:attrNameLst>
                                          <p:attrName>style.visibility</p:attrName>
                                        </p:attrNameLst>
                                      </p:cBhvr>
                                      <p:to>
                                        <p:strVal val="visible"/>
                                      </p:to>
                                    </p:set>
                                    <p:animEffect transition="in" filter="box(out)">
                                      <p:cBhvr>
                                        <p:cTn id="21" dur="500"/>
                                        <p:tgtEl>
                                          <p:spTgt spid="16"/>
                                        </p:tgtEl>
                                      </p:cBhvr>
                                    </p:animEffect>
                                  </p:childTnLst>
                                </p:cTn>
                              </p:par>
                              <p:par>
                                <p:cTn id="22" presetID="10" presetClass="entr" fill="hold" grpId="0" nodeType="withEffect">
                                  <p:stCondLst>
                                    <p:cond delay="1200"/>
                                  </p:stCondLst>
                                  <p:iterate>
                                    <p:tmAbs val="0"/>
                                  </p:iterate>
                                  <p:childTnLst>
                                    <p:set>
                                      <p:cBhvr>
                                        <p:cTn id="23" fill="hold"/>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4" presetClass="entr" presetSubtype="32" fill="hold" grpId="0" nodeType="withEffect">
                                  <p:stCondLst>
                                    <p:cond delay="1400"/>
                                  </p:stCondLst>
                                  <p:iterate>
                                    <p:tmAbs val="0"/>
                                  </p:iterate>
                                  <p:childTnLst>
                                    <p:set>
                                      <p:cBhvr>
                                        <p:cTn id="26" fill="hold"/>
                                        <p:tgtEl>
                                          <p:spTgt spid="17"/>
                                        </p:tgtEl>
                                        <p:attrNameLst>
                                          <p:attrName>style.visibility</p:attrName>
                                        </p:attrNameLst>
                                      </p:cBhvr>
                                      <p:to>
                                        <p:strVal val="visible"/>
                                      </p:to>
                                    </p:set>
                                    <p:animEffect transition="in" filter="box(out)">
                                      <p:cBhvr>
                                        <p:cTn id="27" dur="500"/>
                                        <p:tgtEl>
                                          <p:spTgt spid="17"/>
                                        </p:tgtEl>
                                      </p:cBhvr>
                                    </p:animEffect>
                                  </p:childTnLst>
                                </p:cTn>
                              </p:par>
                              <p:par>
                                <p:cTn id="28" presetID="10" presetClass="entr" fill="hold" grpId="0" nodeType="withEffect">
                                  <p:stCondLst>
                                    <p:cond delay="1600"/>
                                  </p:stCondLst>
                                  <p:iterate>
                                    <p:tmAbs val="0"/>
                                  </p:iterate>
                                  <p:childTnLst>
                                    <p:set>
                                      <p:cBhvr>
                                        <p:cTn id="29" fill="hold"/>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P spid="12" grpId="0" animBg="1" advAuto="0"/>
      <p:bldP spid="13" grpId="0" animBg="1" advAuto="0"/>
      <p:bldP spid="13" grpId="1" animBg="1"/>
      <p:bldP spid="14" grpId="0" animBg="1" advAuto="0"/>
      <p:bldP spid="15" grpId="0" animBg="1" advAuto="0"/>
      <p:bldP spid="16" grpId="0" animBg="1" advAuto="0"/>
      <p:bldP spid="17"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2B3616-ACFE-A692-4610-24584214D3E0}"/>
              </a:ext>
            </a:extLst>
          </p:cNvPr>
          <p:cNvSpPr>
            <a:spLocks noGrp="1"/>
          </p:cNvSpPr>
          <p:nvPr>
            <p:ph type="title"/>
          </p:nvPr>
        </p:nvSpPr>
        <p:spPr>
          <a:xfrm>
            <a:off x="633598" y="598319"/>
            <a:ext cx="4670334" cy="504000"/>
          </a:xfrm>
        </p:spPr>
        <p:txBody>
          <a:bodyPr/>
          <a:lstStyle/>
          <a:p>
            <a:r>
              <a:rPr lang="en-GB" dirty="0"/>
              <a:t>Unified Security Management</a:t>
            </a:r>
          </a:p>
        </p:txBody>
      </p:sp>
      <p:sp>
        <p:nvSpPr>
          <p:cNvPr id="3" name="Foliennummernplatzhalter 2">
            <a:extLst>
              <a:ext uri="{FF2B5EF4-FFF2-40B4-BE49-F238E27FC236}">
                <a16:creationId xmlns:a16="http://schemas.microsoft.com/office/drawing/2014/main" id="{B29EA1F0-3D1F-D470-E654-23E4B89ADD07}"/>
              </a:ext>
            </a:extLst>
          </p:cNvPr>
          <p:cNvSpPr>
            <a:spLocks noGrp="1"/>
          </p:cNvSpPr>
          <p:nvPr>
            <p:ph type="sldNum" sz="quarter" idx="12"/>
          </p:nvPr>
        </p:nvSpPr>
        <p:spPr/>
        <p:txBody>
          <a:bodyPr/>
          <a:lstStyle/>
          <a:p>
            <a:fld id="{4C86EB02-3AF8-4C19-B0D1-31A9E52C2F89}" type="slidenum">
              <a:rPr lang="en-GB" smtClean="0"/>
              <a:pPr/>
              <a:t>15</a:t>
            </a:fld>
            <a:endParaRPr lang="en-GB"/>
          </a:p>
        </p:txBody>
      </p:sp>
      <p:sp>
        <p:nvSpPr>
          <p:cNvPr id="4" name="Datumsplatzhalter 3">
            <a:extLst>
              <a:ext uri="{FF2B5EF4-FFF2-40B4-BE49-F238E27FC236}">
                <a16:creationId xmlns:a16="http://schemas.microsoft.com/office/drawing/2014/main" id="{7EA05041-5342-1BCD-C3CE-211690506EEF}"/>
              </a:ext>
            </a:extLst>
          </p:cNvPr>
          <p:cNvSpPr>
            <a:spLocks noGrp="1"/>
          </p:cNvSpPr>
          <p:nvPr>
            <p:ph type="dt" sz="half" idx="10"/>
          </p:nvPr>
        </p:nvSpPr>
        <p:spPr/>
        <p:txBody>
          <a:bodyPr/>
          <a:lstStyle/>
          <a:p>
            <a:r>
              <a:rPr lang="de-DE"/>
              <a:t>© 2025 Logicalis Germany</a:t>
            </a:r>
            <a:endParaRPr lang="de-DE" dirty="0"/>
          </a:p>
        </p:txBody>
      </p:sp>
      <p:sp>
        <p:nvSpPr>
          <p:cNvPr id="5" name="Rectangle 44">
            <a:extLst>
              <a:ext uri="{FF2B5EF4-FFF2-40B4-BE49-F238E27FC236}">
                <a16:creationId xmlns:a16="http://schemas.microsoft.com/office/drawing/2014/main" id="{77D7F6EF-EFA0-4F44-351F-BC443464937E}"/>
              </a:ext>
            </a:extLst>
          </p:cNvPr>
          <p:cNvSpPr/>
          <p:nvPr/>
        </p:nvSpPr>
        <p:spPr>
          <a:xfrm>
            <a:off x="636074" y="2638979"/>
            <a:ext cx="10892397" cy="1226916"/>
          </a:xfrm>
          <a:prstGeom prst="rect">
            <a:avLst/>
          </a:prstGeom>
          <a:gradFill>
            <a:gsLst>
              <a:gs pos="0">
                <a:srgbClr val="74BF4B">
                  <a:alpha val="15000"/>
                </a:srgbClr>
              </a:gs>
              <a:gs pos="50000">
                <a:srgbClr val="74BF4B">
                  <a:alpha val="0"/>
                </a:srgbClr>
              </a:gs>
              <a:gs pos="99000">
                <a:srgbClr val="74BF4B">
                  <a:alpha val="15000"/>
                </a:srgbClr>
              </a:gs>
            </a:gsLst>
            <a:lin ang="16200000" scaled="1"/>
          </a:gradFill>
          <a:ln w="25400" cap="flat" cmpd="sng" algn="ctr">
            <a:noFill/>
            <a:prstDash val="solid"/>
          </a:ln>
          <a:effectLst/>
        </p:spPr>
        <p:txBody>
          <a:bodyPr lIns="45720" r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414244"/>
              </a:solidFill>
              <a:effectLst/>
              <a:uLnTx/>
              <a:uFillTx/>
              <a:ea typeface="ＭＳ Ｐゴシック" charset="0"/>
            </a:endParaRPr>
          </a:p>
        </p:txBody>
      </p:sp>
      <p:sp>
        <p:nvSpPr>
          <p:cNvPr id="6" name="Round Same Side Corner Rectangle 45">
            <a:extLst>
              <a:ext uri="{FF2B5EF4-FFF2-40B4-BE49-F238E27FC236}">
                <a16:creationId xmlns:a16="http://schemas.microsoft.com/office/drawing/2014/main" id="{1F830C3B-7DE0-ED1F-9719-FD02F3C45793}"/>
              </a:ext>
            </a:extLst>
          </p:cNvPr>
          <p:cNvSpPr/>
          <p:nvPr/>
        </p:nvSpPr>
        <p:spPr>
          <a:xfrm>
            <a:off x="636075" y="1799819"/>
            <a:ext cx="10892394" cy="737483"/>
          </a:xfrm>
          <a:prstGeom prst="round2SameRect">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7" name="Rectangle 47">
            <a:extLst>
              <a:ext uri="{FF2B5EF4-FFF2-40B4-BE49-F238E27FC236}">
                <a16:creationId xmlns:a16="http://schemas.microsoft.com/office/drawing/2014/main" id="{BCFC7755-294E-5EFA-9F0F-7F39E8C02EEC}"/>
              </a:ext>
            </a:extLst>
          </p:cNvPr>
          <p:cNvSpPr/>
          <p:nvPr/>
        </p:nvSpPr>
        <p:spPr>
          <a:xfrm>
            <a:off x="4583825" y="1961875"/>
            <a:ext cx="3370525" cy="400110"/>
          </a:xfrm>
          <a:prstGeom prst="rect">
            <a:avLst/>
          </a:prstGeom>
          <a:noFill/>
          <a:ln w="25400" cap="flat" cmpd="sng" algn="ctr">
            <a:noFill/>
            <a:prstDash val="solid"/>
          </a:ln>
          <a:effectLst/>
        </p:spPr>
        <p:txBody>
          <a:bodyPr wrap="square" lIns="45720" rIns="45720" rtlCol="0" anchor="ctr">
            <a:spAutoFit/>
          </a:bodyPr>
          <a:lstStyle/>
          <a:p>
            <a:pPr algn="ctr">
              <a:defRPr/>
            </a:pPr>
            <a:r>
              <a:rPr lang="en-US" sz="2000" b="1" kern="0" dirty="0">
                <a:solidFill>
                  <a:srgbClr val="FFFFFF"/>
                </a:solidFill>
                <a:ea typeface="ＭＳ Ｐゴシック" charset="0"/>
              </a:rPr>
              <a:t>Security Cloud Control</a:t>
            </a:r>
          </a:p>
        </p:txBody>
      </p:sp>
      <p:grpSp>
        <p:nvGrpSpPr>
          <p:cNvPr id="8" name="Group 16">
            <a:extLst>
              <a:ext uri="{FF2B5EF4-FFF2-40B4-BE49-F238E27FC236}">
                <a16:creationId xmlns:a16="http://schemas.microsoft.com/office/drawing/2014/main" id="{7F425805-84A2-47D5-6161-61AD2B1A2C28}"/>
              </a:ext>
            </a:extLst>
          </p:cNvPr>
          <p:cNvGrpSpPr/>
          <p:nvPr/>
        </p:nvGrpSpPr>
        <p:grpSpPr>
          <a:xfrm>
            <a:off x="631781" y="3976167"/>
            <a:ext cx="1391071" cy="1554480"/>
            <a:chOff x="631781" y="3950767"/>
            <a:chExt cx="1391071" cy="1554480"/>
          </a:xfrm>
        </p:grpSpPr>
        <p:sp>
          <p:nvSpPr>
            <p:cNvPr id="9" name="Round Same Side Corner Rectangle 46">
              <a:extLst>
                <a:ext uri="{FF2B5EF4-FFF2-40B4-BE49-F238E27FC236}">
                  <a16:creationId xmlns:a16="http://schemas.microsoft.com/office/drawing/2014/main" id="{47C47A5D-3B56-DB9D-6EA0-3594D743C1F7}"/>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10" name="Rectangle 50">
              <a:extLst>
                <a:ext uri="{FF2B5EF4-FFF2-40B4-BE49-F238E27FC236}">
                  <a16:creationId xmlns:a16="http://schemas.microsoft.com/office/drawing/2014/main" id="{C948AAB4-9E1E-D267-3623-02B78D7425A4}"/>
                </a:ext>
              </a:extLst>
            </p:cNvPr>
            <p:cNvSpPr/>
            <p:nvPr/>
          </p:nvSpPr>
          <p:spPr>
            <a:xfrm>
              <a:off x="644626" y="4330975"/>
              <a:ext cx="1378226" cy="794064"/>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Secure</a:t>
              </a:r>
            </a:p>
            <a:p>
              <a:pPr algn="ctr">
                <a:defRPr/>
              </a:pPr>
              <a:r>
                <a:rPr lang="en-US" sz="1600" kern="0">
                  <a:solidFill>
                    <a:srgbClr val="FFFFFF"/>
                  </a:solidFill>
                  <a:ea typeface="ＭＳ Ｐゴシック" charset="0"/>
                </a:rPr>
                <a:t>Firewall</a:t>
              </a:r>
            </a:p>
            <a:p>
              <a:pPr algn="ctr">
                <a:defRPr/>
              </a:pPr>
              <a:r>
                <a:rPr lang="en-US" sz="1600" kern="0">
                  <a:solidFill>
                    <a:srgbClr val="FFFFFF"/>
                  </a:solidFill>
                  <a:ea typeface="ＭＳ Ｐゴシック" charset="0"/>
                </a:rPr>
                <a:t>ASA</a:t>
              </a:r>
              <a:endParaRPr lang="en-US" sz="1600" kern="0" dirty="0">
                <a:solidFill>
                  <a:srgbClr val="FFFFFF"/>
                </a:solidFill>
                <a:ea typeface="ＭＳ Ｐゴシック" charset="0"/>
              </a:endParaRPr>
            </a:p>
          </p:txBody>
        </p:sp>
      </p:grpSp>
      <p:cxnSp>
        <p:nvCxnSpPr>
          <p:cNvPr id="11" name="Straight Connector 51">
            <a:extLst>
              <a:ext uri="{FF2B5EF4-FFF2-40B4-BE49-F238E27FC236}">
                <a16:creationId xmlns:a16="http://schemas.microsoft.com/office/drawing/2014/main" id="{A5B7FE24-E5FD-2490-F137-9D35E5B20D03}"/>
              </a:ext>
            </a:extLst>
          </p:cNvPr>
          <p:cNvCxnSpPr>
            <a:cxnSpLocks/>
          </p:cNvCxnSpPr>
          <p:nvPr/>
        </p:nvCxnSpPr>
        <p:spPr>
          <a:xfrm>
            <a:off x="636076" y="2638978"/>
            <a:ext cx="10892395" cy="0"/>
          </a:xfrm>
          <a:prstGeom prst="line">
            <a:avLst/>
          </a:prstGeom>
          <a:noFill/>
          <a:ln w="12700" cap="flat" cmpd="sng" algn="ctr">
            <a:solidFill>
              <a:srgbClr val="74BF4B"/>
            </a:solidFill>
            <a:prstDash val="solid"/>
          </a:ln>
          <a:effectLst/>
        </p:spPr>
      </p:cxnSp>
      <p:cxnSp>
        <p:nvCxnSpPr>
          <p:cNvPr id="12" name="Straight Connector 67">
            <a:extLst>
              <a:ext uri="{FF2B5EF4-FFF2-40B4-BE49-F238E27FC236}">
                <a16:creationId xmlns:a16="http://schemas.microsoft.com/office/drawing/2014/main" id="{F036E9EA-B4F9-A782-98C4-E833D0AAAC87}"/>
              </a:ext>
            </a:extLst>
          </p:cNvPr>
          <p:cNvCxnSpPr>
            <a:cxnSpLocks/>
          </p:cNvCxnSpPr>
          <p:nvPr/>
        </p:nvCxnSpPr>
        <p:spPr>
          <a:xfrm>
            <a:off x="636076" y="3865894"/>
            <a:ext cx="10892395" cy="0"/>
          </a:xfrm>
          <a:prstGeom prst="line">
            <a:avLst/>
          </a:prstGeom>
          <a:noFill/>
          <a:ln w="12700" cap="flat" cmpd="sng" algn="ctr">
            <a:solidFill>
              <a:srgbClr val="74BF4B"/>
            </a:solidFill>
            <a:prstDash val="solid"/>
          </a:ln>
          <a:effectLst/>
        </p:spPr>
      </p:cxnSp>
      <p:sp>
        <p:nvSpPr>
          <p:cNvPr id="13" name="TextBox 74">
            <a:extLst>
              <a:ext uri="{FF2B5EF4-FFF2-40B4-BE49-F238E27FC236}">
                <a16:creationId xmlns:a16="http://schemas.microsoft.com/office/drawing/2014/main" id="{C13ABDBA-4501-E8FF-EC39-CBFA6B5DAABF}"/>
              </a:ext>
            </a:extLst>
          </p:cNvPr>
          <p:cNvSpPr txBox="1"/>
          <p:nvPr/>
        </p:nvSpPr>
        <p:spPr>
          <a:xfrm>
            <a:off x="2087829" y="3070230"/>
            <a:ext cx="7795724" cy="338554"/>
          </a:xfrm>
          <a:prstGeom prst="rect">
            <a:avLst/>
          </a:prstGeom>
          <a:noFill/>
        </p:spPr>
        <p:txBody>
          <a:bodyPr wrap="none" rtlCol="0">
            <a:spAutoFit/>
          </a:bodyPr>
          <a:lstStyle/>
          <a:p>
            <a:pPr>
              <a:defRPr/>
            </a:pPr>
            <a:r>
              <a:rPr lang="en-US" sz="1600" b="1" kern="0" dirty="0" err="1">
                <a:solidFill>
                  <a:srgbClr val="FFFFFF"/>
                </a:solidFill>
                <a:ea typeface="ＭＳ Ｐゴシック" charset="0"/>
              </a:rPr>
              <a:t>Einheitliche</a:t>
            </a:r>
            <a:r>
              <a:rPr lang="en-US" sz="1600" b="1" kern="0" dirty="0">
                <a:solidFill>
                  <a:srgbClr val="FFFFFF"/>
                </a:solidFill>
                <a:ea typeface="ＭＳ Ｐゴシック" charset="0"/>
              </a:rPr>
              <a:t> UI | </a:t>
            </a:r>
            <a:r>
              <a:rPr lang="en-US" sz="1600" b="1" kern="0" dirty="0" err="1">
                <a:solidFill>
                  <a:srgbClr val="FFFFFF"/>
                </a:solidFill>
                <a:ea typeface="ＭＳ Ｐゴシック" charset="0"/>
              </a:rPr>
              <a:t>Zentrale</a:t>
            </a:r>
            <a:r>
              <a:rPr lang="en-US" sz="1600" b="1" kern="0" dirty="0">
                <a:solidFill>
                  <a:srgbClr val="FFFFFF"/>
                </a:solidFill>
                <a:ea typeface="ＭＳ Ｐゴシック" charset="0"/>
              </a:rPr>
              <a:t> </a:t>
            </a:r>
            <a:r>
              <a:rPr lang="en-US" sz="1600" b="1" kern="0" dirty="0" err="1">
                <a:solidFill>
                  <a:srgbClr val="FFFFFF"/>
                </a:solidFill>
                <a:ea typeface="ＭＳ Ｐゴシック" charset="0"/>
              </a:rPr>
              <a:t>Provisionierung</a:t>
            </a:r>
            <a:r>
              <a:rPr lang="en-US" sz="1600" b="1" kern="0" dirty="0">
                <a:solidFill>
                  <a:srgbClr val="FFFFFF"/>
                </a:solidFill>
                <a:ea typeface="ＭＳ Ｐゴシック" charset="0"/>
              </a:rPr>
              <a:t> und RBAC | Cisco AI Assistant</a:t>
            </a:r>
          </a:p>
        </p:txBody>
      </p:sp>
      <p:grpSp>
        <p:nvGrpSpPr>
          <p:cNvPr id="14" name="Group 17">
            <a:extLst>
              <a:ext uri="{FF2B5EF4-FFF2-40B4-BE49-F238E27FC236}">
                <a16:creationId xmlns:a16="http://schemas.microsoft.com/office/drawing/2014/main" id="{CC803D03-DA4A-B81F-F875-DC15794F6325}"/>
              </a:ext>
            </a:extLst>
          </p:cNvPr>
          <p:cNvGrpSpPr/>
          <p:nvPr/>
        </p:nvGrpSpPr>
        <p:grpSpPr>
          <a:xfrm>
            <a:off x="2189166" y="3983558"/>
            <a:ext cx="1391072" cy="1554480"/>
            <a:chOff x="631781" y="3950767"/>
            <a:chExt cx="1391072" cy="1554480"/>
          </a:xfrm>
        </p:grpSpPr>
        <p:sp>
          <p:nvSpPr>
            <p:cNvPr id="15" name="Round Same Side Corner Rectangle 18">
              <a:extLst>
                <a:ext uri="{FF2B5EF4-FFF2-40B4-BE49-F238E27FC236}">
                  <a16:creationId xmlns:a16="http://schemas.microsoft.com/office/drawing/2014/main" id="{8AC989AB-0FD2-0236-5158-815EC7C31D34}"/>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16" name="Rectangle 19">
              <a:extLst>
                <a:ext uri="{FF2B5EF4-FFF2-40B4-BE49-F238E27FC236}">
                  <a16:creationId xmlns:a16="http://schemas.microsoft.com/office/drawing/2014/main" id="{4057C8F2-783B-D07D-ED44-66436C01F5EA}"/>
                </a:ext>
              </a:extLst>
            </p:cNvPr>
            <p:cNvSpPr/>
            <p:nvPr/>
          </p:nvSpPr>
          <p:spPr>
            <a:xfrm>
              <a:off x="644627" y="4214020"/>
              <a:ext cx="1378226" cy="1027974"/>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Secure Firewall Threat Defense</a:t>
              </a:r>
              <a:endParaRPr lang="en-US" sz="1600" kern="0" dirty="0">
                <a:solidFill>
                  <a:srgbClr val="FFFFFF"/>
                </a:solidFill>
                <a:ea typeface="ＭＳ Ｐゴシック" charset="0"/>
              </a:endParaRPr>
            </a:p>
          </p:txBody>
        </p:sp>
      </p:grpSp>
      <p:grpSp>
        <p:nvGrpSpPr>
          <p:cNvPr id="17" name="Group 20">
            <a:extLst>
              <a:ext uri="{FF2B5EF4-FFF2-40B4-BE49-F238E27FC236}">
                <a16:creationId xmlns:a16="http://schemas.microsoft.com/office/drawing/2014/main" id="{EFB4321A-E932-CF63-E9DA-C7965E746280}"/>
              </a:ext>
            </a:extLst>
          </p:cNvPr>
          <p:cNvGrpSpPr/>
          <p:nvPr/>
        </p:nvGrpSpPr>
        <p:grpSpPr>
          <a:xfrm>
            <a:off x="3746550" y="4003442"/>
            <a:ext cx="1391069" cy="1554480"/>
            <a:chOff x="631781" y="3950767"/>
            <a:chExt cx="1391069" cy="1554480"/>
          </a:xfrm>
        </p:grpSpPr>
        <p:sp>
          <p:nvSpPr>
            <p:cNvPr id="18" name="Round Same Side Corner Rectangle 21">
              <a:extLst>
                <a:ext uri="{FF2B5EF4-FFF2-40B4-BE49-F238E27FC236}">
                  <a16:creationId xmlns:a16="http://schemas.microsoft.com/office/drawing/2014/main" id="{4FE2E27F-782A-2751-4C7C-70D2FCB33AAC}"/>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19" name="Rectangle 22">
              <a:extLst>
                <a:ext uri="{FF2B5EF4-FFF2-40B4-BE49-F238E27FC236}">
                  <a16:creationId xmlns:a16="http://schemas.microsoft.com/office/drawing/2014/main" id="{15E49A22-EFD7-04EF-0422-C7BD28866A84}"/>
                </a:ext>
              </a:extLst>
            </p:cNvPr>
            <p:cNvSpPr/>
            <p:nvPr/>
          </p:nvSpPr>
          <p:spPr>
            <a:xfrm>
              <a:off x="644624" y="4447928"/>
              <a:ext cx="1378226" cy="560153"/>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Multicloud Defense</a:t>
              </a:r>
              <a:endParaRPr lang="en-US" sz="1600" kern="0" dirty="0">
                <a:solidFill>
                  <a:srgbClr val="FFFFFF"/>
                </a:solidFill>
                <a:ea typeface="ＭＳ Ｐゴシック" charset="0"/>
              </a:endParaRPr>
            </a:p>
          </p:txBody>
        </p:sp>
      </p:grpSp>
      <p:grpSp>
        <p:nvGrpSpPr>
          <p:cNvPr id="20" name="Group 23">
            <a:extLst>
              <a:ext uri="{FF2B5EF4-FFF2-40B4-BE49-F238E27FC236}">
                <a16:creationId xmlns:a16="http://schemas.microsoft.com/office/drawing/2014/main" id="{5E39A131-18CF-B045-13BF-F0E9B36002FA}"/>
              </a:ext>
            </a:extLst>
          </p:cNvPr>
          <p:cNvGrpSpPr/>
          <p:nvPr/>
        </p:nvGrpSpPr>
        <p:grpSpPr>
          <a:xfrm>
            <a:off x="5297307" y="4003442"/>
            <a:ext cx="1378226" cy="1554480"/>
            <a:chOff x="625155" y="3950767"/>
            <a:chExt cx="1378226" cy="1554480"/>
          </a:xfrm>
        </p:grpSpPr>
        <p:sp>
          <p:nvSpPr>
            <p:cNvPr id="21" name="Round Same Side Corner Rectangle 24">
              <a:extLst>
                <a:ext uri="{FF2B5EF4-FFF2-40B4-BE49-F238E27FC236}">
                  <a16:creationId xmlns:a16="http://schemas.microsoft.com/office/drawing/2014/main" id="{75D79845-A6A8-1112-1615-01638602C94C}"/>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22" name="Rectangle 25">
              <a:extLst>
                <a:ext uri="{FF2B5EF4-FFF2-40B4-BE49-F238E27FC236}">
                  <a16:creationId xmlns:a16="http://schemas.microsoft.com/office/drawing/2014/main" id="{269209A8-ADB4-AD91-CD26-878091AD9C6B}"/>
                </a:ext>
              </a:extLst>
            </p:cNvPr>
            <p:cNvSpPr/>
            <p:nvPr/>
          </p:nvSpPr>
          <p:spPr>
            <a:xfrm>
              <a:off x="625155" y="4564882"/>
              <a:ext cx="1378226" cy="326243"/>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Hypershield</a:t>
              </a:r>
              <a:endParaRPr lang="en-US" sz="1600" kern="0" dirty="0">
                <a:solidFill>
                  <a:srgbClr val="FFFFFF"/>
                </a:solidFill>
                <a:ea typeface="ＭＳ Ｐゴシック" charset="0"/>
              </a:endParaRPr>
            </a:p>
          </p:txBody>
        </p:sp>
      </p:grpSp>
      <p:grpSp>
        <p:nvGrpSpPr>
          <p:cNvPr id="23" name="Group 3">
            <a:extLst>
              <a:ext uri="{FF2B5EF4-FFF2-40B4-BE49-F238E27FC236}">
                <a16:creationId xmlns:a16="http://schemas.microsoft.com/office/drawing/2014/main" id="{00C28BED-8761-3BF4-4C07-079053D9DEB1}"/>
              </a:ext>
            </a:extLst>
          </p:cNvPr>
          <p:cNvGrpSpPr/>
          <p:nvPr/>
        </p:nvGrpSpPr>
        <p:grpSpPr>
          <a:xfrm>
            <a:off x="6861315" y="4020834"/>
            <a:ext cx="1378226" cy="1554480"/>
            <a:chOff x="625155" y="3950767"/>
            <a:chExt cx="1378226" cy="1554480"/>
          </a:xfrm>
        </p:grpSpPr>
        <p:sp>
          <p:nvSpPr>
            <p:cNvPr id="24" name="Round Same Side Corner Rectangle 4">
              <a:extLst>
                <a:ext uri="{FF2B5EF4-FFF2-40B4-BE49-F238E27FC236}">
                  <a16:creationId xmlns:a16="http://schemas.microsoft.com/office/drawing/2014/main" id="{075AE376-DFB2-F9CF-4D2F-ED393762E67D}"/>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25" name="Rectangle 5">
              <a:extLst>
                <a:ext uri="{FF2B5EF4-FFF2-40B4-BE49-F238E27FC236}">
                  <a16:creationId xmlns:a16="http://schemas.microsoft.com/office/drawing/2014/main" id="{1870AD0A-0904-62BC-B7A3-17A6C5185025}"/>
                </a:ext>
              </a:extLst>
            </p:cNvPr>
            <p:cNvSpPr/>
            <p:nvPr/>
          </p:nvSpPr>
          <p:spPr>
            <a:xfrm>
              <a:off x="625155" y="4564882"/>
              <a:ext cx="1378226" cy="326243"/>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Secure Workload</a:t>
              </a:r>
              <a:endParaRPr lang="en-US" sz="1600" kern="0" dirty="0">
                <a:solidFill>
                  <a:srgbClr val="FFFFFF"/>
                </a:solidFill>
                <a:ea typeface="ＭＳ Ｐゴシック" charset="0"/>
              </a:endParaRPr>
            </a:p>
          </p:txBody>
        </p:sp>
      </p:grpSp>
      <p:grpSp>
        <p:nvGrpSpPr>
          <p:cNvPr id="26" name="Group 6">
            <a:extLst>
              <a:ext uri="{FF2B5EF4-FFF2-40B4-BE49-F238E27FC236}">
                <a16:creationId xmlns:a16="http://schemas.microsoft.com/office/drawing/2014/main" id="{36B29AEF-010F-F2AD-FDA0-5E6B5DE60A0C}"/>
              </a:ext>
            </a:extLst>
          </p:cNvPr>
          <p:cNvGrpSpPr/>
          <p:nvPr/>
        </p:nvGrpSpPr>
        <p:grpSpPr>
          <a:xfrm>
            <a:off x="8431948" y="4020835"/>
            <a:ext cx="1378226" cy="1554480"/>
            <a:chOff x="625155" y="3950767"/>
            <a:chExt cx="1378226" cy="1554480"/>
          </a:xfrm>
        </p:grpSpPr>
        <p:sp>
          <p:nvSpPr>
            <p:cNvPr id="27" name="Round Same Side Corner Rectangle 7">
              <a:extLst>
                <a:ext uri="{FF2B5EF4-FFF2-40B4-BE49-F238E27FC236}">
                  <a16:creationId xmlns:a16="http://schemas.microsoft.com/office/drawing/2014/main" id="{CE586E18-60C6-ED04-429D-408398025A79}"/>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28" name="Rectangle 8">
              <a:extLst>
                <a:ext uri="{FF2B5EF4-FFF2-40B4-BE49-F238E27FC236}">
                  <a16:creationId xmlns:a16="http://schemas.microsoft.com/office/drawing/2014/main" id="{D3957A90-2F0F-E75A-762F-B74C62A56750}"/>
                </a:ext>
              </a:extLst>
            </p:cNvPr>
            <p:cNvSpPr/>
            <p:nvPr/>
          </p:nvSpPr>
          <p:spPr>
            <a:xfrm>
              <a:off x="625155" y="4564882"/>
              <a:ext cx="1378226" cy="326243"/>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Secure Access</a:t>
              </a:r>
              <a:endParaRPr lang="en-US" sz="1600" kern="0" dirty="0">
                <a:solidFill>
                  <a:srgbClr val="FFFFFF"/>
                </a:solidFill>
                <a:ea typeface="ＭＳ Ｐゴシック" charset="0"/>
              </a:endParaRPr>
            </a:p>
          </p:txBody>
        </p:sp>
      </p:grpSp>
      <p:grpSp>
        <p:nvGrpSpPr>
          <p:cNvPr id="29" name="Group 9">
            <a:extLst>
              <a:ext uri="{FF2B5EF4-FFF2-40B4-BE49-F238E27FC236}">
                <a16:creationId xmlns:a16="http://schemas.microsoft.com/office/drawing/2014/main" id="{69ED34BD-9E29-CB90-9906-6A5B779A793A}"/>
              </a:ext>
            </a:extLst>
          </p:cNvPr>
          <p:cNvGrpSpPr/>
          <p:nvPr/>
        </p:nvGrpSpPr>
        <p:grpSpPr>
          <a:xfrm>
            <a:off x="10002581" y="4023429"/>
            <a:ext cx="1378226" cy="1554480"/>
            <a:chOff x="625155" y="3950767"/>
            <a:chExt cx="1378226" cy="1554480"/>
          </a:xfrm>
        </p:grpSpPr>
        <p:sp>
          <p:nvSpPr>
            <p:cNvPr id="30" name="Round Same Side Corner Rectangle 10">
              <a:extLst>
                <a:ext uri="{FF2B5EF4-FFF2-40B4-BE49-F238E27FC236}">
                  <a16:creationId xmlns:a16="http://schemas.microsoft.com/office/drawing/2014/main" id="{BA120308-3912-8287-0D2B-98F12A843130}"/>
                </a:ext>
              </a:extLst>
            </p:cNvPr>
            <p:cNvSpPr/>
            <p:nvPr/>
          </p:nvSpPr>
          <p:spPr>
            <a:xfrm rot="10800000">
              <a:off x="631781" y="3950767"/>
              <a:ext cx="1371600" cy="1554480"/>
            </a:xfrm>
            <a:prstGeom prst="round2SameRect">
              <a:avLst>
                <a:gd name="adj1" fmla="val 9632"/>
                <a:gd name="adj2" fmla="val 0"/>
              </a:avLst>
            </a:prstGeom>
            <a:solidFill>
              <a:srgbClr val="00BCEB">
                <a:alpha val="15000"/>
              </a:srgbClr>
            </a:solidFill>
            <a:ln w="25400" cap="flat" cmpd="sng" algn="ctr">
              <a:noFill/>
              <a:prstDash val="solid"/>
            </a:ln>
            <a:effectLst/>
          </p:spPr>
          <p:txBody>
            <a:bodyPr lIns="45720" rIns="45720" rtlCol="0" anchor="ctr"/>
            <a:lstStyle/>
            <a:p>
              <a:pPr algn="ctr">
                <a:defRPr/>
              </a:pPr>
              <a:endParaRPr lang="en-US" sz="1600" kern="0">
                <a:solidFill>
                  <a:srgbClr val="414244"/>
                </a:solidFill>
                <a:ea typeface="ＭＳ Ｐゴシック" charset="0"/>
              </a:endParaRPr>
            </a:p>
          </p:txBody>
        </p:sp>
        <p:sp>
          <p:nvSpPr>
            <p:cNvPr id="31" name="Rectangle 11">
              <a:extLst>
                <a:ext uri="{FF2B5EF4-FFF2-40B4-BE49-F238E27FC236}">
                  <a16:creationId xmlns:a16="http://schemas.microsoft.com/office/drawing/2014/main" id="{916E051B-DDE1-B072-A582-1C4FDA91AB08}"/>
                </a:ext>
              </a:extLst>
            </p:cNvPr>
            <p:cNvSpPr/>
            <p:nvPr/>
          </p:nvSpPr>
          <p:spPr>
            <a:xfrm>
              <a:off x="625155" y="4564882"/>
              <a:ext cx="1378226" cy="326243"/>
            </a:xfrm>
            <a:prstGeom prst="rect">
              <a:avLst/>
            </a:prstGeom>
            <a:noFill/>
            <a:ln w="25400" cap="flat" cmpd="sng" algn="ctr">
              <a:noFill/>
              <a:prstDash val="solid"/>
            </a:ln>
            <a:effectLst/>
          </p:spPr>
          <p:txBody>
            <a:bodyPr lIns="45720" rIns="45720" rtlCol="0" anchor="ctr"/>
            <a:lstStyle/>
            <a:p>
              <a:pPr algn="ctr">
                <a:defRPr/>
              </a:pPr>
              <a:r>
                <a:rPr lang="en-US" sz="1600" kern="0">
                  <a:solidFill>
                    <a:srgbClr val="FFFFFF"/>
                  </a:solidFill>
                  <a:ea typeface="ＭＳ Ｐゴシック" charset="0"/>
                </a:rPr>
                <a:t>AI Defense</a:t>
              </a:r>
              <a:endParaRPr lang="en-US" sz="1600" kern="0" dirty="0">
                <a:solidFill>
                  <a:srgbClr val="FFFFFF"/>
                </a:solidFill>
                <a:ea typeface="ＭＳ Ｐゴシック" charset="0"/>
              </a:endParaRPr>
            </a:p>
          </p:txBody>
        </p:sp>
      </p:grpSp>
    </p:spTree>
    <p:extLst>
      <p:ext uri="{BB962C8B-B14F-4D97-AF65-F5344CB8AC3E}">
        <p14:creationId xmlns:p14="http://schemas.microsoft.com/office/powerpoint/2010/main" val="23028621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9CA23-B7F9-54C5-2A33-0189B8A8A5B6}"/>
              </a:ext>
            </a:extLst>
          </p:cNvPr>
          <p:cNvSpPr>
            <a:spLocks noGrp="1"/>
          </p:cNvSpPr>
          <p:nvPr>
            <p:ph type="title"/>
          </p:nvPr>
        </p:nvSpPr>
        <p:spPr>
          <a:xfrm>
            <a:off x="633597" y="598319"/>
            <a:ext cx="8213721" cy="504000"/>
          </a:xfrm>
        </p:spPr>
        <p:txBody>
          <a:bodyPr/>
          <a:lstStyle/>
          <a:p>
            <a:r>
              <a:rPr lang="en-US" dirty="0" err="1"/>
              <a:t>Weitere</a:t>
            </a:r>
            <a:r>
              <a:rPr lang="en-US" dirty="0"/>
              <a:t> </a:t>
            </a:r>
            <a:r>
              <a:rPr lang="en-US" dirty="0" err="1"/>
              <a:t>Integrationen</a:t>
            </a:r>
            <a:r>
              <a:rPr lang="en-US" dirty="0"/>
              <a:t> </a:t>
            </a:r>
            <a:r>
              <a:rPr lang="en-US" dirty="0" err="1"/>
              <a:t>wie</a:t>
            </a:r>
            <a:r>
              <a:rPr lang="en-US" dirty="0"/>
              <a:t> Meraki MX und Cisco XDR </a:t>
            </a:r>
            <a:endParaRPr lang="en-GB" dirty="0"/>
          </a:p>
        </p:txBody>
      </p:sp>
      <p:sp>
        <p:nvSpPr>
          <p:cNvPr id="3" name="Foliennummernplatzhalter 2">
            <a:extLst>
              <a:ext uri="{FF2B5EF4-FFF2-40B4-BE49-F238E27FC236}">
                <a16:creationId xmlns:a16="http://schemas.microsoft.com/office/drawing/2014/main" id="{AA508119-F8F6-3495-F03B-ED80A3D9FD95}"/>
              </a:ext>
            </a:extLst>
          </p:cNvPr>
          <p:cNvSpPr>
            <a:spLocks noGrp="1"/>
          </p:cNvSpPr>
          <p:nvPr>
            <p:ph type="sldNum" sz="quarter" idx="12"/>
          </p:nvPr>
        </p:nvSpPr>
        <p:spPr/>
        <p:txBody>
          <a:bodyPr/>
          <a:lstStyle/>
          <a:p>
            <a:fld id="{4C86EB02-3AF8-4C19-B0D1-31A9E52C2F89}" type="slidenum">
              <a:rPr lang="en-GB" smtClean="0"/>
              <a:pPr/>
              <a:t>16</a:t>
            </a:fld>
            <a:endParaRPr lang="en-GB"/>
          </a:p>
        </p:txBody>
      </p:sp>
      <p:sp>
        <p:nvSpPr>
          <p:cNvPr id="4" name="Datumsplatzhalter 3">
            <a:extLst>
              <a:ext uri="{FF2B5EF4-FFF2-40B4-BE49-F238E27FC236}">
                <a16:creationId xmlns:a16="http://schemas.microsoft.com/office/drawing/2014/main" id="{BFD23831-2E30-2903-2D9A-2D720FE74069}"/>
              </a:ext>
            </a:extLst>
          </p:cNvPr>
          <p:cNvSpPr>
            <a:spLocks noGrp="1"/>
          </p:cNvSpPr>
          <p:nvPr>
            <p:ph type="dt" sz="half" idx="10"/>
          </p:nvPr>
        </p:nvSpPr>
        <p:spPr/>
        <p:txBody>
          <a:bodyPr/>
          <a:lstStyle/>
          <a:p>
            <a:r>
              <a:rPr lang="de-DE"/>
              <a:t>© 2025 Logicalis Germany</a:t>
            </a:r>
            <a:endParaRPr lang="de-DE" dirty="0"/>
          </a:p>
        </p:txBody>
      </p:sp>
      <p:grpSp>
        <p:nvGrpSpPr>
          <p:cNvPr id="5" name="Group 27">
            <a:extLst>
              <a:ext uri="{FF2B5EF4-FFF2-40B4-BE49-F238E27FC236}">
                <a16:creationId xmlns:a16="http://schemas.microsoft.com/office/drawing/2014/main" id="{45D1245E-717F-EA72-B897-273BD42DAFAB}"/>
              </a:ext>
            </a:extLst>
          </p:cNvPr>
          <p:cNvGrpSpPr/>
          <p:nvPr/>
        </p:nvGrpSpPr>
        <p:grpSpPr>
          <a:xfrm>
            <a:off x="5537907" y="2230734"/>
            <a:ext cx="1371600" cy="1371600"/>
            <a:chOff x="10496414" y="3270689"/>
            <a:chExt cx="1371600" cy="1371600"/>
          </a:xfrm>
        </p:grpSpPr>
        <p:pic>
          <p:nvPicPr>
            <p:cNvPr id="6" name="Graphic 19">
              <a:extLst>
                <a:ext uri="{FF2B5EF4-FFF2-40B4-BE49-F238E27FC236}">
                  <a16:creationId xmlns:a16="http://schemas.microsoft.com/office/drawing/2014/main" id="{1DF9AF89-5623-6F9A-B22A-5B5AFE685CC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21" t="8239" r="8077" b="5936"/>
            <a:stretch/>
          </p:blipFill>
          <p:spPr>
            <a:xfrm>
              <a:off x="10613604" y="3376225"/>
              <a:ext cx="1137220" cy="1160529"/>
            </a:xfrm>
            <a:prstGeom prst="rect">
              <a:avLst/>
            </a:prstGeom>
          </p:spPr>
        </p:pic>
        <p:sp>
          <p:nvSpPr>
            <p:cNvPr id="7" name="Rectangle 23">
              <a:extLst>
                <a:ext uri="{FF2B5EF4-FFF2-40B4-BE49-F238E27FC236}">
                  <a16:creationId xmlns:a16="http://schemas.microsoft.com/office/drawing/2014/main" id="{573034D3-5DDF-EDDF-337B-B0088ADBADDD}"/>
                </a:ext>
              </a:extLst>
            </p:cNvPr>
            <p:cNvSpPr>
              <a:spLocks noChangeAspect="1"/>
            </p:cNvSpPr>
            <p:nvPr/>
          </p:nvSpPr>
          <p:spPr>
            <a:xfrm>
              <a:off x="10496414" y="3270689"/>
              <a:ext cx="1371600" cy="1371600"/>
            </a:xfrm>
            <a:prstGeom prst="rect">
              <a:avLst/>
            </a:prstGeom>
            <a:noFill/>
            <a:ln w="25400" cap="flat" cmpd="sng" algn="ctr">
              <a:solidFill>
                <a:srgbClr val="FFFFFF"/>
              </a:solidFill>
              <a:prstDash val="solid"/>
            </a:ln>
            <a:effectLst/>
          </p:spPr>
          <p:txBody>
            <a:bodyPr lIns="45720" rIns="4572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414244"/>
                </a:solidFill>
                <a:effectLst/>
                <a:uLnTx/>
                <a:uFillTx/>
                <a:ea typeface="+mn-ea"/>
                <a:cs typeface="+mn-cs"/>
              </a:endParaRPr>
            </a:p>
          </p:txBody>
        </p:sp>
      </p:grpSp>
      <p:pic>
        <p:nvPicPr>
          <p:cNvPr id="8" name="Picture 2">
            <a:extLst>
              <a:ext uri="{FF2B5EF4-FFF2-40B4-BE49-F238E27FC236}">
                <a16:creationId xmlns:a16="http://schemas.microsoft.com/office/drawing/2014/main" id="{3A16EB71-CB94-2A6D-1B94-809C4A085CA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5365" y="1580419"/>
            <a:ext cx="2651760" cy="265176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43;p16">
            <a:extLst>
              <a:ext uri="{FF2B5EF4-FFF2-40B4-BE49-F238E27FC236}">
                <a16:creationId xmlns:a16="http://schemas.microsoft.com/office/drawing/2014/main" id="{EA578D24-64EF-CAB2-4431-68B51D5FE9BE}"/>
              </a:ext>
            </a:extLst>
          </p:cNvPr>
          <p:cNvSpPr/>
          <p:nvPr/>
        </p:nvSpPr>
        <p:spPr>
          <a:xfrm>
            <a:off x="1245367" y="1760403"/>
            <a:ext cx="2651757" cy="365760"/>
          </a:xfrm>
          <a:prstGeom prst="roundRect">
            <a:avLst>
              <a:gd name="adj" fmla="val 16667"/>
            </a:avLst>
          </a:prstGeom>
          <a:noFill/>
          <a:ln w="12700">
            <a:noFill/>
          </a:ln>
        </p:spPr>
        <p:txBody>
          <a:bodyPr spcFirstLastPara="1" wrap="square" lIns="121900" tIns="60933" rIns="121900" bIns="60933" anchor="ctr" anchorCtr="0">
            <a:noAutofit/>
          </a:bodyPr>
          <a:lstStyle/>
          <a:p>
            <a:pPr algn="ctr" defTabSz="1219140">
              <a:buClr>
                <a:srgbClr val="000000"/>
              </a:buClr>
              <a:defRPr/>
            </a:pPr>
            <a:r>
              <a:rPr lang="en-US" sz="1600" b="1" kern="0" dirty="0">
                <a:solidFill>
                  <a:srgbClr val="FFFFFF"/>
                </a:solidFill>
                <a:ea typeface="Arial"/>
                <a:cs typeface="Arial"/>
                <a:sym typeface="Arial"/>
              </a:rPr>
              <a:t>Meraki Organization</a:t>
            </a:r>
            <a:endParaRPr lang="en-US" sz="1200" kern="0" dirty="0">
              <a:solidFill>
                <a:srgbClr val="FFFFFF"/>
              </a:solidFill>
              <a:ea typeface="Arial"/>
              <a:cs typeface="Arial"/>
              <a:sym typeface="Arial"/>
            </a:endParaRPr>
          </a:p>
        </p:txBody>
      </p:sp>
      <p:sp>
        <p:nvSpPr>
          <p:cNvPr id="10" name="Google Shape;448;p16">
            <a:extLst>
              <a:ext uri="{FF2B5EF4-FFF2-40B4-BE49-F238E27FC236}">
                <a16:creationId xmlns:a16="http://schemas.microsoft.com/office/drawing/2014/main" id="{25374BD3-2A92-68F4-D274-4FBACB0698AF}"/>
              </a:ext>
            </a:extLst>
          </p:cNvPr>
          <p:cNvSpPr/>
          <p:nvPr/>
        </p:nvSpPr>
        <p:spPr>
          <a:xfrm>
            <a:off x="5063814" y="1760403"/>
            <a:ext cx="2319787" cy="365760"/>
          </a:xfrm>
          <a:prstGeom prst="roundRect">
            <a:avLst>
              <a:gd name="adj" fmla="val 16667"/>
            </a:avLst>
          </a:prstGeom>
          <a:noFill/>
          <a:ln w="12700">
            <a:noFill/>
          </a:ln>
        </p:spPr>
        <p:txBody>
          <a:bodyPr spcFirstLastPara="1" wrap="square" lIns="121900" tIns="60933" rIns="121900" bIns="60933" anchor="ctr" anchorCtr="0">
            <a:noAutofit/>
          </a:bodyPr>
          <a:lstStyle/>
          <a:p>
            <a:pPr algn="ctr" defTabSz="1219140">
              <a:buClr>
                <a:srgbClr val="000000"/>
              </a:buClr>
              <a:defRPr/>
            </a:pPr>
            <a:r>
              <a:rPr lang="en-US" sz="1600" b="1" kern="0">
                <a:solidFill>
                  <a:srgbClr val="FFFFFF"/>
                </a:solidFill>
                <a:ea typeface="ＭＳ Ｐゴシック" charset="0"/>
                <a:cs typeface="Arial"/>
                <a:sym typeface="Arial"/>
              </a:rPr>
              <a:t>Cisco XDR Tenant</a:t>
            </a:r>
          </a:p>
        </p:txBody>
      </p:sp>
      <p:cxnSp>
        <p:nvCxnSpPr>
          <p:cNvPr id="11" name="Google Shape;450;p16">
            <a:extLst>
              <a:ext uri="{FF2B5EF4-FFF2-40B4-BE49-F238E27FC236}">
                <a16:creationId xmlns:a16="http://schemas.microsoft.com/office/drawing/2014/main" id="{2309FE4D-7DFD-2B42-F580-61519D004BF3}"/>
              </a:ext>
            </a:extLst>
          </p:cNvPr>
          <p:cNvCxnSpPr>
            <a:cxnSpLocks/>
          </p:cNvCxnSpPr>
          <p:nvPr/>
        </p:nvCxnSpPr>
        <p:spPr>
          <a:xfrm>
            <a:off x="3805323" y="3233658"/>
            <a:ext cx="1463040" cy="0"/>
          </a:xfrm>
          <a:prstGeom prst="straightConnector1">
            <a:avLst/>
          </a:prstGeom>
          <a:noFill/>
          <a:ln w="12700" cap="flat" cmpd="sng">
            <a:solidFill>
              <a:srgbClr val="00BCEB"/>
            </a:solidFill>
            <a:prstDash val="solid"/>
            <a:miter lim="800000"/>
            <a:headEnd type="triangle" w="med" len="med"/>
            <a:tailEnd type="triangle" w="med" len="med"/>
          </a:ln>
        </p:spPr>
      </p:cxnSp>
      <p:sp>
        <p:nvSpPr>
          <p:cNvPr id="12" name="Google Shape;451;p16">
            <a:extLst>
              <a:ext uri="{FF2B5EF4-FFF2-40B4-BE49-F238E27FC236}">
                <a16:creationId xmlns:a16="http://schemas.microsoft.com/office/drawing/2014/main" id="{60FE844D-3084-C7D9-4F28-435EDC7F9D47}"/>
              </a:ext>
            </a:extLst>
          </p:cNvPr>
          <p:cNvSpPr txBox="1"/>
          <p:nvPr/>
        </p:nvSpPr>
        <p:spPr>
          <a:xfrm>
            <a:off x="3643980" y="2749148"/>
            <a:ext cx="1785726" cy="461610"/>
          </a:xfrm>
          <a:prstGeom prst="rect">
            <a:avLst/>
          </a:prstGeom>
          <a:noFill/>
          <a:ln>
            <a:noFill/>
          </a:ln>
        </p:spPr>
        <p:txBody>
          <a:bodyPr spcFirstLastPara="1" wrap="square" lIns="121900" tIns="60933" rIns="121900" bIns="60933" anchor="ctr" anchorCtr="0">
            <a:spAutoFit/>
          </a:bodyPr>
          <a:lstStyle/>
          <a:p>
            <a:pPr algn="ctr" defTabSz="1219140">
              <a:buClr>
                <a:srgbClr val="000000"/>
              </a:buClr>
              <a:buSzPts val="1050"/>
              <a:defRPr/>
            </a:pPr>
            <a:r>
              <a:rPr lang="en-US" sz="1050" kern="0">
                <a:solidFill>
                  <a:srgbClr val="FFFFFF"/>
                </a:solidFill>
                <a:ea typeface="Arial"/>
                <a:cs typeface="Arial"/>
                <a:sym typeface="Arial"/>
              </a:rPr>
              <a:t>Easy configuration (bi-directional OAuth)</a:t>
            </a:r>
            <a:endParaRPr sz="1050" kern="0">
              <a:solidFill>
                <a:srgbClr val="FFFFFF"/>
              </a:solidFill>
              <a:ea typeface="Arial"/>
              <a:cs typeface="Arial"/>
              <a:sym typeface="Arial"/>
            </a:endParaRPr>
          </a:p>
        </p:txBody>
      </p:sp>
      <p:sp>
        <p:nvSpPr>
          <p:cNvPr id="13" name="Oval 4">
            <a:extLst>
              <a:ext uri="{FF2B5EF4-FFF2-40B4-BE49-F238E27FC236}">
                <a16:creationId xmlns:a16="http://schemas.microsoft.com/office/drawing/2014/main" id="{A273153D-8EC2-4858-3C30-0128D13B2381}"/>
              </a:ext>
            </a:extLst>
          </p:cNvPr>
          <p:cNvSpPr>
            <a:spLocks noChangeAspect="1"/>
          </p:cNvSpPr>
          <p:nvPr/>
        </p:nvSpPr>
        <p:spPr>
          <a:xfrm>
            <a:off x="4345701" y="2236410"/>
            <a:ext cx="382285" cy="384048"/>
          </a:xfrm>
          <a:prstGeom prst="ellipse">
            <a:avLst/>
          </a:prstGeom>
          <a:solidFill>
            <a:srgbClr val="74BE4B"/>
          </a:solidFill>
          <a:ln w="25400" cap="flat" cmpd="sng" algn="ctr">
            <a:solidFill>
              <a:srgbClr val="417C2F"/>
            </a:solidFill>
            <a:prstDash val="solid"/>
          </a:ln>
          <a:effectLst/>
        </p:spPr>
        <p:txBody>
          <a:bodyPr lIns="121920" tIns="60960" rIns="121920" bIns="6096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14244"/>
                </a:solidFill>
                <a:effectLst/>
                <a:uLnTx/>
                <a:uFillTx/>
                <a:ea typeface="+mn-ea"/>
                <a:cs typeface="Arial"/>
              </a:rPr>
              <a:t>1</a:t>
            </a:r>
            <a:endParaRPr kumimoji="0" lang="en-US" sz="1400" b="0" i="0" u="none" strike="noStrike" kern="0" cap="none" spc="0" normalizeH="0" baseline="0" noProof="0">
              <a:ln>
                <a:noFill/>
              </a:ln>
              <a:solidFill>
                <a:srgbClr val="414244"/>
              </a:solidFill>
              <a:effectLst/>
              <a:uLnTx/>
              <a:uFillTx/>
              <a:ea typeface="+mn-ea"/>
              <a:cs typeface="+mn-cs"/>
            </a:endParaRPr>
          </a:p>
        </p:txBody>
      </p:sp>
      <p:pic>
        <p:nvPicPr>
          <p:cNvPr id="14" name="Picture 4">
            <a:extLst>
              <a:ext uri="{FF2B5EF4-FFF2-40B4-BE49-F238E27FC236}">
                <a16:creationId xmlns:a16="http://schemas.microsoft.com/office/drawing/2014/main" id="{DE2D8B7D-C153-6B6F-6F25-45B57C8EFCA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47319" y="1763653"/>
            <a:ext cx="2283854" cy="2283854"/>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448;p16">
            <a:extLst>
              <a:ext uri="{FF2B5EF4-FFF2-40B4-BE49-F238E27FC236}">
                <a16:creationId xmlns:a16="http://schemas.microsoft.com/office/drawing/2014/main" id="{A4BB0547-0EB0-A080-7735-AABAD21C8C68}"/>
              </a:ext>
            </a:extLst>
          </p:cNvPr>
          <p:cNvSpPr/>
          <p:nvPr/>
        </p:nvSpPr>
        <p:spPr>
          <a:xfrm>
            <a:off x="8829352" y="1760403"/>
            <a:ext cx="2555605" cy="457200"/>
          </a:xfrm>
          <a:prstGeom prst="roundRect">
            <a:avLst>
              <a:gd name="adj" fmla="val 16667"/>
            </a:avLst>
          </a:prstGeom>
          <a:noFill/>
          <a:ln w="12700">
            <a:noFill/>
          </a:ln>
        </p:spPr>
        <p:txBody>
          <a:bodyPr spcFirstLastPara="1" wrap="square" lIns="121900" tIns="60933" rIns="121900" bIns="60933" anchor="ctr" anchorCtr="0">
            <a:noAutofit/>
          </a:bodyPr>
          <a:lstStyle/>
          <a:p>
            <a:pPr algn="ctr" defTabSz="1219140">
              <a:buClr>
                <a:srgbClr val="000000"/>
              </a:buClr>
              <a:buSzPts val="1800"/>
              <a:defRPr/>
            </a:pPr>
            <a:r>
              <a:rPr lang="en-US" sz="1600" b="1" kern="0">
                <a:solidFill>
                  <a:srgbClr val="FFFFFF"/>
                </a:solidFill>
                <a:ea typeface="Arial"/>
                <a:cs typeface="Arial"/>
                <a:sym typeface="Arial"/>
              </a:rPr>
              <a:t>Meraki MX Networks</a:t>
            </a:r>
            <a:endParaRPr sz="1200" b="1" kern="0">
              <a:solidFill>
                <a:srgbClr val="FFFFFF"/>
              </a:solidFill>
              <a:ea typeface="Arial"/>
              <a:cs typeface="Arial"/>
              <a:sym typeface="Arial"/>
            </a:endParaRPr>
          </a:p>
        </p:txBody>
      </p:sp>
      <p:cxnSp>
        <p:nvCxnSpPr>
          <p:cNvPr id="16" name="Google Shape;450;p16">
            <a:extLst>
              <a:ext uri="{FF2B5EF4-FFF2-40B4-BE49-F238E27FC236}">
                <a16:creationId xmlns:a16="http://schemas.microsoft.com/office/drawing/2014/main" id="{D7D2CA8D-A785-57BE-A7F9-4C7D966A31C4}"/>
              </a:ext>
            </a:extLst>
          </p:cNvPr>
          <p:cNvCxnSpPr>
            <a:cxnSpLocks/>
          </p:cNvCxnSpPr>
          <p:nvPr/>
        </p:nvCxnSpPr>
        <p:spPr>
          <a:xfrm flipH="1">
            <a:off x="7093849" y="3233658"/>
            <a:ext cx="2221969" cy="0"/>
          </a:xfrm>
          <a:prstGeom prst="straightConnector1">
            <a:avLst/>
          </a:prstGeom>
          <a:noFill/>
          <a:ln w="12700" cap="flat" cmpd="sng">
            <a:solidFill>
              <a:srgbClr val="00BCEB"/>
            </a:solidFill>
            <a:prstDash val="solid"/>
            <a:miter lim="800000"/>
            <a:headEnd type="none" w="sm" len="sm"/>
            <a:tailEnd type="triangle" w="med" len="med"/>
          </a:ln>
        </p:spPr>
      </p:cxnSp>
      <p:sp>
        <p:nvSpPr>
          <p:cNvPr id="17" name="Google Shape;451;p16">
            <a:extLst>
              <a:ext uri="{FF2B5EF4-FFF2-40B4-BE49-F238E27FC236}">
                <a16:creationId xmlns:a16="http://schemas.microsoft.com/office/drawing/2014/main" id="{B0DB9EDA-B347-ED37-B7F1-28A128613CAA}"/>
              </a:ext>
            </a:extLst>
          </p:cNvPr>
          <p:cNvSpPr txBox="1"/>
          <p:nvPr/>
        </p:nvSpPr>
        <p:spPr>
          <a:xfrm>
            <a:off x="7033841" y="2756659"/>
            <a:ext cx="2230437" cy="461610"/>
          </a:xfrm>
          <a:prstGeom prst="rect">
            <a:avLst/>
          </a:prstGeom>
          <a:noFill/>
          <a:ln>
            <a:noFill/>
          </a:ln>
        </p:spPr>
        <p:txBody>
          <a:bodyPr spcFirstLastPara="1" wrap="square" lIns="121900" tIns="60933" rIns="121900" bIns="60933" anchor="ctr" anchorCtr="0">
            <a:spAutoFit/>
          </a:bodyPr>
          <a:lstStyle/>
          <a:p>
            <a:pPr algn="ctr" defTabSz="1219140">
              <a:buClr>
                <a:srgbClr val="000000"/>
              </a:buClr>
              <a:buSzPts val="1050"/>
              <a:defRPr/>
            </a:pPr>
            <a:r>
              <a:rPr lang="en-US" sz="1050" kern="0">
                <a:solidFill>
                  <a:srgbClr val="FFFFFF"/>
                </a:solidFill>
                <a:ea typeface="Arial"/>
                <a:cs typeface="Arial"/>
                <a:sym typeface="Arial"/>
              </a:rPr>
              <a:t>Contextual NetFlow: Agentless/ Direct-to-cloud</a:t>
            </a:r>
            <a:endParaRPr sz="1050" kern="0">
              <a:solidFill>
                <a:srgbClr val="FFFFFF"/>
              </a:solidFill>
              <a:ea typeface="Arial"/>
              <a:cs typeface="Arial"/>
              <a:sym typeface="Arial"/>
            </a:endParaRPr>
          </a:p>
        </p:txBody>
      </p:sp>
      <p:sp>
        <p:nvSpPr>
          <p:cNvPr id="18" name="Oval 33">
            <a:extLst>
              <a:ext uri="{FF2B5EF4-FFF2-40B4-BE49-F238E27FC236}">
                <a16:creationId xmlns:a16="http://schemas.microsoft.com/office/drawing/2014/main" id="{85AACC24-77B4-841E-8F15-DFC5E33B7683}"/>
              </a:ext>
            </a:extLst>
          </p:cNvPr>
          <p:cNvSpPr>
            <a:spLocks noChangeAspect="1"/>
          </p:cNvSpPr>
          <p:nvPr/>
        </p:nvSpPr>
        <p:spPr>
          <a:xfrm>
            <a:off x="7892936" y="2236410"/>
            <a:ext cx="382285" cy="384048"/>
          </a:xfrm>
          <a:prstGeom prst="ellipse">
            <a:avLst/>
          </a:prstGeom>
          <a:solidFill>
            <a:srgbClr val="74BE4B"/>
          </a:solidFill>
          <a:ln w="25400" cap="flat" cmpd="sng" algn="ctr">
            <a:solidFill>
              <a:srgbClr val="417C2F"/>
            </a:solidFill>
            <a:prstDash val="solid"/>
          </a:ln>
          <a:effectLst/>
        </p:spPr>
        <p:txBody>
          <a:bodyPr lIns="121920" tIns="60960" rIns="121920" bIns="6096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14244"/>
                </a:solidFill>
                <a:effectLst/>
                <a:uLnTx/>
                <a:uFillTx/>
                <a:ea typeface="+mn-ea"/>
                <a:cs typeface="Arial"/>
              </a:rPr>
              <a:t>5</a:t>
            </a:r>
            <a:endParaRPr kumimoji="0" lang="en-US" sz="1400" b="0" i="0" u="none" strike="noStrike" kern="0" cap="none" spc="0" normalizeH="0" baseline="0" noProof="0">
              <a:ln>
                <a:noFill/>
              </a:ln>
              <a:solidFill>
                <a:srgbClr val="414244"/>
              </a:solidFill>
              <a:effectLst/>
              <a:uLnTx/>
              <a:uFillTx/>
              <a:ea typeface="+mn-ea"/>
              <a:cs typeface="+mn-cs"/>
            </a:endParaRPr>
          </a:p>
        </p:txBody>
      </p:sp>
      <p:grpSp>
        <p:nvGrpSpPr>
          <p:cNvPr id="19" name="Group 1023">
            <a:extLst>
              <a:ext uri="{FF2B5EF4-FFF2-40B4-BE49-F238E27FC236}">
                <a16:creationId xmlns:a16="http://schemas.microsoft.com/office/drawing/2014/main" id="{2340FF33-02CA-410B-CBEC-FCD0499F37E4}"/>
              </a:ext>
            </a:extLst>
          </p:cNvPr>
          <p:cNvGrpSpPr/>
          <p:nvPr/>
        </p:nvGrpSpPr>
        <p:grpSpPr>
          <a:xfrm>
            <a:off x="2713976" y="3694458"/>
            <a:ext cx="3059002" cy="776451"/>
            <a:chOff x="2194663" y="3330710"/>
            <a:chExt cx="3059002" cy="776451"/>
          </a:xfrm>
        </p:grpSpPr>
        <p:cxnSp>
          <p:nvCxnSpPr>
            <p:cNvPr id="20" name="Google Shape;445;p16">
              <a:extLst>
                <a:ext uri="{FF2B5EF4-FFF2-40B4-BE49-F238E27FC236}">
                  <a16:creationId xmlns:a16="http://schemas.microsoft.com/office/drawing/2014/main" id="{4C79D638-2C19-9FBE-A6CC-BE76BAE88F82}"/>
                </a:ext>
              </a:extLst>
            </p:cNvPr>
            <p:cNvCxnSpPr>
              <a:cxnSpLocks/>
            </p:cNvCxnSpPr>
            <p:nvPr/>
          </p:nvCxnSpPr>
          <p:spPr>
            <a:xfrm flipV="1">
              <a:off x="2203807" y="3330710"/>
              <a:ext cx="0" cy="731520"/>
            </a:xfrm>
            <a:prstGeom prst="straightConnector1">
              <a:avLst/>
            </a:prstGeom>
            <a:noFill/>
            <a:ln w="12700" cap="rnd" cmpd="sng">
              <a:solidFill>
                <a:srgbClr val="00BCEB"/>
              </a:solidFill>
              <a:prstDash val="solid"/>
              <a:miter lim="800000"/>
              <a:headEnd type="none" w="sm" len="sm"/>
              <a:tailEnd type="triangle" w="med" len="med"/>
            </a:ln>
          </p:spPr>
        </p:cxnSp>
        <p:cxnSp>
          <p:nvCxnSpPr>
            <p:cNvPr id="21" name="Google Shape;445;p16">
              <a:extLst>
                <a:ext uri="{FF2B5EF4-FFF2-40B4-BE49-F238E27FC236}">
                  <a16:creationId xmlns:a16="http://schemas.microsoft.com/office/drawing/2014/main" id="{7E8E8D89-D355-918E-6179-6C309A3A020E}"/>
                </a:ext>
              </a:extLst>
            </p:cNvPr>
            <p:cNvCxnSpPr>
              <a:cxnSpLocks/>
            </p:cNvCxnSpPr>
            <p:nvPr/>
          </p:nvCxnSpPr>
          <p:spPr>
            <a:xfrm>
              <a:off x="5253665" y="3341604"/>
              <a:ext cx="0" cy="738905"/>
            </a:xfrm>
            <a:prstGeom prst="straightConnector1">
              <a:avLst/>
            </a:prstGeom>
            <a:noFill/>
            <a:ln w="12700" cap="rnd" cmpd="sng">
              <a:solidFill>
                <a:srgbClr val="00BCEB"/>
              </a:solidFill>
              <a:prstDash val="solid"/>
              <a:miter lim="800000"/>
              <a:headEnd type="none" w="sm" len="sm"/>
              <a:tailEnd type="triangle" w="med" len="med"/>
            </a:ln>
          </p:spPr>
        </p:cxnSp>
        <p:cxnSp>
          <p:nvCxnSpPr>
            <p:cNvPr id="22" name="Google Shape;445;p16">
              <a:extLst>
                <a:ext uri="{FF2B5EF4-FFF2-40B4-BE49-F238E27FC236}">
                  <a16:creationId xmlns:a16="http://schemas.microsoft.com/office/drawing/2014/main" id="{90086CD2-285E-2BCE-5E87-6CBC6C8E1003}"/>
                </a:ext>
              </a:extLst>
            </p:cNvPr>
            <p:cNvCxnSpPr>
              <a:cxnSpLocks/>
            </p:cNvCxnSpPr>
            <p:nvPr/>
          </p:nvCxnSpPr>
          <p:spPr>
            <a:xfrm flipH="1">
              <a:off x="2194663" y="4098366"/>
              <a:ext cx="3049858" cy="0"/>
            </a:xfrm>
            <a:prstGeom prst="straightConnector1">
              <a:avLst/>
            </a:prstGeom>
            <a:noFill/>
            <a:ln w="12700" cap="rnd" cmpd="sng">
              <a:solidFill>
                <a:srgbClr val="00BCEB"/>
              </a:solidFill>
              <a:prstDash val="solid"/>
              <a:miter lim="800000"/>
              <a:headEnd type="none" w="sm" len="sm"/>
              <a:tailEnd type="triangle" w="med" len="med"/>
            </a:ln>
          </p:spPr>
        </p:cxnSp>
        <p:sp>
          <p:nvSpPr>
            <p:cNvPr id="23" name="Oval 41">
              <a:extLst>
                <a:ext uri="{FF2B5EF4-FFF2-40B4-BE49-F238E27FC236}">
                  <a16:creationId xmlns:a16="http://schemas.microsoft.com/office/drawing/2014/main" id="{184D0FA0-ACBC-86B7-CD3F-3FD70003DC4D}"/>
                </a:ext>
              </a:extLst>
            </p:cNvPr>
            <p:cNvSpPr>
              <a:spLocks noChangeAspect="1"/>
            </p:cNvSpPr>
            <p:nvPr/>
          </p:nvSpPr>
          <p:spPr>
            <a:xfrm>
              <a:off x="2247841" y="3679119"/>
              <a:ext cx="382285" cy="384048"/>
            </a:xfrm>
            <a:prstGeom prst="ellipse">
              <a:avLst/>
            </a:prstGeom>
            <a:solidFill>
              <a:srgbClr val="74BE4B"/>
            </a:solidFill>
            <a:ln w="25400" cap="flat" cmpd="sng" algn="ctr">
              <a:solidFill>
                <a:srgbClr val="417C2F"/>
              </a:solidFill>
              <a:prstDash val="solid"/>
            </a:ln>
            <a:effectLst/>
          </p:spPr>
          <p:txBody>
            <a:bodyPr lIns="121920" tIns="60960" rIns="121920" bIns="6096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14244"/>
                  </a:solidFill>
                  <a:effectLst/>
                  <a:uLnTx/>
                  <a:uFillTx/>
                  <a:ea typeface="+mn-ea"/>
                  <a:cs typeface="Arial"/>
                </a:rPr>
                <a:t>2</a:t>
              </a:r>
              <a:endParaRPr kumimoji="0" lang="en-US" sz="1400" b="0" i="0" u="none" strike="noStrike" kern="0" cap="none" spc="0" normalizeH="0" baseline="0" noProof="0">
                <a:ln>
                  <a:noFill/>
                </a:ln>
                <a:solidFill>
                  <a:srgbClr val="414244"/>
                </a:solidFill>
                <a:effectLst/>
                <a:uLnTx/>
                <a:uFillTx/>
                <a:ea typeface="+mn-ea"/>
                <a:cs typeface="+mn-cs"/>
              </a:endParaRPr>
            </a:p>
          </p:txBody>
        </p:sp>
        <p:sp>
          <p:nvSpPr>
            <p:cNvPr id="24" name="Google Shape;451;p16">
              <a:extLst>
                <a:ext uri="{FF2B5EF4-FFF2-40B4-BE49-F238E27FC236}">
                  <a16:creationId xmlns:a16="http://schemas.microsoft.com/office/drawing/2014/main" id="{7AA27AEF-C98E-8AB8-59EA-D182C73EDE37}"/>
                </a:ext>
              </a:extLst>
            </p:cNvPr>
            <p:cNvSpPr txBox="1"/>
            <p:nvPr/>
          </p:nvSpPr>
          <p:spPr>
            <a:xfrm>
              <a:off x="2877369" y="3645551"/>
              <a:ext cx="1702735" cy="461610"/>
            </a:xfrm>
            <a:prstGeom prst="rect">
              <a:avLst/>
            </a:prstGeom>
            <a:noFill/>
            <a:ln>
              <a:noFill/>
            </a:ln>
          </p:spPr>
          <p:txBody>
            <a:bodyPr spcFirstLastPara="1" wrap="square" lIns="121900" tIns="60933" rIns="121900" bIns="60933" anchor="t" anchorCtr="0">
              <a:spAutoFit/>
            </a:bodyPr>
            <a:lstStyle/>
            <a:p>
              <a:pPr marL="0" marR="0" lvl="0" indent="0" algn="ctr" defTabSz="1219140" eaLnBrk="1" fontAlgn="auto" latinLnBrk="0" hangingPunct="1">
                <a:lnSpc>
                  <a:spcPct val="100000"/>
                </a:lnSpc>
                <a:spcBef>
                  <a:spcPts val="0"/>
                </a:spcBef>
                <a:spcAft>
                  <a:spcPts val="0"/>
                </a:spcAft>
                <a:buClr>
                  <a:srgbClr val="000000"/>
                </a:buClr>
                <a:buSzPts val="1050"/>
                <a:buFontTx/>
                <a:buNone/>
                <a:tabLst/>
                <a:defRPr/>
              </a:pPr>
              <a:r>
                <a:rPr kumimoji="0" lang="en-US" sz="1050" b="0" i="0" u="none" strike="noStrike" kern="0" cap="none" spc="0" normalizeH="0" baseline="0" noProof="0" dirty="0">
                  <a:ln>
                    <a:noFill/>
                  </a:ln>
                  <a:solidFill>
                    <a:srgbClr val="FFFFFF"/>
                  </a:solidFill>
                  <a:effectLst/>
                  <a:uLnTx/>
                  <a:uFillTx/>
                  <a:ea typeface="Arial"/>
                  <a:cs typeface="Arial"/>
                  <a:sym typeface="Arial"/>
                </a:rPr>
                <a:t>XDR Incidents View in Meraki Dashboard</a:t>
              </a:r>
              <a:endParaRPr kumimoji="0" sz="1050" b="0" i="0" u="none" strike="noStrike" kern="0" cap="none" spc="0" normalizeH="0" baseline="0" noProof="0" dirty="0">
                <a:ln>
                  <a:noFill/>
                </a:ln>
                <a:solidFill>
                  <a:srgbClr val="FFFFFF"/>
                </a:solidFill>
                <a:effectLst/>
                <a:uLnTx/>
                <a:uFillTx/>
                <a:ea typeface="Arial"/>
                <a:cs typeface="Arial"/>
                <a:sym typeface="Arial"/>
              </a:endParaRPr>
            </a:p>
          </p:txBody>
        </p:sp>
      </p:grpSp>
      <p:grpSp>
        <p:nvGrpSpPr>
          <p:cNvPr id="31" name="Group 1026">
            <a:extLst>
              <a:ext uri="{FF2B5EF4-FFF2-40B4-BE49-F238E27FC236}">
                <a16:creationId xmlns:a16="http://schemas.microsoft.com/office/drawing/2014/main" id="{C370DF5A-5374-BA5D-874C-75CD74EB17F1}"/>
              </a:ext>
            </a:extLst>
          </p:cNvPr>
          <p:cNvGrpSpPr/>
          <p:nvPr/>
        </p:nvGrpSpPr>
        <p:grpSpPr>
          <a:xfrm>
            <a:off x="1965861" y="3693778"/>
            <a:ext cx="4130139" cy="1810804"/>
            <a:chOff x="1446548" y="3330030"/>
            <a:chExt cx="4130139" cy="1810804"/>
          </a:xfrm>
        </p:grpSpPr>
        <p:sp>
          <p:nvSpPr>
            <p:cNvPr id="32" name="Google Shape;447;p16">
              <a:extLst>
                <a:ext uri="{FF2B5EF4-FFF2-40B4-BE49-F238E27FC236}">
                  <a16:creationId xmlns:a16="http://schemas.microsoft.com/office/drawing/2014/main" id="{4FBDCB26-3DBB-2375-BEA7-70FCEACB7482}"/>
                </a:ext>
              </a:extLst>
            </p:cNvPr>
            <p:cNvSpPr txBox="1"/>
            <p:nvPr/>
          </p:nvSpPr>
          <p:spPr>
            <a:xfrm>
              <a:off x="2073672" y="4679224"/>
              <a:ext cx="2889250" cy="461610"/>
            </a:xfrm>
            <a:prstGeom prst="rect">
              <a:avLst/>
            </a:prstGeom>
            <a:noFill/>
            <a:ln>
              <a:noFill/>
            </a:ln>
          </p:spPr>
          <p:txBody>
            <a:bodyPr spcFirstLastPara="1" wrap="square" lIns="121900" tIns="60933" rIns="121900" bIns="60933" anchor="t" anchorCtr="0">
              <a:spAutoFit/>
            </a:bodyPr>
            <a:lstStyle/>
            <a:p>
              <a:pPr marL="0" marR="0" lvl="0" indent="0" algn="ctr" defTabSz="1219140" eaLnBrk="1" fontAlgn="auto" latinLnBrk="0" hangingPunct="1">
                <a:lnSpc>
                  <a:spcPct val="100000"/>
                </a:lnSpc>
                <a:spcBef>
                  <a:spcPts val="0"/>
                </a:spcBef>
                <a:spcAft>
                  <a:spcPts val="0"/>
                </a:spcAft>
                <a:buClr>
                  <a:srgbClr val="000000"/>
                </a:buClr>
                <a:buSzPts val="1050"/>
                <a:buFontTx/>
                <a:buNone/>
                <a:tabLst/>
                <a:defRPr/>
              </a:pPr>
              <a:r>
                <a:rPr kumimoji="0" lang="en-US" sz="1050" b="0" i="0" u="none" strike="noStrike" kern="0" cap="none" spc="0" normalizeH="0" baseline="0" noProof="0" dirty="0">
                  <a:ln>
                    <a:noFill/>
                  </a:ln>
                  <a:solidFill>
                    <a:srgbClr val="FFFFFF"/>
                  </a:solidFill>
                  <a:effectLst/>
                  <a:uLnTx/>
                  <a:uFillTx/>
                  <a:ea typeface="Arial"/>
                  <a:cs typeface="Arial"/>
                  <a:sym typeface="Arial"/>
                </a:rPr>
                <a:t>Device context for XDR Asset Insights  via Meraki Systems Manager</a:t>
              </a:r>
              <a:endParaRPr kumimoji="0" sz="1050" b="0" i="0" u="none" strike="noStrike" kern="0" cap="none" spc="0" normalizeH="0" baseline="0" noProof="0" dirty="0">
                <a:ln>
                  <a:noFill/>
                </a:ln>
                <a:solidFill>
                  <a:srgbClr val="FFFFFF"/>
                </a:solidFill>
                <a:effectLst/>
                <a:uLnTx/>
                <a:uFillTx/>
                <a:ea typeface="Arial"/>
                <a:cs typeface="Arial"/>
                <a:sym typeface="Arial"/>
              </a:endParaRPr>
            </a:p>
          </p:txBody>
        </p:sp>
        <p:cxnSp>
          <p:nvCxnSpPr>
            <p:cNvPr id="33" name="Google Shape;445;p16">
              <a:extLst>
                <a:ext uri="{FF2B5EF4-FFF2-40B4-BE49-F238E27FC236}">
                  <a16:creationId xmlns:a16="http://schemas.microsoft.com/office/drawing/2014/main" id="{A1C1D022-CB28-1FEA-A0D7-92E3AABE1A9B}"/>
                </a:ext>
              </a:extLst>
            </p:cNvPr>
            <p:cNvCxnSpPr>
              <a:cxnSpLocks/>
            </p:cNvCxnSpPr>
            <p:nvPr/>
          </p:nvCxnSpPr>
          <p:spPr>
            <a:xfrm flipV="1">
              <a:off x="5576687" y="3330030"/>
              <a:ext cx="0" cy="1783080"/>
            </a:xfrm>
            <a:prstGeom prst="straightConnector1">
              <a:avLst/>
            </a:prstGeom>
            <a:noFill/>
            <a:ln w="12700" cap="rnd" cmpd="sng">
              <a:solidFill>
                <a:srgbClr val="00BCEB"/>
              </a:solidFill>
              <a:prstDash val="solid"/>
              <a:miter lim="800000"/>
              <a:headEnd type="none" w="sm" len="sm"/>
              <a:tailEnd type="triangle" w="med" len="med"/>
            </a:ln>
          </p:spPr>
        </p:cxnSp>
        <p:cxnSp>
          <p:nvCxnSpPr>
            <p:cNvPr id="34" name="Google Shape;445;p16">
              <a:extLst>
                <a:ext uri="{FF2B5EF4-FFF2-40B4-BE49-F238E27FC236}">
                  <a16:creationId xmlns:a16="http://schemas.microsoft.com/office/drawing/2014/main" id="{CEB4D2BE-A645-529F-2212-1D1487020FB8}"/>
                </a:ext>
              </a:extLst>
            </p:cNvPr>
            <p:cNvCxnSpPr>
              <a:cxnSpLocks/>
            </p:cNvCxnSpPr>
            <p:nvPr/>
          </p:nvCxnSpPr>
          <p:spPr>
            <a:xfrm>
              <a:off x="1446548" y="3341604"/>
              <a:ext cx="0" cy="1776825"/>
            </a:xfrm>
            <a:prstGeom prst="straightConnector1">
              <a:avLst/>
            </a:prstGeom>
            <a:noFill/>
            <a:ln w="12700" cap="rnd" cmpd="sng">
              <a:solidFill>
                <a:srgbClr val="00BCEB"/>
              </a:solidFill>
              <a:prstDash val="solid"/>
              <a:miter lim="800000"/>
              <a:headEnd type="none" w="sm" len="sm"/>
              <a:tailEnd type="triangle" w="med" len="med"/>
            </a:ln>
          </p:spPr>
        </p:cxnSp>
        <p:cxnSp>
          <p:nvCxnSpPr>
            <p:cNvPr id="35" name="Google Shape;445;p16">
              <a:extLst>
                <a:ext uri="{FF2B5EF4-FFF2-40B4-BE49-F238E27FC236}">
                  <a16:creationId xmlns:a16="http://schemas.microsoft.com/office/drawing/2014/main" id="{1ECA9489-B093-5A91-779D-2F05A4BF03DC}"/>
                </a:ext>
              </a:extLst>
            </p:cNvPr>
            <p:cNvCxnSpPr>
              <a:cxnSpLocks/>
            </p:cNvCxnSpPr>
            <p:nvPr/>
          </p:nvCxnSpPr>
          <p:spPr>
            <a:xfrm>
              <a:off x="1459908" y="5136424"/>
              <a:ext cx="4116779" cy="0"/>
            </a:xfrm>
            <a:prstGeom prst="straightConnector1">
              <a:avLst/>
            </a:prstGeom>
            <a:noFill/>
            <a:ln w="12700" cap="rnd" cmpd="sng">
              <a:solidFill>
                <a:srgbClr val="00BCEB"/>
              </a:solidFill>
              <a:prstDash val="solid"/>
              <a:miter lim="800000"/>
              <a:headEnd type="none" w="sm" len="sm"/>
              <a:tailEnd type="triangle" w="med" len="med"/>
            </a:ln>
          </p:spPr>
        </p:cxnSp>
        <p:sp>
          <p:nvSpPr>
            <p:cNvPr id="36" name="Oval 60">
              <a:extLst>
                <a:ext uri="{FF2B5EF4-FFF2-40B4-BE49-F238E27FC236}">
                  <a16:creationId xmlns:a16="http://schemas.microsoft.com/office/drawing/2014/main" id="{E6FE486D-6DB5-AAF5-0727-8DB05073438A}"/>
                </a:ext>
              </a:extLst>
            </p:cNvPr>
            <p:cNvSpPr>
              <a:spLocks noChangeAspect="1"/>
            </p:cNvSpPr>
            <p:nvPr/>
          </p:nvSpPr>
          <p:spPr>
            <a:xfrm>
              <a:off x="1499960" y="4701149"/>
              <a:ext cx="382285" cy="384048"/>
            </a:xfrm>
            <a:prstGeom prst="ellipse">
              <a:avLst/>
            </a:prstGeom>
            <a:solidFill>
              <a:srgbClr val="74BE4B"/>
            </a:solidFill>
            <a:ln w="25400" cap="flat" cmpd="sng" algn="ctr">
              <a:solidFill>
                <a:srgbClr val="417C2F"/>
              </a:solidFill>
              <a:prstDash val="solid"/>
            </a:ln>
            <a:effectLst/>
          </p:spPr>
          <p:txBody>
            <a:bodyPr lIns="121920" tIns="60960" rIns="121920" bIns="6096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14244"/>
                  </a:solidFill>
                  <a:effectLst/>
                  <a:uLnTx/>
                  <a:uFillTx/>
                  <a:ea typeface="+mn-ea"/>
                  <a:cs typeface="Arial"/>
                </a:rPr>
                <a:t>3</a:t>
              </a:r>
            </a:p>
          </p:txBody>
        </p:sp>
      </p:grpSp>
      <p:sp>
        <p:nvSpPr>
          <p:cNvPr id="37" name="TextBox 5">
            <a:extLst>
              <a:ext uri="{FF2B5EF4-FFF2-40B4-BE49-F238E27FC236}">
                <a16:creationId xmlns:a16="http://schemas.microsoft.com/office/drawing/2014/main" id="{438C0971-6640-53D7-DCB9-CF2B47414342}"/>
              </a:ext>
            </a:extLst>
          </p:cNvPr>
          <p:cNvSpPr txBox="1"/>
          <p:nvPr/>
        </p:nvSpPr>
        <p:spPr>
          <a:xfrm>
            <a:off x="5704394" y="5982682"/>
            <a:ext cx="5676734" cy="553998"/>
          </a:xfrm>
          <a:prstGeom prst="rect">
            <a:avLst/>
          </a:prstGeom>
          <a:noFill/>
        </p:spPr>
        <p:txBody>
          <a:bodyPr wrap="square" lIns="91440" tIns="45720" rIns="91440" bIns="45720" rtlCol="0" anchor="t">
            <a:spAutoFit/>
          </a:bodyPr>
          <a:lstStyle/>
          <a:p>
            <a:pPr defTabSz="609559" fontAlgn="base">
              <a:spcBef>
                <a:spcPct val="0"/>
              </a:spcBef>
              <a:spcAft>
                <a:spcPct val="0"/>
              </a:spcAft>
              <a:defRPr/>
            </a:pPr>
            <a:r>
              <a:rPr lang="en-US" sz="1000" b="1" dirty="0">
                <a:solidFill>
                  <a:schemeClr val="bg1"/>
                </a:solidFill>
                <a:ea typeface="ＭＳ Ｐゴシック"/>
              </a:rPr>
              <a:t>Notes:</a:t>
            </a:r>
            <a:endParaRPr lang="en-US" sz="1000" b="1" dirty="0">
              <a:solidFill>
                <a:schemeClr val="bg1"/>
              </a:solidFill>
              <a:ea typeface="ＭＳ Ｐゴシック" charset="0"/>
            </a:endParaRPr>
          </a:p>
          <a:p>
            <a:pPr marL="174625" indent="-109538" defTabSz="609559" fontAlgn="base">
              <a:spcBef>
                <a:spcPct val="0"/>
              </a:spcBef>
              <a:spcAft>
                <a:spcPct val="0"/>
              </a:spcAft>
              <a:buFont typeface="Arial" panose="020B0604020202020204" pitchFamily="34" charset="0"/>
              <a:buChar char="•"/>
              <a:defRPr/>
            </a:pPr>
            <a:r>
              <a:rPr lang="en-US" sz="1000" dirty="0">
                <a:solidFill>
                  <a:schemeClr val="bg1"/>
                </a:solidFill>
                <a:ea typeface="ＭＳ Ｐゴシック"/>
              </a:rPr>
              <a:t>Meraki Org(s) with ALL child networks integrate(s) seamlessly with an XDR tenant</a:t>
            </a:r>
          </a:p>
          <a:p>
            <a:pPr marL="174625" indent="-109538" defTabSz="609559" fontAlgn="base">
              <a:spcBef>
                <a:spcPct val="0"/>
              </a:spcBef>
              <a:spcAft>
                <a:spcPct val="0"/>
              </a:spcAft>
              <a:buFont typeface="Arial" panose="020B0604020202020204" pitchFamily="34" charset="0"/>
              <a:buChar char="•"/>
              <a:defRPr/>
            </a:pPr>
            <a:r>
              <a:rPr lang="en-US" sz="1000" dirty="0">
                <a:solidFill>
                  <a:schemeClr val="bg1"/>
                </a:solidFill>
                <a:ea typeface="ＭＳ Ｐゴシック"/>
              </a:rPr>
              <a:t>Solution is fully agentless with single-click setup</a:t>
            </a:r>
          </a:p>
        </p:txBody>
      </p:sp>
      <p:grpSp>
        <p:nvGrpSpPr>
          <p:cNvPr id="38" name="Group 3">
            <a:extLst>
              <a:ext uri="{FF2B5EF4-FFF2-40B4-BE49-F238E27FC236}">
                <a16:creationId xmlns:a16="http://schemas.microsoft.com/office/drawing/2014/main" id="{47B65862-EB1B-5857-D2EB-413DBC14D5D8}"/>
              </a:ext>
            </a:extLst>
          </p:cNvPr>
          <p:cNvGrpSpPr/>
          <p:nvPr/>
        </p:nvGrpSpPr>
        <p:grpSpPr>
          <a:xfrm>
            <a:off x="6616996" y="3233658"/>
            <a:ext cx="3488886" cy="810094"/>
            <a:chOff x="6003926" y="3293374"/>
            <a:chExt cx="3488886" cy="810094"/>
          </a:xfrm>
        </p:grpSpPr>
        <p:sp>
          <p:nvSpPr>
            <p:cNvPr id="39" name="Google Shape;447;p16">
              <a:extLst>
                <a:ext uri="{FF2B5EF4-FFF2-40B4-BE49-F238E27FC236}">
                  <a16:creationId xmlns:a16="http://schemas.microsoft.com/office/drawing/2014/main" id="{22C7BED3-19A2-D2FA-C458-5EE246A44987}"/>
                </a:ext>
              </a:extLst>
            </p:cNvPr>
            <p:cNvSpPr txBox="1"/>
            <p:nvPr/>
          </p:nvSpPr>
          <p:spPr>
            <a:xfrm>
              <a:off x="6799295" y="3605131"/>
              <a:ext cx="1893374" cy="461610"/>
            </a:xfrm>
            <a:prstGeom prst="rect">
              <a:avLst/>
            </a:prstGeom>
            <a:noFill/>
            <a:ln>
              <a:noFill/>
            </a:ln>
          </p:spPr>
          <p:txBody>
            <a:bodyPr spcFirstLastPara="1" wrap="square" lIns="121900" tIns="60933" rIns="121900" bIns="60933" anchor="t" anchorCtr="0">
              <a:spAutoFit/>
            </a:bodyPr>
            <a:lstStyle/>
            <a:p>
              <a:pPr marL="0" marR="0" lvl="0" indent="0" algn="ctr" defTabSz="1219140" eaLnBrk="1" fontAlgn="auto" latinLnBrk="0" hangingPunct="1">
                <a:lnSpc>
                  <a:spcPct val="100000"/>
                </a:lnSpc>
                <a:spcBef>
                  <a:spcPts val="0"/>
                </a:spcBef>
                <a:spcAft>
                  <a:spcPts val="0"/>
                </a:spcAft>
                <a:buClr>
                  <a:srgbClr val="000000"/>
                </a:buClr>
                <a:buSzPts val="1050"/>
                <a:buFontTx/>
                <a:buNone/>
                <a:tabLst/>
                <a:defRPr/>
              </a:pPr>
              <a:r>
                <a:rPr kumimoji="0" lang="en-US" sz="1050" b="0" i="0" u="none" strike="noStrike" kern="0" cap="none" spc="0" normalizeH="0" baseline="0" noProof="0">
                  <a:ln>
                    <a:noFill/>
                  </a:ln>
                  <a:solidFill>
                    <a:srgbClr val="FFFFFF"/>
                  </a:solidFill>
                  <a:effectLst/>
                  <a:uLnTx/>
                  <a:uFillTx/>
                  <a:ea typeface="Arial"/>
                  <a:cs typeface="Arial"/>
                  <a:sym typeface="Arial"/>
                </a:rPr>
                <a:t>Orchestration and Automation Workflows</a:t>
              </a:r>
              <a:endParaRPr kumimoji="0" sz="1050" b="0" i="0" u="none" strike="noStrike" kern="0" cap="none" spc="0" normalizeH="0" baseline="0" noProof="0">
                <a:ln>
                  <a:noFill/>
                </a:ln>
                <a:solidFill>
                  <a:srgbClr val="FFFFFF"/>
                </a:solidFill>
                <a:effectLst/>
                <a:uLnTx/>
                <a:uFillTx/>
                <a:ea typeface="Arial"/>
                <a:cs typeface="Arial"/>
                <a:sym typeface="Arial"/>
              </a:endParaRPr>
            </a:p>
          </p:txBody>
        </p:sp>
        <p:cxnSp>
          <p:nvCxnSpPr>
            <p:cNvPr id="40" name="Google Shape;445;p16">
              <a:extLst>
                <a:ext uri="{FF2B5EF4-FFF2-40B4-BE49-F238E27FC236}">
                  <a16:creationId xmlns:a16="http://schemas.microsoft.com/office/drawing/2014/main" id="{084BA31A-C70D-A96F-ABEB-DDBBF1D2903D}"/>
                </a:ext>
              </a:extLst>
            </p:cNvPr>
            <p:cNvCxnSpPr>
              <a:cxnSpLocks/>
            </p:cNvCxnSpPr>
            <p:nvPr/>
          </p:nvCxnSpPr>
          <p:spPr>
            <a:xfrm flipV="1">
              <a:off x="6003926" y="3765068"/>
              <a:ext cx="0" cy="311057"/>
            </a:xfrm>
            <a:prstGeom prst="straightConnector1">
              <a:avLst/>
            </a:prstGeom>
            <a:noFill/>
            <a:ln w="12700" cap="rnd" cmpd="sng">
              <a:solidFill>
                <a:srgbClr val="00BCEB"/>
              </a:solidFill>
              <a:prstDash val="solid"/>
              <a:miter lim="800000"/>
              <a:headEnd type="triangle" w="med" len="med"/>
              <a:tailEnd type="none" w="med" len="med"/>
            </a:ln>
          </p:spPr>
        </p:cxnSp>
        <p:cxnSp>
          <p:nvCxnSpPr>
            <p:cNvPr id="41" name="Google Shape;445;p16">
              <a:extLst>
                <a:ext uri="{FF2B5EF4-FFF2-40B4-BE49-F238E27FC236}">
                  <a16:creationId xmlns:a16="http://schemas.microsoft.com/office/drawing/2014/main" id="{B8BF0FFA-778C-C653-440E-B16651C9BBB8}"/>
                </a:ext>
              </a:extLst>
            </p:cNvPr>
            <p:cNvCxnSpPr>
              <a:cxnSpLocks/>
            </p:cNvCxnSpPr>
            <p:nvPr/>
          </p:nvCxnSpPr>
          <p:spPr>
            <a:xfrm flipV="1">
              <a:off x="9487360" y="3293374"/>
              <a:ext cx="0" cy="782751"/>
            </a:xfrm>
            <a:prstGeom prst="straightConnector1">
              <a:avLst/>
            </a:prstGeom>
            <a:noFill/>
            <a:ln w="12700" cap="rnd" cmpd="sng">
              <a:solidFill>
                <a:srgbClr val="00BCEB"/>
              </a:solidFill>
              <a:prstDash val="solid"/>
              <a:miter lim="800000"/>
              <a:headEnd type="none" w="sm" len="sm"/>
              <a:tailEnd type="triangle" w="med" len="med"/>
            </a:ln>
          </p:spPr>
        </p:cxnSp>
        <p:cxnSp>
          <p:nvCxnSpPr>
            <p:cNvPr id="42" name="Google Shape;445;p16">
              <a:extLst>
                <a:ext uri="{FF2B5EF4-FFF2-40B4-BE49-F238E27FC236}">
                  <a16:creationId xmlns:a16="http://schemas.microsoft.com/office/drawing/2014/main" id="{8E1A6D53-BB22-2641-1E27-46D49D45923B}"/>
                </a:ext>
              </a:extLst>
            </p:cNvPr>
            <p:cNvCxnSpPr>
              <a:cxnSpLocks/>
            </p:cNvCxnSpPr>
            <p:nvPr/>
          </p:nvCxnSpPr>
          <p:spPr>
            <a:xfrm flipV="1">
              <a:off x="6018092" y="4094413"/>
              <a:ext cx="3474720" cy="9055"/>
            </a:xfrm>
            <a:prstGeom prst="straightConnector1">
              <a:avLst/>
            </a:prstGeom>
            <a:noFill/>
            <a:ln w="12700" cap="rnd" cmpd="sng">
              <a:solidFill>
                <a:srgbClr val="00BCEB"/>
              </a:solidFill>
              <a:prstDash val="solid"/>
              <a:miter lim="800000"/>
              <a:headEnd type="none" w="lg" len="med"/>
              <a:tailEnd type="triangle" w="med" len="med"/>
            </a:ln>
          </p:spPr>
        </p:cxnSp>
        <p:sp>
          <p:nvSpPr>
            <p:cNvPr id="43" name="Oval 13">
              <a:extLst>
                <a:ext uri="{FF2B5EF4-FFF2-40B4-BE49-F238E27FC236}">
                  <a16:creationId xmlns:a16="http://schemas.microsoft.com/office/drawing/2014/main" id="{0340087C-5B8D-0A15-598E-A963C6927E07}"/>
                </a:ext>
              </a:extLst>
            </p:cNvPr>
            <p:cNvSpPr>
              <a:spLocks noChangeAspect="1"/>
            </p:cNvSpPr>
            <p:nvPr/>
          </p:nvSpPr>
          <p:spPr>
            <a:xfrm>
              <a:off x="9068228" y="3638653"/>
              <a:ext cx="382285" cy="384048"/>
            </a:xfrm>
            <a:prstGeom prst="ellipse">
              <a:avLst/>
            </a:prstGeom>
            <a:solidFill>
              <a:srgbClr val="74BE4B"/>
            </a:solidFill>
            <a:ln w="25400" cap="flat" cmpd="sng" algn="ctr">
              <a:solidFill>
                <a:srgbClr val="417C2F"/>
              </a:solidFill>
              <a:prstDash val="solid"/>
            </a:ln>
            <a:effectLst/>
          </p:spPr>
          <p:txBody>
            <a:bodyPr lIns="121920" tIns="60960" rIns="121920" bIns="60960" rtlCol="0" anchor="ctr"/>
            <a:lstStyle/>
            <a:p>
              <a:pPr marL="0" marR="0" lvl="0" indent="0" algn="ctr" defTabSz="609559"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414244"/>
                  </a:solidFill>
                  <a:effectLst/>
                  <a:uLnTx/>
                  <a:uFillTx/>
                  <a:ea typeface="+mn-ea"/>
                  <a:cs typeface="Arial"/>
                </a:rPr>
                <a:t>4</a:t>
              </a:r>
            </a:p>
          </p:txBody>
        </p:sp>
      </p:grpSp>
    </p:spTree>
    <p:extLst>
      <p:ext uri="{BB962C8B-B14F-4D97-AF65-F5344CB8AC3E}">
        <p14:creationId xmlns:p14="http://schemas.microsoft.com/office/powerpoint/2010/main" val="378268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E3A94AD2-AE56-B975-22A1-8CD225C7F925}"/>
              </a:ext>
            </a:extLst>
          </p:cNvPr>
          <p:cNvSpPr/>
          <p:nvPr/>
        </p:nvSpPr>
        <p:spPr>
          <a:xfrm>
            <a:off x="7386765" y="2677734"/>
            <a:ext cx="1382676" cy="1866015"/>
          </a:xfrm>
          <a:prstGeom prst="roundRect">
            <a:avLst>
              <a:gd name="adj" fmla="val 15000"/>
            </a:avLst>
          </a:prstGeom>
          <a:gradFill>
            <a:gsLst>
              <a:gs pos="3404">
                <a:schemeClr val="accent1">
                  <a:hueOff val="-480000"/>
                  <a:satOff val="97744"/>
                  <a:lumOff val="19999"/>
                  <a:alpha val="19505"/>
                </a:schemeClr>
              </a:gs>
              <a:gs pos="23752">
                <a:schemeClr val="accent4">
                  <a:hueOff val="-3842152"/>
                  <a:satOff val="-100000"/>
                  <a:lumOff val="-43725"/>
                </a:schemeClr>
              </a:gs>
              <a:gs pos="70355">
                <a:schemeClr val="accent4">
                  <a:hueOff val="-3842152"/>
                  <a:satOff val="-100000"/>
                  <a:lumOff val="-43725"/>
                </a:schemeClr>
              </a:gs>
              <a:gs pos="97464">
                <a:schemeClr val="accent4">
                  <a:hueOff val="-3842152"/>
                  <a:satOff val="-100000"/>
                  <a:lumOff val="-43725"/>
                </a:schemeClr>
              </a:gs>
            </a:gsLst>
            <a:path>
              <a:fillToRect l="40379" t="-1596" r="59620" b="101596"/>
            </a:path>
          </a:gradFill>
          <a:ln w="3175">
            <a:miter lim="400000"/>
          </a:ln>
          <a:effectLst>
            <a:outerShdw blurRad="76200" dist="25400" dir="5400000" rotWithShape="0">
              <a:schemeClr val="accent4">
                <a:hueOff val="-3842152"/>
                <a:satOff val="-100000"/>
                <a:lumOff val="-43725"/>
                <a:alpha val="50000"/>
              </a:schemeClr>
            </a:outerShdw>
          </a:effectLst>
        </p:spPr>
        <p:txBody>
          <a:bodyPr lIns="14639" tIns="14639" rIns="14639" bIns="14639" anchor="ctr"/>
          <a:lstStyle/>
          <a:p>
            <a:pPr marL="0" marR="0" lvl="0" indent="0" algn="ctr" defTabSz="506981" rtl="0" eaLnBrk="1" fontAlgn="auto" latinLnBrk="0" hangingPunct="0">
              <a:lnSpc>
                <a:spcPct val="100000"/>
              </a:lnSpc>
              <a:spcBef>
                <a:spcPts val="0"/>
              </a:spcBef>
              <a:spcAft>
                <a:spcPts val="0"/>
              </a:spcAft>
              <a:buClrTx/>
              <a:buSzTx/>
              <a:buFontTx/>
              <a:buNone/>
              <a:tabLst/>
              <a:defRPr sz="6000">
                <a:gradFill flip="none" rotWithShape="1">
                  <a:gsLst>
                    <a:gs pos="3404">
                      <a:srgbClr val="414344">
                        <a:hueOff val="-480000"/>
                        <a:satOff val="97744"/>
                        <a:lumOff val="19999"/>
                      </a:srgbClr>
                    </a:gs>
                    <a:gs pos="38797">
                      <a:srgbClr val="DD0880"/>
                    </a:gs>
                    <a:gs pos="70355">
                      <a:srgbClr val="E45A24"/>
                    </a:gs>
                    <a:gs pos="97464">
                      <a:srgbClr val="EA8F1E"/>
                    </a:gs>
                  </a:gsLst>
                  <a:path path="shape">
                    <a:fillToRect l="2496" t="49544" r="97503" b="50455"/>
                  </a:path>
                </a:gradFill>
                <a:latin typeface="Helvetica"/>
                <a:ea typeface="Helvetica"/>
                <a:cs typeface="Helvetica"/>
                <a:sym typeface="Helvetica"/>
              </a:defRPr>
            </a:pPr>
            <a:endParaRPr kumimoji="0" sz="1429" b="0" i="0" u="none" strike="noStrike" kern="0" cap="none" spc="0" normalizeH="0" baseline="0" noProof="0">
              <a:ln>
                <a:noFill/>
              </a:ln>
              <a:gradFill flip="none" rotWithShape="1">
                <a:gsLst>
                  <a:gs pos="3404">
                    <a:srgbClr val="414344">
                      <a:hueOff val="-480000"/>
                      <a:satOff val="97744"/>
                      <a:lumOff val="19999"/>
                    </a:srgbClr>
                  </a:gs>
                  <a:gs pos="38797">
                    <a:srgbClr val="DD0880"/>
                  </a:gs>
                  <a:gs pos="70355">
                    <a:srgbClr val="E45A24"/>
                  </a:gs>
                  <a:gs pos="97464">
                    <a:srgbClr val="EA8F1E"/>
                  </a:gs>
                </a:gsLst>
                <a:path path="shape">
                  <a:fillToRect l="2496" t="49544" r="97503" b="50455"/>
                </a:path>
              </a:gradFill>
              <a:effectLst/>
              <a:uLnTx/>
              <a:uFillTx/>
              <a:latin typeface="Helvetica"/>
              <a:sym typeface="Helvetica"/>
            </a:endParaRPr>
          </a:p>
        </p:txBody>
      </p:sp>
      <p:sp>
        <p:nvSpPr>
          <p:cNvPr id="3" name="XDR">
            <a:extLst>
              <a:ext uri="{FF2B5EF4-FFF2-40B4-BE49-F238E27FC236}">
                <a16:creationId xmlns:a16="http://schemas.microsoft.com/office/drawing/2014/main" id="{CEAC66F7-84F2-EEAB-6468-53717B6723DA}"/>
              </a:ext>
            </a:extLst>
          </p:cNvPr>
          <p:cNvSpPr/>
          <p:nvPr/>
        </p:nvSpPr>
        <p:spPr>
          <a:xfrm>
            <a:off x="5777687" y="2994578"/>
            <a:ext cx="694357" cy="336367"/>
          </a:xfrm>
          <a:prstGeom prst="roundRect">
            <a:avLst>
              <a:gd name="adj" fmla="val 50000"/>
            </a:avLst>
          </a:prstGeom>
          <a:solidFill>
            <a:srgbClr val="FF000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200" spc="-126">
                <a:latin typeface="Helvetica"/>
                <a:ea typeface="Helvetica"/>
                <a:cs typeface="Helvetica"/>
                <a:sym typeface="Helvetica"/>
              </a:defRPr>
            </a:lvl1pPr>
          </a:lstStyle>
          <a:p>
            <a:pPr algn="ctr" defTabSz="506981" hangingPunct="0"/>
            <a:r>
              <a:rPr sz="1000" kern="0" spc="27" dirty="0">
                <a:solidFill>
                  <a:srgbClr val="006400">
                    <a:hueOff val="-7200000"/>
                    <a:satOff val="-100000"/>
                    <a:lumOff val="80392"/>
                  </a:srgbClr>
                </a:solidFill>
                <a:latin typeface="CiscoSansTT" panose="020B0503020201020303" pitchFamily="34" charset="0"/>
                <a:cs typeface="CiscoSansTT" panose="020B0503020201020303" pitchFamily="34" charset="0"/>
              </a:rPr>
              <a:t>XDR</a:t>
            </a:r>
          </a:p>
        </p:txBody>
      </p:sp>
      <p:sp>
        <p:nvSpPr>
          <p:cNvPr id="4" name="Secure Access">
            <a:extLst>
              <a:ext uri="{FF2B5EF4-FFF2-40B4-BE49-F238E27FC236}">
                <a16:creationId xmlns:a16="http://schemas.microsoft.com/office/drawing/2014/main" id="{9F99B036-C5D3-479A-E343-DF8376F61132}"/>
              </a:ext>
            </a:extLst>
          </p:cNvPr>
          <p:cNvSpPr/>
          <p:nvPr/>
        </p:nvSpPr>
        <p:spPr>
          <a:xfrm>
            <a:off x="3431774" y="3485706"/>
            <a:ext cx="1396695" cy="336367"/>
          </a:xfrm>
          <a:prstGeom prst="roundRect">
            <a:avLst>
              <a:gd name="adj" fmla="val 50000"/>
            </a:avLst>
          </a:prstGeom>
          <a:solidFill>
            <a:srgbClr val="0070C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200" spc="-126">
                <a:latin typeface="Helvetica"/>
                <a:ea typeface="Helvetica"/>
                <a:cs typeface="Helvetica"/>
                <a:sym typeface="Helvetica"/>
              </a:defRPr>
            </a:lvl1pPr>
          </a:lstStyle>
          <a:p>
            <a:pPr algn="ctr" defTabSz="506981" hangingPunct="0"/>
            <a:r>
              <a:rPr sz="1000" kern="0" spc="27" dirty="0">
                <a:solidFill>
                  <a:srgbClr val="006400">
                    <a:hueOff val="-7200000"/>
                    <a:satOff val="-100000"/>
                    <a:lumOff val="80392"/>
                  </a:srgbClr>
                </a:solidFill>
                <a:latin typeface="CiscoSansTT" panose="020B0503020201020303" pitchFamily="34" charset="0"/>
                <a:cs typeface="CiscoSansTT" panose="020B0503020201020303" pitchFamily="34" charset="0"/>
              </a:rPr>
              <a:t>Secure Access</a:t>
            </a:r>
          </a:p>
        </p:txBody>
      </p:sp>
      <p:sp>
        <p:nvSpPr>
          <p:cNvPr id="5" name="Duo">
            <a:extLst>
              <a:ext uri="{FF2B5EF4-FFF2-40B4-BE49-F238E27FC236}">
                <a16:creationId xmlns:a16="http://schemas.microsoft.com/office/drawing/2014/main" id="{651F8CBF-7B69-A859-8FB4-A41594ACE920}"/>
              </a:ext>
            </a:extLst>
          </p:cNvPr>
          <p:cNvSpPr/>
          <p:nvPr/>
        </p:nvSpPr>
        <p:spPr>
          <a:xfrm>
            <a:off x="5831363" y="3485706"/>
            <a:ext cx="640680" cy="336367"/>
          </a:xfrm>
          <a:prstGeom prst="roundRect">
            <a:avLst>
              <a:gd name="adj" fmla="val 50000"/>
            </a:avLst>
          </a:prstGeom>
          <a:solidFill>
            <a:srgbClr val="0070C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p>
            <a:pPr marL="0" marR="0" lvl="1" indent="0" algn="ctr" defTabSz="506981" rtl="0" eaLnBrk="1" fontAlgn="auto" latinLnBrk="0" hangingPunct="0">
              <a:lnSpc>
                <a:spcPct val="100000"/>
              </a:lnSpc>
              <a:spcBef>
                <a:spcPts val="0"/>
              </a:spcBef>
              <a:spcAft>
                <a:spcPts val="0"/>
              </a:spcAft>
              <a:buClrTx/>
              <a:buSzTx/>
              <a:buFontTx/>
              <a:buNone/>
              <a:tabLst/>
              <a:defRPr sz="4200" spc="-126">
                <a:latin typeface="Helvetica"/>
                <a:ea typeface="Helvetica"/>
                <a:cs typeface="Helvetica"/>
                <a:sym typeface="Helvetica"/>
              </a:defRPr>
            </a:pPr>
            <a:r>
              <a:rPr kumimoji="0" sz="1000" b="0" i="0" u="none" strike="noStrike" kern="0" cap="none" spc="27" normalizeH="0" baseline="0" noProof="0">
                <a:ln>
                  <a:noFill/>
                </a:ln>
                <a:solidFill>
                  <a:srgbClr val="006400">
                    <a:hueOff val="-7200000"/>
                    <a:satOff val="-100000"/>
                    <a:lumOff val="80392"/>
                  </a:srgbClr>
                </a:solidFill>
                <a:effectLst/>
                <a:uLnTx/>
                <a:uFillTx/>
                <a:cs typeface="CiscoSansTT" panose="020B0503020201020303" pitchFamily="34" charset="0"/>
                <a:sym typeface="Helvetica"/>
              </a:rPr>
              <a:t>Duo</a:t>
            </a:r>
          </a:p>
        </p:txBody>
      </p:sp>
      <p:sp>
        <p:nvSpPr>
          <p:cNvPr id="6" name="Control Hub">
            <a:extLst>
              <a:ext uri="{FF2B5EF4-FFF2-40B4-BE49-F238E27FC236}">
                <a16:creationId xmlns:a16="http://schemas.microsoft.com/office/drawing/2014/main" id="{31CD3AA7-EB26-B2C2-A561-AA9EC97D378B}"/>
              </a:ext>
            </a:extLst>
          </p:cNvPr>
          <p:cNvSpPr/>
          <p:nvPr/>
        </p:nvSpPr>
        <p:spPr>
          <a:xfrm>
            <a:off x="4391439" y="2990470"/>
            <a:ext cx="1201285" cy="336367"/>
          </a:xfrm>
          <a:prstGeom prst="roundRect">
            <a:avLst>
              <a:gd name="adj" fmla="val 50000"/>
            </a:avLst>
          </a:prstGeom>
          <a:solidFill>
            <a:srgbClr val="DD088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200" spc="-126">
                <a:latin typeface="Helvetica"/>
                <a:ea typeface="Helvetica"/>
                <a:cs typeface="Helvetica"/>
                <a:sym typeface="Helvetica"/>
              </a:defRPr>
            </a:lvl1pPr>
          </a:lstStyle>
          <a:p>
            <a:pPr algn="ctr" defTabSz="506981" hangingPunct="0"/>
            <a:r>
              <a:rPr sz="1000" kern="0" spc="27" dirty="0">
                <a:solidFill>
                  <a:srgbClr val="006400">
                    <a:hueOff val="-7200000"/>
                    <a:satOff val="-100000"/>
                    <a:lumOff val="80392"/>
                  </a:srgbClr>
                </a:solidFill>
                <a:latin typeface="CiscoSansTT" panose="020B0503020201020303" pitchFamily="34" charset="0"/>
                <a:cs typeface="CiscoSansTT" panose="020B0503020201020303" pitchFamily="34" charset="0"/>
              </a:rPr>
              <a:t>Control Hub</a:t>
            </a:r>
          </a:p>
        </p:txBody>
      </p:sp>
      <p:sp>
        <p:nvSpPr>
          <p:cNvPr id="7" name="SKILLS">
            <a:extLst>
              <a:ext uri="{FF2B5EF4-FFF2-40B4-BE49-F238E27FC236}">
                <a16:creationId xmlns:a16="http://schemas.microsoft.com/office/drawing/2014/main" id="{11C26453-8666-05AC-365F-73B5E0AEB70D}"/>
              </a:ext>
            </a:extLst>
          </p:cNvPr>
          <p:cNvSpPr txBox="1"/>
          <p:nvPr/>
        </p:nvSpPr>
        <p:spPr>
          <a:xfrm>
            <a:off x="5579245" y="2397641"/>
            <a:ext cx="896789" cy="293419"/>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14639" tIns="14639" rIns="14639" bIns="14639" anchor="ctr">
            <a:spAutoFit/>
          </a:bodyPr>
          <a:lstStyle>
            <a:lvl1pPr algn="r">
              <a:defRPr sz="8000">
                <a:latin typeface="Helvetica"/>
                <a:ea typeface="Helvetica"/>
                <a:cs typeface="Helvetica"/>
                <a:sym typeface="Helvetica"/>
              </a:defRPr>
            </a:lvl1pPr>
          </a:lstStyle>
          <a:p>
            <a:pPr marL="0" marR="0" lvl="0" indent="0" algn="r" defTabSz="506981" rtl="0" eaLnBrk="1" fontAlgn="auto" latinLnBrk="0" hangingPunct="0">
              <a:lnSpc>
                <a:spcPct val="90000"/>
              </a:lnSpc>
              <a:spcBef>
                <a:spcPts val="0"/>
              </a:spcBef>
              <a:spcAft>
                <a:spcPts val="0"/>
              </a:spcAft>
              <a:buClrTx/>
              <a:buSzTx/>
              <a:buFontTx/>
              <a:buNone/>
              <a:tabLst/>
              <a:defRPr/>
            </a:pPr>
            <a:r>
              <a:rPr kumimoji="0" sz="1905" b="1" i="0" u="none" strike="noStrike" kern="0" cap="none" spc="0" normalizeH="0" baseline="0" noProof="0">
                <a:ln>
                  <a:noFill/>
                </a:ln>
                <a:solidFill>
                  <a:srgbClr val="006400">
                    <a:hueOff val="-7200000"/>
                    <a:satOff val="-100000"/>
                    <a:lumOff val="80392"/>
                  </a:srgbClr>
                </a:solidFill>
                <a:effectLst/>
                <a:uLnTx/>
                <a:uFillTx/>
                <a:latin typeface="+mn-lt"/>
                <a:sym typeface="Helvetica"/>
              </a:rPr>
              <a:t>SKILLS</a:t>
            </a:r>
          </a:p>
        </p:txBody>
      </p:sp>
      <p:sp>
        <p:nvSpPr>
          <p:cNvPr id="8" name="Rounded Rectangle">
            <a:extLst>
              <a:ext uri="{FF2B5EF4-FFF2-40B4-BE49-F238E27FC236}">
                <a16:creationId xmlns:a16="http://schemas.microsoft.com/office/drawing/2014/main" id="{3D4874DE-C2AC-8F07-9751-388CD6DA12B4}"/>
              </a:ext>
            </a:extLst>
          </p:cNvPr>
          <p:cNvSpPr/>
          <p:nvPr/>
        </p:nvSpPr>
        <p:spPr>
          <a:xfrm rot="10800000">
            <a:off x="6640088" y="3610741"/>
            <a:ext cx="582621" cy="19953"/>
          </a:xfrm>
          <a:prstGeom prst="roundRect">
            <a:avLst>
              <a:gd name="adj" fmla="val 50000"/>
            </a:avLst>
          </a:prstGeom>
          <a:solidFill>
            <a:schemeClr val="accent6">
              <a:hueOff val="-7200000"/>
              <a:satOff val="-100000"/>
              <a:lumOff val="80392"/>
            </a:schemeClr>
          </a:solidFill>
          <a:ln w="3175">
            <a:miter lim="400000"/>
          </a:ln>
        </p:spPr>
        <p:txBody>
          <a:bodyPr lIns="14639" tIns="14639" rIns="14639" bIns="14639" anchor="ctr"/>
          <a:lstStyle/>
          <a:p>
            <a:pPr marL="0" marR="0" lvl="0" indent="0" algn="ctr" defTabSz="506981" rtl="0" eaLnBrk="1" fontAlgn="auto" latinLnBrk="0" hangingPunct="0">
              <a:lnSpc>
                <a:spcPct val="100000"/>
              </a:lnSpc>
              <a:spcBef>
                <a:spcPts val="0"/>
              </a:spcBef>
              <a:spcAft>
                <a:spcPts val="0"/>
              </a:spcAft>
              <a:buClrTx/>
              <a:buSzTx/>
              <a:buFontTx/>
              <a:buNone/>
              <a:tabLst/>
              <a:defRPr sz="6000">
                <a:latin typeface="Helvetica"/>
                <a:ea typeface="Helvetica"/>
                <a:cs typeface="Helvetica"/>
                <a:sym typeface="Helvetica"/>
              </a:defRPr>
            </a:pPr>
            <a:endParaRPr kumimoji="0" sz="1429" b="0" i="0" u="none" strike="noStrike" kern="0" cap="none" spc="0" normalizeH="0" baseline="0" noProof="0">
              <a:ln>
                <a:noFill/>
              </a:ln>
              <a:solidFill>
                <a:srgbClr val="006400">
                  <a:hueOff val="-7200000"/>
                  <a:satOff val="-100000"/>
                  <a:lumOff val="80392"/>
                </a:srgbClr>
              </a:solidFill>
              <a:effectLst/>
              <a:uLnTx/>
              <a:uFillTx/>
              <a:latin typeface="Helvetica"/>
              <a:sym typeface="Helvetica"/>
            </a:endParaRPr>
          </a:p>
        </p:txBody>
      </p:sp>
      <p:sp>
        <p:nvSpPr>
          <p:cNvPr id="9" name="Firewall">
            <a:extLst>
              <a:ext uri="{FF2B5EF4-FFF2-40B4-BE49-F238E27FC236}">
                <a16:creationId xmlns:a16="http://schemas.microsoft.com/office/drawing/2014/main" id="{3BD92CA1-4BB1-CE58-CB73-DCE3FAC9AB69}"/>
              </a:ext>
            </a:extLst>
          </p:cNvPr>
          <p:cNvSpPr/>
          <p:nvPr/>
        </p:nvSpPr>
        <p:spPr>
          <a:xfrm>
            <a:off x="4965855" y="3485706"/>
            <a:ext cx="730891" cy="336367"/>
          </a:xfrm>
          <a:prstGeom prst="roundRect">
            <a:avLst>
              <a:gd name="adj" fmla="val 50000"/>
            </a:avLst>
          </a:prstGeom>
          <a:solidFill>
            <a:srgbClr val="0070C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p>
            <a:pPr marL="0" lvl="1" algn="ctr" defTabSz="506981" hangingPunct="0"/>
            <a:r>
              <a:rPr sz="1000" kern="0" spc="27">
                <a:solidFill>
                  <a:srgbClr val="006400">
                    <a:hueOff val="-7200000"/>
                    <a:satOff val="-100000"/>
                    <a:lumOff val="80392"/>
                  </a:srgbClr>
                </a:solidFill>
                <a:latin typeface="Helvetica"/>
                <a:cs typeface="CiscoSansTT" panose="020B0503020201020303" pitchFamily="34" charset="0"/>
                <a:sym typeface="Helvetica"/>
              </a:rPr>
              <a:t>Firewall</a:t>
            </a:r>
          </a:p>
        </p:txBody>
      </p:sp>
      <p:pic>
        <p:nvPicPr>
          <p:cNvPr id="11" name="pasted-movie.png" descr="pasted-movie.png">
            <a:extLst>
              <a:ext uri="{FF2B5EF4-FFF2-40B4-BE49-F238E27FC236}">
                <a16:creationId xmlns:a16="http://schemas.microsoft.com/office/drawing/2014/main" id="{8B616FA8-3451-5E51-BCEF-8B2EA3CCF86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94356" y="2931841"/>
            <a:ext cx="767491" cy="767491"/>
          </a:xfrm>
          <a:prstGeom prst="rect">
            <a:avLst/>
          </a:prstGeom>
          <a:ln w="3175">
            <a:miter lim="400000"/>
          </a:ln>
        </p:spPr>
      </p:pic>
      <p:sp>
        <p:nvSpPr>
          <p:cNvPr id="12" name="Networking">
            <a:extLst>
              <a:ext uri="{FF2B5EF4-FFF2-40B4-BE49-F238E27FC236}">
                <a16:creationId xmlns:a16="http://schemas.microsoft.com/office/drawing/2014/main" id="{F8A7234E-F671-9FDE-D395-4941331288C9}"/>
              </a:ext>
            </a:extLst>
          </p:cNvPr>
          <p:cNvSpPr txBox="1"/>
          <p:nvPr/>
        </p:nvSpPr>
        <p:spPr>
          <a:xfrm>
            <a:off x="9634011" y="2944158"/>
            <a:ext cx="1162387" cy="24500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nchor="ctr">
            <a:spAutoFit/>
          </a:bodyPr>
          <a:lstStyle>
            <a:lvl1pPr algn="l">
              <a:lnSpc>
                <a:spcPct val="100000"/>
              </a:lnSpc>
              <a:defRPr sz="6800">
                <a:latin typeface="CiscoSansTT ExtraLight"/>
                <a:ea typeface="CiscoSansTT ExtraLight"/>
                <a:cs typeface="CiscoSansTT ExtraLight"/>
                <a:sym typeface="CiscoSansTT ExtraLight"/>
              </a:defRPr>
            </a:lvl1pPr>
          </a:lstStyle>
          <a:p>
            <a:pPr marL="0" marR="0" lvl="0" indent="0" algn="l" defTabSz="506981"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a:ln>
                  <a:noFill/>
                </a:ln>
                <a:solidFill>
                  <a:srgbClr val="006400">
                    <a:hueOff val="-7200000"/>
                    <a:satOff val="-100000"/>
                    <a:lumOff val="80392"/>
                  </a:srgbClr>
                </a:solidFill>
                <a:effectLst/>
                <a:uLnTx/>
                <a:uFillTx/>
                <a:latin typeface="+mn-lt"/>
                <a:sym typeface="CiscoSansTT ExtraLight"/>
              </a:rPr>
              <a:t>Networking</a:t>
            </a:r>
          </a:p>
        </p:txBody>
      </p:sp>
      <p:sp>
        <p:nvSpPr>
          <p:cNvPr id="13" name="Security">
            <a:extLst>
              <a:ext uri="{FF2B5EF4-FFF2-40B4-BE49-F238E27FC236}">
                <a16:creationId xmlns:a16="http://schemas.microsoft.com/office/drawing/2014/main" id="{EE7B9630-829B-96E0-73B6-E08B62C6985D}"/>
              </a:ext>
            </a:extLst>
          </p:cNvPr>
          <p:cNvSpPr txBox="1"/>
          <p:nvPr/>
        </p:nvSpPr>
        <p:spPr>
          <a:xfrm>
            <a:off x="9634011" y="3351886"/>
            <a:ext cx="1162387" cy="24500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nchor="ctr">
            <a:spAutoFit/>
          </a:bodyPr>
          <a:lstStyle>
            <a:lvl1pPr algn="l">
              <a:lnSpc>
                <a:spcPct val="100000"/>
              </a:lnSpc>
              <a:defRPr sz="6800">
                <a:latin typeface="CiscoSansTT ExtraLight"/>
                <a:ea typeface="CiscoSansTT ExtraLight"/>
                <a:cs typeface="CiscoSansTT ExtraLight"/>
                <a:sym typeface="CiscoSansTT ExtraLight"/>
              </a:defRPr>
            </a:lvl1pPr>
          </a:lstStyle>
          <a:p>
            <a:pPr marL="0" marR="0" lvl="0" indent="0" algn="l" defTabSz="506981"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6400">
                    <a:hueOff val="-7200000"/>
                    <a:satOff val="-100000"/>
                    <a:lumOff val="80392"/>
                  </a:srgbClr>
                </a:solidFill>
                <a:effectLst/>
                <a:uLnTx/>
                <a:uFillTx/>
                <a:latin typeface="+mn-lt"/>
                <a:sym typeface="CiscoSansTT ExtraLight"/>
              </a:rPr>
              <a:t>Security</a:t>
            </a:r>
          </a:p>
        </p:txBody>
      </p:sp>
      <p:sp>
        <p:nvSpPr>
          <p:cNvPr id="14" name="Observability">
            <a:extLst>
              <a:ext uri="{FF2B5EF4-FFF2-40B4-BE49-F238E27FC236}">
                <a16:creationId xmlns:a16="http://schemas.microsoft.com/office/drawing/2014/main" id="{1E2D19BA-4644-AA92-E180-93B1B4557591}"/>
              </a:ext>
            </a:extLst>
          </p:cNvPr>
          <p:cNvSpPr txBox="1"/>
          <p:nvPr/>
        </p:nvSpPr>
        <p:spPr>
          <a:xfrm>
            <a:off x="9634011" y="3759612"/>
            <a:ext cx="1490071" cy="24500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nchor="ctr">
            <a:spAutoFit/>
          </a:bodyPr>
          <a:lstStyle>
            <a:lvl1pPr algn="l">
              <a:lnSpc>
                <a:spcPct val="100000"/>
              </a:lnSpc>
              <a:defRPr sz="6800">
                <a:latin typeface="CiscoSansTT ExtraLight"/>
                <a:ea typeface="CiscoSansTT ExtraLight"/>
                <a:cs typeface="CiscoSansTT ExtraLight"/>
                <a:sym typeface="CiscoSansTT ExtraLight"/>
              </a:defRPr>
            </a:lvl1pPr>
          </a:lstStyle>
          <a:p>
            <a:pPr marL="0" marR="0" lvl="0" indent="0" algn="l" defTabSz="506981"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6400">
                    <a:hueOff val="-7200000"/>
                    <a:satOff val="-100000"/>
                    <a:lumOff val="80392"/>
                  </a:srgbClr>
                </a:solidFill>
                <a:effectLst/>
                <a:uLnTx/>
                <a:uFillTx/>
                <a:latin typeface="+mn-lt"/>
                <a:sym typeface="CiscoSansTT ExtraLight"/>
              </a:rPr>
              <a:t>Observability</a:t>
            </a:r>
          </a:p>
        </p:txBody>
      </p:sp>
      <p:sp>
        <p:nvSpPr>
          <p:cNvPr id="15" name="Collaboration">
            <a:extLst>
              <a:ext uri="{FF2B5EF4-FFF2-40B4-BE49-F238E27FC236}">
                <a16:creationId xmlns:a16="http://schemas.microsoft.com/office/drawing/2014/main" id="{92E7DB45-9460-2D41-CAC9-E6F9F6DAD1A6}"/>
              </a:ext>
            </a:extLst>
          </p:cNvPr>
          <p:cNvSpPr txBox="1"/>
          <p:nvPr/>
        </p:nvSpPr>
        <p:spPr>
          <a:xfrm>
            <a:off x="9634011" y="4167338"/>
            <a:ext cx="1441044" cy="245008"/>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nchor="ctr">
            <a:spAutoFit/>
          </a:bodyPr>
          <a:lstStyle>
            <a:lvl1pPr algn="l">
              <a:lnSpc>
                <a:spcPct val="100000"/>
              </a:lnSpc>
              <a:defRPr sz="6800">
                <a:latin typeface="CiscoSansTT ExtraLight"/>
                <a:ea typeface="CiscoSansTT ExtraLight"/>
                <a:cs typeface="CiscoSansTT ExtraLight"/>
                <a:sym typeface="CiscoSansTT ExtraLight"/>
              </a:defRPr>
            </a:lvl1pPr>
          </a:lstStyle>
          <a:p>
            <a:pPr marL="0" marR="0" lvl="0" indent="0" algn="l" defTabSz="506981"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6400">
                    <a:hueOff val="-7200000"/>
                    <a:satOff val="-100000"/>
                    <a:lumOff val="80392"/>
                  </a:srgbClr>
                </a:solidFill>
                <a:effectLst/>
                <a:uLnTx/>
                <a:uFillTx/>
                <a:latin typeface="+mn-lt"/>
                <a:sym typeface="CiscoSansTT ExtraLight"/>
              </a:rPr>
              <a:t>Collaboration</a:t>
            </a:r>
          </a:p>
        </p:txBody>
      </p:sp>
      <p:sp>
        <p:nvSpPr>
          <p:cNvPr id="16" name="ThousandEyes">
            <a:extLst>
              <a:ext uri="{FF2B5EF4-FFF2-40B4-BE49-F238E27FC236}">
                <a16:creationId xmlns:a16="http://schemas.microsoft.com/office/drawing/2014/main" id="{E9E03C4C-498F-010F-38AB-F692E8EA6F40}"/>
              </a:ext>
            </a:extLst>
          </p:cNvPr>
          <p:cNvSpPr/>
          <p:nvPr/>
        </p:nvSpPr>
        <p:spPr>
          <a:xfrm>
            <a:off x="5270758" y="3982206"/>
            <a:ext cx="1201285" cy="336367"/>
          </a:xfrm>
          <a:prstGeom prst="roundRect">
            <a:avLst>
              <a:gd name="adj" fmla="val 50000"/>
            </a:avLst>
          </a:prstGeom>
          <a:solidFill>
            <a:srgbClr val="EA8F1E"/>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p>
            <a:pPr marL="0" marR="0" lvl="1" indent="0" algn="ctr" defTabSz="506981" rtl="0" eaLnBrk="1" fontAlgn="auto" latinLnBrk="0" hangingPunct="0">
              <a:lnSpc>
                <a:spcPct val="100000"/>
              </a:lnSpc>
              <a:spcBef>
                <a:spcPts val="0"/>
              </a:spcBef>
              <a:spcAft>
                <a:spcPts val="0"/>
              </a:spcAft>
              <a:buClrTx/>
              <a:buSzTx/>
              <a:buFontTx/>
              <a:buNone/>
              <a:tabLst/>
              <a:defRPr sz="4200" spc="-126">
                <a:latin typeface="Helvetica"/>
                <a:ea typeface="Helvetica"/>
                <a:cs typeface="Helvetica"/>
                <a:sym typeface="Helvetica"/>
              </a:defRPr>
            </a:pPr>
            <a:r>
              <a:rPr kumimoji="0" sz="1000" b="0" i="0" u="none" strike="noStrike" kern="0" cap="none" spc="27" normalizeH="0" baseline="0" noProof="0" err="1">
                <a:ln>
                  <a:noFill/>
                </a:ln>
                <a:solidFill>
                  <a:srgbClr val="006400">
                    <a:hueOff val="-7200000"/>
                    <a:satOff val="-100000"/>
                    <a:lumOff val="80392"/>
                  </a:srgbClr>
                </a:solidFill>
                <a:effectLst/>
                <a:uLnTx/>
                <a:uFillTx/>
                <a:cs typeface="CiscoSansTT" panose="020B0503020201020303" pitchFamily="34" charset="0"/>
                <a:sym typeface="Helvetica"/>
              </a:rPr>
              <a:t>ThousandEyes</a:t>
            </a:r>
            <a:endParaRPr kumimoji="0" sz="1000" b="0" i="0" u="none" strike="noStrike" kern="0" cap="none" spc="27" normalizeH="0" baseline="0" noProof="0">
              <a:ln>
                <a:noFill/>
              </a:ln>
              <a:solidFill>
                <a:srgbClr val="006400">
                  <a:hueOff val="-7200000"/>
                  <a:satOff val="-100000"/>
                  <a:lumOff val="80392"/>
                </a:srgbClr>
              </a:solidFill>
              <a:effectLst/>
              <a:uLnTx/>
              <a:uFillTx/>
              <a:cs typeface="CiscoSansTT" panose="020B0503020201020303" pitchFamily="34" charset="0"/>
              <a:sym typeface="Helvetica"/>
            </a:endParaRPr>
          </a:p>
        </p:txBody>
      </p:sp>
      <p:sp>
        <p:nvSpPr>
          <p:cNvPr id="17" name="Meraki">
            <a:extLst>
              <a:ext uri="{FF2B5EF4-FFF2-40B4-BE49-F238E27FC236}">
                <a16:creationId xmlns:a16="http://schemas.microsoft.com/office/drawing/2014/main" id="{87414A3F-6FD4-8C50-0555-46D4C9ED0A50}"/>
              </a:ext>
            </a:extLst>
          </p:cNvPr>
          <p:cNvSpPr/>
          <p:nvPr/>
        </p:nvSpPr>
        <p:spPr>
          <a:xfrm>
            <a:off x="3098069" y="3966335"/>
            <a:ext cx="849035" cy="336367"/>
          </a:xfrm>
          <a:prstGeom prst="roundRect">
            <a:avLst>
              <a:gd name="adj" fmla="val 50000"/>
            </a:avLst>
          </a:prstGeom>
          <a:blipFill>
            <a:blip r:embed="rId4"/>
          </a:blip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200">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6400">
                    <a:hueOff val="-7200000"/>
                    <a:satOff val="-100000"/>
                    <a:lumOff val="80392"/>
                  </a:srgbClr>
                </a:solidFill>
                <a:effectLst/>
                <a:uLnTx/>
                <a:uFillTx/>
                <a:latin typeface="+mn-lt"/>
                <a:cs typeface="CiscoSansTT" panose="020B0503020201020303" pitchFamily="34" charset="0"/>
                <a:sym typeface="Helvetica"/>
              </a:rPr>
              <a:t>Meraki</a:t>
            </a:r>
          </a:p>
        </p:txBody>
      </p:sp>
      <p:sp>
        <p:nvSpPr>
          <p:cNvPr id="18" name="SD-WAN">
            <a:extLst>
              <a:ext uri="{FF2B5EF4-FFF2-40B4-BE49-F238E27FC236}">
                <a16:creationId xmlns:a16="http://schemas.microsoft.com/office/drawing/2014/main" id="{E0ECB833-F534-5D9A-3B99-AE3578E801DC}"/>
              </a:ext>
            </a:extLst>
          </p:cNvPr>
          <p:cNvSpPr/>
          <p:nvPr/>
        </p:nvSpPr>
        <p:spPr>
          <a:xfrm>
            <a:off x="4078255" y="3966335"/>
            <a:ext cx="1083916" cy="336367"/>
          </a:xfrm>
          <a:prstGeom prst="roundRect">
            <a:avLst>
              <a:gd name="adj" fmla="val 50000"/>
            </a:avLst>
          </a:prstGeom>
          <a:blipFill>
            <a:blip r:embed="rId4"/>
          </a:blip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200">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a:ln>
                  <a:noFill/>
                </a:ln>
                <a:solidFill>
                  <a:srgbClr val="006400">
                    <a:hueOff val="-7200000"/>
                    <a:satOff val="-100000"/>
                    <a:lumOff val="80392"/>
                  </a:srgbClr>
                </a:solidFill>
                <a:effectLst/>
                <a:uLnTx/>
                <a:uFillTx/>
                <a:latin typeface="+mn-lt"/>
                <a:cs typeface="CiscoSansTT" panose="020B0503020201020303" pitchFamily="34" charset="0"/>
                <a:sym typeface="Helvetica"/>
              </a:rPr>
              <a:t>SD-WAN</a:t>
            </a:r>
          </a:p>
        </p:txBody>
      </p:sp>
      <p:sp>
        <p:nvSpPr>
          <p:cNvPr id="19" name="Rounded Rectangle">
            <a:extLst>
              <a:ext uri="{FF2B5EF4-FFF2-40B4-BE49-F238E27FC236}">
                <a16:creationId xmlns:a16="http://schemas.microsoft.com/office/drawing/2014/main" id="{6EB6A079-7AA2-1ED0-672E-C2FA37C45FF9}"/>
              </a:ext>
            </a:extLst>
          </p:cNvPr>
          <p:cNvSpPr/>
          <p:nvPr/>
        </p:nvSpPr>
        <p:spPr>
          <a:xfrm rot="10800000">
            <a:off x="8954404" y="3610741"/>
            <a:ext cx="582621" cy="19953"/>
          </a:xfrm>
          <a:prstGeom prst="roundRect">
            <a:avLst>
              <a:gd name="adj" fmla="val 50000"/>
            </a:avLst>
          </a:prstGeom>
          <a:solidFill>
            <a:schemeClr val="accent6">
              <a:hueOff val="-7200000"/>
              <a:satOff val="-100000"/>
              <a:lumOff val="80392"/>
            </a:schemeClr>
          </a:solidFill>
          <a:ln w="3175">
            <a:miter lim="400000"/>
          </a:ln>
        </p:spPr>
        <p:txBody>
          <a:bodyPr lIns="14639" tIns="14639" rIns="14639" bIns="14639" anchor="ctr"/>
          <a:lstStyle/>
          <a:p>
            <a:pPr marL="0" marR="0" lvl="0" indent="0" algn="ctr" defTabSz="506981" rtl="0" eaLnBrk="1" fontAlgn="auto" latinLnBrk="0" hangingPunct="0">
              <a:lnSpc>
                <a:spcPct val="100000"/>
              </a:lnSpc>
              <a:spcBef>
                <a:spcPts val="0"/>
              </a:spcBef>
              <a:spcAft>
                <a:spcPts val="0"/>
              </a:spcAft>
              <a:buClrTx/>
              <a:buSzTx/>
              <a:buFontTx/>
              <a:buNone/>
              <a:tabLst/>
              <a:defRPr sz="6000">
                <a:latin typeface="Helvetica"/>
                <a:ea typeface="Helvetica"/>
                <a:cs typeface="Helvetica"/>
                <a:sym typeface="Helvetica"/>
              </a:defRPr>
            </a:pPr>
            <a:endParaRPr kumimoji="0" sz="1429" b="0" i="0" u="none" strike="noStrike" kern="0" cap="none" spc="0" normalizeH="0" baseline="0" noProof="0">
              <a:ln>
                <a:noFill/>
              </a:ln>
              <a:solidFill>
                <a:srgbClr val="006400">
                  <a:hueOff val="-7200000"/>
                  <a:satOff val="-100000"/>
                  <a:lumOff val="80392"/>
                </a:srgbClr>
              </a:solidFill>
              <a:effectLst/>
              <a:uLnTx/>
              <a:uFillTx/>
              <a:latin typeface="Helvetica"/>
              <a:sym typeface="Helvetica"/>
            </a:endParaRPr>
          </a:p>
        </p:txBody>
      </p:sp>
      <p:sp>
        <p:nvSpPr>
          <p:cNvPr id="20" name="Unified…">
            <a:extLst>
              <a:ext uri="{FF2B5EF4-FFF2-40B4-BE49-F238E27FC236}">
                <a16:creationId xmlns:a16="http://schemas.microsoft.com/office/drawing/2014/main" id="{612089E0-A9CF-F45A-AA74-C7A92DB4C030}"/>
              </a:ext>
            </a:extLst>
          </p:cNvPr>
          <p:cNvSpPr txBox="1"/>
          <p:nvPr/>
        </p:nvSpPr>
        <p:spPr>
          <a:xfrm>
            <a:off x="435388" y="2962282"/>
            <a:ext cx="2254085" cy="805161"/>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spAutoFit/>
          </a:bodyPr>
          <a:lstStyle/>
          <a:p>
            <a:pPr marL="0" marR="0" lvl="0" indent="0" algn="r" defTabSz="506981" rtl="0" eaLnBrk="1" fontAlgn="auto" latinLnBrk="0" hangingPunct="0">
              <a:lnSpc>
                <a:spcPct val="90000"/>
              </a:lnSpc>
              <a:spcBef>
                <a:spcPts val="0"/>
              </a:spcBef>
              <a:spcAft>
                <a:spcPts val="0"/>
              </a:spcAft>
              <a:buClrTx/>
              <a:buSzTx/>
              <a:buFontTx/>
              <a:buNone/>
              <a:tabLst/>
              <a:defRPr sz="13000">
                <a:latin typeface="Helvetica"/>
                <a:ea typeface="Helvetica"/>
                <a:cs typeface="Helvetica"/>
                <a:sym typeface="Helvetica"/>
              </a:defRPr>
            </a:pPr>
            <a:r>
              <a:rPr kumimoji="0" sz="2800" b="1" i="0" u="none" strike="noStrike" kern="0" cap="none" spc="0" normalizeH="0" baseline="0" noProof="0" dirty="0">
                <a:ln>
                  <a:noFill/>
                </a:ln>
                <a:solidFill>
                  <a:srgbClr val="006400">
                    <a:hueOff val="-7200000"/>
                    <a:satOff val="-100000"/>
                    <a:lumOff val="80392"/>
                  </a:srgbClr>
                </a:solidFill>
                <a:effectLst/>
                <a:uLnTx/>
                <a:uFillTx/>
                <a:latin typeface="+mj-lt"/>
                <a:sym typeface="Helvetica"/>
              </a:rPr>
              <a:t>Unified</a:t>
            </a:r>
          </a:p>
          <a:p>
            <a:pPr marL="0" marR="0" lvl="0" indent="0" algn="r" defTabSz="506981" rtl="0" eaLnBrk="1" fontAlgn="auto" latinLnBrk="0" hangingPunct="0">
              <a:lnSpc>
                <a:spcPct val="90000"/>
              </a:lnSpc>
              <a:spcBef>
                <a:spcPts val="0"/>
              </a:spcBef>
              <a:spcAft>
                <a:spcPts val="0"/>
              </a:spcAft>
              <a:buClrTx/>
              <a:buSzTx/>
              <a:buFontTx/>
              <a:buNone/>
              <a:tabLst/>
              <a:defRPr sz="13000">
                <a:latin typeface="CiscoSansTT ExtraLight"/>
                <a:ea typeface="CiscoSansTT ExtraLight"/>
                <a:cs typeface="CiscoSansTT ExtraLight"/>
                <a:sym typeface="CiscoSansTT ExtraLight"/>
              </a:defRPr>
            </a:pPr>
            <a:r>
              <a:rPr kumimoji="0" sz="2800" b="1" i="0" u="none" strike="noStrike" kern="0" cap="none" spc="0" normalizeH="0" baseline="0" noProof="0" dirty="0">
                <a:ln>
                  <a:noFill/>
                </a:ln>
                <a:solidFill>
                  <a:srgbClr val="006400">
                    <a:hueOff val="-7200000"/>
                    <a:satOff val="-100000"/>
                    <a:lumOff val="80392"/>
                  </a:srgbClr>
                </a:solidFill>
                <a:effectLst/>
                <a:uLnTx/>
                <a:uFillTx/>
                <a:latin typeface="+mj-lt"/>
                <a:cs typeface="CiscoSansTT ExtraLight"/>
                <a:sym typeface="CiscoSansTT ExtraLight"/>
              </a:rPr>
              <a:t>AI Assistant</a:t>
            </a:r>
          </a:p>
        </p:txBody>
      </p:sp>
      <p:sp>
        <p:nvSpPr>
          <p:cNvPr id="21" name="DATA SOURCES">
            <a:extLst>
              <a:ext uri="{FF2B5EF4-FFF2-40B4-BE49-F238E27FC236}">
                <a16:creationId xmlns:a16="http://schemas.microsoft.com/office/drawing/2014/main" id="{0F5E0BEC-CC12-344D-1D62-4DFE6465FD3B}"/>
              </a:ext>
            </a:extLst>
          </p:cNvPr>
          <p:cNvSpPr txBox="1"/>
          <p:nvPr/>
        </p:nvSpPr>
        <p:spPr>
          <a:xfrm>
            <a:off x="9634011" y="2404919"/>
            <a:ext cx="2529131" cy="27886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nchor="ctr">
            <a:spAutoFit/>
          </a:bodyPr>
          <a:lstStyle>
            <a:lvl1pPr algn="l">
              <a:defRPr sz="8000">
                <a:latin typeface="Helvetica"/>
                <a:ea typeface="Helvetica"/>
                <a:cs typeface="Helvetica"/>
                <a:sym typeface="Helvetica"/>
              </a:defRPr>
            </a:lvl1pPr>
          </a:lstStyle>
          <a:p>
            <a:pPr marL="0" marR="0" lvl="0" indent="0" algn="l" defTabSz="506981" rtl="0" eaLnBrk="1" fontAlgn="auto" latinLnBrk="0" hangingPunct="0">
              <a:lnSpc>
                <a:spcPct val="90000"/>
              </a:lnSpc>
              <a:spcBef>
                <a:spcPts val="0"/>
              </a:spcBef>
              <a:spcAft>
                <a:spcPts val="0"/>
              </a:spcAft>
              <a:buClrTx/>
              <a:buSzTx/>
              <a:buFontTx/>
              <a:buNone/>
              <a:tabLst/>
              <a:defRPr/>
            </a:pPr>
            <a:r>
              <a:rPr kumimoji="0" sz="1800" b="1" i="0" u="none" strike="noStrike" kern="0" cap="none" spc="0" normalizeH="0" baseline="0" noProof="0" dirty="0">
                <a:ln>
                  <a:noFill/>
                </a:ln>
                <a:solidFill>
                  <a:srgbClr val="006400">
                    <a:hueOff val="-7200000"/>
                    <a:satOff val="-100000"/>
                    <a:lumOff val="80392"/>
                  </a:srgbClr>
                </a:solidFill>
                <a:effectLst/>
                <a:uLnTx/>
                <a:uFillTx/>
                <a:latin typeface="+mn-lt"/>
                <a:sym typeface="Helvetica"/>
              </a:rPr>
              <a:t>DATA SOURCES</a:t>
            </a:r>
          </a:p>
        </p:txBody>
      </p:sp>
    </p:spTree>
    <p:extLst>
      <p:ext uri="{BB962C8B-B14F-4D97-AF65-F5344CB8AC3E}">
        <p14:creationId xmlns:p14="http://schemas.microsoft.com/office/powerpoint/2010/main" val="5772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childTnLst>
                          </p:cTn>
                        </p:par>
                        <p:par>
                          <p:cTn id="11" fill="hold">
                            <p:stCondLst>
                              <p:cond delay="1000"/>
                            </p:stCondLst>
                            <p:childTnLst>
                              <p:par>
                                <p:cTn id="12" presetID="9" presetClass="emph" presetSubtype="0" grpId="0" nodeType="afterEffect">
                                  <p:stCondLst>
                                    <p:cond delay="0"/>
                                  </p:stCondLst>
                                  <p:childTnLst>
                                    <p:set>
                                      <p:cBhvr>
                                        <p:cTn id="13" dur="1000"/>
                                        <p:tgtEl>
                                          <p:spTgt spid="21"/>
                                        </p:tgtEl>
                                        <p:attrNameLst>
                                          <p:attrName>style.opacity</p:attrName>
                                        </p:attrNameLst>
                                      </p:cBhvr>
                                      <p:to>
                                        <p:strVal val="0.75"/>
                                      </p:to>
                                    </p:set>
                                    <p:animEffect filter="image" prLst="opacity: 0.75">
                                      <p:cBhvr rctx="IE">
                                        <p:cTn id="14" dur="1000"/>
                                        <p:tgtEl>
                                          <p:spTgt spid="21"/>
                                        </p:tgtEl>
                                      </p:cBhvr>
                                    </p:animEffect>
                                  </p:childTnLst>
                                </p:cTn>
                              </p:par>
                              <p:par>
                                <p:cTn id="15" presetID="9" presetClass="emph" presetSubtype="0" grpId="0" nodeType="withEffect">
                                  <p:stCondLst>
                                    <p:cond delay="0"/>
                                  </p:stCondLst>
                                  <p:childTnLst>
                                    <p:set>
                                      <p:cBhvr>
                                        <p:cTn id="16" dur="indefinite"/>
                                        <p:tgtEl>
                                          <p:spTgt spid="12"/>
                                        </p:tgtEl>
                                        <p:attrNameLst>
                                          <p:attrName>style.opacity</p:attrName>
                                        </p:attrNameLst>
                                      </p:cBhvr>
                                      <p:to>
                                        <p:strVal val="0.75"/>
                                      </p:to>
                                    </p:set>
                                    <p:animEffect filter="image" prLst="opacity: 0.75">
                                      <p:cBhvr rctx="IE">
                                        <p:cTn id="17" dur="indefinite"/>
                                        <p:tgtEl>
                                          <p:spTgt spid="12"/>
                                        </p:tgtEl>
                                      </p:cBhvr>
                                    </p:animEffect>
                                  </p:childTnLst>
                                </p:cTn>
                              </p:par>
                              <p:par>
                                <p:cTn id="18" presetID="9" presetClass="emph" presetSubtype="0" grpId="0" nodeType="withEffect">
                                  <p:stCondLst>
                                    <p:cond delay="0"/>
                                  </p:stCondLst>
                                  <p:childTnLst>
                                    <p:set>
                                      <p:cBhvr>
                                        <p:cTn id="19" dur="indefinite"/>
                                        <p:tgtEl>
                                          <p:spTgt spid="13"/>
                                        </p:tgtEl>
                                        <p:attrNameLst>
                                          <p:attrName>style.opacity</p:attrName>
                                        </p:attrNameLst>
                                      </p:cBhvr>
                                      <p:to>
                                        <p:strVal val="0.75"/>
                                      </p:to>
                                    </p:set>
                                    <p:animEffect filter="image" prLst="opacity: 0.75">
                                      <p:cBhvr rctx="IE">
                                        <p:cTn id="20" dur="indefinite"/>
                                        <p:tgtEl>
                                          <p:spTgt spid="13"/>
                                        </p:tgtEl>
                                      </p:cBhvr>
                                    </p:animEffect>
                                  </p:childTnLst>
                                </p:cTn>
                              </p:par>
                              <p:par>
                                <p:cTn id="21" presetID="9" presetClass="emph" presetSubtype="0" grpId="0" nodeType="withEffect">
                                  <p:stCondLst>
                                    <p:cond delay="0"/>
                                  </p:stCondLst>
                                  <p:childTnLst>
                                    <p:set>
                                      <p:cBhvr>
                                        <p:cTn id="22" dur="indefinite"/>
                                        <p:tgtEl>
                                          <p:spTgt spid="14"/>
                                        </p:tgtEl>
                                        <p:attrNameLst>
                                          <p:attrName>style.opacity</p:attrName>
                                        </p:attrNameLst>
                                      </p:cBhvr>
                                      <p:to>
                                        <p:strVal val="0.75"/>
                                      </p:to>
                                    </p:set>
                                    <p:animEffect filter="image" prLst="opacity: 0.75">
                                      <p:cBhvr rctx="IE">
                                        <p:cTn id="23" dur="indefinite"/>
                                        <p:tgtEl>
                                          <p:spTgt spid="14"/>
                                        </p:tgtEl>
                                      </p:cBhvr>
                                    </p:animEffect>
                                  </p:childTnLst>
                                </p:cTn>
                              </p:par>
                              <p:par>
                                <p:cTn id="24" presetID="9" presetClass="emph" presetSubtype="0" grpId="0" nodeType="withEffect">
                                  <p:stCondLst>
                                    <p:cond delay="0"/>
                                  </p:stCondLst>
                                  <p:childTnLst>
                                    <p:set>
                                      <p:cBhvr>
                                        <p:cTn id="25" dur="indefinite"/>
                                        <p:tgtEl>
                                          <p:spTgt spid="15"/>
                                        </p:tgtEl>
                                        <p:attrNameLst>
                                          <p:attrName>style.opacity</p:attrName>
                                        </p:attrNameLst>
                                      </p:cBhvr>
                                      <p:to>
                                        <p:strVal val="0.75"/>
                                      </p:to>
                                    </p:set>
                                    <p:animEffect filter="image" prLst="opacity: 0.75">
                                      <p:cBhvr rctx="IE">
                                        <p:cTn id="26" dur="indefinite"/>
                                        <p:tgtEl>
                                          <p:spTgt spid="15"/>
                                        </p:tgtEl>
                                      </p:cBhvr>
                                    </p:animEffect>
                                  </p:childTnLst>
                                </p:cTn>
                              </p:par>
                              <p:par>
                                <p:cTn id="27" presetID="9" presetClass="emph" presetSubtype="0" grpId="0" nodeType="withEffect">
                                  <p:stCondLst>
                                    <p:cond delay="0"/>
                                  </p:stCondLst>
                                  <p:childTnLst>
                                    <p:set>
                                      <p:cBhvr>
                                        <p:cTn id="28" dur="indefinite"/>
                                        <p:tgtEl>
                                          <p:spTgt spid="16"/>
                                        </p:tgtEl>
                                        <p:attrNameLst>
                                          <p:attrName>style.opacity</p:attrName>
                                        </p:attrNameLst>
                                      </p:cBhvr>
                                      <p:to>
                                        <p:strVal val="0.5"/>
                                      </p:to>
                                    </p:set>
                                    <p:animEffect filter="image" prLst="opacity: 0.5">
                                      <p:cBhvr rctx="IE">
                                        <p:cTn id="29" dur="indefinite"/>
                                        <p:tgtEl>
                                          <p:spTgt spid="16"/>
                                        </p:tgtEl>
                                      </p:cBhvr>
                                    </p:animEffect>
                                  </p:childTnLst>
                                </p:cTn>
                              </p:par>
                              <p:par>
                                <p:cTn id="30" presetID="9" presetClass="emph" presetSubtype="0" grpId="0" nodeType="withEffect">
                                  <p:stCondLst>
                                    <p:cond delay="0"/>
                                  </p:stCondLst>
                                  <p:childTnLst>
                                    <p:set>
                                      <p:cBhvr>
                                        <p:cTn id="31" dur="indefinite"/>
                                        <p:tgtEl>
                                          <p:spTgt spid="5"/>
                                        </p:tgtEl>
                                        <p:attrNameLst>
                                          <p:attrName>style.opacity</p:attrName>
                                        </p:attrNameLst>
                                      </p:cBhvr>
                                      <p:to>
                                        <p:strVal val="0.5"/>
                                      </p:to>
                                    </p:set>
                                    <p:animEffect filter="image" prLst="opacity: 0.5">
                                      <p:cBhvr rctx="IE">
                                        <p:cTn id="32" dur="indefinite"/>
                                        <p:tgtEl>
                                          <p:spTgt spid="5"/>
                                        </p:tgtEl>
                                      </p:cBhvr>
                                    </p:animEffect>
                                  </p:childTnLst>
                                </p:cTn>
                              </p:par>
                              <p:par>
                                <p:cTn id="33" presetID="9" presetClass="emph" presetSubtype="0" grpId="0" nodeType="withEffect">
                                  <p:stCondLst>
                                    <p:cond delay="0"/>
                                  </p:stCondLst>
                                  <p:childTnLst>
                                    <p:set>
                                      <p:cBhvr>
                                        <p:cTn id="34" dur="indefinite"/>
                                        <p:tgtEl>
                                          <p:spTgt spid="9"/>
                                        </p:tgtEl>
                                        <p:attrNameLst>
                                          <p:attrName>style.opacity</p:attrName>
                                        </p:attrNameLst>
                                      </p:cBhvr>
                                      <p:to>
                                        <p:strVal val="0.5"/>
                                      </p:to>
                                    </p:set>
                                    <p:animEffect filter="image" prLst="opacity: 0.5">
                                      <p:cBhvr rctx="IE">
                                        <p:cTn id="35" dur="indefinite"/>
                                        <p:tgtEl>
                                          <p:spTgt spid="9"/>
                                        </p:tgtEl>
                                      </p:cBhvr>
                                    </p:animEffect>
                                  </p:childTnLst>
                                </p:cTn>
                              </p:par>
                              <p:par>
                                <p:cTn id="36" presetID="9" presetClass="emph" presetSubtype="0" grpId="0" nodeType="withEffect">
                                  <p:stCondLst>
                                    <p:cond delay="0"/>
                                  </p:stCondLst>
                                  <p:childTnLst>
                                    <p:set>
                                      <p:cBhvr>
                                        <p:cTn id="37" dur="indefinite"/>
                                        <p:tgtEl>
                                          <p:spTgt spid="4"/>
                                        </p:tgtEl>
                                        <p:attrNameLst>
                                          <p:attrName>style.opacity</p:attrName>
                                        </p:attrNameLst>
                                      </p:cBhvr>
                                      <p:to>
                                        <p:strVal val="0.5"/>
                                      </p:to>
                                    </p:set>
                                    <p:animEffect filter="image" prLst="opacity: 0.5">
                                      <p:cBhvr rctx="IE">
                                        <p:cTn id="38" dur="indefinite"/>
                                        <p:tgtEl>
                                          <p:spTgt spid="4"/>
                                        </p:tgtEl>
                                      </p:cBhvr>
                                    </p:animEffect>
                                  </p:childTnLst>
                                </p:cTn>
                              </p:par>
                              <p:par>
                                <p:cTn id="39" presetID="9" presetClass="emph" presetSubtype="0" grpId="0" nodeType="withEffect">
                                  <p:stCondLst>
                                    <p:cond delay="0"/>
                                  </p:stCondLst>
                                  <p:childTnLst>
                                    <p:set>
                                      <p:cBhvr>
                                        <p:cTn id="40" dur="indefinite"/>
                                        <p:tgtEl>
                                          <p:spTgt spid="6"/>
                                        </p:tgtEl>
                                        <p:attrNameLst>
                                          <p:attrName>style.opacity</p:attrName>
                                        </p:attrNameLst>
                                      </p:cBhvr>
                                      <p:to>
                                        <p:strVal val="0.5"/>
                                      </p:to>
                                    </p:set>
                                    <p:animEffect filter="image" prLst="opacity: 0.5">
                                      <p:cBhvr rctx="IE">
                                        <p:cTn id="41" dur="indefinite"/>
                                        <p:tgtEl>
                                          <p:spTgt spid="6"/>
                                        </p:tgtEl>
                                      </p:cBhvr>
                                    </p:animEffect>
                                  </p:childTnLst>
                                </p:cTn>
                              </p:par>
                              <p:par>
                                <p:cTn id="42" presetID="9" presetClass="emph" presetSubtype="0" grpId="0" nodeType="withEffect">
                                  <p:stCondLst>
                                    <p:cond delay="0"/>
                                  </p:stCondLst>
                                  <p:childTnLst>
                                    <p:set>
                                      <p:cBhvr>
                                        <p:cTn id="43" dur="indefinite"/>
                                        <p:tgtEl>
                                          <p:spTgt spid="3"/>
                                        </p:tgtEl>
                                        <p:attrNameLst>
                                          <p:attrName>style.opacity</p:attrName>
                                        </p:attrNameLst>
                                      </p:cBhvr>
                                      <p:to>
                                        <p:strVal val="0.5"/>
                                      </p:to>
                                    </p:set>
                                    <p:animEffect filter="image" prLst="opacity: 0.5">
                                      <p:cBhvr rctx="IE">
                                        <p:cTn id="44"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P spid="12" grpId="0" animBg="1"/>
      <p:bldP spid="13" grpId="0" animBg="1"/>
      <p:bldP spid="14" grpId="0" animBg="1"/>
      <p:bldP spid="15" grpId="0" animBg="1"/>
      <p:bldP spid="16" grpId="0" animBg="1"/>
      <p:bldP spid="17" grpId="0" animBg="1" advAuto="0"/>
      <p:bldP spid="18" grpId="0" animBg="1" advAuto="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I Assistant in action">
            <a:extLst>
              <a:ext uri="{FF2B5EF4-FFF2-40B4-BE49-F238E27FC236}">
                <a16:creationId xmlns:a16="http://schemas.microsoft.com/office/drawing/2014/main" id="{01475ACA-C6FE-53AE-27B9-CFF41B5F0E2F}"/>
              </a:ext>
            </a:extLst>
          </p:cNvPr>
          <p:cNvSpPr txBox="1"/>
          <p:nvPr/>
        </p:nvSpPr>
        <p:spPr>
          <a:xfrm>
            <a:off x="2073631" y="2801696"/>
            <a:ext cx="3525867" cy="36196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4639" tIns="14639" rIns="14639" bIns="14639">
            <a:spAutoFit/>
          </a:bodyPr>
          <a:lstStyle/>
          <a:p>
            <a:pPr marL="0" marR="0" lvl="0" indent="0" algn="r" defTabSz="506981" rtl="0" eaLnBrk="1" fontAlgn="auto" latinLnBrk="0" hangingPunct="0">
              <a:lnSpc>
                <a:spcPct val="90000"/>
              </a:lnSpc>
              <a:spcBef>
                <a:spcPts val="0"/>
              </a:spcBef>
              <a:spcAft>
                <a:spcPts val="0"/>
              </a:spcAft>
              <a:buClrTx/>
              <a:buSzTx/>
              <a:buFontTx/>
              <a:buNone/>
              <a:tabLst/>
              <a:defRPr sz="11600">
                <a:latin typeface="CiscoSansTT"/>
                <a:ea typeface="CiscoSansTT"/>
                <a:cs typeface="CiscoSansTT"/>
                <a:sym typeface="CiscoSansTT"/>
              </a:defRPr>
            </a:pPr>
            <a:r>
              <a:rPr kumimoji="0" sz="2400" b="1" i="0" u="none" strike="noStrike" kern="0" cap="none" spc="0" normalizeH="0" baseline="0" noProof="0" dirty="0">
                <a:ln>
                  <a:noFill/>
                </a:ln>
                <a:solidFill>
                  <a:srgbClr val="006400">
                    <a:hueOff val="-7200000"/>
                    <a:satOff val="-100000"/>
                    <a:lumOff val="80392"/>
                  </a:srgbClr>
                </a:solidFill>
                <a:effectLst/>
                <a:uLnTx/>
                <a:uFillTx/>
                <a:latin typeface="+mj-lt"/>
                <a:ea typeface="CiscoSansTT ExtraLight"/>
                <a:cs typeface="CiscoSansTT ExtraLight"/>
                <a:sym typeface="CiscoSansTT ExtraLight"/>
              </a:rPr>
              <a:t>AI Assistant </a:t>
            </a:r>
            <a:r>
              <a:rPr kumimoji="0" sz="2400" b="1" i="0" u="none" strike="noStrike" kern="0" cap="none" spc="0" normalizeH="0" baseline="0" noProof="0" dirty="0">
                <a:ln>
                  <a:noFill/>
                </a:ln>
                <a:solidFill>
                  <a:srgbClr val="006400">
                    <a:hueOff val="-7200000"/>
                    <a:satOff val="-100000"/>
                    <a:lumOff val="80392"/>
                  </a:srgbClr>
                </a:solidFill>
                <a:effectLst/>
                <a:uLnTx/>
                <a:uFillTx/>
                <a:latin typeface="+mj-lt"/>
                <a:ea typeface="Helvetica"/>
                <a:cs typeface="Helvetica"/>
                <a:sym typeface="Helvetica"/>
              </a:rPr>
              <a:t>in action</a:t>
            </a:r>
          </a:p>
        </p:txBody>
      </p:sp>
      <p:pic>
        <p:nvPicPr>
          <p:cNvPr id="3" name="pasted-movie.png" descr="pasted-movie.png">
            <a:extLst>
              <a:ext uri="{FF2B5EF4-FFF2-40B4-BE49-F238E27FC236}">
                <a16:creationId xmlns:a16="http://schemas.microsoft.com/office/drawing/2014/main" id="{1ADA0476-5D41-87FB-0DE1-7F32C175DB3E}"/>
              </a:ext>
            </a:extLst>
          </p:cNvPr>
          <p:cNvPicPr>
            <a:picLocks noChangeAspect="1"/>
          </p:cNvPicPr>
          <p:nvPr/>
        </p:nvPicPr>
        <p:blipFill>
          <a:blip r:embed="rId2"/>
          <a:stretch>
            <a:fillRect/>
          </a:stretch>
        </p:blipFill>
        <p:spPr>
          <a:xfrm>
            <a:off x="6282910" y="2675508"/>
            <a:ext cx="4217095" cy="1527933"/>
          </a:xfrm>
          <a:prstGeom prst="rect">
            <a:avLst/>
          </a:prstGeom>
          <a:ln w="3175">
            <a:miter lim="400000"/>
          </a:ln>
        </p:spPr>
      </p:pic>
      <p:sp>
        <p:nvSpPr>
          <p:cNvPr id="4" name="Administrator notified of potential attack">
            <a:extLst>
              <a:ext uri="{FF2B5EF4-FFF2-40B4-BE49-F238E27FC236}">
                <a16:creationId xmlns:a16="http://schemas.microsoft.com/office/drawing/2014/main" id="{4EE7C915-9DCA-80E5-8B9E-0CCA6BB5E865}"/>
              </a:ext>
            </a:extLst>
          </p:cNvPr>
          <p:cNvSpPr txBox="1"/>
          <p:nvPr/>
        </p:nvSpPr>
        <p:spPr>
          <a:xfrm>
            <a:off x="824753" y="3311339"/>
            <a:ext cx="4774746" cy="22083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639" tIns="14639" rIns="14639" bIns="14639">
            <a:spAutoFit/>
          </a:bodyPr>
          <a:lstStyle>
            <a:lvl1pPr algn="r">
              <a:defRPr sz="5800">
                <a:latin typeface="Helvetica"/>
                <a:ea typeface="Helvetica"/>
                <a:cs typeface="Helvetica"/>
                <a:sym typeface="Helvetica"/>
              </a:defRPr>
            </a:lvl1pPr>
          </a:lstStyle>
          <a:p>
            <a:pPr marL="0" marR="0" lvl="0" indent="0" algn="r" defTabSz="506981" rtl="0" eaLnBrk="1" fontAlgn="auto" latinLnBrk="0" hangingPunct="0">
              <a:lnSpc>
                <a:spcPct val="90000"/>
              </a:lnSpc>
              <a:spcBef>
                <a:spcPts val="0"/>
              </a:spcBef>
              <a:spcAft>
                <a:spcPts val="0"/>
              </a:spcAft>
              <a:buClrTx/>
              <a:buSzTx/>
              <a:buFontTx/>
              <a:buNone/>
              <a:tabLst/>
              <a:defRPr/>
            </a:pPr>
            <a:r>
              <a:rPr kumimoji="0" lang="de-DE"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rPr>
              <a:t>Administrator über potenziellen Angriff informiert</a:t>
            </a:r>
            <a:endParaRPr kumimoji="0"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endParaRPr>
          </a:p>
        </p:txBody>
      </p:sp>
      <p:grpSp>
        <p:nvGrpSpPr>
          <p:cNvPr id="5" name="Group">
            <a:extLst>
              <a:ext uri="{FF2B5EF4-FFF2-40B4-BE49-F238E27FC236}">
                <a16:creationId xmlns:a16="http://schemas.microsoft.com/office/drawing/2014/main" id="{6E3D1C2D-6F62-BC9F-D87F-4D5785CF2E5A}"/>
              </a:ext>
            </a:extLst>
          </p:cNvPr>
          <p:cNvGrpSpPr/>
          <p:nvPr/>
        </p:nvGrpSpPr>
        <p:grpSpPr>
          <a:xfrm>
            <a:off x="4941432" y="3692973"/>
            <a:ext cx="654076" cy="336367"/>
            <a:chOff x="0" y="0"/>
            <a:chExt cx="2747119" cy="1412740"/>
          </a:xfrm>
        </p:grpSpPr>
        <p:sp>
          <p:nvSpPr>
            <p:cNvPr id="6" name="XDR">
              <a:extLst>
                <a:ext uri="{FF2B5EF4-FFF2-40B4-BE49-F238E27FC236}">
                  <a16:creationId xmlns:a16="http://schemas.microsoft.com/office/drawing/2014/main" id="{F48C6DD0-1EFE-83AF-7971-A9A6CA4DD4A5}"/>
                </a:ext>
              </a:extLst>
            </p:cNvPr>
            <p:cNvSpPr/>
            <p:nvPr/>
          </p:nvSpPr>
          <p:spPr>
            <a:xfrm>
              <a:off x="0" y="0"/>
              <a:ext cx="2747119" cy="1412740"/>
            </a:xfrm>
            <a:prstGeom prst="roundRect">
              <a:avLst>
                <a:gd name="adj" fmla="val 50000"/>
              </a:avLst>
            </a:prstGeom>
            <a:solidFill>
              <a:srgbClr val="FF0000"/>
            </a:solidFill>
            <a:ln w="12700" cap="flat">
              <a:solidFill>
                <a:schemeClr val="accent6">
                  <a:hueOff val="-7200000"/>
                  <a:satOff val="-100000"/>
                  <a:lumOff val="80392"/>
                </a:schemeClr>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972" tIns="11972" rIns="11972" bIns="11972" numCol="1" anchor="ctr">
              <a:noAutofit/>
            </a:bodyP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dirty="0">
                  <a:ln>
                    <a:noFill/>
                  </a:ln>
                  <a:solidFill>
                    <a:srgbClr val="006400">
                      <a:hueOff val="-7200000"/>
                      <a:satOff val="-100000"/>
                      <a:lumOff val="80392"/>
                    </a:srgbClr>
                  </a:solidFill>
                  <a:effectLst/>
                  <a:uLnTx/>
                  <a:uFillTx/>
                  <a:latin typeface="+mn-lt"/>
                  <a:cs typeface="CiscoSansTT" panose="020B0503020201020303" pitchFamily="34" charset="0"/>
                  <a:sym typeface="Helvetica"/>
                </a:rPr>
                <a:t>XDR</a:t>
              </a:r>
            </a:p>
          </p:txBody>
        </p:sp>
        <p:sp>
          <p:nvSpPr>
            <p:cNvPr id="7" name="Circle">
              <a:extLst>
                <a:ext uri="{FF2B5EF4-FFF2-40B4-BE49-F238E27FC236}">
                  <a16:creationId xmlns:a16="http://schemas.microsoft.com/office/drawing/2014/main" id="{BFF96A69-0F5E-85EA-334F-DA698BBE35E4}"/>
                </a:ext>
              </a:extLst>
            </p:cNvPr>
            <p:cNvSpPr/>
            <p:nvPr/>
          </p:nvSpPr>
          <p:spPr>
            <a:xfrm>
              <a:off x="202444" y="495727"/>
              <a:ext cx="421286" cy="421286"/>
            </a:xfrm>
            <a:prstGeom prst="ellipse">
              <a:avLst/>
            </a:prstGeom>
            <a:solidFill>
              <a:schemeClr val="accent1">
                <a:hueOff val="-480000"/>
                <a:satOff val="97744"/>
                <a:lumOff val="19999"/>
              </a:schemeClr>
            </a:solidFill>
            <a:ln w="3175" cap="flat">
              <a:noFill/>
              <a:miter lim="400000"/>
            </a:ln>
            <a:effectLst/>
          </p:spPr>
          <p:txBody>
            <a:bodyPr wrap="square" lIns="14639" tIns="14639" rIns="14639" bIns="14639" numCol="1" anchor="ctr">
              <a:noAutofit/>
            </a:bodyPr>
            <a:lstStyle/>
            <a:p>
              <a:pPr marL="0" marR="0" lvl="0" indent="0" algn="ctr" defTabSz="506981" rtl="0" eaLnBrk="1" fontAlgn="auto" latinLnBrk="0" hangingPunct="0">
                <a:lnSpc>
                  <a:spcPct val="100000"/>
                </a:lnSpc>
                <a:spcBef>
                  <a:spcPts val="0"/>
                </a:spcBef>
                <a:spcAft>
                  <a:spcPts val="0"/>
                </a:spcAft>
                <a:buClrTx/>
                <a:buSzTx/>
                <a:buFontTx/>
                <a:buNone/>
                <a:tabLst/>
                <a:defRPr sz="6000">
                  <a:latin typeface="Helvetica"/>
                  <a:ea typeface="Helvetica"/>
                  <a:cs typeface="Helvetica"/>
                  <a:sym typeface="Helvetica"/>
                </a:defRPr>
              </a:pPr>
              <a:endParaRPr kumimoji="0" sz="1429" b="0" i="0" u="none" strike="noStrike" kern="0" cap="none" spc="0" normalizeH="0" baseline="0" noProof="0">
                <a:ln>
                  <a:noFill/>
                </a:ln>
                <a:solidFill>
                  <a:srgbClr val="006400">
                    <a:hueOff val="-7200000"/>
                    <a:satOff val="-100000"/>
                    <a:lumOff val="80392"/>
                  </a:srgbClr>
                </a:solidFill>
                <a:effectLst/>
                <a:uLnTx/>
                <a:uFillTx/>
                <a:latin typeface="Helvetica"/>
                <a:sym typeface="Helvetica"/>
              </a:endParaRPr>
            </a:p>
          </p:txBody>
        </p:sp>
      </p:grpSp>
    </p:spTree>
    <p:extLst>
      <p:ext uri="{BB962C8B-B14F-4D97-AF65-F5344CB8AC3E}">
        <p14:creationId xmlns:p14="http://schemas.microsoft.com/office/powerpoint/2010/main" val="15501278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movie.png" descr="pasted-movie.png">
            <a:extLst>
              <a:ext uri="{FF2B5EF4-FFF2-40B4-BE49-F238E27FC236}">
                <a16:creationId xmlns:a16="http://schemas.microsoft.com/office/drawing/2014/main" id="{ED548C26-C370-8413-A6A6-68F1080E2DFA}"/>
              </a:ext>
            </a:extLst>
          </p:cNvPr>
          <p:cNvPicPr>
            <a:picLocks noChangeAspect="1"/>
          </p:cNvPicPr>
          <p:nvPr/>
        </p:nvPicPr>
        <p:blipFill>
          <a:blip r:embed="rId2"/>
          <a:stretch>
            <a:fillRect/>
          </a:stretch>
        </p:blipFill>
        <p:spPr>
          <a:xfrm>
            <a:off x="6111705" y="1768929"/>
            <a:ext cx="4744944" cy="3274540"/>
          </a:xfrm>
          <a:prstGeom prst="rect">
            <a:avLst/>
          </a:prstGeom>
          <a:ln w="3175">
            <a:miter lim="400000"/>
          </a:ln>
        </p:spPr>
      </p:pic>
      <p:sp>
        <p:nvSpPr>
          <p:cNvPr id="6" name="XDR detects potential ransomware on an employee laptop connected via Meraki">
            <a:extLst>
              <a:ext uri="{FF2B5EF4-FFF2-40B4-BE49-F238E27FC236}">
                <a16:creationId xmlns:a16="http://schemas.microsoft.com/office/drawing/2014/main" id="{74C43DBB-48BE-9F20-A7EA-CD634B37D1E4}"/>
              </a:ext>
            </a:extLst>
          </p:cNvPr>
          <p:cNvSpPr txBox="1"/>
          <p:nvPr/>
        </p:nvSpPr>
        <p:spPr>
          <a:xfrm>
            <a:off x="1033848" y="3294581"/>
            <a:ext cx="4744944" cy="412105"/>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639" tIns="14639" rIns="14639" bIns="14639">
            <a:spAutoFit/>
          </a:bodyPr>
          <a:lstStyle>
            <a:lvl1pPr algn="r">
              <a:defRPr sz="5800">
                <a:latin typeface="Helvetica"/>
                <a:ea typeface="Helvetica"/>
                <a:cs typeface="Helvetica"/>
                <a:sym typeface="Helvetica"/>
              </a:defRPr>
            </a:lvl1pPr>
          </a:lstStyle>
          <a:p>
            <a:pPr marL="0" marR="0" lvl="0" indent="0" algn="r" defTabSz="506981" rtl="0" eaLnBrk="1" fontAlgn="auto" latinLnBrk="0" hangingPunct="0">
              <a:lnSpc>
                <a:spcPct val="90000"/>
              </a:lnSpc>
              <a:spcBef>
                <a:spcPts val="0"/>
              </a:spcBef>
              <a:spcAft>
                <a:spcPts val="0"/>
              </a:spcAft>
              <a:buClrTx/>
              <a:buSzTx/>
              <a:buFontTx/>
              <a:buNone/>
              <a:tabLst/>
              <a:defRPr/>
            </a:pPr>
            <a:r>
              <a:rPr kumimoji="0" lang="de-DE"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rPr>
              <a:t>XDR erkennt potenzielle Ransomware auf einem über </a:t>
            </a:r>
            <a:r>
              <a:rPr kumimoji="0" lang="de-DE" sz="1381" b="0" i="0" u="none" strike="noStrike" kern="0" cap="none" spc="0" normalizeH="0" baseline="0" noProof="0" dirty="0" err="1">
                <a:ln>
                  <a:noFill/>
                </a:ln>
                <a:solidFill>
                  <a:srgbClr val="006400">
                    <a:hueOff val="-7200000"/>
                    <a:satOff val="-100000"/>
                    <a:lumOff val="80392"/>
                  </a:srgbClr>
                </a:solidFill>
                <a:effectLst/>
                <a:uLnTx/>
                <a:uFillTx/>
                <a:latin typeface="+mn-lt"/>
                <a:sym typeface="Helvetica"/>
              </a:rPr>
              <a:t>Meraki</a:t>
            </a:r>
            <a:r>
              <a:rPr kumimoji="0" lang="de-DE"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rPr>
              <a:t> verbundenen Laptop eines Mitarbeiters.</a:t>
            </a:r>
            <a:endParaRPr kumimoji="0"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endParaRPr>
          </a:p>
        </p:txBody>
      </p:sp>
      <p:sp>
        <p:nvSpPr>
          <p:cNvPr id="7" name="Meraki">
            <a:extLst>
              <a:ext uri="{FF2B5EF4-FFF2-40B4-BE49-F238E27FC236}">
                <a16:creationId xmlns:a16="http://schemas.microsoft.com/office/drawing/2014/main" id="{62E51FD8-A206-3D49-E157-6568AFA828E1}"/>
              </a:ext>
            </a:extLst>
          </p:cNvPr>
          <p:cNvSpPr/>
          <p:nvPr/>
        </p:nvSpPr>
        <p:spPr>
          <a:xfrm>
            <a:off x="5120726" y="3915147"/>
            <a:ext cx="654076" cy="336367"/>
          </a:xfrm>
          <a:prstGeom prst="roundRect">
            <a:avLst>
              <a:gd name="adj" fmla="val 50000"/>
            </a:avLst>
          </a:prstGeom>
          <a:blipFill>
            <a:blip r:embed="rId3"/>
          </a:blip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a:ln>
                  <a:noFill/>
                </a:ln>
                <a:solidFill>
                  <a:srgbClr val="006400">
                    <a:hueOff val="-7200000"/>
                    <a:satOff val="-100000"/>
                    <a:lumOff val="80392"/>
                  </a:srgbClr>
                </a:solidFill>
                <a:effectLst/>
                <a:uLnTx/>
                <a:uFillTx/>
                <a:latin typeface="+mn-lt"/>
                <a:cs typeface="CiscoSansTT" panose="020B0503020201020303" pitchFamily="34" charset="0"/>
                <a:sym typeface="Helvetica"/>
              </a:rPr>
              <a:t>Meraki</a:t>
            </a:r>
          </a:p>
        </p:txBody>
      </p:sp>
      <p:sp>
        <p:nvSpPr>
          <p:cNvPr id="8" name="Group">
            <a:extLst>
              <a:ext uri="{FF2B5EF4-FFF2-40B4-BE49-F238E27FC236}">
                <a16:creationId xmlns:a16="http://schemas.microsoft.com/office/drawing/2014/main" id="{5D7AA018-541E-CD32-27DB-09EC5504379D}"/>
              </a:ext>
            </a:extLst>
          </p:cNvPr>
          <p:cNvSpPr/>
          <p:nvPr/>
        </p:nvSpPr>
        <p:spPr>
          <a:xfrm>
            <a:off x="4301303" y="3915147"/>
            <a:ext cx="654076" cy="336367"/>
          </a:xfrm>
          <a:prstGeom prst="roundRect">
            <a:avLst>
              <a:gd name="adj" fmla="val 50000"/>
            </a:avLst>
          </a:prstGeom>
          <a:solidFill>
            <a:srgbClr val="FF000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dirty="0">
                <a:ln>
                  <a:noFill/>
                </a:ln>
                <a:solidFill>
                  <a:srgbClr val="006400">
                    <a:hueOff val="-7200000"/>
                    <a:satOff val="-100000"/>
                    <a:lumOff val="80392"/>
                  </a:srgbClr>
                </a:solidFill>
                <a:effectLst/>
                <a:uLnTx/>
                <a:uFillTx/>
                <a:latin typeface="+mn-lt"/>
                <a:cs typeface="CiscoSansTT" panose="020B0503020201020303" pitchFamily="34" charset="0"/>
                <a:sym typeface="Helvetica"/>
              </a:rPr>
              <a:t>XDR</a:t>
            </a:r>
          </a:p>
        </p:txBody>
      </p:sp>
      <p:pic>
        <p:nvPicPr>
          <p:cNvPr id="9" name="pasted-movie.png" descr="pasted-movie.png">
            <a:extLst>
              <a:ext uri="{FF2B5EF4-FFF2-40B4-BE49-F238E27FC236}">
                <a16:creationId xmlns:a16="http://schemas.microsoft.com/office/drawing/2014/main" id="{C7D1DFCB-DAD6-24CC-959A-FBC84137CE6E}"/>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185268" y="2036944"/>
            <a:ext cx="3567803" cy="1806291"/>
          </a:xfrm>
          <a:prstGeom prst="rect">
            <a:avLst/>
          </a:prstGeom>
          <a:ln w="3175">
            <a:miter lim="400000"/>
          </a:ln>
        </p:spPr>
      </p:pic>
      <p:sp>
        <p:nvSpPr>
          <p:cNvPr id="10" name="AI Assistant in action">
            <a:extLst>
              <a:ext uri="{FF2B5EF4-FFF2-40B4-BE49-F238E27FC236}">
                <a16:creationId xmlns:a16="http://schemas.microsoft.com/office/drawing/2014/main" id="{ACDB9814-F708-7131-DBC8-79DE28BA533D}"/>
              </a:ext>
            </a:extLst>
          </p:cNvPr>
          <p:cNvSpPr txBox="1"/>
          <p:nvPr/>
        </p:nvSpPr>
        <p:spPr>
          <a:xfrm>
            <a:off x="2252925" y="2801696"/>
            <a:ext cx="3525867" cy="36196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spAutoFit/>
          </a:bodyPr>
          <a:lstStyle/>
          <a:p>
            <a:pPr marL="0" marR="0" lvl="0" indent="0" algn="r" defTabSz="506981" rtl="0" eaLnBrk="1" fontAlgn="auto" latinLnBrk="0" hangingPunct="0">
              <a:lnSpc>
                <a:spcPct val="90000"/>
              </a:lnSpc>
              <a:spcBef>
                <a:spcPts val="0"/>
              </a:spcBef>
              <a:spcAft>
                <a:spcPts val="0"/>
              </a:spcAft>
              <a:buClrTx/>
              <a:buSzTx/>
              <a:buFontTx/>
              <a:buNone/>
              <a:tabLst/>
              <a:defRPr sz="11600">
                <a:latin typeface="CiscoSansTT"/>
                <a:ea typeface="CiscoSansTT"/>
                <a:cs typeface="CiscoSansTT"/>
                <a:sym typeface="CiscoSansTT"/>
              </a:defRPr>
            </a:pPr>
            <a:r>
              <a:rPr kumimoji="0" sz="2400" b="1" i="0" u="none" strike="noStrike" kern="0" cap="none" spc="0" normalizeH="0" baseline="0" noProof="0" dirty="0">
                <a:ln>
                  <a:noFill/>
                </a:ln>
                <a:solidFill>
                  <a:srgbClr val="006400">
                    <a:hueOff val="-7200000"/>
                    <a:satOff val="-100000"/>
                    <a:lumOff val="80392"/>
                  </a:srgbClr>
                </a:solidFill>
                <a:effectLst/>
                <a:uLnTx/>
                <a:uFillTx/>
                <a:latin typeface="+mj-lt"/>
                <a:ea typeface="CiscoSansTT ExtraLight"/>
                <a:cs typeface="CiscoSansTT ExtraLight"/>
                <a:sym typeface="CiscoSansTT ExtraLight"/>
              </a:rPr>
              <a:t>AI Assistant </a:t>
            </a:r>
            <a:r>
              <a:rPr kumimoji="0" sz="2400" b="1" i="0" u="none" strike="noStrike" kern="0" cap="none" spc="0" normalizeH="0" baseline="0" noProof="0" dirty="0">
                <a:ln>
                  <a:noFill/>
                </a:ln>
                <a:solidFill>
                  <a:srgbClr val="006400">
                    <a:hueOff val="-7200000"/>
                    <a:satOff val="-100000"/>
                    <a:lumOff val="80392"/>
                  </a:srgbClr>
                </a:solidFill>
                <a:effectLst/>
                <a:uLnTx/>
                <a:uFillTx/>
                <a:latin typeface="+mj-lt"/>
                <a:ea typeface="Helvetica"/>
                <a:cs typeface="Helvetica"/>
                <a:sym typeface="Helvetica"/>
              </a:rPr>
              <a:t>in action</a:t>
            </a:r>
          </a:p>
        </p:txBody>
      </p:sp>
    </p:spTree>
    <p:extLst>
      <p:ext uri="{BB962C8B-B14F-4D97-AF65-F5344CB8AC3E}">
        <p14:creationId xmlns:p14="http://schemas.microsoft.com/office/powerpoint/2010/main" val="2155611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1000" fill="hold"/>
                                        <p:tgtEl>
                                          <p:spTgt spid="9"/>
                                        </p:tgtEl>
                                      </p:cBhvr>
                                      <p:by x="148625" y="148625"/>
                                    </p:animScale>
                                  </p:childTnLst>
                                </p:cTn>
                              </p:par>
                              <p:par>
                                <p:cTn id="7" presetID="-1" presetClass="path" presetSubtype="0" accel="50000" decel="50000" fill="hold" nodeType="withEffect">
                                  <p:stCondLst>
                                    <p:cond delay="0"/>
                                  </p:stCondLst>
                                  <p:childTnLst>
                                    <p:animMotion origin="layout" path="M 2.91667E-6 -3.7037E-6 L 0.00351 0.11181 " pathEditMode="relative" rAng="0" ptsTypes="AA">
                                      <p:cBhvr>
                                        <p:cTn id="8" dur="1000" fill="hold"/>
                                        <p:tgtEl>
                                          <p:spTgt spid="9"/>
                                        </p:tgtEl>
                                        <p:attrNameLst>
                                          <p:attrName>ppt_x</p:attrName>
                                          <p:attrName>ppt_y</p:attrName>
                                        </p:attrNameLst>
                                      </p:cBhvr>
                                      <p:rCtr x="169" y="5579"/>
                                    </p:animMotion>
                                  </p:childTnLst>
                                </p:cTn>
                              </p:par>
                              <p:par>
                                <p:cTn id="9" presetID="9" presetClass="emph" fill="hold" grpId="0" nodeType="withEffect">
                                  <p:stCondLst>
                                    <p:cond delay="0"/>
                                  </p:stCondLst>
                                  <p:childTnLst>
                                    <p:set>
                                      <p:cBhvr>
                                        <p:cTn id="10" dur="indefinite" fill="hold"/>
                                        <p:tgtEl>
                                          <p:spTgt spid="5"/>
                                        </p:tgtEl>
                                        <p:attrNameLst>
                                          <p:attrName>style.opacity</p:attrName>
                                        </p:attrNameLst>
                                      </p:cBhvr>
                                      <p:to>
                                        <p:strVal val="0.30"/>
                                      </p:to>
                                    </p:set>
                                    <p:animEffect filter="image" prLst="opacity: 0.30; ">
                                      <p:cBhvr>
                                        <p:cTn id="11" dur="indefinite" fill="hold"/>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3E97F-BC72-CD83-081D-9290C3D1FC12}"/>
              </a:ext>
            </a:extLst>
          </p:cNvPr>
          <p:cNvSpPr>
            <a:spLocks noGrp="1"/>
          </p:cNvSpPr>
          <p:nvPr>
            <p:ph type="title"/>
          </p:nvPr>
        </p:nvSpPr>
        <p:spPr>
          <a:xfrm>
            <a:off x="633598" y="598319"/>
            <a:ext cx="1521773" cy="504000"/>
          </a:xfrm>
        </p:spPr>
        <p:txBody>
          <a:bodyPr/>
          <a:lstStyle/>
          <a:p>
            <a:r>
              <a:rPr lang="en-GB" dirty="0"/>
              <a:t>Contents</a:t>
            </a:r>
          </a:p>
        </p:txBody>
      </p:sp>
      <p:sp>
        <p:nvSpPr>
          <p:cNvPr id="3" name="Foliennummernplatzhalter 2">
            <a:extLst>
              <a:ext uri="{FF2B5EF4-FFF2-40B4-BE49-F238E27FC236}">
                <a16:creationId xmlns:a16="http://schemas.microsoft.com/office/drawing/2014/main" id="{BC247C51-51E9-25CE-C970-FF30FF9A5B88}"/>
              </a:ext>
            </a:extLst>
          </p:cNvPr>
          <p:cNvSpPr>
            <a:spLocks noGrp="1"/>
          </p:cNvSpPr>
          <p:nvPr>
            <p:ph type="sldNum" sz="quarter" idx="12"/>
          </p:nvPr>
        </p:nvSpPr>
        <p:spPr/>
        <p:txBody>
          <a:bodyPr/>
          <a:lstStyle/>
          <a:p>
            <a:fld id="{4C86EB02-3AF8-4C19-B0D1-31A9E52C2F89}" type="slidenum">
              <a:rPr lang="en-GB" smtClean="0"/>
              <a:pPr/>
              <a:t>2</a:t>
            </a:fld>
            <a:endParaRPr lang="en-GB"/>
          </a:p>
        </p:txBody>
      </p:sp>
      <p:sp>
        <p:nvSpPr>
          <p:cNvPr id="4" name="Datumsplatzhalter 3">
            <a:extLst>
              <a:ext uri="{FF2B5EF4-FFF2-40B4-BE49-F238E27FC236}">
                <a16:creationId xmlns:a16="http://schemas.microsoft.com/office/drawing/2014/main" id="{9743A7AD-CAE6-9601-F2A5-99A535D140A7}"/>
              </a:ext>
            </a:extLst>
          </p:cNvPr>
          <p:cNvSpPr>
            <a:spLocks noGrp="1"/>
          </p:cNvSpPr>
          <p:nvPr>
            <p:ph type="dt" sz="half" idx="10"/>
          </p:nvPr>
        </p:nvSpPr>
        <p:spPr/>
        <p:txBody>
          <a:bodyPr/>
          <a:lstStyle/>
          <a:p>
            <a:r>
              <a:rPr lang="de-DE"/>
              <a:t>© 2025 Logicalis Germany</a:t>
            </a:r>
            <a:endParaRPr lang="de-DE" dirty="0"/>
          </a:p>
        </p:txBody>
      </p:sp>
      <p:sp>
        <p:nvSpPr>
          <p:cNvPr id="5" name="Inhaltsplatzhalter 2">
            <a:extLst>
              <a:ext uri="{FF2B5EF4-FFF2-40B4-BE49-F238E27FC236}">
                <a16:creationId xmlns:a16="http://schemas.microsoft.com/office/drawing/2014/main" id="{1FC87879-21B7-5DD2-4E37-2DD9F0C5684E}"/>
              </a:ext>
            </a:extLst>
          </p:cNvPr>
          <p:cNvSpPr txBox="1">
            <a:spLocks/>
          </p:cNvSpPr>
          <p:nvPr/>
        </p:nvSpPr>
        <p:spPr>
          <a:xfrm>
            <a:off x="633599" y="1989138"/>
            <a:ext cx="10924801" cy="3600000"/>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spcAft>
                <a:spcPts val="2400"/>
              </a:spcAft>
              <a:buClr>
                <a:schemeClr val="bg1"/>
              </a:buClr>
              <a:buFont typeface="Courier New" panose="02070309020205020404" pitchFamily="49" charset="0"/>
              <a:buChar char="o"/>
            </a:pPr>
            <a:r>
              <a:rPr lang="de-DE" sz="2400" b="1" dirty="0">
                <a:solidFill>
                  <a:schemeClr val="bg1"/>
                </a:solidFill>
              </a:rPr>
              <a:t>Über </a:t>
            </a:r>
            <a:r>
              <a:rPr lang="de-DE" sz="2400" b="1" dirty="0" err="1">
                <a:solidFill>
                  <a:schemeClr val="bg1"/>
                </a:solidFill>
              </a:rPr>
              <a:t>Logicalis</a:t>
            </a:r>
            <a:r>
              <a:rPr lang="de-DE" sz="2400" b="1" dirty="0">
                <a:solidFill>
                  <a:schemeClr val="bg1"/>
                </a:solidFill>
              </a:rPr>
              <a:t> </a:t>
            </a:r>
          </a:p>
          <a:p>
            <a:pPr marL="342900" lvl="1" indent="-342900">
              <a:spcAft>
                <a:spcPts val="2400"/>
              </a:spcAft>
              <a:buClr>
                <a:schemeClr val="bg1"/>
              </a:buClr>
              <a:buFont typeface="Courier New" panose="02070309020205020404" pitchFamily="49" charset="0"/>
              <a:buChar char="o"/>
            </a:pPr>
            <a:r>
              <a:rPr lang="de-DE" sz="2400" b="1" dirty="0">
                <a:solidFill>
                  <a:schemeClr val="bg1"/>
                </a:solidFill>
              </a:rPr>
              <a:t>Ressourcen sind die wohl größte Herausforderung – Wer macht’s? </a:t>
            </a:r>
          </a:p>
          <a:p>
            <a:pPr marL="342900" lvl="1" indent="-342900">
              <a:spcAft>
                <a:spcPts val="2400"/>
              </a:spcAft>
              <a:buClr>
                <a:schemeClr val="bg1"/>
              </a:buClr>
              <a:buFont typeface="Courier New" panose="02070309020205020404" pitchFamily="49" charset="0"/>
              <a:buChar char="o"/>
            </a:pPr>
            <a:r>
              <a:rPr lang="de-DE" sz="2400" b="1" dirty="0">
                <a:solidFill>
                  <a:schemeClr val="bg1"/>
                </a:solidFill>
              </a:rPr>
              <a:t>Wie ein Plattform Ansatz helfen kann Ressourcen effizient einzusetzen </a:t>
            </a:r>
          </a:p>
          <a:p>
            <a:pPr marL="342900" lvl="1" indent="-342900">
              <a:spcAft>
                <a:spcPts val="2400"/>
              </a:spcAft>
              <a:buClr>
                <a:schemeClr val="bg1"/>
              </a:buClr>
              <a:buFont typeface="Courier New" panose="02070309020205020404" pitchFamily="49" charset="0"/>
              <a:buChar char="o"/>
            </a:pPr>
            <a:r>
              <a:rPr lang="de-DE" sz="2400" b="1" dirty="0">
                <a:solidFill>
                  <a:schemeClr val="bg1"/>
                </a:solidFill>
              </a:rPr>
              <a:t>Fix </a:t>
            </a:r>
            <a:r>
              <a:rPr lang="de-DE" sz="2400" b="1" dirty="0" err="1">
                <a:solidFill>
                  <a:schemeClr val="bg1"/>
                </a:solidFill>
              </a:rPr>
              <a:t>what</a:t>
            </a:r>
            <a:r>
              <a:rPr lang="de-DE" sz="2400" b="1" dirty="0">
                <a:solidFill>
                  <a:schemeClr val="bg1"/>
                </a:solidFill>
              </a:rPr>
              <a:t> </a:t>
            </a:r>
            <a:r>
              <a:rPr lang="de-DE" sz="2400" b="1" dirty="0" err="1">
                <a:solidFill>
                  <a:schemeClr val="bg1"/>
                </a:solidFill>
              </a:rPr>
              <a:t>matters</a:t>
            </a:r>
            <a:r>
              <a:rPr lang="de-DE" sz="2400" b="1" dirty="0">
                <a:solidFill>
                  <a:schemeClr val="bg1"/>
                </a:solidFill>
              </a:rPr>
              <a:t>. – CTEM</a:t>
            </a:r>
            <a:endParaRPr lang="en-GB" sz="2400" b="1" dirty="0">
              <a:solidFill>
                <a:schemeClr val="bg1"/>
              </a:solidFill>
            </a:endParaRPr>
          </a:p>
        </p:txBody>
      </p:sp>
      <p:pic>
        <p:nvPicPr>
          <p:cNvPr id="9" name="Grafik 8">
            <a:extLst>
              <a:ext uri="{FF2B5EF4-FFF2-40B4-BE49-F238E27FC236}">
                <a16:creationId xmlns:a16="http://schemas.microsoft.com/office/drawing/2014/main" id="{EED5F752-C205-FD74-FCCF-B270931D3D64}"/>
              </a:ext>
            </a:extLst>
          </p:cNvPr>
          <p:cNvPicPr>
            <a:picLocks noChangeAspect="1"/>
          </p:cNvPicPr>
          <p:nvPr/>
        </p:nvPicPr>
        <p:blipFill>
          <a:blip r:embed="rId2">
            <a:biLevel thresh="50000"/>
          </a:blip>
          <a:stretch>
            <a:fillRect/>
          </a:stretch>
        </p:blipFill>
        <p:spPr>
          <a:xfrm>
            <a:off x="10790237" y="5262973"/>
            <a:ext cx="768163" cy="652329"/>
          </a:xfrm>
          <a:prstGeom prst="rect">
            <a:avLst/>
          </a:prstGeom>
        </p:spPr>
      </p:pic>
    </p:spTree>
    <p:extLst>
      <p:ext uri="{BB962C8B-B14F-4D97-AF65-F5344CB8AC3E}">
        <p14:creationId xmlns:p14="http://schemas.microsoft.com/office/powerpoint/2010/main" val="14458275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movie.png" descr="pasted-movie.png">
            <a:extLst>
              <a:ext uri="{FF2B5EF4-FFF2-40B4-BE49-F238E27FC236}">
                <a16:creationId xmlns:a16="http://schemas.microsoft.com/office/drawing/2014/main" id="{F36E926B-1882-601D-A881-2DF70D336EE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86954" y="1768930"/>
            <a:ext cx="4811777" cy="3320143"/>
          </a:xfrm>
          <a:prstGeom prst="rect">
            <a:avLst/>
          </a:prstGeom>
          <a:ln w="3175">
            <a:miter lim="400000"/>
          </a:ln>
        </p:spPr>
      </p:pic>
      <p:sp>
        <p:nvSpPr>
          <p:cNvPr id="6" name="One click to block Internet access">
            <a:extLst>
              <a:ext uri="{FF2B5EF4-FFF2-40B4-BE49-F238E27FC236}">
                <a16:creationId xmlns:a16="http://schemas.microsoft.com/office/drawing/2014/main" id="{D6A6864F-751B-B6E6-99AD-306D37D46F74}"/>
              </a:ext>
            </a:extLst>
          </p:cNvPr>
          <p:cNvSpPr txBox="1"/>
          <p:nvPr/>
        </p:nvSpPr>
        <p:spPr>
          <a:xfrm>
            <a:off x="950259" y="3294581"/>
            <a:ext cx="4003782" cy="220835"/>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639" tIns="14639" rIns="14639" bIns="14639">
            <a:spAutoFit/>
          </a:bodyPr>
          <a:lstStyle>
            <a:lvl1pPr algn="r">
              <a:defRPr sz="5800">
                <a:latin typeface="Helvetica"/>
                <a:ea typeface="Helvetica"/>
                <a:cs typeface="Helvetica"/>
                <a:sym typeface="Helvetica"/>
              </a:defRPr>
            </a:lvl1pPr>
          </a:lstStyle>
          <a:p>
            <a:pPr marL="0" marR="0" lvl="0" indent="0" algn="r" defTabSz="506981" rtl="0" eaLnBrk="1" fontAlgn="auto" latinLnBrk="0" hangingPunct="0">
              <a:lnSpc>
                <a:spcPct val="90000"/>
              </a:lnSpc>
              <a:spcBef>
                <a:spcPts val="0"/>
              </a:spcBef>
              <a:spcAft>
                <a:spcPts val="0"/>
              </a:spcAft>
              <a:buClrTx/>
              <a:buSzTx/>
              <a:buFontTx/>
              <a:buNone/>
              <a:tabLst/>
              <a:defRPr/>
            </a:pPr>
            <a:r>
              <a:rPr kumimoji="0" lang="de-DE"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rPr>
              <a:t>Mit einem Klick den Internetzugang sperren</a:t>
            </a:r>
            <a:endParaRPr kumimoji="0"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endParaRPr>
          </a:p>
        </p:txBody>
      </p:sp>
      <p:sp>
        <p:nvSpPr>
          <p:cNvPr id="7" name="XDR">
            <a:extLst>
              <a:ext uri="{FF2B5EF4-FFF2-40B4-BE49-F238E27FC236}">
                <a16:creationId xmlns:a16="http://schemas.microsoft.com/office/drawing/2014/main" id="{8916FF2A-0A8C-833B-DB86-6297FD898D01}"/>
              </a:ext>
            </a:extLst>
          </p:cNvPr>
          <p:cNvSpPr/>
          <p:nvPr/>
        </p:nvSpPr>
        <p:spPr>
          <a:xfrm>
            <a:off x="3476551" y="3782773"/>
            <a:ext cx="654076" cy="336367"/>
          </a:xfrm>
          <a:prstGeom prst="roundRect">
            <a:avLst>
              <a:gd name="adj" fmla="val 50000"/>
            </a:avLst>
          </a:prstGeom>
          <a:solidFill>
            <a:srgbClr val="FF0000"/>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dirty="0">
                <a:ln>
                  <a:noFill/>
                </a:ln>
                <a:solidFill>
                  <a:srgbClr val="006400">
                    <a:hueOff val="-7200000"/>
                    <a:satOff val="-100000"/>
                    <a:lumOff val="80392"/>
                  </a:srgbClr>
                </a:solidFill>
                <a:effectLst/>
                <a:uLnTx/>
                <a:uFillTx/>
                <a:latin typeface="+mn-lt"/>
                <a:cs typeface="CiscoSansTT" panose="020B0503020201020303" pitchFamily="34" charset="0"/>
                <a:sym typeface="Helvetica"/>
              </a:rPr>
              <a:t>XDR</a:t>
            </a:r>
          </a:p>
        </p:txBody>
      </p:sp>
      <p:grpSp>
        <p:nvGrpSpPr>
          <p:cNvPr id="8" name="Group">
            <a:extLst>
              <a:ext uri="{FF2B5EF4-FFF2-40B4-BE49-F238E27FC236}">
                <a16:creationId xmlns:a16="http://schemas.microsoft.com/office/drawing/2014/main" id="{7EE5CE35-DDC6-FFD5-8F80-1EA57C30C36A}"/>
              </a:ext>
            </a:extLst>
          </p:cNvPr>
          <p:cNvGrpSpPr/>
          <p:nvPr/>
        </p:nvGrpSpPr>
        <p:grpSpPr>
          <a:xfrm>
            <a:off x="4295975" y="3782773"/>
            <a:ext cx="654076" cy="336367"/>
            <a:chOff x="0" y="0"/>
            <a:chExt cx="2747119" cy="1412740"/>
          </a:xfrm>
        </p:grpSpPr>
        <p:sp>
          <p:nvSpPr>
            <p:cNvPr id="9" name="Meraki">
              <a:extLst>
                <a:ext uri="{FF2B5EF4-FFF2-40B4-BE49-F238E27FC236}">
                  <a16:creationId xmlns:a16="http://schemas.microsoft.com/office/drawing/2014/main" id="{00EB46F0-30A4-F59F-A658-AAB4777BF735}"/>
                </a:ext>
              </a:extLst>
            </p:cNvPr>
            <p:cNvSpPr/>
            <p:nvPr/>
          </p:nvSpPr>
          <p:spPr>
            <a:xfrm>
              <a:off x="0" y="0"/>
              <a:ext cx="2747119" cy="1412740"/>
            </a:xfrm>
            <a:prstGeom prst="roundRect">
              <a:avLst>
                <a:gd name="adj" fmla="val 50000"/>
              </a:avLst>
            </a:prstGeom>
            <a:blipFill rotWithShape="1">
              <a:blip r:embed="rId3"/>
              <a:srcRect/>
              <a:tile tx="0" ty="0" sx="100000" sy="100000" flip="none" algn="tl"/>
            </a:blipFill>
            <a:ln w="12700" cap="flat">
              <a:solidFill>
                <a:schemeClr val="accent6">
                  <a:hueOff val="-7200000"/>
                  <a:satOff val="-100000"/>
                  <a:lumOff val="80392"/>
                </a:schemeClr>
              </a:solidFill>
              <a:prstDash val="solid"/>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1972" tIns="11972" rIns="11972" bIns="11972" numCol="1" anchor="ctr">
              <a:noAutofit/>
            </a:bodyP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a:ln>
                    <a:noFill/>
                  </a:ln>
                  <a:solidFill>
                    <a:srgbClr val="006400">
                      <a:hueOff val="-7200000"/>
                      <a:satOff val="-100000"/>
                      <a:lumOff val="80392"/>
                    </a:srgbClr>
                  </a:solidFill>
                  <a:effectLst/>
                  <a:uLnTx/>
                  <a:uFillTx/>
                  <a:latin typeface="+mn-lt"/>
                  <a:cs typeface="CiscoSansTT" panose="020B0503020201020303" pitchFamily="34" charset="0"/>
                  <a:sym typeface="Helvetica"/>
                </a:rPr>
                <a:t>Meraki</a:t>
              </a:r>
            </a:p>
          </p:txBody>
        </p:sp>
        <p:sp>
          <p:nvSpPr>
            <p:cNvPr id="10" name="Oval">
              <a:extLst>
                <a:ext uri="{FF2B5EF4-FFF2-40B4-BE49-F238E27FC236}">
                  <a16:creationId xmlns:a16="http://schemas.microsoft.com/office/drawing/2014/main" id="{FFF1C186-2A09-8146-7105-2B35E84E3727}"/>
                </a:ext>
              </a:extLst>
            </p:cNvPr>
            <p:cNvSpPr/>
            <p:nvPr/>
          </p:nvSpPr>
          <p:spPr>
            <a:xfrm>
              <a:off x="1126082" y="934546"/>
              <a:ext cx="110164" cy="318942"/>
            </a:xfrm>
            <a:prstGeom prst="ellipse">
              <a:avLst/>
            </a:prstGeom>
            <a:blipFill rotWithShape="1">
              <a:blip r:embed="rId3"/>
              <a:srcRect/>
              <a:tile tx="0" ty="0" sx="100000" sy="100000" flip="none" algn="tl"/>
            </a:blipFill>
            <a:ln w="12700" cap="flat">
              <a:noFill/>
              <a:miter lim="400000"/>
            </a:ln>
            <a:effectLst/>
          </p:spPr>
          <p:txBody>
            <a:bodyPr wrap="square" lIns="14639" tIns="14639" rIns="14639" bIns="14639" numCol="1" anchor="ctr">
              <a:noAutofit/>
            </a:bodyPr>
            <a:lstStyle/>
            <a:p>
              <a:pPr marL="0" marR="0" lvl="0" indent="0" algn="ctr" defTabSz="506981" rtl="0" eaLnBrk="1" fontAlgn="auto" latinLnBrk="0" hangingPunct="0">
                <a:lnSpc>
                  <a:spcPct val="100000"/>
                </a:lnSpc>
                <a:spcBef>
                  <a:spcPts val="0"/>
                </a:spcBef>
                <a:spcAft>
                  <a:spcPts val="0"/>
                </a:spcAft>
                <a:buClrTx/>
                <a:buSzTx/>
                <a:buFontTx/>
                <a:buNone/>
                <a:tabLst/>
                <a:defRPr sz="6000">
                  <a:latin typeface="Helvetica"/>
                  <a:ea typeface="Helvetica"/>
                  <a:cs typeface="Helvetica"/>
                  <a:sym typeface="Helvetica"/>
                </a:defRPr>
              </a:pPr>
              <a:endParaRPr kumimoji="0" sz="1429" b="0" i="0" u="none" strike="noStrike" kern="0" cap="none" spc="27" normalizeH="0" baseline="0" noProof="0">
                <a:ln>
                  <a:noFill/>
                </a:ln>
                <a:solidFill>
                  <a:srgbClr val="006400">
                    <a:hueOff val="-7200000"/>
                    <a:satOff val="-100000"/>
                    <a:lumOff val="80392"/>
                  </a:srgbClr>
                </a:solidFill>
                <a:effectLst/>
                <a:uLnTx/>
                <a:uFillTx/>
                <a:cs typeface="CiscoSansTT" panose="020B0503020201020303" pitchFamily="34" charset="0"/>
                <a:sym typeface="Helvetica"/>
              </a:endParaRPr>
            </a:p>
          </p:txBody>
        </p:sp>
      </p:grpSp>
      <p:pic>
        <p:nvPicPr>
          <p:cNvPr id="11" name="pasted-movie.png" descr="pasted-movie.png">
            <a:extLst>
              <a:ext uri="{FF2B5EF4-FFF2-40B4-BE49-F238E27FC236}">
                <a16:creationId xmlns:a16="http://schemas.microsoft.com/office/drawing/2014/main" id="{0775CB3F-2065-DFA7-AC20-4F6FACF331F5}"/>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425971" y="3282020"/>
            <a:ext cx="3464775" cy="1566416"/>
          </a:xfrm>
          <a:prstGeom prst="rect">
            <a:avLst/>
          </a:prstGeom>
          <a:ln w="3175">
            <a:miter lim="400000"/>
          </a:ln>
        </p:spPr>
      </p:pic>
      <p:sp>
        <p:nvSpPr>
          <p:cNvPr id="12" name="AI Assistant in action">
            <a:extLst>
              <a:ext uri="{FF2B5EF4-FFF2-40B4-BE49-F238E27FC236}">
                <a16:creationId xmlns:a16="http://schemas.microsoft.com/office/drawing/2014/main" id="{8D339EE6-3314-D30E-1ADC-8F26EFC9493C}"/>
              </a:ext>
            </a:extLst>
          </p:cNvPr>
          <p:cNvSpPr txBox="1"/>
          <p:nvPr/>
        </p:nvSpPr>
        <p:spPr>
          <a:xfrm>
            <a:off x="1428173" y="2801696"/>
            <a:ext cx="3525867" cy="36196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spAutoFit/>
          </a:bodyPr>
          <a:lstStyle/>
          <a:p>
            <a:pPr marL="0" marR="0" lvl="0" indent="0" algn="r" defTabSz="506981" rtl="0" eaLnBrk="1" fontAlgn="auto" latinLnBrk="0" hangingPunct="0">
              <a:lnSpc>
                <a:spcPct val="90000"/>
              </a:lnSpc>
              <a:spcBef>
                <a:spcPts val="0"/>
              </a:spcBef>
              <a:spcAft>
                <a:spcPts val="0"/>
              </a:spcAft>
              <a:buClrTx/>
              <a:buSzTx/>
              <a:buFontTx/>
              <a:buNone/>
              <a:tabLst/>
              <a:defRPr sz="11600">
                <a:latin typeface="CiscoSansTT"/>
                <a:ea typeface="CiscoSansTT"/>
                <a:cs typeface="CiscoSansTT"/>
                <a:sym typeface="CiscoSansTT"/>
              </a:defRPr>
            </a:pPr>
            <a:r>
              <a:rPr kumimoji="0" sz="2400" b="1" i="0" u="none" strike="noStrike" kern="0" cap="none" spc="0" normalizeH="0" baseline="0" noProof="0" dirty="0">
                <a:ln>
                  <a:noFill/>
                </a:ln>
                <a:solidFill>
                  <a:srgbClr val="006400">
                    <a:hueOff val="-7200000"/>
                    <a:satOff val="-100000"/>
                    <a:lumOff val="80392"/>
                  </a:srgbClr>
                </a:solidFill>
                <a:effectLst/>
                <a:uLnTx/>
                <a:uFillTx/>
                <a:latin typeface="+mj-lt"/>
                <a:ea typeface="CiscoSansTT ExtraLight"/>
                <a:cs typeface="CiscoSansTT ExtraLight"/>
                <a:sym typeface="CiscoSansTT ExtraLight"/>
              </a:rPr>
              <a:t>AI Assistant </a:t>
            </a:r>
            <a:r>
              <a:rPr kumimoji="0" sz="2400" b="1" i="0" u="none" strike="noStrike" kern="0" cap="none" spc="0" normalizeH="0" baseline="0" noProof="0" dirty="0">
                <a:ln>
                  <a:noFill/>
                </a:ln>
                <a:solidFill>
                  <a:srgbClr val="006400">
                    <a:hueOff val="-7200000"/>
                    <a:satOff val="-100000"/>
                    <a:lumOff val="80392"/>
                  </a:srgbClr>
                </a:solidFill>
                <a:effectLst/>
                <a:uLnTx/>
                <a:uFillTx/>
                <a:latin typeface="+mj-lt"/>
                <a:ea typeface="Helvetica"/>
                <a:cs typeface="Helvetica"/>
                <a:sym typeface="Helvetica"/>
              </a:rPr>
              <a:t>in action</a:t>
            </a:r>
          </a:p>
        </p:txBody>
      </p:sp>
    </p:spTree>
    <p:extLst>
      <p:ext uri="{BB962C8B-B14F-4D97-AF65-F5344CB8AC3E}">
        <p14:creationId xmlns:p14="http://schemas.microsoft.com/office/powerpoint/2010/main" val="161932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1000" fill="hold"/>
                                        <p:tgtEl>
                                          <p:spTgt spid="11"/>
                                        </p:tgtEl>
                                      </p:cBhvr>
                                      <p:by x="165229" y="165229"/>
                                    </p:animScale>
                                  </p:childTnLst>
                                </p:cTn>
                              </p:par>
                              <p:par>
                                <p:cTn id="7" presetID="-1" presetClass="path" presetSubtype="0" accel="50000" decel="50000" fill="hold" nodeType="withEffect">
                                  <p:stCondLst>
                                    <p:cond delay="0"/>
                                  </p:stCondLst>
                                  <p:childTnLst>
                                    <p:animMotion origin="layout" path="M 2.77778E-6 -1.23457E-6 L 0.01823 -0.21759 " pathEditMode="relative" rAng="0" ptsTypes="AA">
                                      <p:cBhvr>
                                        <p:cTn id="8" dur="1000" fill="hold"/>
                                        <p:tgtEl>
                                          <p:spTgt spid="11"/>
                                        </p:tgtEl>
                                        <p:attrNameLst>
                                          <p:attrName>ppt_x</p:attrName>
                                          <p:attrName>ppt_y</p:attrName>
                                        </p:attrNameLst>
                                      </p:cBhvr>
                                      <p:rCtr x="903" y="-10895"/>
                                    </p:animMotion>
                                  </p:childTnLst>
                                </p:cTn>
                              </p:par>
                              <p:par>
                                <p:cTn id="9" presetID="9" presetClass="emph" fill="hold" grpId="0" nodeType="withEffect">
                                  <p:stCondLst>
                                    <p:cond delay="0"/>
                                  </p:stCondLst>
                                  <p:childTnLst>
                                    <p:set>
                                      <p:cBhvr>
                                        <p:cTn id="10" dur="indefinite" fill="hold"/>
                                        <p:tgtEl>
                                          <p:spTgt spid="5"/>
                                        </p:tgtEl>
                                        <p:attrNameLst>
                                          <p:attrName>style.opacity</p:attrName>
                                        </p:attrNameLst>
                                      </p:cBhvr>
                                      <p:to>
                                        <p:strVal val="0.30"/>
                                      </p:to>
                                    </p:set>
                                    <p:animEffect filter="image" prLst="opacity: 0.30; ">
                                      <p:cBhvr>
                                        <p:cTn id="11" dur="indefinite" fill="hold"/>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11"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movie.png" descr="pasted-movie.png">
            <a:extLst>
              <a:ext uri="{FF2B5EF4-FFF2-40B4-BE49-F238E27FC236}">
                <a16:creationId xmlns:a16="http://schemas.microsoft.com/office/drawing/2014/main" id="{73B1905D-D0E9-EFCC-CF6A-A284317B22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86532" y="1768930"/>
            <a:ext cx="4811777" cy="3320143"/>
          </a:xfrm>
          <a:prstGeom prst="rect">
            <a:avLst/>
          </a:prstGeom>
          <a:ln w="3175">
            <a:miter lim="400000"/>
          </a:ln>
        </p:spPr>
      </p:pic>
      <p:sp>
        <p:nvSpPr>
          <p:cNvPr id="6" name="Create an incident ticket in one click">
            <a:extLst>
              <a:ext uri="{FF2B5EF4-FFF2-40B4-BE49-F238E27FC236}">
                <a16:creationId xmlns:a16="http://schemas.microsoft.com/office/drawing/2014/main" id="{A43B718C-396A-F95A-E1BB-5CC5258AAD68}"/>
              </a:ext>
            </a:extLst>
          </p:cNvPr>
          <p:cNvSpPr txBox="1"/>
          <p:nvPr/>
        </p:nvSpPr>
        <p:spPr>
          <a:xfrm>
            <a:off x="735106" y="3294580"/>
            <a:ext cx="4218511" cy="220835"/>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4639" tIns="14639" rIns="14639" bIns="14639">
            <a:spAutoFit/>
          </a:bodyPr>
          <a:lstStyle>
            <a:lvl1pPr algn="r">
              <a:defRPr sz="5800">
                <a:latin typeface="Helvetica"/>
                <a:ea typeface="Helvetica"/>
                <a:cs typeface="Helvetica"/>
                <a:sym typeface="Helvetica"/>
              </a:defRPr>
            </a:lvl1pPr>
          </a:lstStyle>
          <a:p>
            <a:pPr marL="0" marR="0" lvl="0" indent="0" algn="r" defTabSz="506981" rtl="0" eaLnBrk="1" fontAlgn="auto" latinLnBrk="0" hangingPunct="0">
              <a:lnSpc>
                <a:spcPct val="90000"/>
              </a:lnSpc>
              <a:spcBef>
                <a:spcPts val="0"/>
              </a:spcBef>
              <a:spcAft>
                <a:spcPts val="0"/>
              </a:spcAft>
              <a:buClrTx/>
              <a:buSzTx/>
              <a:buFontTx/>
              <a:buNone/>
              <a:tabLst/>
              <a:defRPr/>
            </a:pPr>
            <a:r>
              <a:rPr kumimoji="0" lang="de-DE"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rPr>
              <a:t>Mit einem Klick ein </a:t>
            </a:r>
            <a:r>
              <a:rPr kumimoji="0" lang="de-DE" sz="1381" b="0" i="0" u="none" strike="noStrike" kern="0" cap="none" spc="0" normalizeH="0" baseline="0" noProof="0" dirty="0" err="1">
                <a:ln>
                  <a:noFill/>
                </a:ln>
                <a:solidFill>
                  <a:srgbClr val="006400">
                    <a:hueOff val="-7200000"/>
                    <a:satOff val="-100000"/>
                    <a:lumOff val="80392"/>
                  </a:srgbClr>
                </a:solidFill>
                <a:effectLst/>
                <a:uLnTx/>
                <a:uFillTx/>
                <a:latin typeface="+mn-lt"/>
                <a:sym typeface="Helvetica"/>
              </a:rPr>
              <a:t>Incident</a:t>
            </a:r>
            <a:r>
              <a:rPr kumimoji="0" lang="de-DE"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rPr>
              <a:t> Ticket erstellen</a:t>
            </a:r>
            <a:endParaRPr kumimoji="0" sz="1381" b="0" i="0" u="none" strike="noStrike" kern="0" cap="none" spc="0" normalizeH="0" baseline="0" noProof="0" dirty="0">
              <a:ln>
                <a:noFill/>
              </a:ln>
              <a:solidFill>
                <a:srgbClr val="006400">
                  <a:hueOff val="-7200000"/>
                  <a:satOff val="-100000"/>
                  <a:lumOff val="80392"/>
                </a:srgbClr>
              </a:solidFill>
              <a:effectLst/>
              <a:uLnTx/>
              <a:uFillTx/>
              <a:latin typeface="+mn-lt"/>
              <a:sym typeface="Helvetica"/>
            </a:endParaRPr>
          </a:p>
        </p:txBody>
      </p:sp>
      <p:sp>
        <p:nvSpPr>
          <p:cNvPr id="7" name="Meraki">
            <a:extLst>
              <a:ext uri="{FF2B5EF4-FFF2-40B4-BE49-F238E27FC236}">
                <a16:creationId xmlns:a16="http://schemas.microsoft.com/office/drawing/2014/main" id="{4FD8EE32-2F72-1CC6-DCAC-968D6760D14A}"/>
              </a:ext>
            </a:extLst>
          </p:cNvPr>
          <p:cNvSpPr/>
          <p:nvPr/>
        </p:nvSpPr>
        <p:spPr>
          <a:xfrm>
            <a:off x="3134043" y="3782773"/>
            <a:ext cx="654076" cy="336367"/>
          </a:xfrm>
          <a:prstGeom prst="roundRect">
            <a:avLst>
              <a:gd name="adj" fmla="val 50000"/>
            </a:avLst>
          </a:prstGeom>
          <a:blipFill>
            <a:blip r:embed="rId4"/>
          </a:blip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a:ln>
                  <a:noFill/>
                </a:ln>
                <a:solidFill>
                  <a:srgbClr val="006400">
                    <a:hueOff val="-7200000"/>
                    <a:satOff val="-100000"/>
                    <a:lumOff val="80392"/>
                  </a:srgbClr>
                </a:solidFill>
                <a:effectLst/>
                <a:uLnTx/>
                <a:uFillTx/>
                <a:latin typeface="+mn-lt"/>
                <a:cs typeface="CiscoSansTT" panose="020B0503020201020303" pitchFamily="34" charset="0"/>
                <a:sym typeface="Helvetica"/>
              </a:rPr>
              <a:t>Meraki</a:t>
            </a:r>
          </a:p>
        </p:txBody>
      </p:sp>
      <p:sp>
        <p:nvSpPr>
          <p:cNvPr id="8" name="ServiceNow">
            <a:extLst>
              <a:ext uri="{FF2B5EF4-FFF2-40B4-BE49-F238E27FC236}">
                <a16:creationId xmlns:a16="http://schemas.microsoft.com/office/drawing/2014/main" id="{3E31FFA0-4849-33F0-6958-E12E3319CD05}"/>
              </a:ext>
            </a:extLst>
          </p:cNvPr>
          <p:cNvSpPr/>
          <p:nvPr/>
        </p:nvSpPr>
        <p:spPr>
          <a:xfrm>
            <a:off x="3904531" y="3782773"/>
            <a:ext cx="1040511" cy="336367"/>
          </a:xfrm>
          <a:prstGeom prst="roundRect">
            <a:avLst>
              <a:gd name="adj" fmla="val 50000"/>
            </a:avLst>
          </a:prstGeom>
          <a:solidFill>
            <a:srgbClr val="3E8C97"/>
          </a:solidFill>
          <a:ln w="12700">
            <a:solidFill>
              <a:schemeClr val="accent6">
                <a:hueOff val="-7200000"/>
                <a:satOff val="-100000"/>
                <a:lumOff val="80392"/>
              </a:schemeClr>
            </a:solidFill>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1972" tIns="11972" rIns="11972" bIns="11972" anchor="ct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a:ln>
                  <a:noFill/>
                </a:ln>
                <a:solidFill>
                  <a:srgbClr val="006400">
                    <a:hueOff val="-7200000"/>
                    <a:satOff val="-100000"/>
                    <a:lumOff val="80392"/>
                  </a:srgbClr>
                </a:solidFill>
                <a:effectLst/>
                <a:uLnTx/>
                <a:uFillTx/>
                <a:latin typeface="+mn-lt"/>
                <a:cs typeface="CiscoSansTT" panose="020B0503020201020303" pitchFamily="34" charset="0"/>
                <a:sym typeface="Helvetica"/>
              </a:rPr>
              <a:t>ServiceNow</a:t>
            </a:r>
          </a:p>
        </p:txBody>
      </p:sp>
      <p:grpSp>
        <p:nvGrpSpPr>
          <p:cNvPr id="9" name="Group">
            <a:extLst>
              <a:ext uri="{FF2B5EF4-FFF2-40B4-BE49-F238E27FC236}">
                <a16:creationId xmlns:a16="http://schemas.microsoft.com/office/drawing/2014/main" id="{D5D1EA0A-EBED-01CA-B8E0-4DB708F864A4}"/>
              </a:ext>
            </a:extLst>
          </p:cNvPr>
          <p:cNvGrpSpPr/>
          <p:nvPr/>
        </p:nvGrpSpPr>
        <p:grpSpPr>
          <a:xfrm>
            <a:off x="2363554" y="3782773"/>
            <a:ext cx="654076" cy="336367"/>
            <a:chOff x="0" y="0"/>
            <a:chExt cx="2747119" cy="1412740"/>
          </a:xfrm>
        </p:grpSpPr>
        <p:sp>
          <p:nvSpPr>
            <p:cNvPr id="10" name="XDR">
              <a:extLst>
                <a:ext uri="{FF2B5EF4-FFF2-40B4-BE49-F238E27FC236}">
                  <a16:creationId xmlns:a16="http://schemas.microsoft.com/office/drawing/2014/main" id="{34F03165-D405-BB40-F55F-FB87D39B5448}"/>
                </a:ext>
              </a:extLst>
            </p:cNvPr>
            <p:cNvSpPr/>
            <p:nvPr/>
          </p:nvSpPr>
          <p:spPr>
            <a:xfrm>
              <a:off x="0" y="0"/>
              <a:ext cx="2747119" cy="1412740"/>
            </a:xfrm>
            <a:prstGeom prst="roundRect">
              <a:avLst>
                <a:gd name="adj" fmla="val 50000"/>
              </a:avLst>
            </a:prstGeom>
            <a:solidFill>
              <a:srgbClr val="FF0000"/>
            </a:solidFill>
            <a:ln w="12700" cap="flat">
              <a:solidFill>
                <a:schemeClr val="accent6">
                  <a:hueOff val="-7200000"/>
                  <a:satOff val="-100000"/>
                  <a:lumOff val="80392"/>
                </a:schemeClr>
              </a:solidFill>
              <a:prstDash val="solid"/>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1972" tIns="11972" rIns="11972" bIns="11972" numCol="1" anchor="ctr">
              <a:noAutofit/>
            </a:bodyPr>
            <a:lstStyle>
              <a:lvl1pPr>
                <a:lnSpc>
                  <a:spcPct val="100000"/>
                </a:lnSpc>
                <a:defRPr sz="4400" spc="-132">
                  <a:latin typeface="Helvetica"/>
                  <a:ea typeface="Helvetica"/>
                  <a:cs typeface="Helvetica"/>
                  <a:sym typeface="Helvetica"/>
                </a:defRPr>
              </a:lvl1pPr>
            </a:lstStyle>
            <a:p>
              <a:pPr marL="0" marR="0" lvl="0" indent="0" algn="ctr" defTabSz="506981" rtl="0" eaLnBrk="1" fontAlgn="auto" latinLnBrk="0" hangingPunct="0">
                <a:lnSpc>
                  <a:spcPct val="100000"/>
                </a:lnSpc>
                <a:spcBef>
                  <a:spcPts val="0"/>
                </a:spcBef>
                <a:spcAft>
                  <a:spcPts val="0"/>
                </a:spcAft>
                <a:buClrTx/>
                <a:buSzTx/>
                <a:buFontTx/>
                <a:buNone/>
                <a:tabLst/>
                <a:defRPr/>
              </a:pPr>
              <a:r>
                <a:rPr kumimoji="0" sz="1048" b="0" i="0" u="none" strike="noStrike" kern="0" cap="none" spc="27" normalizeH="0" baseline="0" noProof="0" dirty="0">
                  <a:ln>
                    <a:noFill/>
                  </a:ln>
                  <a:solidFill>
                    <a:srgbClr val="006400">
                      <a:hueOff val="-7200000"/>
                      <a:satOff val="-100000"/>
                      <a:lumOff val="80392"/>
                    </a:srgbClr>
                  </a:solidFill>
                  <a:effectLst/>
                  <a:uLnTx/>
                  <a:uFillTx/>
                  <a:latin typeface="+mn-lt"/>
                  <a:cs typeface="CiscoSansTT" panose="020B0503020201020303" pitchFamily="34" charset="0"/>
                  <a:sym typeface="Helvetica"/>
                </a:rPr>
                <a:t>XDR</a:t>
              </a:r>
            </a:p>
          </p:txBody>
        </p:sp>
        <p:sp>
          <p:nvSpPr>
            <p:cNvPr id="11" name="Triangle">
              <a:extLst>
                <a:ext uri="{FF2B5EF4-FFF2-40B4-BE49-F238E27FC236}">
                  <a16:creationId xmlns:a16="http://schemas.microsoft.com/office/drawing/2014/main" id="{3AD5DCA6-2715-B3C4-645C-0C85F4B837B5}"/>
                </a:ext>
              </a:extLst>
            </p:cNvPr>
            <p:cNvSpPr/>
            <p:nvPr/>
          </p:nvSpPr>
          <p:spPr>
            <a:xfrm>
              <a:off x="2123927" y="532106"/>
              <a:ext cx="320663" cy="3485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hueOff val="-480000"/>
                <a:satOff val="97744"/>
                <a:lumOff val="19999"/>
              </a:schemeClr>
            </a:solidFill>
            <a:ln w="12700" cap="flat">
              <a:noFill/>
              <a:miter lim="400000"/>
            </a:ln>
            <a:effectLst/>
          </p:spPr>
          <p:txBody>
            <a:bodyPr wrap="square" lIns="14639" tIns="14639" rIns="14639" bIns="14639" numCol="1" anchor="ctr">
              <a:noAutofit/>
            </a:bodyPr>
            <a:lstStyle/>
            <a:p>
              <a:pPr marL="0" marR="0" lvl="0" indent="0" algn="ctr" defTabSz="506981" rtl="0" eaLnBrk="1" fontAlgn="auto" latinLnBrk="0" hangingPunct="0">
                <a:lnSpc>
                  <a:spcPct val="100000"/>
                </a:lnSpc>
                <a:spcBef>
                  <a:spcPts val="0"/>
                </a:spcBef>
                <a:spcAft>
                  <a:spcPts val="0"/>
                </a:spcAft>
                <a:buClrTx/>
                <a:buSzTx/>
                <a:buFontTx/>
                <a:buNone/>
                <a:tabLst/>
                <a:defRPr sz="6000">
                  <a:latin typeface="Helvetica"/>
                  <a:ea typeface="Helvetica"/>
                  <a:cs typeface="Helvetica"/>
                  <a:sym typeface="Helvetica"/>
                </a:defRPr>
              </a:pPr>
              <a:endParaRPr kumimoji="0" sz="1429" b="0" i="0" u="none" strike="noStrike" kern="0" cap="none" spc="27" normalizeH="0" baseline="0" noProof="0">
                <a:ln>
                  <a:noFill/>
                </a:ln>
                <a:solidFill>
                  <a:srgbClr val="006400">
                    <a:hueOff val="-7200000"/>
                    <a:satOff val="-100000"/>
                    <a:lumOff val="80392"/>
                  </a:srgbClr>
                </a:solidFill>
                <a:effectLst/>
                <a:uLnTx/>
                <a:uFillTx/>
                <a:cs typeface="CiscoSansTT" panose="020B0503020201020303" pitchFamily="34" charset="0"/>
                <a:sym typeface="Helvetica"/>
              </a:endParaRPr>
            </a:p>
          </p:txBody>
        </p:sp>
      </p:grpSp>
      <p:pic>
        <p:nvPicPr>
          <p:cNvPr id="12" name="pasted-movie.png" descr="pasted-movie.png">
            <a:extLst>
              <a:ext uri="{FF2B5EF4-FFF2-40B4-BE49-F238E27FC236}">
                <a16:creationId xmlns:a16="http://schemas.microsoft.com/office/drawing/2014/main" id="{E216651C-E337-E423-C39F-3763EF6AD1C5}"/>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444367" y="3622226"/>
            <a:ext cx="3443261" cy="850668"/>
          </a:xfrm>
          <a:prstGeom prst="rect">
            <a:avLst/>
          </a:prstGeom>
          <a:ln w="3175">
            <a:miter lim="400000"/>
          </a:ln>
        </p:spPr>
      </p:pic>
      <p:sp>
        <p:nvSpPr>
          <p:cNvPr id="13" name="AI Assistant in action">
            <a:extLst>
              <a:ext uri="{FF2B5EF4-FFF2-40B4-BE49-F238E27FC236}">
                <a16:creationId xmlns:a16="http://schemas.microsoft.com/office/drawing/2014/main" id="{7304990A-4171-3FF4-62A9-D3E0B00A730E}"/>
              </a:ext>
            </a:extLst>
          </p:cNvPr>
          <p:cNvSpPr txBox="1"/>
          <p:nvPr/>
        </p:nvSpPr>
        <p:spPr>
          <a:xfrm>
            <a:off x="1427751" y="2801696"/>
            <a:ext cx="3525867" cy="361963"/>
          </a:xfrm>
          <a:prstGeom prst="rect">
            <a:avLst/>
          </a:prstGeom>
          <a:ln w="3175">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4639" tIns="14639" rIns="14639" bIns="14639">
            <a:spAutoFit/>
          </a:bodyPr>
          <a:lstStyle/>
          <a:p>
            <a:pPr marL="0" marR="0" lvl="0" indent="0" algn="r" defTabSz="506981" rtl="0" eaLnBrk="1" fontAlgn="auto" latinLnBrk="0" hangingPunct="0">
              <a:lnSpc>
                <a:spcPct val="90000"/>
              </a:lnSpc>
              <a:spcBef>
                <a:spcPts val="0"/>
              </a:spcBef>
              <a:spcAft>
                <a:spcPts val="0"/>
              </a:spcAft>
              <a:buClrTx/>
              <a:buSzTx/>
              <a:buFontTx/>
              <a:buNone/>
              <a:tabLst/>
              <a:defRPr sz="11600">
                <a:latin typeface="CiscoSansTT"/>
                <a:ea typeface="CiscoSansTT"/>
                <a:cs typeface="CiscoSansTT"/>
                <a:sym typeface="CiscoSansTT"/>
              </a:defRPr>
            </a:pPr>
            <a:r>
              <a:rPr kumimoji="0" sz="2400" b="0" i="0" u="none" strike="noStrike" kern="0" cap="none" spc="0" normalizeH="0" baseline="0" noProof="0" dirty="0">
                <a:ln>
                  <a:noFill/>
                </a:ln>
                <a:solidFill>
                  <a:srgbClr val="006400">
                    <a:hueOff val="-7200000"/>
                    <a:satOff val="-100000"/>
                    <a:lumOff val="80392"/>
                  </a:srgbClr>
                </a:solidFill>
                <a:effectLst/>
                <a:uLnTx/>
                <a:uFillTx/>
                <a:latin typeface="+mj-lt"/>
                <a:ea typeface="CiscoSansTT ExtraLight"/>
                <a:cs typeface="CiscoSansTT ExtraLight"/>
                <a:sym typeface="CiscoSansTT ExtraLight"/>
              </a:rPr>
              <a:t>AI Assistant </a:t>
            </a:r>
            <a:r>
              <a:rPr kumimoji="0" sz="2400" b="0" i="0" u="none" strike="noStrike" kern="0" cap="none" spc="0" normalizeH="0" baseline="0" noProof="0" dirty="0">
                <a:ln>
                  <a:noFill/>
                </a:ln>
                <a:solidFill>
                  <a:srgbClr val="006400">
                    <a:hueOff val="-7200000"/>
                    <a:satOff val="-100000"/>
                    <a:lumOff val="80392"/>
                  </a:srgbClr>
                </a:solidFill>
                <a:effectLst/>
                <a:uLnTx/>
                <a:uFillTx/>
                <a:latin typeface="+mj-lt"/>
                <a:ea typeface="Helvetica"/>
                <a:cs typeface="Helvetica"/>
                <a:sym typeface="Helvetica"/>
              </a:rPr>
              <a:t>in action</a:t>
            </a:r>
          </a:p>
        </p:txBody>
      </p:sp>
    </p:spTree>
    <p:extLst>
      <p:ext uri="{BB962C8B-B14F-4D97-AF65-F5344CB8AC3E}">
        <p14:creationId xmlns:p14="http://schemas.microsoft.com/office/powerpoint/2010/main" val="3361563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0" nodeType="afterEffect">
                                  <p:stCondLst>
                                    <p:cond delay="0"/>
                                  </p:stCondLst>
                                  <p:childTnLst>
                                    <p:animScale>
                                      <p:cBhvr>
                                        <p:cTn id="6" dur="1000" fill="hold"/>
                                        <p:tgtEl>
                                          <p:spTgt spid="12"/>
                                        </p:tgtEl>
                                      </p:cBhvr>
                                      <p:by x="166462" y="166462"/>
                                    </p:animScale>
                                  </p:childTnLst>
                                </p:cTn>
                              </p:par>
                              <p:par>
                                <p:cTn id="7" presetID="-1" presetClass="path" presetSubtype="0" accel="50000" decel="50000" fill="hold" nodeType="withEffect">
                                  <p:stCondLst>
                                    <p:cond delay="0"/>
                                  </p:stCondLst>
                                  <p:childTnLst>
                                    <p:animMotion origin="layout" path="M -1.66667E-6 -3.45679E-6 L 0.01198 -0.18765 " pathEditMode="relative" rAng="0" ptsTypes="AA">
                                      <p:cBhvr>
                                        <p:cTn id="8" dur="1000" fill="hold"/>
                                        <p:tgtEl>
                                          <p:spTgt spid="12"/>
                                        </p:tgtEl>
                                        <p:attrNameLst>
                                          <p:attrName>ppt_x</p:attrName>
                                          <p:attrName>ppt_y</p:attrName>
                                        </p:attrNameLst>
                                      </p:cBhvr>
                                      <p:rCtr x="590" y="-9383"/>
                                    </p:animMotion>
                                  </p:childTnLst>
                                </p:cTn>
                              </p:par>
                              <p:par>
                                <p:cTn id="9" presetID="9" presetClass="emph" fill="hold" grpId="0" nodeType="withEffect">
                                  <p:stCondLst>
                                    <p:cond delay="0"/>
                                  </p:stCondLst>
                                  <p:childTnLst>
                                    <p:set>
                                      <p:cBhvr>
                                        <p:cTn id="10" dur="indefinite" fill="hold"/>
                                        <p:tgtEl>
                                          <p:spTgt spid="5"/>
                                        </p:tgtEl>
                                        <p:attrNameLst>
                                          <p:attrName>style.opacity</p:attrName>
                                        </p:attrNameLst>
                                      </p:cBhvr>
                                      <p:to>
                                        <p:strVal val="0.30"/>
                                      </p:to>
                                    </p:set>
                                    <p:animEffect filter="image" prLst="opacity: 0.30; ">
                                      <p:cBhvr>
                                        <p:cTn id="11" dur="indefinite" fill="hold"/>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12"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23034-4C02-8A1A-BCAD-5761FFCA5173}"/>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1C774F88-C8B1-1FFD-3027-28D95F6E3DE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23595"/>
            <a:ext cx="12192000" cy="6881595"/>
          </a:xfrm>
          <a:prstGeom prst="rect">
            <a:avLst/>
          </a:prstGeom>
        </p:spPr>
      </p:pic>
      <p:pic>
        <p:nvPicPr>
          <p:cNvPr id="15" name="Grafik 14" descr="Ein Bild, das Grafiken, Design enthält.&#10;&#10;KI-generierte Inhalte können fehlerhaft sein.">
            <a:extLst>
              <a:ext uri="{FF2B5EF4-FFF2-40B4-BE49-F238E27FC236}">
                <a16:creationId xmlns:a16="http://schemas.microsoft.com/office/drawing/2014/main" id="{D5DA15DA-80BD-FEAF-2CE9-EE4A674F83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31086"/>
            <a:ext cx="7225570" cy="3883844"/>
          </a:xfrm>
          <a:prstGeom prst="rect">
            <a:avLst/>
          </a:prstGeom>
        </p:spPr>
      </p:pic>
      <p:sp>
        <p:nvSpPr>
          <p:cNvPr id="2" name="Titel 1">
            <a:extLst>
              <a:ext uri="{FF2B5EF4-FFF2-40B4-BE49-F238E27FC236}">
                <a16:creationId xmlns:a16="http://schemas.microsoft.com/office/drawing/2014/main" id="{BCF6A9A0-BB8D-8A90-1467-2BE6676DD76B}"/>
              </a:ext>
            </a:extLst>
          </p:cNvPr>
          <p:cNvSpPr>
            <a:spLocks noGrp="1"/>
          </p:cNvSpPr>
          <p:nvPr>
            <p:ph type="ctrTitle"/>
          </p:nvPr>
        </p:nvSpPr>
        <p:spPr>
          <a:xfrm>
            <a:off x="633596" y="2136856"/>
            <a:ext cx="5462403" cy="792000"/>
          </a:xfrm>
        </p:spPr>
        <p:txBody>
          <a:bodyPr/>
          <a:lstStyle/>
          <a:p>
            <a:r>
              <a:rPr lang="en-GB" noProof="0" dirty="0"/>
              <a:t>Fix What Matters.</a:t>
            </a:r>
          </a:p>
        </p:txBody>
      </p:sp>
      <p:pic>
        <p:nvPicPr>
          <p:cNvPr id="8" name="Google Shape;13;p33">
            <a:extLst>
              <a:ext uri="{FF2B5EF4-FFF2-40B4-BE49-F238E27FC236}">
                <a16:creationId xmlns:a16="http://schemas.microsoft.com/office/drawing/2014/main" id="{C57A2DBE-8DFA-BB6C-FCD2-AB280D52466D}"/>
              </a:ext>
            </a:extLst>
          </p:cNvPr>
          <p:cNvPicPr preferRelativeResize="0"/>
          <p:nvPr/>
        </p:nvPicPr>
        <p:blipFill rotWithShape="1">
          <a:blip r:embed="rId5">
            <a:alphaModFix/>
          </a:blip>
          <a:srcRect/>
          <a:stretch/>
        </p:blipFill>
        <p:spPr>
          <a:xfrm>
            <a:off x="7572417" y="2136856"/>
            <a:ext cx="1201067" cy="1201067"/>
          </a:xfrm>
          <a:prstGeom prst="rect">
            <a:avLst/>
          </a:prstGeom>
          <a:noFill/>
          <a:ln>
            <a:noFill/>
          </a:ln>
        </p:spPr>
      </p:pic>
      <p:pic>
        <p:nvPicPr>
          <p:cNvPr id="9" name="Google Shape;14;p33">
            <a:extLst>
              <a:ext uri="{FF2B5EF4-FFF2-40B4-BE49-F238E27FC236}">
                <a16:creationId xmlns:a16="http://schemas.microsoft.com/office/drawing/2014/main" id="{41218AC5-F8D6-EF16-6B2E-4272EA847543}"/>
              </a:ext>
            </a:extLst>
          </p:cNvPr>
          <p:cNvPicPr preferRelativeResize="0"/>
          <p:nvPr/>
        </p:nvPicPr>
        <p:blipFill rotWithShape="1">
          <a:blip r:embed="rId6">
            <a:alphaModFix/>
          </a:blip>
          <a:srcRect/>
          <a:stretch/>
        </p:blipFill>
        <p:spPr>
          <a:xfrm>
            <a:off x="9325533" y="3070933"/>
            <a:ext cx="730400" cy="730400"/>
          </a:xfrm>
          <a:prstGeom prst="rect">
            <a:avLst/>
          </a:prstGeom>
          <a:noFill/>
          <a:ln>
            <a:noFill/>
          </a:ln>
        </p:spPr>
      </p:pic>
      <p:pic>
        <p:nvPicPr>
          <p:cNvPr id="10" name="Google Shape;15;p33">
            <a:extLst>
              <a:ext uri="{FF2B5EF4-FFF2-40B4-BE49-F238E27FC236}">
                <a16:creationId xmlns:a16="http://schemas.microsoft.com/office/drawing/2014/main" id="{C2E1D472-C984-23C7-28A7-53DD2ABAE2B9}"/>
              </a:ext>
            </a:extLst>
          </p:cNvPr>
          <p:cNvPicPr preferRelativeResize="0"/>
          <p:nvPr/>
        </p:nvPicPr>
        <p:blipFill rotWithShape="1">
          <a:blip r:embed="rId7">
            <a:alphaModFix/>
          </a:blip>
          <a:srcRect/>
          <a:stretch/>
        </p:blipFill>
        <p:spPr>
          <a:xfrm>
            <a:off x="8986433" y="4335667"/>
            <a:ext cx="730400" cy="730400"/>
          </a:xfrm>
          <a:prstGeom prst="rect">
            <a:avLst/>
          </a:prstGeom>
          <a:noFill/>
          <a:ln>
            <a:noFill/>
          </a:ln>
        </p:spPr>
      </p:pic>
      <p:sp>
        <p:nvSpPr>
          <p:cNvPr id="11" name="Google Shape;16;p33">
            <a:extLst>
              <a:ext uri="{FF2B5EF4-FFF2-40B4-BE49-F238E27FC236}">
                <a16:creationId xmlns:a16="http://schemas.microsoft.com/office/drawing/2014/main" id="{33248B3A-4367-1A2A-6C09-ACDA4DF1C608}"/>
              </a:ext>
            </a:extLst>
          </p:cNvPr>
          <p:cNvSpPr/>
          <p:nvPr/>
        </p:nvSpPr>
        <p:spPr>
          <a:xfrm>
            <a:off x="8410636" y="4117275"/>
            <a:ext cx="108400" cy="1084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Poppins"/>
              <a:ea typeface="Poppins"/>
              <a:cs typeface="Poppins"/>
              <a:sym typeface="Poppins"/>
            </a:endParaRPr>
          </a:p>
        </p:txBody>
      </p:sp>
      <p:pic>
        <p:nvPicPr>
          <p:cNvPr id="12" name="Google Shape;17;p33">
            <a:extLst>
              <a:ext uri="{FF2B5EF4-FFF2-40B4-BE49-F238E27FC236}">
                <a16:creationId xmlns:a16="http://schemas.microsoft.com/office/drawing/2014/main" id="{3FBE7FF5-46DF-4D64-3BFF-C656689F9E64}"/>
              </a:ext>
            </a:extLst>
          </p:cNvPr>
          <p:cNvPicPr preferRelativeResize="0"/>
          <p:nvPr/>
        </p:nvPicPr>
        <p:blipFill rotWithShape="1">
          <a:blip r:embed="rId8">
            <a:alphaModFix/>
          </a:blip>
          <a:srcRect/>
          <a:stretch/>
        </p:blipFill>
        <p:spPr>
          <a:xfrm>
            <a:off x="10485167" y="3042867"/>
            <a:ext cx="655200" cy="655200"/>
          </a:xfrm>
          <a:prstGeom prst="rect">
            <a:avLst/>
          </a:prstGeom>
          <a:noFill/>
          <a:ln>
            <a:noFill/>
          </a:ln>
        </p:spPr>
      </p:pic>
      <p:pic>
        <p:nvPicPr>
          <p:cNvPr id="16" name="Graphic 7">
            <a:extLst>
              <a:ext uri="{FF2B5EF4-FFF2-40B4-BE49-F238E27FC236}">
                <a16:creationId xmlns:a16="http://schemas.microsoft.com/office/drawing/2014/main" id="{7E0746AC-AC84-F65B-1464-C081D4391D78}"/>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634834" y="501128"/>
            <a:ext cx="2252391" cy="417321"/>
          </a:xfrm>
          <a:prstGeom prst="rect">
            <a:avLst/>
          </a:prstGeom>
        </p:spPr>
      </p:pic>
      <p:pic>
        <p:nvPicPr>
          <p:cNvPr id="17" name="Google Shape;19;p33">
            <a:extLst>
              <a:ext uri="{FF2B5EF4-FFF2-40B4-BE49-F238E27FC236}">
                <a16:creationId xmlns:a16="http://schemas.microsoft.com/office/drawing/2014/main" id="{A4FF2ABA-4CFA-C067-5357-79FB360FFD4E}"/>
              </a:ext>
            </a:extLst>
          </p:cNvPr>
          <p:cNvPicPr preferRelativeResize="0"/>
          <p:nvPr/>
        </p:nvPicPr>
        <p:blipFill rotWithShape="1">
          <a:blip r:embed="rId10" cstate="hqprint">
            <a:alphaModFix/>
            <a:extLst>
              <a:ext uri="{28A0092B-C50C-407E-A947-70E740481C1C}">
                <a14:useLocalDpi xmlns:a14="http://schemas.microsoft.com/office/drawing/2010/main"/>
              </a:ext>
            </a:extLst>
          </a:blip>
          <a:srcRect/>
          <a:stretch/>
        </p:blipFill>
        <p:spPr>
          <a:xfrm>
            <a:off x="691167" y="5810246"/>
            <a:ext cx="2139724" cy="417321"/>
          </a:xfrm>
          <a:prstGeom prst="rect">
            <a:avLst/>
          </a:prstGeom>
          <a:noFill/>
          <a:ln>
            <a:noFill/>
          </a:ln>
        </p:spPr>
      </p:pic>
      <p:sp>
        <p:nvSpPr>
          <p:cNvPr id="19" name="Textfeld 18">
            <a:extLst>
              <a:ext uri="{FF2B5EF4-FFF2-40B4-BE49-F238E27FC236}">
                <a16:creationId xmlns:a16="http://schemas.microsoft.com/office/drawing/2014/main" id="{8179A812-3B89-A020-2CC8-457FCB1D93C9}"/>
              </a:ext>
            </a:extLst>
          </p:cNvPr>
          <p:cNvSpPr txBox="1"/>
          <p:nvPr/>
        </p:nvSpPr>
        <p:spPr>
          <a:xfrm>
            <a:off x="633597" y="4072963"/>
            <a:ext cx="6527074" cy="646331"/>
          </a:xfrm>
          <a:prstGeom prst="rect">
            <a:avLst/>
          </a:prstGeom>
          <a:noFill/>
        </p:spPr>
        <p:txBody>
          <a:bodyPr wrap="square" lIns="0">
            <a:spAutoFit/>
          </a:bodyPr>
          <a:lstStyle/>
          <a:p>
            <a:r>
              <a:rPr lang="en-US" sz="1800" b="1" dirty="0" err="1">
                <a:solidFill>
                  <a:schemeClr val="bg1"/>
                </a:solidFill>
              </a:rPr>
              <a:t>Proaktiv</a:t>
            </a:r>
            <a:r>
              <a:rPr lang="en-US" sz="1800" b="1" dirty="0">
                <a:solidFill>
                  <a:schemeClr val="bg1"/>
                </a:solidFill>
              </a:rPr>
              <a:t> High-Impact </a:t>
            </a:r>
            <a:r>
              <a:rPr lang="en-US" sz="1800" b="1" dirty="0" err="1">
                <a:solidFill>
                  <a:schemeClr val="bg1"/>
                </a:solidFill>
              </a:rPr>
              <a:t>Attacken</a:t>
            </a:r>
            <a:r>
              <a:rPr lang="en-US" sz="1800" b="1" dirty="0">
                <a:solidFill>
                  <a:schemeClr val="bg1"/>
                </a:solidFill>
              </a:rPr>
              <a:t> </a:t>
            </a:r>
            <a:r>
              <a:rPr lang="en-US" sz="1800" b="1" dirty="0" err="1">
                <a:solidFill>
                  <a:schemeClr val="bg1"/>
                </a:solidFill>
              </a:rPr>
              <a:t>verhindern</a:t>
            </a:r>
            <a:r>
              <a:rPr lang="en-US" sz="1800" b="1" dirty="0">
                <a:solidFill>
                  <a:schemeClr val="bg1"/>
                </a:solidFill>
              </a:rPr>
              <a:t> </a:t>
            </a:r>
            <a:r>
              <a:rPr lang="en-US" sz="1800" b="1" dirty="0" err="1">
                <a:solidFill>
                  <a:schemeClr val="bg1"/>
                </a:solidFill>
              </a:rPr>
              <a:t>mit</a:t>
            </a:r>
            <a:r>
              <a:rPr lang="en-US" sz="1800" b="1" dirty="0">
                <a:solidFill>
                  <a:schemeClr val="bg1"/>
                </a:solidFill>
              </a:rPr>
              <a:t> Continuous Threat Exposure Management (CTEM)</a:t>
            </a:r>
            <a:endParaRPr lang="en-US" b="1" dirty="0">
              <a:solidFill>
                <a:schemeClr val="bg1"/>
              </a:solidFill>
            </a:endParaRPr>
          </a:p>
        </p:txBody>
      </p:sp>
    </p:spTree>
    <p:extLst>
      <p:ext uri="{BB962C8B-B14F-4D97-AF65-F5344CB8AC3E}">
        <p14:creationId xmlns:p14="http://schemas.microsoft.com/office/powerpoint/2010/main" val="139010478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A4F84-92DB-E35E-EF91-878CD9E74AC9}"/>
              </a:ext>
            </a:extLst>
          </p:cNvPr>
          <p:cNvSpPr>
            <a:spLocks noGrp="1"/>
          </p:cNvSpPr>
          <p:nvPr>
            <p:ph type="title"/>
          </p:nvPr>
        </p:nvSpPr>
        <p:spPr>
          <a:xfrm>
            <a:off x="633598" y="598319"/>
            <a:ext cx="6516710" cy="504000"/>
          </a:xfrm>
        </p:spPr>
        <p:txBody>
          <a:bodyPr/>
          <a:lstStyle/>
          <a:p>
            <a:r>
              <a:rPr lang="en-GB" dirty="0" err="1"/>
              <a:t>Aktuelle</a:t>
            </a:r>
            <a:r>
              <a:rPr lang="en-GB" dirty="0"/>
              <a:t> Exposure Management Practices</a:t>
            </a:r>
          </a:p>
        </p:txBody>
      </p:sp>
      <p:sp>
        <p:nvSpPr>
          <p:cNvPr id="3" name="Foliennummernplatzhalter 2">
            <a:extLst>
              <a:ext uri="{FF2B5EF4-FFF2-40B4-BE49-F238E27FC236}">
                <a16:creationId xmlns:a16="http://schemas.microsoft.com/office/drawing/2014/main" id="{99DAF6E9-1774-F226-1A32-F254EB0FD6C3}"/>
              </a:ext>
            </a:extLst>
          </p:cNvPr>
          <p:cNvSpPr>
            <a:spLocks noGrp="1"/>
          </p:cNvSpPr>
          <p:nvPr>
            <p:ph type="sldNum" sz="quarter" idx="12"/>
          </p:nvPr>
        </p:nvSpPr>
        <p:spPr/>
        <p:txBody>
          <a:bodyPr/>
          <a:lstStyle/>
          <a:p>
            <a:fld id="{4C86EB02-3AF8-4C19-B0D1-31A9E52C2F89}" type="slidenum">
              <a:rPr lang="en-GB" smtClean="0"/>
              <a:pPr/>
              <a:t>23</a:t>
            </a:fld>
            <a:endParaRPr lang="en-GB"/>
          </a:p>
        </p:txBody>
      </p:sp>
      <p:sp>
        <p:nvSpPr>
          <p:cNvPr id="4" name="Datumsplatzhalter 3">
            <a:extLst>
              <a:ext uri="{FF2B5EF4-FFF2-40B4-BE49-F238E27FC236}">
                <a16:creationId xmlns:a16="http://schemas.microsoft.com/office/drawing/2014/main" id="{23A6966B-1921-AAD8-5ADB-3329A38FE1EF}"/>
              </a:ext>
            </a:extLst>
          </p:cNvPr>
          <p:cNvSpPr>
            <a:spLocks noGrp="1"/>
          </p:cNvSpPr>
          <p:nvPr>
            <p:ph type="dt" sz="half" idx="10"/>
          </p:nvPr>
        </p:nvSpPr>
        <p:spPr/>
        <p:txBody>
          <a:bodyPr/>
          <a:lstStyle/>
          <a:p>
            <a:r>
              <a:rPr lang="de-DE"/>
              <a:t>© 2025 Logicalis Germany</a:t>
            </a:r>
            <a:endParaRPr lang="de-DE" dirty="0"/>
          </a:p>
        </p:txBody>
      </p:sp>
      <p:sp>
        <p:nvSpPr>
          <p:cNvPr id="5" name="Oval 1">
            <a:extLst>
              <a:ext uri="{FF2B5EF4-FFF2-40B4-BE49-F238E27FC236}">
                <a16:creationId xmlns:a16="http://schemas.microsoft.com/office/drawing/2014/main" id="{18EBF5B2-B26E-CCCB-31A2-9E0D9F16BEA0}"/>
              </a:ext>
            </a:extLst>
          </p:cNvPr>
          <p:cNvSpPr/>
          <p:nvPr/>
        </p:nvSpPr>
        <p:spPr>
          <a:xfrm>
            <a:off x="1061466" y="1836261"/>
            <a:ext cx="2981637" cy="1113767"/>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0000"/>
                </a:solidFill>
                <a:latin typeface="+mj-lt"/>
                <a:cs typeface="Poppins" pitchFamily="2" charset="77"/>
              </a:rPr>
              <a:t>Vulnerability Management </a:t>
            </a:r>
          </a:p>
        </p:txBody>
      </p:sp>
      <p:sp>
        <p:nvSpPr>
          <p:cNvPr id="6" name="Oval 2">
            <a:extLst>
              <a:ext uri="{FF2B5EF4-FFF2-40B4-BE49-F238E27FC236}">
                <a16:creationId xmlns:a16="http://schemas.microsoft.com/office/drawing/2014/main" id="{ADAC9BCD-2581-42C8-1710-201C0C0D3085}"/>
              </a:ext>
            </a:extLst>
          </p:cNvPr>
          <p:cNvSpPr/>
          <p:nvPr/>
        </p:nvSpPr>
        <p:spPr>
          <a:xfrm>
            <a:off x="5535754" y="1703418"/>
            <a:ext cx="1871278" cy="920918"/>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mj-lt"/>
                <a:cs typeface="Poppins" pitchFamily="2" charset="77"/>
              </a:rPr>
              <a:t>Penetration Testing</a:t>
            </a:r>
          </a:p>
        </p:txBody>
      </p:sp>
      <p:sp>
        <p:nvSpPr>
          <p:cNvPr id="7" name="Oval 3">
            <a:extLst>
              <a:ext uri="{FF2B5EF4-FFF2-40B4-BE49-F238E27FC236}">
                <a16:creationId xmlns:a16="http://schemas.microsoft.com/office/drawing/2014/main" id="{3BD51C43-FCA0-C849-AF7C-B286D9B5FC9A}"/>
              </a:ext>
            </a:extLst>
          </p:cNvPr>
          <p:cNvSpPr/>
          <p:nvPr/>
        </p:nvSpPr>
        <p:spPr>
          <a:xfrm>
            <a:off x="8899684" y="1908069"/>
            <a:ext cx="1766439" cy="920918"/>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b="1" dirty="0">
                <a:solidFill>
                  <a:srgbClr val="000000"/>
                </a:solidFill>
                <a:latin typeface="+mj-lt"/>
                <a:cs typeface="Poppins" pitchFamily="2" charset="77"/>
              </a:rPr>
              <a:t>Security Awareness and Training Programs</a:t>
            </a:r>
          </a:p>
        </p:txBody>
      </p:sp>
      <p:sp>
        <p:nvSpPr>
          <p:cNvPr id="8" name="Oval 5">
            <a:extLst>
              <a:ext uri="{FF2B5EF4-FFF2-40B4-BE49-F238E27FC236}">
                <a16:creationId xmlns:a16="http://schemas.microsoft.com/office/drawing/2014/main" id="{69CFEB80-CAD2-35E4-6884-DC9354BE6189}"/>
              </a:ext>
            </a:extLst>
          </p:cNvPr>
          <p:cNvSpPr/>
          <p:nvPr/>
        </p:nvSpPr>
        <p:spPr>
          <a:xfrm>
            <a:off x="3278761" y="2793595"/>
            <a:ext cx="2534411" cy="1740666"/>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0000"/>
                </a:solidFill>
                <a:latin typeface="+mj-lt"/>
                <a:cs typeface="Poppins" pitchFamily="2" charset="77"/>
              </a:rPr>
              <a:t>External Scanning</a:t>
            </a:r>
          </a:p>
        </p:txBody>
      </p:sp>
      <p:sp>
        <p:nvSpPr>
          <p:cNvPr id="9" name="Oval 6">
            <a:extLst>
              <a:ext uri="{FF2B5EF4-FFF2-40B4-BE49-F238E27FC236}">
                <a16:creationId xmlns:a16="http://schemas.microsoft.com/office/drawing/2014/main" id="{B6E5073E-65F3-4F9C-87DB-1516B36D6674}"/>
              </a:ext>
            </a:extLst>
          </p:cNvPr>
          <p:cNvSpPr/>
          <p:nvPr/>
        </p:nvSpPr>
        <p:spPr>
          <a:xfrm>
            <a:off x="9120847" y="4188756"/>
            <a:ext cx="2009687" cy="920918"/>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0000"/>
                </a:solidFill>
                <a:latin typeface="+mj-lt"/>
                <a:cs typeface="Poppins" pitchFamily="2" charset="77"/>
              </a:rPr>
              <a:t>Internal Scanning</a:t>
            </a:r>
          </a:p>
        </p:txBody>
      </p:sp>
      <p:sp>
        <p:nvSpPr>
          <p:cNvPr id="10" name="Oval 7">
            <a:extLst>
              <a:ext uri="{FF2B5EF4-FFF2-40B4-BE49-F238E27FC236}">
                <a16:creationId xmlns:a16="http://schemas.microsoft.com/office/drawing/2014/main" id="{CE54EBCF-E6D9-908D-181D-40909185E9BC}"/>
              </a:ext>
            </a:extLst>
          </p:cNvPr>
          <p:cNvSpPr/>
          <p:nvPr/>
        </p:nvSpPr>
        <p:spPr>
          <a:xfrm>
            <a:off x="1491183" y="4188756"/>
            <a:ext cx="1936437" cy="1113766"/>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dirty="0">
                <a:solidFill>
                  <a:srgbClr val="000000"/>
                </a:solidFill>
                <a:latin typeface="+mj-lt"/>
                <a:cs typeface="Poppins" pitchFamily="2" charset="77"/>
              </a:rPr>
              <a:t>Threat Intelligence</a:t>
            </a:r>
          </a:p>
        </p:txBody>
      </p:sp>
      <p:sp>
        <p:nvSpPr>
          <p:cNvPr id="11" name="Oval 8">
            <a:extLst>
              <a:ext uri="{FF2B5EF4-FFF2-40B4-BE49-F238E27FC236}">
                <a16:creationId xmlns:a16="http://schemas.microsoft.com/office/drawing/2014/main" id="{474BD321-7F63-2498-AD8D-2A613F29420D}"/>
              </a:ext>
            </a:extLst>
          </p:cNvPr>
          <p:cNvSpPr/>
          <p:nvPr/>
        </p:nvSpPr>
        <p:spPr>
          <a:xfrm>
            <a:off x="5745303" y="4429178"/>
            <a:ext cx="2784146" cy="1377724"/>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0000"/>
                </a:solidFill>
                <a:latin typeface="+mj-lt"/>
                <a:cs typeface="Poppins" pitchFamily="2" charset="77"/>
              </a:rPr>
              <a:t>Configuration Management</a:t>
            </a:r>
          </a:p>
        </p:txBody>
      </p:sp>
      <p:sp>
        <p:nvSpPr>
          <p:cNvPr id="12" name="Oval 9">
            <a:extLst>
              <a:ext uri="{FF2B5EF4-FFF2-40B4-BE49-F238E27FC236}">
                <a16:creationId xmlns:a16="http://schemas.microsoft.com/office/drawing/2014/main" id="{E0CE3A88-25BD-73D7-2AD6-5AFE1C056FBB}"/>
              </a:ext>
            </a:extLst>
          </p:cNvPr>
          <p:cNvSpPr/>
          <p:nvPr/>
        </p:nvSpPr>
        <p:spPr>
          <a:xfrm>
            <a:off x="6369852" y="2801480"/>
            <a:ext cx="2529833" cy="1218017"/>
          </a:xfrm>
          <a:prstGeom prst="ellipse">
            <a:avLst/>
          </a:prstGeom>
          <a:gradFill flip="none" rotWithShape="1">
            <a:gsLst>
              <a:gs pos="0">
                <a:schemeClr val="bg1">
                  <a:lumMod val="75000"/>
                </a:schemeClr>
              </a:gs>
              <a:gs pos="100000">
                <a:schemeClr val="bg1"/>
              </a:gs>
            </a:gsLst>
            <a:lin ang="2700000" scaled="1"/>
            <a:tileRect/>
          </a:gradFill>
          <a:ln w="38100">
            <a:solidFill>
              <a:srgbClr val="0A2592"/>
            </a:solidFill>
          </a:ln>
          <a:effectLst>
            <a:outerShdw blurRad="152400" dist="38100" dir="2700000" sx="101000" sy="101000" algn="tl" rotWithShape="0">
              <a:prstClr val="black">
                <a:alpha val="6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0000"/>
                </a:solidFill>
                <a:latin typeface="+mj-lt"/>
                <a:cs typeface="Poppins" pitchFamily="2" charset="77"/>
              </a:rPr>
              <a:t>Und </a:t>
            </a:r>
            <a:r>
              <a:rPr lang="en-GB" sz="2000" b="1" dirty="0" err="1">
                <a:solidFill>
                  <a:srgbClr val="000000"/>
                </a:solidFill>
                <a:latin typeface="+mj-lt"/>
                <a:cs typeface="Poppins" pitchFamily="2" charset="77"/>
              </a:rPr>
              <a:t>viele</a:t>
            </a:r>
            <a:r>
              <a:rPr lang="en-GB" sz="2000" b="1" dirty="0">
                <a:solidFill>
                  <a:srgbClr val="000000"/>
                </a:solidFill>
                <a:latin typeface="+mj-lt"/>
                <a:cs typeface="Poppins" pitchFamily="2" charset="77"/>
              </a:rPr>
              <a:t> </a:t>
            </a:r>
            <a:r>
              <a:rPr lang="en-GB" sz="2000" b="1" dirty="0" err="1">
                <a:solidFill>
                  <a:srgbClr val="000000"/>
                </a:solidFill>
                <a:latin typeface="+mj-lt"/>
                <a:cs typeface="Poppins" pitchFamily="2" charset="77"/>
              </a:rPr>
              <a:t>mehr</a:t>
            </a:r>
            <a:r>
              <a:rPr lang="en-GB" sz="2000" b="1" dirty="0">
                <a:solidFill>
                  <a:srgbClr val="000000"/>
                </a:solidFill>
                <a:latin typeface="+mj-lt"/>
                <a:cs typeface="Poppins" pitchFamily="2" charset="77"/>
              </a:rPr>
              <a:t> …</a:t>
            </a:r>
          </a:p>
        </p:txBody>
      </p:sp>
    </p:spTree>
    <p:extLst>
      <p:ext uri="{BB962C8B-B14F-4D97-AF65-F5344CB8AC3E}">
        <p14:creationId xmlns:p14="http://schemas.microsoft.com/office/powerpoint/2010/main" val="393644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06800-33F4-15F5-EEF5-F18BC91CE06D}"/>
              </a:ext>
            </a:extLst>
          </p:cNvPr>
          <p:cNvSpPr>
            <a:spLocks noGrp="1"/>
          </p:cNvSpPr>
          <p:nvPr>
            <p:ph type="title"/>
          </p:nvPr>
        </p:nvSpPr>
        <p:spPr>
          <a:xfrm>
            <a:off x="633598" y="598319"/>
            <a:ext cx="6897580" cy="504000"/>
          </a:xfrm>
        </p:spPr>
        <p:txBody>
          <a:bodyPr/>
          <a:lstStyle/>
          <a:p>
            <a:r>
              <a:rPr lang="en-US" dirty="0"/>
              <a:t>Traditional approach leaves Defenders Blind </a:t>
            </a:r>
            <a:endParaRPr lang="en-GB" dirty="0"/>
          </a:p>
        </p:txBody>
      </p:sp>
      <p:sp>
        <p:nvSpPr>
          <p:cNvPr id="3" name="Foliennummernplatzhalter 2">
            <a:extLst>
              <a:ext uri="{FF2B5EF4-FFF2-40B4-BE49-F238E27FC236}">
                <a16:creationId xmlns:a16="http://schemas.microsoft.com/office/drawing/2014/main" id="{CF0A7B35-E57E-F5AA-1623-52A1B6A389B6}"/>
              </a:ext>
            </a:extLst>
          </p:cNvPr>
          <p:cNvSpPr>
            <a:spLocks noGrp="1"/>
          </p:cNvSpPr>
          <p:nvPr>
            <p:ph type="sldNum" sz="quarter" idx="12"/>
          </p:nvPr>
        </p:nvSpPr>
        <p:spPr/>
        <p:txBody>
          <a:bodyPr/>
          <a:lstStyle/>
          <a:p>
            <a:fld id="{4C86EB02-3AF8-4C19-B0D1-31A9E52C2F89}" type="slidenum">
              <a:rPr lang="en-GB" smtClean="0"/>
              <a:pPr/>
              <a:t>24</a:t>
            </a:fld>
            <a:endParaRPr lang="en-GB"/>
          </a:p>
        </p:txBody>
      </p:sp>
      <p:sp>
        <p:nvSpPr>
          <p:cNvPr id="4" name="Datumsplatzhalter 3">
            <a:extLst>
              <a:ext uri="{FF2B5EF4-FFF2-40B4-BE49-F238E27FC236}">
                <a16:creationId xmlns:a16="http://schemas.microsoft.com/office/drawing/2014/main" id="{191A7F2D-4BA4-952E-1D9B-95048CA60B6C}"/>
              </a:ext>
            </a:extLst>
          </p:cNvPr>
          <p:cNvSpPr>
            <a:spLocks noGrp="1"/>
          </p:cNvSpPr>
          <p:nvPr>
            <p:ph type="dt" sz="half" idx="10"/>
          </p:nvPr>
        </p:nvSpPr>
        <p:spPr/>
        <p:txBody>
          <a:bodyPr/>
          <a:lstStyle/>
          <a:p>
            <a:r>
              <a:rPr lang="de-DE"/>
              <a:t>© 2025 Logicalis Germany</a:t>
            </a:r>
            <a:endParaRPr lang="de-DE" dirty="0"/>
          </a:p>
        </p:txBody>
      </p:sp>
      <p:sp>
        <p:nvSpPr>
          <p:cNvPr id="5" name="Inhaltsplatzhalter 4">
            <a:extLst>
              <a:ext uri="{FF2B5EF4-FFF2-40B4-BE49-F238E27FC236}">
                <a16:creationId xmlns:a16="http://schemas.microsoft.com/office/drawing/2014/main" id="{D0A45772-05F7-9242-FC8B-4FC0DF7FAB7C}"/>
              </a:ext>
            </a:extLst>
          </p:cNvPr>
          <p:cNvSpPr txBox="1">
            <a:spLocks/>
          </p:cNvSpPr>
          <p:nvPr/>
        </p:nvSpPr>
        <p:spPr>
          <a:xfrm>
            <a:off x="895891" y="3016468"/>
            <a:ext cx="2870354" cy="2572669"/>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bg1"/>
                </a:solidFill>
              </a:rPr>
              <a:t>Siloed security teams, processes, and tools are </a:t>
            </a:r>
            <a:r>
              <a:rPr lang="en-US" sz="2200" b="1" dirty="0">
                <a:solidFill>
                  <a:schemeClr val="bg1"/>
                </a:solidFill>
              </a:rPr>
              <a:t>ineffective in preventing breaches</a:t>
            </a:r>
          </a:p>
        </p:txBody>
      </p:sp>
      <p:sp>
        <p:nvSpPr>
          <p:cNvPr id="6" name="Inhaltsplatzhalter 5">
            <a:extLst>
              <a:ext uri="{FF2B5EF4-FFF2-40B4-BE49-F238E27FC236}">
                <a16:creationId xmlns:a16="http://schemas.microsoft.com/office/drawing/2014/main" id="{FC609A3B-B971-7CC0-1E63-DD0DE4FEF78D}"/>
              </a:ext>
            </a:extLst>
          </p:cNvPr>
          <p:cNvSpPr txBox="1">
            <a:spLocks/>
          </p:cNvSpPr>
          <p:nvPr/>
        </p:nvSpPr>
        <p:spPr>
          <a:xfrm>
            <a:off x="8425758" y="3016468"/>
            <a:ext cx="2870354" cy="2572669"/>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bg1"/>
                </a:solidFill>
              </a:rPr>
              <a:t>Lack of context of risk to the business makes it </a:t>
            </a:r>
            <a:r>
              <a:rPr lang="en-US" sz="2200" b="1" dirty="0">
                <a:solidFill>
                  <a:schemeClr val="bg1"/>
                </a:solidFill>
              </a:rPr>
              <a:t>impossible to measure and report on meaningful risk </a:t>
            </a:r>
          </a:p>
        </p:txBody>
      </p:sp>
      <p:sp>
        <p:nvSpPr>
          <p:cNvPr id="7" name="Inhaltsplatzhalter 6">
            <a:extLst>
              <a:ext uri="{FF2B5EF4-FFF2-40B4-BE49-F238E27FC236}">
                <a16:creationId xmlns:a16="http://schemas.microsoft.com/office/drawing/2014/main" id="{BFCF6B6C-DEFF-CAB2-3BC2-AFC962FA2367}"/>
              </a:ext>
            </a:extLst>
          </p:cNvPr>
          <p:cNvSpPr txBox="1">
            <a:spLocks/>
          </p:cNvSpPr>
          <p:nvPr/>
        </p:nvSpPr>
        <p:spPr>
          <a:xfrm>
            <a:off x="4660824" y="3016468"/>
            <a:ext cx="2870354" cy="2572669"/>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dirty="0">
                <a:solidFill>
                  <a:schemeClr val="bg1"/>
                </a:solidFill>
              </a:rPr>
              <a:t>Endless lists of threat exposures without context lead to </a:t>
            </a:r>
            <a:r>
              <a:rPr lang="en-US" sz="2200" b="1" dirty="0">
                <a:solidFill>
                  <a:schemeClr val="bg1"/>
                </a:solidFill>
              </a:rPr>
              <a:t>broken prioritization and wasted resources</a:t>
            </a:r>
          </a:p>
        </p:txBody>
      </p:sp>
      <p:sp>
        <p:nvSpPr>
          <p:cNvPr id="8" name="Google Shape;661;g22471954268_1_63">
            <a:extLst>
              <a:ext uri="{FF2B5EF4-FFF2-40B4-BE49-F238E27FC236}">
                <a16:creationId xmlns:a16="http://schemas.microsoft.com/office/drawing/2014/main" id="{38528C76-CFEB-9E1E-7D71-B4B547F1B357}"/>
              </a:ext>
            </a:extLst>
          </p:cNvPr>
          <p:cNvSpPr txBox="1">
            <a:spLocks/>
          </p:cNvSpPr>
          <p:nvPr/>
        </p:nvSpPr>
        <p:spPr>
          <a:xfrm>
            <a:off x="633598" y="1226823"/>
            <a:ext cx="7953391" cy="384721"/>
          </a:xfrm>
          <a:prstGeom prst="rect">
            <a:avLst/>
          </a:prstGeom>
        </p:spPr>
        <p:txBody>
          <a:bodyPr spcFirstLastPara="1" wrap="square" lIns="0" tIns="0" rIns="0" bIns="0" anchor="t" anchorCtr="0">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rPr>
              <a:t>Overwhelming lists with incomplete data</a:t>
            </a:r>
            <a:endParaRPr lang="en-US" b="1" dirty="0">
              <a:solidFill>
                <a:schemeClr val="bg1"/>
              </a:solidFill>
            </a:endParaRPr>
          </a:p>
        </p:txBody>
      </p:sp>
      <p:pic>
        <p:nvPicPr>
          <p:cNvPr id="9" name="Google Shape;655;g22471954268_1_63">
            <a:extLst>
              <a:ext uri="{FF2B5EF4-FFF2-40B4-BE49-F238E27FC236}">
                <a16:creationId xmlns:a16="http://schemas.microsoft.com/office/drawing/2014/main" id="{D7B74B9A-6924-C2F8-E55E-0D17C2337F22}"/>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890069" y="2268777"/>
            <a:ext cx="411862" cy="608533"/>
          </a:xfrm>
          <a:prstGeom prst="rect">
            <a:avLst/>
          </a:prstGeom>
          <a:noFill/>
          <a:ln>
            <a:noFill/>
          </a:ln>
        </p:spPr>
      </p:pic>
      <p:pic>
        <p:nvPicPr>
          <p:cNvPr id="10" name="Google Shape;658;g22471954268_1_63">
            <a:extLst>
              <a:ext uri="{FF2B5EF4-FFF2-40B4-BE49-F238E27FC236}">
                <a16:creationId xmlns:a16="http://schemas.microsoft.com/office/drawing/2014/main" id="{240BEE3C-17B7-AA85-29A4-ACA5088F6254}"/>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571385" y="2262293"/>
            <a:ext cx="579099" cy="621499"/>
          </a:xfrm>
          <a:prstGeom prst="rect">
            <a:avLst/>
          </a:prstGeom>
          <a:noFill/>
          <a:ln>
            <a:noFill/>
          </a:ln>
        </p:spPr>
      </p:pic>
      <p:pic>
        <p:nvPicPr>
          <p:cNvPr id="11" name="Google Shape;660;g22471954268_1_63">
            <a:extLst>
              <a:ext uri="{FF2B5EF4-FFF2-40B4-BE49-F238E27FC236}">
                <a16:creationId xmlns:a16="http://schemas.microsoft.com/office/drawing/2014/main" id="{69865299-EACC-EA6A-F335-A594465FD6E1}"/>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159860" y="2301311"/>
            <a:ext cx="348222" cy="543467"/>
          </a:xfrm>
          <a:prstGeom prst="rect">
            <a:avLst/>
          </a:prstGeom>
          <a:noFill/>
          <a:ln>
            <a:noFill/>
          </a:ln>
        </p:spPr>
      </p:pic>
    </p:spTree>
    <p:extLst>
      <p:ext uri="{BB962C8B-B14F-4D97-AF65-F5344CB8AC3E}">
        <p14:creationId xmlns:p14="http://schemas.microsoft.com/office/powerpoint/2010/main" val="69220891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547CE-BC45-4D76-9513-898C3C24378D}"/>
              </a:ext>
            </a:extLst>
          </p:cNvPr>
          <p:cNvSpPr>
            <a:spLocks noGrp="1"/>
          </p:cNvSpPr>
          <p:nvPr>
            <p:ph type="title"/>
          </p:nvPr>
        </p:nvSpPr>
        <p:spPr>
          <a:xfrm>
            <a:off x="633598" y="598319"/>
            <a:ext cx="5462402" cy="504000"/>
          </a:xfrm>
        </p:spPr>
        <p:txBody>
          <a:bodyPr/>
          <a:lstStyle/>
          <a:p>
            <a:r>
              <a:rPr lang="en-US" dirty="0"/>
              <a:t>Ein </a:t>
            </a:r>
            <a:r>
              <a:rPr lang="en-US" dirty="0" err="1"/>
              <a:t>clevererer</a:t>
            </a:r>
            <a:r>
              <a:rPr lang="en-US" dirty="0"/>
              <a:t> Ansatz </a:t>
            </a:r>
            <a:r>
              <a:rPr lang="en-US" dirty="0" err="1"/>
              <a:t>wird</a:t>
            </a:r>
            <a:r>
              <a:rPr lang="en-US" dirty="0"/>
              <a:t> </a:t>
            </a:r>
            <a:r>
              <a:rPr lang="en-US" dirty="0" err="1"/>
              <a:t>benötigt</a:t>
            </a:r>
            <a:endParaRPr lang="en-GB" dirty="0"/>
          </a:p>
        </p:txBody>
      </p:sp>
      <p:sp>
        <p:nvSpPr>
          <p:cNvPr id="3" name="Foliennummernplatzhalter 2">
            <a:extLst>
              <a:ext uri="{FF2B5EF4-FFF2-40B4-BE49-F238E27FC236}">
                <a16:creationId xmlns:a16="http://schemas.microsoft.com/office/drawing/2014/main" id="{120746A1-DB74-BBF0-3B6B-1B76D917889D}"/>
              </a:ext>
            </a:extLst>
          </p:cNvPr>
          <p:cNvSpPr>
            <a:spLocks noGrp="1"/>
          </p:cNvSpPr>
          <p:nvPr>
            <p:ph type="sldNum" sz="quarter" idx="12"/>
          </p:nvPr>
        </p:nvSpPr>
        <p:spPr/>
        <p:txBody>
          <a:bodyPr/>
          <a:lstStyle/>
          <a:p>
            <a:fld id="{4C86EB02-3AF8-4C19-B0D1-31A9E52C2F89}" type="slidenum">
              <a:rPr lang="en-GB" smtClean="0"/>
              <a:pPr/>
              <a:t>25</a:t>
            </a:fld>
            <a:endParaRPr lang="en-GB"/>
          </a:p>
        </p:txBody>
      </p:sp>
      <p:sp>
        <p:nvSpPr>
          <p:cNvPr id="4" name="Datumsplatzhalter 3">
            <a:extLst>
              <a:ext uri="{FF2B5EF4-FFF2-40B4-BE49-F238E27FC236}">
                <a16:creationId xmlns:a16="http://schemas.microsoft.com/office/drawing/2014/main" id="{F7E39539-0AB6-7DDA-5687-0F1837433AEA}"/>
              </a:ext>
            </a:extLst>
          </p:cNvPr>
          <p:cNvSpPr>
            <a:spLocks noGrp="1"/>
          </p:cNvSpPr>
          <p:nvPr>
            <p:ph type="dt" sz="half" idx="10"/>
          </p:nvPr>
        </p:nvSpPr>
        <p:spPr/>
        <p:txBody>
          <a:bodyPr/>
          <a:lstStyle/>
          <a:p>
            <a:r>
              <a:rPr lang="de-DE"/>
              <a:t>© 2025 Logicalis Germany</a:t>
            </a:r>
            <a:endParaRPr lang="de-DE" dirty="0"/>
          </a:p>
        </p:txBody>
      </p:sp>
      <p:sp>
        <p:nvSpPr>
          <p:cNvPr id="5" name="Inhaltsplatzhalter 4">
            <a:extLst>
              <a:ext uri="{FF2B5EF4-FFF2-40B4-BE49-F238E27FC236}">
                <a16:creationId xmlns:a16="http://schemas.microsoft.com/office/drawing/2014/main" id="{D28F3092-5B6F-72BD-505B-102233861F23}"/>
              </a:ext>
            </a:extLst>
          </p:cNvPr>
          <p:cNvSpPr txBox="1">
            <a:spLocks/>
          </p:cNvSpPr>
          <p:nvPr/>
        </p:nvSpPr>
        <p:spPr>
          <a:xfrm>
            <a:off x="633598" y="1989138"/>
            <a:ext cx="6565987" cy="3600000"/>
          </a:xfrm>
          <a:prstGeom prst="rect">
            <a:avLst/>
          </a:prstGeom>
        </p:spPr>
        <p:txBody>
          <a:bodyPr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By 2026, organizations prioritizing </a:t>
            </a:r>
            <a:br>
              <a:rPr lang="en-US" sz="2400" dirty="0">
                <a:solidFill>
                  <a:schemeClr val="bg1"/>
                </a:solidFill>
              </a:rPr>
            </a:br>
            <a:r>
              <a:rPr lang="en-US" sz="2400" dirty="0">
                <a:solidFill>
                  <a:schemeClr val="bg1"/>
                </a:solidFill>
              </a:rPr>
              <a:t>their security investments, based </a:t>
            </a:r>
            <a:br>
              <a:rPr lang="en-US" sz="2400" dirty="0">
                <a:solidFill>
                  <a:schemeClr val="bg1"/>
                </a:solidFill>
              </a:rPr>
            </a:br>
            <a:r>
              <a:rPr lang="en-US" sz="2400" dirty="0">
                <a:solidFill>
                  <a:schemeClr val="bg1"/>
                </a:solidFill>
              </a:rPr>
              <a:t>on a </a:t>
            </a:r>
            <a:r>
              <a:rPr lang="en-US" sz="2800" b="1" dirty="0">
                <a:solidFill>
                  <a:schemeClr val="bg1"/>
                </a:solidFill>
              </a:rPr>
              <a:t>continuous threat exposure management </a:t>
            </a:r>
            <a:r>
              <a:rPr lang="en-US" sz="2400" dirty="0">
                <a:solidFill>
                  <a:schemeClr val="bg1"/>
                </a:solidFill>
              </a:rPr>
              <a:t>program, will realize</a:t>
            </a:r>
            <a:br>
              <a:rPr lang="en-US" sz="2400" dirty="0">
                <a:solidFill>
                  <a:schemeClr val="bg1"/>
                </a:solidFill>
              </a:rPr>
            </a:br>
            <a:r>
              <a:rPr lang="en-US" sz="2800" b="1" dirty="0">
                <a:solidFill>
                  <a:schemeClr val="bg1"/>
                </a:solidFill>
              </a:rPr>
              <a:t>a two-thirds reduction in breaches</a:t>
            </a:r>
            <a:r>
              <a:rPr lang="en-US" sz="2400" dirty="0">
                <a:solidFill>
                  <a:schemeClr val="bg1"/>
                </a:solidFill>
              </a:rPr>
              <a:t>.</a:t>
            </a:r>
          </a:p>
          <a:p>
            <a:endParaRPr lang="en-US" sz="100" dirty="0">
              <a:solidFill>
                <a:schemeClr val="bg1"/>
              </a:solidFill>
            </a:endParaRPr>
          </a:p>
          <a:p>
            <a:r>
              <a:rPr lang="en-US" dirty="0">
                <a:solidFill>
                  <a:schemeClr val="bg1"/>
                </a:solidFill>
              </a:rPr>
              <a:t>Gartner© Strategic Planning Assumption</a:t>
            </a:r>
          </a:p>
        </p:txBody>
      </p:sp>
      <p:pic>
        <p:nvPicPr>
          <p:cNvPr id="6" name="Google Shape;701;p6">
            <a:extLst>
              <a:ext uri="{FF2B5EF4-FFF2-40B4-BE49-F238E27FC236}">
                <a16:creationId xmlns:a16="http://schemas.microsoft.com/office/drawing/2014/main" id="{5F21415D-6938-02AA-1ACA-B1B275A67013}"/>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7811997" y="2349138"/>
            <a:ext cx="2880000" cy="2880000"/>
          </a:xfrm>
          <a:prstGeom prst="ellipse">
            <a:avLst/>
          </a:prstGeom>
          <a:noFill/>
          <a:ln>
            <a:noFill/>
          </a:ln>
        </p:spPr>
      </p:pic>
    </p:spTree>
    <p:extLst>
      <p:ext uri="{BB962C8B-B14F-4D97-AF65-F5344CB8AC3E}">
        <p14:creationId xmlns:p14="http://schemas.microsoft.com/office/powerpoint/2010/main" val="198094652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D3654-B568-78CC-9A99-E733CDF3EB7E}"/>
              </a:ext>
            </a:extLst>
          </p:cNvPr>
          <p:cNvSpPr>
            <a:spLocks noGrp="1"/>
          </p:cNvSpPr>
          <p:nvPr>
            <p:ph type="title"/>
          </p:nvPr>
        </p:nvSpPr>
        <p:spPr>
          <a:xfrm>
            <a:off x="633598" y="598319"/>
            <a:ext cx="3836054" cy="504000"/>
          </a:xfrm>
        </p:spPr>
        <p:txBody>
          <a:bodyPr/>
          <a:lstStyle/>
          <a:p>
            <a:r>
              <a:rPr lang="en-GB" dirty="0"/>
              <a:t>Das CTEM Framework</a:t>
            </a:r>
          </a:p>
        </p:txBody>
      </p:sp>
      <p:sp>
        <p:nvSpPr>
          <p:cNvPr id="3" name="Foliennummernplatzhalter 2">
            <a:extLst>
              <a:ext uri="{FF2B5EF4-FFF2-40B4-BE49-F238E27FC236}">
                <a16:creationId xmlns:a16="http://schemas.microsoft.com/office/drawing/2014/main" id="{86095B09-A154-753B-059F-B827502071ED}"/>
              </a:ext>
            </a:extLst>
          </p:cNvPr>
          <p:cNvSpPr>
            <a:spLocks noGrp="1"/>
          </p:cNvSpPr>
          <p:nvPr>
            <p:ph type="sldNum" sz="quarter" idx="12"/>
          </p:nvPr>
        </p:nvSpPr>
        <p:spPr/>
        <p:txBody>
          <a:bodyPr/>
          <a:lstStyle/>
          <a:p>
            <a:fld id="{4C86EB02-3AF8-4C19-B0D1-31A9E52C2F89}" type="slidenum">
              <a:rPr lang="en-GB" smtClean="0"/>
              <a:pPr/>
              <a:t>26</a:t>
            </a:fld>
            <a:endParaRPr lang="en-GB"/>
          </a:p>
        </p:txBody>
      </p:sp>
      <p:sp>
        <p:nvSpPr>
          <p:cNvPr id="4" name="Datumsplatzhalter 3">
            <a:extLst>
              <a:ext uri="{FF2B5EF4-FFF2-40B4-BE49-F238E27FC236}">
                <a16:creationId xmlns:a16="http://schemas.microsoft.com/office/drawing/2014/main" id="{9587A18F-009A-C7D0-3263-D4FDE4152444}"/>
              </a:ext>
            </a:extLst>
          </p:cNvPr>
          <p:cNvSpPr>
            <a:spLocks noGrp="1"/>
          </p:cNvSpPr>
          <p:nvPr>
            <p:ph type="dt" sz="half" idx="10"/>
          </p:nvPr>
        </p:nvSpPr>
        <p:spPr/>
        <p:txBody>
          <a:bodyPr/>
          <a:lstStyle/>
          <a:p>
            <a:r>
              <a:rPr lang="de-DE"/>
              <a:t>© 2025 Logicalis Germany</a:t>
            </a:r>
            <a:endParaRPr lang="de-DE" dirty="0"/>
          </a:p>
        </p:txBody>
      </p:sp>
      <p:sp>
        <p:nvSpPr>
          <p:cNvPr id="8" name="Google Shape;730;g2f7606d58ff_0_87">
            <a:extLst>
              <a:ext uri="{FF2B5EF4-FFF2-40B4-BE49-F238E27FC236}">
                <a16:creationId xmlns:a16="http://schemas.microsoft.com/office/drawing/2014/main" id="{22A9A8F6-A9FF-CCF0-4BD8-8F8174D9FD4D}"/>
              </a:ext>
            </a:extLst>
          </p:cNvPr>
          <p:cNvSpPr txBox="1"/>
          <p:nvPr/>
        </p:nvSpPr>
        <p:spPr>
          <a:xfrm>
            <a:off x="633598" y="2083884"/>
            <a:ext cx="3517988" cy="509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600" b="1" dirty="0">
                <a:solidFill>
                  <a:schemeClr val="bg1"/>
                </a:solidFill>
                <a:ea typeface="Poppins"/>
                <a:cs typeface="Poppins"/>
                <a:sym typeface="Poppins"/>
              </a:rPr>
              <a:t>Identifying the assets critical to your business </a:t>
            </a:r>
            <a:endParaRPr sz="1600" b="1" dirty="0">
              <a:solidFill>
                <a:schemeClr val="bg1"/>
              </a:solidFill>
              <a:ea typeface="Poppins"/>
              <a:cs typeface="Poppins"/>
              <a:sym typeface="Poppins"/>
            </a:endParaRPr>
          </a:p>
        </p:txBody>
      </p:sp>
      <p:sp>
        <p:nvSpPr>
          <p:cNvPr id="9" name="Google Shape;730;g2f7606d58ff_0_87">
            <a:extLst>
              <a:ext uri="{FF2B5EF4-FFF2-40B4-BE49-F238E27FC236}">
                <a16:creationId xmlns:a16="http://schemas.microsoft.com/office/drawing/2014/main" id="{8FB0C149-2BBD-F448-02A1-044548DE6862}"/>
              </a:ext>
            </a:extLst>
          </p:cNvPr>
          <p:cNvSpPr txBox="1"/>
          <p:nvPr/>
        </p:nvSpPr>
        <p:spPr>
          <a:xfrm>
            <a:off x="633598" y="3211638"/>
            <a:ext cx="3517988" cy="509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600" b="1" dirty="0">
                <a:solidFill>
                  <a:schemeClr val="bg1"/>
                </a:solidFill>
                <a:ea typeface="Poppins"/>
                <a:cs typeface="Poppins"/>
                <a:sym typeface="Poppins"/>
              </a:rPr>
              <a:t>Effective remediation of the most high-impact exposures, incorporated into your processes</a:t>
            </a:r>
            <a:endParaRPr sz="1600" b="1" dirty="0">
              <a:solidFill>
                <a:schemeClr val="bg1"/>
              </a:solidFill>
              <a:ea typeface="Poppins"/>
              <a:cs typeface="Poppins"/>
              <a:sym typeface="Poppins"/>
            </a:endParaRPr>
          </a:p>
        </p:txBody>
      </p:sp>
      <p:sp>
        <p:nvSpPr>
          <p:cNvPr id="10" name="Google Shape;730;g2f7606d58ff_0_87">
            <a:extLst>
              <a:ext uri="{FF2B5EF4-FFF2-40B4-BE49-F238E27FC236}">
                <a16:creationId xmlns:a16="http://schemas.microsoft.com/office/drawing/2014/main" id="{3297C696-E138-F239-5C48-F4285BB29CD7}"/>
              </a:ext>
            </a:extLst>
          </p:cNvPr>
          <p:cNvSpPr txBox="1"/>
          <p:nvPr/>
        </p:nvSpPr>
        <p:spPr>
          <a:xfrm>
            <a:off x="4053052" y="5463579"/>
            <a:ext cx="3517988" cy="509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chemeClr val="bg1"/>
                </a:solidFill>
                <a:ea typeface="Poppins"/>
                <a:cs typeface="Poppins"/>
                <a:sym typeface="Poppins"/>
              </a:rPr>
              <a:t>Validate exploitability in the context of your security controls</a:t>
            </a:r>
            <a:endParaRPr sz="1600" b="1" dirty="0">
              <a:solidFill>
                <a:schemeClr val="bg1"/>
              </a:solidFill>
              <a:ea typeface="Poppins"/>
              <a:cs typeface="Poppins"/>
              <a:sym typeface="Poppins"/>
            </a:endParaRPr>
          </a:p>
        </p:txBody>
      </p:sp>
      <p:sp>
        <p:nvSpPr>
          <p:cNvPr id="11" name="Google Shape;730;g2f7606d58ff_0_87">
            <a:extLst>
              <a:ext uri="{FF2B5EF4-FFF2-40B4-BE49-F238E27FC236}">
                <a16:creationId xmlns:a16="http://schemas.microsoft.com/office/drawing/2014/main" id="{DB9A287C-85EA-0EA0-EF5C-0F2EF3E5F744}"/>
              </a:ext>
            </a:extLst>
          </p:cNvPr>
          <p:cNvSpPr txBox="1"/>
          <p:nvPr/>
        </p:nvSpPr>
        <p:spPr>
          <a:xfrm>
            <a:off x="8040413" y="2325302"/>
            <a:ext cx="3517988" cy="509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solidFill>
                  <a:schemeClr val="bg1"/>
                </a:solidFill>
                <a:ea typeface="Poppins"/>
                <a:cs typeface="Poppins"/>
                <a:sym typeface="Poppins"/>
              </a:rPr>
              <a:t>Holistic, continuous discovery beyond just vulnerabilities, across the hybrid environment</a:t>
            </a:r>
            <a:endParaRPr sz="1600" b="1" dirty="0">
              <a:solidFill>
                <a:schemeClr val="bg1"/>
              </a:solidFill>
              <a:ea typeface="Poppins"/>
              <a:cs typeface="Poppins"/>
              <a:sym typeface="Poppins"/>
            </a:endParaRPr>
          </a:p>
        </p:txBody>
      </p:sp>
      <p:sp>
        <p:nvSpPr>
          <p:cNvPr id="12" name="Google Shape;730;g2f7606d58ff_0_87">
            <a:extLst>
              <a:ext uri="{FF2B5EF4-FFF2-40B4-BE49-F238E27FC236}">
                <a16:creationId xmlns:a16="http://schemas.microsoft.com/office/drawing/2014/main" id="{D22BAD80-9D0D-7858-6912-2118C81A06CF}"/>
              </a:ext>
            </a:extLst>
          </p:cNvPr>
          <p:cNvSpPr txBox="1"/>
          <p:nvPr/>
        </p:nvSpPr>
        <p:spPr>
          <a:xfrm>
            <a:off x="8040413" y="3875898"/>
            <a:ext cx="3517988" cy="509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600" b="1" dirty="0">
                <a:solidFill>
                  <a:schemeClr val="bg1"/>
                </a:solidFill>
                <a:ea typeface="Poppins"/>
                <a:cs typeface="Poppins"/>
                <a:sym typeface="Poppins"/>
              </a:rPr>
              <a:t>Adaptive Prioritization based on exploitability and business impact in your environment</a:t>
            </a:r>
            <a:endParaRPr sz="1600" b="1" dirty="0">
              <a:solidFill>
                <a:schemeClr val="bg1"/>
              </a:solidFill>
              <a:ea typeface="Poppins"/>
              <a:cs typeface="Poppins"/>
              <a:sym typeface="Poppins"/>
            </a:endParaRPr>
          </a:p>
        </p:txBody>
      </p:sp>
      <p:sp>
        <p:nvSpPr>
          <p:cNvPr id="13" name="Google Shape;721;g2f7606d58ff_0_87">
            <a:extLst>
              <a:ext uri="{FF2B5EF4-FFF2-40B4-BE49-F238E27FC236}">
                <a16:creationId xmlns:a16="http://schemas.microsoft.com/office/drawing/2014/main" id="{8816EFD9-9219-E53B-EDCB-A9DFC724A2C8}"/>
              </a:ext>
            </a:extLst>
          </p:cNvPr>
          <p:cNvSpPr/>
          <p:nvPr/>
        </p:nvSpPr>
        <p:spPr>
          <a:xfrm>
            <a:off x="4282442" y="2249085"/>
            <a:ext cx="167700" cy="160800"/>
          </a:xfrm>
          <a:prstGeom prst="ellipse">
            <a:avLst/>
          </a:prstGeom>
          <a:solidFill>
            <a:srgbClr val="FFD545"/>
          </a:solid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4" name="Google Shape;722;g2f7606d58ff_0_87">
            <a:extLst>
              <a:ext uri="{FF2B5EF4-FFF2-40B4-BE49-F238E27FC236}">
                <a16:creationId xmlns:a16="http://schemas.microsoft.com/office/drawing/2014/main" id="{4CE3BF86-C174-F4B9-7747-985C750B05D1}"/>
              </a:ext>
            </a:extLst>
          </p:cNvPr>
          <p:cNvCxnSpPr/>
          <p:nvPr/>
        </p:nvCxnSpPr>
        <p:spPr>
          <a:xfrm>
            <a:off x="4441732" y="2325302"/>
            <a:ext cx="972000" cy="0"/>
          </a:xfrm>
          <a:prstGeom prst="straightConnector1">
            <a:avLst/>
          </a:prstGeom>
          <a:noFill/>
          <a:ln w="9525" cap="flat" cmpd="sng">
            <a:solidFill>
              <a:srgbClr val="FFD545"/>
            </a:solidFill>
            <a:prstDash val="solid"/>
            <a:round/>
            <a:headEnd type="none" w="sm" len="sm"/>
            <a:tailEnd type="none" w="sm" len="sm"/>
          </a:ln>
        </p:spPr>
      </p:cxnSp>
      <p:cxnSp>
        <p:nvCxnSpPr>
          <p:cNvPr id="15" name="Google Shape;729;g2f7606d58ff_0_87">
            <a:extLst>
              <a:ext uri="{FF2B5EF4-FFF2-40B4-BE49-F238E27FC236}">
                <a16:creationId xmlns:a16="http://schemas.microsoft.com/office/drawing/2014/main" id="{0B47760E-9188-142D-4AB7-5F1067D150AA}"/>
              </a:ext>
            </a:extLst>
          </p:cNvPr>
          <p:cNvCxnSpPr/>
          <p:nvPr/>
        </p:nvCxnSpPr>
        <p:spPr>
          <a:xfrm rot="10800000" flipH="1">
            <a:off x="4387718" y="3480667"/>
            <a:ext cx="612000" cy="0"/>
          </a:xfrm>
          <a:prstGeom prst="straightConnector1">
            <a:avLst/>
          </a:prstGeom>
          <a:noFill/>
          <a:ln w="9525" cap="flat" cmpd="sng">
            <a:solidFill>
              <a:srgbClr val="96AEF0"/>
            </a:solidFill>
            <a:prstDash val="solid"/>
            <a:round/>
            <a:headEnd type="none" w="sm" len="sm"/>
            <a:tailEnd type="none" w="sm" len="sm"/>
          </a:ln>
        </p:spPr>
      </p:cxnSp>
      <p:sp>
        <p:nvSpPr>
          <p:cNvPr id="16" name="Google Shape;735;g2f7606d58ff_0_87">
            <a:extLst>
              <a:ext uri="{FF2B5EF4-FFF2-40B4-BE49-F238E27FC236}">
                <a16:creationId xmlns:a16="http://schemas.microsoft.com/office/drawing/2014/main" id="{E68DCF26-6160-F082-A820-97567FACD73B}"/>
              </a:ext>
            </a:extLst>
          </p:cNvPr>
          <p:cNvSpPr/>
          <p:nvPr/>
        </p:nvSpPr>
        <p:spPr>
          <a:xfrm>
            <a:off x="4301952" y="3398765"/>
            <a:ext cx="167700" cy="160800"/>
          </a:xfrm>
          <a:prstGeom prst="ellipse">
            <a:avLst/>
          </a:prstGeom>
          <a:solidFill>
            <a:srgbClr val="9AB3FA"/>
          </a:solid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723;g2f7606d58ff_0_87">
            <a:extLst>
              <a:ext uri="{FF2B5EF4-FFF2-40B4-BE49-F238E27FC236}">
                <a16:creationId xmlns:a16="http://schemas.microsoft.com/office/drawing/2014/main" id="{3A248410-012C-69D3-CEB7-7A74582B9531}"/>
              </a:ext>
            </a:extLst>
          </p:cNvPr>
          <p:cNvSpPr/>
          <p:nvPr/>
        </p:nvSpPr>
        <p:spPr>
          <a:xfrm>
            <a:off x="7707760" y="2493208"/>
            <a:ext cx="167700" cy="160800"/>
          </a:xfrm>
          <a:prstGeom prst="ellipse">
            <a:avLst/>
          </a:prstGeom>
          <a:solidFill>
            <a:srgbClr val="2BFCC5"/>
          </a:solid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8" name="Google Shape;724;g2f7606d58ff_0_87">
            <a:extLst>
              <a:ext uri="{FF2B5EF4-FFF2-40B4-BE49-F238E27FC236}">
                <a16:creationId xmlns:a16="http://schemas.microsoft.com/office/drawing/2014/main" id="{F6081E49-C03B-8A07-5B19-81C9A715F531}"/>
              </a:ext>
            </a:extLst>
          </p:cNvPr>
          <p:cNvCxnSpPr/>
          <p:nvPr/>
        </p:nvCxnSpPr>
        <p:spPr>
          <a:xfrm>
            <a:off x="7029749" y="2571664"/>
            <a:ext cx="720000" cy="600"/>
          </a:xfrm>
          <a:prstGeom prst="straightConnector1">
            <a:avLst/>
          </a:prstGeom>
          <a:noFill/>
          <a:ln w="9525" cap="flat" cmpd="sng">
            <a:solidFill>
              <a:srgbClr val="2BFCC5"/>
            </a:solidFill>
            <a:prstDash val="solid"/>
            <a:round/>
            <a:headEnd type="none" w="sm" len="sm"/>
            <a:tailEnd type="none" w="sm" len="sm"/>
          </a:ln>
        </p:spPr>
      </p:cxnSp>
      <p:sp>
        <p:nvSpPr>
          <p:cNvPr id="19" name="Google Shape;725;g2f7606d58ff_0_87">
            <a:extLst>
              <a:ext uri="{FF2B5EF4-FFF2-40B4-BE49-F238E27FC236}">
                <a16:creationId xmlns:a16="http://schemas.microsoft.com/office/drawing/2014/main" id="{7E9C9B06-95CE-84CE-CC02-DA1D706EA39A}"/>
              </a:ext>
            </a:extLst>
          </p:cNvPr>
          <p:cNvSpPr/>
          <p:nvPr/>
        </p:nvSpPr>
        <p:spPr>
          <a:xfrm>
            <a:off x="7707760" y="4071043"/>
            <a:ext cx="167700" cy="160800"/>
          </a:xfrm>
          <a:prstGeom prst="ellipse">
            <a:avLst/>
          </a:prstGeom>
          <a:solidFill>
            <a:srgbClr val="006A68"/>
          </a:solid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 name="Google Shape;726;g2f7606d58ff_0_87">
            <a:extLst>
              <a:ext uri="{FF2B5EF4-FFF2-40B4-BE49-F238E27FC236}">
                <a16:creationId xmlns:a16="http://schemas.microsoft.com/office/drawing/2014/main" id="{23BE51DB-FE36-A1AC-A4E5-5D843EB28493}"/>
              </a:ext>
            </a:extLst>
          </p:cNvPr>
          <p:cNvCxnSpPr>
            <a:cxnSpLocks/>
          </p:cNvCxnSpPr>
          <p:nvPr/>
        </p:nvCxnSpPr>
        <p:spPr>
          <a:xfrm>
            <a:off x="7132164" y="4151443"/>
            <a:ext cx="612000" cy="0"/>
          </a:xfrm>
          <a:prstGeom prst="straightConnector1">
            <a:avLst/>
          </a:prstGeom>
          <a:noFill/>
          <a:ln w="9525" cap="flat" cmpd="sng">
            <a:solidFill>
              <a:srgbClr val="006A68"/>
            </a:solidFill>
            <a:prstDash val="solid"/>
            <a:round/>
            <a:headEnd type="none" w="sm" len="sm"/>
            <a:tailEnd type="none" w="sm" len="sm"/>
          </a:ln>
        </p:spPr>
      </p:cxnSp>
      <p:sp>
        <p:nvSpPr>
          <p:cNvPr id="21" name="Google Shape;727;g2f7606d58ff_0_87">
            <a:extLst>
              <a:ext uri="{FF2B5EF4-FFF2-40B4-BE49-F238E27FC236}">
                <a16:creationId xmlns:a16="http://schemas.microsoft.com/office/drawing/2014/main" id="{1C0A0CFC-940F-F83D-58E8-99D98E8EE981}"/>
              </a:ext>
            </a:extLst>
          </p:cNvPr>
          <p:cNvSpPr/>
          <p:nvPr/>
        </p:nvSpPr>
        <p:spPr>
          <a:xfrm>
            <a:off x="5728196" y="4995555"/>
            <a:ext cx="167700" cy="160800"/>
          </a:xfrm>
          <a:prstGeom prst="ellipse">
            <a:avLst/>
          </a:prstGeom>
          <a:solidFill>
            <a:srgbClr val="07D4FC"/>
          </a:solidFill>
          <a:ln w="9525" cap="flat" cmpd="sng">
            <a:solidFill>
              <a:srgbClr val="7F7F7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2" name="Google Shape;726;g2f7606d58ff_0_87">
            <a:extLst>
              <a:ext uri="{FF2B5EF4-FFF2-40B4-BE49-F238E27FC236}">
                <a16:creationId xmlns:a16="http://schemas.microsoft.com/office/drawing/2014/main" id="{8CC436CB-3A58-0112-60FB-8706D2A20886}"/>
              </a:ext>
            </a:extLst>
          </p:cNvPr>
          <p:cNvCxnSpPr>
            <a:cxnSpLocks/>
            <a:stCxn id="21" idx="0"/>
          </p:cNvCxnSpPr>
          <p:nvPr/>
        </p:nvCxnSpPr>
        <p:spPr>
          <a:xfrm flipV="1">
            <a:off x="5812046" y="4685758"/>
            <a:ext cx="0" cy="309797"/>
          </a:xfrm>
          <a:prstGeom prst="straightConnector1">
            <a:avLst/>
          </a:prstGeom>
          <a:noFill/>
          <a:ln w="9525" cap="flat" cmpd="sng">
            <a:solidFill>
              <a:srgbClr val="07D4FC"/>
            </a:solidFill>
            <a:prstDash val="solid"/>
            <a:round/>
            <a:headEnd type="none" w="sm" len="sm"/>
            <a:tailEnd type="none" w="sm" len="sm"/>
          </a:ln>
        </p:spPr>
      </p:cxnSp>
      <p:pic>
        <p:nvPicPr>
          <p:cNvPr id="5" name="Google Shape;720;g2f7606d58ff_0_87">
            <a:extLst>
              <a:ext uri="{FF2B5EF4-FFF2-40B4-BE49-F238E27FC236}">
                <a16:creationId xmlns:a16="http://schemas.microsoft.com/office/drawing/2014/main" id="{EB42787B-3608-80EB-6E6C-2DAC3C68FE2D}"/>
              </a:ext>
            </a:extLst>
          </p:cNvPr>
          <p:cNvPicPr preferRelativeResize="0"/>
          <p:nvPr/>
        </p:nvPicPr>
        <p:blipFill rotWithShape="1">
          <a:blip r:embed="rId2">
            <a:alphaModFix/>
          </a:blip>
          <a:srcRect/>
          <a:stretch/>
        </p:blipFill>
        <p:spPr>
          <a:xfrm>
            <a:off x="4581000" y="1943513"/>
            <a:ext cx="3030000" cy="3047901"/>
          </a:xfrm>
          <a:prstGeom prst="rect">
            <a:avLst/>
          </a:prstGeom>
          <a:noFill/>
          <a:ln>
            <a:noFill/>
          </a:ln>
        </p:spPr>
      </p:pic>
      <p:pic>
        <p:nvPicPr>
          <p:cNvPr id="7" name="Grafik 6">
            <a:extLst>
              <a:ext uri="{FF2B5EF4-FFF2-40B4-BE49-F238E27FC236}">
                <a16:creationId xmlns:a16="http://schemas.microsoft.com/office/drawing/2014/main" id="{06DB24B6-A4C4-C952-093D-022D4FF61A6F}"/>
              </a:ext>
            </a:extLst>
          </p:cNvPr>
          <p:cNvPicPr>
            <a:picLocks noChangeAspect="1"/>
          </p:cNvPicPr>
          <p:nvPr/>
        </p:nvPicPr>
        <p:blipFill>
          <a:blip r:embed="rId3">
            <a:biLevel thresh="50000"/>
          </a:blip>
          <a:stretch>
            <a:fillRect/>
          </a:stretch>
        </p:blipFill>
        <p:spPr>
          <a:xfrm>
            <a:off x="5382706" y="3176753"/>
            <a:ext cx="1426588" cy="579170"/>
          </a:xfrm>
          <a:prstGeom prst="rect">
            <a:avLst/>
          </a:prstGeom>
        </p:spPr>
      </p:pic>
    </p:spTree>
    <p:extLst>
      <p:ext uri="{BB962C8B-B14F-4D97-AF65-F5344CB8AC3E}">
        <p14:creationId xmlns:p14="http://schemas.microsoft.com/office/powerpoint/2010/main" val="804538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animBg="1"/>
      <p:bldP spid="16" grpId="0" animBg="1"/>
      <p:bldP spid="17"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F12B-538D-9BF1-8449-40F0EDD418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320D2B-1264-444F-6D84-B1932B637FAA}"/>
              </a:ext>
            </a:extLst>
          </p:cNvPr>
          <p:cNvSpPr>
            <a:spLocks noGrp="1"/>
          </p:cNvSpPr>
          <p:nvPr>
            <p:ph type="title"/>
          </p:nvPr>
        </p:nvSpPr>
        <p:spPr>
          <a:xfrm>
            <a:off x="633599" y="598319"/>
            <a:ext cx="6901944" cy="504000"/>
          </a:xfrm>
        </p:spPr>
        <p:txBody>
          <a:bodyPr/>
          <a:lstStyle/>
          <a:p>
            <a:r>
              <a:rPr lang="en-US" dirty="0"/>
              <a:t>Die XM Cyber Platform - CTEM in der Praxis</a:t>
            </a:r>
            <a:endParaRPr lang="en-GB" dirty="0"/>
          </a:p>
        </p:txBody>
      </p:sp>
      <p:sp>
        <p:nvSpPr>
          <p:cNvPr id="3" name="Foliennummernplatzhalter 2">
            <a:extLst>
              <a:ext uri="{FF2B5EF4-FFF2-40B4-BE49-F238E27FC236}">
                <a16:creationId xmlns:a16="http://schemas.microsoft.com/office/drawing/2014/main" id="{9A5D9724-EFFA-56BE-E4F9-90E6FF609DFE}"/>
              </a:ext>
            </a:extLst>
          </p:cNvPr>
          <p:cNvSpPr>
            <a:spLocks noGrp="1"/>
          </p:cNvSpPr>
          <p:nvPr>
            <p:ph type="sldNum" sz="quarter" idx="12"/>
          </p:nvPr>
        </p:nvSpPr>
        <p:spPr/>
        <p:txBody>
          <a:bodyPr/>
          <a:lstStyle/>
          <a:p>
            <a:fld id="{4C86EB02-3AF8-4C19-B0D1-31A9E52C2F89}" type="slidenum">
              <a:rPr lang="en-GB" smtClean="0"/>
              <a:pPr/>
              <a:t>27</a:t>
            </a:fld>
            <a:endParaRPr lang="en-GB"/>
          </a:p>
        </p:txBody>
      </p:sp>
      <p:sp>
        <p:nvSpPr>
          <p:cNvPr id="4" name="Datumsplatzhalter 3">
            <a:extLst>
              <a:ext uri="{FF2B5EF4-FFF2-40B4-BE49-F238E27FC236}">
                <a16:creationId xmlns:a16="http://schemas.microsoft.com/office/drawing/2014/main" id="{6A696044-3927-EAAA-6FFD-2EC1E17C4DAD}"/>
              </a:ext>
            </a:extLst>
          </p:cNvPr>
          <p:cNvSpPr>
            <a:spLocks noGrp="1"/>
          </p:cNvSpPr>
          <p:nvPr>
            <p:ph type="dt" sz="half" idx="10"/>
          </p:nvPr>
        </p:nvSpPr>
        <p:spPr/>
        <p:txBody>
          <a:bodyPr/>
          <a:lstStyle/>
          <a:p>
            <a:r>
              <a:rPr lang="de-DE"/>
              <a:t>© 2025 Logicalis Germany</a:t>
            </a:r>
            <a:endParaRPr lang="de-DE" dirty="0"/>
          </a:p>
        </p:txBody>
      </p:sp>
      <p:grpSp>
        <p:nvGrpSpPr>
          <p:cNvPr id="5" name="Google Shape;682;p34">
            <a:extLst>
              <a:ext uri="{FF2B5EF4-FFF2-40B4-BE49-F238E27FC236}">
                <a16:creationId xmlns:a16="http://schemas.microsoft.com/office/drawing/2014/main" id="{105F2F5D-9FA3-B750-F44B-99013C18AEC2}"/>
              </a:ext>
            </a:extLst>
          </p:cNvPr>
          <p:cNvGrpSpPr/>
          <p:nvPr/>
        </p:nvGrpSpPr>
        <p:grpSpPr>
          <a:xfrm>
            <a:off x="5514134" y="5043254"/>
            <a:ext cx="1163731" cy="603710"/>
            <a:chOff x="5649566" y="5486152"/>
            <a:chExt cx="1551641" cy="804945"/>
          </a:xfrm>
        </p:grpSpPr>
        <p:grpSp>
          <p:nvGrpSpPr>
            <p:cNvPr id="6" name="Google Shape;683;p34">
              <a:extLst>
                <a:ext uri="{FF2B5EF4-FFF2-40B4-BE49-F238E27FC236}">
                  <a16:creationId xmlns:a16="http://schemas.microsoft.com/office/drawing/2014/main" id="{3D9F7C50-FF50-A7FD-2131-2C4784D967E0}"/>
                </a:ext>
              </a:extLst>
            </p:cNvPr>
            <p:cNvGrpSpPr/>
            <p:nvPr/>
          </p:nvGrpSpPr>
          <p:grpSpPr>
            <a:xfrm>
              <a:off x="5649566" y="5486152"/>
              <a:ext cx="1551641" cy="804945"/>
              <a:chOff x="5649566" y="5435353"/>
              <a:chExt cx="1551641" cy="804945"/>
            </a:xfrm>
          </p:grpSpPr>
          <p:sp>
            <p:nvSpPr>
              <p:cNvPr id="8" name="Google Shape;684;p34">
                <a:extLst>
                  <a:ext uri="{FF2B5EF4-FFF2-40B4-BE49-F238E27FC236}">
                    <a16:creationId xmlns:a16="http://schemas.microsoft.com/office/drawing/2014/main" id="{A28AF85F-3B41-0C14-A083-810298076EC5}"/>
                  </a:ext>
                </a:extLst>
              </p:cNvPr>
              <p:cNvSpPr/>
              <p:nvPr/>
            </p:nvSpPr>
            <p:spPr>
              <a:xfrm>
                <a:off x="5649566" y="5435353"/>
                <a:ext cx="1551641" cy="314938"/>
              </a:xfrm>
              <a:custGeom>
                <a:avLst/>
                <a:gdLst/>
                <a:ahLst/>
                <a:cxnLst/>
                <a:rect l="l" t="t" r="r" b="b"/>
                <a:pathLst>
                  <a:path w="1551641" h="297814" extrusionOk="0">
                    <a:moveTo>
                      <a:pt x="1551642" y="148907"/>
                    </a:moveTo>
                    <a:cubicBezTo>
                      <a:pt x="1551642" y="231147"/>
                      <a:pt x="1204295" y="297815"/>
                      <a:pt x="775821" y="297815"/>
                    </a:cubicBezTo>
                    <a:cubicBezTo>
                      <a:pt x="347346" y="297815"/>
                      <a:pt x="0" y="231147"/>
                      <a:pt x="0" y="148907"/>
                    </a:cubicBezTo>
                    <a:cubicBezTo>
                      <a:pt x="0" y="66668"/>
                      <a:pt x="347346" y="0"/>
                      <a:pt x="775821" y="0"/>
                    </a:cubicBezTo>
                    <a:cubicBezTo>
                      <a:pt x="1204295" y="0"/>
                      <a:pt x="1551642" y="66668"/>
                      <a:pt x="1551642" y="148907"/>
                    </a:cubicBezTo>
                    <a:close/>
                  </a:path>
                </a:pathLst>
              </a:custGeom>
              <a:solidFill>
                <a:srgbClr val="005B5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9" name="Google Shape;685;p34">
                <a:extLst>
                  <a:ext uri="{FF2B5EF4-FFF2-40B4-BE49-F238E27FC236}">
                    <a16:creationId xmlns:a16="http://schemas.microsoft.com/office/drawing/2014/main" id="{E462D9A1-B093-88A0-2061-FF8529C9DB5A}"/>
                  </a:ext>
                </a:extLst>
              </p:cNvPr>
              <p:cNvSpPr/>
              <p:nvPr/>
            </p:nvSpPr>
            <p:spPr>
              <a:xfrm>
                <a:off x="5655714" y="5605719"/>
                <a:ext cx="1539346" cy="634579"/>
              </a:xfrm>
              <a:custGeom>
                <a:avLst/>
                <a:gdLst/>
                <a:ahLst/>
                <a:cxnLst/>
                <a:rect l="l" t="t" r="r" b="b"/>
                <a:pathLst>
                  <a:path w="1539346" h="600075" extrusionOk="0">
                    <a:moveTo>
                      <a:pt x="0" y="0"/>
                    </a:moveTo>
                    <a:lnTo>
                      <a:pt x="9836" y="18891"/>
                    </a:lnTo>
                    <a:cubicBezTo>
                      <a:pt x="82377" y="86678"/>
                      <a:pt x="394673" y="137795"/>
                      <a:pt x="769673" y="137795"/>
                    </a:cubicBezTo>
                    <a:cubicBezTo>
                      <a:pt x="1144674" y="137795"/>
                      <a:pt x="1456969" y="86678"/>
                      <a:pt x="1529511" y="18891"/>
                    </a:cubicBezTo>
                    <a:lnTo>
                      <a:pt x="1539347" y="0"/>
                    </a:lnTo>
                    <a:lnTo>
                      <a:pt x="1531970" y="34449"/>
                    </a:lnTo>
                    <a:cubicBezTo>
                      <a:pt x="1518445" y="96679"/>
                      <a:pt x="1491396" y="221139"/>
                      <a:pt x="1437297" y="471170"/>
                    </a:cubicBezTo>
                    <a:cubicBezTo>
                      <a:pt x="1437297" y="546735"/>
                      <a:pt x="1139756" y="600075"/>
                      <a:pt x="769673" y="600075"/>
                    </a:cubicBezTo>
                    <a:cubicBezTo>
                      <a:pt x="399591" y="600075"/>
                      <a:pt x="102049" y="546735"/>
                      <a:pt x="102049" y="471170"/>
                    </a:cubicBezTo>
                    <a:cubicBezTo>
                      <a:pt x="102049" y="471170"/>
                      <a:pt x="102049" y="471170"/>
                      <a:pt x="12295" y="60007"/>
                    </a:cubicBezTo>
                    <a:lnTo>
                      <a:pt x="0" y="0"/>
                    </a:lnTo>
                    <a:close/>
                  </a:path>
                </a:pathLst>
              </a:custGeom>
              <a:solidFill>
                <a:srgbClr val="338685"/>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grpSp>
        <p:sp>
          <p:nvSpPr>
            <p:cNvPr id="7" name="Google Shape;686;p34">
              <a:extLst>
                <a:ext uri="{FF2B5EF4-FFF2-40B4-BE49-F238E27FC236}">
                  <a16:creationId xmlns:a16="http://schemas.microsoft.com/office/drawing/2014/main" id="{06D2D4F6-DE20-A1B3-50CC-1A8506630C23}"/>
                </a:ext>
              </a:extLst>
            </p:cNvPr>
            <p:cNvSpPr txBox="1"/>
            <p:nvPr/>
          </p:nvSpPr>
          <p:spPr>
            <a:xfrm>
              <a:off x="6062901" y="5810086"/>
              <a:ext cx="729300" cy="461623"/>
            </a:xfrm>
            <a:prstGeom prst="rect">
              <a:avLst/>
            </a:prstGeom>
            <a:noFill/>
            <a:ln>
              <a:noFill/>
            </a:ln>
          </p:spPr>
          <p:txBody>
            <a:bodyPr spcFirstLastPara="1" wrap="square" lIns="34275" tIns="34275" rIns="34275" bIns="34275" anchor="t" anchorCtr="0">
              <a:spAutoFit/>
            </a:bodyPr>
            <a:lstStyle/>
            <a:p>
              <a:pPr algn="ctr" defTabSz="914378">
                <a:lnSpc>
                  <a:spcPct val="90000"/>
                </a:lnSpc>
                <a:buClr>
                  <a:srgbClr val="D3F5FF"/>
                </a:buClr>
                <a:buSzPts val="1000"/>
              </a:pPr>
              <a:r>
                <a:rPr lang="en-GB" sz="1000" b="1" noProof="1">
                  <a:solidFill>
                    <a:srgbClr val="000000"/>
                  </a:solidFill>
                  <a:latin typeface="Poppins" pitchFamily="2" charset="77"/>
                  <a:ea typeface="Tahoma"/>
                  <a:cs typeface="Poppins" pitchFamily="2" charset="77"/>
                  <a:sym typeface="Tahoma"/>
                </a:rPr>
                <a:t>Choke </a:t>
              </a:r>
              <a:endParaRPr lang="en-GB" sz="1000" noProof="1">
                <a:solidFill>
                  <a:srgbClr val="000000"/>
                </a:solidFill>
                <a:latin typeface="Poppins" pitchFamily="2" charset="77"/>
                <a:ea typeface="+mn-ea"/>
                <a:cs typeface="Poppins" pitchFamily="2" charset="77"/>
              </a:endParaRPr>
            </a:p>
            <a:p>
              <a:pPr algn="ctr" defTabSz="914378">
                <a:lnSpc>
                  <a:spcPct val="90000"/>
                </a:lnSpc>
                <a:buClr>
                  <a:srgbClr val="D3F5FF"/>
                </a:buClr>
                <a:buSzPts val="1000"/>
              </a:pPr>
              <a:r>
                <a:rPr lang="en-GB" sz="1000" b="1" noProof="1">
                  <a:solidFill>
                    <a:srgbClr val="000000"/>
                  </a:solidFill>
                  <a:latin typeface="Poppins" pitchFamily="2" charset="77"/>
                  <a:ea typeface="Tahoma"/>
                  <a:cs typeface="Poppins" pitchFamily="2" charset="77"/>
                  <a:sym typeface="Tahoma"/>
                </a:rPr>
                <a:t>Points</a:t>
              </a:r>
              <a:endParaRPr lang="en-GB" sz="1000" noProof="1">
                <a:solidFill>
                  <a:srgbClr val="000000"/>
                </a:solidFill>
                <a:latin typeface="Poppins" pitchFamily="2" charset="77"/>
                <a:ea typeface="+mn-ea"/>
                <a:cs typeface="Poppins" pitchFamily="2" charset="77"/>
              </a:endParaRPr>
            </a:p>
          </p:txBody>
        </p:sp>
      </p:grpSp>
      <p:grpSp>
        <p:nvGrpSpPr>
          <p:cNvPr id="10" name="Google Shape;687;p34">
            <a:extLst>
              <a:ext uri="{FF2B5EF4-FFF2-40B4-BE49-F238E27FC236}">
                <a16:creationId xmlns:a16="http://schemas.microsoft.com/office/drawing/2014/main" id="{E0A8E6C3-F0A1-2681-644C-A1128C57ACCE}"/>
              </a:ext>
            </a:extLst>
          </p:cNvPr>
          <p:cNvGrpSpPr/>
          <p:nvPr/>
        </p:nvGrpSpPr>
        <p:grpSpPr>
          <a:xfrm>
            <a:off x="5120382" y="4185841"/>
            <a:ext cx="1949388" cy="995845"/>
            <a:chOff x="5124565" y="4342936"/>
            <a:chExt cx="2599184" cy="1327793"/>
          </a:xfrm>
        </p:grpSpPr>
        <p:grpSp>
          <p:nvGrpSpPr>
            <p:cNvPr id="11" name="Google Shape;688;p34">
              <a:extLst>
                <a:ext uri="{FF2B5EF4-FFF2-40B4-BE49-F238E27FC236}">
                  <a16:creationId xmlns:a16="http://schemas.microsoft.com/office/drawing/2014/main" id="{3D03C984-7CAF-BCE7-3825-1A406512AF74}"/>
                </a:ext>
              </a:extLst>
            </p:cNvPr>
            <p:cNvGrpSpPr/>
            <p:nvPr/>
          </p:nvGrpSpPr>
          <p:grpSpPr>
            <a:xfrm>
              <a:off x="5124565" y="4342936"/>
              <a:ext cx="2599184" cy="1327793"/>
              <a:chOff x="5124565" y="4292137"/>
              <a:chExt cx="2599184" cy="1327793"/>
            </a:xfrm>
          </p:grpSpPr>
          <p:sp>
            <p:nvSpPr>
              <p:cNvPr id="14" name="Google Shape;689;p34">
                <a:extLst>
                  <a:ext uri="{FF2B5EF4-FFF2-40B4-BE49-F238E27FC236}">
                    <a16:creationId xmlns:a16="http://schemas.microsoft.com/office/drawing/2014/main" id="{920F7C0E-398C-F8F5-5473-DF7FB56FBCFD}"/>
                  </a:ext>
                </a:extLst>
              </p:cNvPr>
              <p:cNvSpPr/>
              <p:nvPr/>
            </p:nvSpPr>
            <p:spPr>
              <a:xfrm>
                <a:off x="5494648" y="4844359"/>
                <a:ext cx="1861478" cy="260882"/>
              </a:xfrm>
              <a:custGeom>
                <a:avLst/>
                <a:gdLst/>
                <a:ahLst/>
                <a:cxnLst/>
                <a:rect l="l" t="t" r="r" b="b"/>
                <a:pathLst>
                  <a:path w="1861478" h="246697" extrusionOk="0">
                    <a:moveTo>
                      <a:pt x="1861479" y="123349"/>
                    </a:moveTo>
                    <a:cubicBezTo>
                      <a:pt x="1861479" y="191473"/>
                      <a:pt x="1444773" y="246698"/>
                      <a:pt x="930739" y="246698"/>
                    </a:cubicBezTo>
                    <a:cubicBezTo>
                      <a:pt x="416706" y="246698"/>
                      <a:pt x="0" y="191473"/>
                      <a:pt x="0" y="123349"/>
                    </a:cubicBezTo>
                    <a:cubicBezTo>
                      <a:pt x="0" y="55225"/>
                      <a:pt x="416706" y="0"/>
                      <a:pt x="930739" y="0"/>
                    </a:cubicBezTo>
                    <a:cubicBezTo>
                      <a:pt x="1444773" y="0"/>
                      <a:pt x="1861479" y="55225"/>
                      <a:pt x="1861479" y="123349"/>
                    </a:cubicBezTo>
                    <a:close/>
                  </a:path>
                </a:pathLst>
              </a:custGeom>
              <a:solidFill>
                <a:srgbClr val="3C68A2"/>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5" name="Google Shape;690;p34">
                <a:extLst>
                  <a:ext uri="{FF2B5EF4-FFF2-40B4-BE49-F238E27FC236}">
                    <a16:creationId xmlns:a16="http://schemas.microsoft.com/office/drawing/2014/main" id="{F6928D9A-B740-DB3E-C303-00CC9DDE455A}"/>
                  </a:ext>
                </a:extLst>
              </p:cNvPr>
              <p:cNvSpPr/>
              <p:nvPr/>
            </p:nvSpPr>
            <p:spPr>
              <a:xfrm>
                <a:off x="5124565" y="4292137"/>
                <a:ext cx="2599184" cy="195074"/>
              </a:xfrm>
              <a:custGeom>
                <a:avLst/>
                <a:gdLst/>
                <a:ahLst/>
                <a:cxnLst/>
                <a:rect l="l" t="t" r="r" b="b"/>
                <a:pathLst>
                  <a:path w="2599184" h="184467" extrusionOk="0">
                    <a:moveTo>
                      <a:pt x="2599185" y="92234"/>
                    </a:moveTo>
                    <a:cubicBezTo>
                      <a:pt x="2599185" y="143173"/>
                      <a:pt x="2017337" y="184467"/>
                      <a:pt x="1299592" y="184467"/>
                    </a:cubicBezTo>
                    <a:cubicBezTo>
                      <a:pt x="581847" y="184467"/>
                      <a:pt x="0" y="143173"/>
                      <a:pt x="0" y="92234"/>
                    </a:cubicBezTo>
                    <a:cubicBezTo>
                      <a:pt x="0" y="41294"/>
                      <a:pt x="581847" y="0"/>
                      <a:pt x="1299592" y="0"/>
                    </a:cubicBezTo>
                    <a:cubicBezTo>
                      <a:pt x="2017337" y="0"/>
                      <a:pt x="2599185" y="41294"/>
                      <a:pt x="2599185" y="92234"/>
                    </a:cubicBezTo>
                    <a:close/>
                  </a:path>
                </a:pathLst>
              </a:custGeom>
              <a:solidFill>
                <a:srgbClr val="7388B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6" name="Google Shape;691;p34">
                <a:extLst>
                  <a:ext uri="{FF2B5EF4-FFF2-40B4-BE49-F238E27FC236}">
                    <a16:creationId xmlns:a16="http://schemas.microsoft.com/office/drawing/2014/main" id="{1184A81A-850C-8BDE-DE3F-174439C1D206}"/>
                  </a:ext>
                </a:extLst>
              </p:cNvPr>
              <p:cNvSpPr/>
              <p:nvPr/>
            </p:nvSpPr>
            <p:spPr>
              <a:xfrm>
                <a:off x="5495878" y="4984176"/>
                <a:ext cx="1854101" cy="635754"/>
              </a:xfrm>
              <a:custGeom>
                <a:avLst/>
                <a:gdLst/>
                <a:ahLst/>
                <a:cxnLst/>
                <a:rect l="l" t="t" r="r" b="b"/>
                <a:pathLst>
                  <a:path w="1854101" h="601186" extrusionOk="0">
                    <a:moveTo>
                      <a:pt x="929510" y="115570"/>
                    </a:moveTo>
                    <a:cubicBezTo>
                      <a:pt x="435247" y="115570"/>
                      <a:pt x="30738" y="64452"/>
                      <a:pt x="0" y="0"/>
                    </a:cubicBezTo>
                    <a:lnTo>
                      <a:pt x="15983" y="56674"/>
                    </a:lnTo>
                    <a:cubicBezTo>
                      <a:pt x="122951" y="450056"/>
                      <a:pt x="122951" y="450056"/>
                      <a:pt x="122951" y="450056"/>
                    </a:cubicBezTo>
                    <a:cubicBezTo>
                      <a:pt x="122951" y="522288"/>
                      <a:pt x="478279" y="601186"/>
                      <a:pt x="924591" y="601186"/>
                    </a:cubicBezTo>
                    <a:cubicBezTo>
                      <a:pt x="1370904" y="601186"/>
                      <a:pt x="1732380" y="522288"/>
                      <a:pt x="1732380" y="450056"/>
                    </a:cubicBezTo>
                    <a:cubicBezTo>
                      <a:pt x="1797544" y="211138"/>
                      <a:pt x="1830741" y="92234"/>
                      <a:pt x="1846724" y="33338"/>
                    </a:cubicBezTo>
                    <a:lnTo>
                      <a:pt x="1854102" y="5556"/>
                    </a:lnTo>
                    <a:cubicBezTo>
                      <a:pt x="1809839" y="66675"/>
                      <a:pt x="1412707" y="115570"/>
                      <a:pt x="929510" y="115570"/>
                    </a:cubicBezTo>
                    <a:close/>
                  </a:path>
                </a:pathLst>
              </a:custGeom>
              <a:solidFill>
                <a:srgbClr val="40ADE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7" name="Google Shape;692;p34">
                <a:extLst>
                  <a:ext uri="{FF2B5EF4-FFF2-40B4-BE49-F238E27FC236}">
                    <a16:creationId xmlns:a16="http://schemas.microsoft.com/office/drawing/2014/main" id="{B9590940-ABA8-4EE8-44F1-3497C340993B}"/>
                  </a:ext>
                </a:extLst>
              </p:cNvPr>
              <p:cNvSpPr/>
              <p:nvPr/>
            </p:nvSpPr>
            <p:spPr>
              <a:xfrm>
                <a:off x="5134402" y="4400232"/>
                <a:ext cx="2581971" cy="582873"/>
              </a:xfrm>
              <a:custGeom>
                <a:avLst/>
                <a:gdLst/>
                <a:ahLst/>
                <a:cxnLst/>
                <a:rect l="l" t="t" r="r" b="b"/>
                <a:pathLst>
                  <a:path w="2581971" h="551180" extrusionOk="0">
                    <a:moveTo>
                      <a:pt x="1289756" y="82233"/>
                    </a:moveTo>
                    <a:cubicBezTo>
                      <a:pt x="627050" y="82233"/>
                      <a:pt x="79918" y="46673"/>
                      <a:pt x="0" y="1111"/>
                    </a:cubicBezTo>
                    <a:cubicBezTo>
                      <a:pt x="169672" y="196691"/>
                      <a:pt x="281558" y="360045"/>
                      <a:pt x="325820" y="466725"/>
                    </a:cubicBezTo>
                    <a:cubicBezTo>
                      <a:pt x="606148" y="527844"/>
                      <a:pt x="939346" y="551180"/>
                      <a:pt x="1303281" y="551180"/>
                    </a:cubicBezTo>
                    <a:cubicBezTo>
                      <a:pt x="1656150" y="551180"/>
                      <a:pt x="1978282" y="522288"/>
                      <a:pt x="2253692" y="468948"/>
                    </a:cubicBezTo>
                    <a:cubicBezTo>
                      <a:pt x="2296725" y="361156"/>
                      <a:pt x="2409840" y="196691"/>
                      <a:pt x="2581972" y="0"/>
                    </a:cubicBezTo>
                    <a:cubicBezTo>
                      <a:pt x="2516808" y="46673"/>
                      <a:pt x="1962298" y="82233"/>
                      <a:pt x="1289756" y="82233"/>
                    </a:cubicBezTo>
                    <a:close/>
                  </a:path>
                </a:pathLst>
              </a:custGeom>
              <a:solidFill>
                <a:srgbClr val="99B5F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grpSp>
        <p:sp>
          <p:nvSpPr>
            <p:cNvPr id="12" name="Google Shape;693;p34">
              <a:extLst>
                <a:ext uri="{FF2B5EF4-FFF2-40B4-BE49-F238E27FC236}">
                  <a16:creationId xmlns:a16="http://schemas.microsoft.com/office/drawing/2014/main" id="{8D0AA5FB-DFD0-C58D-1DDC-5214258CF7B4}"/>
                </a:ext>
              </a:extLst>
            </p:cNvPr>
            <p:cNvSpPr txBox="1"/>
            <p:nvPr/>
          </p:nvSpPr>
          <p:spPr>
            <a:xfrm>
              <a:off x="5495378" y="4612777"/>
              <a:ext cx="1857600" cy="297477"/>
            </a:xfrm>
            <a:prstGeom prst="rect">
              <a:avLst/>
            </a:prstGeom>
            <a:noFill/>
            <a:ln>
              <a:noFill/>
            </a:ln>
          </p:spPr>
          <p:txBody>
            <a:bodyPr spcFirstLastPara="1" wrap="square" lIns="34275" tIns="34275" rIns="34275" bIns="34275" anchor="t" anchorCtr="0">
              <a:spAutoFit/>
            </a:bodyPr>
            <a:lstStyle/>
            <a:p>
              <a:pPr algn="ctr" defTabSz="914378">
                <a:buClr>
                  <a:srgbClr val="D4F6FF"/>
                </a:buClr>
                <a:buSzPts val="1000"/>
              </a:pPr>
              <a:r>
                <a:rPr lang="en-GB" sz="1000" b="1" noProof="1">
                  <a:solidFill>
                    <a:srgbClr val="000000"/>
                  </a:solidFill>
                  <a:latin typeface="Poppins" pitchFamily="2" charset="77"/>
                  <a:ea typeface="Tahoma"/>
                  <a:cs typeface="Poppins" pitchFamily="2" charset="77"/>
                  <a:sym typeface="Tahoma"/>
                </a:rPr>
                <a:t>Build Attack Graph</a:t>
              </a:r>
              <a:endParaRPr lang="en-GB" sz="1000" noProof="1">
                <a:solidFill>
                  <a:srgbClr val="000000"/>
                </a:solidFill>
                <a:latin typeface="Poppins" pitchFamily="2" charset="77"/>
                <a:ea typeface="+mn-ea"/>
                <a:cs typeface="Poppins" pitchFamily="2" charset="77"/>
              </a:endParaRPr>
            </a:p>
          </p:txBody>
        </p:sp>
        <p:sp>
          <p:nvSpPr>
            <p:cNvPr id="13" name="Google Shape;694;p34">
              <a:extLst>
                <a:ext uri="{FF2B5EF4-FFF2-40B4-BE49-F238E27FC236}">
                  <a16:creationId xmlns:a16="http://schemas.microsoft.com/office/drawing/2014/main" id="{99D03E7D-85A3-BDEF-47CF-3D77F043AA52}"/>
                </a:ext>
              </a:extLst>
            </p:cNvPr>
            <p:cNvSpPr txBox="1"/>
            <p:nvPr/>
          </p:nvSpPr>
          <p:spPr>
            <a:xfrm>
              <a:off x="5710341" y="5148848"/>
              <a:ext cx="1427700" cy="461624"/>
            </a:xfrm>
            <a:prstGeom prst="rect">
              <a:avLst/>
            </a:prstGeom>
            <a:noFill/>
            <a:ln>
              <a:noFill/>
            </a:ln>
          </p:spPr>
          <p:txBody>
            <a:bodyPr spcFirstLastPara="1" wrap="square" lIns="34275" tIns="34275" rIns="34275" bIns="34275" anchor="t" anchorCtr="0">
              <a:spAutoFit/>
            </a:bodyPr>
            <a:lstStyle/>
            <a:p>
              <a:pPr algn="ctr" defTabSz="914378">
                <a:lnSpc>
                  <a:spcPct val="90000"/>
                </a:lnSpc>
                <a:buClr>
                  <a:srgbClr val="D3F5FF"/>
                </a:buClr>
                <a:buSzPts val="1000"/>
              </a:pPr>
              <a:r>
                <a:rPr lang="en-GB" sz="1000" b="1" noProof="1">
                  <a:solidFill>
                    <a:srgbClr val="000000"/>
                  </a:solidFill>
                  <a:latin typeface="Poppins" pitchFamily="2" charset="77"/>
                  <a:ea typeface="Tahoma"/>
                  <a:cs typeface="Poppins" pitchFamily="2" charset="77"/>
                  <a:sym typeface="Tahoma"/>
                </a:rPr>
                <a:t>On Path To</a:t>
              </a:r>
              <a:br>
                <a:rPr lang="en-GB" sz="1000" b="1" noProof="1">
                  <a:solidFill>
                    <a:srgbClr val="000000"/>
                  </a:solidFill>
                  <a:latin typeface="Poppins" pitchFamily="2" charset="77"/>
                  <a:ea typeface="Tahoma"/>
                  <a:cs typeface="Poppins" pitchFamily="2" charset="77"/>
                  <a:sym typeface="Tahoma"/>
                </a:rPr>
              </a:br>
              <a:r>
                <a:rPr lang="en-GB" sz="1000" b="1" noProof="1">
                  <a:solidFill>
                    <a:srgbClr val="000000"/>
                  </a:solidFill>
                  <a:latin typeface="Poppins" pitchFamily="2" charset="77"/>
                  <a:ea typeface="Tahoma"/>
                  <a:cs typeface="Poppins" pitchFamily="2" charset="77"/>
                  <a:sym typeface="Tahoma"/>
                </a:rPr>
                <a:t>Critical Assets</a:t>
              </a:r>
              <a:endParaRPr lang="en-GB" sz="1000" noProof="1">
                <a:solidFill>
                  <a:srgbClr val="000000"/>
                </a:solidFill>
                <a:latin typeface="Poppins" pitchFamily="2" charset="77"/>
                <a:ea typeface="+mn-ea"/>
                <a:cs typeface="Poppins" pitchFamily="2" charset="77"/>
              </a:endParaRPr>
            </a:p>
          </p:txBody>
        </p:sp>
      </p:grpSp>
      <p:grpSp>
        <p:nvGrpSpPr>
          <p:cNvPr id="18" name="Google Shape;695;p34">
            <a:extLst>
              <a:ext uri="{FF2B5EF4-FFF2-40B4-BE49-F238E27FC236}">
                <a16:creationId xmlns:a16="http://schemas.microsoft.com/office/drawing/2014/main" id="{DD6FAAA2-3954-E1DC-A87F-0D9B37EEA4F9}"/>
              </a:ext>
            </a:extLst>
          </p:cNvPr>
          <p:cNvGrpSpPr/>
          <p:nvPr/>
        </p:nvGrpSpPr>
        <p:grpSpPr>
          <a:xfrm>
            <a:off x="4678682" y="3740798"/>
            <a:ext cx="2832791" cy="505920"/>
            <a:chOff x="4535630" y="3749546"/>
            <a:chExt cx="3777055" cy="674561"/>
          </a:xfrm>
        </p:grpSpPr>
        <p:grpSp>
          <p:nvGrpSpPr>
            <p:cNvPr id="19" name="Google Shape;696;p34">
              <a:extLst>
                <a:ext uri="{FF2B5EF4-FFF2-40B4-BE49-F238E27FC236}">
                  <a16:creationId xmlns:a16="http://schemas.microsoft.com/office/drawing/2014/main" id="{E4050954-4761-04C8-22D5-3FFBBFB5DADA}"/>
                </a:ext>
              </a:extLst>
            </p:cNvPr>
            <p:cNvGrpSpPr/>
            <p:nvPr/>
          </p:nvGrpSpPr>
          <p:grpSpPr>
            <a:xfrm>
              <a:off x="4535630" y="3749546"/>
              <a:ext cx="3777055" cy="674561"/>
              <a:chOff x="429930" y="3698747"/>
              <a:chExt cx="3777055" cy="674561"/>
            </a:xfrm>
          </p:grpSpPr>
          <p:sp>
            <p:nvSpPr>
              <p:cNvPr id="21" name="Google Shape;697;p34">
                <a:extLst>
                  <a:ext uri="{FF2B5EF4-FFF2-40B4-BE49-F238E27FC236}">
                    <a16:creationId xmlns:a16="http://schemas.microsoft.com/office/drawing/2014/main" id="{FD66961B-CA2D-7C8A-E949-9F8D5BF32255}"/>
                  </a:ext>
                </a:extLst>
              </p:cNvPr>
              <p:cNvSpPr/>
              <p:nvPr/>
            </p:nvSpPr>
            <p:spPr>
              <a:xfrm>
                <a:off x="429930" y="3698747"/>
                <a:ext cx="3777055" cy="225628"/>
              </a:xfrm>
              <a:custGeom>
                <a:avLst/>
                <a:gdLst/>
                <a:ahLst/>
                <a:cxnLst/>
                <a:rect l="l" t="t" r="r" b="b"/>
                <a:pathLst>
                  <a:path w="3777055" h="213360" extrusionOk="0">
                    <a:moveTo>
                      <a:pt x="3777056" y="106680"/>
                    </a:moveTo>
                    <a:cubicBezTo>
                      <a:pt x="3777056" y="165598"/>
                      <a:pt x="2931533" y="213360"/>
                      <a:pt x="1888528" y="213360"/>
                    </a:cubicBezTo>
                    <a:cubicBezTo>
                      <a:pt x="845523" y="213360"/>
                      <a:pt x="0" y="165598"/>
                      <a:pt x="0" y="106680"/>
                    </a:cubicBezTo>
                    <a:cubicBezTo>
                      <a:pt x="0" y="47762"/>
                      <a:pt x="845523" y="0"/>
                      <a:pt x="1888528" y="0"/>
                    </a:cubicBezTo>
                    <a:cubicBezTo>
                      <a:pt x="2931533" y="0"/>
                      <a:pt x="3777056" y="47762"/>
                      <a:pt x="3777056" y="106680"/>
                    </a:cubicBezTo>
                    <a:close/>
                  </a:path>
                </a:pathLst>
              </a:custGeom>
              <a:solidFill>
                <a:srgbClr val="5391B0"/>
              </a:solidFill>
              <a:ln>
                <a:noFill/>
              </a:ln>
            </p:spPr>
            <p:txBody>
              <a:bodyPr spcFirstLastPara="1" wrap="square" lIns="68575" tIns="34275" rIns="68575" bIns="34275" anchor="ctr" anchorCtr="0">
                <a:noAutofit/>
              </a:bodyPr>
              <a:lstStyle/>
              <a:p>
                <a:pPr defTabSz="914378">
                  <a:buSzPts val="1100"/>
                </a:pPr>
                <a:endParaRPr lang="en-GB" sz="1100" noProof="1">
                  <a:solidFill>
                    <a:srgbClr val="000000"/>
                  </a:solidFill>
                  <a:latin typeface="Poppins" pitchFamily="2" charset="77"/>
                  <a:cs typeface="Poppins" pitchFamily="2" charset="77"/>
                </a:endParaRPr>
              </a:p>
            </p:txBody>
          </p:sp>
          <p:sp>
            <p:nvSpPr>
              <p:cNvPr id="22" name="Google Shape;698;p34">
                <a:extLst>
                  <a:ext uri="{FF2B5EF4-FFF2-40B4-BE49-F238E27FC236}">
                    <a16:creationId xmlns:a16="http://schemas.microsoft.com/office/drawing/2014/main" id="{7EBBB2A3-8855-05C2-6A7B-F10456AC7499}"/>
                  </a:ext>
                </a:extLst>
              </p:cNvPr>
              <p:cNvSpPr/>
              <p:nvPr/>
            </p:nvSpPr>
            <p:spPr>
              <a:xfrm>
                <a:off x="445914" y="3809237"/>
                <a:ext cx="3747546" cy="564071"/>
              </a:xfrm>
              <a:custGeom>
                <a:avLst/>
                <a:gdLst/>
                <a:ahLst/>
                <a:cxnLst/>
                <a:rect l="l" t="t" r="r" b="b"/>
                <a:pathLst>
                  <a:path w="3747546" h="533400" extrusionOk="0">
                    <a:moveTo>
                      <a:pt x="1872544" y="96679"/>
                    </a:moveTo>
                    <a:cubicBezTo>
                      <a:pt x="913526" y="96679"/>
                      <a:pt x="120492" y="56674"/>
                      <a:pt x="0" y="3334"/>
                    </a:cubicBezTo>
                    <a:cubicBezTo>
                      <a:pt x="186886" y="165576"/>
                      <a:pt x="350410" y="323374"/>
                      <a:pt x="484427" y="467836"/>
                    </a:cubicBezTo>
                    <a:cubicBezTo>
                      <a:pt x="880329" y="524510"/>
                      <a:pt x="1368445" y="533400"/>
                      <a:pt x="1890987" y="533400"/>
                    </a:cubicBezTo>
                    <a:cubicBezTo>
                      <a:pt x="2401233" y="533400"/>
                      <a:pt x="2859841" y="515620"/>
                      <a:pt x="3260661" y="467836"/>
                    </a:cubicBezTo>
                    <a:cubicBezTo>
                      <a:pt x="3395907" y="322263"/>
                      <a:pt x="3559432" y="163354"/>
                      <a:pt x="3747547" y="0"/>
                    </a:cubicBezTo>
                    <a:cubicBezTo>
                      <a:pt x="3640580" y="55563"/>
                      <a:pt x="2841399" y="96679"/>
                      <a:pt x="1872544" y="96679"/>
                    </a:cubicBezTo>
                    <a:close/>
                  </a:path>
                </a:pathLst>
              </a:custGeom>
              <a:solidFill>
                <a:srgbClr val="6FC1EB"/>
              </a:solidFill>
              <a:ln>
                <a:noFill/>
              </a:ln>
            </p:spPr>
            <p:txBody>
              <a:bodyPr spcFirstLastPara="1" wrap="square" lIns="68575" tIns="34275" rIns="68575" bIns="34275" anchor="ctr" anchorCtr="0">
                <a:noAutofit/>
              </a:bodyPr>
              <a:lstStyle/>
              <a:p>
                <a:pPr defTabSz="914378">
                  <a:buSzPts val="1100"/>
                </a:pPr>
                <a:endParaRPr lang="en-GB" sz="1100" noProof="1">
                  <a:solidFill>
                    <a:srgbClr val="000000"/>
                  </a:solidFill>
                  <a:latin typeface="Poppins" pitchFamily="2" charset="77"/>
                  <a:cs typeface="Poppins" pitchFamily="2" charset="77"/>
                </a:endParaRPr>
              </a:p>
            </p:txBody>
          </p:sp>
        </p:grpSp>
        <p:sp>
          <p:nvSpPr>
            <p:cNvPr id="20" name="Google Shape;699;p34">
              <a:extLst>
                <a:ext uri="{FF2B5EF4-FFF2-40B4-BE49-F238E27FC236}">
                  <a16:creationId xmlns:a16="http://schemas.microsoft.com/office/drawing/2014/main" id="{2EC23455-792A-AC28-9623-DAEC4F31449A}"/>
                </a:ext>
              </a:extLst>
            </p:cNvPr>
            <p:cNvSpPr txBox="1"/>
            <p:nvPr/>
          </p:nvSpPr>
          <p:spPr>
            <a:xfrm>
              <a:off x="4986199" y="4022914"/>
              <a:ext cx="2875099" cy="317996"/>
            </a:xfrm>
            <a:prstGeom prst="rect">
              <a:avLst/>
            </a:prstGeom>
            <a:noFill/>
            <a:ln>
              <a:noFill/>
            </a:ln>
          </p:spPr>
          <p:txBody>
            <a:bodyPr spcFirstLastPara="1" wrap="square" lIns="34275" tIns="34275" rIns="34275" bIns="34275" anchor="t" anchorCtr="0">
              <a:spAutoFit/>
            </a:bodyPr>
            <a:lstStyle/>
            <a:p>
              <a:pPr algn="ctr" defTabSz="914378">
                <a:buClr>
                  <a:srgbClr val="004E4D"/>
                </a:buClr>
                <a:buSzPts val="1000"/>
              </a:pPr>
              <a:r>
                <a:rPr lang="en-GB" sz="1100" b="1" noProof="1">
                  <a:solidFill>
                    <a:srgbClr val="000000"/>
                  </a:solidFill>
                  <a:latin typeface="Poppins" pitchFamily="2" charset="77"/>
                  <a:ea typeface="Tahoma"/>
                  <a:cs typeface="Poppins" pitchFamily="2" charset="77"/>
                  <a:sym typeface="Tahoma"/>
                </a:rPr>
                <a:t>Exploitable Exposures</a:t>
              </a:r>
              <a:endParaRPr lang="en-GB" sz="1100" noProof="1">
                <a:solidFill>
                  <a:srgbClr val="000000"/>
                </a:solidFill>
                <a:latin typeface="Poppins" pitchFamily="2" charset="77"/>
                <a:ea typeface="+mn-ea"/>
                <a:cs typeface="Poppins" pitchFamily="2" charset="77"/>
              </a:endParaRPr>
            </a:p>
          </p:txBody>
        </p:sp>
      </p:grpSp>
      <p:sp>
        <p:nvSpPr>
          <p:cNvPr id="23" name="Google Shape;700;p34">
            <a:extLst>
              <a:ext uri="{FF2B5EF4-FFF2-40B4-BE49-F238E27FC236}">
                <a16:creationId xmlns:a16="http://schemas.microsoft.com/office/drawing/2014/main" id="{2B6908D2-AD9F-E3DE-2661-BF4D71BF06C2}"/>
              </a:ext>
            </a:extLst>
          </p:cNvPr>
          <p:cNvSpPr/>
          <p:nvPr/>
        </p:nvSpPr>
        <p:spPr>
          <a:xfrm>
            <a:off x="6870647" y="5181686"/>
            <a:ext cx="3293905" cy="471000"/>
          </a:xfrm>
          <a:prstGeom prst="rect">
            <a:avLst/>
          </a:prstGeom>
          <a:noFill/>
          <a:ln>
            <a:noFill/>
          </a:ln>
        </p:spPr>
        <p:txBody>
          <a:bodyPr spcFirstLastPara="1" wrap="square" lIns="68575" tIns="34275" rIns="68575" bIns="34275" anchor="ctr" anchorCtr="0">
            <a:noAutofit/>
          </a:bodyPr>
          <a:lstStyle/>
          <a:p>
            <a:pPr marL="126997" defTabSz="914378">
              <a:lnSpc>
                <a:spcPct val="110000"/>
              </a:lnSpc>
              <a:buSzPts val="900"/>
            </a:pPr>
            <a:r>
              <a:rPr lang="en-GB" sz="1000" i="1" noProof="1">
                <a:solidFill>
                  <a:schemeClr val="bg1"/>
                </a:solidFill>
                <a:ea typeface="Tahoma"/>
                <a:cs typeface="Poppins" pitchFamily="2" charset="77"/>
                <a:sym typeface="Tahoma"/>
              </a:rPr>
              <a:t>Is the vulnerability present on multiple attack paths resulting in the creation of a </a:t>
            </a:r>
            <a:r>
              <a:rPr lang="en-GB" sz="1000" b="1" i="1" noProof="1">
                <a:solidFill>
                  <a:schemeClr val="bg1"/>
                </a:solidFill>
                <a:ea typeface="Tahoma"/>
                <a:cs typeface="Poppins" pitchFamily="2" charset="77"/>
                <a:sym typeface="Tahoma"/>
              </a:rPr>
              <a:t>choke point</a:t>
            </a:r>
            <a:r>
              <a:rPr lang="en-GB" sz="1000" i="1" noProof="1">
                <a:solidFill>
                  <a:schemeClr val="bg1"/>
                </a:solidFill>
                <a:ea typeface="Tahoma"/>
                <a:cs typeface="Poppins" pitchFamily="2" charset="77"/>
                <a:sym typeface="Tahoma"/>
              </a:rPr>
              <a:t>?</a:t>
            </a:r>
          </a:p>
        </p:txBody>
      </p:sp>
      <p:sp>
        <p:nvSpPr>
          <p:cNvPr id="24" name="Google Shape;701;p34">
            <a:extLst>
              <a:ext uri="{FF2B5EF4-FFF2-40B4-BE49-F238E27FC236}">
                <a16:creationId xmlns:a16="http://schemas.microsoft.com/office/drawing/2014/main" id="{E8B1F36C-C149-B9F0-FABB-724420616520}"/>
              </a:ext>
            </a:extLst>
          </p:cNvPr>
          <p:cNvSpPr txBox="1"/>
          <p:nvPr/>
        </p:nvSpPr>
        <p:spPr>
          <a:xfrm>
            <a:off x="2564091" y="5260927"/>
            <a:ext cx="2901925" cy="376996"/>
          </a:xfrm>
          <a:prstGeom prst="rect">
            <a:avLst/>
          </a:prstGeom>
          <a:noFill/>
          <a:ln>
            <a:noFill/>
          </a:ln>
        </p:spPr>
        <p:txBody>
          <a:bodyPr spcFirstLastPara="1" wrap="square" lIns="68575" tIns="34275" rIns="68575" bIns="34275" anchor="t" anchorCtr="0">
            <a:spAutoFit/>
          </a:bodyPr>
          <a:lstStyle/>
          <a:p>
            <a:pPr algn="r" defTabSz="914378">
              <a:buSzPts val="1400"/>
            </a:pPr>
            <a:r>
              <a:rPr lang="en-GB" sz="2000" b="1" noProof="1">
                <a:solidFill>
                  <a:schemeClr val="bg1"/>
                </a:solidFill>
                <a:latin typeface="+mj-lt"/>
                <a:ea typeface="Tahoma"/>
                <a:cs typeface="Poppins" pitchFamily="2" charset="77"/>
                <a:sym typeface="Tahoma"/>
              </a:rPr>
              <a:t>90% further reduction</a:t>
            </a:r>
            <a:endParaRPr lang="en-GB" sz="1200" noProof="1">
              <a:solidFill>
                <a:schemeClr val="bg1"/>
              </a:solidFill>
              <a:latin typeface="+mj-lt"/>
              <a:ea typeface="+mn-ea"/>
              <a:cs typeface="Poppins" pitchFamily="2" charset="77"/>
            </a:endParaRPr>
          </a:p>
        </p:txBody>
      </p:sp>
      <p:sp>
        <p:nvSpPr>
          <p:cNvPr id="25" name="Google Shape;702;p34">
            <a:extLst>
              <a:ext uri="{FF2B5EF4-FFF2-40B4-BE49-F238E27FC236}">
                <a16:creationId xmlns:a16="http://schemas.microsoft.com/office/drawing/2014/main" id="{BE994449-5C41-1928-51BC-E6A1397626F2}"/>
              </a:ext>
            </a:extLst>
          </p:cNvPr>
          <p:cNvSpPr/>
          <p:nvPr/>
        </p:nvSpPr>
        <p:spPr>
          <a:xfrm>
            <a:off x="7371157" y="3923822"/>
            <a:ext cx="3293905" cy="253200"/>
          </a:xfrm>
          <a:prstGeom prst="rect">
            <a:avLst/>
          </a:prstGeom>
          <a:noFill/>
          <a:ln>
            <a:noFill/>
          </a:ln>
        </p:spPr>
        <p:txBody>
          <a:bodyPr spcFirstLastPara="1" wrap="square" lIns="68575" tIns="34275" rIns="68575" bIns="34275" anchor="ctr" anchorCtr="0">
            <a:noAutofit/>
          </a:bodyPr>
          <a:lstStyle/>
          <a:p>
            <a:pPr marL="126997" defTabSz="914378">
              <a:lnSpc>
                <a:spcPct val="110000"/>
              </a:lnSpc>
              <a:buSzPts val="900"/>
            </a:pPr>
            <a:r>
              <a:rPr lang="en-GB" sz="1000" i="1" noProof="1">
                <a:solidFill>
                  <a:schemeClr val="bg1"/>
                </a:solidFill>
                <a:ea typeface="Tahoma"/>
                <a:cs typeface="Poppins" pitchFamily="2" charset="77"/>
                <a:sym typeface="Tahoma"/>
              </a:rPr>
              <a:t>Can the vulnerability be exploited in your environment?</a:t>
            </a:r>
            <a:endParaRPr lang="en-GB" sz="1000" noProof="1">
              <a:solidFill>
                <a:schemeClr val="bg1"/>
              </a:solidFill>
              <a:cs typeface="Poppins" pitchFamily="2" charset="77"/>
            </a:endParaRPr>
          </a:p>
        </p:txBody>
      </p:sp>
      <p:sp>
        <p:nvSpPr>
          <p:cNvPr id="26" name="Google Shape;703;p34">
            <a:extLst>
              <a:ext uri="{FF2B5EF4-FFF2-40B4-BE49-F238E27FC236}">
                <a16:creationId xmlns:a16="http://schemas.microsoft.com/office/drawing/2014/main" id="{8B7572EA-2E90-11F5-989B-50868B402513}"/>
              </a:ext>
            </a:extLst>
          </p:cNvPr>
          <p:cNvSpPr/>
          <p:nvPr/>
        </p:nvSpPr>
        <p:spPr>
          <a:xfrm>
            <a:off x="6886633" y="4808388"/>
            <a:ext cx="3137301" cy="253200"/>
          </a:xfrm>
          <a:prstGeom prst="rect">
            <a:avLst/>
          </a:prstGeom>
          <a:noFill/>
          <a:ln>
            <a:noFill/>
          </a:ln>
        </p:spPr>
        <p:txBody>
          <a:bodyPr spcFirstLastPara="1" wrap="square" lIns="68575" tIns="34275" rIns="68575" bIns="34275" anchor="ctr" anchorCtr="0">
            <a:noAutofit/>
          </a:bodyPr>
          <a:lstStyle/>
          <a:p>
            <a:pPr marL="126997" defTabSz="914378">
              <a:lnSpc>
                <a:spcPct val="110000"/>
              </a:lnSpc>
              <a:buSzPts val="900"/>
            </a:pPr>
            <a:r>
              <a:rPr lang="en-GB" sz="1000" i="1" noProof="1">
                <a:solidFill>
                  <a:schemeClr val="bg1"/>
                </a:solidFill>
                <a:ea typeface="Tahoma"/>
                <a:cs typeface="Poppins" pitchFamily="2" charset="77"/>
                <a:sym typeface="Tahoma"/>
              </a:rPr>
              <a:t>Is the vulnerability on an attack path to a critical asset?</a:t>
            </a:r>
            <a:endParaRPr lang="en-GB" sz="1000" b="1" i="1" noProof="1">
              <a:solidFill>
                <a:schemeClr val="bg1"/>
              </a:solidFill>
              <a:ea typeface="Tahoma"/>
              <a:cs typeface="Poppins" pitchFamily="2" charset="77"/>
              <a:sym typeface="Tahoma"/>
            </a:endParaRPr>
          </a:p>
        </p:txBody>
      </p:sp>
      <p:sp>
        <p:nvSpPr>
          <p:cNvPr id="27" name="Google Shape;704;p34">
            <a:extLst>
              <a:ext uri="{FF2B5EF4-FFF2-40B4-BE49-F238E27FC236}">
                <a16:creationId xmlns:a16="http://schemas.microsoft.com/office/drawing/2014/main" id="{64EF85C9-F3FE-C517-4F29-60828327A11D}"/>
              </a:ext>
            </a:extLst>
          </p:cNvPr>
          <p:cNvSpPr txBox="1"/>
          <p:nvPr/>
        </p:nvSpPr>
        <p:spPr>
          <a:xfrm>
            <a:off x="3327662" y="4803578"/>
            <a:ext cx="2089282" cy="376996"/>
          </a:xfrm>
          <a:prstGeom prst="rect">
            <a:avLst/>
          </a:prstGeom>
          <a:noFill/>
          <a:ln>
            <a:noFill/>
          </a:ln>
        </p:spPr>
        <p:txBody>
          <a:bodyPr spcFirstLastPara="1" wrap="square" lIns="68575" tIns="34275" rIns="68575" bIns="34275" anchor="t" anchorCtr="0">
            <a:spAutoFit/>
          </a:bodyPr>
          <a:lstStyle/>
          <a:p>
            <a:pPr algn="r" defTabSz="914378">
              <a:buSzPts val="1400"/>
            </a:pPr>
            <a:r>
              <a:rPr lang="en-GB" sz="2000" b="1" noProof="1">
                <a:solidFill>
                  <a:schemeClr val="bg1"/>
                </a:solidFill>
                <a:latin typeface="+mj-lt"/>
                <a:ea typeface="Tahoma"/>
                <a:cs typeface="Poppins" pitchFamily="2" charset="77"/>
                <a:sym typeface="Tahoma"/>
              </a:rPr>
              <a:t>75% reduction</a:t>
            </a:r>
            <a:endParaRPr lang="en-GB" sz="1200" noProof="1">
              <a:solidFill>
                <a:schemeClr val="bg1"/>
              </a:solidFill>
              <a:latin typeface="+mj-lt"/>
              <a:ea typeface="+mn-ea"/>
              <a:cs typeface="Poppins" pitchFamily="2" charset="77"/>
            </a:endParaRPr>
          </a:p>
        </p:txBody>
      </p:sp>
      <p:sp>
        <p:nvSpPr>
          <p:cNvPr id="28" name="Google Shape;707;p34">
            <a:extLst>
              <a:ext uri="{FF2B5EF4-FFF2-40B4-BE49-F238E27FC236}">
                <a16:creationId xmlns:a16="http://schemas.microsoft.com/office/drawing/2014/main" id="{9CAA9D25-9993-E2F7-C6CB-F601A2F51A65}"/>
              </a:ext>
            </a:extLst>
          </p:cNvPr>
          <p:cNvSpPr txBox="1"/>
          <p:nvPr/>
        </p:nvSpPr>
        <p:spPr>
          <a:xfrm>
            <a:off x="1316083" y="3126856"/>
            <a:ext cx="2179380" cy="320100"/>
          </a:xfrm>
          <a:prstGeom prst="rect">
            <a:avLst/>
          </a:prstGeom>
          <a:noFill/>
          <a:ln>
            <a:noFill/>
          </a:ln>
        </p:spPr>
        <p:txBody>
          <a:bodyPr spcFirstLastPara="1" wrap="square" lIns="0" tIns="0" rIns="0" bIns="0" anchor="t" anchorCtr="0">
            <a:noAutofit/>
          </a:bodyPr>
          <a:lstStyle/>
          <a:p>
            <a:pPr algn="ctr" defTabSz="914378">
              <a:buSzPts val="1200"/>
            </a:pPr>
            <a:r>
              <a:rPr lang="en-GB" sz="1400" b="1" noProof="1">
                <a:solidFill>
                  <a:schemeClr val="bg1"/>
                </a:solidFill>
                <a:latin typeface="+mj-lt"/>
                <a:ea typeface="Tahoma"/>
                <a:cs typeface="Poppins" pitchFamily="2" charset="77"/>
                <a:sym typeface="Tahoma"/>
              </a:rPr>
              <a:t>1. Discover and prioritise</a:t>
            </a:r>
          </a:p>
        </p:txBody>
      </p:sp>
      <p:sp>
        <p:nvSpPr>
          <p:cNvPr id="29" name="Google Shape;709;p34">
            <a:extLst>
              <a:ext uri="{FF2B5EF4-FFF2-40B4-BE49-F238E27FC236}">
                <a16:creationId xmlns:a16="http://schemas.microsoft.com/office/drawing/2014/main" id="{DAB88B88-44FD-3FD5-8C38-76E737F3F3F3}"/>
              </a:ext>
            </a:extLst>
          </p:cNvPr>
          <p:cNvSpPr txBox="1"/>
          <p:nvPr/>
        </p:nvSpPr>
        <p:spPr>
          <a:xfrm>
            <a:off x="1316083" y="4630443"/>
            <a:ext cx="2179380" cy="320100"/>
          </a:xfrm>
          <a:prstGeom prst="rect">
            <a:avLst/>
          </a:prstGeom>
          <a:noFill/>
          <a:ln>
            <a:noFill/>
          </a:ln>
        </p:spPr>
        <p:txBody>
          <a:bodyPr spcFirstLastPara="1" wrap="square" lIns="0" tIns="0" rIns="0" bIns="0" anchor="t" anchorCtr="0">
            <a:noAutofit/>
          </a:bodyPr>
          <a:lstStyle/>
          <a:p>
            <a:pPr algn="ctr" defTabSz="914378">
              <a:buSzPts val="1200"/>
            </a:pPr>
            <a:r>
              <a:rPr lang="en-GB" sz="1400" b="1" noProof="1">
                <a:solidFill>
                  <a:schemeClr val="bg1"/>
                </a:solidFill>
                <a:latin typeface="+mj-lt"/>
                <a:ea typeface="Tahoma"/>
                <a:cs typeface="Poppins" pitchFamily="2" charset="77"/>
                <a:sym typeface="Tahoma"/>
              </a:rPr>
              <a:t>2. Validate and mobilise</a:t>
            </a:r>
          </a:p>
        </p:txBody>
      </p:sp>
      <p:grpSp>
        <p:nvGrpSpPr>
          <p:cNvPr id="30" name="Google Shape;710;p34">
            <a:extLst>
              <a:ext uri="{FF2B5EF4-FFF2-40B4-BE49-F238E27FC236}">
                <a16:creationId xmlns:a16="http://schemas.microsoft.com/office/drawing/2014/main" id="{26F5485D-A58F-BFA3-F9BC-117F3252EBC5}"/>
              </a:ext>
            </a:extLst>
          </p:cNvPr>
          <p:cNvGrpSpPr/>
          <p:nvPr/>
        </p:nvGrpSpPr>
        <p:grpSpPr>
          <a:xfrm>
            <a:off x="4965319" y="1892083"/>
            <a:ext cx="1371600" cy="728182"/>
            <a:chOff x="8661570" y="885463"/>
            <a:chExt cx="1828800" cy="970909"/>
          </a:xfrm>
        </p:grpSpPr>
        <p:grpSp>
          <p:nvGrpSpPr>
            <p:cNvPr id="31" name="Google Shape;711;p34">
              <a:extLst>
                <a:ext uri="{FF2B5EF4-FFF2-40B4-BE49-F238E27FC236}">
                  <a16:creationId xmlns:a16="http://schemas.microsoft.com/office/drawing/2014/main" id="{EA12D385-C6BE-AE5B-6EE3-95629323D069}"/>
                </a:ext>
              </a:extLst>
            </p:cNvPr>
            <p:cNvGrpSpPr/>
            <p:nvPr/>
          </p:nvGrpSpPr>
          <p:grpSpPr>
            <a:xfrm>
              <a:off x="9271833" y="885463"/>
              <a:ext cx="312000" cy="426000"/>
              <a:chOff x="9300768" y="885463"/>
              <a:chExt cx="312000" cy="426000"/>
            </a:xfrm>
          </p:grpSpPr>
          <p:sp>
            <p:nvSpPr>
              <p:cNvPr id="39" name="Google Shape;712;p34">
                <a:extLst>
                  <a:ext uri="{FF2B5EF4-FFF2-40B4-BE49-F238E27FC236}">
                    <a16:creationId xmlns:a16="http://schemas.microsoft.com/office/drawing/2014/main" id="{27B49ABC-32CD-C4C9-839D-FD1874A424D2}"/>
                  </a:ext>
                </a:extLst>
              </p:cNvPr>
              <p:cNvSpPr/>
              <p:nvPr/>
            </p:nvSpPr>
            <p:spPr>
              <a:xfrm>
                <a:off x="9300768" y="885463"/>
                <a:ext cx="312000" cy="426000"/>
              </a:xfrm>
              <a:prstGeom prst="roundRect">
                <a:avLst>
                  <a:gd name="adj" fmla="val 16667"/>
                </a:avLst>
              </a:prstGeom>
              <a:solidFill>
                <a:srgbClr val="0C9B74"/>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40" name="Google Shape;713;p34" descr="A black and grey striped background&#10;&#10;Description automatically generated">
                <a:extLst>
                  <a:ext uri="{FF2B5EF4-FFF2-40B4-BE49-F238E27FC236}">
                    <a16:creationId xmlns:a16="http://schemas.microsoft.com/office/drawing/2014/main" id="{F3FEC373-A5FF-B24C-B6FA-0B3B917C5D66}"/>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sp>
          <p:nvSpPr>
            <p:cNvPr id="32" name="Google Shape;714;p34">
              <a:extLst>
                <a:ext uri="{FF2B5EF4-FFF2-40B4-BE49-F238E27FC236}">
                  <a16:creationId xmlns:a16="http://schemas.microsoft.com/office/drawing/2014/main" id="{476BC914-5531-D29F-07EE-AB7F9A071541}"/>
                </a:ext>
              </a:extLst>
            </p:cNvPr>
            <p:cNvSpPr/>
            <p:nvPr/>
          </p:nvSpPr>
          <p:spPr>
            <a:xfrm>
              <a:off x="8661570" y="1607972"/>
              <a:ext cx="1828800" cy="248400"/>
            </a:xfrm>
            <a:prstGeom prst="roundRect">
              <a:avLst>
                <a:gd name="adj" fmla="val 16667"/>
              </a:avLst>
            </a:prstGeom>
            <a:noFill/>
            <a:ln>
              <a:noFill/>
            </a:ln>
          </p:spPr>
          <p:txBody>
            <a:bodyPr spcFirstLastPara="1" wrap="square" lIns="0" tIns="34275" rIns="0" bIns="34275" anchor="ctr" anchorCtr="0">
              <a:noAutofit/>
            </a:bodyPr>
            <a:lstStyle/>
            <a:p>
              <a:pPr algn="ctr" defTabSz="914378">
                <a:buSzPts val="1100"/>
              </a:pPr>
              <a:r>
                <a:rPr lang="en-GB" sz="1200" b="1" noProof="1">
                  <a:solidFill>
                    <a:schemeClr val="bg1"/>
                  </a:solidFill>
                  <a:latin typeface="+mj-lt"/>
                  <a:ea typeface="Tahoma"/>
                  <a:cs typeface="Poppins" pitchFamily="2" charset="77"/>
                  <a:sym typeface="Tahoma"/>
                </a:rPr>
                <a:t>CVEs</a:t>
              </a:r>
            </a:p>
          </p:txBody>
        </p:sp>
        <p:grpSp>
          <p:nvGrpSpPr>
            <p:cNvPr id="33" name="Google Shape;715;p34">
              <a:extLst>
                <a:ext uri="{FF2B5EF4-FFF2-40B4-BE49-F238E27FC236}">
                  <a16:creationId xmlns:a16="http://schemas.microsoft.com/office/drawing/2014/main" id="{0F73EFD5-72D2-A6E1-F606-A78BC605FE2D}"/>
                </a:ext>
              </a:extLst>
            </p:cNvPr>
            <p:cNvGrpSpPr/>
            <p:nvPr/>
          </p:nvGrpSpPr>
          <p:grpSpPr>
            <a:xfrm>
              <a:off x="9424233" y="1008928"/>
              <a:ext cx="312000" cy="426000"/>
              <a:chOff x="9300768" y="885463"/>
              <a:chExt cx="312000" cy="426000"/>
            </a:xfrm>
          </p:grpSpPr>
          <p:sp>
            <p:nvSpPr>
              <p:cNvPr id="37" name="Google Shape;716;p34">
                <a:extLst>
                  <a:ext uri="{FF2B5EF4-FFF2-40B4-BE49-F238E27FC236}">
                    <a16:creationId xmlns:a16="http://schemas.microsoft.com/office/drawing/2014/main" id="{BA27AF46-DE38-FD14-F2FF-14B7F275DE0D}"/>
                  </a:ext>
                </a:extLst>
              </p:cNvPr>
              <p:cNvSpPr/>
              <p:nvPr/>
            </p:nvSpPr>
            <p:spPr>
              <a:xfrm>
                <a:off x="9300768" y="885463"/>
                <a:ext cx="312000" cy="426000"/>
              </a:xfrm>
              <a:prstGeom prst="roundRect">
                <a:avLst>
                  <a:gd name="adj" fmla="val 16667"/>
                </a:avLst>
              </a:prstGeom>
              <a:solidFill>
                <a:srgbClr val="0C9B74"/>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38" name="Google Shape;717;p34" descr="A black and grey striped background&#10;&#10;Description automatically generated">
                <a:extLst>
                  <a:ext uri="{FF2B5EF4-FFF2-40B4-BE49-F238E27FC236}">
                    <a16:creationId xmlns:a16="http://schemas.microsoft.com/office/drawing/2014/main" id="{95C7F3BE-7891-C27D-1004-71CC943A06BF}"/>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nvGrpSpPr>
            <p:cNvPr id="34" name="Google Shape;718;p34">
              <a:extLst>
                <a:ext uri="{FF2B5EF4-FFF2-40B4-BE49-F238E27FC236}">
                  <a16:creationId xmlns:a16="http://schemas.microsoft.com/office/drawing/2014/main" id="{FEFCBEA0-2C26-39A9-7FE8-077C72A38B59}"/>
                </a:ext>
              </a:extLst>
            </p:cNvPr>
            <p:cNvGrpSpPr/>
            <p:nvPr/>
          </p:nvGrpSpPr>
          <p:grpSpPr>
            <a:xfrm>
              <a:off x="9576633" y="1132393"/>
              <a:ext cx="312000" cy="426000"/>
              <a:chOff x="9300768" y="885463"/>
              <a:chExt cx="312000" cy="426000"/>
            </a:xfrm>
          </p:grpSpPr>
          <p:sp>
            <p:nvSpPr>
              <p:cNvPr id="35" name="Google Shape;719;p34">
                <a:extLst>
                  <a:ext uri="{FF2B5EF4-FFF2-40B4-BE49-F238E27FC236}">
                    <a16:creationId xmlns:a16="http://schemas.microsoft.com/office/drawing/2014/main" id="{64C995B6-4A74-3B9A-EC7C-F27387858928}"/>
                  </a:ext>
                </a:extLst>
              </p:cNvPr>
              <p:cNvSpPr/>
              <p:nvPr/>
            </p:nvSpPr>
            <p:spPr>
              <a:xfrm>
                <a:off x="9300768" y="885463"/>
                <a:ext cx="312000" cy="426000"/>
              </a:xfrm>
              <a:prstGeom prst="roundRect">
                <a:avLst>
                  <a:gd name="adj" fmla="val 16667"/>
                </a:avLst>
              </a:prstGeom>
              <a:solidFill>
                <a:srgbClr val="0C9B74"/>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36" name="Google Shape;720;p34" descr="A black and grey striped background&#10;&#10;Description automatically generated">
                <a:extLst>
                  <a:ext uri="{FF2B5EF4-FFF2-40B4-BE49-F238E27FC236}">
                    <a16:creationId xmlns:a16="http://schemas.microsoft.com/office/drawing/2014/main" id="{0AFA4E96-5D89-3F5C-36EA-8E446A9A4367}"/>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grpSp>
        <p:nvGrpSpPr>
          <p:cNvPr id="41" name="Google Shape;732;p34">
            <a:extLst>
              <a:ext uri="{FF2B5EF4-FFF2-40B4-BE49-F238E27FC236}">
                <a16:creationId xmlns:a16="http://schemas.microsoft.com/office/drawing/2014/main" id="{9F47791B-9C66-B44D-250A-FDB438B2976D}"/>
              </a:ext>
            </a:extLst>
          </p:cNvPr>
          <p:cNvGrpSpPr/>
          <p:nvPr/>
        </p:nvGrpSpPr>
        <p:grpSpPr>
          <a:xfrm>
            <a:off x="7277099" y="1892083"/>
            <a:ext cx="1399964" cy="728182"/>
            <a:chOff x="8725901" y="885463"/>
            <a:chExt cx="1866619" cy="970909"/>
          </a:xfrm>
        </p:grpSpPr>
        <p:grpSp>
          <p:nvGrpSpPr>
            <p:cNvPr id="42" name="Google Shape;733;p34">
              <a:extLst>
                <a:ext uri="{FF2B5EF4-FFF2-40B4-BE49-F238E27FC236}">
                  <a16:creationId xmlns:a16="http://schemas.microsoft.com/office/drawing/2014/main" id="{DF696819-CCA7-A6CD-8AF0-1995C4BC08E3}"/>
                </a:ext>
              </a:extLst>
            </p:cNvPr>
            <p:cNvGrpSpPr/>
            <p:nvPr/>
          </p:nvGrpSpPr>
          <p:grpSpPr>
            <a:xfrm>
              <a:off x="9271833" y="885463"/>
              <a:ext cx="312000" cy="426000"/>
              <a:chOff x="9300768" y="885463"/>
              <a:chExt cx="312000" cy="426000"/>
            </a:xfrm>
          </p:grpSpPr>
          <p:sp>
            <p:nvSpPr>
              <p:cNvPr id="50" name="Google Shape;734;p34">
                <a:extLst>
                  <a:ext uri="{FF2B5EF4-FFF2-40B4-BE49-F238E27FC236}">
                    <a16:creationId xmlns:a16="http://schemas.microsoft.com/office/drawing/2014/main" id="{70708A94-EC2F-AF02-79FC-AA4BF5EFBF3A}"/>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51" name="Google Shape;735;p34" descr="A black and grey striped background&#10;&#10;Description automatically generated">
                <a:extLst>
                  <a:ext uri="{FF2B5EF4-FFF2-40B4-BE49-F238E27FC236}">
                    <a16:creationId xmlns:a16="http://schemas.microsoft.com/office/drawing/2014/main" id="{50EA3FFE-F351-DFEA-B389-30E17962ADE0}"/>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sp>
          <p:nvSpPr>
            <p:cNvPr id="43" name="Google Shape;736;p34">
              <a:extLst>
                <a:ext uri="{FF2B5EF4-FFF2-40B4-BE49-F238E27FC236}">
                  <a16:creationId xmlns:a16="http://schemas.microsoft.com/office/drawing/2014/main" id="{044A0415-0972-3841-7C62-93048A74AF81}"/>
                </a:ext>
              </a:extLst>
            </p:cNvPr>
            <p:cNvSpPr/>
            <p:nvPr/>
          </p:nvSpPr>
          <p:spPr>
            <a:xfrm>
              <a:off x="8725901" y="1607972"/>
              <a:ext cx="1866619" cy="248400"/>
            </a:xfrm>
            <a:prstGeom prst="roundRect">
              <a:avLst>
                <a:gd name="adj" fmla="val 16667"/>
              </a:avLst>
            </a:prstGeom>
            <a:noFill/>
            <a:ln>
              <a:noFill/>
            </a:ln>
          </p:spPr>
          <p:txBody>
            <a:bodyPr spcFirstLastPara="1" wrap="square" lIns="0" tIns="34275" rIns="0" bIns="34275" anchor="ctr" anchorCtr="0">
              <a:noAutofit/>
            </a:bodyPr>
            <a:lstStyle/>
            <a:p>
              <a:pPr algn="ctr" defTabSz="914378">
                <a:buSzPts val="1100"/>
              </a:pPr>
              <a:r>
                <a:rPr lang="en-GB" sz="1200" b="1" noProof="1">
                  <a:solidFill>
                    <a:schemeClr val="bg1"/>
                  </a:solidFill>
                  <a:latin typeface="+mj-lt"/>
                  <a:ea typeface="Tahoma"/>
                  <a:cs typeface="Poppins" pitchFamily="2" charset="77"/>
                  <a:sym typeface="Tahoma"/>
                </a:rPr>
                <a:t>Active Directory</a:t>
              </a:r>
            </a:p>
          </p:txBody>
        </p:sp>
        <p:grpSp>
          <p:nvGrpSpPr>
            <p:cNvPr id="44" name="Google Shape;737;p34">
              <a:extLst>
                <a:ext uri="{FF2B5EF4-FFF2-40B4-BE49-F238E27FC236}">
                  <a16:creationId xmlns:a16="http://schemas.microsoft.com/office/drawing/2014/main" id="{9702F0E9-5ADC-3BF1-23DC-1000AD8E1B6B}"/>
                </a:ext>
              </a:extLst>
            </p:cNvPr>
            <p:cNvGrpSpPr/>
            <p:nvPr/>
          </p:nvGrpSpPr>
          <p:grpSpPr>
            <a:xfrm>
              <a:off x="9424233" y="1008928"/>
              <a:ext cx="312000" cy="426000"/>
              <a:chOff x="9300768" y="885463"/>
              <a:chExt cx="312000" cy="426000"/>
            </a:xfrm>
          </p:grpSpPr>
          <p:sp>
            <p:nvSpPr>
              <p:cNvPr id="48" name="Google Shape;738;p34">
                <a:extLst>
                  <a:ext uri="{FF2B5EF4-FFF2-40B4-BE49-F238E27FC236}">
                    <a16:creationId xmlns:a16="http://schemas.microsoft.com/office/drawing/2014/main" id="{06CCADB6-9E91-4922-56FC-B11B040505FD}"/>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49" name="Google Shape;739;p34" descr="A black and grey striped background&#10;&#10;Description automatically generated">
                <a:extLst>
                  <a:ext uri="{FF2B5EF4-FFF2-40B4-BE49-F238E27FC236}">
                    <a16:creationId xmlns:a16="http://schemas.microsoft.com/office/drawing/2014/main" id="{0D70627E-B458-A389-6AD4-E1FB6A24EBA9}"/>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nvGrpSpPr>
            <p:cNvPr id="45" name="Google Shape;740;p34">
              <a:extLst>
                <a:ext uri="{FF2B5EF4-FFF2-40B4-BE49-F238E27FC236}">
                  <a16:creationId xmlns:a16="http://schemas.microsoft.com/office/drawing/2014/main" id="{D8259268-FDF4-D3F7-F09E-3507482A2F1E}"/>
                </a:ext>
              </a:extLst>
            </p:cNvPr>
            <p:cNvGrpSpPr/>
            <p:nvPr/>
          </p:nvGrpSpPr>
          <p:grpSpPr>
            <a:xfrm>
              <a:off x="9576633" y="1132393"/>
              <a:ext cx="312000" cy="426000"/>
              <a:chOff x="9300768" y="885463"/>
              <a:chExt cx="312000" cy="426000"/>
            </a:xfrm>
          </p:grpSpPr>
          <p:sp>
            <p:nvSpPr>
              <p:cNvPr id="46" name="Google Shape;741;p34">
                <a:extLst>
                  <a:ext uri="{FF2B5EF4-FFF2-40B4-BE49-F238E27FC236}">
                    <a16:creationId xmlns:a16="http://schemas.microsoft.com/office/drawing/2014/main" id="{34F379CF-18D0-7E78-5137-5F3E55F0139E}"/>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47" name="Google Shape;742;p34" descr="A black and grey striped background&#10;&#10;Description automatically generated">
                <a:extLst>
                  <a:ext uri="{FF2B5EF4-FFF2-40B4-BE49-F238E27FC236}">
                    <a16:creationId xmlns:a16="http://schemas.microsoft.com/office/drawing/2014/main" id="{328D16BF-1660-BC9A-04FA-93FC7C7F7726}"/>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grpSp>
        <p:nvGrpSpPr>
          <p:cNvPr id="52" name="Google Shape;743;p34">
            <a:extLst>
              <a:ext uri="{FF2B5EF4-FFF2-40B4-BE49-F238E27FC236}">
                <a16:creationId xmlns:a16="http://schemas.microsoft.com/office/drawing/2014/main" id="{63A61CE6-7313-5277-3822-258F09334154}"/>
              </a:ext>
            </a:extLst>
          </p:cNvPr>
          <p:cNvGrpSpPr/>
          <p:nvPr/>
        </p:nvGrpSpPr>
        <p:grpSpPr>
          <a:xfrm>
            <a:off x="3762400" y="1892083"/>
            <a:ext cx="1371600" cy="728182"/>
            <a:chOff x="8679860" y="885463"/>
            <a:chExt cx="1828800" cy="970909"/>
          </a:xfrm>
        </p:grpSpPr>
        <p:grpSp>
          <p:nvGrpSpPr>
            <p:cNvPr id="53" name="Google Shape;744;p34">
              <a:extLst>
                <a:ext uri="{FF2B5EF4-FFF2-40B4-BE49-F238E27FC236}">
                  <a16:creationId xmlns:a16="http://schemas.microsoft.com/office/drawing/2014/main" id="{3C0D992E-4D99-37D3-A99A-49A221CC4A12}"/>
                </a:ext>
              </a:extLst>
            </p:cNvPr>
            <p:cNvGrpSpPr/>
            <p:nvPr/>
          </p:nvGrpSpPr>
          <p:grpSpPr>
            <a:xfrm>
              <a:off x="9271833" y="885463"/>
              <a:ext cx="312000" cy="426000"/>
              <a:chOff x="9300768" y="885463"/>
              <a:chExt cx="312000" cy="426000"/>
            </a:xfrm>
          </p:grpSpPr>
          <p:sp>
            <p:nvSpPr>
              <p:cNvPr id="61" name="Google Shape;745;p34">
                <a:extLst>
                  <a:ext uri="{FF2B5EF4-FFF2-40B4-BE49-F238E27FC236}">
                    <a16:creationId xmlns:a16="http://schemas.microsoft.com/office/drawing/2014/main" id="{5346CAAC-C0D3-1127-5775-B9E45FEFA909}"/>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62" name="Google Shape;746;p34" descr="A black and grey striped background&#10;&#10;Description automatically generated">
                <a:extLst>
                  <a:ext uri="{FF2B5EF4-FFF2-40B4-BE49-F238E27FC236}">
                    <a16:creationId xmlns:a16="http://schemas.microsoft.com/office/drawing/2014/main" id="{D320D592-D8FF-3C07-2793-51B30A8E0929}"/>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sp>
          <p:nvSpPr>
            <p:cNvPr id="54" name="Google Shape;747;p34">
              <a:extLst>
                <a:ext uri="{FF2B5EF4-FFF2-40B4-BE49-F238E27FC236}">
                  <a16:creationId xmlns:a16="http://schemas.microsoft.com/office/drawing/2014/main" id="{C475FDBC-3CE4-00A9-CC0D-F338C72AE959}"/>
                </a:ext>
              </a:extLst>
            </p:cNvPr>
            <p:cNvSpPr/>
            <p:nvPr/>
          </p:nvSpPr>
          <p:spPr>
            <a:xfrm>
              <a:off x="8679860" y="1607972"/>
              <a:ext cx="1828800" cy="248400"/>
            </a:xfrm>
            <a:prstGeom prst="roundRect">
              <a:avLst>
                <a:gd name="adj" fmla="val 16667"/>
              </a:avLst>
            </a:prstGeom>
            <a:noFill/>
            <a:ln>
              <a:noFill/>
            </a:ln>
          </p:spPr>
          <p:txBody>
            <a:bodyPr spcFirstLastPara="1" wrap="square" lIns="0" tIns="34275" rIns="0" bIns="34275" anchor="ctr" anchorCtr="0">
              <a:noAutofit/>
            </a:bodyPr>
            <a:lstStyle/>
            <a:p>
              <a:pPr algn="ctr" defTabSz="914378">
                <a:buSzPts val="1100"/>
              </a:pPr>
              <a:r>
                <a:rPr lang="en-GB" sz="1200" b="1" noProof="1">
                  <a:solidFill>
                    <a:schemeClr val="bg1"/>
                  </a:solidFill>
                  <a:latin typeface="+mj-lt"/>
                  <a:ea typeface="Tahoma"/>
                  <a:cs typeface="Poppins" pitchFamily="2" charset="77"/>
                  <a:sym typeface="Tahoma"/>
                </a:rPr>
                <a:t>Credentials</a:t>
              </a:r>
            </a:p>
          </p:txBody>
        </p:sp>
        <p:grpSp>
          <p:nvGrpSpPr>
            <p:cNvPr id="55" name="Google Shape;748;p34">
              <a:extLst>
                <a:ext uri="{FF2B5EF4-FFF2-40B4-BE49-F238E27FC236}">
                  <a16:creationId xmlns:a16="http://schemas.microsoft.com/office/drawing/2014/main" id="{A758842E-8931-413F-AD36-1E9D192B6C59}"/>
                </a:ext>
              </a:extLst>
            </p:cNvPr>
            <p:cNvGrpSpPr/>
            <p:nvPr/>
          </p:nvGrpSpPr>
          <p:grpSpPr>
            <a:xfrm>
              <a:off x="9424233" y="1008928"/>
              <a:ext cx="312000" cy="426000"/>
              <a:chOff x="9300768" y="885463"/>
              <a:chExt cx="312000" cy="426000"/>
            </a:xfrm>
          </p:grpSpPr>
          <p:sp>
            <p:nvSpPr>
              <p:cNvPr id="59" name="Google Shape;749;p34">
                <a:extLst>
                  <a:ext uri="{FF2B5EF4-FFF2-40B4-BE49-F238E27FC236}">
                    <a16:creationId xmlns:a16="http://schemas.microsoft.com/office/drawing/2014/main" id="{6BA062D6-5640-1867-E0CA-50C1F3E1C0F7}"/>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60" name="Google Shape;750;p34" descr="A black and grey striped background&#10;&#10;Description automatically generated">
                <a:extLst>
                  <a:ext uri="{FF2B5EF4-FFF2-40B4-BE49-F238E27FC236}">
                    <a16:creationId xmlns:a16="http://schemas.microsoft.com/office/drawing/2014/main" id="{E509FD6D-E087-DFE7-31F9-4735A10265B9}"/>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nvGrpSpPr>
            <p:cNvPr id="56" name="Google Shape;751;p34">
              <a:extLst>
                <a:ext uri="{FF2B5EF4-FFF2-40B4-BE49-F238E27FC236}">
                  <a16:creationId xmlns:a16="http://schemas.microsoft.com/office/drawing/2014/main" id="{0192CA64-BEDD-27C3-1EFD-DE86E8F72903}"/>
                </a:ext>
              </a:extLst>
            </p:cNvPr>
            <p:cNvGrpSpPr/>
            <p:nvPr/>
          </p:nvGrpSpPr>
          <p:grpSpPr>
            <a:xfrm>
              <a:off x="9576633" y="1132393"/>
              <a:ext cx="312000" cy="426000"/>
              <a:chOff x="9300768" y="885463"/>
              <a:chExt cx="312000" cy="426000"/>
            </a:xfrm>
          </p:grpSpPr>
          <p:sp>
            <p:nvSpPr>
              <p:cNvPr id="57" name="Google Shape;752;p34">
                <a:extLst>
                  <a:ext uri="{FF2B5EF4-FFF2-40B4-BE49-F238E27FC236}">
                    <a16:creationId xmlns:a16="http://schemas.microsoft.com/office/drawing/2014/main" id="{3654135A-8A32-0FA4-D526-5FE6129B71E0}"/>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58" name="Google Shape;753;p34" descr="A black and grey striped background&#10;&#10;Description automatically generated">
                <a:extLst>
                  <a:ext uri="{FF2B5EF4-FFF2-40B4-BE49-F238E27FC236}">
                    <a16:creationId xmlns:a16="http://schemas.microsoft.com/office/drawing/2014/main" id="{BF18A451-AA51-2A09-3B6E-9ABB39FF72C7}"/>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grpSp>
        <p:nvGrpSpPr>
          <p:cNvPr id="63" name="Google Shape;754;p34">
            <a:extLst>
              <a:ext uri="{FF2B5EF4-FFF2-40B4-BE49-F238E27FC236}">
                <a16:creationId xmlns:a16="http://schemas.microsoft.com/office/drawing/2014/main" id="{AE511B43-FF60-F23E-3A84-4EFC881F4812}"/>
              </a:ext>
            </a:extLst>
          </p:cNvPr>
          <p:cNvGrpSpPr/>
          <p:nvPr/>
        </p:nvGrpSpPr>
        <p:grpSpPr>
          <a:xfrm>
            <a:off x="2197742" y="1892083"/>
            <a:ext cx="1371600" cy="728182"/>
            <a:chOff x="8604422" y="885463"/>
            <a:chExt cx="1828800" cy="970909"/>
          </a:xfrm>
        </p:grpSpPr>
        <p:grpSp>
          <p:nvGrpSpPr>
            <p:cNvPr id="64" name="Google Shape;755;p34">
              <a:extLst>
                <a:ext uri="{FF2B5EF4-FFF2-40B4-BE49-F238E27FC236}">
                  <a16:creationId xmlns:a16="http://schemas.microsoft.com/office/drawing/2014/main" id="{A655FAA1-2629-E2CB-230A-14AA65231F97}"/>
                </a:ext>
              </a:extLst>
            </p:cNvPr>
            <p:cNvGrpSpPr/>
            <p:nvPr/>
          </p:nvGrpSpPr>
          <p:grpSpPr>
            <a:xfrm>
              <a:off x="9271833" y="885463"/>
              <a:ext cx="312000" cy="426000"/>
              <a:chOff x="9300768" y="885463"/>
              <a:chExt cx="312000" cy="426000"/>
            </a:xfrm>
          </p:grpSpPr>
          <p:sp>
            <p:nvSpPr>
              <p:cNvPr id="72" name="Google Shape;756;p34">
                <a:extLst>
                  <a:ext uri="{FF2B5EF4-FFF2-40B4-BE49-F238E27FC236}">
                    <a16:creationId xmlns:a16="http://schemas.microsoft.com/office/drawing/2014/main" id="{D07F3824-35DB-F9E1-6406-F2555DC2A3D1}"/>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73" name="Google Shape;757;p34" descr="A black and grey striped background&#10;&#10;Description automatically generated">
                <a:extLst>
                  <a:ext uri="{FF2B5EF4-FFF2-40B4-BE49-F238E27FC236}">
                    <a16:creationId xmlns:a16="http://schemas.microsoft.com/office/drawing/2014/main" id="{C1214B15-DEA1-0AEE-9B52-F8B86E15609F}"/>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sp>
          <p:nvSpPr>
            <p:cNvPr id="65" name="Google Shape;758;p34">
              <a:extLst>
                <a:ext uri="{FF2B5EF4-FFF2-40B4-BE49-F238E27FC236}">
                  <a16:creationId xmlns:a16="http://schemas.microsoft.com/office/drawing/2014/main" id="{444B4771-FFED-B682-1225-6BCE4528E4FB}"/>
                </a:ext>
              </a:extLst>
            </p:cNvPr>
            <p:cNvSpPr/>
            <p:nvPr/>
          </p:nvSpPr>
          <p:spPr>
            <a:xfrm>
              <a:off x="8604422" y="1607972"/>
              <a:ext cx="1828800" cy="248400"/>
            </a:xfrm>
            <a:prstGeom prst="roundRect">
              <a:avLst>
                <a:gd name="adj" fmla="val 16667"/>
              </a:avLst>
            </a:prstGeom>
            <a:noFill/>
            <a:ln>
              <a:noFill/>
            </a:ln>
          </p:spPr>
          <p:txBody>
            <a:bodyPr spcFirstLastPara="1" wrap="square" lIns="0" tIns="34275" rIns="0" bIns="34275" anchor="ctr" anchorCtr="0">
              <a:noAutofit/>
            </a:bodyPr>
            <a:lstStyle/>
            <a:p>
              <a:pPr algn="ctr" defTabSz="914378">
                <a:buSzPts val="1100"/>
              </a:pPr>
              <a:r>
                <a:rPr lang="en-GB" sz="1200" b="1" noProof="1">
                  <a:solidFill>
                    <a:schemeClr val="bg1"/>
                  </a:solidFill>
                  <a:latin typeface="+mj-lt"/>
                  <a:ea typeface="Tahoma"/>
                  <a:cs typeface="Poppins" pitchFamily="2" charset="77"/>
                  <a:sym typeface="Tahoma"/>
                </a:rPr>
                <a:t>Misconfigurations</a:t>
              </a:r>
            </a:p>
          </p:txBody>
        </p:sp>
        <p:grpSp>
          <p:nvGrpSpPr>
            <p:cNvPr id="66" name="Google Shape;759;p34">
              <a:extLst>
                <a:ext uri="{FF2B5EF4-FFF2-40B4-BE49-F238E27FC236}">
                  <a16:creationId xmlns:a16="http://schemas.microsoft.com/office/drawing/2014/main" id="{1C540862-D139-6C16-6F9A-56696F21DDB8}"/>
                </a:ext>
              </a:extLst>
            </p:cNvPr>
            <p:cNvGrpSpPr/>
            <p:nvPr/>
          </p:nvGrpSpPr>
          <p:grpSpPr>
            <a:xfrm>
              <a:off x="9424233" y="1008928"/>
              <a:ext cx="312000" cy="426000"/>
              <a:chOff x="9300768" y="885463"/>
              <a:chExt cx="312000" cy="426000"/>
            </a:xfrm>
          </p:grpSpPr>
          <p:sp>
            <p:nvSpPr>
              <p:cNvPr id="70" name="Google Shape;760;p34">
                <a:extLst>
                  <a:ext uri="{FF2B5EF4-FFF2-40B4-BE49-F238E27FC236}">
                    <a16:creationId xmlns:a16="http://schemas.microsoft.com/office/drawing/2014/main" id="{90C543F8-AA72-0AB4-D641-F84D3ADA34A7}"/>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71" name="Google Shape;761;p34" descr="A black and grey striped background&#10;&#10;Description automatically generated">
                <a:extLst>
                  <a:ext uri="{FF2B5EF4-FFF2-40B4-BE49-F238E27FC236}">
                    <a16:creationId xmlns:a16="http://schemas.microsoft.com/office/drawing/2014/main" id="{CB3DB425-584E-554D-5D2A-338B0A45BCCF}"/>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nvGrpSpPr>
            <p:cNvPr id="67" name="Google Shape;762;p34">
              <a:extLst>
                <a:ext uri="{FF2B5EF4-FFF2-40B4-BE49-F238E27FC236}">
                  <a16:creationId xmlns:a16="http://schemas.microsoft.com/office/drawing/2014/main" id="{2ADCF522-6DB2-ED95-5397-C8F33B087872}"/>
                </a:ext>
              </a:extLst>
            </p:cNvPr>
            <p:cNvGrpSpPr/>
            <p:nvPr/>
          </p:nvGrpSpPr>
          <p:grpSpPr>
            <a:xfrm>
              <a:off x="9576633" y="1132393"/>
              <a:ext cx="312000" cy="426000"/>
              <a:chOff x="9300768" y="885463"/>
              <a:chExt cx="312000" cy="426000"/>
            </a:xfrm>
          </p:grpSpPr>
          <p:sp>
            <p:nvSpPr>
              <p:cNvPr id="68" name="Google Shape;763;p34">
                <a:extLst>
                  <a:ext uri="{FF2B5EF4-FFF2-40B4-BE49-F238E27FC236}">
                    <a16:creationId xmlns:a16="http://schemas.microsoft.com/office/drawing/2014/main" id="{CF8165D2-5E6B-D96A-3F2D-F02F9F77D889}"/>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69" name="Google Shape;764;p34" descr="A black and grey striped background&#10;&#10;Description automatically generated">
                <a:extLst>
                  <a:ext uri="{FF2B5EF4-FFF2-40B4-BE49-F238E27FC236}">
                    <a16:creationId xmlns:a16="http://schemas.microsoft.com/office/drawing/2014/main" id="{A413270F-77A1-827B-DF65-7A184919C803}"/>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sp>
        <p:nvSpPr>
          <p:cNvPr id="74" name="Google Shape;765;p34">
            <a:extLst>
              <a:ext uri="{FF2B5EF4-FFF2-40B4-BE49-F238E27FC236}">
                <a16:creationId xmlns:a16="http://schemas.microsoft.com/office/drawing/2014/main" id="{345A46A3-8C4E-D7F3-C0C5-A2B55216DFB4}"/>
              </a:ext>
            </a:extLst>
          </p:cNvPr>
          <p:cNvSpPr txBox="1"/>
          <p:nvPr/>
        </p:nvSpPr>
        <p:spPr>
          <a:xfrm>
            <a:off x="7887993" y="3404164"/>
            <a:ext cx="2521500" cy="359679"/>
          </a:xfrm>
          <a:prstGeom prst="rect">
            <a:avLst/>
          </a:prstGeom>
          <a:noFill/>
          <a:ln>
            <a:noFill/>
          </a:ln>
        </p:spPr>
        <p:txBody>
          <a:bodyPr spcFirstLastPara="1" wrap="square" lIns="51425" tIns="25700" rIns="51425" bIns="25700" anchor="ctr" anchorCtr="0">
            <a:spAutoFit/>
          </a:bodyPr>
          <a:lstStyle/>
          <a:p>
            <a:pPr marL="126997" defTabSz="914378">
              <a:buSzPts val="900"/>
            </a:pPr>
            <a:r>
              <a:rPr lang="en-GB" sz="1000" i="1" noProof="1">
                <a:solidFill>
                  <a:schemeClr val="bg1"/>
                </a:solidFill>
                <a:ea typeface="Tahoma"/>
                <a:cs typeface="Poppins" pitchFamily="2" charset="77"/>
                <a:sym typeface="Tahoma"/>
              </a:rPr>
              <a:t>Risk-based Vulnerability Management</a:t>
            </a:r>
          </a:p>
        </p:txBody>
      </p:sp>
      <p:grpSp>
        <p:nvGrpSpPr>
          <p:cNvPr id="75" name="Google Shape;774;p34">
            <a:extLst>
              <a:ext uri="{FF2B5EF4-FFF2-40B4-BE49-F238E27FC236}">
                <a16:creationId xmlns:a16="http://schemas.microsoft.com/office/drawing/2014/main" id="{87CC7B8B-D23B-9669-CA47-F5732BACC78A}"/>
              </a:ext>
            </a:extLst>
          </p:cNvPr>
          <p:cNvGrpSpPr/>
          <p:nvPr/>
        </p:nvGrpSpPr>
        <p:grpSpPr>
          <a:xfrm>
            <a:off x="4703673" y="5394764"/>
            <a:ext cx="2841091" cy="9693"/>
            <a:chOff x="4500535" y="3892073"/>
            <a:chExt cx="3788121" cy="12223"/>
          </a:xfrm>
        </p:grpSpPr>
        <p:sp>
          <p:nvSpPr>
            <p:cNvPr id="76" name="Google Shape;775;p34">
              <a:extLst>
                <a:ext uri="{FF2B5EF4-FFF2-40B4-BE49-F238E27FC236}">
                  <a16:creationId xmlns:a16="http://schemas.microsoft.com/office/drawing/2014/main" id="{68EE67F6-CCEE-A67A-FAED-CD64D8C14932}"/>
                </a:ext>
              </a:extLst>
            </p:cNvPr>
            <p:cNvSpPr/>
            <p:nvPr/>
          </p:nvSpPr>
          <p:spPr>
            <a:xfrm>
              <a:off x="4500535" y="3892073"/>
              <a:ext cx="12295" cy="11112"/>
            </a:xfrm>
            <a:custGeom>
              <a:avLst/>
              <a:gdLst/>
              <a:ahLst/>
              <a:cxnLst/>
              <a:rect l="l" t="t" r="r" b="b"/>
              <a:pathLst>
                <a:path w="12295" h="11112" extrusionOk="0">
                  <a:moveTo>
                    <a:pt x="0" y="0"/>
                  </a:moveTo>
                  <a:lnTo>
                    <a:pt x="0" y="0"/>
                  </a:lnTo>
                  <a:lnTo>
                    <a:pt x="0" y="0"/>
                  </a:lnTo>
                  <a:close/>
                </a:path>
              </a:pathLst>
            </a:custGeom>
            <a:solidFill>
              <a:srgbClr val="6FC1EB"/>
            </a:solidFill>
            <a:ln>
              <a:noFill/>
            </a:ln>
          </p:spPr>
          <p:txBody>
            <a:bodyPr spcFirstLastPara="1" wrap="square" lIns="68575" tIns="34275" rIns="68575" bIns="34275" anchor="ctr" anchorCtr="0">
              <a:noAutofit/>
            </a:bodyPr>
            <a:lstStyle/>
            <a:p>
              <a:pPr defTabSz="914378">
                <a:buSzPts val="1100"/>
              </a:pPr>
              <a:endParaRPr lang="en-GB" sz="1100" noProof="1">
                <a:solidFill>
                  <a:schemeClr val="bg1"/>
                </a:solidFill>
                <a:latin typeface="Poppins" pitchFamily="2" charset="77"/>
                <a:cs typeface="Poppins" pitchFamily="2" charset="77"/>
              </a:endParaRPr>
            </a:p>
          </p:txBody>
        </p:sp>
        <p:sp>
          <p:nvSpPr>
            <p:cNvPr id="77" name="Google Shape;776;p34">
              <a:extLst>
                <a:ext uri="{FF2B5EF4-FFF2-40B4-BE49-F238E27FC236}">
                  <a16:creationId xmlns:a16="http://schemas.microsoft.com/office/drawing/2014/main" id="{5706F596-BC2F-27C4-8BF6-1A7C0C7061ED}"/>
                </a:ext>
              </a:extLst>
            </p:cNvPr>
            <p:cNvSpPr/>
            <p:nvPr/>
          </p:nvSpPr>
          <p:spPr>
            <a:xfrm>
              <a:off x="8276361" y="3893184"/>
              <a:ext cx="12295" cy="11112"/>
            </a:xfrm>
            <a:custGeom>
              <a:avLst/>
              <a:gdLst/>
              <a:ahLst/>
              <a:cxnLst/>
              <a:rect l="l" t="t" r="r" b="b"/>
              <a:pathLst>
                <a:path w="12295" h="11112" extrusionOk="0">
                  <a:moveTo>
                    <a:pt x="0" y="0"/>
                  </a:moveTo>
                  <a:cubicBezTo>
                    <a:pt x="0" y="0"/>
                    <a:pt x="0" y="0"/>
                    <a:pt x="0" y="0"/>
                  </a:cubicBezTo>
                  <a:cubicBezTo>
                    <a:pt x="0" y="0"/>
                    <a:pt x="0" y="0"/>
                    <a:pt x="0" y="0"/>
                  </a:cubicBezTo>
                  <a:cubicBezTo>
                    <a:pt x="0" y="0"/>
                    <a:pt x="0" y="0"/>
                    <a:pt x="0" y="0"/>
                  </a:cubicBezTo>
                  <a:close/>
                </a:path>
              </a:pathLst>
            </a:custGeom>
            <a:solidFill>
              <a:srgbClr val="6FC1EB"/>
            </a:solidFill>
            <a:ln>
              <a:noFill/>
            </a:ln>
          </p:spPr>
          <p:txBody>
            <a:bodyPr spcFirstLastPara="1" wrap="square" lIns="68575" tIns="34275" rIns="68575" bIns="34275" anchor="ctr" anchorCtr="0">
              <a:noAutofit/>
            </a:bodyPr>
            <a:lstStyle/>
            <a:p>
              <a:pPr defTabSz="914378">
                <a:buSzPts val="1100"/>
              </a:pPr>
              <a:endParaRPr lang="en-GB" sz="1100" noProof="1">
                <a:solidFill>
                  <a:schemeClr val="bg1"/>
                </a:solidFill>
                <a:latin typeface="Poppins" pitchFamily="2" charset="77"/>
                <a:cs typeface="Poppins" pitchFamily="2" charset="77"/>
              </a:endParaRPr>
            </a:p>
          </p:txBody>
        </p:sp>
      </p:grpSp>
      <p:grpSp>
        <p:nvGrpSpPr>
          <p:cNvPr id="78" name="Google Shape;777;p34">
            <a:extLst>
              <a:ext uri="{FF2B5EF4-FFF2-40B4-BE49-F238E27FC236}">
                <a16:creationId xmlns:a16="http://schemas.microsoft.com/office/drawing/2014/main" id="{3149FEC5-57D4-7FDB-7961-BEAD7A5D43E8}"/>
              </a:ext>
            </a:extLst>
          </p:cNvPr>
          <p:cNvGrpSpPr/>
          <p:nvPr/>
        </p:nvGrpSpPr>
        <p:grpSpPr>
          <a:xfrm>
            <a:off x="3099990" y="2701864"/>
            <a:ext cx="5988329" cy="1105606"/>
            <a:chOff x="2462801" y="4483058"/>
            <a:chExt cx="7984439" cy="1474142"/>
          </a:xfrm>
        </p:grpSpPr>
        <p:sp>
          <p:nvSpPr>
            <p:cNvPr id="79" name="Google Shape;778;p34">
              <a:extLst>
                <a:ext uri="{FF2B5EF4-FFF2-40B4-BE49-F238E27FC236}">
                  <a16:creationId xmlns:a16="http://schemas.microsoft.com/office/drawing/2014/main" id="{AFF980EE-6493-7C1E-0AAF-61FF5D8FA2C1}"/>
                </a:ext>
              </a:extLst>
            </p:cNvPr>
            <p:cNvSpPr/>
            <p:nvPr/>
          </p:nvSpPr>
          <p:spPr>
            <a:xfrm>
              <a:off x="3783295" y="5204071"/>
              <a:ext cx="5345910" cy="277335"/>
            </a:xfrm>
            <a:custGeom>
              <a:avLst/>
              <a:gdLst/>
              <a:ahLst/>
              <a:cxnLst/>
              <a:rect l="l" t="t" r="r" b="b"/>
              <a:pathLst>
                <a:path w="5345910" h="262255" extrusionOk="0">
                  <a:moveTo>
                    <a:pt x="5345911" y="131127"/>
                  </a:moveTo>
                  <a:cubicBezTo>
                    <a:pt x="5345911" y="203547"/>
                    <a:pt x="4149188" y="262255"/>
                    <a:pt x="2672956" y="262255"/>
                  </a:cubicBezTo>
                  <a:cubicBezTo>
                    <a:pt x="1196723" y="262255"/>
                    <a:pt x="0" y="203547"/>
                    <a:pt x="0" y="131127"/>
                  </a:cubicBezTo>
                  <a:cubicBezTo>
                    <a:pt x="0" y="58708"/>
                    <a:pt x="1196723" y="0"/>
                    <a:pt x="2672956" y="0"/>
                  </a:cubicBezTo>
                  <a:cubicBezTo>
                    <a:pt x="4149188" y="0"/>
                    <a:pt x="5345911" y="58708"/>
                    <a:pt x="5345911" y="131127"/>
                  </a:cubicBezTo>
                  <a:close/>
                </a:path>
              </a:pathLst>
            </a:custGeom>
            <a:solidFill>
              <a:srgbClr val="51BF97"/>
            </a:solidFill>
            <a:ln>
              <a:noFill/>
            </a:ln>
          </p:spPr>
          <p:txBody>
            <a:bodyPr spcFirstLastPara="1" wrap="square" lIns="68575" tIns="34275" rIns="68575" bIns="34275" anchor="ctr" anchorCtr="0">
              <a:noAutofit/>
            </a:bodyPr>
            <a:lstStyle/>
            <a:p>
              <a:pPr defTabSz="914378">
                <a:buSzPts val="1100"/>
              </a:pPr>
              <a:endParaRPr lang="en-GB" sz="1000" noProof="1">
                <a:solidFill>
                  <a:schemeClr val="bg1"/>
                </a:solidFill>
                <a:latin typeface="Poppins" pitchFamily="2" charset="77"/>
                <a:cs typeface="Poppins" pitchFamily="2" charset="77"/>
              </a:endParaRPr>
            </a:p>
          </p:txBody>
        </p:sp>
        <p:grpSp>
          <p:nvGrpSpPr>
            <p:cNvPr id="80" name="Google Shape;779;p34">
              <a:extLst>
                <a:ext uri="{FF2B5EF4-FFF2-40B4-BE49-F238E27FC236}">
                  <a16:creationId xmlns:a16="http://schemas.microsoft.com/office/drawing/2014/main" id="{8186C891-5730-1A0A-CFA5-621C059EB89A}"/>
                </a:ext>
              </a:extLst>
            </p:cNvPr>
            <p:cNvGrpSpPr/>
            <p:nvPr/>
          </p:nvGrpSpPr>
          <p:grpSpPr>
            <a:xfrm>
              <a:off x="3783295" y="5329791"/>
              <a:ext cx="5358206" cy="627409"/>
              <a:chOff x="3714878" y="3300888"/>
              <a:chExt cx="5358206" cy="593407"/>
            </a:xfrm>
          </p:grpSpPr>
          <p:sp>
            <p:nvSpPr>
              <p:cNvPr id="85" name="Google Shape;780;p34">
                <a:extLst>
                  <a:ext uri="{FF2B5EF4-FFF2-40B4-BE49-F238E27FC236}">
                    <a16:creationId xmlns:a16="http://schemas.microsoft.com/office/drawing/2014/main" id="{1E539E07-263D-2352-AD3E-22A082E97D42}"/>
                  </a:ext>
                </a:extLst>
              </p:cNvPr>
              <p:cNvSpPr/>
              <p:nvPr/>
            </p:nvSpPr>
            <p:spPr>
              <a:xfrm>
                <a:off x="3714878" y="3300888"/>
                <a:ext cx="12295" cy="11112"/>
              </a:xfrm>
              <a:custGeom>
                <a:avLst/>
                <a:gdLst/>
                <a:ahLst/>
                <a:cxnLst/>
                <a:rect l="l" t="t" r="r" b="b"/>
                <a:pathLst>
                  <a:path w="12295" h="11112" extrusionOk="0">
                    <a:moveTo>
                      <a:pt x="0" y="0"/>
                    </a:moveTo>
                    <a:lnTo>
                      <a:pt x="0" y="0"/>
                    </a:lnTo>
                    <a:lnTo>
                      <a:pt x="0" y="0"/>
                    </a:lnTo>
                    <a:close/>
                  </a:path>
                </a:pathLst>
              </a:custGeom>
              <a:solidFill>
                <a:srgbClr val="59EAAF"/>
              </a:solidFill>
              <a:ln>
                <a:noFill/>
              </a:ln>
            </p:spPr>
            <p:txBody>
              <a:bodyPr spcFirstLastPara="1" wrap="square" lIns="68575" tIns="34275" rIns="68575" bIns="34275" anchor="ctr" anchorCtr="0">
                <a:noAutofit/>
              </a:bodyPr>
              <a:lstStyle/>
              <a:p>
                <a:pPr defTabSz="914378">
                  <a:buSzPts val="1100"/>
                </a:pPr>
                <a:endParaRPr lang="en-GB" sz="1000" noProof="1">
                  <a:solidFill>
                    <a:schemeClr val="bg1"/>
                  </a:solidFill>
                  <a:latin typeface="Poppins" pitchFamily="2" charset="77"/>
                  <a:cs typeface="Poppins" pitchFamily="2" charset="77"/>
                </a:endParaRPr>
              </a:p>
            </p:txBody>
          </p:sp>
          <p:sp>
            <p:nvSpPr>
              <p:cNvPr id="86" name="Google Shape;781;p34">
                <a:extLst>
                  <a:ext uri="{FF2B5EF4-FFF2-40B4-BE49-F238E27FC236}">
                    <a16:creationId xmlns:a16="http://schemas.microsoft.com/office/drawing/2014/main" id="{41527D85-B0F5-9C86-99A2-A0C2ADD71E5E}"/>
                  </a:ext>
                </a:extLst>
              </p:cNvPr>
              <p:cNvSpPr/>
              <p:nvPr/>
            </p:nvSpPr>
            <p:spPr>
              <a:xfrm>
                <a:off x="3739468" y="3317557"/>
                <a:ext cx="5300418" cy="576738"/>
              </a:xfrm>
              <a:custGeom>
                <a:avLst/>
                <a:gdLst/>
                <a:ahLst/>
                <a:cxnLst/>
                <a:rect l="l" t="t" r="r" b="b"/>
                <a:pathLst>
                  <a:path w="5300418" h="576738" extrusionOk="0">
                    <a:moveTo>
                      <a:pt x="2648365" y="114459"/>
                    </a:moveTo>
                    <a:cubicBezTo>
                      <a:pt x="1297133" y="114459"/>
                      <a:pt x="179509" y="65564"/>
                      <a:pt x="0" y="2223"/>
                    </a:cubicBezTo>
                    <a:cubicBezTo>
                      <a:pt x="231148" y="165576"/>
                      <a:pt x="445082" y="335598"/>
                      <a:pt x="635657" y="503396"/>
                    </a:cubicBezTo>
                    <a:cubicBezTo>
                      <a:pt x="1168035" y="560070"/>
                      <a:pt x="1876233" y="576739"/>
                      <a:pt x="2661890" y="576739"/>
                    </a:cubicBezTo>
                    <a:cubicBezTo>
                      <a:pt x="3435252" y="576739"/>
                      <a:pt x="4127466" y="557848"/>
                      <a:pt x="4661074" y="504508"/>
                    </a:cubicBezTo>
                    <a:cubicBezTo>
                      <a:pt x="4852877" y="335598"/>
                      <a:pt x="5066812" y="164465"/>
                      <a:pt x="5300419" y="0"/>
                    </a:cubicBezTo>
                    <a:cubicBezTo>
                      <a:pt x="5138123" y="64453"/>
                      <a:pt x="4013121" y="114459"/>
                      <a:pt x="2648365" y="114459"/>
                    </a:cubicBezTo>
                    <a:close/>
                  </a:path>
                </a:pathLst>
              </a:custGeom>
              <a:solidFill>
                <a:srgbClr val="59EAAF"/>
              </a:solidFill>
              <a:ln>
                <a:noFill/>
              </a:ln>
            </p:spPr>
            <p:txBody>
              <a:bodyPr spcFirstLastPara="1" wrap="square" lIns="68575" tIns="34275" rIns="68575" bIns="34275" anchor="ctr" anchorCtr="0">
                <a:noAutofit/>
              </a:bodyPr>
              <a:lstStyle/>
              <a:p>
                <a:pPr defTabSz="914378">
                  <a:buSzPts val="1100"/>
                </a:pPr>
                <a:endParaRPr lang="en-GB" sz="1000" noProof="1">
                  <a:solidFill>
                    <a:schemeClr val="bg1"/>
                  </a:solidFill>
                  <a:latin typeface="Poppins" pitchFamily="2" charset="77"/>
                  <a:cs typeface="Poppins" pitchFamily="2" charset="77"/>
                </a:endParaRPr>
              </a:p>
            </p:txBody>
          </p:sp>
          <p:sp>
            <p:nvSpPr>
              <p:cNvPr id="87" name="Google Shape;782;p34">
                <a:extLst>
                  <a:ext uri="{FF2B5EF4-FFF2-40B4-BE49-F238E27FC236}">
                    <a16:creationId xmlns:a16="http://schemas.microsoft.com/office/drawing/2014/main" id="{C88E89C6-EC16-1ADE-1631-E206B6068617}"/>
                  </a:ext>
                </a:extLst>
              </p:cNvPr>
              <p:cNvSpPr/>
              <p:nvPr/>
            </p:nvSpPr>
            <p:spPr>
              <a:xfrm>
                <a:off x="9060789" y="3303111"/>
                <a:ext cx="12295" cy="11112"/>
              </a:xfrm>
              <a:custGeom>
                <a:avLst/>
                <a:gdLst/>
                <a:ahLst/>
                <a:cxnLst/>
                <a:rect l="l" t="t" r="r" b="b"/>
                <a:pathLst>
                  <a:path w="12295" h="11112" extrusionOk="0">
                    <a:moveTo>
                      <a:pt x="0" y="0"/>
                    </a:moveTo>
                    <a:cubicBezTo>
                      <a:pt x="0" y="0"/>
                      <a:pt x="0" y="0"/>
                      <a:pt x="0" y="0"/>
                    </a:cubicBezTo>
                    <a:cubicBezTo>
                      <a:pt x="0" y="0"/>
                      <a:pt x="0" y="0"/>
                      <a:pt x="0" y="0"/>
                    </a:cubicBezTo>
                    <a:cubicBezTo>
                      <a:pt x="0" y="0"/>
                      <a:pt x="0" y="0"/>
                      <a:pt x="0" y="0"/>
                    </a:cubicBezTo>
                    <a:close/>
                  </a:path>
                </a:pathLst>
              </a:custGeom>
              <a:solidFill>
                <a:srgbClr val="59EAAF"/>
              </a:solidFill>
              <a:ln>
                <a:noFill/>
              </a:ln>
            </p:spPr>
            <p:txBody>
              <a:bodyPr spcFirstLastPara="1" wrap="square" lIns="68575" tIns="34275" rIns="68575" bIns="34275" anchor="ctr" anchorCtr="0">
                <a:noAutofit/>
              </a:bodyPr>
              <a:lstStyle/>
              <a:p>
                <a:pPr defTabSz="914378">
                  <a:buSzPts val="1100"/>
                </a:pPr>
                <a:endParaRPr lang="en-GB" sz="1000" noProof="1">
                  <a:solidFill>
                    <a:schemeClr val="bg1"/>
                  </a:solidFill>
                  <a:latin typeface="Poppins" pitchFamily="2" charset="77"/>
                  <a:cs typeface="Poppins" pitchFamily="2" charset="77"/>
                </a:endParaRPr>
              </a:p>
            </p:txBody>
          </p:sp>
        </p:grpSp>
        <p:sp>
          <p:nvSpPr>
            <p:cNvPr id="81" name="Google Shape;783;p34">
              <a:extLst>
                <a:ext uri="{FF2B5EF4-FFF2-40B4-BE49-F238E27FC236}">
                  <a16:creationId xmlns:a16="http://schemas.microsoft.com/office/drawing/2014/main" id="{E603F1F0-54CB-10D5-AC97-1CCB62C63FD0}"/>
                </a:ext>
              </a:extLst>
            </p:cNvPr>
            <p:cNvSpPr/>
            <p:nvPr/>
          </p:nvSpPr>
          <p:spPr>
            <a:xfrm>
              <a:off x="2494768" y="4656594"/>
              <a:ext cx="7920504" cy="692161"/>
            </a:xfrm>
            <a:custGeom>
              <a:avLst/>
              <a:gdLst/>
              <a:ahLst/>
              <a:cxnLst/>
              <a:rect l="l" t="t" r="r" b="b"/>
              <a:pathLst>
                <a:path w="7920504" h="654526" extrusionOk="0">
                  <a:moveTo>
                    <a:pt x="7897144" y="21114"/>
                  </a:moveTo>
                  <a:lnTo>
                    <a:pt x="7920505" y="0"/>
                  </a:lnTo>
                  <a:lnTo>
                    <a:pt x="7871325" y="18891"/>
                  </a:lnTo>
                  <a:cubicBezTo>
                    <a:pt x="7498783" y="86677"/>
                    <a:pt x="5889354" y="137795"/>
                    <a:pt x="3960252" y="137795"/>
                  </a:cubicBezTo>
                  <a:cubicBezTo>
                    <a:pt x="2031151" y="137795"/>
                    <a:pt x="421722" y="86677"/>
                    <a:pt x="49180" y="18891"/>
                  </a:cubicBezTo>
                  <a:lnTo>
                    <a:pt x="0" y="0"/>
                  </a:lnTo>
                  <a:lnTo>
                    <a:pt x="19672" y="17780"/>
                  </a:lnTo>
                  <a:cubicBezTo>
                    <a:pt x="399591" y="164465"/>
                    <a:pt x="756149" y="346710"/>
                    <a:pt x="1080739" y="543401"/>
                  </a:cubicBezTo>
                  <a:cubicBezTo>
                    <a:pt x="1711478" y="606742"/>
                    <a:pt x="2751644" y="654526"/>
                    <a:pt x="3961482" y="654526"/>
                  </a:cubicBezTo>
                  <a:cubicBezTo>
                    <a:pt x="5175009" y="654526"/>
                    <a:pt x="6429109" y="596741"/>
                    <a:pt x="6847143" y="543401"/>
                  </a:cubicBezTo>
                  <a:cubicBezTo>
                    <a:pt x="7168045" y="346710"/>
                    <a:pt x="7520914" y="166688"/>
                    <a:pt x="7897144" y="21114"/>
                  </a:cubicBezTo>
                  <a:close/>
                </a:path>
              </a:pathLst>
            </a:custGeom>
            <a:solidFill>
              <a:srgbClr val="1099EB"/>
            </a:solidFill>
            <a:ln>
              <a:noFill/>
            </a:ln>
          </p:spPr>
          <p:txBody>
            <a:bodyPr spcFirstLastPara="1" wrap="square" lIns="68575" tIns="34275" rIns="68575" bIns="34275" anchor="ctr" anchorCtr="0">
              <a:noAutofit/>
            </a:bodyPr>
            <a:lstStyle/>
            <a:p>
              <a:pPr defTabSz="914378">
                <a:buSzPts val="1100"/>
              </a:pPr>
              <a:endParaRPr lang="en-GB" sz="1000" noProof="1">
                <a:solidFill>
                  <a:schemeClr val="bg1"/>
                </a:solidFill>
                <a:latin typeface="Poppins" pitchFamily="2" charset="77"/>
                <a:cs typeface="Poppins" pitchFamily="2" charset="77"/>
              </a:endParaRPr>
            </a:p>
          </p:txBody>
        </p:sp>
        <p:sp>
          <p:nvSpPr>
            <p:cNvPr id="82" name="Google Shape;784;p34">
              <a:extLst>
                <a:ext uri="{FF2B5EF4-FFF2-40B4-BE49-F238E27FC236}">
                  <a16:creationId xmlns:a16="http://schemas.microsoft.com/office/drawing/2014/main" id="{A5A2CB38-1DD7-A0F6-7609-7E6D9FCF75AD}"/>
                </a:ext>
              </a:extLst>
            </p:cNvPr>
            <p:cNvSpPr/>
            <p:nvPr/>
          </p:nvSpPr>
          <p:spPr>
            <a:xfrm>
              <a:off x="2462801" y="4483058"/>
              <a:ext cx="7984439" cy="314939"/>
            </a:xfrm>
            <a:custGeom>
              <a:avLst/>
              <a:gdLst/>
              <a:ahLst/>
              <a:cxnLst/>
              <a:rect l="l" t="t" r="r" b="b"/>
              <a:pathLst>
                <a:path w="7984439" h="297815" extrusionOk="0">
                  <a:moveTo>
                    <a:pt x="7984439" y="148908"/>
                  </a:moveTo>
                  <a:cubicBezTo>
                    <a:pt x="7984439" y="231147"/>
                    <a:pt x="6197061" y="297815"/>
                    <a:pt x="3992219" y="297815"/>
                  </a:cubicBezTo>
                  <a:cubicBezTo>
                    <a:pt x="1787377" y="297815"/>
                    <a:pt x="0" y="231147"/>
                    <a:pt x="0" y="148908"/>
                  </a:cubicBezTo>
                  <a:cubicBezTo>
                    <a:pt x="0" y="66668"/>
                    <a:pt x="1787377" y="0"/>
                    <a:pt x="3992219" y="0"/>
                  </a:cubicBezTo>
                  <a:cubicBezTo>
                    <a:pt x="6197061" y="0"/>
                    <a:pt x="7984439" y="66668"/>
                    <a:pt x="7984439" y="148908"/>
                  </a:cubicBezTo>
                  <a:close/>
                </a:path>
              </a:pathLst>
            </a:custGeom>
            <a:solidFill>
              <a:srgbClr val="0575A4"/>
            </a:solidFill>
            <a:ln w="12275" cap="flat" cmpd="sng">
              <a:solidFill>
                <a:srgbClr val="0575A4"/>
              </a:solidFill>
              <a:prstDash val="solid"/>
              <a:miter lim="8000"/>
              <a:headEnd type="none" w="sm" len="sm"/>
              <a:tailEnd type="none" w="sm" len="sm"/>
            </a:ln>
          </p:spPr>
          <p:txBody>
            <a:bodyPr spcFirstLastPara="1" wrap="square" lIns="68575" tIns="34275" rIns="68575" bIns="34275" anchor="ctr" anchorCtr="0">
              <a:noAutofit/>
            </a:bodyPr>
            <a:lstStyle/>
            <a:p>
              <a:pPr defTabSz="914378">
                <a:buSzPts val="1100"/>
              </a:pPr>
              <a:endParaRPr lang="en-GB" sz="1000" noProof="1">
                <a:solidFill>
                  <a:schemeClr val="bg1"/>
                </a:solidFill>
                <a:latin typeface="Poppins" pitchFamily="2" charset="77"/>
                <a:cs typeface="Poppins" pitchFamily="2" charset="77"/>
              </a:endParaRPr>
            </a:p>
          </p:txBody>
        </p:sp>
        <p:sp>
          <p:nvSpPr>
            <p:cNvPr id="83" name="Google Shape;785;p34">
              <a:extLst>
                <a:ext uri="{FF2B5EF4-FFF2-40B4-BE49-F238E27FC236}">
                  <a16:creationId xmlns:a16="http://schemas.microsoft.com/office/drawing/2014/main" id="{EC21090B-D119-1CF2-6409-0FA2A04BDB7A}"/>
                </a:ext>
              </a:extLst>
            </p:cNvPr>
            <p:cNvSpPr txBox="1"/>
            <p:nvPr/>
          </p:nvSpPr>
          <p:spPr>
            <a:xfrm>
              <a:off x="4949906" y="4909898"/>
              <a:ext cx="2943484" cy="297477"/>
            </a:xfrm>
            <a:prstGeom prst="rect">
              <a:avLst/>
            </a:prstGeom>
            <a:noFill/>
            <a:ln>
              <a:noFill/>
            </a:ln>
          </p:spPr>
          <p:txBody>
            <a:bodyPr spcFirstLastPara="1" wrap="square" lIns="34275" tIns="34275" rIns="34275" bIns="34275" anchor="t" anchorCtr="0">
              <a:spAutoFit/>
            </a:bodyPr>
            <a:lstStyle/>
            <a:p>
              <a:pPr algn="ctr" defTabSz="914378">
                <a:buClr>
                  <a:srgbClr val="FFFFFF"/>
                </a:buClr>
                <a:buSzPts val="1000"/>
              </a:pPr>
              <a:r>
                <a:rPr lang="en-GB" sz="1000" b="1" noProof="1">
                  <a:solidFill>
                    <a:schemeClr val="tx1"/>
                  </a:solidFill>
                  <a:latin typeface="Poppins" pitchFamily="2" charset="77"/>
                  <a:ea typeface="Tahoma"/>
                  <a:cs typeface="Poppins" pitchFamily="2" charset="77"/>
                  <a:sym typeface="Tahoma"/>
                </a:rPr>
                <a:t>Discovery</a:t>
              </a:r>
              <a:endParaRPr lang="en-GB" sz="1000" noProof="1">
                <a:solidFill>
                  <a:schemeClr val="tx1"/>
                </a:solidFill>
                <a:latin typeface="Poppins" pitchFamily="2" charset="77"/>
                <a:ea typeface="+mn-ea"/>
                <a:cs typeface="Poppins" pitchFamily="2" charset="77"/>
              </a:endParaRPr>
            </a:p>
          </p:txBody>
        </p:sp>
        <p:sp>
          <p:nvSpPr>
            <p:cNvPr id="84" name="Google Shape;786;p34">
              <a:extLst>
                <a:ext uri="{FF2B5EF4-FFF2-40B4-BE49-F238E27FC236}">
                  <a16:creationId xmlns:a16="http://schemas.microsoft.com/office/drawing/2014/main" id="{E7461456-707C-038C-BD33-D8354AB2C8FF}"/>
                </a:ext>
              </a:extLst>
            </p:cNvPr>
            <p:cNvSpPr txBox="1"/>
            <p:nvPr/>
          </p:nvSpPr>
          <p:spPr>
            <a:xfrm>
              <a:off x="4745024" y="5568772"/>
              <a:ext cx="3344471" cy="297477"/>
            </a:xfrm>
            <a:prstGeom prst="rect">
              <a:avLst/>
            </a:prstGeom>
            <a:noFill/>
            <a:ln>
              <a:noFill/>
            </a:ln>
          </p:spPr>
          <p:txBody>
            <a:bodyPr spcFirstLastPara="1" wrap="square" lIns="34275" tIns="34275" rIns="34275" bIns="34275" anchor="t" anchorCtr="0">
              <a:spAutoFit/>
            </a:bodyPr>
            <a:lstStyle/>
            <a:p>
              <a:pPr algn="ctr" defTabSz="914378">
                <a:buClr>
                  <a:srgbClr val="006867"/>
                </a:buClr>
                <a:buSzPts val="1000"/>
              </a:pPr>
              <a:r>
                <a:rPr lang="en-GB" sz="1000" b="1" noProof="1">
                  <a:solidFill>
                    <a:schemeClr val="tx1"/>
                  </a:solidFill>
                  <a:latin typeface="Poppins" pitchFamily="2" charset="77"/>
                  <a:ea typeface="Tahoma"/>
                  <a:cs typeface="Poppins" pitchFamily="2" charset="77"/>
                  <a:sym typeface="Tahoma"/>
                </a:rPr>
                <a:t>In the Wild</a:t>
              </a:r>
              <a:endParaRPr lang="en-GB" sz="1000" noProof="1">
                <a:solidFill>
                  <a:schemeClr val="tx1"/>
                </a:solidFill>
                <a:latin typeface="Poppins" pitchFamily="2" charset="77"/>
                <a:ea typeface="+mn-ea"/>
                <a:cs typeface="Poppins" pitchFamily="2" charset="77"/>
              </a:endParaRPr>
            </a:p>
          </p:txBody>
        </p:sp>
      </p:grpSp>
      <p:sp>
        <p:nvSpPr>
          <p:cNvPr id="88" name="Google Shape;787;p34">
            <a:extLst>
              <a:ext uri="{FF2B5EF4-FFF2-40B4-BE49-F238E27FC236}">
                <a16:creationId xmlns:a16="http://schemas.microsoft.com/office/drawing/2014/main" id="{13B719AC-AE61-574C-2F3F-8D4BC0D9FB20}"/>
              </a:ext>
            </a:extLst>
          </p:cNvPr>
          <p:cNvSpPr txBox="1"/>
          <p:nvPr/>
        </p:nvSpPr>
        <p:spPr>
          <a:xfrm>
            <a:off x="1414044" y="3859096"/>
            <a:ext cx="3440207" cy="392385"/>
          </a:xfrm>
          <a:prstGeom prst="rect">
            <a:avLst/>
          </a:prstGeom>
          <a:noFill/>
          <a:ln>
            <a:noFill/>
          </a:ln>
        </p:spPr>
        <p:txBody>
          <a:bodyPr spcFirstLastPara="1" wrap="square" lIns="68575" tIns="34275" rIns="68575" bIns="34275" anchor="t" anchorCtr="0">
            <a:spAutoFit/>
          </a:bodyPr>
          <a:lstStyle/>
          <a:p>
            <a:pPr defTabSz="914378">
              <a:buSzPts val="1200"/>
            </a:pPr>
            <a:r>
              <a:rPr lang="en-GB" sz="1050" noProof="1">
                <a:solidFill>
                  <a:schemeClr val="bg1"/>
                </a:solidFill>
                <a:ea typeface="Tahoma"/>
                <a:cs typeface="Poppins" pitchFamily="2" charset="77"/>
                <a:sym typeface="Tahoma"/>
              </a:rPr>
              <a:t>Continually review relevance for the attacker: Exploitability, accessibility and control</a:t>
            </a:r>
          </a:p>
        </p:txBody>
      </p:sp>
      <p:sp>
        <p:nvSpPr>
          <p:cNvPr id="89" name="Google Shape;788;p34">
            <a:extLst>
              <a:ext uri="{FF2B5EF4-FFF2-40B4-BE49-F238E27FC236}">
                <a16:creationId xmlns:a16="http://schemas.microsoft.com/office/drawing/2014/main" id="{60110E01-EE1E-AFC4-6141-8A55996CBC61}"/>
              </a:ext>
            </a:extLst>
          </p:cNvPr>
          <p:cNvSpPr/>
          <p:nvPr/>
        </p:nvSpPr>
        <p:spPr>
          <a:xfrm>
            <a:off x="8549881" y="2963465"/>
            <a:ext cx="2491397" cy="253800"/>
          </a:xfrm>
          <a:prstGeom prst="rect">
            <a:avLst/>
          </a:prstGeom>
          <a:noFill/>
          <a:ln>
            <a:noFill/>
          </a:ln>
        </p:spPr>
        <p:txBody>
          <a:bodyPr spcFirstLastPara="1" wrap="square" lIns="68575" tIns="34275" rIns="68575" bIns="34275" anchor="ctr" anchorCtr="0">
            <a:noAutofit/>
          </a:bodyPr>
          <a:lstStyle/>
          <a:p>
            <a:pPr marL="126997" defTabSz="914378">
              <a:buSzPts val="900"/>
            </a:pPr>
            <a:r>
              <a:rPr lang="en-GB" sz="1000" i="1" noProof="1">
                <a:solidFill>
                  <a:schemeClr val="bg1"/>
                </a:solidFill>
                <a:ea typeface="Tahoma"/>
                <a:cs typeface="Poppins" pitchFamily="2" charset="77"/>
                <a:sym typeface="Tahoma"/>
              </a:rPr>
              <a:t>Identify vulnerabilities</a:t>
            </a:r>
          </a:p>
        </p:txBody>
      </p:sp>
      <p:grpSp>
        <p:nvGrpSpPr>
          <p:cNvPr id="90" name="Google Shape;732;p34">
            <a:extLst>
              <a:ext uri="{FF2B5EF4-FFF2-40B4-BE49-F238E27FC236}">
                <a16:creationId xmlns:a16="http://schemas.microsoft.com/office/drawing/2014/main" id="{CA3D3C01-5E9C-BE1A-10EC-1C02F0E69C0D}"/>
              </a:ext>
            </a:extLst>
          </p:cNvPr>
          <p:cNvGrpSpPr/>
          <p:nvPr/>
        </p:nvGrpSpPr>
        <p:grpSpPr>
          <a:xfrm>
            <a:off x="8844936" y="1857634"/>
            <a:ext cx="1211850" cy="821170"/>
            <a:chOff x="8862195" y="885463"/>
            <a:chExt cx="1615800" cy="1094889"/>
          </a:xfrm>
        </p:grpSpPr>
        <p:grpSp>
          <p:nvGrpSpPr>
            <p:cNvPr id="91" name="Google Shape;733;p34">
              <a:extLst>
                <a:ext uri="{FF2B5EF4-FFF2-40B4-BE49-F238E27FC236}">
                  <a16:creationId xmlns:a16="http://schemas.microsoft.com/office/drawing/2014/main" id="{2086CF49-D791-1F6E-2BFF-0AC277C3C539}"/>
                </a:ext>
              </a:extLst>
            </p:cNvPr>
            <p:cNvGrpSpPr/>
            <p:nvPr/>
          </p:nvGrpSpPr>
          <p:grpSpPr>
            <a:xfrm>
              <a:off x="9271833" y="885463"/>
              <a:ext cx="312000" cy="426000"/>
              <a:chOff x="9300768" y="885463"/>
              <a:chExt cx="312000" cy="426000"/>
            </a:xfrm>
          </p:grpSpPr>
          <p:sp>
            <p:nvSpPr>
              <p:cNvPr id="99" name="Google Shape;734;p34">
                <a:extLst>
                  <a:ext uri="{FF2B5EF4-FFF2-40B4-BE49-F238E27FC236}">
                    <a16:creationId xmlns:a16="http://schemas.microsoft.com/office/drawing/2014/main" id="{E6C7EB49-184C-C93F-BB74-BFA34C46D46B}"/>
                  </a:ext>
                </a:extLst>
              </p:cNvPr>
              <p:cNvSpPr/>
              <p:nvPr/>
            </p:nvSpPr>
            <p:spPr>
              <a:xfrm>
                <a:off x="9300768" y="885463"/>
                <a:ext cx="312000" cy="426000"/>
              </a:xfrm>
              <a:prstGeom prst="roundRect">
                <a:avLst>
                  <a:gd name="adj" fmla="val 16667"/>
                </a:avLst>
              </a:prstGeom>
              <a:solidFill>
                <a:schemeClr val="accent6"/>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100" name="Google Shape;735;p34" descr="A black and grey striped background&#10;&#10;Description automatically generated">
                <a:extLst>
                  <a:ext uri="{FF2B5EF4-FFF2-40B4-BE49-F238E27FC236}">
                    <a16:creationId xmlns:a16="http://schemas.microsoft.com/office/drawing/2014/main" id="{0DAEF413-0257-F064-DD53-8A36113DE368}"/>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sp>
          <p:nvSpPr>
            <p:cNvPr id="92" name="Google Shape;736;p34">
              <a:extLst>
                <a:ext uri="{FF2B5EF4-FFF2-40B4-BE49-F238E27FC236}">
                  <a16:creationId xmlns:a16="http://schemas.microsoft.com/office/drawing/2014/main" id="{81C9C001-2E25-6707-DA8C-E1B015A42E8A}"/>
                </a:ext>
              </a:extLst>
            </p:cNvPr>
            <p:cNvSpPr/>
            <p:nvPr/>
          </p:nvSpPr>
          <p:spPr>
            <a:xfrm>
              <a:off x="8862195" y="1731953"/>
              <a:ext cx="1615800" cy="248399"/>
            </a:xfrm>
            <a:prstGeom prst="roundRect">
              <a:avLst>
                <a:gd name="adj" fmla="val 16667"/>
              </a:avLst>
            </a:prstGeom>
            <a:noFill/>
            <a:ln>
              <a:noFill/>
            </a:ln>
          </p:spPr>
          <p:txBody>
            <a:bodyPr spcFirstLastPara="1" wrap="square" lIns="0" tIns="34275" rIns="0" bIns="34275" anchor="ctr" anchorCtr="0">
              <a:noAutofit/>
            </a:bodyPr>
            <a:lstStyle/>
            <a:p>
              <a:pPr algn="ctr" defTabSz="914378">
                <a:buSzPts val="1100"/>
              </a:pPr>
              <a:r>
                <a:rPr lang="en-GB" sz="1200" b="1" noProof="1">
                  <a:solidFill>
                    <a:schemeClr val="bg1"/>
                  </a:solidFill>
                  <a:latin typeface="+mj-lt"/>
                  <a:ea typeface="Tahoma"/>
                  <a:cs typeface="Poppins" pitchFamily="2" charset="77"/>
                  <a:sym typeface="Tahoma"/>
                </a:rPr>
                <a:t>Threat intel and</a:t>
              </a:r>
            </a:p>
            <a:p>
              <a:pPr algn="ctr" defTabSz="914378">
                <a:buSzPts val="1100"/>
              </a:pPr>
              <a:r>
                <a:rPr lang="en-GB" sz="1200" b="1" noProof="1">
                  <a:solidFill>
                    <a:schemeClr val="bg1"/>
                  </a:solidFill>
                  <a:latin typeface="+mj-lt"/>
                  <a:ea typeface="Tahoma"/>
                  <a:cs typeface="Poppins" pitchFamily="2" charset="77"/>
                  <a:sym typeface="Tahoma"/>
                </a:rPr>
                <a:t>external scans</a:t>
              </a:r>
            </a:p>
          </p:txBody>
        </p:sp>
        <p:grpSp>
          <p:nvGrpSpPr>
            <p:cNvPr id="93" name="Google Shape;737;p34">
              <a:extLst>
                <a:ext uri="{FF2B5EF4-FFF2-40B4-BE49-F238E27FC236}">
                  <a16:creationId xmlns:a16="http://schemas.microsoft.com/office/drawing/2014/main" id="{21B24625-2198-0385-DFAE-F7F1D0775574}"/>
                </a:ext>
              </a:extLst>
            </p:cNvPr>
            <p:cNvGrpSpPr/>
            <p:nvPr/>
          </p:nvGrpSpPr>
          <p:grpSpPr>
            <a:xfrm>
              <a:off x="9424233" y="1008928"/>
              <a:ext cx="312000" cy="426000"/>
              <a:chOff x="9300768" y="885463"/>
              <a:chExt cx="312000" cy="426000"/>
            </a:xfrm>
          </p:grpSpPr>
          <p:sp>
            <p:nvSpPr>
              <p:cNvPr id="97" name="Google Shape;738;p34">
                <a:extLst>
                  <a:ext uri="{FF2B5EF4-FFF2-40B4-BE49-F238E27FC236}">
                    <a16:creationId xmlns:a16="http://schemas.microsoft.com/office/drawing/2014/main" id="{03179523-C31A-CBE3-7DAA-61CFC919A6E6}"/>
                  </a:ext>
                </a:extLst>
              </p:cNvPr>
              <p:cNvSpPr/>
              <p:nvPr/>
            </p:nvSpPr>
            <p:spPr>
              <a:xfrm>
                <a:off x="9300768" y="885463"/>
                <a:ext cx="312000" cy="426000"/>
              </a:xfrm>
              <a:prstGeom prst="roundRect">
                <a:avLst>
                  <a:gd name="adj" fmla="val 16667"/>
                </a:avLst>
              </a:prstGeom>
              <a:solidFill>
                <a:schemeClr val="accent6">
                  <a:lumMod val="75000"/>
                </a:schemeClr>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98" name="Google Shape;739;p34" descr="A black and grey striped background&#10;&#10;Description automatically generated">
                <a:extLst>
                  <a:ext uri="{FF2B5EF4-FFF2-40B4-BE49-F238E27FC236}">
                    <a16:creationId xmlns:a16="http://schemas.microsoft.com/office/drawing/2014/main" id="{4BB240D4-705A-C997-C9FD-F33D3488A6BD}"/>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nvGrpSpPr>
            <p:cNvPr id="94" name="Google Shape;740;p34">
              <a:extLst>
                <a:ext uri="{FF2B5EF4-FFF2-40B4-BE49-F238E27FC236}">
                  <a16:creationId xmlns:a16="http://schemas.microsoft.com/office/drawing/2014/main" id="{D00A339F-CBB1-9569-F85F-B9B36A56A3D6}"/>
                </a:ext>
              </a:extLst>
            </p:cNvPr>
            <p:cNvGrpSpPr/>
            <p:nvPr/>
          </p:nvGrpSpPr>
          <p:grpSpPr>
            <a:xfrm>
              <a:off x="9576633" y="1132393"/>
              <a:ext cx="312000" cy="426000"/>
              <a:chOff x="9300768" y="885463"/>
              <a:chExt cx="312000" cy="426000"/>
            </a:xfrm>
          </p:grpSpPr>
          <p:sp>
            <p:nvSpPr>
              <p:cNvPr id="95" name="Google Shape;741;p34">
                <a:extLst>
                  <a:ext uri="{FF2B5EF4-FFF2-40B4-BE49-F238E27FC236}">
                    <a16:creationId xmlns:a16="http://schemas.microsoft.com/office/drawing/2014/main" id="{828259CB-04AC-0D81-C303-89965CF4B5C7}"/>
                  </a:ext>
                </a:extLst>
              </p:cNvPr>
              <p:cNvSpPr/>
              <p:nvPr/>
            </p:nvSpPr>
            <p:spPr>
              <a:xfrm>
                <a:off x="9300768" y="885463"/>
                <a:ext cx="312000" cy="426000"/>
              </a:xfrm>
              <a:prstGeom prst="roundRect">
                <a:avLst>
                  <a:gd name="adj" fmla="val 16667"/>
                </a:avLst>
              </a:prstGeom>
              <a:solidFill>
                <a:schemeClr val="accent6">
                  <a:lumMod val="50000"/>
                </a:schemeClr>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96" name="Google Shape;742;p34" descr="A black and grey striped background&#10;&#10;Description automatically generated">
                <a:extLst>
                  <a:ext uri="{FF2B5EF4-FFF2-40B4-BE49-F238E27FC236}">
                    <a16:creationId xmlns:a16="http://schemas.microsoft.com/office/drawing/2014/main" id="{5C5C8F80-502D-A328-BF86-F2FA0BF08B7C}"/>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grpSp>
        <p:nvGrpSpPr>
          <p:cNvPr id="101" name="Google Shape;721;p34">
            <a:extLst>
              <a:ext uri="{FF2B5EF4-FFF2-40B4-BE49-F238E27FC236}">
                <a16:creationId xmlns:a16="http://schemas.microsoft.com/office/drawing/2014/main" id="{90307361-859C-5955-456E-241B9028E957}"/>
              </a:ext>
            </a:extLst>
          </p:cNvPr>
          <p:cNvGrpSpPr/>
          <p:nvPr/>
        </p:nvGrpSpPr>
        <p:grpSpPr>
          <a:xfrm>
            <a:off x="6168238" y="1892083"/>
            <a:ext cx="1371600" cy="728182"/>
            <a:chOff x="8670714" y="885463"/>
            <a:chExt cx="1828800" cy="970909"/>
          </a:xfrm>
        </p:grpSpPr>
        <p:grpSp>
          <p:nvGrpSpPr>
            <p:cNvPr id="102" name="Google Shape;722;p34">
              <a:extLst>
                <a:ext uri="{FF2B5EF4-FFF2-40B4-BE49-F238E27FC236}">
                  <a16:creationId xmlns:a16="http://schemas.microsoft.com/office/drawing/2014/main" id="{BADC9C4E-A713-7066-A294-6FBDFA4EE212}"/>
                </a:ext>
              </a:extLst>
            </p:cNvPr>
            <p:cNvGrpSpPr/>
            <p:nvPr/>
          </p:nvGrpSpPr>
          <p:grpSpPr>
            <a:xfrm>
              <a:off x="9271833" y="885463"/>
              <a:ext cx="312000" cy="426000"/>
              <a:chOff x="9300768" y="885463"/>
              <a:chExt cx="312000" cy="426000"/>
            </a:xfrm>
          </p:grpSpPr>
          <p:sp>
            <p:nvSpPr>
              <p:cNvPr id="110" name="Google Shape;723;p34">
                <a:extLst>
                  <a:ext uri="{FF2B5EF4-FFF2-40B4-BE49-F238E27FC236}">
                    <a16:creationId xmlns:a16="http://schemas.microsoft.com/office/drawing/2014/main" id="{F7EBFC5A-CBC3-2E8E-820A-AB3ACF4ED34E}"/>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111" name="Google Shape;724;p34" descr="A black and grey striped background&#10;&#10;Description automatically generated">
                <a:extLst>
                  <a:ext uri="{FF2B5EF4-FFF2-40B4-BE49-F238E27FC236}">
                    <a16:creationId xmlns:a16="http://schemas.microsoft.com/office/drawing/2014/main" id="{9E9B66AF-F4B9-D293-0B62-EE5D97525FA8}"/>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sp>
          <p:nvSpPr>
            <p:cNvPr id="103" name="Google Shape;725;p34">
              <a:extLst>
                <a:ext uri="{FF2B5EF4-FFF2-40B4-BE49-F238E27FC236}">
                  <a16:creationId xmlns:a16="http://schemas.microsoft.com/office/drawing/2014/main" id="{466C8AE4-08BA-268F-3006-8F22DCA749B7}"/>
                </a:ext>
              </a:extLst>
            </p:cNvPr>
            <p:cNvSpPr/>
            <p:nvPr/>
          </p:nvSpPr>
          <p:spPr>
            <a:xfrm>
              <a:off x="8670714" y="1607972"/>
              <a:ext cx="1828800" cy="248400"/>
            </a:xfrm>
            <a:prstGeom prst="roundRect">
              <a:avLst>
                <a:gd name="adj" fmla="val 16667"/>
              </a:avLst>
            </a:prstGeom>
            <a:noFill/>
            <a:ln>
              <a:noFill/>
            </a:ln>
          </p:spPr>
          <p:txBody>
            <a:bodyPr spcFirstLastPara="1" wrap="square" lIns="0" tIns="34275" rIns="0" bIns="34275" anchor="ctr" anchorCtr="0">
              <a:noAutofit/>
            </a:bodyPr>
            <a:lstStyle/>
            <a:p>
              <a:pPr algn="ctr" defTabSz="914378">
                <a:buSzPts val="1100"/>
              </a:pPr>
              <a:r>
                <a:rPr lang="en-GB" sz="1200" b="1" noProof="1">
                  <a:solidFill>
                    <a:schemeClr val="bg1"/>
                  </a:solidFill>
                  <a:latin typeface="+mj-lt"/>
                  <a:ea typeface="Tahoma"/>
                  <a:cs typeface="Poppins" pitchFamily="2" charset="77"/>
                  <a:sym typeface="Tahoma"/>
                </a:rPr>
                <a:t>Cloud</a:t>
              </a:r>
              <a:endParaRPr lang="en-GB" sz="1000" b="1" noProof="1">
                <a:solidFill>
                  <a:schemeClr val="bg1"/>
                </a:solidFill>
                <a:latin typeface="+mj-lt"/>
                <a:ea typeface="Tahoma"/>
                <a:cs typeface="Poppins" pitchFamily="2" charset="77"/>
                <a:sym typeface="Tahoma"/>
              </a:endParaRPr>
            </a:p>
          </p:txBody>
        </p:sp>
        <p:grpSp>
          <p:nvGrpSpPr>
            <p:cNvPr id="104" name="Google Shape;726;p34">
              <a:extLst>
                <a:ext uri="{FF2B5EF4-FFF2-40B4-BE49-F238E27FC236}">
                  <a16:creationId xmlns:a16="http://schemas.microsoft.com/office/drawing/2014/main" id="{68DA01F8-D456-7B48-D6CD-0F25568D969A}"/>
                </a:ext>
              </a:extLst>
            </p:cNvPr>
            <p:cNvGrpSpPr/>
            <p:nvPr/>
          </p:nvGrpSpPr>
          <p:grpSpPr>
            <a:xfrm>
              <a:off x="9424233" y="1008928"/>
              <a:ext cx="312000" cy="426000"/>
              <a:chOff x="9300768" y="885463"/>
              <a:chExt cx="312000" cy="426000"/>
            </a:xfrm>
          </p:grpSpPr>
          <p:sp>
            <p:nvSpPr>
              <p:cNvPr id="108" name="Google Shape;727;p34">
                <a:extLst>
                  <a:ext uri="{FF2B5EF4-FFF2-40B4-BE49-F238E27FC236}">
                    <a16:creationId xmlns:a16="http://schemas.microsoft.com/office/drawing/2014/main" id="{E1B895DC-F8A6-6DEA-B21A-F8FBC4ED6595}"/>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109" name="Google Shape;728;p34" descr="A black and grey striped background&#10;&#10;Description automatically generated">
                <a:extLst>
                  <a:ext uri="{FF2B5EF4-FFF2-40B4-BE49-F238E27FC236}">
                    <a16:creationId xmlns:a16="http://schemas.microsoft.com/office/drawing/2014/main" id="{313E10B4-DE69-339B-57F7-1BEAE14C60FF}"/>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nvGrpSpPr>
            <p:cNvPr id="105" name="Google Shape;729;p34">
              <a:extLst>
                <a:ext uri="{FF2B5EF4-FFF2-40B4-BE49-F238E27FC236}">
                  <a16:creationId xmlns:a16="http://schemas.microsoft.com/office/drawing/2014/main" id="{29FC200E-3301-8FFA-7237-506B973586ED}"/>
                </a:ext>
              </a:extLst>
            </p:cNvPr>
            <p:cNvGrpSpPr/>
            <p:nvPr/>
          </p:nvGrpSpPr>
          <p:grpSpPr>
            <a:xfrm>
              <a:off x="9576633" y="1132393"/>
              <a:ext cx="312000" cy="426000"/>
              <a:chOff x="9300768" y="885463"/>
              <a:chExt cx="312000" cy="426000"/>
            </a:xfrm>
          </p:grpSpPr>
          <p:sp>
            <p:nvSpPr>
              <p:cNvPr id="106" name="Google Shape;730;p34">
                <a:extLst>
                  <a:ext uri="{FF2B5EF4-FFF2-40B4-BE49-F238E27FC236}">
                    <a16:creationId xmlns:a16="http://schemas.microsoft.com/office/drawing/2014/main" id="{729CD879-647E-D3EB-033E-A5FC48D54224}"/>
                  </a:ext>
                </a:extLst>
              </p:cNvPr>
              <p:cNvSpPr/>
              <p:nvPr/>
            </p:nvSpPr>
            <p:spPr>
              <a:xfrm>
                <a:off x="9300768" y="885463"/>
                <a:ext cx="312000" cy="426000"/>
              </a:xfrm>
              <a:prstGeom prst="roundRect">
                <a:avLst>
                  <a:gd name="adj" fmla="val 16667"/>
                </a:avLst>
              </a:prstGeom>
              <a:solidFill>
                <a:srgbClr val="00ABDA"/>
              </a:solidFill>
              <a:ln w="9525" cap="flat" cmpd="sng">
                <a:solidFill>
                  <a:schemeClr val="dk2"/>
                </a:solidFill>
                <a:prstDash val="solid"/>
                <a:miter lim="800000"/>
                <a:headEnd type="none" w="sm" len="sm"/>
                <a:tailEnd type="none" w="sm" len="sm"/>
              </a:ln>
            </p:spPr>
            <p:txBody>
              <a:bodyPr spcFirstLastPara="1" wrap="square" lIns="0" tIns="34275" rIns="0" bIns="34275" anchor="ctr" anchorCtr="0">
                <a:noAutofit/>
              </a:bodyPr>
              <a:lstStyle/>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a:p>
                <a:pPr algn="ctr" defTabSz="914378">
                  <a:buSzPts val="1100"/>
                </a:pPr>
                <a:endParaRPr lang="en-GB" sz="1200" b="1" noProof="1">
                  <a:solidFill>
                    <a:schemeClr val="bg1"/>
                  </a:solidFill>
                  <a:latin typeface="+mj-lt"/>
                  <a:ea typeface="Tahoma"/>
                  <a:cs typeface="Poppins" pitchFamily="2" charset="77"/>
                  <a:sym typeface="Tahoma"/>
                </a:endParaRPr>
              </a:p>
            </p:txBody>
          </p:sp>
          <p:pic>
            <p:nvPicPr>
              <p:cNvPr id="107" name="Google Shape;731;p34" descr="A black and grey striped background&#10;&#10;Description automatically generated">
                <a:extLst>
                  <a:ext uri="{FF2B5EF4-FFF2-40B4-BE49-F238E27FC236}">
                    <a16:creationId xmlns:a16="http://schemas.microsoft.com/office/drawing/2014/main" id="{58A27511-D790-102D-1B7A-58EF9FBB05AF}"/>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9341896" y="942357"/>
                <a:ext cx="230957" cy="290948"/>
              </a:xfrm>
              <a:prstGeom prst="rect">
                <a:avLst/>
              </a:prstGeom>
              <a:noFill/>
              <a:ln>
                <a:noFill/>
              </a:ln>
            </p:spPr>
          </p:pic>
        </p:grpSp>
      </p:grpSp>
      <p:grpSp>
        <p:nvGrpSpPr>
          <p:cNvPr id="112" name="Google Shape;777;p34">
            <a:extLst>
              <a:ext uri="{FF2B5EF4-FFF2-40B4-BE49-F238E27FC236}">
                <a16:creationId xmlns:a16="http://schemas.microsoft.com/office/drawing/2014/main" id="{438F80CD-1B42-4800-CD1F-F2655DE80A5D}"/>
              </a:ext>
            </a:extLst>
          </p:cNvPr>
          <p:cNvGrpSpPr/>
          <p:nvPr/>
        </p:nvGrpSpPr>
        <p:grpSpPr>
          <a:xfrm>
            <a:off x="3569342" y="2781245"/>
            <a:ext cx="5028584" cy="954216"/>
            <a:chOff x="2462801" y="4483058"/>
            <a:chExt cx="7984437" cy="1484555"/>
          </a:xfrm>
        </p:grpSpPr>
        <p:sp>
          <p:nvSpPr>
            <p:cNvPr id="113" name="Google Shape;778;p34">
              <a:extLst>
                <a:ext uri="{FF2B5EF4-FFF2-40B4-BE49-F238E27FC236}">
                  <a16:creationId xmlns:a16="http://schemas.microsoft.com/office/drawing/2014/main" id="{53F3F45A-1C5A-E450-7725-45980215055C}"/>
                </a:ext>
              </a:extLst>
            </p:cNvPr>
            <p:cNvSpPr/>
            <p:nvPr/>
          </p:nvSpPr>
          <p:spPr>
            <a:xfrm>
              <a:off x="3783294" y="5204072"/>
              <a:ext cx="5345908" cy="277335"/>
            </a:xfrm>
            <a:custGeom>
              <a:avLst/>
              <a:gdLst/>
              <a:ahLst/>
              <a:cxnLst/>
              <a:rect l="l" t="t" r="r" b="b"/>
              <a:pathLst>
                <a:path w="5345910" h="262255" extrusionOk="0">
                  <a:moveTo>
                    <a:pt x="5345911" y="131127"/>
                  </a:moveTo>
                  <a:cubicBezTo>
                    <a:pt x="5345911" y="203547"/>
                    <a:pt x="4149188" y="262255"/>
                    <a:pt x="2672956" y="262255"/>
                  </a:cubicBezTo>
                  <a:cubicBezTo>
                    <a:pt x="1196723" y="262255"/>
                    <a:pt x="0" y="203547"/>
                    <a:pt x="0" y="131127"/>
                  </a:cubicBezTo>
                  <a:cubicBezTo>
                    <a:pt x="0" y="58708"/>
                    <a:pt x="1196723" y="0"/>
                    <a:pt x="2672956" y="0"/>
                  </a:cubicBezTo>
                  <a:cubicBezTo>
                    <a:pt x="4149188" y="0"/>
                    <a:pt x="5345911" y="58708"/>
                    <a:pt x="5345911" y="131127"/>
                  </a:cubicBezTo>
                  <a:close/>
                </a:path>
              </a:pathLst>
            </a:custGeom>
            <a:solidFill>
              <a:srgbClr val="51BF97"/>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grpSp>
          <p:nvGrpSpPr>
            <p:cNvPr id="114" name="Google Shape;779;p34">
              <a:extLst>
                <a:ext uri="{FF2B5EF4-FFF2-40B4-BE49-F238E27FC236}">
                  <a16:creationId xmlns:a16="http://schemas.microsoft.com/office/drawing/2014/main" id="{C68D28CE-8EB4-FE88-E96A-FEA6D1037555}"/>
                </a:ext>
              </a:extLst>
            </p:cNvPr>
            <p:cNvGrpSpPr/>
            <p:nvPr/>
          </p:nvGrpSpPr>
          <p:grpSpPr>
            <a:xfrm>
              <a:off x="3783295" y="5329791"/>
              <a:ext cx="5358206" cy="627409"/>
              <a:chOff x="3714878" y="3300888"/>
              <a:chExt cx="5358206" cy="593407"/>
            </a:xfrm>
          </p:grpSpPr>
          <p:sp>
            <p:nvSpPr>
              <p:cNvPr id="119" name="Google Shape;780;p34">
                <a:extLst>
                  <a:ext uri="{FF2B5EF4-FFF2-40B4-BE49-F238E27FC236}">
                    <a16:creationId xmlns:a16="http://schemas.microsoft.com/office/drawing/2014/main" id="{A1D9A047-B307-E4A6-344D-1C9F90A8F040}"/>
                  </a:ext>
                </a:extLst>
              </p:cNvPr>
              <p:cNvSpPr/>
              <p:nvPr/>
            </p:nvSpPr>
            <p:spPr>
              <a:xfrm>
                <a:off x="3714878" y="3300888"/>
                <a:ext cx="12295" cy="11112"/>
              </a:xfrm>
              <a:custGeom>
                <a:avLst/>
                <a:gdLst/>
                <a:ahLst/>
                <a:cxnLst/>
                <a:rect l="l" t="t" r="r" b="b"/>
                <a:pathLst>
                  <a:path w="12295" h="11112" extrusionOk="0">
                    <a:moveTo>
                      <a:pt x="0" y="0"/>
                    </a:moveTo>
                    <a:lnTo>
                      <a:pt x="0" y="0"/>
                    </a:lnTo>
                    <a:lnTo>
                      <a:pt x="0" y="0"/>
                    </a:lnTo>
                    <a:close/>
                  </a:path>
                </a:pathLst>
              </a:custGeom>
              <a:solidFill>
                <a:srgbClr val="59EAA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20" name="Google Shape;781;p34">
                <a:extLst>
                  <a:ext uri="{FF2B5EF4-FFF2-40B4-BE49-F238E27FC236}">
                    <a16:creationId xmlns:a16="http://schemas.microsoft.com/office/drawing/2014/main" id="{1E09F646-97A6-BBDB-7DA3-A6187CC04B49}"/>
                  </a:ext>
                </a:extLst>
              </p:cNvPr>
              <p:cNvSpPr/>
              <p:nvPr/>
            </p:nvSpPr>
            <p:spPr>
              <a:xfrm>
                <a:off x="3739466" y="3317557"/>
                <a:ext cx="5300417" cy="576738"/>
              </a:xfrm>
              <a:custGeom>
                <a:avLst/>
                <a:gdLst/>
                <a:ahLst/>
                <a:cxnLst/>
                <a:rect l="l" t="t" r="r" b="b"/>
                <a:pathLst>
                  <a:path w="5300418" h="576738" extrusionOk="0">
                    <a:moveTo>
                      <a:pt x="2648365" y="114459"/>
                    </a:moveTo>
                    <a:cubicBezTo>
                      <a:pt x="1297133" y="114459"/>
                      <a:pt x="179509" y="65564"/>
                      <a:pt x="0" y="2223"/>
                    </a:cubicBezTo>
                    <a:cubicBezTo>
                      <a:pt x="231148" y="165576"/>
                      <a:pt x="445082" y="335598"/>
                      <a:pt x="635657" y="503396"/>
                    </a:cubicBezTo>
                    <a:cubicBezTo>
                      <a:pt x="1168035" y="560070"/>
                      <a:pt x="1876233" y="576739"/>
                      <a:pt x="2661890" y="576739"/>
                    </a:cubicBezTo>
                    <a:cubicBezTo>
                      <a:pt x="3435252" y="576739"/>
                      <a:pt x="4127466" y="557848"/>
                      <a:pt x="4661074" y="504508"/>
                    </a:cubicBezTo>
                    <a:cubicBezTo>
                      <a:pt x="4852877" y="335598"/>
                      <a:pt x="5066812" y="164465"/>
                      <a:pt x="5300419" y="0"/>
                    </a:cubicBezTo>
                    <a:cubicBezTo>
                      <a:pt x="5138123" y="64453"/>
                      <a:pt x="4013121" y="114459"/>
                      <a:pt x="2648365" y="114459"/>
                    </a:cubicBezTo>
                    <a:close/>
                  </a:path>
                </a:pathLst>
              </a:custGeom>
              <a:solidFill>
                <a:srgbClr val="59EAA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21" name="Google Shape;782;p34">
                <a:extLst>
                  <a:ext uri="{FF2B5EF4-FFF2-40B4-BE49-F238E27FC236}">
                    <a16:creationId xmlns:a16="http://schemas.microsoft.com/office/drawing/2014/main" id="{D56019A4-6DBC-C69D-B561-079EA4F1DF9C}"/>
                  </a:ext>
                </a:extLst>
              </p:cNvPr>
              <p:cNvSpPr/>
              <p:nvPr/>
            </p:nvSpPr>
            <p:spPr>
              <a:xfrm>
                <a:off x="9060789" y="3303111"/>
                <a:ext cx="12295" cy="11112"/>
              </a:xfrm>
              <a:custGeom>
                <a:avLst/>
                <a:gdLst/>
                <a:ahLst/>
                <a:cxnLst/>
                <a:rect l="l" t="t" r="r" b="b"/>
                <a:pathLst>
                  <a:path w="12295" h="11112" extrusionOk="0">
                    <a:moveTo>
                      <a:pt x="0" y="0"/>
                    </a:moveTo>
                    <a:cubicBezTo>
                      <a:pt x="0" y="0"/>
                      <a:pt x="0" y="0"/>
                      <a:pt x="0" y="0"/>
                    </a:cubicBezTo>
                    <a:cubicBezTo>
                      <a:pt x="0" y="0"/>
                      <a:pt x="0" y="0"/>
                      <a:pt x="0" y="0"/>
                    </a:cubicBezTo>
                    <a:cubicBezTo>
                      <a:pt x="0" y="0"/>
                      <a:pt x="0" y="0"/>
                      <a:pt x="0" y="0"/>
                    </a:cubicBezTo>
                    <a:close/>
                  </a:path>
                </a:pathLst>
              </a:custGeom>
              <a:solidFill>
                <a:srgbClr val="59EAAF"/>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grpSp>
        <p:sp>
          <p:nvSpPr>
            <p:cNvPr id="115" name="Google Shape;783;p34">
              <a:extLst>
                <a:ext uri="{FF2B5EF4-FFF2-40B4-BE49-F238E27FC236}">
                  <a16:creationId xmlns:a16="http://schemas.microsoft.com/office/drawing/2014/main" id="{208C9C3C-901F-90F2-99E4-07150BA6BDC9}"/>
                </a:ext>
              </a:extLst>
            </p:cNvPr>
            <p:cNvSpPr/>
            <p:nvPr/>
          </p:nvSpPr>
          <p:spPr>
            <a:xfrm>
              <a:off x="2494768" y="4656594"/>
              <a:ext cx="7920502" cy="692162"/>
            </a:xfrm>
            <a:custGeom>
              <a:avLst/>
              <a:gdLst/>
              <a:ahLst/>
              <a:cxnLst/>
              <a:rect l="l" t="t" r="r" b="b"/>
              <a:pathLst>
                <a:path w="7920504" h="654526" extrusionOk="0">
                  <a:moveTo>
                    <a:pt x="7897144" y="21114"/>
                  </a:moveTo>
                  <a:lnTo>
                    <a:pt x="7920505" y="0"/>
                  </a:lnTo>
                  <a:lnTo>
                    <a:pt x="7871325" y="18891"/>
                  </a:lnTo>
                  <a:cubicBezTo>
                    <a:pt x="7498783" y="86677"/>
                    <a:pt x="5889354" y="137795"/>
                    <a:pt x="3960252" y="137795"/>
                  </a:cubicBezTo>
                  <a:cubicBezTo>
                    <a:pt x="2031151" y="137795"/>
                    <a:pt x="421722" y="86677"/>
                    <a:pt x="49180" y="18891"/>
                  </a:cubicBezTo>
                  <a:lnTo>
                    <a:pt x="0" y="0"/>
                  </a:lnTo>
                  <a:lnTo>
                    <a:pt x="19672" y="17780"/>
                  </a:lnTo>
                  <a:cubicBezTo>
                    <a:pt x="399591" y="164465"/>
                    <a:pt x="756149" y="346710"/>
                    <a:pt x="1080739" y="543401"/>
                  </a:cubicBezTo>
                  <a:cubicBezTo>
                    <a:pt x="1711478" y="606742"/>
                    <a:pt x="2751644" y="654526"/>
                    <a:pt x="3961482" y="654526"/>
                  </a:cubicBezTo>
                  <a:cubicBezTo>
                    <a:pt x="5175009" y="654526"/>
                    <a:pt x="6429109" y="596741"/>
                    <a:pt x="6847143" y="543401"/>
                  </a:cubicBezTo>
                  <a:cubicBezTo>
                    <a:pt x="7168045" y="346710"/>
                    <a:pt x="7520914" y="166688"/>
                    <a:pt x="7897144" y="21114"/>
                  </a:cubicBezTo>
                  <a:close/>
                </a:path>
              </a:pathLst>
            </a:custGeom>
            <a:solidFill>
              <a:srgbClr val="1099EB"/>
            </a:solidFill>
            <a:ln>
              <a:noFill/>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16" name="Google Shape;784;p34">
              <a:extLst>
                <a:ext uri="{FF2B5EF4-FFF2-40B4-BE49-F238E27FC236}">
                  <a16:creationId xmlns:a16="http://schemas.microsoft.com/office/drawing/2014/main" id="{810D0AB0-CC0D-56A6-77B8-A6736B362D32}"/>
                </a:ext>
              </a:extLst>
            </p:cNvPr>
            <p:cNvSpPr/>
            <p:nvPr/>
          </p:nvSpPr>
          <p:spPr>
            <a:xfrm>
              <a:off x="2462801" y="4483058"/>
              <a:ext cx="7984437" cy="314939"/>
            </a:xfrm>
            <a:custGeom>
              <a:avLst/>
              <a:gdLst/>
              <a:ahLst/>
              <a:cxnLst/>
              <a:rect l="l" t="t" r="r" b="b"/>
              <a:pathLst>
                <a:path w="7984439" h="297815" extrusionOk="0">
                  <a:moveTo>
                    <a:pt x="7984439" y="148908"/>
                  </a:moveTo>
                  <a:cubicBezTo>
                    <a:pt x="7984439" y="231147"/>
                    <a:pt x="6197061" y="297815"/>
                    <a:pt x="3992219" y="297815"/>
                  </a:cubicBezTo>
                  <a:cubicBezTo>
                    <a:pt x="1787377" y="297815"/>
                    <a:pt x="0" y="231147"/>
                    <a:pt x="0" y="148908"/>
                  </a:cubicBezTo>
                  <a:cubicBezTo>
                    <a:pt x="0" y="66668"/>
                    <a:pt x="1787377" y="0"/>
                    <a:pt x="3992219" y="0"/>
                  </a:cubicBezTo>
                  <a:cubicBezTo>
                    <a:pt x="6197061" y="0"/>
                    <a:pt x="7984439" y="66668"/>
                    <a:pt x="7984439" y="148908"/>
                  </a:cubicBezTo>
                  <a:close/>
                </a:path>
              </a:pathLst>
            </a:custGeom>
            <a:solidFill>
              <a:srgbClr val="0575A4"/>
            </a:solidFill>
            <a:ln w="12275" cap="flat" cmpd="sng">
              <a:solidFill>
                <a:srgbClr val="0575A4"/>
              </a:solidFill>
              <a:prstDash val="solid"/>
              <a:miter lim="8000"/>
              <a:headEnd type="none" w="sm" len="sm"/>
              <a:tailEnd type="none" w="sm" len="sm"/>
            </a:ln>
          </p:spPr>
          <p:txBody>
            <a:bodyPr spcFirstLastPara="1" wrap="square" lIns="68575" tIns="34275" rIns="68575" bIns="34275" anchor="ctr" anchorCtr="0">
              <a:noAutofit/>
            </a:bodyPr>
            <a:lstStyle/>
            <a:p>
              <a:pPr defTabSz="914378">
                <a:buSzPts val="1100"/>
              </a:pPr>
              <a:endParaRPr lang="en-GB" sz="1000" noProof="1">
                <a:solidFill>
                  <a:srgbClr val="000000"/>
                </a:solidFill>
                <a:latin typeface="Poppins" pitchFamily="2" charset="77"/>
                <a:cs typeface="Poppins" pitchFamily="2" charset="77"/>
              </a:endParaRPr>
            </a:p>
          </p:txBody>
        </p:sp>
        <p:sp>
          <p:nvSpPr>
            <p:cNvPr id="118" name="Google Shape;786;p34">
              <a:extLst>
                <a:ext uri="{FF2B5EF4-FFF2-40B4-BE49-F238E27FC236}">
                  <a16:creationId xmlns:a16="http://schemas.microsoft.com/office/drawing/2014/main" id="{ED1FA66F-9164-47E4-2963-74B70D912286}"/>
                </a:ext>
              </a:extLst>
            </p:cNvPr>
            <p:cNvSpPr txBox="1"/>
            <p:nvPr/>
          </p:nvSpPr>
          <p:spPr>
            <a:xfrm>
              <a:off x="4745024" y="5620505"/>
              <a:ext cx="3344470" cy="347108"/>
            </a:xfrm>
            <a:prstGeom prst="rect">
              <a:avLst/>
            </a:prstGeom>
            <a:noFill/>
            <a:ln>
              <a:noFill/>
            </a:ln>
          </p:spPr>
          <p:txBody>
            <a:bodyPr spcFirstLastPara="1" wrap="square" lIns="34275" tIns="34275" rIns="34275" bIns="34275" anchor="t" anchorCtr="0">
              <a:spAutoFit/>
            </a:bodyPr>
            <a:lstStyle/>
            <a:p>
              <a:pPr algn="ctr" defTabSz="914378">
                <a:buClr>
                  <a:srgbClr val="006867"/>
                </a:buClr>
                <a:buSzPts val="1000"/>
              </a:pPr>
              <a:r>
                <a:rPr lang="en-GB" sz="1000" b="1" noProof="1">
                  <a:solidFill>
                    <a:srgbClr val="000000"/>
                  </a:solidFill>
                  <a:latin typeface="Poppins" pitchFamily="2" charset="77"/>
                  <a:ea typeface="Tahoma"/>
                  <a:cs typeface="Poppins" pitchFamily="2" charset="77"/>
                  <a:sym typeface="Tahoma"/>
                </a:rPr>
                <a:t>In the Wild</a:t>
              </a:r>
              <a:endParaRPr lang="en-GB" sz="1000" noProof="1">
                <a:solidFill>
                  <a:srgbClr val="000000"/>
                </a:solidFill>
                <a:latin typeface="Poppins" pitchFamily="2" charset="77"/>
                <a:ea typeface="+mn-ea"/>
                <a:cs typeface="Poppins" pitchFamily="2" charset="77"/>
              </a:endParaRPr>
            </a:p>
          </p:txBody>
        </p:sp>
        <p:sp>
          <p:nvSpPr>
            <p:cNvPr id="117" name="Google Shape;785;p34">
              <a:extLst>
                <a:ext uri="{FF2B5EF4-FFF2-40B4-BE49-F238E27FC236}">
                  <a16:creationId xmlns:a16="http://schemas.microsoft.com/office/drawing/2014/main" id="{6FC12D4D-163C-343D-294F-5F6530CD2F3E}"/>
                </a:ext>
              </a:extLst>
            </p:cNvPr>
            <p:cNvSpPr txBox="1"/>
            <p:nvPr/>
          </p:nvSpPr>
          <p:spPr>
            <a:xfrm>
              <a:off x="4949907" y="4858166"/>
              <a:ext cx="2943484" cy="347108"/>
            </a:xfrm>
            <a:prstGeom prst="rect">
              <a:avLst/>
            </a:prstGeom>
            <a:noFill/>
            <a:ln>
              <a:noFill/>
            </a:ln>
          </p:spPr>
          <p:txBody>
            <a:bodyPr spcFirstLastPara="1" wrap="square" lIns="34275" tIns="34275" rIns="34275" bIns="34275" anchor="t" anchorCtr="0">
              <a:spAutoFit/>
            </a:bodyPr>
            <a:lstStyle/>
            <a:p>
              <a:pPr algn="ctr" defTabSz="914378">
                <a:buClr>
                  <a:srgbClr val="FFFFFF"/>
                </a:buClr>
                <a:buSzPts val="1000"/>
              </a:pPr>
              <a:r>
                <a:rPr lang="en-GB" sz="1000" b="1" noProof="1">
                  <a:solidFill>
                    <a:srgbClr val="000000"/>
                  </a:solidFill>
                  <a:latin typeface="Poppins" pitchFamily="2" charset="77"/>
                  <a:ea typeface="Tahoma"/>
                  <a:cs typeface="Poppins" pitchFamily="2" charset="77"/>
                  <a:sym typeface="Tahoma"/>
                </a:rPr>
                <a:t>Discovery</a:t>
              </a:r>
              <a:endParaRPr lang="en-GB" sz="1000" noProof="1">
                <a:solidFill>
                  <a:srgbClr val="000000"/>
                </a:solidFill>
                <a:latin typeface="Poppins" pitchFamily="2" charset="77"/>
                <a:ea typeface="+mn-ea"/>
                <a:cs typeface="Poppins" pitchFamily="2" charset="77"/>
              </a:endParaRPr>
            </a:p>
          </p:txBody>
        </p:sp>
      </p:grpSp>
    </p:spTree>
    <p:extLst>
      <p:ext uri="{BB962C8B-B14F-4D97-AF65-F5344CB8AC3E}">
        <p14:creationId xmlns:p14="http://schemas.microsoft.com/office/powerpoint/2010/main" val="2604236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7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74" grpId="0"/>
      <p:bldP spid="74" grpId="1"/>
      <p:bldP spid="88" grpId="0"/>
      <p:bldP spid="89" grpId="0"/>
      <p:bldP spid="8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C5644-6A2B-1FA1-49C3-C2BC3DA08861}"/>
              </a:ext>
            </a:extLst>
          </p:cNvPr>
          <p:cNvSpPr>
            <a:spLocks noGrp="1"/>
          </p:cNvSpPr>
          <p:nvPr>
            <p:ph type="title"/>
          </p:nvPr>
        </p:nvSpPr>
        <p:spPr>
          <a:xfrm>
            <a:off x="633598" y="581855"/>
            <a:ext cx="7529865" cy="504000"/>
          </a:xfrm>
        </p:spPr>
        <p:txBody>
          <a:bodyPr/>
          <a:lstStyle/>
          <a:p>
            <a:r>
              <a:rPr lang="en-GB" dirty="0"/>
              <a:t>Past vs. Future - VM vs. Exposure Management </a:t>
            </a:r>
            <a:br>
              <a:rPr lang="en-GB" dirty="0"/>
            </a:br>
            <a:endParaRPr lang="en-GB" dirty="0"/>
          </a:p>
        </p:txBody>
      </p:sp>
      <p:sp>
        <p:nvSpPr>
          <p:cNvPr id="3" name="Foliennummernplatzhalter 2">
            <a:extLst>
              <a:ext uri="{FF2B5EF4-FFF2-40B4-BE49-F238E27FC236}">
                <a16:creationId xmlns:a16="http://schemas.microsoft.com/office/drawing/2014/main" id="{49D6ED68-A23E-D994-A605-FF4F2E0250FB}"/>
              </a:ext>
            </a:extLst>
          </p:cNvPr>
          <p:cNvSpPr>
            <a:spLocks noGrp="1"/>
          </p:cNvSpPr>
          <p:nvPr>
            <p:ph type="sldNum" sz="quarter" idx="12"/>
          </p:nvPr>
        </p:nvSpPr>
        <p:spPr/>
        <p:txBody>
          <a:bodyPr/>
          <a:lstStyle/>
          <a:p>
            <a:fld id="{4C86EB02-3AF8-4C19-B0D1-31A9E52C2F89}" type="slidenum">
              <a:rPr lang="en-GB" smtClean="0"/>
              <a:pPr/>
              <a:t>28</a:t>
            </a:fld>
            <a:endParaRPr lang="en-GB"/>
          </a:p>
        </p:txBody>
      </p:sp>
      <p:sp>
        <p:nvSpPr>
          <p:cNvPr id="4" name="Datumsplatzhalter 3">
            <a:extLst>
              <a:ext uri="{FF2B5EF4-FFF2-40B4-BE49-F238E27FC236}">
                <a16:creationId xmlns:a16="http://schemas.microsoft.com/office/drawing/2014/main" id="{095EF5C2-B302-8E6D-D3F5-B9038259C3EA}"/>
              </a:ext>
            </a:extLst>
          </p:cNvPr>
          <p:cNvSpPr>
            <a:spLocks noGrp="1"/>
          </p:cNvSpPr>
          <p:nvPr>
            <p:ph type="dt" sz="half" idx="10"/>
          </p:nvPr>
        </p:nvSpPr>
        <p:spPr/>
        <p:txBody>
          <a:bodyPr/>
          <a:lstStyle/>
          <a:p>
            <a:r>
              <a:rPr lang="de-DE"/>
              <a:t>© 2025 Logicalis Germany</a:t>
            </a:r>
            <a:endParaRPr lang="de-DE" dirty="0"/>
          </a:p>
        </p:txBody>
      </p:sp>
      <p:sp>
        <p:nvSpPr>
          <p:cNvPr id="6" name="Inhaltsplatzhalter 5">
            <a:extLst>
              <a:ext uri="{FF2B5EF4-FFF2-40B4-BE49-F238E27FC236}">
                <a16:creationId xmlns:a16="http://schemas.microsoft.com/office/drawing/2014/main" id="{89EAC2E5-A668-B1BD-22BE-01292B6C7F6E}"/>
              </a:ext>
            </a:extLst>
          </p:cNvPr>
          <p:cNvSpPr>
            <a:spLocks noGrp="1"/>
          </p:cNvSpPr>
          <p:nvPr>
            <p:ph idx="13"/>
          </p:nvPr>
        </p:nvSpPr>
        <p:spPr>
          <a:xfrm>
            <a:off x="8163466" y="3022600"/>
            <a:ext cx="3394937" cy="1308100"/>
          </a:xfrm>
        </p:spPr>
        <p:txBody>
          <a:bodyPr anchor="t"/>
          <a:lstStyle/>
          <a:p>
            <a:pPr marL="0" indent="0" algn="ctr">
              <a:lnSpc>
                <a:spcPct val="130000"/>
              </a:lnSpc>
              <a:buNone/>
            </a:pPr>
            <a:r>
              <a:rPr lang="en-US" sz="1800" dirty="0"/>
              <a:t>Scope IT assets and the critical business processes they map to</a:t>
            </a:r>
          </a:p>
        </p:txBody>
      </p:sp>
      <p:pic>
        <p:nvPicPr>
          <p:cNvPr id="8" name="Google Shape;2041;p253" descr="A picture containing electronics, road, outdoor, calculator&#10;&#10;Description automatically generated">
            <a:extLst>
              <a:ext uri="{FF2B5EF4-FFF2-40B4-BE49-F238E27FC236}">
                <a16:creationId xmlns:a16="http://schemas.microsoft.com/office/drawing/2014/main" id="{F66AFF39-697E-3FFB-BF3A-52B3DA071490}"/>
              </a:ext>
            </a:extLst>
          </p:cNvPr>
          <p:cNvPicPr preferRelativeResize="0"/>
          <p:nvPr/>
        </p:nvPicPr>
        <p:blipFill rotWithShape="1">
          <a:blip r:embed="rId3">
            <a:alphaModFix/>
          </a:blip>
          <a:srcRect/>
          <a:stretch/>
        </p:blipFill>
        <p:spPr>
          <a:xfrm>
            <a:off x="633599" y="1600150"/>
            <a:ext cx="7159870" cy="4293555"/>
          </a:xfrm>
          <a:prstGeom prst="rect">
            <a:avLst/>
          </a:prstGeom>
          <a:noFill/>
          <a:ln w="19050" cap="flat" cmpd="sng">
            <a:solidFill>
              <a:schemeClr val="dk2"/>
            </a:solidFill>
            <a:prstDash val="solid"/>
            <a:round/>
            <a:headEnd type="none" w="sm" len="sm"/>
            <a:tailEnd type="none" w="sm" len="sm"/>
          </a:ln>
        </p:spPr>
      </p:pic>
      <p:sp>
        <p:nvSpPr>
          <p:cNvPr id="5" name="Inhaltsplatzhalter 4">
            <a:extLst>
              <a:ext uri="{FF2B5EF4-FFF2-40B4-BE49-F238E27FC236}">
                <a16:creationId xmlns:a16="http://schemas.microsoft.com/office/drawing/2014/main" id="{1E0C60F3-BFB4-6CC7-105B-232C3863A249}"/>
              </a:ext>
            </a:extLst>
          </p:cNvPr>
          <p:cNvSpPr>
            <a:spLocks noGrp="1"/>
          </p:cNvSpPr>
          <p:nvPr>
            <p:ph idx="1"/>
          </p:nvPr>
        </p:nvSpPr>
        <p:spPr>
          <a:xfrm>
            <a:off x="595861" y="1284288"/>
            <a:ext cx="7159870" cy="315862"/>
          </a:xfrm>
        </p:spPr>
        <p:txBody>
          <a:bodyPr/>
          <a:lstStyle/>
          <a:p>
            <a:pPr marL="0" indent="0">
              <a:buNone/>
            </a:pPr>
            <a:r>
              <a:rPr lang="en-US" b="1" dirty="0"/>
              <a:t>Based on Attack Graph Analysis™ on Digital Twin of your environment</a:t>
            </a:r>
          </a:p>
        </p:txBody>
      </p:sp>
      <p:grpSp>
        <p:nvGrpSpPr>
          <p:cNvPr id="25" name="Google Shape;752;g2247eab9ec7_1_0">
            <a:extLst>
              <a:ext uri="{FF2B5EF4-FFF2-40B4-BE49-F238E27FC236}">
                <a16:creationId xmlns:a16="http://schemas.microsoft.com/office/drawing/2014/main" id="{868ED36E-26C0-148F-E36B-2C11C277434B}"/>
              </a:ext>
            </a:extLst>
          </p:cNvPr>
          <p:cNvGrpSpPr/>
          <p:nvPr/>
        </p:nvGrpSpPr>
        <p:grpSpPr>
          <a:xfrm>
            <a:off x="9156992" y="1442219"/>
            <a:ext cx="1407883" cy="1440001"/>
            <a:chOff x="7841737" y="27950"/>
            <a:chExt cx="1298625" cy="1328251"/>
          </a:xfrm>
        </p:grpSpPr>
        <p:sp>
          <p:nvSpPr>
            <p:cNvPr id="26" name="Google Shape;753;g2247eab9ec7_1_0">
              <a:extLst>
                <a:ext uri="{FF2B5EF4-FFF2-40B4-BE49-F238E27FC236}">
                  <a16:creationId xmlns:a16="http://schemas.microsoft.com/office/drawing/2014/main" id="{09CBBAA8-C574-79EA-BC4F-FC2A04803F7D}"/>
                </a:ext>
              </a:extLst>
            </p:cNvPr>
            <p:cNvSpPr/>
            <p:nvPr/>
          </p:nvSpPr>
          <p:spPr>
            <a:xfrm>
              <a:off x="8122800" y="311525"/>
              <a:ext cx="736500" cy="761100"/>
            </a:xfrm>
            <a:prstGeom prst="ellipse">
              <a:avLst/>
            </a:prstGeom>
            <a:solidFill>
              <a:srgbClr val="FFFFFF"/>
            </a:solidFill>
            <a:ln w="9525" cap="flat" cmpd="sng">
              <a:solidFill>
                <a:srgbClr val="006867"/>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Poppins"/>
                <a:ea typeface="Poppins"/>
                <a:cs typeface="Poppins"/>
                <a:sym typeface="Poppins"/>
              </a:endParaRPr>
            </a:p>
          </p:txBody>
        </p:sp>
        <p:pic>
          <p:nvPicPr>
            <p:cNvPr id="27" name="Google Shape;754;g2247eab9ec7_1_0">
              <a:extLst>
                <a:ext uri="{FF2B5EF4-FFF2-40B4-BE49-F238E27FC236}">
                  <a16:creationId xmlns:a16="http://schemas.microsoft.com/office/drawing/2014/main" id="{F9791787-7CDD-417F-123C-D34504952E4F}"/>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7841737" y="27950"/>
              <a:ext cx="1298625" cy="1328251"/>
            </a:xfrm>
            <a:prstGeom prst="rect">
              <a:avLst/>
            </a:prstGeom>
            <a:noFill/>
            <a:ln>
              <a:noFill/>
            </a:ln>
          </p:spPr>
        </p:pic>
      </p:grpSp>
      <p:grpSp>
        <p:nvGrpSpPr>
          <p:cNvPr id="28" name="Google Shape;763;g2fd8efa7fb2_1_0">
            <a:extLst>
              <a:ext uri="{FF2B5EF4-FFF2-40B4-BE49-F238E27FC236}">
                <a16:creationId xmlns:a16="http://schemas.microsoft.com/office/drawing/2014/main" id="{A3C00611-309B-2D54-E71A-1189165AA021}"/>
              </a:ext>
            </a:extLst>
          </p:cNvPr>
          <p:cNvGrpSpPr/>
          <p:nvPr/>
        </p:nvGrpSpPr>
        <p:grpSpPr>
          <a:xfrm>
            <a:off x="9156992" y="1442219"/>
            <a:ext cx="1407883" cy="1440001"/>
            <a:chOff x="7841737" y="27950"/>
            <a:chExt cx="1298625" cy="1328251"/>
          </a:xfrm>
        </p:grpSpPr>
        <p:sp>
          <p:nvSpPr>
            <p:cNvPr id="29" name="Google Shape;764;g2fd8efa7fb2_1_0">
              <a:extLst>
                <a:ext uri="{FF2B5EF4-FFF2-40B4-BE49-F238E27FC236}">
                  <a16:creationId xmlns:a16="http://schemas.microsoft.com/office/drawing/2014/main" id="{063107FF-2186-9136-F66F-5C1DBED9D859}"/>
                </a:ext>
              </a:extLst>
            </p:cNvPr>
            <p:cNvSpPr/>
            <p:nvPr/>
          </p:nvSpPr>
          <p:spPr>
            <a:xfrm>
              <a:off x="8122800" y="311525"/>
              <a:ext cx="736500" cy="761100"/>
            </a:xfrm>
            <a:prstGeom prst="ellipse">
              <a:avLst/>
            </a:prstGeom>
            <a:solidFill>
              <a:srgbClr val="FFFFFF"/>
            </a:solidFill>
            <a:ln w="9525" cap="flat" cmpd="sng">
              <a:solidFill>
                <a:srgbClr val="006867"/>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Poppins"/>
                <a:ea typeface="Poppins"/>
                <a:cs typeface="Poppins"/>
                <a:sym typeface="Poppins"/>
              </a:endParaRPr>
            </a:p>
          </p:txBody>
        </p:sp>
        <p:pic>
          <p:nvPicPr>
            <p:cNvPr id="30" name="Google Shape;765;g2fd8efa7fb2_1_0">
              <a:extLst>
                <a:ext uri="{FF2B5EF4-FFF2-40B4-BE49-F238E27FC236}">
                  <a16:creationId xmlns:a16="http://schemas.microsoft.com/office/drawing/2014/main" id="{99934284-0170-837D-E7E1-E07096036478}"/>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841737" y="27950"/>
              <a:ext cx="1298625" cy="1328251"/>
            </a:xfrm>
            <a:prstGeom prst="rect">
              <a:avLst/>
            </a:prstGeom>
            <a:noFill/>
            <a:ln>
              <a:noFill/>
            </a:ln>
          </p:spPr>
        </p:pic>
      </p:grpSp>
      <p:sp>
        <p:nvSpPr>
          <p:cNvPr id="31" name="Inhaltsplatzhalter 5">
            <a:extLst>
              <a:ext uri="{FF2B5EF4-FFF2-40B4-BE49-F238E27FC236}">
                <a16:creationId xmlns:a16="http://schemas.microsoft.com/office/drawing/2014/main" id="{4B3B976A-7E4F-E9FD-21F6-FC896400AEFA}"/>
              </a:ext>
            </a:extLst>
          </p:cNvPr>
          <p:cNvSpPr txBox="1">
            <a:spLocks/>
          </p:cNvSpPr>
          <p:nvPr/>
        </p:nvSpPr>
        <p:spPr>
          <a:xfrm>
            <a:off x="8163464" y="3022600"/>
            <a:ext cx="3394937" cy="1308100"/>
          </a:xfrm>
          <a:prstGeom prst="rect">
            <a:avLst/>
          </a:prstGeom>
        </p:spPr>
        <p:txBody>
          <a:bodyPr anchor="t"/>
          <a:lstStyle>
            <a:lvl1pPr marL="285750" indent="-285750" algn="l" defTabSz="612000" rtl="0" eaLnBrk="1" latinLnBrk="0" hangingPunct="1">
              <a:lnSpc>
                <a:spcPct val="100000"/>
              </a:lnSpc>
              <a:spcBef>
                <a:spcPts val="0"/>
              </a:spcBef>
              <a:spcAft>
                <a:spcPts val="1200"/>
              </a:spcAft>
              <a:buClr>
                <a:schemeClr val="bg1"/>
              </a:buClr>
              <a:buSzPct val="80000"/>
              <a:buFont typeface="Montserrat" pitchFamily="2" charset="0"/>
              <a:buChar char="▶"/>
              <a:defRPr sz="1400" kern="1200">
                <a:solidFill>
                  <a:schemeClr val="bg1"/>
                </a:solidFill>
                <a:latin typeface="+mn-lt"/>
                <a:ea typeface="+mn-ea"/>
                <a:cs typeface="+mn-cs"/>
              </a:defRPr>
            </a:lvl1pPr>
            <a:lvl2pPr marL="717550" indent="-358775" algn="l" defTabSz="914400" rtl="0" eaLnBrk="1" latinLnBrk="0" hangingPunct="1">
              <a:lnSpc>
                <a:spcPct val="100000"/>
              </a:lnSpc>
              <a:spcBef>
                <a:spcPts val="0"/>
              </a:spcBef>
              <a:spcAft>
                <a:spcPts val="1200"/>
              </a:spcAft>
              <a:buClr>
                <a:schemeClr val="bg1"/>
              </a:buClr>
              <a:buSzPct val="90000"/>
              <a:buFont typeface="+mj-lt"/>
              <a:buAutoNum type="romanUcPeriod"/>
              <a:defRPr sz="1400" b="0" i="0" kern="1200">
                <a:solidFill>
                  <a:schemeClr val="bg1"/>
                </a:solidFill>
                <a:latin typeface="+mn-lt"/>
                <a:ea typeface="Roboto Slab Medium" pitchFamily="2" charset="0"/>
                <a:cs typeface="Times New Roman" panose="02020603050405020304" pitchFamily="18" charset="0"/>
              </a:defRPr>
            </a:lvl2pPr>
            <a:lvl3pPr marL="1076325" indent="-358775" algn="l" defTabSz="914400" rtl="0" eaLnBrk="1" latinLnBrk="0" hangingPunct="1">
              <a:lnSpc>
                <a:spcPct val="100000"/>
              </a:lnSpc>
              <a:spcBef>
                <a:spcPts val="0"/>
              </a:spcBef>
              <a:spcAft>
                <a:spcPts val="1200"/>
              </a:spcAft>
              <a:buClr>
                <a:schemeClr val="tx2"/>
              </a:buClr>
              <a:buSzPct val="80000"/>
              <a:buFont typeface="+mj-lt"/>
              <a:buAutoNum type="romanUcPeriod"/>
              <a:defRPr sz="1500" b="0" kern="1200">
                <a:solidFill>
                  <a:schemeClr val="tx2"/>
                </a:solidFill>
                <a:latin typeface="+mn-lt"/>
                <a:ea typeface="+mn-ea"/>
                <a:cs typeface="+mn-cs"/>
              </a:defRPr>
            </a:lvl3pPr>
            <a:lvl4pPr marL="358775" indent="0" algn="l" defTabSz="914400" rtl="0" eaLnBrk="1" latinLnBrk="0" hangingPunct="1">
              <a:lnSpc>
                <a:spcPct val="100000"/>
              </a:lnSpc>
              <a:spcBef>
                <a:spcPts val="0"/>
              </a:spcBef>
              <a:spcAft>
                <a:spcPts val="1200"/>
              </a:spcAft>
              <a:buClr>
                <a:schemeClr val="accent1"/>
              </a:buClr>
              <a:buSzPct val="80000"/>
              <a:buFont typeface="Wingdings" panose="05000000000000000000" pitchFamily="2" charset="2"/>
              <a:buNone/>
              <a:defRPr sz="1500" b="0" kern="1200">
                <a:solidFill>
                  <a:schemeClr val="tx2"/>
                </a:solidFill>
                <a:latin typeface="+mn-lt"/>
                <a:ea typeface="+mn-ea"/>
                <a:cs typeface="+mn-cs"/>
              </a:defRPr>
            </a:lvl4pPr>
            <a:lvl5pPr marL="717550" indent="-179388" algn="l" defTabSz="914400" rtl="0" eaLnBrk="1" latinLnBrk="0" hangingPunct="1">
              <a:lnSpc>
                <a:spcPct val="100000"/>
              </a:lnSpc>
              <a:spcBef>
                <a:spcPts val="0"/>
              </a:spcBef>
              <a:spcAft>
                <a:spcPts val="1200"/>
              </a:spcAft>
              <a:buClr>
                <a:schemeClr val="accent1"/>
              </a:buClr>
              <a:buSzPct val="90000"/>
              <a:buFont typeface="Wingdings" panose="05000000000000000000" pitchFamily="2" charset="2"/>
              <a:buChar char="§"/>
              <a:defRPr sz="15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sz="1800" dirty="0"/>
              <a:t>Holistic and continuous discovery for unified visibility</a:t>
            </a:r>
          </a:p>
        </p:txBody>
      </p:sp>
      <p:grpSp>
        <p:nvGrpSpPr>
          <p:cNvPr id="32" name="Google Shape;776;g2fd8efa7fb2_1_19">
            <a:extLst>
              <a:ext uri="{FF2B5EF4-FFF2-40B4-BE49-F238E27FC236}">
                <a16:creationId xmlns:a16="http://schemas.microsoft.com/office/drawing/2014/main" id="{8A921F36-306A-1890-41C5-2E12CB7C7F87}"/>
              </a:ext>
            </a:extLst>
          </p:cNvPr>
          <p:cNvGrpSpPr/>
          <p:nvPr/>
        </p:nvGrpSpPr>
        <p:grpSpPr>
          <a:xfrm>
            <a:off x="9167264" y="1442219"/>
            <a:ext cx="1407883" cy="1440001"/>
            <a:chOff x="7841737" y="27950"/>
            <a:chExt cx="1298625" cy="1328251"/>
          </a:xfrm>
        </p:grpSpPr>
        <p:sp>
          <p:nvSpPr>
            <p:cNvPr id="33" name="Google Shape;777;g2fd8efa7fb2_1_19">
              <a:extLst>
                <a:ext uri="{FF2B5EF4-FFF2-40B4-BE49-F238E27FC236}">
                  <a16:creationId xmlns:a16="http://schemas.microsoft.com/office/drawing/2014/main" id="{70F0FA3A-E232-1F6C-2BA4-5A91E4989324}"/>
                </a:ext>
              </a:extLst>
            </p:cNvPr>
            <p:cNvSpPr/>
            <p:nvPr/>
          </p:nvSpPr>
          <p:spPr>
            <a:xfrm>
              <a:off x="8114251" y="311525"/>
              <a:ext cx="736500" cy="761100"/>
            </a:xfrm>
            <a:prstGeom prst="ellipse">
              <a:avLst/>
            </a:prstGeom>
            <a:solidFill>
              <a:srgbClr val="FFFFFF"/>
            </a:solidFill>
            <a:ln w="9525" cap="flat" cmpd="sng">
              <a:solidFill>
                <a:srgbClr val="006867"/>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Poppins"/>
                <a:ea typeface="Poppins"/>
                <a:cs typeface="Poppins"/>
                <a:sym typeface="Poppins"/>
              </a:endParaRPr>
            </a:p>
          </p:txBody>
        </p:sp>
        <p:pic>
          <p:nvPicPr>
            <p:cNvPr id="34" name="Google Shape;778;g2fd8efa7fb2_1_19">
              <a:extLst>
                <a:ext uri="{FF2B5EF4-FFF2-40B4-BE49-F238E27FC236}">
                  <a16:creationId xmlns:a16="http://schemas.microsoft.com/office/drawing/2014/main" id="{8CFA1300-351F-9AAC-A724-011A5348613F}"/>
                </a:ext>
              </a:extLst>
            </p:cNvPr>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841737" y="27950"/>
              <a:ext cx="1298625" cy="1328251"/>
            </a:xfrm>
            <a:prstGeom prst="rect">
              <a:avLst/>
            </a:prstGeom>
            <a:noFill/>
            <a:ln>
              <a:noFill/>
            </a:ln>
          </p:spPr>
        </p:pic>
      </p:grpSp>
      <p:sp>
        <p:nvSpPr>
          <p:cNvPr id="35" name="Inhaltsplatzhalter 5">
            <a:extLst>
              <a:ext uri="{FF2B5EF4-FFF2-40B4-BE49-F238E27FC236}">
                <a16:creationId xmlns:a16="http://schemas.microsoft.com/office/drawing/2014/main" id="{CC8B6B8E-0023-7BA5-386F-CA03CE486C1A}"/>
              </a:ext>
            </a:extLst>
          </p:cNvPr>
          <p:cNvSpPr txBox="1">
            <a:spLocks/>
          </p:cNvSpPr>
          <p:nvPr/>
        </p:nvSpPr>
        <p:spPr>
          <a:xfrm>
            <a:off x="8173736" y="3022600"/>
            <a:ext cx="3394937" cy="1308100"/>
          </a:xfrm>
          <a:prstGeom prst="rect">
            <a:avLst/>
          </a:prstGeom>
        </p:spPr>
        <p:txBody>
          <a:bodyPr anchor="t"/>
          <a:lstStyle>
            <a:lvl1pPr marL="285750" indent="-285750" algn="l" defTabSz="612000" rtl="0" eaLnBrk="1" latinLnBrk="0" hangingPunct="1">
              <a:lnSpc>
                <a:spcPct val="100000"/>
              </a:lnSpc>
              <a:spcBef>
                <a:spcPts val="0"/>
              </a:spcBef>
              <a:spcAft>
                <a:spcPts val="1200"/>
              </a:spcAft>
              <a:buClr>
                <a:schemeClr val="bg1"/>
              </a:buClr>
              <a:buSzPct val="80000"/>
              <a:buFont typeface="Montserrat" pitchFamily="2" charset="0"/>
              <a:buChar char="▶"/>
              <a:defRPr sz="1400" kern="1200">
                <a:solidFill>
                  <a:schemeClr val="bg1"/>
                </a:solidFill>
                <a:latin typeface="+mn-lt"/>
                <a:ea typeface="+mn-ea"/>
                <a:cs typeface="+mn-cs"/>
              </a:defRPr>
            </a:lvl1pPr>
            <a:lvl2pPr marL="717550" indent="-358775" algn="l" defTabSz="914400" rtl="0" eaLnBrk="1" latinLnBrk="0" hangingPunct="1">
              <a:lnSpc>
                <a:spcPct val="100000"/>
              </a:lnSpc>
              <a:spcBef>
                <a:spcPts val="0"/>
              </a:spcBef>
              <a:spcAft>
                <a:spcPts val="1200"/>
              </a:spcAft>
              <a:buClr>
                <a:schemeClr val="bg1"/>
              </a:buClr>
              <a:buSzPct val="90000"/>
              <a:buFont typeface="+mj-lt"/>
              <a:buAutoNum type="romanUcPeriod"/>
              <a:defRPr sz="1400" b="0" i="0" kern="1200">
                <a:solidFill>
                  <a:schemeClr val="bg1"/>
                </a:solidFill>
                <a:latin typeface="+mn-lt"/>
                <a:ea typeface="Roboto Slab Medium" pitchFamily="2" charset="0"/>
                <a:cs typeface="Times New Roman" panose="02020603050405020304" pitchFamily="18" charset="0"/>
              </a:defRPr>
            </a:lvl2pPr>
            <a:lvl3pPr marL="1076325" indent="-358775" algn="l" defTabSz="914400" rtl="0" eaLnBrk="1" latinLnBrk="0" hangingPunct="1">
              <a:lnSpc>
                <a:spcPct val="100000"/>
              </a:lnSpc>
              <a:spcBef>
                <a:spcPts val="0"/>
              </a:spcBef>
              <a:spcAft>
                <a:spcPts val="1200"/>
              </a:spcAft>
              <a:buClr>
                <a:schemeClr val="tx2"/>
              </a:buClr>
              <a:buSzPct val="80000"/>
              <a:buFont typeface="+mj-lt"/>
              <a:buAutoNum type="romanUcPeriod"/>
              <a:defRPr sz="1500" b="0" kern="1200">
                <a:solidFill>
                  <a:schemeClr val="tx2"/>
                </a:solidFill>
                <a:latin typeface="+mn-lt"/>
                <a:ea typeface="+mn-ea"/>
                <a:cs typeface="+mn-cs"/>
              </a:defRPr>
            </a:lvl3pPr>
            <a:lvl4pPr marL="358775" indent="0" algn="l" defTabSz="914400" rtl="0" eaLnBrk="1" latinLnBrk="0" hangingPunct="1">
              <a:lnSpc>
                <a:spcPct val="100000"/>
              </a:lnSpc>
              <a:spcBef>
                <a:spcPts val="0"/>
              </a:spcBef>
              <a:spcAft>
                <a:spcPts val="1200"/>
              </a:spcAft>
              <a:buClr>
                <a:schemeClr val="accent1"/>
              </a:buClr>
              <a:buSzPct val="80000"/>
              <a:buFont typeface="Wingdings" panose="05000000000000000000" pitchFamily="2" charset="2"/>
              <a:buNone/>
              <a:defRPr sz="1500" b="0" kern="1200">
                <a:solidFill>
                  <a:schemeClr val="tx2"/>
                </a:solidFill>
                <a:latin typeface="+mn-lt"/>
                <a:ea typeface="+mn-ea"/>
                <a:cs typeface="+mn-cs"/>
              </a:defRPr>
            </a:lvl4pPr>
            <a:lvl5pPr marL="717550" indent="-179388" algn="l" defTabSz="914400" rtl="0" eaLnBrk="1" latinLnBrk="0" hangingPunct="1">
              <a:lnSpc>
                <a:spcPct val="100000"/>
              </a:lnSpc>
              <a:spcBef>
                <a:spcPts val="0"/>
              </a:spcBef>
              <a:spcAft>
                <a:spcPts val="1200"/>
              </a:spcAft>
              <a:buClr>
                <a:schemeClr val="accent1"/>
              </a:buClr>
              <a:buSzPct val="90000"/>
              <a:buFont typeface="Wingdings" panose="05000000000000000000" pitchFamily="2" charset="2"/>
              <a:buChar char="§"/>
              <a:defRPr sz="15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sz="1800" dirty="0"/>
              <a:t>Prioritize by focusing on high-impact, high-ROI exposures.</a:t>
            </a:r>
          </a:p>
          <a:p>
            <a:pPr marL="0" indent="0" algn="ctr">
              <a:lnSpc>
                <a:spcPct val="130000"/>
              </a:lnSpc>
              <a:buNone/>
            </a:pPr>
            <a:r>
              <a:rPr lang="en-US" sz="1800" b="1" dirty="0"/>
              <a:t>Choke Points:</a:t>
            </a:r>
            <a:r>
              <a:rPr lang="en-US" sz="1800" dirty="0"/>
              <a:t> intersections of multiple attack paths targeting critical assets.</a:t>
            </a:r>
          </a:p>
        </p:txBody>
      </p:sp>
      <p:grpSp>
        <p:nvGrpSpPr>
          <p:cNvPr id="36" name="Google Shape;786;g2fd8efa7fb2_1_58">
            <a:extLst>
              <a:ext uri="{FF2B5EF4-FFF2-40B4-BE49-F238E27FC236}">
                <a16:creationId xmlns:a16="http://schemas.microsoft.com/office/drawing/2014/main" id="{AE731210-5315-9533-AC5B-9246C2100E9A}"/>
              </a:ext>
            </a:extLst>
          </p:cNvPr>
          <p:cNvGrpSpPr/>
          <p:nvPr/>
        </p:nvGrpSpPr>
        <p:grpSpPr>
          <a:xfrm>
            <a:off x="9156990" y="1442219"/>
            <a:ext cx="1407883" cy="1440001"/>
            <a:chOff x="7841736" y="27950"/>
            <a:chExt cx="1298625" cy="1328251"/>
          </a:xfrm>
        </p:grpSpPr>
        <p:sp>
          <p:nvSpPr>
            <p:cNvPr id="37" name="Google Shape;787;g2fd8efa7fb2_1_58">
              <a:extLst>
                <a:ext uri="{FF2B5EF4-FFF2-40B4-BE49-F238E27FC236}">
                  <a16:creationId xmlns:a16="http://schemas.microsoft.com/office/drawing/2014/main" id="{5D86B979-C47E-E02A-9693-A3A6E7DFD3F5}"/>
                </a:ext>
              </a:extLst>
            </p:cNvPr>
            <p:cNvSpPr/>
            <p:nvPr/>
          </p:nvSpPr>
          <p:spPr>
            <a:xfrm>
              <a:off x="8122798" y="305763"/>
              <a:ext cx="736500" cy="761100"/>
            </a:xfrm>
            <a:prstGeom prst="ellipse">
              <a:avLst/>
            </a:prstGeom>
            <a:solidFill>
              <a:srgbClr val="FFFFFF"/>
            </a:solidFill>
            <a:ln w="9525" cap="flat" cmpd="sng">
              <a:solidFill>
                <a:srgbClr val="006867"/>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Poppins"/>
                <a:ea typeface="Poppins"/>
                <a:cs typeface="Poppins"/>
                <a:sym typeface="Poppins"/>
              </a:endParaRPr>
            </a:p>
          </p:txBody>
        </p:sp>
        <p:pic>
          <p:nvPicPr>
            <p:cNvPr id="38" name="Google Shape;788;g2fd8efa7fb2_1_58">
              <a:extLst>
                <a:ext uri="{FF2B5EF4-FFF2-40B4-BE49-F238E27FC236}">
                  <a16:creationId xmlns:a16="http://schemas.microsoft.com/office/drawing/2014/main" id="{6B88D8DC-05B6-5D26-AA03-4CA3565FC088}"/>
                </a:ext>
              </a:extLst>
            </p:cNvPr>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841736" y="27950"/>
              <a:ext cx="1298625" cy="1328251"/>
            </a:xfrm>
            <a:prstGeom prst="rect">
              <a:avLst/>
            </a:prstGeom>
            <a:noFill/>
            <a:ln>
              <a:noFill/>
            </a:ln>
          </p:spPr>
        </p:pic>
      </p:grpSp>
      <p:sp>
        <p:nvSpPr>
          <p:cNvPr id="39" name="Inhaltsplatzhalter 5">
            <a:extLst>
              <a:ext uri="{FF2B5EF4-FFF2-40B4-BE49-F238E27FC236}">
                <a16:creationId xmlns:a16="http://schemas.microsoft.com/office/drawing/2014/main" id="{87E692CD-6D85-0259-49A2-929BCE3F8E92}"/>
              </a:ext>
            </a:extLst>
          </p:cNvPr>
          <p:cNvSpPr txBox="1">
            <a:spLocks/>
          </p:cNvSpPr>
          <p:nvPr/>
        </p:nvSpPr>
        <p:spPr>
          <a:xfrm>
            <a:off x="8173736" y="3022600"/>
            <a:ext cx="3394937" cy="1308100"/>
          </a:xfrm>
          <a:prstGeom prst="rect">
            <a:avLst/>
          </a:prstGeom>
        </p:spPr>
        <p:txBody>
          <a:bodyPr anchor="t"/>
          <a:lstStyle>
            <a:lvl1pPr marL="285750" indent="-285750" algn="l" defTabSz="612000" rtl="0" eaLnBrk="1" latinLnBrk="0" hangingPunct="1">
              <a:lnSpc>
                <a:spcPct val="100000"/>
              </a:lnSpc>
              <a:spcBef>
                <a:spcPts val="0"/>
              </a:spcBef>
              <a:spcAft>
                <a:spcPts val="1200"/>
              </a:spcAft>
              <a:buClr>
                <a:schemeClr val="bg1"/>
              </a:buClr>
              <a:buSzPct val="80000"/>
              <a:buFont typeface="Montserrat" pitchFamily="2" charset="0"/>
              <a:buChar char="▶"/>
              <a:defRPr sz="1400" kern="1200">
                <a:solidFill>
                  <a:schemeClr val="bg1"/>
                </a:solidFill>
                <a:latin typeface="+mn-lt"/>
                <a:ea typeface="+mn-ea"/>
                <a:cs typeface="+mn-cs"/>
              </a:defRPr>
            </a:lvl1pPr>
            <a:lvl2pPr marL="717550" indent="-358775" algn="l" defTabSz="914400" rtl="0" eaLnBrk="1" latinLnBrk="0" hangingPunct="1">
              <a:lnSpc>
                <a:spcPct val="100000"/>
              </a:lnSpc>
              <a:spcBef>
                <a:spcPts val="0"/>
              </a:spcBef>
              <a:spcAft>
                <a:spcPts val="1200"/>
              </a:spcAft>
              <a:buClr>
                <a:schemeClr val="bg1"/>
              </a:buClr>
              <a:buSzPct val="90000"/>
              <a:buFont typeface="+mj-lt"/>
              <a:buAutoNum type="romanUcPeriod"/>
              <a:defRPr sz="1400" b="0" i="0" kern="1200">
                <a:solidFill>
                  <a:schemeClr val="bg1"/>
                </a:solidFill>
                <a:latin typeface="+mn-lt"/>
                <a:ea typeface="Roboto Slab Medium" pitchFamily="2" charset="0"/>
                <a:cs typeface="Times New Roman" panose="02020603050405020304" pitchFamily="18" charset="0"/>
              </a:defRPr>
            </a:lvl2pPr>
            <a:lvl3pPr marL="1076325" indent="-358775" algn="l" defTabSz="914400" rtl="0" eaLnBrk="1" latinLnBrk="0" hangingPunct="1">
              <a:lnSpc>
                <a:spcPct val="100000"/>
              </a:lnSpc>
              <a:spcBef>
                <a:spcPts val="0"/>
              </a:spcBef>
              <a:spcAft>
                <a:spcPts val="1200"/>
              </a:spcAft>
              <a:buClr>
                <a:schemeClr val="tx2"/>
              </a:buClr>
              <a:buSzPct val="80000"/>
              <a:buFont typeface="+mj-lt"/>
              <a:buAutoNum type="romanUcPeriod"/>
              <a:defRPr sz="1500" b="0" kern="1200">
                <a:solidFill>
                  <a:schemeClr val="tx2"/>
                </a:solidFill>
                <a:latin typeface="+mn-lt"/>
                <a:ea typeface="+mn-ea"/>
                <a:cs typeface="+mn-cs"/>
              </a:defRPr>
            </a:lvl3pPr>
            <a:lvl4pPr marL="358775" indent="0" algn="l" defTabSz="914400" rtl="0" eaLnBrk="1" latinLnBrk="0" hangingPunct="1">
              <a:lnSpc>
                <a:spcPct val="100000"/>
              </a:lnSpc>
              <a:spcBef>
                <a:spcPts val="0"/>
              </a:spcBef>
              <a:spcAft>
                <a:spcPts val="1200"/>
              </a:spcAft>
              <a:buClr>
                <a:schemeClr val="accent1"/>
              </a:buClr>
              <a:buSzPct val="80000"/>
              <a:buFont typeface="Wingdings" panose="05000000000000000000" pitchFamily="2" charset="2"/>
              <a:buNone/>
              <a:defRPr sz="1500" b="0" kern="1200">
                <a:solidFill>
                  <a:schemeClr val="tx2"/>
                </a:solidFill>
                <a:latin typeface="+mn-lt"/>
                <a:ea typeface="+mn-ea"/>
                <a:cs typeface="+mn-cs"/>
              </a:defRPr>
            </a:lvl4pPr>
            <a:lvl5pPr marL="717550" indent="-179388" algn="l" defTabSz="914400" rtl="0" eaLnBrk="1" latinLnBrk="0" hangingPunct="1">
              <a:lnSpc>
                <a:spcPct val="100000"/>
              </a:lnSpc>
              <a:spcBef>
                <a:spcPts val="0"/>
              </a:spcBef>
              <a:spcAft>
                <a:spcPts val="1200"/>
              </a:spcAft>
              <a:buClr>
                <a:schemeClr val="accent1"/>
              </a:buClr>
              <a:buSzPct val="90000"/>
              <a:buFont typeface="Wingdings" panose="05000000000000000000" pitchFamily="2" charset="2"/>
              <a:buChar char="§"/>
              <a:defRPr sz="15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sz="1800" dirty="0"/>
              <a:t>Validation: Filter exposures on dead-ends</a:t>
            </a:r>
          </a:p>
        </p:txBody>
      </p:sp>
      <p:grpSp>
        <p:nvGrpSpPr>
          <p:cNvPr id="40" name="Google Shape;801;g2fd8efa7fb2_1_69">
            <a:extLst>
              <a:ext uri="{FF2B5EF4-FFF2-40B4-BE49-F238E27FC236}">
                <a16:creationId xmlns:a16="http://schemas.microsoft.com/office/drawing/2014/main" id="{EBB8E567-D00E-B49F-81DD-CBF05B7E9757}"/>
              </a:ext>
            </a:extLst>
          </p:cNvPr>
          <p:cNvGrpSpPr/>
          <p:nvPr/>
        </p:nvGrpSpPr>
        <p:grpSpPr>
          <a:xfrm>
            <a:off x="9167262" y="1435971"/>
            <a:ext cx="1407883" cy="1440001"/>
            <a:chOff x="7841737" y="27950"/>
            <a:chExt cx="1298625" cy="1328251"/>
          </a:xfrm>
        </p:grpSpPr>
        <p:sp>
          <p:nvSpPr>
            <p:cNvPr id="41" name="Google Shape;802;g2fd8efa7fb2_1_69">
              <a:extLst>
                <a:ext uri="{FF2B5EF4-FFF2-40B4-BE49-F238E27FC236}">
                  <a16:creationId xmlns:a16="http://schemas.microsoft.com/office/drawing/2014/main" id="{128B26D7-4ADE-6368-E9B5-ED01F166D4F6}"/>
                </a:ext>
              </a:extLst>
            </p:cNvPr>
            <p:cNvSpPr/>
            <p:nvPr/>
          </p:nvSpPr>
          <p:spPr>
            <a:xfrm>
              <a:off x="8155575" y="254225"/>
              <a:ext cx="736500" cy="761100"/>
            </a:xfrm>
            <a:prstGeom prst="ellipse">
              <a:avLst/>
            </a:prstGeom>
            <a:solidFill>
              <a:srgbClr val="FFFFFF"/>
            </a:solidFill>
            <a:ln w="9525" cap="flat" cmpd="sng">
              <a:solidFill>
                <a:srgbClr val="006867"/>
              </a:solidFill>
              <a:prstDash val="solid"/>
              <a:round/>
              <a:headEnd type="none" w="sm" len="sm"/>
              <a:tailEnd type="none" w="sm" len="sm"/>
            </a:ln>
          </p:spPr>
          <p:txBody>
            <a:bodyPr spcFirstLastPara="1" wrap="square" lIns="121900" tIns="121900" rIns="121900" bIns="121900" anchor="ctr" anchorCtr="0">
              <a:noAutofit/>
            </a:bodyPr>
            <a:lstStyle/>
            <a:p>
              <a:pPr algn="ctr">
                <a:buClr>
                  <a:srgbClr val="000000"/>
                </a:buClr>
                <a:buSzPts val="1400"/>
              </a:pPr>
              <a:endParaRPr sz="1867">
                <a:solidFill>
                  <a:srgbClr val="000000"/>
                </a:solidFill>
                <a:latin typeface="Poppins"/>
                <a:ea typeface="Poppins"/>
                <a:cs typeface="Poppins"/>
                <a:sym typeface="Poppins"/>
              </a:endParaRPr>
            </a:p>
          </p:txBody>
        </p:sp>
        <p:pic>
          <p:nvPicPr>
            <p:cNvPr id="42" name="Google Shape;803;g2fd8efa7fb2_1_69">
              <a:extLst>
                <a:ext uri="{FF2B5EF4-FFF2-40B4-BE49-F238E27FC236}">
                  <a16:creationId xmlns:a16="http://schemas.microsoft.com/office/drawing/2014/main" id="{74001C65-DDF6-275B-8542-16B71073A0FD}"/>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7841737" y="27950"/>
              <a:ext cx="1298625" cy="1328251"/>
            </a:xfrm>
            <a:prstGeom prst="rect">
              <a:avLst/>
            </a:prstGeom>
            <a:noFill/>
            <a:ln>
              <a:noFill/>
            </a:ln>
          </p:spPr>
        </p:pic>
      </p:grpSp>
      <p:sp>
        <p:nvSpPr>
          <p:cNvPr id="43" name="Inhaltsplatzhalter 5">
            <a:extLst>
              <a:ext uri="{FF2B5EF4-FFF2-40B4-BE49-F238E27FC236}">
                <a16:creationId xmlns:a16="http://schemas.microsoft.com/office/drawing/2014/main" id="{EB13C097-EF6B-F5D6-B048-B9133C420CB3}"/>
              </a:ext>
            </a:extLst>
          </p:cNvPr>
          <p:cNvSpPr txBox="1">
            <a:spLocks/>
          </p:cNvSpPr>
          <p:nvPr/>
        </p:nvSpPr>
        <p:spPr>
          <a:xfrm>
            <a:off x="8173736" y="3016352"/>
            <a:ext cx="3394937" cy="1308100"/>
          </a:xfrm>
          <a:prstGeom prst="rect">
            <a:avLst/>
          </a:prstGeom>
        </p:spPr>
        <p:txBody>
          <a:bodyPr anchor="t"/>
          <a:lstStyle>
            <a:lvl1pPr marL="285750" indent="-285750" algn="l" defTabSz="612000" rtl="0" eaLnBrk="1" latinLnBrk="0" hangingPunct="1">
              <a:lnSpc>
                <a:spcPct val="100000"/>
              </a:lnSpc>
              <a:spcBef>
                <a:spcPts val="0"/>
              </a:spcBef>
              <a:spcAft>
                <a:spcPts val="1200"/>
              </a:spcAft>
              <a:buClr>
                <a:schemeClr val="bg1"/>
              </a:buClr>
              <a:buSzPct val="80000"/>
              <a:buFont typeface="Montserrat" pitchFamily="2" charset="0"/>
              <a:buChar char="▶"/>
              <a:defRPr sz="1400" kern="1200">
                <a:solidFill>
                  <a:schemeClr val="bg1"/>
                </a:solidFill>
                <a:latin typeface="+mn-lt"/>
                <a:ea typeface="+mn-ea"/>
                <a:cs typeface="+mn-cs"/>
              </a:defRPr>
            </a:lvl1pPr>
            <a:lvl2pPr marL="717550" indent="-358775" algn="l" defTabSz="914400" rtl="0" eaLnBrk="1" latinLnBrk="0" hangingPunct="1">
              <a:lnSpc>
                <a:spcPct val="100000"/>
              </a:lnSpc>
              <a:spcBef>
                <a:spcPts val="0"/>
              </a:spcBef>
              <a:spcAft>
                <a:spcPts val="1200"/>
              </a:spcAft>
              <a:buClr>
                <a:schemeClr val="bg1"/>
              </a:buClr>
              <a:buSzPct val="90000"/>
              <a:buFont typeface="+mj-lt"/>
              <a:buAutoNum type="romanUcPeriod"/>
              <a:defRPr sz="1400" b="0" i="0" kern="1200">
                <a:solidFill>
                  <a:schemeClr val="bg1"/>
                </a:solidFill>
                <a:latin typeface="+mn-lt"/>
                <a:ea typeface="Roboto Slab Medium" pitchFamily="2" charset="0"/>
                <a:cs typeface="Times New Roman" panose="02020603050405020304" pitchFamily="18" charset="0"/>
              </a:defRPr>
            </a:lvl2pPr>
            <a:lvl3pPr marL="1076325" indent="-358775" algn="l" defTabSz="914400" rtl="0" eaLnBrk="1" latinLnBrk="0" hangingPunct="1">
              <a:lnSpc>
                <a:spcPct val="100000"/>
              </a:lnSpc>
              <a:spcBef>
                <a:spcPts val="0"/>
              </a:spcBef>
              <a:spcAft>
                <a:spcPts val="1200"/>
              </a:spcAft>
              <a:buClr>
                <a:schemeClr val="tx2"/>
              </a:buClr>
              <a:buSzPct val="80000"/>
              <a:buFont typeface="+mj-lt"/>
              <a:buAutoNum type="romanUcPeriod"/>
              <a:defRPr sz="1500" b="0" kern="1200">
                <a:solidFill>
                  <a:schemeClr val="tx2"/>
                </a:solidFill>
                <a:latin typeface="+mn-lt"/>
                <a:ea typeface="+mn-ea"/>
                <a:cs typeface="+mn-cs"/>
              </a:defRPr>
            </a:lvl3pPr>
            <a:lvl4pPr marL="358775" indent="0" algn="l" defTabSz="914400" rtl="0" eaLnBrk="1" latinLnBrk="0" hangingPunct="1">
              <a:lnSpc>
                <a:spcPct val="100000"/>
              </a:lnSpc>
              <a:spcBef>
                <a:spcPts val="0"/>
              </a:spcBef>
              <a:spcAft>
                <a:spcPts val="1200"/>
              </a:spcAft>
              <a:buClr>
                <a:schemeClr val="accent1"/>
              </a:buClr>
              <a:buSzPct val="80000"/>
              <a:buFont typeface="Wingdings" panose="05000000000000000000" pitchFamily="2" charset="2"/>
              <a:buNone/>
              <a:defRPr sz="1500" b="0" kern="1200">
                <a:solidFill>
                  <a:schemeClr val="tx2"/>
                </a:solidFill>
                <a:latin typeface="+mn-lt"/>
                <a:ea typeface="+mn-ea"/>
                <a:cs typeface="+mn-cs"/>
              </a:defRPr>
            </a:lvl4pPr>
            <a:lvl5pPr marL="717550" indent="-179388" algn="l" defTabSz="914400" rtl="0" eaLnBrk="1" latinLnBrk="0" hangingPunct="1">
              <a:lnSpc>
                <a:spcPct val="100000"/>
              </a:lnSpc>
              <a:spcBef>
                <a:spcPts val="0"/>
              </a:spcBef>
              <a:spcAft>
                <a:spcPts val="1200"/>
              </a:spcAft>
              <a:buClr>
                <a:schemeClr val="accent1"/>
              </a:buClr>
              <a:buSzPct val="90000"/>
              <a:buFont typeface="Wingdings" panose="05000000000000000000" pitchFamily="2" charset="2"/>
              <a:buChar char="§"/>
              <a:defRPr sz="15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sz="1800" dirty="0"/>
              <a:t>Effective remediation based on rich context:</a:t>
            </a:r>
          </a:p>
          <a:p>
            <a:pPr algn="ctr">
              <a:lnSpc>
                <a:spcPct val="130000"/>
              </a:lnSpc>
              <a:spcAft>
                <a:spcPts val="600"/>
              </a:spcAft>
            </a:pPr>
            <a:r>
              <a:rPr lang="en-US" sz="1800" dirty="0"/>
              <a:t>Justify Criticality (Focus)</a:t>
            </a:r>
          </a:p>
          <a:p>
            <a:pPr algn="ctr">
              <a:lnSpc>
                <a:spcPct val="130000"/>
              </a:lnSpc>
              <a:spcAft>
                <a:spcPts val="600"/>
              </a:spcAft>
            </a:pPr>
            <a:r>
              <a:rPr lang="en-US" sz="1800" dirty="0"/>
              <a:t>Provide guidance AND alternatives </a:t>
            </a:r>
          </a:p>
          <a:p>
            <a:pPr algn="ctr">
              <a:lnSpc>
                <a:spcPct val="130000"/>
              </a:lnSpc>
              <a:spcAft>
                <a:spcPts val="600"/>
              </a:spcAft>
            </a:pPr>
            <a:r>
              <a:rPr lang="en-US" sz="1800" dirty="0"/>
              <a:t>Integrate with ITSM</a:t>
            </a:r>
          </a:p>
          <a:p>
            <a:pPr algn="ctr">
              <a:lnSpc>
                <a:spcPct val="130000"/>
              </a:lnSpc>
              <a:spcAft>
                <a:spcPts val="600"/>
              </a:spcAft>
            </a:pPr>
            <a:r>
              <a:rPr lang="en-US" sz="1800" dirty="0"/>
              <a:t>Track Progress</a:t>
            </a:r>
          </a:p>
        </p:txBody>
      </p:sp>
      <p:pic>
        <p:nvPicPr>
          <p:cNvPr id="9" name="Google Shape;2042;p253" descr="Shape, polygon&#10;&#10;Description automatically generated">
            <a:extLst>
              <a:ext uri="{FF2B5EF4-FFF2-40B4-BE49-F238E27FC236}">
                <a16:creationId xmlns:a16="http://schemas.microsoft.com/office/drawing/2014/main" id="{8D3C9FEC-7334-ED3F-6718-8A7F48578317}"/>
              </a:ext>
            </a:extLst>
          </p:cNvPr>
          <p:cNvPicPr preferRelativeResize="0"/>
          <p:nvPr/>
        </p:nvPicPr>
        <p:blipFill rotWithShape="1">
          <a:blip r:embed="rId9">
            <a:alphaModFix/>
          </a:blip>
          <a:srcRect/>
          <a:stretch/>
        </p:blipFill>
        <p:spPr>
          <a:xfrm>
            <a:off x="640042" y="1598214"/>
            <a:ext cx="7159870" cy="4293555"/>
          </a:xfrm>
          <a:prstGeom prst="rect">
            <a:avLst/>
          </a:prstGeom>
          <a:noFill/>
          <a:ln w="19050" cap="flat" cmpd="sng">
            <a:solidFill>
              <a:schemeClr val="dk2"/>
            </a:solidFill>
            <a:prstDash val="solid"/>
            <a:round/>
            <a:headEnd type="none" w="sm" len="sm"/>
            <a:tailEnd type="none" w="sm" len="sm"/>
          </a:ln>
        </p:spPr>
      </p:pic>
      <p:pic>
        <p:nvPicPr>
          <p:cNvPr id="10" name="Google Shape;2043;p253" descr="Polygon&#10;&#10;Description automatically generated">
            <a:extLst>
              <a:ext uri="{FF2B5EF4-FFF2-40B4-BE49-F238E27FC236}">
                <a16:creationId xmlns:a16="http://schemas.microsoft.com/office/drawing/2014/main" id="{C1EFF671-DB5A-32A3-DE41-A9B93510FD51}"/>
              </a:ext>
            </a:extLst>
          </p:cNvPr>
          <p:cNvPicPr preferRelativeResize="0"/>
          <p:nvPr/>
        </p:nvPicPr>
        <p:blipFill rotWithShape="1">
          <a:blip r:embed="rId10">
            <a:alphaModFix/>
          </a:blip>
          <a:srcRect/>
          <a:stretch/>
        </p:blipFill>
        <p:spPr>
          <a:xfrm>
            <a:off x="633599" y="1598940"/>
            <a:ext cx="7159870" cy="4293555"/>
          </a:xfrm>
          <a:prstGeom prst="rect">
            <a:avLst/>
          </a:prstGeom>
          <a:noFill/>
          <a:ln w="19050" cap="flat" cmpd="sng">
            <a:solidFill>
              <a:schemeClr val="dk2"/>
            </a:solidFill>
            <a:prstDash val="solid"/>
            <a:round/>
            <a:headEnd type="none" w="sm" len="sm"/>
            <a:tailEnd type="none" w="sm" len="sm"/>
          </a:ln>
        </p:spPr>
      </p:pic>
      <p:pic>
        <p:nvPicPr>
          <p:cNvPr id="11" name="Google Shape;2044;p253" descr="Shape, polygon&#10;&#10;Description automatically generated">
            <a:extLst>
              <a:ext uri="{FF2B5EF4-FFF2-40B4-BE49-F238E27FC236}">
                <a16:creationId xmlns:a16="http://schemas.microsoft.com/office/drawing/2014/main" id="{4C5B231F-FD43-B1B6-99FA-D909BB760CB1}"/>
              </a:ext>
            </a:extLst>
          </p:cNvPr>
          <p:cNvPicPr preferRelativeResize="0"/>
          <p:nvPr/>
        </p:nvPicPr>
        <p:blipFill rotWithShape="1">
          <a:blip r:embed="rId11">
            <a:alphaModFix/>
          </a:blip>
          <a:srcRect/>
          <a:stretch/>
        </p:blipFill>
        <p:spPr>
          <a:xfrm>
            <a:off x="639791" y="1600029"/>
            <a:ext cx="7159870" cy="4293555"/>
          </a:xfrm>
          <a:prstGeom prst="rect">
            <a:avLst/>
          </a:prstGeom>
          <a:noFill/>
          <a:ln w="19050" cap="flat" cmpd="sng">
            <a:solidFill>
              <a:schemeClr val="dk2"/>
            </a:solidFill>
            <a:prstDash val="solid"/>
            <a:round/>
            <a:headEnd type="none" w="sm" len="sm"/>
            <a:tailEnd type="none" w="sm" len="sm"/>
          </a:ln>
        </p:spPr>
      </p:pic>
      <p:pic>
        <p:nvPicPr>
          <p:cNvPr id="12" name="Google Shape;2045;p253" descr="Polygon&#10;&#10;Description automatically generated">
            <a:extLst>
              <a:ext uri="{FF2B5EF4-FFF2-40B4-BE49-F238E27FC236}">
                <a16:creationId xmlns:a16="http://schemas.microsoft.com/office/drawing/2014/main" id="{ECE01DFA-D519-C6B8-AA56-D90A73858C10}"/>
              </a:ext>
            </a:extLst>
          </p:cNvPr>
          <p:cNvPicPr preferRelativeResize="0"/>
          <p:nvPr/>
        </p:nvPicPr>
        <p:blipFill rotWithShape="1">
          <a:blip r:embed="rId12">
            <a:alphaModFix/>
          </a:blip>
          <a:srcRect/>
          <a:stretch/>
        </p:blipFill>
        <p:spPr>
          <a:xfrm>
            <a:off x="636385" y="1599908"/>
            <a:ext cx="7159870" cy="4293555"/>
          </a:xfrm>
          <a:prstGeom prst="rect">
            <a:avLst/>
          </a:prstGeom>
          <a:noFill/>
          <a:ln w="19050" cap="flat" cmpd="sng">
            <a:solidFill>
              <a:schemeClr val="dk2"/>
            </a:solidFill>
            <a:prstDash val="solid"/>
            <a:round/>
            <a:headEnd type="none" w="sm" len="sm"/>
            <a:tailEnd type="none" w="sm" len="sm"/>
          </a:ln>
        </p:spPr>
      </p:pic>
      <p:pic>
        <p:nvPicPr>
          <p:cNvPr id="13" name="Google Shape;2046;p253" descr="Polygon&#10;&#10;Description automatically generated">
            <a:extLst>
              <a:ext uri="{FF2B5EF4-FFF2-40B4-BE49-F238E27FC236}">
                <a16:creationId xmlns:a16="http://schemas.microsoft.com/office/drawing/2014/main" id="{EDAB7FD3-82E8-018D-EFAE-1CCEEF69DE2A}"/>
              </a:ext>
            </a:extLst>
          </p:cNvPr>
          <p:cNvPicPr preferRelativeResize="0"/>
          <p:nvPr/>
        </p:nvPicPr>
        <p:blipFill rotWithShape="1">
          <a:blip r:embed="rId13">
            <a:alphaModFix/>
          </a:blip>
          <a:srcRect/>
          <a:stretch/>
        </p:blipFill>
        <p:spPr>
          <a:xfrm>
            <a:off x="641067" y="1599908"/>
            <a:ext cx="7159870" cy="4293555"/>
          </a:xfrm>
          <a:prstGeom prst="rect">
            <a:avLst/>
          </a:prstGeom>
          <a:noFill/>
          <a:ln w="19050" cap="flat" cmpd="sng">
            <a:solidFill>
              <a:schemeClr val="dk2"/>
            </a:solidFill>
            <a:prstDash val="solid"/>
            <a:round/>
            <a:headEnd type="none" w="sm" len="sm"/>
            <a:tailEnd type="none" w="sm" len="sm"/>
          </a:ln>
        </p:spPr>
      </p:pic>
      <p:pic>
        <p:nvPicPr>
          <p:cNvPr id="14" name="Google Shape;2047;p253" descr="Polygon&#10;&#10;Description automatically generated">
            <a:extLst>
              <a:ext uri="{FF2B5EF4-FFF2-40B4-BE49-F238E27FC236}">
                <a16:creationId xmlns:a16="http://schemas.microsoft.com/office/drawing/2014/main" id="{DB2E5A64-CC12-8FE8-9566-06E330A4F79F}"/>
              </a:ext>
            </a:extLst>
          </p:cNvPr>
          <p:cNvPicPr preferRelativeResize="0"/>
          <p:nvPr/>
        </p:nvPicPr>
        <p:blipFill rotWithShape="1">
          <a:blip r:embed="rId14">
            <a:alphaModFix/>
          </a:blip>
          <a:srcRect/>
          <a:stretch/>
        </p:blipFill>
        <p:spPr>
          <a:xfrm>
            <a:off x="640005" y="1596276"/>
            <a:ext cx="7159870" cy="4293555"/>
          </a:xfrm>
          <a:prstGeom prst="rect">
            <a:avLst/>
          </a:prstGeom>
          <a:noFill/>
          <a:ln w="19050" cap="flat" cmpd="sng">
            <a:solidFill>
              <a:schemeClr val="dk2"/>
            </a:solidFill>
            <a:prstDash val="solid"/>
            <a:round/>
            <a:headEnd type="none" w="sm" len="sm"/>
            <a:tailEnd type="none" w="sm" len="sm"/>
          </a:ln>
        </p:spPr>
      </p:pic>
      <p:pic>
        <p:nvPicPr>
          <p:cNvPr id="15" name="Google Shape;2048;p253" descr="Diagram, schematic&#10;&#10;Description automatically generated">
            <a:extLst>
              <a:ext uri="{FF2B5EF4-FFF2-40B4-BE49-F238E27FC236}">
                <a16:creationId xmlns:a16="http://schemas.microsoft.com/office/drawing/2014/main" id="{DDDF25F0-BF27-CF35-6A61-B76D1F55060C}"/>
              </a:ext>
            </a:extLst>
          </p:cNvPr>
          <p:cNvPicPr preferRelativeResize="0"/>
          <p:nvPr/>
        </p:nvPicPr>
        <p:blipFill rotWithShape="1">
          <a:blip r:embed="rId15">
            <a:alphaModFix/>
          </a:blip>
          <a:srcRect/>
          <a:stretch/>
        </p:blipFill>
        <p:spPr>
          <a:xfrm>
            <a:off x="646362" y="1598213"/>
            <a:ext cx="7159870" cy="4293555"/>
          </a:xfrm>
          <a:prstGeom prst="rect">
            <a:avLst/>
          </a:prstGeom>
          <a:noFill/>
          <a:ln w="19050" cap="flat" cmpd="sng">
            <a:solidFill>
              <a:schemeClr val="dk2"/>
            </a:solidFill>
            <a:prstDash val="solid"/>
            <a:round/>
            <a:headEnd type="none" w="sm" len="sm"/>
            <a:tailEnd type="none" w="sm" len="sm"/>
          </a:ln>
        </p:spPr>
      </p:pic>
      <p:pic>
        <p:nvPicPr>
          <p:cNvPr id="16" name="Google Shape;2049;p253" descr="Diagram&#10;&#10;Description automatically generated">
            <a:extLst>
              <a:ext uri="{FF2B5EF4-FFF2-40B4-BE49-F238E27FC236}">
                <a16:creationId xmlns:a16="http://schemas.microsoft.com/office/drawing/2014/main" id="{A0C05D3B-FBA3-82C3-93D1-55CBB17A9AFD}"/>
              </a:ext>
            </a:extLst>
          </p:cNvPr>
          <p:cNvPicPr preferRelativeResize="0"/>
          <p:nvPr/>
        </p:nvPicPr>
        <p:blipFill rotWithShape="1">
          <a:blip r:embed="rId16">
            <a:alphaModFix/>
          </a:blip>
          <a:srcRect/>
          <a:stretch/>
        </p:blipFill>
        <p:spPr>
          <a:xfrm>
            <a:off x="637046" y="1598213"/>
            <a:ext cx="7159870" cy="4293555"/>
          </a:xfrm>
          <a:prstGeom prst="rect">
            <a:avLst/>
          </a:prstGeom>
          <a:noFill/>
          <a:ln w="19050" cap="flat" cmpd="sng">
            <a:solidFill>
              <a:schemeClr val="dk2"/>
            </a:solidFill>
            <a:prstDash val="solid"/>
            <a:round/>
            <a:headEnd type="none" w="sm" len="sm"/>
            <a:tailEnd type="none" w="sm" len="sm"/>
          </a:ln>
        </p:spPr>
      </p:pic>
      <p:pic>
        <p:nvPicPr>
          <p:cNvPr id="19" name="Google Shape;2052;p253" descr="Diagram&#10;&#10;Description automatically generated">
            <a:extLst>
              <a:ext uri="{FF2B5EF4-FFF2-40B4-BE49-F238E27FC236}">
                <a16:creationId xmlns:a16="http://schemas.microsoft.com/office/drawing/2014/main" id="{6AF7D181-7084-3C94-DA22-0FFDEC4F35C7}"/>
              </a:ext>
            </a:extLst>
          </p:cNvPr>
          <p:cNvPicPr preferRelativeResize="0"/>
          <p:nvPr/>
        </p:nvPicPr>
        <p:blipFill rotWithShape="1">
          <a:blip r:embed="rId17">
            <a:alphaModFix/>
          </a:blip>
          <a:srcRect/>
          <a:stretch/>
        </p:blipFill>
        <p:spPr>
          <a:xfrm>
            <a:off x="640293" y="1598940"/>
            <a:ext cx="7159870" cy="4293555"/>
          </a:xfrm>
          <a:prstGeom prst="rect">
            <a:avLst/>
          </a:prstGeom>
          <a:noFill/>
          <a:ln w="19050" cap="flat" cmpd="sng">
            <a:solidFill>
              <a:schemeClr val="dk2"/>
            </a:solidFill>
            <a:prstDash val="solid"/>
            <a:round/>
            <a:headEnd type="none" w="sm" len="sm"/>
            <a:tailEnd type="none" w="sm" len="sm"/>
          </a:ln>
        </p:spPr>
      </p:pic>
      <p:pic>
        <p:nvPicPr>
          <p:cNvPr id="17" name="Google Shape;2050;p253" descr="Diagram&#10;&#10;Description automatically generated">
            <a:extLst>
              <a:ext uri="{FF2B5EF4-FFF2-40B4-BE49-F238E27FC236}">
                <a16:creationId xmlns:a16="http://schemas.microsoft.com/office/drawing/2014/main" id="{680BC906-416E-19BB-AFCC-D8962FEA187F}"/>
              </a:ext>
            </a:extLst>
          </p:cNvPr>
          <p:cNvPicPr preferRelativeResize="0"/>
          <p:nvPr/>
        </p:nvPicPr>
        <p:blipFill rotWithShape="1">
          <a:blip r:embed="rId18">
            <a:alphaModFix/>
          </a:blip>
          <a:srcRect/>
          <a:stretch/>
        </p:blipFill>
        <p:spPr>
          <a:xfrm>
            <a:off x="633599" y="1599908"/>
            <a:ext cx="7159870" cy="4293555"/>
          </a:xfrm>
          <a:prstGeom prst="rect">
            <a:avLst/>
          </a:prstGeom>
          <a:noFill/>
          <a:ln w="19050" cap="flat" cmpd="sng">
            <a:solidFill>
              <a:schemeClr val="dk2"/>
            </a:solidFill>
            <a:prstDash val="solid"/>
            <a:round/>
            <a:headEnd type="none" w="sm" len="sm"/>
            <a:tailEnd type="none" w="sm" len="sm"/>
          </a:ln>
        </p:spPr>
      </p:pic>
      <p:pic>
        <p:nvPicPr>
          <p:cNvPr id="18" name="Google Shape;2051;p253" descr="Diagram&#10;&#10;Description automatically generated">
            <a:extLst>
              <a:ext uri="{FF2B5EF4-FFF2-40B4-BE49-F238E27FC236}">
                <a16:creationId xmlns:a16="http://schemas.microsoft.com/office/drawing/2014/main" id="{2799A80C-C202-A70A-642A-6C8377AEA591}"/>
              </a:ext>
            </a:extLst>
          </p:cNvPr>
          <p:cNvPicPr preferRelativeResize="0"/>
          <p:nvPr/>
        </p:nvPicPr>
        <p:blipFill rotWithShape="1">
          <a:blip r:embed="rId19">
            <a:alphaModFix/>
          </a:blip>
          <a:srcRect/>
          <a:stretch/>
        </p:blipFill>
        <p:spPr>
          <a:xfrm>
            <a:off x="636092" y="1599424"/>
            <a:ext cx="7159870" cy="4293555"/>
          </a:xfrm>
          <a:prstGeom prst="rect">
            <a:avLst/>
          </a:prstGeom>
          <a:noFill/>
          <a:ln w="19050" cap="flat" cmpd="sng">
            <a:solidFill>
              <a:schemeClr val="dk2"/>
            </a:solidFill>
            <a:prstDash val="solid"/>
            <a:round/>
            <a:headEnd type="none" w="sm" len="sm"/>
            <a:tailEnd type="none" w="sm" len="sm"/>
          </a:ln>
        </p:spPr>
      </p:pic>
      <p:pic>
        <p:nvPicPr>
          <p:cNvPr id="20" name="Google Shape;2053;p253" descr="Diagram&#10;&#10;Description automatically generated">
            <a:extLst>
              <a:ext uri="{FF2B5EF4-FFF2-40B4-BE49-F238E27FC236}">
                <a16:creationId xmlns:a16="http://schemas.microsoft.com/office/drawing/2014/main" id="{3B3B1D54-A4D9-90BC-DC42-73CB3650C79F}"/>
              </a:ext>
            </a:extLst>
          </p:cNvPr>
          <p:cNvPicPr preferRelativeResize="0"/>
          <p:nvPr/>
        </p:nvPicPr>
        <p:blipFill rotWithShape="1">
          <a:blip r:embed="rId20">
            <a:alphaModFix/>
          </a:blip>
          <a:srcRect/>
          <a:stretch/>
        </p:blipFill>
        <p:spPr>
          <a:xfrm>
            <a:off x="640507" y="1598214"/>
            <a:ext cx="7159870" cy="4293555"/>
          </a:xfrm>
          <a:prstGeom prst="rect">
            <a:avLst/>
          </a:prstGeom>
          <a:noFill/>
          <a:ln w="19050" cap="flat" cmpd="sng">
            <a:solidFill>
              <a:schemeClr val="dk2"/>
            </a:solidFill>
            <a:prstDash val="solid"/>
            <a:round/>
            <a:headEnd type="none" w="sm" len="sm"/>
            <a:tailEnd type="none" w="sm" len="sm"/>
          </a:ln>
        </p:spPr>
      </p:pic>
      <p:pic>
        <p:nvPicPr>
          <p:cNvPr id="21" name="Google Shape;2054;p253" descr="Polygon&#10;&#10;Description automatically generated">
            <a:extLst>
              <a:ext uri="{FF2B5EF4-FFF2-40B4-BE49-F238E27FC236}">
                <a16:creationId xmlns:a16="http://schemas.microsoft.com/office/drawing/2014/main" id="{1DCDEF9D-4E0D-3CCD-2772-3F5B3165D418}"/>
              </a:ext>
            </a:extLst>
          </p:cNvPr>
          <p:cNvPicPr preferRelativeResize="0"/>
          <p:nvPr/>
        </p:nvPicPr>
        <p:blipFill rotWithShape="1">
          <a:blip r:embed="rId21">
            <a:alphaModFix/>
          </a:blip>
          <a:srcRect/>
          <a:stretch/>
        </p:blipFill>
        <p:spPr>
          <a:xfrm>
            <a:off x="636652" y="1599666"/>
            <a:ext cx="7159870" cy="4293555"/>
          </a:xfrm>
          <a:prstGeom prst="rect">
            <a:avLst/>
          </a:prstGeom>
          <a:noFill/>
          <a:ln w="19050" cap="flat" cmpd="sng">
            <a:solidFill>
              <a:schemeClr val="dk2"/>
            </a:solidFill>
            <a:prstDash val="solid"/>
            <a:round/>
            <a:headEnd type="none" w="sm" len="sm"/>
            <a:tailEnd type="none" w="sm" len="sm"/>
          </a:ln>
        </p:spPr>
      </p:pic>
      <p:pic>
        <p:nvPicPr>
          <p:cNvPr id="22" name="Google Shape;2055;p253" descr="A screen shot of a cell phone&#10;&#10;Description automatically generated with low confidence">
            <a:extLst>
              <a:ext uri="{FF2B5EF4-FFF2-40B4-BE49-F238E27FC236}">
                <a16:creationId xmlns:a16="http://schemas.microsoft.com/office/drawing/2014/main" id="{F1418CA9-5B14-D478-CA92-6E1FDDE44CD7}"/>
              </a:ext>
            </a:extLst>
          </p:cNvPr>
          <p:cNvPicPr preferRelativeResize="0"/>
          <p:nvPr/>
        </p:nvPicPr>
        <p:blipFill rotWithShape="1">
          <a:blip r:embed="rId22">
            <a:alphaModFix/>
          </a:blip>
          <a:srcRect/>
          <a:stretch/>
        </p:blipFill>
        <p:spPr>
          <a:xfrm>
            <a:off x="640024" y="1598214"/>
            <a:ext cx="7159870" cy="4293555"/>
          </a:xfrm>
          <a:prstGeom prst="rect">
            <a:avLst/>
          </a:prstGeom>
          <a:noFill/>
          <a:ln w="19050" cap="flat" cmpd="sng">
            <a:solidFill>
              <a:schemeClr val="dk2"/>
            </a:solidFill>
            <a:prstDash val="solid"/>
            <a:round/>
            <a:headEnd type="none" w="sm" len="sm"/>
            <a:tailEnd type="none" w="sm" len="sm"/>
          </a:ln>
        </p:spPr>
      </p:pic>
      <p:sp>
        <p:nvSpPr>
          <p:cNvPr id="7" name="Ellipse 6">
            <a:extLst>
              <a:ext uri="{FF2B5EF4-FFF2-40B4-BE49-F238E27FC236}">
                <a16:creationId xmlns:a16="http://schemas.microsoft.com/office/drawing/2014/main" id="{EA9395F6-DA08-D691-C5E4-02551263A4FA}"/>
              </a:ext>
            </a:extLst>
          </p:cNvPr>
          <p:cNvSpPr/>
          <p:nvPr/>
        </p:nvSpPr>
        <p:spPr>
          <a:xfrm>
            <a:off x="5818294" y="2229585"/>
            <a:ext cx="1557867" cy="2985875"/>
          </a:xfrm>
          <a:prstGeom prst="ellipse">
            <a:avLst/>
          </a:prstGeom>
          <a:noFill/>
          <a:ln w="317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Inhaltsplatzhalter 5">
            <a:extLst>
              <a:ext uri="{FF2B5EF4-FFF2-40B4-BE49-F238E27FC236}">
                <a16:creationId xmlns:a16="http://schemas.microsoft.com/office/drawing/2014/main" id="{A83E64C3-3C2E-9050-9C73-A3CC95C06428}"/>
              </a:ext>
            </a:extLst>
          </p:cNvPr>
          <p:cNvSpPr txBox="1">
            <a:spLocks/>
          </p:cNvSpPr>
          <p:nvPr/>
        </p:nvSpPr>
        <p:spPr>
          <a:xfrm>
            <a:off x="8163464" y="3028848"/>
            <a:ext cx="3394937" cy="1308100"/>
          </a:xfrm>
          <a:prstGeom prst="rect">
            <a:avLst/>
          </a:prstGeom>
        </p:spPr>
        <p:txBody>
          <a:bodyPr anchor="t"/>
          <a:lstStyle>
            <a:lvl1pPr marL="285750" indent="-285750" algn="l" defTabSz="612000" rtl="0" eaLnBrk="1" latinLnBrk="0" hangingPunct="1">
              <a:lnSpc>
                <a:spcPct val="100000"/>
              </a:lnSpc>
              <a:spcBef>
                <a:spcPts val="0"/>
              </a:spcBef>
              <a:spcAft>
                <a:spcPts val="1200"/>
              </a:spcAft>
              <a:buClr>
                <a:schemeClr val="bg1"/>
              </a:buClr>
              <a:buSzPct val="80000"/>
              <a:buFont typeface="Montserrat" pitchFamily="2" charset="0"/>
              <a:buChar char="▶"/>
              <a:defRPr sz="1400" kern="1200">
                <a:solidFill>
                  <a:schemeClr val="bg1"/>
                </a:solidFill>
                <a:latin typeface="+mn-lt"/>
                <a:ea typeface="+mn-ea"/>
                <a:cs typeface="+mn-cs"/>
              </a:defRPr>
            </a:lvl1pPr>
            <a:lvl2pPr marL="717550" indent="-358775" algn="l" defTabSz="914400" rtl="0" eaLnBrk="1" latinLnBrk="0" hangingPunct="1">
              <a:lnSpc>
                <a:spcPct val="100000"/>
              </a:lnSpc>
              <a:spcBef>
                <a:spcPts val="0"/>
              </a:spcBef>
              <a:spcAft>
                <a:spcPts val="1200"/>
              </a:spcAft>
              <a:buClr>
                <a:schemeClr val="bg1"/>
              </a:buClr>
              <a:buSzPct val="90000"/>
              <a:buFont typeface="+mj-lt"/>
              <a:buAutoNum type="romanUcPeriod"/>
              <a:defRPr sz="1400" b="0" i="0" kern="1200">
                <a:solidFill>
                  <a:schemeClr val="bg1"/>
                </a:solidFill>
                <a:latin typeface="+mn-lt"/>
                <a:ea typeface="Roboto Slab Medium" pitchFamily="2" charset="0"/>
                <a:cs typeface="Times New Roman" panose="02020603050405020304" pitchFamily="18" charset="0"/>
              </a:defRPr>
            </a:lvl2pPr>
            <a:lvl3pPr marL="1076325" indent="-358775" algn="l" defTabSz="914400" rtl="0" eaLnBrk="1" latinLnBrk="0" hangingPunct="1">
              <a:lnSpc>
                <a:spcPct val="100000"/>
              </a:lnSpc>
              <a:spcBef>
                <a:spcPts val="0"/>
              </a:spcBef>
              <a:spcAft>
                <a:spcPts val="1200"/>
              </a:spcAft>
              <a:buClr>
                <a:schemeClr val="tx2"/>
              </a:buClr>
              <a:buSzPct val="80000"/>
              <a:buFont typeface="+mj-lt"/>
              <a:buAutoNum type="romanUcPeriod"/>
              <a:defRPr sz="1500" b="0" kern="1200">
                <a:solidFill>
                  <a:schemeClr val="tx2"/>
                </a:solidFill>
                <a:latin typeface="+mn-lt"/>
                <a:ea typeface="+mn-ea"/>
                <a:cs typeface="+mn-cs"/>
              </a:defRPr>
            </a:lvl3pPr>
            <a:lvl4pPr marL="358775" indent="0" algn="l" defTabSz="914400" rtl="0" eaLnBrk="1" latinLnBrk="0" hangingPunct="1">
              <a:lnSpc>
                <a:spcPct val="100000"/>
              </a:lnSpc>
              <a:spcBef>
                <a:spcPts val="0"/>
              </a:spcBef>
              <a:spcAft>
                <a:spcPts val="1200"/>
              </a:spcAft>
              <a:buClr>
                <a:schemeClr val="accent1"/>
              </a:buClr>
              <a:buSzPct val="80000"/>
              <a:buFont typeface="Wingdings" panose="05000000000000000000" pitchFamily="2" charset="2"/>
              <a:buNone/>
              <a:defRPr sz="1500" b="0" kern="1200">
                <a:solidFill>
                  <a:schemeClr val="tx2"/>
                </a:solidFill>
                <a:latin typeface="+mn-lt"/>
                <a:ea typeface="+mn-ea"/>
                <a:cs typeface="+mn-cs"/>
              </a:defRPr>
            </a:lvl4pPr>
            <a:lvl5pPr marL="717550" indent="-179388" algn="l" defTabSz="914400" rtl="0" eaLnBrk="1" latinLnBrk="0" hangingPunct="1">
              <a:lnSpc>
                <a:spcPct val="100000"/>
              </a:lnSpc>
              <a:spcBef>
                <a:spcPts val="0"/>
              </a:spcBef>
              <a:spcAft>
                <a:spcPts val="1200"/>
              </a:spcAft>
              <a:buClr>
                <a:schemeClr val="accent1"/>
              </a:buClr>
              <a:buSzPct val="90000"/>
              <a:buFont typeface="Wingdings" panose="05000000000000000000" pitchFamily="2" charset="2"/>
              <a:buChar char="§"/>
              <a:defRPr sz="1500" b="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None/>
            </a:pPr>
            <a:r>
              <a:rPr lang="en-US" sz="1800" dirty="0"/>
              <a:t>Measure and report on </a:t>
            </a:r>
            <a:br>
              <a:rPr lang="en-US" sz="1800" dirty="0"/>
            </a:br>
            <a:r>
              <a:rPr lang="en-US" sz="1800" dirty="0"/>
              <a:t>risk-to-the-business.</a:t>
            </a:r>
          </a:p>
          <a:p>
            <a:pPr marL="0" indent="0" algn="ctr">
              <a:lnSpc>
                <a:spcPct val="130000"/>
              </a:lnSpc>
              <a:buNone/>
            </a:pPr>
            <a:endParaRPr lang="en-US" sz="1800" dirty="0"/>
          </a:p>
          <a:p>
            <a:pPr marL="0" indent="0" algn="ctr">
              <a:lnSpc>
                <a:spcPct val="130000"/>
              </a:lnSpc>
              <a:buNone/>
            </a:pPr>
            <a:endParaRPr lang="en-US" sz="1800" dirty="0"/>
          </a:p>
          <a:p>
            <a:pPr marL="0" indent="0" algn="ctr">
              <a:lnSpc>
                <a:spcPct val="130000"/>
              </a:lnSpc>
              <a:buNone/>
            </a:pPr>
            <a:endParaRPr lang="en-US" sz="1800" dirty="0"/>
          </a:p>
          <a:p>
            <a:pPr marL="0" indent="0" algn="ctr">
              <a:lnSpc>
                <a:spcPct val="130000"/>
              </a:lnSpc>
              <a:buNone/>
            </a:pPr>
            <a:r>
              <a:rPr lang="en-US" sz="1800" b="1" dirty="0"/>
              <a:t>Fix less. Prevent more.</a:t>
            </a:r>
          </a:p>
        </p:txBody>
      </p:sp>
      <p:pic>
        <p:nvPicPr>
          <p:cNvPr id="58" name="Google Shape;808;g2fe12c7c6c8_1_0">
            <a:extLst>
              <a:ext uri="{FF2B5EF4-FFF2-40B4-BE49-F238E27FC236}">
                <a16:creationId xmlns:a16="http://schemas.microsoft.com/office/drawing/2014/main" id="{A11F6996-C09B-97E3-60B3-C8D8B1E9853B}"/>
              </a:ext>
            </a:extLst>
          </p:cNvPr>
          <p:cNvPicPr preferRelativeResize="0"/>
          <p:nvPr/>
        </p:nvPicPr>
        <p:blipFill rotWithShape="1">
          <a:blip r:embed="rId23" cstate="hqprint">
            <a:alphaModFix/>
            <a:extLst>
              <a:ext uri="{28A0092B-C50C-407E-A947-70E740481C1C}">
                <a14:useLocalDpi xmlns:a14="http://schemas.microsoft.com/office/drawing/2010/main"/>
              </a:ext>
            </a:extLst>
          </a:blip>
          <a:srcRect/>
          <a:stretch/>
        </p:blipFill>
        <p:spPr>
          <a:xfrm>
            <a:off x="8590465" y="3850037"/>
            <a:ext cx="2540932" cy="1579110"/>
          </a:xfrm>
          <a:prstGeom prst="rect">
            <a:avLst/>
          </a:prstGeom>
          <a:noFill/>
          <a:ln>
            <a:noFill/>
          </a:ln>
        </p:spPr>
      </p:pic>
    </p:spTree>
    <p:extLst>
      <p:ext uri="{BB962C8B-B14F-4D97-AF65-F5344CB8AC3E}">
        <p14:creationId xmlns:p14="http://schemas.microsoft.com/office/powerpoint/2010/main" val="1017372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xit" presetSubtype="0" fill="hold" grpId="1" nodeType="withEffect">
                                  <p:stCondLst>
                                    <p:cond delay="0"/>
                                  </p:stCondLst>
                                  <p:childTnLst>
                                    <p:animEffect transition="out" filter="fade">
                                      <p:cBhvr>
                                        <p:cTn id="20" dur="500"/>
                                        <p:tgtEl>
                                          <p:spTgt spid="6">
                                            <p:txEl>
                                              <p:pRg st="0" end="0"/>
                                            </p:txEl>
                                          </p:spTgt>
                                        </p:tgtEl>
                                      </p:cBhvr>
                                    </p:animEffect>
                                    <p:set>
                                      <p:cBhvr>
                                        <p:cTn id="21" dur="1" fill="hold">
                                          <p:stCondLst>
                                            <p:cond delay="499"/>
                                          </p:stCondLst>
                                        </p:cTn>
                                        <p:tgtEl>
                                          <p:spTgt spid="6">
                                            <p:txEl>
                                              <p:pRg st="0" end="0"/>
                                            </p:txEl>
                                          </p:spTgt>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31">
                                            <p:txEl>
                                              <p:pRg st="0" end="0"/>
                                            </p:txEl>
                                          </p:spTgt>
                                        </p:tgtEl>
                                        <p:attrNameLst>
                                          <p:attrName>style.visibility</p:attrName>
                                        </p:attrNameLst>
                                      </p:cBhvr>
                                      <p:to>
                                        <p:strVal val="visible"/>
                                      </p:to>
                                    </p:set>
                                    <p:animEffect transition="in" filter="fade">
                                      <p:cBhvr>
                                        <p:cTn id="24" dur="500"/>
                                        <p:tgtEl>
                                          <p:spTgt spid="3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xit" presetSubtype="0" fill="hold" grpId="1" nodeType="withEffect">
                                  <p:stCondLst>
                                    <p:cond delay="0"/>
                                  </p:stCondLst>
                                  <p:childTnLst>
                                    <p:animEffect transition="out" filter="fade">
                                      <p:cBhvr>
                                        <p:cTn id="72" dur="500"/>
                                        <p:tgtEl>
                                          <p:spTgt spid="31">
                                            <p:txEl>
                                              <p:pRg st="0" end="0"/>
                                            </p:txEl>
                                          </p:spTgt>
                                        </p:tgtEl>
                                      </p:cBhvr>
                                    </p:animEffect>
                                    <p:set>
                                      <p:cBhvr>
                                        <p:cTn id="73" dur="1" fill="hold">
                                          <p:stCondLst>
                                            <p:cond delay="499"/>
                                          </p:stCondLst>
                                        </p:cTn>
                                        <p:tgtEl>
                                          <p:spTgt spid="31">
                                            <p:txEl>
                                              <p:pRg st="0" end="0"/>
                                            </p:txEl>
                                          </p:spTgt>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par>
                                <p:cTn id="82" presetID="10" presetClass="entr" presetSubtype="0"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par>
                                <p:cTn id="85" presetID="10" presetClass="exit" presetSubtype="0" fill="hold" grpId="1" nodeType="withEffect">
                                  <p:stCondLst>
                                    <p:cond delay="0"/>
                                  </p:stCondLst>
                                  <p:childTnLst>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par>
                                <p:cTn id="101" presetID="10"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xit" presetSubtype="0" fill="hold" grpId="1" nodeType="withEffect">
                                  <p:stCondLst>
                                    <p:cond delay="0"/>
                                  </p:stCondLst>
                                  <p:childTnLst>
                                    <p:animEffect transition="out" filter="fade">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par>
                                <p:cTn id="107" presetID="10" presetClass="entr" presetSubtype="0"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fade">
                                      <p:cBhvr>
                                        <p:cTn id="109" dur="500"/>
                                        <p:tgtEl>
                                          <p:spTgt spid="4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1"/>
                                        </p:tgtEl>
                                        <p:attrNameLst>
                                          <p:attrName>style.visibility</p:attrName>
                                        </p:attrNameLst>
                                      </p:cBhvr>
                                      <p:to>
                                        <p:strVal val="visible"/>
                                      </p:to>
                                    </p:set>
                                    <p:animEffect transition="in" filter="fade">
                                      <p:cBhvr>
                                        <p:cTn id="114" dur="500"/>
                                        <p:tgtEl>
                                          <p:spTgt spid="2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500"/>
                                        <p:tgtEl>
                                          <p:spTgt spid="22"/>
                                        </p:tgtEl>
                                      </p:cBhvr>
                                    </p:animEffect>
                                  </p:childTnLst>
                                </p:cTn>
                              </p:par>
                              <p:par>
                                <p:cTn id="120" presetID="10" presetClass="exit" presetSubtype="0" fill="hold" grpId="1" nodeType="withEffect">
                                  <p:stCondLst>
                                    <p:cond delay="0"/>
                                  </p:stCondLst>
                                  <p:childTnLst>
                                    <p:animEffect transition="out" filter="fade">
                                      <p:cBhvr>
                                        <p:cTn id="121" dur="500"/>
                                        <p:tgtEl>
                                          <p:spTgt spid="43"/>
                                        </p:tgtEl>
                                      </p:cBhvr>
                                    </p:animEffect>
                                    <p:set>
                                      <p:cBhvr>
                                        <p:cTn id="122" dur="1" fill="hold">
                                          <p:stCondLst>
                                            <p:cond delay="499"/>
                                          </p:stCondLst>
                                        </p:cTn>
                                        <p:tgtEl>
                                          <p:spTgt spid="43"/>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500"/>
                                        <p:tgtEl>
                                          <p:spTgt spid="57"/>
                                        </p:tgtEl>
                                      </p:cBhvr>
                                    </p:animEffect>
                                  </p:childTnLst>
                                </p:cTn>
                              </p:par>
                              <p:par>
                                <p:cTn id="126" presetID="10" presetClass="entr" presetSubtype="0" fill="hold" nodeType="with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P spid="31" grpId="0" build="p"/>
      <p:bldP spid="31" grpId="1" build="allAtOnce"/>
      <p:bldP spid="35" grpId="0"/>
      <p:bldP spid="35" grpId="1"/>
      <p:bldP spid="39" grpId="0"/>
      <p:bldP spid="39" grpId="1"/>
      <p:bldP spid="43" grpId="0"/>
      <p:bldP spid="43" grpId="1"/>
      <p:bldP spid="7" grpId="0" animBg="1"/>
      <p:bldP spid="5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B27A6-B6D0-1B12-06D2-83272CE2B6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84547A-88E5-FC2C-0E68-CDF81CB16A5F}"/>
              </a:ext>
            </a:extLst>
          </p:cNvPr>
          <p:cNvSpPr>
            <a:spLocks noGrp="1"/>
          </p:cNvSpPr>
          <p:nvPr>
            <p:ph type="title"/>
          </p:nvPr>
        </p:nvSpPr>
        <p:spPr>
          <a:xfrm>
            <a:off x="633598" y="598319"/>
            <a:ext cx="4133383" cy="504000"/>
          </a:xfrm>
        </p:spPr>
        <p:txBody>
          <a:bodyPr/>
          <a:lstStyle/>
          <a:p>
            <a:r>
              <a:rPr lang="en-GB" dirty="0"/>
              <a:t>Fix Less – Prevent More</a:t>
            </a:r>
          </a:p>
        </p:txBody>
      </p:sp>
      <p:sp>
        <p:nvSpPr>
          <p:cNvPr id="3" name="Foliennummernplatzhalter 2">
            <a:extLst>
              <a:ext uri="{FF2B5EF4-FFF2-40B4-BE49-F238E27FC236}">
                <a16:creationId xmlns:a16="http://schemas.microsoft.com/office/drawing/2014/main" id="{86AF139D-22E9-C805-0BF9-7177169A643F}"/>
              </a:ext>
            </a:extLst>
          </p:cNvPr>
          <p:cNvSpPr>
            <a:spLocks noGrp="1"/>
          </p:cNvSpPr>
          <p:nvPr>
            <p:ph type="sldNum" sz="quarter" idx="12"/>
          </p:nvPr>
        </p:nvSpPr>
        <p:spPr/>
        <p:txBody>
          <a:bodyPr/>
          <a:lstStyle/>
          <a:p>
            <a:fld id="{4C86EB02-3AF8-4C19-B0D1-31A9E52C2F89}" type="slidenum">
              <a:rPr lang="en-GB" smtClean="0"/>
              <a:pPr/>
              <a:t>29</a:t>
            </a:fld>
            <a:endParaRPr lang="en-GB" dirty="0"/>
          </a:p>
        </p:txBody>
      </p:sp>
      <p:sp>
        <p:nvSpPr>
          <p:cNvPr id="4" name="Datumsplatzhalter 3">
            <a:extLst>
              <a:ext uri="{FF2B5EF4-FFF2-40B4-BE49-F238E27FC236}">
                <a16:creationId xmlns:a16="http://schemas.microsoft.com/office/drawing/2014/main" id="{CD9A61BC-FE60-509A-FAB8-B64365468E52}"/>
              </a:ext>
            </a:extLst>
          </p:cNvPr>
          <p:cNvSpPr>
            <a:spLocks noGrp="1"/>
          </p:cNvSpPr>
          <p:nvPr>
            <p:ph type="dt" sz="half" idx="10"/>
          </p:nvPr>
        </p:nvSpPr>
        <p:spPr/>
        <p:txBody>
          <a:bodyPr/>
          <a:lstStyle/>
          <a:p>
            <a:r>
              <a:rPr lang="de-DE" dirty="0"/>
              <a:t>© 2025 Logicalis Germany</a:t>
            </a:r>
          </a:p>
        </p:txBody>
      </p:sp>
      <p:sp>
        <p:nvSpPr>
          <p:cNvPr id="6" name="Inhaltsplatzhalter 4">
            <a:extLst>
              <a:ext uri="{FF2B5EF4-FFF2-40B4-BE49-F238E27FC236}">
                <a16:creationId xmlns:a16="http://schemas.microsoft.com/office/drawing/2014/main" id="{79E9237E-2C87-281E-3355-C6F1400CA5D3}"/>
              </a:ext>
            </a:extLst>
          </p:cNvPr>
          <p:cNvSpPr txBox="1">
            <a:spLocks/>
          </p:cNvSpPr>
          <p:nvPr/>
        </p:nvSpPr>
        <p:spPr>
          <a:xfrm>
            <a:off x="633599" y="1989138"/>
            <a:ext cx="7186305" cy="3600000"/>
          </a:xfrm>
          <a:prstGeom prst="rect">
            <a:avLst/>
          </a:prstGeom>
        </p:spPr>
        <p:txBody>
          <a:bodyPr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1" dirty="0">
                <a:solidFill>
                  <a:schemeClr val="bg1"/>
                </a:solidFill>
                <a:latin typeface="+mj-lt"/>
              </a:rPr>
              <a:t>74%</a:t>
            </a:r>
            <a:r>
              <a:rPr lang="en-US" b="1" dirty="0">
                <a:solidFill>
                  <a:srgbClr val="FF1414"/>
                </a:solidFill>
                <a:latin typeface="+mj-lt"/>
              </a:rPr>
              <a:t> </a:t>
            </a:r>
            <a:r>
              <a:rPr lang="en-US" sz="2800" b="1" dirty="0">
                <a:solidFill>
                  <a:schemeClr val="bg1"/>
                </a:solidFill>
              </a:rPr>
              <a:t>of exposures are not on attack paths </a:t>
            </a:r>
            <a:r>
              <a:rPr lang="en-US" sz="2400" dirty="0">
                <a:solidFill>
                  <a:schemeClr val="bg1"/>
                </a:solidFill>
              </a:rPr>
              <a:t>to an organization’s critical assets… yet organizations are still focusing on fixing these.</a:t>
            </a:r>
          </a:p>
          <a:p>
            <a:endParaRPr lang="en-US" sz="2400" dirty="0">
              <a:solidFill>
                <a:schemeClr val="bg1"/>
              </a:solidFill>
            </a:endParaRPr>
          </a:p>
          <a:p>
            <a:r>
              <a:rPr lang="en-US" sz="2400" dirty="0">
                <a:solidFill>
                  <a:schemeClr val="bg1"/>
                </a:solidFill>
              </a:rPr>
              <a:t>Organizations can practically </a:t>
            </a:r>
            <a:r>
              <a:rPr lang="en-US" sz="2800" b="1" dirty="0">
                <a:solidFill>
                  <a:schemeClr val="bg1"/>
                </a:solidFill>
              </a:rPr>
              <a:t>eliminate all attack paths </a:t>
            </a:r>
            <a:r>
              <a:rPr lang="en-US" sz="2400" dirty="0">
                <a:solidFill>
                  <a:schemeClr val="bg1"/>
                </a:solidFill>
              </a:rPr>
              <a:t>to critical assets </a:t>
            </a:r>
            <a:r>
              <a:rPr lang="en-US" sz="2800" b="1" dirty="0">
                <a:solidFill>
                  <a:schemeClr val="bg1"/>
                </a:solidFill>
              </a:rPr>
              <a:t>by remediating just</a:t>
            </a:r>
            <a:br>
              <a:rPr lang="en-US" sz="4400" b="1" dirty="0">
                <a:solidFill>
                  <a:srgbClr val="FF1414"/>
                </a:solidFill>
              </a:rPr>
            </a:br>
            <a:r>
              <a:rPr lang="en-US" sz="2800" b="1" dirty="0">
                <a:solidFill>
                  <a:schemeClr val="bg1"/>
                </a:solidFill>
              </a:rPr>
              <a:t>of</a:t>
            </a:r>
            <a:r>
              <a:rPr lang="en-US" sz="2800" b="1" dirty="0">
                <a:solidFill>
                  <a:srgbClr val="FF1414"/>
                </a:solidFill>
              </a:rPr>
              <a:t> </a:t>
            </a:r>
            <a:r>
              <a:rPr lang="en-US" sz="2800" b="1" dirty="0">
                <a:solidFill>
                  <a:schemeClr val="bg1"/>
                </a:solidFill>
              </a:rPr>
              <a:t>exposures</a:t>
            </a:r>
            <a:r>
              <a:rPr lang="en-US" sz="2800" b="1" dirty="0">
                <a:solidFill>
                  <a:srgbClr val="FF1414"/>
                </a:solidFill>
              </a:rPr>
              <a:t> </a:t>
            </a:r>
            <a:r>
              <a:rPr lang="en-US" sz="2400" dirty="0">
                <a:solidFill>
                  <a:schemeClr val="bg1"/>
                </a:solidFill>
              </a:rPr>
              <a:t>that lie on choke points.</a:t>
            </a:r>
          </a:p>
        </p:txBody>
      </p:sp>
      <p:sp>
        <p:nvSpPr>
          <p:cNvPr id="8" name="Textfeld 7">
            <a:extLst>
              <a:ext uri="{FF2B5EF4-FFF2-40B4-BE49-F238E27FC236}">
                <a16:creationId xmlns:a16="http://schemas.microsoft.com/office/drawing/2014/main" id="{450569B0-FCBC-19A6-9FE1-BAD7318F1A95}"/>
              </a:ext>
            </a:extLst>
          </p:cNvPr>
          <p:cNvSpPr txBox="1"/>
          <p:nvPr/>
        </p:nvSpPr>
        <p:spPr>
          <a:xfrm>
            <a:off x="3833756" y="4881886"/>
            <a:ext cx="933225" cy="769441"/>
          </a:xfrm>
          <a:prstGeom prst="rect">
            <a:avLst/>
          </a:prstGeom>
          <a:noFill/>
        </p:spPr>
        <p:txBody>
          <a:bodyPr wrap="square">
            <a:spAutoFit/>
          </a:bodyPr>
          <a:lstStyle/>
          <a:p>
            <a:r>
              <a:rPr lang="en-US" sz="4400" b="1" dirty="0">
                <a:solidFill>
                  <a:schemeClr val="bg1"/>
                </a:solidFill>
                <a:latin typeface="+mj-lt"/>
              </a:rPr>
              <a:t>2%</a:t>
            </a:r>
            <a:endParaRPr lang="en-GB" sz="4400" dirty="0">
              <a:solidFill>
                <a:schemeClr val="bg1"/>
              </a:solidFill>
              <a:latin typeface="+mj-lt"/>
            </a:endParaRPr>
          </a:p>
        </p:txBody>
      </p:sp>
      <p:pic>
        <p:nvPicPr>
          <p:cNvPr id="11" name="Grafik 10">
            <a:extLst>
              <a:ext uri="{FF2B5EF4-FFF2-40B4-BE49-F238E27FC236}">
                <a16:creationId xmlns:a16="http://schemas.microsoft.com/office/drawing/2014/main" id="{E1153DB9-295F-6F74-4A2D-8A14D86FBBF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sp>
        <p:nvSpPr>
          <p:cNvPr id="15" name="Textfeld 14">
            <a:extLst>
              <a:ext uri="{FF2B5EF4-FFF2-40B4-BE49-F238E27FC236}">
                <a16:creationId xmlns:a16="http://schemas.microsoft.com/office/drawing/2014/main" id="{B2F71B99-7CCD-A806-8D41-0524FC6A8514}"/>
              </a:ext>
            </a:extLst>
          </p:cNvPr>
          <p:cNvSpPr txBox="1"/>
          <p:nvPr/>
        </p:nvSpPr>
        <p:spPr>
          <a:xfrm>
            <a:off x="2294517" y="6422021"/>
            <a:ext cx="3100443" cy="123111"/>
          </a:xfrm>
          <a:prstGeom prst="rect">
            <a:avLst/>
          </a:prstGeom>
          <a:noFill/>
        </p:spPr>
        <p:txBody>
          <a:bodyPr wrap="square" lIns="0" tIns="0" rIns="0" bIns="0">
            <a:spAutoFit/>
          </a:bodyPr>
          <a:lstStyle/>
          <a:p>
            <a:pPr marL="0" indent="0">
              <a:spcAft>
                <a:spcPts val="1600"/>
              </a:spcAft>
              <a:buNone/>
            </a:pPr>
            <a:r>
              <a:rPr lang="en-US" sz="800" b="0" i="1" dirty="0">
                <a:solidFill>
                  <a:schemeClr val="bg1"/>
                </a:solidFill>
                <a:latin typeface="Montserrat Light" pitchFamily="2" charset="0"/>
              </a:rPr>
              <a:t>2024 State of Exposure Management Report, XM Cyber</a:t>
            </a:r>
          </a:p>
        </p:txBody>
      </p:sp>
      <p:pic>
        <p:nvPicPr>
          <p:cNvPr id="5" name="Grafik 4" descr="Ein Bild, das Schwarz, Dunkelheit, Screenshot enthält.&#10;&#10;KI-generierte Inhalte können fehlerhaft sein.">
            <a:extLst>
              <a:ext uri="{FF2B5EF4-FFF2-40B4-BE49-F238E27FC236}">
                <a16:creationId xmlns:a16="http://schemas.microsoft.com/office/drawing/2014/main" id="{9C6F05C0-D732-A5FF-768F-119B45ECC2CD}"/>
              </a:ext>
            </a:extLst>
          </p:cNvPr>
          <p:cNvPicPr>
            <a:picLocks noChangeAspect="1"/>
          </p:cNvPicPr>
          <p:nvPr/>
        </p:nvPicPr>
        <p:blipFill>
          <a:blip r:embed="rId4"/>
          <a:srcRect l="27697" t="7251" r="50000" b="55798"/>
          <a:stretch/>
        </p:blipFill>
        <p:spPr>
          <a:xfrm rot="16200000">
            <a:off x="7415463" y="2081461"/>
            <a:ext cx="6070600" cy="3482476"/>
          </a:xfrm>
          <a:prstGeom prst="rect">
            <a:avLst/>
          </a:prstGeom>
        </p:spPr>
      </p:pic>
    </p:spTree>
    <p:extLst>
      <p:ext uri="{BB962C8B-B14F-4D97-AF65-F5344CB8AC3E}">
        <p14:creationId xmlns:p14="http://schemas.microsoft.com/office/powerpoint/2010/main" val="352083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607279-A993-C8E8-A2ED-B87F5D3F8AFC}"/>
              </a:ext>
            </a:extLst>
          </p:cNvPr>
          <p:cNvSpPr>
            <a:spLocks noGrp="1"/>
          </p:cNvSpPr>
          <p:nvPr>
            <p:ph type="title"/>
          </p:nvPr>
        </p:nvSpPr>
        <p:spPr>
          <a:xfrm>
            <a:off x="633598" y="598319"/>
            <a:ext cx="2782264" cy="504000"/>
          </a:xfrm>
        </p:spPr>
        <p:txBody>
          <a:bodyPr/>
          <a:lstStyle/>
          <a:p>
            <a:r>
              <a:rPr lang="en-GB" dirty="0" err="1"/>
              <a:t>Über</a:t>
            </a:r>
            <a:r>
              <a:rPr lang="en-GB" dirty="0"/>
              <a:t> Logicalis</a:t>
            </a:r>
          </a:p>
        </p:txBody>
      </p:sp>
      <p:sp>
        <p:nvSpPr>
          <p:cNvPr id="3" name="Foliennummernplatzhalter 2">
            <a:extLst>
              <a:ext uri="{FF2B5EF4-FFF2-40B4-BE49-F238E27FC236}">
                <a16:creationId xmlns:a16="http://schemas.microsoft.com/office/drawing/2014/main" id="{5E815459-40E6-1315-F6D4-9178754466A8}"/>
              </a:ext>
            </a:extLst>
          </p:cNvPr>
          <p:cNvSpPr>
            <a:spLocks noGrp="1"/>
          </p:cNvSpPr>
          <p:nvPr>
            <p:ph type="sldNum" sz="quarter" idx="12"/>
          </p:nvPr>
        </p:nvSpPr>
        <p:spPr/>
        <p:txBody>
          <a:bodyPr/>
          <a:lstStyle/>
          <a:p>
            <a:fld id="{4C86EB02-3AF8-4C19-B0D1-31A9E52C2F89}" type="slidenum">
              <a:rPr lang="en-GB" smtClean="0"/>
              <a:pPr/>
              <a:t>3</a:t>
            </a:fld>
            <a:endParaRPr lang="en-GB"/>
          </a:p>
        </p:txBody>
      </p:sp>
      <p:sp>
        <p:nvSpPr>
          <p:cNvPr id="4" name="Datumsplatzhalter 3">
            <a:extLst>
              <a:ext uri="{FF2B5EF4-FFF2-40B4-BE49-F238E27FC236}">
                <a16:creationId xmlns:a16="http://schemas.microsoft.com/office/drawing/2014/main" id="{43AF4D4E-48E1-D80F-8E3D-186FE03FBC2F}"/>
              </a:ext>
            </a:extLst>
          </p:cNvPr>
          <p:cNvSpPr>
            <a:spLocks noGrp="1"/>
          </p:cNvSpPr>
          <p:nvPr>
            <p:ph type="dt" sz="half" idx="10"/>
          </p:nvPr>
        </p:nvSpPr>
        <p:spPr/>
        <p:txBody>
          <a:bodyPr/>
          <a:lstStyle/>
          <a:p>
            <a:r>
              <a:rPr lang="de-DE"/>
              <a:t>© 2025 Logicalis Germany</a:t>
            </a:r>
            <a:endParaRPr lang="de-DE" dirty="0"/>
          </a:p>
        </p:txBody>
      </p:sp>
      <p:grpSp>
        <p:nvGrpSpPr>
          <p:cNvPr id="5" name="Gruppieren 4">
            <a:extLst>
              <a:ext uri="{FF2B5EF4-FFF2-40B4-BE49-F238E27FC236}">
                <a16:creationId xmlns:a16="http://schemas.microsoft.com/office/drawing/2014/main" id="{E9D390AF-D726-CB43-A571-219E55403656}"/>
              </a:ext>
            </a:extLst>
          </p:cNvPr>
          <p:cNvGrpSpPr/>
          <p:nvPr/>
        </p:nvGrpSpPr>
        <p:grpSpPr>
          <a:xfrm>
            <a:off x="633597" y="1982860"/>
            <a:ext cx="2487741" cy="3606409"/>
            <a:chOff x="633597" y="1752819"/>
            <a:chExt cx="2487741" cy="3606409"/>
          </a:xfrm>
        </p:grpSpPr>
        <p:sp>
          <p:nvSpPr>
            <p:cNvPr id="6" name="Rechteck 5">
              <a:extLst>
                <a:ext uri="{FF2B5EF4-FFF2-40B4-BE49-F238E27FC236}">
                  <a16:creationId xmlns:a16="http://schemas.microsoft.com/office/drawing/2014/main" id="{A3EC904A-B1FC-545A-5600-6F0D0E6111CA}"/>
                </a:ext>
              </a:extLst>
            </p:cNvPr>
            <p:cNvSpPr/>
            <p:nvPr/>
          </p:nvSpPr>
          <p:spPr>
            <a:xfrm>
              <a:off x="633597" y="1752819"/>
              <a:ext cx="2487741" cy="1090889"/>
            </a:xfrm>
            <a:prstGeom prst="rect">
              <a:avLst/>
            </a:prstGeom>
            <a:solidFill>
              <a:schemeClr val="bg1">
                <a:alpha val="236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Textfeld 6">
              <a:extLst>
                <a:ext uri="{FF2B5EF4-FFF2-40B4-BE49-F238E27FC236}">
                  <a16:creationId xmlns:a16="http://schemas.microsoft.com/office/drawing/2014/main" id="{C4A01860-9FF8-AA31-8B2D-8670405280E5}"/>
                </a:ext>
              </a:extLst>
            </p:cNvPr>
            <p:cNvSpPr txBox="1"/>
            <p:nvPr/>
          </p:nvSpPr>
          <p:spPr>
            <a:xfrm>
              <a:off x="1401770" y="1920034"/>
              <a:ext cx="1283255" cy="461665"/>
            </a:xfrm>
            <a:prstGeom prst="rect">
              <a:avLst/>
            </a:prstGeom>
            <a:noFill/>
          </p:spPr>
          <p:txBody>
            <a:bodyPr wrap="square">
              <a:spAutoFit/>
            </a:bodyPr>
            <a:lstStyle/>
            <a:p>
              <a:r>
                <a:rPr lang="en-US" sz="2400" noProof="0" dirty="0">
                  <a:solidFill>
                    <a:schemeClr val="bg1"/>
                  </a:solidFill>
                  <a:latin typeface="Roboto Slab Medium" pitchFamily="2" charset="0"/>
                  <a:ea typeface="Roboto Slab Medium" pitchFamily="2" charset="0"/>
                </a:rPr>
                <a:t>7 500 +</a:t>
              </a:r>
              <a:endParaRPr lang="en-US" noProof="0" dirty="0"/>
            </a:p>
          </p:txBody>
        </p:sp>
        <p:sp>
          <p:nvSpPr>
            <p:cNvPr id="8" name="Textfeld 7">
              <a:extLst>
                <a:ext uri="{FF2B5EF4-FFF2-40B4-BE49-F238E27FC236}">
                  <a16:creationId xmlns:a16="http://schemas.microsoft.com/office/drawing/2014/main" id="{3AAD9F0A-8F51-5D66-3AC7-816DE153AB98}"/>
                </a:ext>
              </a:extLst>
            </p:cNvPr>
            <p:cNvSpPr txBox="1"/>
            <p:nvPr/>
          </p:nvSpPr>
          <p:spPr>
            <a:xfrm>
              <a:off x="888137" y="2381699"/>
              <a:ext cx="2159997" cy="261610"/>
            </a:xfrm>
            <a:prstGeom prst="rect">
              <a:avLst/>
            </a:prstGeom>
            <a:noFill/>
          </p:spPr>
          <p:txBody>
            <a:bodyPr wrap="square" lIns="0" anchor="t">
              <a:spAutoFit/>
            </a:bodyPr>
            <a:lstStyle/>
            <a:p>
              <a:r>
                <a:rPr lang="en-US" sz="1100" noProof="0" dirty="0">
                  <a:solidFill>
                    <a:schemeClr val="bg1"/>
                  </a:solidFill>
                  <a:latin typeface="Montserrat" pitchFamily="2" charset="77"/>
                  <a:ea typeface="Roboto Slab Medium" pitchFamily="2" charset="0"/>
                </a:rPr>
                <a:t>Mitarbeiter </a:t>
              </a:r>
              <a:r>
                <a:rPr lang="en-US" sz="1100" noProof="0" dirty="0" err="1">
                  <a:solidFill>
                    <a:schemeClr val="bg1"/>
                  </a:solidFill>
                  <a:latin typeface="Montserrat" pitchFamily="2" charset="77"/>
                  <a:ea typeface="Roboto Slab Medium" pitchFamily="2" charset="0"/>
                </a:rPr>
                <a:t>weltweit</a:t>
              </a:r>
              <a:endParaRPr lang="en-US" sz="1100" noProof="0" dirty="0">
                <a:solidFill>
                  <a:schemeClr val="bg1"/>
                </a:solidFill>
                <a:latin typeface="Montserrat" pitchFamily="2" charset="77"/>
                <a:ea typeface="Roboto Slab Medium" pitchFamily="2" charset="0"/>
              </a:endParaRPr>
            </a:p>
          </p:txBody>
        </p:sp>
        <p:pic>
          <p:nvPicPr>
            <p:cNvPr id="9" name="Grafik 8">
              <a:extLst>
                <a:ext uri="{FF2B5EF4-FFF2-40B4-BE49-F238E27FC236}">
                  <a16:creationId xmlns:a16="http://schemas.microsoft.com/office/drawing/2014/main" id="{87C2A774-06E1-CEFE-1673-809000A361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5267" y="1933066"/>
              <a:ext cx="435600" cy="435600"/>
            </a:xfrm>
            <a:prstGeom prst="rect">
              <a:avLst/>
            </a:prstGeom>
          </p:spPr>
        </p:pic>
        <p:sp>
          <p:nvSpPr>
            <p:cNvPr id="10" name="Rechteck 9">
              <a:extLst>
                <a:ext uri="{FF2B5EF4-FFF2-40B4-BE49-F238E27FC236}">
                  <a16:creationId xmlns:a16="http://schemas.microsoft.com/office/drawing/2014/main" id="{B8D4AA03-9A31-7C76-6010-9B0E38A9CD48}"/>
                </a:ext>
              </a:extLst>
            </p:cNvPr>
            <p:cNvSpPr/>
            <p:nvPr/>
          </p:nvSpPr>
          <p:spPr>
            <a:xfrm>
              <a:off x="633597" y="3010579"/>
              <a:ext cx="2487741" cy="1090889"/>
            </a:xfrm>
            <a:prstGeom prst="rect">
              <a:avLst/>
            </a:prstGeom>
            <a:solidFill>
              <a:schemeClr val="bg1">
                <a:alpha val="236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Textfeld 10">
              <a:extLst>
                <a:ext uri="{FF2B5EF4-FFF2-40B4-BE49-F238E27FC236}">
                  <a16:creationId xmlns:a16="http://schemas.microsoft.com/office/drawing/2014/main" id="{A482B33E-16A9-1AB7-88B0-002251F58B0B}"/>
                </a:ext>
              </a:extLst>
            </p:cNvPr>
            <p:cNvSpPr txBox="1"/>
            <p:nvPr/>
          </p:nvSpPr>
          <p:spPr>
            <a:xfrm>
              <a:off x="1401770" y="3177794"/>
              <a:ext cx="1411054" cy="461665"/>
            </a:xfrm>
            <a:prstGeom prst="rect">
              <a:avLst/>
            </a:prstGeom>
            <a:noFill/>
          </p:spPr>
          <p:txBody>
            <a:bodyPr wrap="square">
              <a:spAutoFit/>
            </a:bodyPr>
            <a:lstStyle/>
            <a:p>
              <a:r>
                <a:rPr lang="en-US" sz="2400" noProof="0" dirty="0">
                  <a:solidFill>
                    <a:schemeClr val="bg1"/>
                  </a:solidFill>
                  <a:latin typeface="Roboto Slab Medium" pitchFamily="2" charset="0"/>
                  <a:ea typeface="Roboto Slab Medium" pitchFamily="2" charset="0"/>
                </a:rPr>
                <a:t>10 000 +</a:t>
              </a:r>
              <a:endParaRPr lang="en-US" noProof="0" dirty="0"/>
            </a:p>
          </p:txBody>
        </p:sp>
        <p:sp>
          <p:nvSpPr>
            <p:cNvPr id="12" name="Textfeld 11">
              <a:extLst>
                <a:ext uri="{FF2B5EF4-FFF2-40B4-BE49-F238E27FC236}">
                  <a16:creationId xmlns:a16="http://schemas.microsoft.com/office/drawing/2014/main" id="{385FEEFF-E604-B43E-1094-F8EBD9A2B832}"/>
                </a:ext>
              </a:extLst>
            </p:cNvPr>
            <p:cNvSpPr txBox="1"/>
            <p:nvPr/>
          </p:nvSpPr>
          <p:spPr>
            <a:xfrm>
              <a:off x="888137" y="3639459"/>
              <a:ext cx="2159997" cy="261610"/>
            </a:xfrm>
            <a:prstGeom prst="rect">
              <a:avLst/>
            </a:prstGeom>
            <a:noFill/>
          </p:spPr>
          <p:txBody>
            <a:bodyPr wrap="square" lIns="0" anchor="t">
              <a:spAutoFit/>
            </a:bodyPr>
            <a:lstStyle/>
            <a:p>
              <a:r>
                <a:rPr lang="en-US" sz="1100" noProof="0" dirty="0">
                  <a:solidFill>
                    <a:schemeClr val="bg1"/>
                  </a:solidFill>
                  <a:latin typeface="Montserrat" pitchFamily="2" charset="77"/>
                  <a:ea typeface="Roboto Slab Medium" pitchFamily="2" charset="0"/>
                </a:rPr>
                <a:t>Kunden </a:t>
              </a:r>
              <a:r>
                <a:rPr lang="en-US" sz="1100" noProof="0" dirty="0" err="1">
                  <a:solidFill>
                    <a:schemeClr val="bg1"/>
                  </a:solidFill>
                  <a:latin typeface="Montserrat" pitchFamily="2" charset="77"/>
                  <a:ea typeface="Roboto Slab Medium" pitchFamily="2" charset="0"/>
                </a:rPr>
                <a:t>weltweit</a:t>
              </a:r>
              <a:endParaRPr lang="en-US" sz="1100" noProof="0" dirty="0">
                <a:solidFill>
                  <a:schemeClr val="bg1"/>
                </a:solidFill>
                <a:latin typeface="Montserrat" pitchFamily="2" charset="77"/>
                <a:ea typeface="Roboto Slab Medium" pitchFamily="2" charset="0"/>
              </a:endParaRPr>
            </a:p>
          </p:txBody>
        </p:sp>
        <p:pic>
          <p:nvPicPr>
            <p:cNvPr id="13" name="Grafik 12">
              <a:extLst>
                <a:ext uri="{FF2B5EF4-FFF2-40B4-BE49-F238E27FC236}">
                  <a16:creationId xmlns:a16="http://schemas.microsoft.com/office/drawing/2014/main" id="{327E9715-1654-13CA-1403-A6EA4BDDC4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138" y="3207397"/>
              <a:ext cx="365102" cy="365102"/>
            </a:xfrm>
            <a:prstGeom prst="rect">
              <a:avLst/>
            </a:prstGeom>
          </p:spPr>
        </p:pic>
        <p:sp>
          <p:nvSpPr>
            <p:cNvPr id="14" name="Rechteck 13">
              <a:extLst>
                <a:ext uri="{FF2B5EF4-FFF2-40B4-BE49-F238E27FC236}">
                  <a16:creationId xmlns:a16="http://schemas.microsoft.com/office/drawing/2014/main" id="{11C75B6C-6F12-1581-325E-3048C2C6BD22}"/>
                </a:ext>
              </a:extLst>
            </p:cNvPr>
            <p:cNvSpPr/>
            <p:nvPr/>
          </p:nvSpPr>
          <p:spPr>
            <a:xfrm>
              <a:off x="633597" y="4268339"/>
              <a:ext cx="2487741" cy="1090889"/>
            </a:xfrm>
            <a:prstGeom prst="rect">
              <a:avLst/>
            </a:prstGeom>
            <a:solidFill>
              <a:schemeClr val="bg1">
                <a:alpha val="2362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Textfeld 14">
              <a:extLst>
                <a:ext uri="{FF2B5EF4-FFF2-40B4-BE49-F238E27FC236}">
                  <a16:creationId xmlns:a16="http://schemas.microsoft.com/office/drawing/2014/main" id="{B8FAE9BC-0DDA-19FC-0488-2A5EC84B026C}"/>
                </a:ext>
              </a:extLst>
            </p:cNvPr>
            <p:cNvSpPr txBox="1"/>
            <p:nvPr/>
          </p:nvSpPr>
          <p:spPr>
            <a:xfrm>
              <a:off x="1401770" y="4435554"/>
              <a:ext cx="1411054" cy="461665"/>
            </a:xfrm>
            <a:prstGeom prst="rect">
              <a:avLst/>
            </a:prstGeom>
            <a:noFill/>
          </p:spPr>
          <p:txBody>
            <a:bodyPr wrap="square">
              <a:spAutoFit/>
            </a:bodyPr>
            <a:lstStyle/>
            <a:p>
              <a:r>
                <a:rPr lang="en-US" sz="2400" noProof="0" dirty="0">
                  <a:solidFill>
                    <a:schemeClr val="bg1"/>
                  </a:solidFill>
                  <a:latin typeface="Roboto Slab Medium" pitchFamily="2" charset="0"/>
                  <a:ea typeface="Roboto Slab Medium" pitchFamily="2" charset="0"/>
                </a:rPr>
                <a:t>US$ 1.8B</a:t>
              </a:r>
              <a:endParaRPr lang="en-US" noProof="0" dirty="0"/>
            </a:p>
          </p:txBody>
        </p:sp>
        <p:sp>
          <p:nvSpPr>
            <p:cNvPr id="16" name="Textfeld 15">
              <a:extLst>
                <a:ext uri="{FF2B5EF4-FFF2-40B4-BE49-F238E27FC236}">
                  <a16:creationId xmlns:a16="http://schemas.microsoft.com/office/drawing/2014/main" id="{3BD290F0-36C8-217B-FF77-389BE364FFC8}"/>
                </a:ext>
              </a:extLst>
            </p:cNvPr>
            <p:cNvSpPr txBox="1"/>
            <p:nvPr/>
          </p:nvSpPr>
          <p:spPr>
            <a:xfrm>
              <a:off x="888137" y="4897219"/>
              <a:ext cx="2159997" cy="261610"/>
            </a:xfrm>
            <a:prstGeom prst="rect">
              <a:avLst/>
            </a:prstGeom>
            <a:noFill/>
          </p:spPr>
          <p:txBody>
            <a:bodyPr wrap="square" lIns="0" anchor="t">
              <a:spAutoFit/>
            </a:bodyPr>
            <a:lstStyle/>
            <a:p>
              <a:r>
                <a:rPr lang="en-US" sz="1100" noProof="0" dirty="0">
                  <a:solidFill>
                    <a:schemeClr val="bg1"/>
                  </a:solidFill>
                  <a:latin typeface="Montserrat" pitchFamily="2" charset="77"/>
                  <a:ea typeface="Roboto Slab Medium" pitchFamily="2" charset="0"/>
                </a:rPr>
                <a:t>Revenue </a:t>
              </a:r>
              <a:r>
                <a:rPr lang="en-US" sz="1100" noProof="0" dirty="0" err="1">
                  <a:solidFill>
                    <a:schemeClr val="bg1"/>
                  </a:solidFill>
                  <a:latin typeface="Montserrat" pitchFamily="2" charset="77"/>
                  <a:ea typeface="Roboto Slab Medium" pitchFamily="2" charset="0"/>
                </a:rPr>
                <a:t>weltweit</a:t>
              </a:r>
              <a:r>
                <a:rPr lang="en-US" sz="1100" noProof="0" dirty="0">
                  <a:solidFill>
                    <a:schemeClr val="bg1"/>
                  </a:solidFill>
                  <a:latin typeface="Montserrat" pitchFamily="2" charset="77"/>
                  <a:ea typeface="Roboto Slab Medium" pitchFamily="2" charset="0"/>
                </a:rPr>
                <a:t> (FY25)</a:t>
              </a:r>
            </a:p>
          </p:txBody>
        </p:sp>
        <p:pic>
          <p:nvPicPr>
            <p:cNvPr id="17" name="Grafik 16">
              <a:extLst>
                <a:ext uri="{FF2B5EF4-FFF2-40B4-BE49-F238E27FC236}">
                  <a16:creationId xmlns:a16="http://schemas.microsoft.com/office/drawing/2014/main" id="{AE5A3311-6525-73F1-BC39-E40BDAFC7D9F}"/>
                </a:ext>
              </a:extLst>
            </p:cNvPr>
            <p:cNvPicPr>
              <a:picLocks noChangeAspect="1"/>
            </p:cNvPicPr>
            <p:nvPr/>
          </p:nvPicPr>
          <p:blipFill>
            <a:blip r:embed="rId6"/>
            <a:stretch>
              <a:fillRect/>
            </a:stretch>
          </p:blipFill>
          <p:spPr>
            <a:xfrm>
              <a:off x="903067" y="4486387"/>
              <a:ext cx="360000" cy="360000"/>
            </a:xfrm>
            <a:prstGeom prst="rect">
              <a:avLst/>
            </a:prstGeom>
          </p:spPr>
        </p:pic>
        <p:sp>
          <p:nvSpPr>
            <p:cNvPr id="18" name="Textfeld 17">
              <a:extLst>
                <a:ext uri="{FF2B5EF4-FFF2-40B4-BE49-F238E27FC236}">
                  <a16:creationId xmlns:a16="http://schemas.microsoft.com/office/drawing/2014/main" id="{15D2DD68-ECBF-E54D-724F-E69F33D5059D}"/>
                </a:ext>
              </a:extLst>
            </p:cNvPr>
            <p:cNvSpPr txBox="1"/>
            <p:nvPr/>
          </p:nvSpPr>
          <p:spPr>
            <a:xfrm>
              <a:off x="935688" y="4545872"/>
              <a:ext cx="285132" cy="246221"/>
            </a:xfrm>
            <a:prstGeom prst="rect">
              <a:avLst/>
            </a:prstGeom>
            <a:noFill/>
          </p:spPr>
          <p:txBody>
            <a:bodyPr wrap="square">
              <a:spAutoFit/>
            </a:bodyPr>
            <a:lstStyle/>
            <a:p>
              <a:r>
                <a:rPr lang="en-US" sz="1000" noProof="0" dirty="0">
                  <a:solidFill>
                    <a:schemeClr val="bg1"/>
                  </a:solidFill>
                  <a:latin typeface="Roboto Slab Medium" pitchFamily="2" charset="0"/>
                  <a:ea typeface="Roboto Slab Medium" pitchFamily="2" charset="0"/>
                </a:rPr>
                <a:t>$</a:t>
              </a:r>
              <a:endParaRPr lang="de-DE" sz="1000" dirty="0"/>
            </a:p>
          </p:txBody>
        </p:sp>
      </p:grpSp>
      <p:grpSp>
        <p:nvGrpSpPr>
          <p:cNvPr id="19" name="Gruppieren 18">
            <a:extLst>
              <a:ext uri="{FF2B5EF4-FFF2-40B4-BE49-F238E27FC236}">
                <a16:creationId xmlns:a16="http://schemas.microsoft.com/office/drawing/2014/main" id="{50F1FA8A-5DA0-A16D-52A8-C555556B9E96}"/>
              </a:ext>
            </a:extLst>
          </p:cNvPr>
          <p:cNvGrpSpPr/>
          <p:nvPr/>
        </p:nvGrpSpPr>
        <p:grpSpPr>
          <a:xfrm>
            <a:off x="3905454" y="2150075"/>
            <a:ext cx="7421279" cy="3377323"/>
            <a:chOff x="3999570" y="2823907"/>
            <a:chExt cx="7551558" cy="3436611"/>
          </a:xfrm>
        </p:grpSpPr>
        <p:sp>
          <p:nvSpPr>
            <p:cNvPr id="20" name="Freihandform: Form 19">
              <a:extLst>
                <a:ext uri="{FF2B5EF4-FFF2-40B4-BE49-F238E27FC236}">
                  <a16:creationId xmlns:a16="http://schemas.microsoft.com/office/drawing/2014/main" id="{99FC23F2-C726-8A15-B0EA-E379A73FE431}"/>
                </a:ext>
              </a:extLst>
            </p:cNvPr>
            <p:cNvSpPr/>
            <p:nvPr/>
          </p:nvSpPr>
          <p:spPr>
            <a:xfrm>
              <a:off x="7447475" y="4650363"/>
              <a:ext cx="141625" cy="111171"/>
            </a:xfrm>
            <a:custGeom>
              <a:avLst/>
              <a:gdLst>
                <a:gd name="connsiteX0" fmla="*/ 95683 w 117119"/>
                <a:gd name="connsiteY0" fmla="*/ 91838 h 91935"/>
                <a:gd name="connsiteX1" fmla="*/ 100169 w 117119"/>
                <a:gd name="connsiteY1" fmla="*/ 88238 h 91935"/>
                <a:gd name="connsiteX2" fmla="*/ 102236 w 117119"/>
                <a:gd name="connsiteY2" fmla="*/ 83866 h 91935"/>
                <a:gd name="connsiteX3" fmla="*/ 107160 w 117119"/>
                <a:gd name="connsiteY3" fmla="*/ 84885 h 91935"/>
                <a:gd name="connsiteX4" fmla="*/ 111942 w 117119"/>
                <a:gd name="connsiteY4" fmla="*/ 81866 h 91935"/>
                <a:gd name="connsiteX5" fmla="*/ 114380 w 117119"/>
                <a:gd name="connsiteY5" fmla="*/ 77675 h 91935"/>
                <a:gd name="connsiteX6" fmla="*/ 110046 w 117119"/>
                <a:gd name="connsiteY6" fmla="*/ 74750 h 91935"/>
                <a:gd name="connsiteX7" fmla="*/ 111971 w 117119"/>
                <a:gd name="connsiteY7" fmla="*/ 69988 h 91935"/>
                <a:gd name="connsiteX8" fmla="*/ 116962 w 117119"/>
                <a:gd name="connsiteY8" fmla="*/ 70521 h 91935"/>
                <a:gd name="connsiteX9" fmla="*/ 116399 w 117119"/>
                <a:gd name="connsiteY9" fmla="*/ 65787 h 91935"/>
                <a:gd name="connsiteX10" fmla="*/ 116095 w 117119"/>
                <a:gd name="connsiteY10" fmla="*/ 60663 h 91935"/>
                <a:gd name="connsiteX11" fmla="*/ 115761 w 117119"/>
                <a:gd name="connsiteY11" fmla="*/ 55472 h 91935"/>
                <a:gd name="connsiteX12" fmla="*/ 111389 w 117119"/>
                <a:gd name="connsiteY12" fmla="*/ 52986 h 91935"/>
                <a:gd name="connsiteX13" fmla="*/ 111856 w 117119"/>
                <a:gd name="connsiteY13" fmla="*/ 47623 h 91935"/>
                <a:gd name="connsiteX14" fmla="*/ 113218 w 117119"/>
                <a:gd name="connsiteY14" fmla="*/ 42737 h 91935"/>
                <a:gd name="connsiteX15" fmla="*/ 111847 w 117119"/>
                <a:gd name="connsiteY15" fmla="*/ 37527 h 91935"/>
                <a:gd name="connsiteX16" fmla="*/ 108017 w 117119"/>
                <a:gd name="connsiteY16" fmla="*/ 34403 h 91935"/>
                <a:gd name="connsiteX17" fmla="*/ 108865 w 117119"/>
                <a:gd name="connsiteY17" fmla="*/ 29183 h 91935"/>
                <a:gd name="connsiteX18" fmla="*/ 103865 w 117119"/>
                <a:gd name="connsiteY18" fmla="*/ 28849 h 91935"/>
                <a:gd name="connsiteX19" fmla="*/ 105618 w 117119"/>
                <a:gd name="connsiteY19" fmla="*/ 24277 h 91935"/>
                <a:gd name="connsiteX20" fmla="*/ 102617 w 117119"/>
                <a:gd name="connsiteY20" fmla="*/ 19363 h 91935"/>
                <a:gd name="connsiteX21" fmla="*/ 99893 w 117119"/>
                <a:gd name="connsiteY21" fmla="*/ 15010 h 91935"/>
                <a:gd name="connsiteX22" fmla="*/ 98455 w 117119"/>
                <a:gd name="connsiteY22" fmla="*/ 9590 h 91935"/>
                <a:gd name="connsiteX23" fmla="*/ 96835 w 117119"/>
                <a:gd name="connsiteY23" fmla="*/ 4684 h 91935"/>
                <a:gd name="connsiteX24" fmla="*/ 92215 w 117119"/>
                <a:gd name="connsiteY24" fmla="*/ 3094 h 91935"/>
                <a:gd name="connsiteX25" fmla="*/ 88901 w 117119"/>
                <a:gd name="connsiteY25" fmla="*/ 6961 h 91935"/>
                <a:gd name="connsiteX26" fmla="*/ 85386 w 117119"/>
                <a:gd name="connsiteY26" fmla="*/ 10304 h 91935"/>
                <a:gd name="connsiteX27" fmla="*/ 80443 w 117119"/>
                <a:gd name="connsiteY27" fmla="*/ 9123 h 91935"/>
                <a:gd name="connsiteX28" fmla="*/ 75614 w 117119"/>
                <a:gd name="connsiteY28" fmla="*/ 7742 h 91935"/>
                <a:gd name="connsiteX29" fmla="*/ 70784 w 117119"/>
                <a:gd name="connsiteY29" fmla="*/ 10885 h 91935"/>
                <a:gd name="connsiteX30" fmla="*/ 66384 w 117119"/>
                <a:gd name="connsiteY30" fmla="*/ 9057 h 91935"/>
                <a:gd name="connsiteX31" fmla="*/ 61498 w 117119"/>
                <a:gd name="connsiteY31" fmla="*/ 9590 h 91935"/>
                <a:gd name="connsiteX32" fmla="*/ 56316 w 117119"/>
                <a:gd name="connsiteY32" fmla="*/ 9037 h 91935"/>
                <a:gd name="connsiteX33" fmla="*/ 57764 w 117119"/>
                <a:gd name="connsiteY33" fmla="*/ 4408 h 91935"/>
                <a:gd name="connsiteX34" fmla="*/ 52487 w 117119"/>
                <a:gd name="connsiteY34" fmla="*/ 4456 h 91935"/>
                <a:gd name="connsiteX35" fmla="*/ 47124 w 117119"/>
                <a:gd name="connsiteY35" fmla="*/ 4513 h 91935"/>
                <a:gd name="connsiteX36" fmla="*/ 42295 w 117119"/>
                <a:gd name="connsiteY36" fmla="*/ 5380 h 91935"/>
                <a:gd name="connsiteX37" fmla="*/ 36932 w 117119"/>
                <a:gd name="connsiteY37" fmla="*/ 3932 h 91935"/>
                <a:gd name="connsiteX38" fmla="*/ 32522 w 117119"/>
                <a:gd name="connsiteY38" fmla="*/ 1913 h 91935"/>
                <a:gd name="connsiteX39" fmla="*/ 27798 w 117119"/>
                <a:gd name="connsiteY39" fmla="*/ 694 h 91935"/>
                <a:gd name="connsiteX40" fmla="*/ 22759 w 117119"/>
                <a:gd name="connsiteY40" fmla="*/ -97 h 91935"/>
                <a:gd name="connsiteX41" fmla="*/ 20226 w 117119"/>
                <a:gd name="connsiteY41" fmla="*/ 3989 h 91935"/>
                <a:gd name="connsiteX42" fmla="*/ 16578 w 117119"/>
                <a:gd name="connsiteY42" fmla="*/ 7209 h 91935"/>
                <a:gd name="connsiteX43" fmla="*/ 19235 w 117119"/>
                <a:gd name="connsiteY43" fmla="*/ 11171 h 91935"/>
                <a:gd name="connsiteX44" fmla="*/ 19045 w 117119"/>
                <a:gd name="connsiteY44" fmla="*/ 16258 h 91935"/>
                <a:gd name="connsiteX45" fmla="*/ 14406 w 117119"/>
                <a:gd name="connsiteY45" fmla="*/ 17362 h 91935"/>
                <a:gd name="connsiteX46" fmla="*/ 8929 w 117119"/>
                <a:gd name="connsiteY46" fmla="*/ 18029 h 91935"/>
                <a:gd name="connsiteX47" fmla="*/ 3966 w 117119"/>
                <a:gd name="connsiteY47" fmla="*/ 19620 h 91935"/>
                <a:gd name="connsiteX48" fmla="*/ 680 w 117119"/>
                <a:gd name="connsiteY48" fmla="*/ 23973 h 91935"/>
                <a:gd name="connsiteX49" fmla="*/ -158 w 117119"/>
                <a:gd name="connsiteY49" fmla="*/ 28849 h 91935"/>
                <a:gd name="connsiteX50" fmla="*/ 2052 w 117119"/>
                <a:gd name="connsiteY50" fmla="*/ 33241 h 91935"/>
                <a:gd name="connsiteX51" fmla="*/ 5176 w 117119"/>
                <a:gd name="connsiteY51" fmla="*/ 37784 h 91935"/>
                <a:gd name="connsiteX52" fmla="*/ 9100 w 117119"/>
                <a:gd name="connsiteY52" fmla="*/ 41651 h 91935"/>
                <a:gd name="connsiteX53" fmla="*/ 13177 w 117119"/>
                <a:gd name="connsiteY53" fmla="*/ 44261 h 91935"/>
                <a:gd name="connsiteX54" fmla="*/ 17254 w 117119"/>
                <a:gd name="connsiteY54" fmla="*/ 47623 h 91935"/>
                <a:gd name="connsiteX55" fmla="*/ 19892 w 117119"/>
                <a:gd name="connsiteY55" fmla="*/ 51652 h 91935"/>
                <a:gd name="connsiteX56" fmla="*/ 23721 w 117119"/>
                <a:gd name="connsiteY56" fmla="*/ 54900 h 91935"/>
                <a:gd name="connsiteX57" fmla="*/ 26188 w 117119"/>
                <a:gd name="connsiteY57" fmla="*/ 59158 h 91935"/>
                <a:gd name="connsiteX58" fmla="*/ 31113 w 117119"/>
                <a:gd name="connsiteY58" fmla="*/ 58920 h 91935"/>
                <a:gd name="connsiteX59" fmla="*/ 34951 w 117119"/>
                <a:gd name="connsiteY59" fmla="*/ 55910 h 91935"/>
                <a:gd name="connsiteX60" fmla="*/ 37171 w 117119"/>
                <a:gd name="connsiteY60" fmla="*/ 51586 h 91935"/>
                <a:gd name="connsiteX61" fmla="*/ 40095 w 117119"/>
                <a:gd name="connsiteY61" fmla="*/ 47004 h 91935"/>
                <a:gd name="connsiteX62" fmla="*/ 44895 w 117119"/>
                <a:gd name="connsiteY62" fmla="*/ 47147 h 91935"/>
                <a:gd name="connsiteX63" fmla="*/ 59697 w 117119"/>
                <a:gd name="connsiteY63" fmla="*/ 45004 h 91935"/>
                <a:gd name="connsiteX64" fmla="*/ 63374 w 117119"/>
                <a:gd name="connsiteY64" fmla="*/ 48557 h 91935"/>
                <a:gd name="connsiteX65" fmla="*/ 66146 w 117119"/>
                <a:gd name="connsiteY65" fmla="*/ 52910 h 91935"/>
                <a:gd name="connsiteX66" fmla="*/ 69394 w 117119"/>
                <a:gd name="connsiteY66" fmla="*/ 56567 h 91935"/>
                <a:gd name="connsiteX67" fmla="*/ 70594 w 117119"/>
                <a:gd name="connsiteY67" fmla="*/ 61901 h 91935"/>
                <a:gd name="connsiteX68" fmla="*/ 72689 w 117119"/>
                <a:gd name="connsiteY68" fmla="*/ 67169 h 91935"/>
                <a:gd name="connsiteX69" fmla="*/ 69698 w 117119"/>
                <a:gd name="connsiteY69" fmla="*/ 71179 h 91935"/>
                <a:gd name="connsiteX70" fmla="*/ 76318 w 117119"/>
                <a:gd name="connsiteY70" fmla="*/ 70264 h 91935"/>
                <a:gd name="connsiteX71" fmla="*/ 81347 w 117119"/>
                <a:gd name="connsiteY71" fmla="*/ 70359 h 91935"/>
                <a:gd name="connsiteX72" fmla="*/ 86491 w 117119"/>
                <a:gd name="connsiteY72" fmla="*/ 70579 h 91935"/>
                <a:gd name="connsiteX73" fmla="*/ 88377 w 117119"/>
                <a:gd name="connsiteY73" fmla="*/ 75246 h 91935"/>
                <a:gd name="connsiteX74" fmla="*/ 89758 w 117119"/>
                <a:gd name="connsiteY74" fmla="*/ 80837 h 91935"/>
                <a:gd name="connsiteX75" fmla="*/ 90568 w 117119"/>
                <a:gd name="connsiteY75" fmla="*/ 85542 h 91935"/>
                <a:gd name="connsiteX76" fmla="*/ 93549 w 117119"/>
                <a:gd name="connsiteY76" fmla="*/ 89857 h 91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17119" h="91935">
                  <a:moveTo>
                    <a:pt x="95683" y="91838"/>
                  </a:moveTo>
                  <a:lnTo>
                    <a:pt x="100169" y="88238"/>
                  </a:lnTo>
                  <a:lnTo>
                    <a:pt x="102236" y="83866"/>
                  </a:lnTo>
                  <a:lnTo>
                    <a:pt x="107160" y="84885"/>
                  </a:lnTo>
                  <a:lnTo>
                    <a:pt x="111942" y="81866"/>
                  </a:lnTo>
                  <a:lnTo>
                    <a:pt x="114380" y="77675"/>
                  </a:lnTo>
                  <a:lnTo>
                    <a:pt x="110046" y="74750"/>
                  </a:lnTo>
                  <a:lnTo>
                    <a:pt x="111971" y="69988"/>
                  </a:lnTo>
                  <a:lnTo>
                    <a:pt x="116962" y="70521"/>
                  </a:lnTo>
                  <a:lnTo>
                    <a:pt x="116399" y="65787"/>
                  </a:lnTo>
                  <a:lnTo>
                    <a:pt x="116095" y="60663"/>
                  </a:lnTo>
                  <a:lnTo>
                    <a:pt x="115761" y="55472"/>
                  </a:lnTo>
                  <a:lnTo>
                    <a:pt x="111389" y="52986"/>
                  </a:lnTo>
                  <a:lnTo>
                    <a:pt x="111856" y="47623"/>
                  </a:lnTo>
                  <a:lnTo>
                    <a:pt x="113218" y="42737"/>
                  </a:lnTo>
                  <a:lnTo>
                    <a:pt x="111847" y="37527"/>
                  </a:lnTo>
                  <a:lnTo>
                    <a:pt x="108017" y="34403"/>
                  </a:lnTo>
                  <a:lnTo>
                    <a:pt x="108865" y="29183"/>
                  </a:lnTo>
                  <a:lnTo>
                    <a:pt x="103865" y="28849"/>
                  </a:lnTo>
                  <a:lnTo>
                    <a:pt x="105618" y="24277"/>
                  </a:lnTo>
                  <a:lnTo>
                    <a:pt x="102617" y="19363"/>
                  </a:lnTo>
                  <a:lnTo>
                    <a:pt x="99893" y="15010"/>
                  </a:lnTo>
                  <a:lnTo>
                    <a:pt x="98455" y="9590"/>
                  </a:lnTo>
                  <a:lnTo>
                    <a:pt x="96835" y="4684"/>
                  </a:lnTo>
                  <a:lnTo>
                    <a:pt x="92215" y="3094"/>
                  </a:lnTo>
                  <a:lnTo>
                    <a:pt x="88901" y="6961"/>
                  </a:lnTo>
                  <a:lnTo>
                    <a:pt x="85386" y="10304"/>
                  </a:lnTo>
                  <a:lnTo>
                    <a:pt x="80443" y="9123"/>
                  </a:lnTo>
                  <a:lnTo>
                    <a:pt x="75614" y="7742"/>
                  </a:lnTo>
                  <a:lnTo>
                    <a:pt x="70784" y="10885"/>
                  </a:lnTo>
                  <a:lnTo>
                    <a:pt x="66384" y="9057"/>
                  </a:lnTo>
                  <a:lnTo>
                    <a:pt x="61498" y="9590"/>
                  </a:lnTo>
                  <a:lnTo>
                    <a:pt x="56316" y="9037"/>
                  </a:lnTo>
                  <a:lnTo>
                    <a:pt x="57764" y="4408"/>
                  </a:lnTo>
                  <a:lnTo>
                    <a:pt x="52487" y="4456"/>
                  </a:lnTo>
                  <a:lnTo>
                    <a:pt x="47124" y="4513"/>
                  </a:lnTo>
                  <a:lnTo>
                    <a:pt x="42295" y="5380"/>
                  </a:lnTo>
                  <a:lnTo>
                    <a:pt x="36932" y="3932"/>
                  </a:lnTo>
                  <a:lnTo>
                    <a:pt x="32522" y="1913"/>
                  </a:lnTo>
                  <a:lnTo>
                    <a:pt x="27798" y="694"/>
                  </a:lnTo>
                  <a:lnTo>
                    <a:pt x="22759" y="-97"/>
                  </a:lnTo>
                  <a:lnTo>
                    <a:pt x="20226" y="3989"/>
                  </a:lnTo>
                  <a:lnTo>
                    <a:pt x="16578" y="7209"/>
                  </a:lnTo>
                  <a:lnTo>
                    <a:pt x="19235" y="11171"/>
                  </a:lnTo>
                  <a:lnTo>
                    <a:pt x="19045" y="16258"/>
                  </a:lnTo>
                  <a:lnTo>
                    <a:pt x="14406" y="17362"/>
                  </a:lnTo>
                  <a:lnTo>
                    <a:pt x="8929" y="18029"/>
                  </a:lnTo>
                  <a:lnTo>
                    <a:pt x="3966" y="19620"/>
                  </a:lnTo>
                  <a:lnTo>
                    <a:pt x="680" y="23973"/>
                  </a:lnTo>
                  <a:lnTo>
                    <a:pt x="-158" y="28849"/>
                  </a:lnTo>
                  <a:lnTo>
                    <a:pt x="2052" y="33241"/>
                  </a:lnTo>
                  <a:lnTo>
                    <a:pt x="5176" y="37784"/>
                  </a:lnTo>
                  <a:lnTo>
                    <a:pt x="9100" y="41651"/>
                  </a:lnTo>
                  <a:lnTo>
                    <a:pt x="13177" y="44261"/>
                  </a:lnTo>
                  <a:lnTo>
                    <a:pt x="17254" y="47623"/>
                  </a:lnTo>
                  <a:lnTo>
                    <a:pt x="19892" y="51652"/>
                  </a:lnTo>
                  <a:lnTo>
                    <a:pt x="23721" y="54900"/>
                  </a:lnTo>
                  <a:lnTo>
                    <a:pt x="26188" y="59158"/>
                  </a:lnTo>
                  <a:lnTo>
                    <a:pt x="31113" y="58920"/>
                  </a:lnTo>
                  <a:lnTo>
                    <a:pt x="34951" y="55910"/>
                  </a:lnTo>
                  <a:lnTo>
                    <a:pt x="37171" y="51586"/>
                  </a:lnTo>
                  <a:lnTo>
                    <a:pt x="40095" y="47004"/>
                  </a:lnTo>
                  <a:lnTo>
                    <a:pt x="44895" y="47147"/>
                  </a:lnTo>
                  <a:lnTo>
                    <a:pt x="59697" y="45004"/>
                  </a:lnTo>
                  <a:lnTo>
                    <a:pt x="63374" y="48557"/>
                  </a:lnTo>
                  <a:lnTo>
                    <a:pt x="66146" y="52910"/>
                  </a:lnTo>
                  <a:lnTo>
                    <a:pt x="69394" y="56567"/>
                  </a:lnTo>
                  <a:lnTo>
                    <a:pt x="70594" y="61901"/>
                  </a:lnTo>
                  <a:lnTo>
                    <a:pt x="72689" y="67169"/>
                  </a:lnTo>
                  <a:lnTo>
                    <a:pt x="69698" y="71179"/>
                  </a:lnTo>
                  <a:lnTo>
                    <a:pt x="76318" y="70264"/>
                  </a:lnTo>
                  <a:lnTo>
                    <a:pt x="81347" y="70359"/>
                  </a:lnTo>
                  <a:lnTo>
                    <a:pt x="86491" y="70579"/>
                  </a:lnTo>
                  <a:lnTo>
                    <a:pt x="88377" y="75246"/>
                  </a:lnTo>
                  <a:lnTo>
                    <a:pt x="89758" y="80837"/>
                  </a:lnTo>
                  <a:lnTo>
                    <a:pt x="90568" y="85542"/>
                  </a:lnTo>
                  <a:lnTo>
                    <a:pt x="93549" y="89857"/>
                  </a:lnTo>
                  <a:close/>
                </a:path>
              </a:pathLst>
            </a:custGeom>
            <a:solidFill>
              <a:srgbClr val="768EEB"/>
            </a:solidFill>
            <a:ln w="0" cap="flat">
              <a:solidFill>
                <a:srgbClr val="768EEB"/>
              </a:solidFill>
              <a:prstDash val="solid"/>
              <a:miter/>
            </a:ln>
          </p:spPr>
          <p:txBody>
            <a:bodyPr rtlCol="0" anchor="ctr"/>
            <a:lstStyle/>
            <a:p>
              <a:endParaRPr lang="de-DE"/>
            </a:p>
          </p:txBody>
        </p:sp>
        <p:sp>
          <p:nvSpPr>
            <p:cNvPr id="21" name="Freihandform: Form 20">
              <a:extLst>
                <a:ext uri="{FF2B5EF4-FFF2-40B4-BE49-F238E27FC236}">
                  <a16:creationId xmlns:a16="http://schemas.microsoft.com/office/drawing/2014/main" id="{04116081-32E0-6C0A-6390-CFE1C8C9A407}"/>
                </a:ext>
              </a:extLst>
            </p:cNvPr>
            <p:cNvSpPr/>
            <p:nvPr/>
          </p:nvSpPr>
          <p:spPr>
            <a:xfrm>
              <a:off x="6520694" y="4737174"/>
              <a:ext cx="89759" cy="145287"/>
            </a:xfrm>
            <a:custGeom>
              <a:avLst/>
              <a:gdLst>
                <a:gd name="connsiteX0" fmla="*/ 39266 w 74228"/>
                <a:gd name="connsiteY0" fmla="*/ 120051 h 120148"/>
                <a:gd name="connsiteX1" fmla="*/ 43581 w 74228"/>
                <a:gd name="connsiteY1" fmla="*/ 118013 h 120148"/>
                <a:gd name="connsiteX2" fmla="*/ 46467 w 74228"/>
                <a:gd name="connsiteY2" fmla="*/ 114032 h 120148"/>
                <a:gd name="connsiteX3" fmla="*/ 51296 w 74228"/>
                <a:gd name="connsiteY3" fmla="*/ 114384 h 120148"/>
                <a:gd name="connsiteX4" fmla="*/ 55363 w 74228"/>
                <a:gd name="connsiteY4" fmla="*/ 111841 h 120148"/>
                <a:gd name="connsiteX5" fmla="*/ 60564 w 74228"/>
                <a:gd name="connsiteY5" fmla="*/ 111298 h 120148"/>
                <a:gd name="connsiteX6" fmla="*/ 63736 w 74228"/>
                <a:gd name="connsiteY6" fmla="*/ 106669 h 120148"/>
                <a:gd name="connsiteX7" fmla="*/ 68927 w 74228"/>
                <a:gd name="connsiteY7" fmla="*/ 107221 h 120148"/>
                <a:gd name="connsiteX8" fmla="*/ 74070 w 74228"/>
                <a:gd name="connsiteY8" fmla="*/ 107564 h 120148"/>
                <a:gd name="connsiteX9" fmla="*/ 72575 w 74228"/>
                <a:gd name="connsiteY9" fmla="*/ 102411 h 120148"/>
                <a:gd name="connsiteX10" fmla="*/ 70508 w 74228"/>
                <a:gd name="connsiteY10" fmla="*/ 98049 h 120148"/>
                <a:gd name="connsiteX11" fmla="*/ 67765 w 74228"/>
                <a:gd name="connsiteY11" fmla="*/ 94029 h 120148"/>
                <a:gd name="connsiteX12" fmla="*/ 65650 w 74228"/>
                <a:gd name="connsiteY12" fmla="*/ 89467 h 120148"/>
                <a:gd name="connsiteX13" fmla="*/ 64774 w 74228"/>
                <a:gd name="connsiteY13" fmla="*/ 84352 h 120148"/>
                <a:gd name="connsiteX14" fmla="*/ 59583 w 74228"/>
                <a:gd name="connsiteY14" fmla="*/ 83628 h 120148"/>
                <a:gd name="connsiteX15" fmla="*/ 57164 w 74228"/>
                <a:gd name="connsiteY15" fmla="*/ 79427 h 120148"/>
                <a:gd name="connsiteX16" fmla="*/ 53801 w 74228"/>
                <a:gd name="connsiteY16" fmla="*/ 74522 h 120148"/>
                <a:gd name="connsiteX17" fmla="*/ 52506 w 74228"/>
                <a:gd name="connsiteY17" fmla="*/ 69598 h 120148"/>
                <a:gd name="connsiteX18" fmla="*/ 54744 w 74228"/>
                <a:gd name="connsiteY18" fmla="*/ 64549 h 120148"/>
                <a:gd name="connsiteX19" fmla="*/ 54230 w 74228"/>
                <a:gd name="connsiteY19" fmla="*/ 59387 h 120148"/>
                <a:gd name="connsiteX20" fmla="*/ 58297 w 74228"/>
                <a:gd name="connsiteY20" fmla="*/ 56443 h 120148"/>
                <a:gd name="connsiteX21" fmla="*/ 63164 w 74228"/>
                <a:gd name="connsiteY21" fmla="*/ 56339 h 120148"/>
                <a:gd name="connsiteX22" fmla="*/ 65260 w 74228"/>
                <a:gd name="connsiteY22" fmla="*/ 52052 h 120148"/>
                <a:gd name="connsiteX23" fmla="*/ 66584 w 74228"/>
                <a:gd name="connsiteY23" fmla="*/ 46671 h 120148"/>
                <a:gd name="connsiteX24" fmla="*/ 67212 w 74228"/>
                <a:gd name="connsiteY24" fmla="*/ 41680 h 120148"/>
                <a:gd name="connsiteX25" fmla="*/ 64917 w 74228"/>
                <a:gd name="connsiteY25" fmla="*/ 36403 h 120148"/>
                <a:gd name="connsiteX26" fmla="*/ 60212 w 74228"/>
                <a:gd name="connsiteY26" fmla="*/ 34565 h 120148"/>
                <a:gd name="connsiteX27" fmla="*/ 56497 w 74228"/>
                <a:gd name="connsiteY27" fmla="*/ 30297 h 120148"/>
                <a:gd name="connsiteX28" fmla="*/ 52563 w 74228"/>
                <a:gd name="connsiteY28" fmla="*/ 26735 h 120148"/>
                <a:gd name="connsiteX29" fmla="*/ 47429 w 74228"/>
                <a:gd name="connsiteY29" fmla="*/ 25316 h 120148"/>
                <a:gd name="connsiteX30" fmla="*/ 45067 w 74228"/>
                <a:gd name="connsiteY30" fmla="*/ 20887 h 120148"/>
                <a:gd name="connsiteX31" fmla="*/ 43324 w 74228"/>
                <a:gd name="connsiteY31" fmla="*/ 15458 h 120148"/>
                <a:gd name="connsiteX32" fmla="*/ 39190 w 74228"/>
                <a:gd name="connsiteY32" fmla="*/ 11190 h 120148"/>
                <a:gd name="connsiteX33" fmla="*/ 35342 w 74228"/>
                <a:gd name="connsiteY33" fmla="*/ 7590 h 120148"/>
                <a:gd name="connsiteX34" fmla="*/ 29846 w 74228"/>
                <a:gd name="connsiteY34" fmla="*/ 3427 h 120148"/>
                <a:gd name="connsiteX35" fmla="*/ 23559 w 74228"/>
                <a:gd name="connsiteY35" fmla="*/ -97 h 120148"/>
                <a:gd name="connsiteX36" fmla="*/ 20206 w 74228"/>
                <a:gd name="connsiteY36" fmla="*/ 3580 h 120148"/>
                <a:gd name="connsiteX37" fmla="*/ 16701 w 74228"/>
                <a:gd name="connsiteY37" fmla="*/ 7342 h 120148"/>
                <a:gd name="connsiteX38" fmla="*/ 12082 w 74228"/>
                <a:gd name="connsiteY38" fmla="*/ 9409 h 120148"/>
                <a:gd name="connsiteX39" fmla="*/ 9262 w 74228"/>
                <a:gd name="connsiteY39" fmla="*/ 13362 h 120148"/>
                <a:gd name="connsiteX40" fmla="*/ 10110 w 74228"/>
                <a:gd name="connsiteY40" fmla="*/ 18143 h 120148"/>
                <a:gd name="connsiteX41" fmla="*/ 14977 w 74228"/>
                <a:gd name="connsiteY41" fmla="*/ 21153 h 120148"/>
                <a:gd name="connsiteX42" fmla="*/ 11644 w 74228"/>
                <a:gd name="connsiteY42" fmla="*/ 25278 h 120148"/>
                <a:gd name="connsiteX43" fmla="*/ 6405 w 74228"/>
                <a:gd name="connsiteY43" fmla="*/ 26802 h 120148"/>
                <a:gd name="connsiteX44" fmla="*/ 1013 w 74228"/>
                <a:gd name="connsiteY44" fmla="*/ 28011 h 120148"/>
                <a:gd name="connsiteX45" fmla="*/ 918 w 74228"/>
                <a:gd name="connsiteY45" fmla="*/ 32888 h 120148"/>
                <a:gd name="connsiteX46" fmla="*/ -158 w 74228"/>
                <a:gd name="connsiteY46" fmla="*/ 38165 h 120148"/>
                <a:gd name="connsiteX47" fmla="*/ 1576 w 74228"/>
                <a:gd name="connsiteY47" fmla="*/ 46252 h 120148"/>
                <a:gd name="connsiteX48" fmla="*/ 7462 w 74228"/>
                <a:gd name="connsiteY48" fmla="*/ 52900 h 120148"/>
                <a:gd name="connsiteX49" fmla="*/ 12348 w 74228"/>
                <a:gd name="connsiteY49" fmla="*/ 53281 h 120148"/>
                <a:gd name="connsiteX50" fmla="*/ 17196 w 74228"/>
                <a:gd name="connsiteY50" fmla="*/ 52872 h 120148"/>
                <a:gd name="connsiteX51" fmla="*/ 19940 w 74228"/>
                <a:gd name="connsiteY51" fmla="*/ 57729 h 120148"/>
                <a:gd name="connsiteX52" fmla="*/ 18587 w 74228"/>
                <a:gd name="connsiteY52" fmla="*/ 62349 h 120148"/>
                <a:gd name="connsiteX53" fmla="*/ 22121 w 74228"/>
                <a:gd name="connsiteY53" fmla="*/ 65721 h 120148"/>
                <a:gd name="connsiteX54" fmla="*/ 24293 w 74228"/>
                <a:gd name="connsiteY54" fmla="*/ 70226 h 120148"/>
                <a:gd name="connsiteX55" fmla="*/ 27664 w 74228"/>
                <a:gd name="connsiteY55" fmla="*/ 73741 h 120148"/>
                <a:gd name="connsiteX56" fmla="*/ 25321 w 74228"/>
                <a:gd name="connsiteY56" fmla="*/ 78151 h 120148"/>
                <a:gd name="connsiteX57" fmla="*/ 22464 w 74228"/>
                <a:gd name="connsiteY57" fmla="*/ 82742 h 120148"/>
                <a:gd name="connsiteX58" fmla="*/ 20578 w 74228"/>
                <a:gd name="connsiteY58" fmla="*/ 88428 h 120148"/>
                <a:gd name="connsiteX59" fmla="*/ 20045 w 74228"/>
                <a:gd name="connsiteY59" fmla="*/ 94020 h 120148"/>
                <a:gd name="connsiteX60" fmla="*/ 21626 w 74228"/>
                <a:gd name="connsiteY60" fmla="*/ 99268 h 120148"/>
                <a:gd name="connsiteX61" fmla="*/ 24131 w 74228"/>
                <a:gd name="connsiteY61" fmla="*/ 103354 h 120148"/>
                <a:gd name="connsiteX62" fmla="*/ 23988 w 74228"/>
                <a:gd name="connsiteY62" fmla="*/ 108774 h 120148"/>
                <a:gd name="connsiteX63" fmla="*/ 27922 w 74228"/>
                <a:gd name="connsiteY63" fmla="*/ 111812 h 120148"/>
                <a:gd name="connsiteX64" fmla="*/ 31379 w 74228"/>
                <a:gd name="connsiteY64" fmla="*/ 115175 h 120148"/>
                <a:gd name="connsiteX65" fmla="*/ 35580 w 74228"/>
                <a:gd name="connsiteY65" fmla="*/ 117537 h 1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4228" h="120148">
                  <a:moveTo>
                    <a:pt x="39266" y="120051"/>
                  </a:moveTo>
                  <a:lnTo>
                    <a:pt x="43581" y="118013"/>
                  </a:lnTo>
                  <a:lnTo>
                    <a:pt x="46467" y="114032"/>
                  </a:lnTo>
                  <a:lnTo>
                    <a:pt x="51296" y="114384"/>
                  </a:lnTo>
                  <a:lnTo>
                    <a:pt x="55363" y="111841"/>
                  </a:lnTo>
                  <a:lnTo>
                    <a:pt x="60564" y="111298"/>
                  </a:lnTo>
                  <a:lnTo>
                    <a:pt x="63736" y="106669"/>
                  </a:lnTo>
                  <a:lnTo>
                    <a:pt x="68927" y="107221"/>
                  </a:lnTo>
                  <a:lnTo>
                    <a:pt x="74070" y="107564"/>
                  </a:lnTo>
                  <a:lnTo>
                    <a:pt x="72575" y="102411"/>
                  </a:lnTo>
                  <a:lnTo>
                    <a:pt x="70508" y="98049"/>
                  </a:lnTo>
                  <a:lnTo>
                    <a:pt x="67765" y="94029"/>
                  </a:lnTo>
                  <a:lnTo>
                    <a:pt x="65650" y="89467"/>
                  </a:lnTo>
                  <a:lnTo>
                    <a:pt x="64774" y="84352"/>
                  </a:lnTo>
                  <a:lnTo>
                    <a:pt x="59583" y="83628"/>
                  </a:lnTo>
                  <a:lnTo>
                    <a:pt x="57164" y="79427"/>
                  </a:lnTo>
                  <a:lnTo>
                    <a:pt x="53801" y="74522"/>
                  </a:lnTo>
                  <a:lnTo>
                    <a:pt x="52506" y="69598"/>
                  </a:lnTo>
                  <a:lnTo>
                    <a:pt x="54744" y="64549"/>
                  </a:lnTo>
                  <a:lnTo>
                    <a:pt x="54230" y="59387"/>
                  </a:lnTo>
                  <a:lnTo>
                    <a:pt x="58297" y="56443"/>
                  </a:lnTo>
                  <a:lnTo>
                    <a:pt x="63164" y="56339"/>
                  </a:lnTo>
                  <a:lnTo>
                    <a:pt x="65260" y="52052"/>
                  </a:lnTo>
                  <a:lnTo>
                    <a:pt x="66584" y="46671"/>
                  </a:lnTo>
                  <a:lnTo>
                    <a:pt x="67212" y="41680"/>
                  </a:lnTo>
                  <a:lnTo>
                    <a:pt x="64917" y="36403"/>
                  </a:lnTo>
                  <a:lnTo>
                    <a:pt x="60212" y="34565"/>
                  </a:lnTo>
                  <a:lnTo>
                    <a:pt x="56497" y="30297"/>
                  </a:lnTo>
                  <a:lnTo>
                    <a:pt x="52563" y="26735"/>
                  </a:lnTo>
                  <a:lnTo>
                    <a:pt x="47429" y="25316"/>
                  </a:lnTo>
                  <a:lnTo>
                    <a:pt x="45067" y="20887"/>
                  </a:lnTo>
                  <a:lnTo>
                    <a:pt x="43324" y="15458"/>
                  </a:lnTo>
                  <a:lnTo>
                    <a:pt x="39190" y="11190"/>
                  </a:lnTo>
                  <a:lnTo>
                    <a:pt x="35342" y="7590"/>
                  </a:lnTo>
                  <a:lnTo>
                    <a:pt x="29846" y="3427"/>
                  </a:lnTo>
                  <a:lnTo>
                    <a:pt x="23559" y="-97"/>
                  </a:lnTo>
                  <a:lnTo>
                    <a:pt x="20206" y="3580"/>
                  </a:lnTo>
                  <a:lnTo>
                    <a:pt x="16701" y="7342"/>
                  </a:lnTo>
                  <a:lnTo>
                    <a:pt x="12082" y="9409"/>
                  </a:lnTo>
                  <a:lnTo>
                    <a:pt x="9262" y="13362"/>
                  </a:lnTo>
                  <a:lnTo>
                    <a:pt x="10110" y="18143"/>
                  </a:lnTo>
                  <a:lnTo>
                    <a:pt x="14977" y="21153"/>
                  </a:lnTo>
                  <a:lnTo>
                    <a:pt x="11644" y="25278"/>
                  </a:lnTo>
                  <a:lnTo>
                    <a:pt x="6405" y="26802"/>
                  </a:lnTo>
                  <a:lnTo>
                    <a:pt x="1013" y="28011"/>
                  </a:lnTo>
                  <a:lnTo>
                    <a:pt x="918" y="32888"/>
                  </a:lnTo>
                  <a:lnTo>
                    <a:pt x="-158" y="38165"/>
                  </a:lnTo>
                  <a:lnTo>
                    <a:pt x="1576" y="46252"/>
                  </a:lnTo>
                  <a:lnTo>
                    <a:pt x="7462" y="52900"/>
                  </a:lnTo>
                  <a:lnTo>
                    <a:pt x="12348" y="53281"/>
                  </a:lnTo>
                  <a:lnTo>
                    <a:pt x="17196" y="52872"/>
                  </a:lnTo>
                  <a:lnTo>
                    <a:pt x="19940" y="57729"/>
                  </a:lnTo>
                  <a:lnTo>
                    <a:pt x="18587" y="62349"/>
                  </a:lnTo>
                  <a:lnTo>
                    <a:pt x="22121" y="65721"/>
                  </a:lnTo>
                  <a:lnTo>
                    <a:pt x="24293" y="70226"/>
                  </a:lnTo>
                  <a:lnTo>
                    <a:pt x="27664" y="73741"/>
                  </a:lnTo>
                  <a:lnTo>
                    <a:pt x="25321" y="78151"/>
                  </a:lnTo>
                  <a:lnTo>
                    <a:pt x="22464" y="82742"/>
                  </a:lnTo>
                  <a:lnTo>
                    <a:pt x="20578" y="88428"/>
                  </a:lnTo>
                  <a:lnTo>
                    <a:pt x="20045" y="94020"/>
                  </a:lnTo>
                  <a:lnTo>
                    <a:pt x="21626" y="99268"/>
                  </a:lnTo>
                  <a:lnTo>
                    <a:pt x="24131" y="103354"/>
                  </a:lnTo>
                  <a:lnTo>
                    <a:pt x="23988" y="108774"/>
                  </a:lnTo>
                  <a:lnTo>
                    <a:pt x="27922" y="111812"/>
                  </a:lnTo>
                  <a:lnTo>
                    <a:pt x="31379" y="115175"/>
                  </a:lnTo>
                  <a:lnTo>
                    <a:pt x="35580" y="117537"/>
                  </a:lnTo>
                  <a:close/>
                </a:path>
              </a:pathLst>
            </a:custGeom>
            <a:solidFill>
              <a:srgbClr val="768EEB"/>
            </a:solidFill>
            <a:ln w="0" cap="flat">
              <a:solidFill>
                <a:srgbClr val="768EEB"/>
              </a:solidFill>
              <a:prstDash val="solid"/>
              <a:miter/>
            </a:ln>
          </p:spPr>
          <p:txBody>
            <a:bodyPr rtlCol="0" anchor="ctr"/>
            <a:lstStyle/>
            <a:p>
              <a:endParaRPr lang="de-DE"/>
            </a:p>
          </p:txBody>
        </p:sp>
        <p:sp>
          <p:nvSpPr>
            <p:cNvPr id="22" name="Freihandform: Form 21">
              <a:extLst>
                <a:ext uri="{FF2B5EF4-FFF2-40B4-BE49-F238E27FC236}">
                  <a16:creationId xmlns:a16="http://schemas.microsoft.com/office/drawing/2014/main" id="{F078A327-2CB8-0407-EB85-F4E4B2F331BF}"/>
                </a:ext>
              </a:extLst>
            </p:cNvPr>
            <p:cNvSpPr/>
            <p:nvPr/>
          </p:nvSpPr>
          <p:spPr>
            <a:xfrm>
              <a:off x="9317730" y="4227274"/>
              <a:ext cx="1900" cy="5517"/>
            </a:xfrm>
            <a:custGeom>
              <a:avLst/>
              <a:gdLst>
                <a:gd name="connsiteX0" fmla="*/ 1413 w 1571"/>
                <a:gd name="connsiteY0" fmla="*/ 4466 h 4562"/>
                <a:gd name="connsiteX1" fmla="*/ -158 w 1571"/>
                <a:gd name="connsiteY1" fmla="*/ -97 h 4562"/>
                <a:gd name="connsiteX2" fmla="*/ 1404 w 1571"/>
                <a:gd name="connsiteY2" fmla="*/ 4408 h 4562"/>
              </a:gdLst>
              <a:ahLst/>
              <a:cxnLst>
                <a:cxn ang="0">
                  <a:pos x="connsiteX0" y="connsiteY0"/>
                </a:cxn>
                <a:cxn ang="0">
                  <a:pos x="connsiteX1" y="connsiteY1"/>
                </a:cxn>
                <a:cxn ang="0">
                  <a:pos x="connsiteX2" y="connsiteY2"/>
                </a:cxn>
              </a:cxnLst>
              <a:rect l="l" t="t" r="r" b="b"/>
              <a:pathLst>
                <a:path w="1571" h="4562">
                  <a:moveTo>
                    <a:pt x="1413" y="4466"/>
                  </a:moveTo>
                  <a:lnTo>
                    <a:pt x="-158" y="-97"/>
                  </a:lnTo>
                  <a:lnTo>
                    <a:pt x="1404" y="4408"/>
                  </a:lnTo>
                  <a:close/>
                </a:path>
              </a:pathLst>
            </a:custGeom>
            <a:solidFill>
              <a:srgbClr val="768EEB"/>
            </a:solidFill>
            <a:ln w="0" cap="flat">
              <a:solidFill>
                <a:srgbClr val="768EEB"/>
              </a:solidFill>
              <a:prstDash val="solid"/>
              <a:miter/>
            </a:ln>
          </p:spPr>
          <p:txBody>
            <a:bodyPr rtlCol="0" anchor="ctr"/>
            <a:lstStyle/>
            <a:p>
              <a:endParaRPr lang="de-DE"/>
            </a:p>
          </p:txBody>
        </p:sp>
        <p:sp>
          <p:nvSpPr>
            <p:cNvPr id="23" name="Freihandform: Form 22">
              <a:extLst>
                <a:ext uri="{FF2B5EF4-FFF2-40B4-BE49-F238E27FC236}">
                  <a16:creationId xmlns:a16="http://schemas.microsoft.com/office/drawing/2014/main" id="{01A8546C-55B1-63A4-D90F-3F1FF86160B8}"/>
                </a:ext>
              </a:extLst>
            </p:cNvPr>
            <p:cNvSpPr/>
            <p:nvPr/>
          </p:nvSpPr>
          <p:spPr>
            <a:xfrm>
              <a:off x="9327820" y="4199147"/>
              <a:ext cx="9352" cy="18278"/>
            </a:xfrm>
            <a:custGeom>
              <a:avLst/>
              <a:gdLst>
                <a:gd name="connsiteX0" fmla="*/ 4376 w 7734"/>
                <a:gd name="connsiteY0" fmla="*/ 15019 h 15115"/>
                <a:gd name="connsiteX1" fmla="*/ 7576 w 7734"/>
                <a:gd name="connsiteY1" fmla="*/ 11142 h 15115"/>
                <a:gd name="connsiteX2" fmla="*/ 4862 w 7734"/>
                <a:gd name="connsiteY2" fmla="*/ 7075 h 15115"/>
                <a:gd name="connsiteX3" fmla="*/ 4481 w 7734"/>
                <a:gd name="connsiteY3" fmla="*/ 2227 h 15115"/>
                <a:gd name="connsiteX4" fmla="*/ 290 w 7734"/>
                <a:gd name="connsiteY4" fmla="*/ -97 h 15115"/>
                <a:gd name="connsiteX5" fmla="*/ -158 w 7734"/>
                <a:gd name="connsiteY5" fmla="*/ 4789 h 15115"/>
                <a:gd name="connsiteX6" fmla="*/ 1642 w 7734"/>
                <a:gd name="connsiteY6" fmla="*/ 9333 h 15115"/>
                <a:gd name="connsiteX7" fmla="*/ 1662 w 7734"/>
                <a:gd name="connsiteY7" fmla="*/ 14733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4" h="15115">
                  <a:moveTo>
                    <a:pt x="4376" y="15019"/>
                  </a:moveTo>
                  <a:lnTo>
                    <a:pt x="7576" y="11142"/>
                  </a:lnTo>
                  <a:lnTo>
                    <a:pt x="4862" y="7075"/>
                  </a:lnTo>
                  <a:lnTo>
                    <a:pt x="4481" y="2227"/>
                  </a:lnTo>
                  <a:lnTo>
                    <a:pt x="290" y="-97"/>
                  </a:lnTo>
                  <a:lnTo>
                    <a:pt x="-158" y="4789"/>
                  </a:lnTo>
                  <a:lnTo>
                    <a:pt x="1642" y="9333"/>
                  </a:lnTo>
                  <a:lnTo>
                    <a:pt x="1662" y="14733"/>
                  </a:lnTo>
                  <a:close/>
                </a:path>
              </a:pathLst>
            </a:custGeom>
            <a:solidFill>
              <a:srgbClr val="768EEB"/>
            </a:solidFill>
            <a:ln w="0" cap="flat">
              <a:solidFill>
                <a:srgbClr val="768EEB"/>
              </a:solidFill>
              <a:prstDash val="solid"/>
              <a:miter/>
            </a:ln>
          </p:spPr>
          <p:txBody>
            <a:bodyPr rtlCol="0" anchor="ctr"/>
            <a:lstStyle/>
            <a:p>
              <a:endParaRPr lang="de-DE"/>
            </a:p>
          </p:txBody>
        </p:sp>
        <p:sp>
          <p:nvSpPr>
            <p:cNvPr id="24" name="Freihandform: Form 23">
              <a:extLst>
                <a:ext uri="{FF2B5EF4-FFF2-40B4-BE49-F238E27FC236}">
                  <a16:creationId xmlns:a16="http://schemas.microsoft.com/office/drawing/2014/main" id="{2D8B0547-A4D6-2B85-A2C2-B1C62FB24862}"/>
                </a:ext>
              </a:extLst>
            </p:cNvPr>
            <p:cNvSpPr/>
            <p:nvPr/>
          </p:nvSpPr>
          <p:spPr>
            <a:xfrm>
              <a:off x="9323742" y="4245564"/>
              <a:ext cx="9191" cy="5723"/>
            </a:xfrm>
            <a:custGeom>
              <a:avLst/>
              <a:gdLst>
                <a:gd name="connsiteX0" fmla="*/ 7443 w 7601"/>
                <a:gd name="connsiteY0" fmla="*/ 4637 h 4733"/>
                <a:gd name="connsiteX1" fmla="*/ 4652 w 7601"/>
                <a:gd name="connsiteY1" fmla="*/ 246 h 4733"/>
                <a:gd name="connsiteX2" fmla="*/ -158 w 7601"/>
                <a:gd name="connsiteY2" fmla="*/ -97 h 4733"/>
                <a:gd name="connsiteX3" fmla="*/ 2414 w 7601"/>
                <a:gd name="connsiteY3" fmla="*/ 3913 h 4733"/>
                <a:gd name="connsiteX4" fmla="*/ 7443 w 7601"/>
                <a:gd name="connsiteY4" fmla="*/ 4637 h 4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1" h="4733">
                  <a:moveTo>
                    <a:pt x="7443" y="4637"/>
                  </a:moveTo>
                  <a:lnTo>
                    <a:pt x="4652" y="246"/>
                  </a:lnTo>
                  <a:lnTo>
                    <a:pt x="-158" y="-97"/>
                  </a:lnTo>
                  <a:lnTo>
                    <a:pt x="2414" y="3913"/>
                  </a:lnTo>
                  <a:lnTo>
                    <a:pt x="7443" y="4637"/>
                  </a:lnTo>
                  <a:close/>
                </a:path>
              </a:pathLst>
            </a:custGeom>
            <a:solidFill>
              <a:srgbClr val="768EEB"/>
            </a:solidFill>
            <a:ln w="0" cap="flat">
              <a:solidFill>
                <a:srgbClr val="768EEB"/>
              </a:solidFill>
              <a:prstDash val="solid"/>
              <a:miter/>
            </a:ln>
          </p:spPr>
          <p:txBody>
            <a:bodyPr rtlCol="0" anchor="ctr"/>
            <a:lstStyle/>
            <a:p>
              <a:endParaRPr lang="de-DE"/>
            </a:p>
          </p:txBody>
        </p:sp>
        <p:sp>
          <p:nvSpPr>
            <p:cNvPr id="25" name="Freihandform: Form 24">
              <a:extLst>
                <a:ext uri="{FF2B5EF4-FFF2-40B4-BE49-F238E27FC236}">
                  <a16:creationId xmlns:a16="http://schemas.microsoft.com/office/drawing/2014/main" id="{92B09FE2-DD17-45F9-FBF9-5293AA60D9BF}"/>
                </a:ext>
              </a:extLst>
            </p:cNvPr>
            <p:cNvSpPr/>
            <p:nvPr/>
          </p:nvSpPr>
          <p:spPr>
            <a:xfrm>
              <a:off x="9346559" y="4257923"/>
              <a:ext cx="2775" cy="5252"/>
            </a:xfrm>
            <a:custGeom>
              <a:avLst/>
              <a:gdLst>
                <a:gd name="connsiteX0" fmla="*/ 2138 w 2295"/>
                <a:gd name="connsiteY0" fmla="*/ 4246 h 4343"/>
                <a:gd name="connsiteX1" fmla="*/ -158 w 2295"/>
                <a:gd name="connsiteY1" fmla="*/ -97 h 4343"/>
                <a:gd name="connsiteX2" fmla="*/ 2138 w 2295"/>
                <a:gd name="connsiteY2" fmla="*/ 4246 h 4343"/>
              </a:gdLst>
              <a:ahLst/>
              <a:cxnLst>
                <a:cxn ang="0">
                  <a:pos x="connsiteX0" y="connsiteY0"/>
                </a:cxn>
                <a:cxn ang="0">
                  <a:pos x="connsiteX1" y="connsiteY1"/>
                </a:cxn>
                <a:cxn ang="0">
                  <a:pos x="connsiteX2" y="connsiteY2"/>
                </a:cxn>
              </a:cxnLst>
              <a:rect l="l" t="t" r="r" b="b"/>
              <a:pathLst>
                <a:path w="2295" h="4343">
                  <a:moveTo>
                    <a:pt x="2138" y="4246"/>
                  </a:moveTo>
                  <a:lnTo>
                    <a:pt x="-158" y="-97"/>
                  </a:lnTo>
                  <a:lnTo>
                    <a:pt x="2138" y="4246"/>
                  </a:lnTo>
                  <a:close/>
                </a:path>
              </a:pathLst>
            </a:custGeom>
            <a:solidFill>
              <a:srgbClr val="768EEB"/>
            </a:solidFill>
            <a:ln w="0" cap="flat">
              <a:solidFill>
                <a:srgbClr val="768EEB"/>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C5A88225-1CBF-5848-E83B-C53EFBA20368}"/>
                </a:ext>
              </a:extLst>
            </p:cNvPr>
            <p:cNvSpPr/>
            <p:nvPr/>
          </p:nvSpPr>
          <p:spPr>
            <a:xfrm>
              <a:off x="8430189" y="4242766"/>
              <a:ext cx="3709" cy="5436"/>
            </a:xfrm>
            <a:custGeom>
              <a:avLst/>
              <a:gdLst>
                <a:gd name="connsiteX0" fmla="*/ -158 w 3067"/>
                <a:gd name="connsiteY0" fmla="*/ 4399 h 4495"/>
                <a:gd name="connsiteX1" fmla="*/ 2909 w 3067"/>
                <a:gd name="connsiteY1" fmla="*/ -97 h 4495"/>
                <a:gd name="connsiteX2" fmla="*/ -158 w 3067"/>
                <a:gd name="connsiteY2" fmla="*/ 4399 h 4495"/>
              </a:gdLst>
              <a:ahLst/>
              <a:cxnLst>
                <a:cxn ang="0">
                  <a:pos x="connsiteX0" y="connsiteY0"/>
                </a:cxn>
                <a:cxn ang="0">
                  <a:pos x="connsiteX1" y="connsiteY1"/>
                </a:cxn>
                <a:cxn ang="0">
                  <a:pos x="connsiteX2" y="connsiteY2"/>
                </a:cxn>
              </a:cxnLst>
              <a:rect l="l" t="t" r="r" b="b"/>
              <a:pathLst>
                <a:path w="3067" h="4495">
                  <a:moveTo>
                    <a:pt x="-158" y="4399"/>
                  </a:moveTo>
                  <a:lnTo>
                    <a:pt x="2909" y="-97"/>
                  </a:lnTo>
                  <a:lnTo>
                    <a:pt x="-158" y="4399"/>
                  </a:lnTo>
                  <a:close/>
                </a:path>
              </a:pathLst>
            </a:custGeom>
            <a:solidFill>
              <a:srgbClr val="768EEB"/>
            </a:solidFill>
            <a:ln w="0" cap="flat">
              <a:solidFill>
                <a:srgbClr val="768EEB"/>
              </a:solid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71E698AC-7791-C086-4A4C-00569F18C38E}"/>
                </a:ext>
              </a:extLst>
            </p:cNvPr>
            <p:cNvSpPr/>
            <p:nvPr/>
          </p:nvSpPr>
          <p:spPr>
            <a:xfrm>
              <a:off x="6256379" y="4496184"/>
              <a:ext cx="54549" cy="43204"/>
            </a:xfrm>
            <a:custGeom>
              <a:avLst/>
              <a:gdLst>
                <a:gd name="connsiteX0" fmla="*/ 10205 w 45110"/>
                <a:gd name="connsiteY0" fmla="*/ 35631 h 35728"/>
                <a:gd name="connsiteX1" fmla="*/ 12948 w 45110"/>
                <a:gd name="connsiteY1" fmla="*/ 31688 h 35728"/>
                <a:gd name="connsiteX2" fmla="*/ 18749 w 45110"/>
                <a:gd name="connsiteY2" fmla="*/ 31993 h 35728"/>
                <a:gd name="connsiteX3" fmla="*/ 24521 w 45110"/>
                <a:gd name="connsiteY3" fmla="*/ 33164 h 35728"/>
                <a:gd name="connsiteX4" fmla="*/ 29360 w 45110"/>
                <a:gd name="connsiteY4" fmla="*/ 32716 h 35728"/>
                <a:gd name="connsiteX5" fmla="*/ 36647 w 45110"/>
                <a:gd name="connsiteY5" fmla="*/ 32173 h 35728"/>
                <a:gd name="connsiteX6" fmla="*/ 42962 w 45110"/>
                <a:gd name="connsiteY6" fmla="*/ 34355 h 35728"/>
                <a:gd name="connsiteX7" fmla="*/ 43333 w 45110"/>
                <a:gd name="connsiteY7" fmla="*/ 29449 h 35728"/>
                <a:gd name="connsiteX8" fmla="*/ 40514 w 45110"/>
                <a:gd name="connsiteY8" fmla="*/ 25525 h 35728"/>
                <a:gd name="connsiteX9" fmla="*/ 44543 w 45110"/>
                <a:gd name="connsiteY9" fmla="*/ 22020 h 35728"/>
                <a:gd name="connsiteX10" fmla="*/ 44800 w 45110"/>
                <a:gd name="connsiteY10" fmla="*/ 16857 h 35728"/>
                <a:gd name="connsiteX11" fmla="*/ 44952 w 45110"/>
                <a:gd name="connsiteY11" fmla="*/ 11619 h 35728"/>
                <a:gd name="connsiteX12" fmla="*/ 43971 w 45110"/>
                <a:gd name="connsiteY12" fmla="*/ 6713 h 35728"/>
                <a:gd name="connsiteX13" fmla="*/ 39095 w 45110"/>
                <a:gd name="connsiteY13" fmla="*/ 6523 h 35728"/>
                <a:gd name="connsiteX14" fmla="*/ 34342 w 45110"/>
                <a:gd name="connsiteY14" fmla="*/ 5084 h 35728"/>
                <a:gd name="connsiteX15" fmla="*/ 29493 w 45110"/>
                <a:gd name="connsiteY15" fmla="*/ 2865 h 35728"/>
                <a:gd name="connsiteX16" fmla="*/ 23350 w 45110"/>
                <a:gd name="connsiteY16" fmla="*/ 2513 h 35728"/>
                <a:gd name="connsiteX17" fmla="*/ 17778 w 45110"/>
                <a:gd name="connsiteY17" fmla="*/ 3903 h 35728"/>
                <a:gd name="connsiteX18" fmla="*/ 21245 w 45110"/>
                <a:gd name="connsiteY18" fmla="*/ 7704 h 35728"/>
                <a:gd name="connsiteX19" fmla="*/ 25883 w 45110"/>
                <a:gd name="connsiteY19" fmla="*/ 9295 h 35728"/>
                <a:gd name="connsiteX20" fmla="*/ 26941 w 45110"/>
                <a:gd name="connsiteY20" fmla="*/ 14771 h 35728"/>
                <a:gd name="connsiteX21" fmla="*/ 29217 w 45110"/>
                <a:gd name="connsiteY21" fmla="*/ 20020 h 35728"/>
                <a:gd name="connsiteX22" fmla="*/ 33494 w 45110"/>
                <a:gd name="connsiteY22" fmla="*/ 23620 h 35728"/>
                <a:gd name="connsiteX23" fmla="*/ 29579 w 45110"/>
                <a:gd name="connsiteY23" fmla="*/ 26449 h 35728"/>
                <a:gd name="connsiteX24" fmla="*/ 25102 w 45110"/>
                <a:gd name="connsiteY24" fmla="*/ 28240 h 35728"/>
                <a:gd name="connsiteX25" fmla="*/ 20311 w 45110"/>
                <a:gd name="connsiteY25" fmla="*/ 27516 h 35728"/>
                <a:gd name="connsiteX26" fmla="*/ 14796 w 45110"/>
                <a:gd name="connsiteY26" fmla="*/ 26830 h 35728"/>
                <a:gd name="connsiteX27" fmla="*/ 9453 w 45110"/>
                <a:gd name="connsiteY27" fmla="*/ 26087 h 35728"/>
                <a:gd name="connsiteX28" fmla="*/ 4547 w 45110"/>
                <a:gd name="connsiteY28" fmla="*/ 24477 h 35728"/>
                <a:gd name="connsiteX29" fmla="*/ -158 w 45110"/>
                <a:gd name="connsiteY29" fmla="*/ 25306 h 35728"/>
                <a:gd name="connsiteX30" fmla="*/ 204 w 45110"/>
                <a:gd name="connsiteY30" fmla="*/ 30221 h 35728"/>
                <a:gd name="connsiteX31" fmla="*/ 5328 w 45110"/>
                <a:gd name="connsiteY31" fmla="*/ 31726 h 35728"/>
                <a:gd name="connsiteX32" fmla="*/ 8462 w 45110"/>
                <a:gd name="connsiteY32" fmla="*/ 35498 h 35728"/>
                <a:gd name="connsiteX33" fmla="*/ 26341 w 45110"/>
                <a:gd name="connsiteY33" fmla="*/ 23954 h 35728"/>
                <a:gd name="connsiteX34" fmla="*/ 22483 w 45110"/>
                <a:gd name="connsiteY34" fmla="*/ 19934 h 35728"/>
                <a:gd name="connsiteX35" fmla="*/ 25864 w 45110"/>
                <a:gd name="connsiteY35" fmla="*/ 23487 h 35728"/>
                <a:gd name="connsiteX36" fmla="*/ 29693 w 45110"/>
                <a:gd name="connsiteY36" fmla="*/ 1122 h 35728"/>
                <a:gd name="connsiteX37" fmla="*/ 23902 w 45110"/>
                <a:gd name="connsiteY37" fmla="*/ -97 h 35728"/>
                <a:gd name="connsiteX38" fmla="*/ 29693 w 45110"/>
                <a:gd name="connsiteY38" fmla="*/ 1122 h 3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110" h="35728">
                  <a:moveTo>
                    <a:pt x="10205" y="35631"/>
                  </a:moveTo>
                  <a:lnTo>
                    <a:pt x="12948" y="31688"/>
                  </a:lnTo>
                  <a:lnTo>
                    <a:pt x="18749" y="31993"/>
                  </a:lnTo>
                  <a:lnTo>
                    <a:pt x="24521" y="33164"/>
                  </a:lnTo>
                  <a:lnTo>
                    <a:pt x="29360" y="32716"/>
                  </a:lnTo>
                  <a:lnTo>
                    <a:pt x="36647" y="32173"/>
                  </a:lnTo>
                  <a:lnTo>
                    <a:pt x="42962" y="34355"/>
                  </a:lnTo>
                  <a:lnTo>
                    <a:pt x="43333" y="29449"/>
                  </a:lnTo>
                  <a:lnTo>
                    <a:pt x="40514" y="25525"/>
                  </a:lnTo>
                  <a:lnTo>
                    <a:pt x="44543" y="22020"/>
                  </a:lnTo>
                  <a:lnTo>
                    <a:pt x="44800" y="16857"/>
                  </a:lnTo>
                  <a:lnTo>
                    <a:pt x="44952" y="11619"/>
                  </a:lnTo>
                  <a:lnTo>
                    <a:pt x="43971" y="6713"/>
                  </a:lnTo>
                  <a:lnTo>
                    <a:pt x="39095" y="6523"/>
                  </a:lnTo>
                  <a:lnTo>
                    <a:pt x="34342" y="5084"/>
                  </a:lnTo>
                  <a:lnTo>
                    <a:pt x="29493" y="2865"/>
                  </a:lnTo>
                  <a:lnTo>
                    <a:pt x="23350" y="2513"/>
                  </a:lnTo>
                  <a:lnTo>
                    <a:pt x="17778" y="3903"/>
                  </a:lnTo>
                  <a:lnTo>
                    <a:pt x="21245" y="7704"/>
                  </a:lnTo>
                  <a:lnTo>
                    <a:pt x="25883" y="9295"/>
                  </a:lnTo>
                  <a:lnTo>
                    <a:pt x="26941" y="14771"/>
                  </a:lnTo>
                  <a:lnTo>
                    <a:pt x="29217" y="20020"/>
                  </a:lnTo>
                  <a:lnTo>
                    <a:pt x="33494" y="23620"/>
                  </a:lnTo>
                  <a:lnTo>
                    <a:pt x="29579" y="26449"/>
                  </a:lnTo>
                  <a:lnTo>
                    <a:pt x="25102" y="28240"/>
                  </a:lnTo>
                  <a:lnTo>
                    <a:pt x="20311" y="27516"/>
                  </a:lnTo>
                  <a:lnTo>
                    <a:pt x="14796" y="26830"/>
                  </a:lnTo>
                  <a:lnTo>
                    <a:pt x="9453" y="26087"/>
                  </a:lnTo>
                  <a:lnTo>
                    <a:pt x="4547" y="24477"/>
                  </a:lnTo>
                  <a:lnTo>
                    <a:pt x="-158" y="25306"/>
                  </a:lnTo>
                  <a:lnTo>
                    <a:pt x="204" y="30221"/>
                  </a:lnTo>
                  <a:lnTo>
                    <a:pt x="5328" y="31726"/>
                  </a:lnTo>
                  <a:lnTo>
                    <a:pt x="8462" y="35498"/>
                  </a:lnTo>
                  <a:close/>
                  <a:moveTo>
                    <a:pt x="26341" y="23954"/>
                  </a:moveTo>
                  <a:lnTo>
                    <a:pt x="22483" y="19934"/>
                  </a:lnTo>
                  <a:lnTo>
                    <a:pt x="25864" y="23487"/>
                  </a:lnTo>
                  <a:close/>
                  <a:moveTo>
                    <a:pt x="29693" y="1122"/>
                  </a:moveTo>
                  <a:lnTo>
                    <a:pt x="23902" y="-97"/>
                  </a:lnTo>
                  <a:lnTo>
                    <a:pt x="29693" y="1122"/>
                  </a:lnTo>
                  <a:close/>
                </a:path>
              </a:pathLst>
            </a:custGeom>
            <a:solidFill>
              <a:srgbClr val="768EEB"/>
            </a:solidFill>
            <a:ln w="0" cap="flat">
              <a:solidFill>
                <a:srgbClr val="768EEB"/>
              </a:solid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41D0B33E-528D-B2F9-C936-3D88451B6DC2}"/>
                </a:ext>
              </a:extLst>
            </p:cNvPr>
            <p:cNvSpPr/>
            <p:nvPr/>
          </p:nvSpPr>
          <p:spPr>
            <a:xfrm>
              <a:off x="10024807" y="4443420"/>
              <a:ext cx="6092" cy="5758"/>
            </a:xfrm>
            <a:custGeom>
              <a:avLst/>
              <a:gdLst>
                <a:gd name="connsiteX0" fmla="*/ 4881 w 5038"/>
                <a:gd name="connsiteY0" fmla="*/ 4666 h 4762"/>
                <a:gd name="connsiteX1" fmla="*/ 4557 w 5038"/>
                <a:gd name="connsiteY1" fmla="*/ -97 h 4762"/>
                <a:gd name="connsiteX2" fmla="*/ -158 w 5038"/>
                <a:gd name="connsiteY2" fmla="*/ 665 h 4762"/>
                <a:gd name="connsiteX3" fmla="*/ 3490 w 5038"/>
                <a:gd name="connsiteY3" fmla="*/ 3904 h 4762"/>
              </a:gdLst>
              <a:ahLst/>
              <a:cxnLst>
                <a:cxn ang="0">
                  <a:pos x="connsiteX0" y="connsiteY0"/>
                </a:cxn>
                <a:cxn ang="0">
                  <a:pos x="connsiteX1" y="connsiteY1"/>
                </a:cxn>
                <a:cxn ang="0">
                  <a:pos x="connsiteX2" y="connsiteY2"/>
                </a:cxn>
                <a:cxn ang="0">
                  <a:pos x="connsiteX3" y="connsiteY3"/>
                </a:cxn>
              </a:cxnLst>
              <a:rect l="l" t="t" r="r" b="b"/>
              <a:pathLst>
                <a:path w="5038" h="4762">
                  <a:moveTo>
                    <a:pt x="4881" y="4666"/>
                  </a:moveTo>
                  <a:lnTo>
                    <a:pt x="4557" y="-97"/>
                  </a:lnTo>
                  <a:lnTo>
                    <a:pt x="-158" y="665"/>
                  </a:lnTo>
                  <a:lnTo>
                    <a:pt x="3490" y="3904"/>
                  </a:lnTo>
                  <a:close/>
                </a:path>
              </a:pathLst>
            </a:custGeom>
            <a:solidFill>
              <a:srgbClr val="768EEB"/>
            </a:solidFill>
            <a:ln w="0" cap="flat">
              <a:solidFill>
                <a:srgbClr val="768EEB"/>
              </a:solidFill>
              <a:prstDash val="solid"/>
              <a:miter/>
            </a:ln>
          </p:spPr>
          <p:txBody>
            <a:bodyPr rtlCol="0" anchor="ctr"/>
            <a:lstStyle/>
            <a:p>
              <a:endParaRPr lang="de-DE"/>
            </a:p>
          </p:txBody>
        </p:sp>
        <p:sp>
          <p:nvSpPr>
            <p:cNvPr id="29" name="Freihandform: Form 28">
              <a:extLst>
                <a:ext uri="{FF2B5EF4-FFF2-40B4-BE49-F238E27FC236}">
                  <a16:creationId xmlns:a16="http://schemas.microsoft.com/office/drawing/2014/main" id="{C8C607F0-86F5-09E5-A421-E3E6941E56F1}"/>
                </a:ext>
              </a:extLst>
            </p:cNvPr>
            <p:cNvSpPr/>
            <p:nvPr/>
          </p:nvSpPr>
          <p:spPr>
            <a:xfrm>
              <a:off x="5959837" y="4573377"/>
              <a:ext cx="116919" cy="70628"/>
            </a:xfrm>
            <a:custGeom>
              <a:avLst/>
              <a:gdLst>
                <a:gd name="connsiteX0" fmla="*/ 43657 w 96688"/>
                <a:gd name="connsiteY0" fmla="*/ 2179 h 58407"/>
                <a:gd name="connsiteX1" fmla="*/ 48524 w 96688"/>
                <a:gd name="connsiteY1" fmla="*/ -97 h 58407"/>
                <a:gd name="connsiteX2" fmla="*/ 43752 w 96688"/>
                <a:gd name="connsiteY2" fmla="*/ 1560 h 58407"/>
                <a:gd name="connsiteX3" fmla="*/ 31770 w 96688"/>
                <a:gd name="connsiteY3" fmla="*/ 58310 h 58407"/>
                <a:gd name="connsiteX4" fmla="*/ 36637 w 96688"/>
                <a:gd name="connsiteY4" fmla="*/ 58224 h 58407"/>
                <a:gd name="connsiteX5" fmla="*/ 38637 w 96688"/>
                <a:gd name="connsiteY5" fmla="*/ 53795 h 58407"/>
                <a:gd name="connsiteX6" fmla="*/ 41428 w 96688"/>
                <a:gd name="connsiteY6" fmla="*/ 49880 h 58407"/>
                <a:gd name="connsiteX7" fmla="*/ 41000 w 96688"/>
                <a:gd name="connsiteY7" fmla="*/ 45004 h 58407"/>
                <a:gd name="connsiteX8" fmla="*/ 45791 w 96688"/>
                <a:gd name="connsiteY8" fmla="*/ 44928 h 58407"/>
                <a:gd name="connsiteX9" fmla="*/ 49896 w 96688"/>
                <a:gd name="connsiteY9" fmla="*/ 42403 h 58407"/>
                <a:gd name="connsiteX10" fmla="*/ 54954 w 96688"/>
                <a:gd name="connsiteY10" fmla="*/ 42604 h 58407"/>
                <a:gd name="connsiteX11" fmla="*/ 59754 w 96688"/>
                <a:gd name="connsiteY11" fmla="*/ 40851 h 58407"/>
                <a:gd name="connsiteX12" fmla="*/ 63898 w 96688"/>
                <a:gd name="connsiteY12" fmla="*/ 38041 h 58407"/>
                <a:gd name="connsiteX13" fmla="*/ 66803 w 96688"/>
                <a:gd name="connsiteY13" fmla="*/ 34174 h 58407"/>
                <a:gd name="connsiteX14" fmla="*/ 69689 w 96688"/>
                <a:gd name="connsiteY14" fmla="*/ 30373 h 58407"/>
                <a:gd name="connsiteX15" fmla="*/ 73156 w 96688"/>
                <a:gd name="connsiteY15" fmla="*/ 26973 h 58407"/>
                <a:gd name="connsiteX16" fmla="*/ 77442 w 96688"/>
                <a:gd name="connsiteY16" fmla="*/ 30002 h 58407"/>
                <a:gd name="connsiteX17" fmla="*/ 82500 w 96688"/>
                <a:gd name="connsiteY17" fmla="*/ 29516 h 58407"/>
                <a:gd name="connsiteX18" fmla="*/ 87539 w 96688"/>
                <a:gd name="connsiteY18" fmla="*/ 28221 h 58407"/>
                <a:gd name="connsiteX19" fmla="*/ 92425 w 96688"/>
                <a:gd name="connsiteY19" fmla="*/ 26087 h 58407"/>
                <a:gd name="connsiteX20" fmla="*/ 96530 w 96688"/>
                <a:gd name="connsiteY20" fmla="*/ 23544 h 58407"/>
                <a:gd name="connsiteX21" fmla="*/ 94997 w 96688"/>
                <a:gd name="connsiteY21" fmla="*/ 18867 h 58407"/>
                <a:gd name="connsiteX22" fmla="*/ 89587 w 96688"/>
                <a:gd name="connsiteY22" fmla="*/ 16648 h 58407"/>
                <a:gd name="connsiteX23" fmla="*/ 84719 w 96688"/>
                <a:gd name="connsiteY23" fmla="*/ 12476 h 58407"/>
                <a:gd name="connsiteX24" fmla="*/ 80509 w 96688"/>
                <a:gd name="connsiteY24" fmla="*/ 9876 h 58407"/>
                <a:gd name="connsiteX25" fmla="*/ 74070 w 96688"/>
                <a:gd name="connsiteY25" fmla="*/ 8666 h 58407"/>
                <a:gd name="connsiteX26" fmla="*/ 68746 w 96688"/>
                <a:gd name="connsiteY26" fmla="*/ 7199 h 58407"/>
                <a:gd name="connsiteX27" fmla="*/ 63907 w 96688"/>
                <a:gd name="connsiteY27" fmla="*/ 8895 h 58407"/>
                <a:gd name="connsiteX28" fmla="*/ 59173 w 96688"/>
                <a:gd name="connsiteY28" fmla="*/ 7885 h 58407"/>
                <a:gd name="connsiteX29" fmla="*/ 53496 w 96688"/>
                <a:gd name="connsiteY29" fmla="*/ 6342 h 58407"/>
                <a:gd name="connsiteX30" fmla="*/ 49639 w 96688"/>
                <a:gd name="connsiteY30" fmla="*/ 9285 h 58407"/>
                <a:gd name="connsiteX31" fmla="*/ 44743 w 96688"/>
                <a:gd name="connsiteY31" fmla="*/ 10133 h 58407"/>
                <a:gd name="connsiteX32" fmla="*/ 39161 w 96688"/>
                <a:gd name="connsiteY32" fmla="*/ 10857 h 58407"/>
                <a:gd name="connsiteX33" fmla="*/ 33989 w 96688"/>
                <a:gd name="connsiteY33" fmla="*/ 10304 h 58407"/>
                <a:gd name="connsiteX34" fmla="*/ 28417 w 96688"/>
                <a:gd name="connsiteY34" fmla="*/ 10238 h 58407"/>
                <a:gd name="connsiteX35" fmla="*/ 23759 w 96688"/>
                <a:gd name="connsiteY35" fmla="*/ 8475 h 58407"/>
                <a:gd name="connsiteX36" fmla="*/ 19559 w 96688"/>
                <a:gd name="connsiteY36" fmla="*/ 10990 h 58407"/>
                <a:gd name="connsiteX37" fmla="*/ 14911 w 96688"/>
                <a:gd name="connsiteY37" fmla="*/ 13324 h 58407"/>
                <a:gd name="connsiteX38" fmla="*/ 10920 w 96688"/>
                <a:gd name="connsiteY38" fmla="*/ 16772 h 58407"/>
                <a:gd name="connsiteX39" fmla="*/ 7005 w 96688"/>
                <a:gd name="connsiteY39" fmla="*/ 19553 h 58407"/>
                <a:gd name="connsiteX40" fmla="*/ 2537 w 96688"/>
                <a:gd name="connsiteY40" fmla="*/ 22382 h 58407"/>
                <a:gd name="connsiteX41" fmla="*/ 309 w 96688"/>
                <a:gd name="connsiteY41" fmla="*/ 26697 h 58407"/>
                <a:gd name="connsiteX42" fmla="*/ -158 w 96688"/>
                <a:gd name="connsiteY42" fmla="*/ 31526 h 58407"/>
                <a:gd name="connsiteX43" fmla="*/ 3071 w 96688"/>
                <a:gd name="connsiteY43" fmla="*/ 35317 h 58407"/>
                <a:gd name="connsiteX44" fmla="*/ 6538 w 96688"/>
                <a:gd name="connsiteY44" fmla="*/ 38784 h 58407"/>
                <a:gd name="connsiteX45" fmla="*/ 10796 w 96688"/>
                <a:gd name="connsiteY45" fmla="*/ 40994 h 58407"/>
                <a:gd name="connsiteX46" fmla="*/ 16044 w 96688"/>
                <a:gd name="connsiteY46" fmla="*/ 42784 h 58407"/>
                <a:gd name="connsiteX47" fmla="*/ 21140 w 96688"/>
                <a:gd name="connsiteY47" fmla="*/ 42870 h 58407"/>
                <a:gd name="connsiteX48" fmla="*/ 25036 w 96688"/>
                <a:gd name="connsiteY48" fmla="*/ 45680 h 58407"/>
                <a:gd name="connsiteX49" fmla="*/ 25121 w 96688"/>
                <a:gd name="connsiteY49" fmla="*/ 50528 h 58407"/>
                <a:gd name="connsiteX50" fmla="*/ 30065 w 96688"/>
                <a:gd name="connsiteY50" fmla="*/ 51871 h 58407"/>
                <a:gd name="connsiteX51" fmla="*/ 31227 w 96688"/>
                <a:gd name="connsiteY51" fmla="*/ 56529 h 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6688" h="58407">
                  <a:moveTo>
                    <a:pt x="43657" y="2179"/>
                  </a:moveTo>
                  <a:lnTo>
                    <a:pt x="48524" y="-97"/>
                  </a:lnTo>
                  <a:lnTo>
                    <a:pt x="43752" y="1560"/>
                  </a:lnTo>
                  <a:close/>
                  <a:moveTo>
                    <a:pt x="31770" y="58310"/>
                  </a:moveTo>
                  <a:lnTo>
                    <a:pt x="36637" y="58224"/>
                  </a:lnTo>
                  <a:lnTo>
                    <a:pt x="38637" y="53795"/>
                  </a:lnTo>
                  <a:lnTo>
                    <a:pt x="41428" y="49880"/>
                  </a:lnTo>
                  <a:lnTo>
                    <a:pt x="41000" y="45004"/>
                  </a:lnTo>
                  <a:lnTo>
                    <a:pt x="45791" y="44928"/>
                  </a:lnTo>
                  <a:lnTo>
                    <a:pt x="49896" y="42403"/>
                  </a:lnTo>
                  <a:lnTo>
                    <a:pt x="54954" y="42604"/>
                  </a:lnTo>
                  <a:lnTo>
                    <a:pt x="59754" y="40851"/>
                  </a:lnTo>
                  <a:lnTo>
                    <a:pt x="63898" y="38041"/>
                  </a:lnTo>
                  <a:lnTo>
                    <a:pt x="66803" y="34174"/>
                  </a:lnTo>
                  <a:lnTo>
                    <a:pt x="69689" y="30373"/>
                  </a:lnTo>
                  <a:lnTo>
                    <a:pt x="73156" y="26973"/>
                  </a:lnTo>
                  <a:lnTo>
                    <a:pt x="77442" y="30002"/>
                  </a:lnTo>
                  <a:lnTo>
                    <a:pt x="82500" y="29516"/>
                  </a:lnTo>
                  <a:lnTo>
                    <a:pt x="87539" y="28221"/>
                  </a:lnTo>
                  <a:lnTo>
                    <a:pt x="92425" y="26087"/>
                  </a:lnTo>
                  <a:lnTo>
                    <a:pt x="96530" y="23544"/>
                  </a:lnTo>
                  <a:lnTo>
                    <a:pt x="94997" y="18867"/>
                  </a:lnTo>
                  <a:lnTo>
                    <a:pt x="89587" y="16648"/>
                  </a:lnTo>
                  <a:lnTo>
                    <a:pt x="84719" y="12476"/>
                  </a:lnTo>
                  <a:lnTo>
                    <a:pt x="80509" y="9876"/>
                  </a:lnTo>
                  <a:lnTo>
                    <a:pt x="74070" y="8666"/>
                  </a:lnTo>
                  <a:lnTo>
                    <a:pt x="68746" y="7199"/>
                  </a:lnTo>
                  <a:lnTo>
                    <a:pt x="63907" y="8895"/>
                  </a:lnTo>
                  <a:lnTo>
                    <a:pt x="59173" y="7885"/>
                  </a:lnTo>
                  <a:lnTo>
                    <a:pt x="53496" y="6342"/>
                  </a:lnTo>
                  <a:lnTo>
                    <a:pt x="49639" y="9285"/>
                  </a:lnTo>
                  <a:lnTo>
                    <a:pt x="44743" y="10133"/>
                  </a:lnTo>
                  <a:lnTo>
                    <a:pt x="39161" y="10857"/>
                  </a:lnTo>
                  <a:lnTo>
                    <a:pt x="33989" y="10304"/>
                  </a:lnTo>
                  <a:lnTo>
                    <a:pt x="28417" y="10238"/>
                  </a:lnTo>
                  <a:lnTo>
                    <a:pt x="23759" y="8475"/>
                  </a:lnTo>
                  <a:lnTo>
                    <a:pt x="19559" y="10990"/>
                  </a:lnTo>
                  <a:lnTo>
                    <a:pt x="14911" y="13324"/>
                  </a:lnTo>
                  <a:lnTo>
                    <a:pt x="10920" y="16772"/>
                  </a:lnTo>
                  <a:lnTo>
                    <a:pt x="7005" y="19553"/>
                  </a:lnTo>
                  <a:lnTo>
                    <a:pt x="2537" y="22382"/>
                  </a:lnTo>
                  <a:lnTo>
                    <a:pt x="309" y="26697"/>
                  </a:lnTo>
                  <a:lnTo>
                    <a:pt x="-158" y="31526"/>
                  </a:lnTo>
                  <a:lnTo>
                    <a:pt x="3071" y="35317"/>
                  </a:lnTo>
                  <a:lnTo>
                    <a:pt x="6538" y="38784"/>
                  </a:lnTo>
                  <a:lnTo>
                    <a:pt x="10796" y="40994"/>
                  </a:lnTo>
                  <a:lnTo>
                    <a:pt x="16044" y="42784"/>
                  </a:lnTo>
                  <a:lnTo>
                    <a:pt x="21140" y="42870"/>
                  </a:lnTo>
                  <a:lnTo>
                    <a:pt x="25036" y="45680"/>
                  </a:lnTo>
                  <a:lnTo>
                    <a:pt x="25121" y="50528"/>
                  </a:lnTo>
                  <a:lnTo>
                    <a:pt x="30065" y="51871"/>
                  </a:lnTo>
                  <a:lnTo>
                    <a:pt x="31227" y="56529"/>
                  </a:lnTo>
                  <a:close/>
                </a:path>
              </a:pathLst>
            </a:custGeom>
            <a:solidFill>
              <a:srgbClr val="768EEB"/>
            </a:solidFill>
            <a:ln w="0" cap="flat">
              <a:solidFill>
                <a:srgbClr val="768EEB"/>
              </a:solidFill>
              <a:prstDash val="solid"/>
              <a:miter/>
            </a:ln>
          </p:spPr>
          <p:txBody>
            <a:bodyPr rtlCol="0" anchor="ctr"/>
            <a:lstStyle/>
            <a:p>
              <a:endParaRPr lang="de-DE"/>
            </a:p>
          </p:txBody>
        </p:sp>
        <p:sp>
          <p:nvSpPr>
            <p:cNvPr id="30" name="Freihandform: Form 29">
              <a:extLst>
                <a:ext uri="{FF2B5EF4-FFF2-40B4-BE49-F238E27FC236}">
                  <a16:creationId xmlns:a16="http://schemas.microsoft.com/office/drawing/2014/main" id="{1347F9DD-646A-B80A-D12C-F60F203903DD}"/>
                </a:ext>
              </a:extLst>
            </p:cNvPr>
            <p:cNvSpPr/>
            <p:nvPr/>
          </p:nvSpPr>
          <p:spPr>
            <a:xfrm>
              <a:off x="8016372" y="3851765"/>
              <a:ext cx="114845" cy="116181"/>
            </a:xfrm>
            <a:custGeom>
              <a:avLst/>
              <a:gdLst>
                <a:gd name="connsiteX0" fmla="*/ 19111 w 94973"/>
                <a:gd name="connsiteY0" fmla="*/ 38079 h 96078"/>
                <a:gd name="connsiteX1" fmla="*/ 18025 w 94973"/>
                <a:gd name="connsiteY1" fmla="*/ 33117 h 96078"/>
                <a:gd name="connsiteX2" fmla="*/ 19111 w 94973"/>
                <a:gd name="connsiteY2" fmla="*/ 38079 h 96078"/>
                <a:gd name="connsiteX3" fmla="*/ 15101 w 94973"/>
                <a:gd name="connsiteY3" fmla="*/ 45832 h 96078"/>
                <a:gd name="connsiteX4" fmla="*/ 14215 w 94973"/>
                <a:gd name="connsiteY4" fmla="*/ 39479 h 96078"/>
                <a:gd name="connsiteX5" fmla="*/ 12757 w 94973"/>
                <a:gd name="connsiteY5" fmla="*/ 34164 h 96078"/>
                <a:gd name="connsiteX6" fmla="*/ 12367 w 94973"/>
                <a:gd name="connsiteY6" fmla="*/ 39994 h 96078"/>
                <a:gd name="connsiteX7" fmla="*/ 14110 w 94973"/>
                <a:gd name="connsiteY7" fmla="*/ 44642 h 96078"/>
                <a:gd name="connsiteX8" fmla="*/ 26388 w 94973"/>
                <a:gd name="connsiteY8" fmla="*/ 53033 h 96078"/>
                <a:gd name="connsiteX9" fmla="*/ 24102 w 94973"/>
                <a:gd name="connsiteY9" fmla="*/ 48690 h 96078"/>
                <a:gd name="connsiteX10" fmla="*/ 20492 w 94973"/>
                <a:gd name="connsiteY10" fmla="*/ 45413 h 96078"/>
                <a:gd name="connsiteX11" fmla="*/ 23759 w 94973"/>
                <a:gd name="connsiteY11" fmla="*/ 49938 h 96078"/>
                <a:gd name="connsiteX12" fmla="*/ 26864 w 94973"/>
                <a:gd name="connsiteY12" fmla="*/ 62339 h 96078"/>
                <a:gd name="connsiteX13" fmla="*/ 23549 w 94973"/>
                <a:gd name="connsiteY13" fmla="*/ 57863 h 96078"/>
                <a:gd name="connsiteX14" fmla="*/ 26017 w 94973"/>
                <a:gd name="connsiteY14" fmla="*/ 62254 h 96078"/>
                <a:gd name="connsiteX15" fmla="*/ 30979 w 94973"/>
                <a:gd name="connsiteY15" fmla="*/ 65854 h 96078"/>
                <a:gd name="connsiteX16" fmla="*/ 27055 w 94973"/>
                <a:gd name="connsiteY16" fmla="*/ 62615 h 96078"/>
                <a:gd name="connsiteX17" fmla="*/ 30979 w 94973"/>
                <a:gd name="connsiteY17" fmla="*/ 65854 h 96078"/>
                <a:gd name="connsiteX18" fmla="*/ 66079 w 94973"/>
                <a:gd name="connsiteY18" fmla="*/ 83942 h 96078"/>
                <a:gd name="connsiteX19" fmla="*/ 63602 w 94973"/>
                <a:gd name="connsiteY19" fmla="*/ 78513 h 96078"/>
                <a:gd name="connsiteX20" fmla="*/ 60640 w 94973"/>
                <a:gd name="connsiteY20" fmla="*/ 73465 h 96078"/>
                <a:gd name="connsiteX21" fmla="*/ 56601 w 94973"/>
                <a:gd name="connsiteY21" fmla="*/ 69473 h 96078"/>
                <a:gd name="connsiteX22" fmla="*/ 53163 w 94973"/>
                <a:gd name="connsiteY22" fmla="*/ 65197 h 96078"/>
                <a:gd name="connsiteX23" fmla="*/ 49638 w 94973"/>
                <a:gd name="connsiteY23" fmla="*/ 61063 h 96078"/>
                <a:gd name="connsiteX24" fmla="*/ 46038 w 94973"/>
                <a:gd name="connsiteY24" fmla="*/ 57863 h 96078"/>
                <a:gd name="connsiteX25" fmla="*/ 43228 w 94973"/>
                <a:gd name="connsiteY25" fmla="*/ 53948 h 96078"/>
                <a:gd name="connsiteX26" fmla="*/ 42095 w 94973"/>
                <a:gd name="connsiteY26" fmla="*/ 49252 h 96078"/>
                <a:gd name="connsiteX27" fmla="*/ 40428 w 94973"/>
                <a:gd name="connsiteY27" fmla="*/ 44623 h 96078"/>
                <a:gd name="connsiteX28" fmla="*/ 35446 w 94973"/>
                <a:gd name="connsiteY28" fmla="*/ 40651 h 96078"/>
                <a:gd name="connsiteX29" fmla="*/ 35856 w 94973"/>
                <a:gd name="connsiteY29" fmla="*/ 35307 h 96078"/>
                <a:gd name="connsiteX30" fmla="*/ 39009 w 94973"/>
                <a:gd name="connsiteY30" fmla="*/ 31573 h 96078"/>
                <a:gd name="connsiteX31" fmla="*/ 42809 w 94973"/>
                <a:gd name="connsiteY31" fmla="*/ 34926 h 96078"/>
                <a:gd name="connsiteX32" fmla="*/ 47543 w 94973"/>
                <a:gd name="connsiteY32" fmla="*/ 33279 h 96078"/>
                <a:gd name="connsiteX33" fmla="*/ 53363 w 94973"/>
                <a:gd name="connsiteY33" fmla="*/ 32250 h 96078"/>
                <a:gd name="connsiteX34" fmla="*/ 59497 w 94973"/>
                <a:gd name="connsiteY34" fmla="*/ 33136 h 96078"/>
                <a:gd name="connsiteX35" fmla="*/ 64612 w 94973"/>
                <a:gd name="connsiteY35" fmla="*/ 33402 h 96078"/>
                <a:gd name="connsiteX36" fmla="*/ 69394 w 94973"/>
                <a:gd name="connsiteY36" fmla="*/ 34602 h 96078"/>
                <a:gd name="connsiteX37" fmla="*/ 74204 w 94973"/>
                <a:gd name="connsiteY37" fmla="*/ 33288 h 96078"/>
                <a:gd name="connsiteX38" fmla="*/ 79719 w 94973"/>
                <a:gd name="connsiteY38" fmla="*/ 33993 h 96078"/>
                <a:gd name="connsiteX39" fmla="*/ 85224 w 94973"/>
                <a:gd name="connsiteY39" fmla="*/ 36193 h 96078"/>
                <a:gd name="connsiteX40" fmla="*/ 88501 w 94973"/>
                <a:gd name="connsiteY40" fmla="*/ 40079 h 96078"/>
                <a:gd name="connsiteX41" fmla="*/ 91120 w 94973"/>
                <a:gd name="connsiteY41" fmla="*/ 35203 h 96078"/>
                <a:gd name="connsiteX42" fmla="*/ 94816 w 94973"/>
                <a:gd name="connsiteY42" fmla="*/ 31697 h 96078"/>
                <a:gd name="connsiteX43" fmla="*/ 91082 w 94973"/>
                <a:gd name="connsiteY43" fmla="*/ 28716 h 96078"/>
                <a:gd name="connsiteX44" fmla="*/ 90072 w 94973"/>
                <a:gd name="connsiteY44" fmla="*/ 23982 h 96078"/>
                <a:gd name="connsiteX45" fmla="*/ 88338 w 94973"/>
                <a:gd name="connsiteY45" fmla="*/ 19420 h 96078"/>
                <a:gd name="connsiteX46" fmla="*/ 84662 w 94973"/>
                <a:gd name="connsiteY46" fmla="*/ 14924 h 96078"/>
                <a:gd name="connsiteX47" fmla="*/ 80957 w 94973"/>
                <a:gd name="connsiteY47" fmla="*/ 18524 h 96078"/>
                <a:gd name="connsiteX48" fmla="*/ 76156 w 94973"/>
                <a:gd name="connsiteY48" fmla="*/ 18029 h 96078"/>
                <a:gd name="connsiteX49" fmla="*/ 70841 w 94973"/>
                <a:gd name="connsiteY49" fmla="*/ 18486 h 96078"/>
                <a:gd name="connsiteX50" fmla="*/ 66631 w 94973"/>
                <a:gd name="connsiteY50" fmla="*/ 15124 h 96078"/>
                <a:gd name="connsiteX51" fmla="*/ 61992 w 94973"/>
                <a:gd name="connsiteY51" fmla="*/ 13066 h 96078"/>
                <a:gd name="connsiteX52" fmla="*/ 59106 w 94973"/>
                <a:gd name="connsiteY52" fmla="*/ 8933 h 96078"/>
                <a:gd name="connsiteX53" fmla="*/ 54601 w 94973"/>
                <a:gd name="connsiteY53" fmla="*/ 6294 h 96078"/>
                <a:gd name="connsiteX54" fmla="*/ 50915 w 94973"/>
                <a:gd name="connsiteY54" fmla="*/ 2008 h 96078"/>
                <a:gd name="connsiteX55" fmla="*/ 45971 w 94973"/>
                <a:gd name="connsiteY55" fmla="*/ -97 h 96078"/>
                <a:gd name="connsiteX56" fmla="*/ 43076 w 94973"/>
                <a:gd name="connsiteY56" fmla="*/ 3751 h 96078"/>
                <a:gd name="connsiteX57" fmla="*/ 37723 w 94973"/>
                <a:gd name="connsiteY57" fmla="*/ 6399 h 96078"/>
                <a:gd name="connsiteX58" fmla="*/ 33389 w 94973"/>
                <a:gd name="connsiteY58" fmla="*/ 9133 h 96078"/>
                <a:gd name="connsiteX59" fmla="*/ 35132 w 94973"/>
                <a:gd name="connsiteY59" fmla="*/ 13876 h 96078"/>
                <a:gd name="connsiteX60" fmla="*/ 31141 w 94973"/>
                <a:gd name="connsiteY60" fmla="*/ 17277 h 96078"/>
                <a:gd name="connsiteX61" fmla="*/ 28455 w 94973"/>
                <a:gd name="connsiteY61" fmla="*/ 21696 h 96078"/>
                <a:gd name="connsiteX62" fmla="*/ 27055 w 94973"/>
                <a:gd name="connsiteY62" fmla="*/ 26582 h 96078"/>
                <a:gd name="connsiteX63" fmla="*/ 22264 w 94973"/>
                <a:gd name="connsiteY63" fmla="*/ 24134 h 96078"/>
                <a:gd name="connsiteX64" fmla="*/ 17615 w 94973"/>
                <a:gd name="connsiteY64" fmla="*/ 22658 h 96078"/>
                <a:gd name="connsiteX65" fmla="*/ 12644 w 94973"/>
                <a:gd name="connsiteY65" fmla="*/ 25163 h 96078"/>
                <a:gd name="connsiteX66" fmla="*/ 7881 w 94973"/>
                <a:gd name="connsiteY66" fmla="*/ 25058 h 96078"/>
                <a:gd name="connsiteX67" fmla="*/ 1947 w 94973"/>
                <a:gd name="connsiteY67" fmla="*/ 25839 h 96078"/>
                <a:gd name="connsiteX68" fmla="*/ -158 w 94973"/>
                <a:gd name="connsiteY68" fmla="*/ 30574 h 96078"/>
                <a:gd name="connsiteX69" fmla="*/ 1699 w 94973"/>
                <a:gd name="connsiteY69" fmla="*/ 35431 h 96078"/>
                <a:gd name="connsiteX70" fmla="*/ 4157 w 94973"/>
                <a:gd name="connsiteY70" fmla="*/ 39736 h 96078"/>
                <a:gd name="connsiteX71" fmla="*/ 8014 w 94973"/>
                <a:gd name="connsiteY71" fmla="*/ 36746 h 96078"/>
                <a:gd name="connsiteX72" fmla="*/ 10872 w 94973"/>
                <a:gd name="connsiteY72" fmla="*/ 32298 h 96078"/>
                <a:gd name="connsiteX73" fmla="*/ 14473 w 94973"/>
                <a:gd name="connsiteY73" fmla="*/ 29059 h 96078"/>
                <a:gd name="connsiteX74" fmla="*/ 18654 w 94973"/>
                <a:gd name="connsiteY74" fmla="*/ 32774 h 96078"/>
                <a:gd name="connsiteX75" fmla="*/ 21749 w 94973"/>
                <a:gd name="connsiteY75" fmla="*/ 36565 h 96078"/>
                <a:gd name="connsiteX76" fmla="*/ 21397 w 94973"/>
                <a:gd name="connsiteY76" fmla="*/ 41441 h 96078"/>
                <a:gd name="connsiteX77" fmla="*/ 23188 w 94973"/>
                <a:gd name="connsiteY77" fmla="*/ 46480 h 96078"/>
                <a:gd name="connsiteX78" fmla="*/ 26931 w 94973"/>
                <a:gd name="connsiteY78" fmla="*/ 49919 h 96078"/>
                <a:gd name="connsiteX79" fmla="*/ 31141 w 94973"/>
                <a:gd name="connsiteY79" fmla="*/ 53433 h 96078"/>
                <a:gd name="connsiteX80" fmla="*/ 26360 w 94973"/>
                <a:gd name="connsiteY80" fmla="*/ 54091 h 96078"/>
                <a:gd name="connsiteX81" fmla="*/ 28941 w 94973"/>
                <a:gd name="connsiteY81" fmla="*/ 58987 h 96078"/>
                <a:gd name="connsiteX82" fmla="*/ 33141 w 94973"/>
                <a:gd name="connsiteY82" fmla="*/ 63235 h 96078"/>
                <a:gd name="connsiteX83" fmla="*/ 37456 w 94973"/>
                <a:gd name="connsiteY83" fmla="*/ 66140 h 96078"/>
                <a:gd name="connsiteX84" fmla="*/ 39733 w 94973"/>
                <a:gd name="connsiteY84" fmla="*/ 70788 h 96078"/>
                <a:gd name="connsiteX85" fmla="*/ 44876 w 94973"/>
                <a:gd name="connsiteY85" fmla="*/ 70578 h 96078"/>
                <a:gd name="connsiteX86" fmla="*/ 49553 w 94973"/>
                <a:gd name="connsiteY86" fmla="*/ 72026 h 96078"/>
                <a:gd name="connsiteX87" fmla="*/ 54401 w 94973"/>
                <a:gd name="connsiteY87" fmla="*/ 73445 h 96078"/>
                <a:gd name="connsiteX88" fmla="*/ 57744 w 94973"/>
                <a:gd name="connsiteY88" fmla="*/ 77265 h 96078"/>
                <a:gd name="connsiteX89" fmla="*/ 62068 w 94973"/>
                <a:gd name="connsiteY89" fmla="*/ 80075 h 96078"/>
                <a:gd name="connsiteX90" fmla="*/ 65345 w 94973"/>
                <a:gd name="connsiteY90" fmla="*/ 83875 h 96078"/>
                <a:gd name="connsiteX91" fmla="*/ 55592 w 94973"/>
                <a:gd name="connsiteY91" fmla="*/ 80008 h 96078"/>
                <a:gd name="connsiteX92" fmla="*/ 50905 w 94973"/>
                <a:gd name="connsiteY92" fmla="*/ 77989 h 96078"/>
                <a:gd name="connsiteX93" fmla="*/ 46086 w 94973"/>
                <a:gd name="connsiteY93" fmla="*/ 78255 h 96078"/>
                <a:gd name="connsiteX94" fmla="*/ 50820 w 94973"/>
                <a:gd name="connsiteY94" fmla="*/ 79799 h 96078"/>
                <a:gd name="connsiteX95" fmla="*/ 55592 w 94973"/>
                <a:gd name="connsiteY95" fmla="*/ 80008 h 96078"/>
                <a:gd name="connsiteX96" fmla="*/ 54144 w 94973"/>
                <a:gd name="connsiteY96" fmla="*/ 84952 h 96078"/>
                <a:gd name="connsiteX97" fmla="*/ 59326 w 94973"/>
                <a:gd name="connsiteY97" fmla="*/ 84552 h 96078"/>
                <a:gd name="connsiteX98" fmla="*/ 54401 w 94973"/>
                <a:gd name="connsiteY98" fmla="*/ 83380 h 96078"/>
                <a:gd name="connsiteX99" fmla="*/ 68841 w 94973"/>
                <a:gd name="connsiteY99" fmla="*/ 89619 h 96078"/>
                <a:gd name="connsiteX100" fmla="*/ 63736 w 94973"/>
                <a:gd name="connsiteY100" fmla="*/ 87447 h 96078"/>
                <a:gd name="connsiteX101" fmla="*/ 68841 w 94973"/>
                <a:gd name="connsiteY101" fmla="*/ 89619 h 96078"/>
                <a:gd name="connsiteX102" fmla="*/ 81404 w 94973"/>
                <a:gd name="connsiteY102" fmla="*/ 95981 h 96078"/>
                <a:gd name="connsiteX103" fmla="*/ 79080 w 94973"/>
                <a:gd name="connsiteY103" fmla="*/ 91210 h 96078"/>
                <a:gd name="connsiteX104" fmla="*/ 73689 w 94973"/>
                <a:gd name="connsiteY104" fmla="*/ 88228 h 96078"/>
                <a:gd name="connsiteX105" fmla="*/ 70432 w 94973"/>
                <a:gd name="connsiteY105" fmla="*/ 84752 h 96078"/>
                <a:gd name="connsiteX106" fmla="*/ 65136 w 94973"/>
                <a:gd name="connsiteY106" fmla="*/ 84256 h 96078"/>
                <a:gd name="connsiteX107" fmla="*/ 59297 w 94973"/>
                <a:gd name="connsiteY107" fmla="*/ 81999 h 96078"/>
                <a:gd name="connsiteX108" fmla="*/ 63983 w 94973"/>
                <a:gd name="connsiteY108" fmla="*/ 84980 h 96078"/>
                <a:gd name="connsiteX109" fmla="*/ 68879 w 94973"/>
                <a:gd name="connsiteY109" fmla="*/ 87257 h 96078"/>
                <a:gd name="connsiteX110" fmla="*/ 73765 w 94973"/>
                <a:gd name="connsiteY110" fmla="*/ 89666 h 96078"/>
                <a:gd name="connsiteX111" fmla="*/ 77661 w 94973"/>
                <a:gd name="connsiteY111" fmla="*/ 93191 h 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94973" h="96078">
                  <a:moveTo>
                    <a:pt x="19111" y="38079"/>
                  </a:moveTo>
                  <a:lnTo>
                    <a:pt x="18025" y="33117"/>
                  </a:lnTo>
                  <a:lnTo>
                    <a:pt x="19111" y="38079"/>
                  </a:lnTo>
                  <a:close/>
                  <a:moveTo>
                    <a:pt x="15101" y="45832"/>
                  </a:moveTo>
                  <a:lnTo>
                    <a:pt x="14215" y="39479"/>
                  </a:lnTo>
                  <a:lnTo>
                    <a:pt x="12757" y="34164"/>
                  </a:lnTo>
                  <a:lnTo>
                    <a:pt x="12367" y="39994"/>
                  </a:lnTo>
                  <a:lnTo>
                    <a:pt x="14110" y="44642"/>
                  </a:lnTo>
                  <a:close/>
                  <a:moveTo>
                    <a:pt x="26388" y="53033"/>
                  </a:moveTo>
                  <a:lnTo>
                    <a:pt x="24102" y="48690"/>
                  </a:lnTo>
                  <a:lnTo>
                    <a:pt x="20492" y="45413"/>
                  </a:lnTo>
                  <a:lnTo>
                    <a:pt x="23759" y="49938"/>
                  </a:lnTo>
                  <a:close/>
                  <a:moveTo>
                    <a:pt x="26864" y="62339"/>
                  </a:moveTo>
                  <a:lnTo>
                    <a:pt x="23549" y="57863"/>
                  </a:lnTo>
                  <a:lnTo>
                    <a:pt x="26017" y="62254"/>
                  </a:lnTo>
                  <a:close/>
                  <a:moveTo>
                    <a:pt x="30979" y="65854"/>
                  </a:moveTo>
                  <a:lnTo>
                    <a:pt x="27055" y="62615"/>
                  </a:lnTo>
                  <a:lnTo>
                    <a:pt x="30979" y="65854"/>
                  </a:lnTo>
                  <a:close/>
                  <a:moveTo>
                    <a:pt x="66079" y="83942"/>
                  </a:moveTo>
                  <a:lnTo>
                    <a:pt x="63602" y="78513"/>
                  </a:lnTo>
                  <a:lnTo>
                    <a:pt x="60640" y="73465"/>
                  </a:lnTo>
                  <a:lnTo>
                    <a:pt x="56601" y="69473"/>
                  </a:lnTo>
                  <a:lnTo>
                    <a:pt x="53163" y="65197"/>
                  </a:lnTo>
                  <a:lnTo>
                    <a:pt x="49638" y="61063"/>
                  </a:lnTo>
                  <a:lnTo>
                    <a:pt x="46038" y="57863"/>
                  </a:lnTo>
                  <a:lnTo>
                    <a:pt x="43228" y="53948"/>
                  </a:lnTo>
                  <a:lnTo>
                    <a:pt x="42095" y="49252"/>
                  </a:lnTo>
                  <a:lnTo>
                    <a:pt x="40428" y="44623"/>
                  </a:lnTo>
                  <a:lnTo>
                    <a:pt x="35446" y="40651"/>
                  </a:lnTo>
                  <a:lnTo>
                    <a:pt x="35856" y="35307"/>
                  </a:lnTo>
                  <a:lnTo>
                    <a:pt x="39009" y="31573"/>
                  </a:lnTo>
                  <a:lnTo>
                    <a:pt x="42809" y="34926"/>
                  </a:lnTo>
                  <a:lnTo>
                    <a:pt x="47543" y="33279"/>
                  </a:lnTo>
                  <a:lnTo>
                    <a:pt x="53363" y="32250"/>
                  </a:lnTo>
                  <a:lnTo>
                    <a:pt x="59497" y="33136"/>
                  </a:lnTo>
                  <a:lnTo>
                    <a:pt x="64612" y="33402"/>
                  </a:lnTo>
                  <a:lnTo>
                    <a:pt x="69394" y="34602"/>
                  </a:lnTo>
                  <a:lnTo>
                    <a:pt x="74204" y="33288"/>
                  </a:lnTo>
                  <a:lnTo>
                    <a:pt x="79719" y="33993"/>
                  </a:lnTo>
                  <a:lnTo>
                    <a:pt x="85224" y="36193"/>
                  </a:lnTo>
                  <a:lnTo>
                    <a:pt x="88501" y="40079"/>
                  </a:lnTo>
                  <a:lnTo>
                    <a:pt x="91120" y="35203"/>
                  </a:lnTo>
                  <a:lnTo>
                    <a:pt x="94816" y="31697"/>
                  </a:lnTo>
                  <a:lnTo>
                    <a:pt x="91082" y="28716"/>
                  </a:lnTo>
                  <a:lnTo>
                    <a:pt x="90072" y="23982"/>
                  </a:lnTo>
                  <a:lnTo>
                    <a:pt x="88338" y="19420"/>
                  </a:lnTo>
                  <a:lnTo>
                    <a:pt x="84662" y="14924"/>
                  </a:lnTo>
                  <a:lnTo>
                    <a:pt x="80957" y="18524"/>
                  </a:lnTo>
                  <a:lnTo>
                    <a:pt x="76156" y="18029"/>
                  </a:lnTo>
                  <a:lnTo>
                    <a:pt x="70841" y="18486"/>
                  </a:lnTo>
                  <a:lnTo>
                    <a:pt x="66631" y="15124"/>
                  </a:lnTo>
                  <a:lnTo>
                    <a:pt x="61992" y="13066"/>
                  </a:lnTo>
                  <a:lnTo>
                    <a:pt x="59106" y="8933"/>
                  </a:lnTo>
                  <a:lnTo>
                    <a:pt x="54601" y="6294"/>
                  </a:lnTo>
                  <a:lnTo>
                    <a:pt x="50915" y="2008"/>
                  </a:lnTo>
                  <a:lnTo>
                    <a:pt x="45971" y="-97"/>
                  </a:lnTo>
                  <a:lnTo>
                    <a:pt x="43076" y="3751"/>
                  </a:lnTo>
                  <a:lnTo>
                    <a:pt x="37723" y="6399"/>
                  </a:lnTo>
                  <a:lnTo>
                    <a:pt x="33389" y="9133"/>
                  </a:lnTo>
                  <a:lnTo>
                    <a:pt x="35132" y="13876"/>
                  </a:lnTo>
                  <a:lnTo>
                    <a:pt x="31141" y="17277"/>
                  </a:lnTo>
                  <a:lnTo>
                    <a:pt x="28455" y="21696"/>
                  </a:lnTo>
                  <a:lnTo>
                    <a:pt x="27055" y="26582"/>
                  </a:lnTo>
                  <a:lnTo>
                    <a:pt x="22264" y="24134"/>
                  </a:lnTo>
                  <a:lnTo>
                    <a:pt x="17615" y="22658"/>
                  </a:lnTo>
                  <a:lnTo>
                    <a:pt x="12644" y="25163"/>
                  </a:lnTo>
                  <a:lnTo>
                    <a:pt x="7881" y="25058"/>
                  </a:lnTo>
                  <a:lnTo>
                    <a:pt x="1947" y="25839"/>
                  </a:lnTo>
                  <a:lnTo>
                    <a:pt x="-158" y="30574"/>
                  </a:lnTo>
                  <a:lnTo>
                    <a:pt x="1699" y="35431"/>
                  </a:lnTo>
                  <a:lnTo>
                    <a:pt x="4157" y="39736"/>
                  </a:lnTo>
                  <a:lnTo>
                    <a:pt x="8014" y="36746"/>
                  </a:lnTo>
                  <a:lnTo>
                    <a:pt x="10872" y="32298"/>
                  </a:lnTo>
                  <a:lnTo>
                    <a:pt x="14473" y="29059"/>
                  </a:lnTo>
                  <a:lnTo>
                    <a:pt x="18654" y="32774"/>
                  </a:lnTo>
                  <a:lnTo>
                    <a:pt x="21749" y="36565"/>
                  </a:lnTo>
                  <a:lnTo>
                    <a:pt x="21397" y="41441"/>
                  </a:lnTo>
                  <a:lnTo>
                    <a:pt x="23188" y="46480"/>
                  </a:lnTo>
                  <a:lnTo>
                    <a:pt x="26931" y="49919"/>
                  </a:lnTo>
                  <a:lnTo>
                    <a:pt x="31141" y="53433"/>
                  </a:lnTo>
                  <a:lnTo>
                    <a:pt x="26360" y="54091"/>
                  </a:lnTo>
                  <a:lnTo>
                    <a:pt x="28941" y="58987"/>
                  </a:lnTo>
                  <a:lnTo>
                    <a:pt x="33141" y="63235"/>
                  </a:lnTo>
                  <a:lnTo>
                    <a:pt x="37456" y="66140"/>
                  </a:lnTo>
                  <a:lnTo>
                    <a:pt x="39733" y="70788"/>
                  </a:lnTo>
                  <a:lnTo>
                    <a:pt x="44876" y="70578"/>
                  </a:lnTo>
                  <a:lnTo>
                    <a:pt x="49553" y="72026"/>
                  </a:lnTo>
                  <a:lnTo>
                    <a:pt x="54401" y="73445"/>
                  </a:lnTo>
                  <a:lnTo>
                    <a:pt x="57744" y="77265"/>
                  </a:lnTo>
                  <a:lnTo>
                    <a:pt x="62068" y="80075"/>
                  </a:lnTo>
                  <a:lnTo>
                    <a:pt x="65345" y="83875"/>
                  </a:lnTo>
                  <a:close/>
                  <a:moveTo>
                    <a:pt x="55592" y="80008"/>
                  </a:moveTo>
                  <a:lnTo>
                    <a:pt x="50905" y="77989"/>
                  </a:lnTo>
                  <a:lnTo>
                    <a:pt x="46086" y="78255"/>
                  </a:lnTo>
                  <a:lnTo>
                    <a:pt x="50820" y="79799"/>
                  </a:lnTo>
                  <a:lnTo>
                    <a:pt x="55592" y="80008"/>
                  </a:lnTo>
                  <a:close/>
                  <a:moveTo>
                    <a:pt x="54144" y="84952"/>
                  </a:moveTo>
                  <a:lnTo>
                    <a:pt x="59326" y="84552"/>
                  </a:lnTo>
                  <a:lnTo>
                    <a:pt x="54401" y="83380"/>
                  </a:lnTo>
                  <a:close/>
                  <a:moveTo>
                    <a:pt x="68841" y="89619"/>
                  </a:moveTo>
                  <a:lnTo>
                    <a:pt x="63736" y="87447"/>
                  </a:lnTo>
                  <a:lnTo>
                    <a:pt x="68841" y="89619"/>
                  </a:lnTo>
                  <a:close/>
                  <a:moveTo>
                    <a:pt x="81404" y="95981"/>
                  </a:moveTo>
                  <a:lnTo>
                    <a:pt x="79080" y="91210"/>
                  </a:lnTo>
                  <a:lnTo>
                    <a:pt x="73689" y="88228"/>
                  </a:lnTo>
                  <a:lnTo>
                    <a:pt x="70432" y="84752"/>
                  </a:lnTo>
                  <a:lnTo>
                    <a:pt x="65136" y="84256"/>
                  </a:lnTo>
                  <a:lnTo>
                    <a:pt x="59297" y="81999"/>
                  </a:lnTo>
                  <a:lnTo>
                    <a:pt x="63983" y="84980"/>
                  </a:lnTo>
                  <a:lnTo>
                    <a:pt x="68879" y="87257"/>
                  </a:lnTo>
                  <a:lnTo>
                    <a:pt x="73765" y="89666"/>
                  </a:lnTo>
                  <a:lnTo>
                    <a:pt x="77661" y="93191"/>
                  </a:lnTo>
                  <a:close/>
                </a:path>
              </a:pathLst>
            </a:custGeom>
            <a:solidFill>
              <a:srgbClr val="768EEB"/>
            </a:solidFill>
            <a:ln w="0" cap="flat">
              <a:solidFill>
                <a:srgbClr val="768EEB"/>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9C0F4697-AD97-83A5-AC4C-4857698206E2}"/>
                </a:ext>
              </a:extLst>
            </p:cNvPr>
            <p:cNvSpPr/>
            <p:nvPr/>
          </p:nvSpPr>
          <p:spPr>
            <a:xfrm>
              <a:off x="8069193" y="3791963"/>
              <a:ext cx="132294" cy="83159"/>
            </a:xfrm>
            <a:custGeom>
              <a:avLst/>
              <a:gdLst>
                <a:gd name="connsiteX0" fmla="*/ 36713 w 109403"/>
                <a:gd name="connsiteY0" fmla="*/ 68674 h 68770"/>
                <a:gd name="connsiteX1" fmla="*/ 39933 w 109403"/>
                <a:gd name="connsiteY1" fmla="*/ 65064 h 68770"/>
                <a:gd name="connsiteX2" fmla="*/ 45238 w 109403"/>
                <a:gd name="connsiteY2" fmla="*/ 64197 h 68770"/>
                <a:gd name="connsiteX3" fmla="*/ 49715 w 109403"/>
                <a:gd name="connsiteY3" fmla="*/ 62444 h 68770"/>
                <a:gd name="connsiteX4" fmla="*/ 54582 w 109403"/>
                <a:gd name="connsiteY4" fmla="*/ 59548 h 68770"/>
                <a:gd name="connsiteX5" fmla="*/ 59392 w 109403"/>
                <a:gd name="connsiteY5" fmla="*/ 59387 h 68770"/>
                <a:gd name="connsiteX6" fmla="*/ 64164 w 109403"/>
                <a:gd name="connsiteY6" fmla="*/ 58301 h 68770"/>
                <a:gd name="connsiteX7" fmla="*/ 68927 w 109403"/>
                <a:gd name="connsiteY7" fmla="*/ 58796 h 68770"/>
                <a:gd name="connsiteX8" fmla="*/ 73708 w 109403"/>
                <a:gd name="connsiteY8" fmla="*/ 58977 h 68770"/>
                <a:gd name="connsiteX9" fmla="*/ 77652 w 109403"/>
                <a:gd name="connsiteY9" fmla="*/ 56186 h 68770"/>
                <a:gd name="connsiteX10" fmla="*/ 82243 w 109403"/>
                <a:gd name="connsiteY10" fmla="*/ 54119 h 68770"/>
                <a:gd name="connsiteX11" fmla="*/ 83481 w 109403"/>
                <a:gd name="connsiteY11" fmla="*/ 49500 h 68770"/>
                <a:gd name="connsiteX12" fmla="*/ 86710 w 109403"/>
                <a:gd name="connsiteY12" fmla="*/ 45766 h 68770"/>
                <a:gd name="connsiteX13" fmla="*/ 88910 w 109403"/>
                <a:gd name="connsiteY13" fmla="*/ 41537 h 68770"/>
                <a:gd name="connsiteX14" fmla="*/ 90473 w 109403"/>
                <a:gd name="connsiteY14" fmla="*/ 37003 h 68770"/>
                <a:gd name="connsiteX15" fmla="*/ 93035 w 109403"/>
                <a:gd name="connsiteY15" fmla="*/ 32593 h 68770"/>
                <a:gd name="connsiteX16" fmla="*/ 96073 w 109403"/>
                <a:gd name="connsiteY16" fmla="*/ 28345 h 68770"/>
                <a:gd name="connsiteX17" fmla="*/ 97597 w 109403"/>
                <a:gd name="connsiteY17" fmla="*/ 23820 h 68770"/>
                <a:gd name="connsiteX18" fmla="*/ 100788 w 109403"/>
                <a:gd name="connsiteY18" fmla="*/ 19991 h 68770"/>
                <a:gd name="connsiteX19" fmla="*/ 105598 w 109403"/>
                <a:gd name="connsiteY19" fmla="*/ 19553 h 68770"/>
                <a:gd name="connsiteX20" fmla="*/ 109246 w 109403"/>
                <a:gd name="connsiteY20" fmla="*/ 16181 h 68770"/>
                <a:gd name="connsiteX21" fmla="*/ 109236 w 109403"/>
                <a:gd name="connsiteY21" fmla="*/ 11305 h 68770"/>
                <a:gd name="connsiteX22" fmla="*/ 104779 w 109403"/>
                <a:gd name="connsiteY22" fmla="*/ 9361 h 68770"/>
                <a:gd name="connsiteX23" fmla="*/ 101045 w 109403"/>
                <a:gd name="connsiteY23" fmla="*/ 6294 h 68770"/>
                <a:gd name="connsiteX24" fmla="*/ 96435 w 109403"/>
                <a:gd name="connsiteY24" fmla="*/ 4466 h 68770"/>
                <a:gd name="connsiteX25" fmla="*/ 91577 w 109403"/>
                <a:gd name="connsiteY25" fmla="*/ 5523 h 68770"/>
                <a:gd name="connsiteX26" fmla="*/ 89091 w 109403"/>
                <a:gd name="connsiteY26" fmla="*/ 1275 h 68770"/>
                <a:gd name="connsiteX27" fmla="*/ 84290 w 109403"/>
                <a:gd name="connsiteY27" fmla="*/ 75 h 68770"/>
                <a:gd name="connsiteX28" fmla="*/ 79195 w 109403"/>
                <a:gd name="connsiteY28" fmla="*/ 703 h 68770"/>
                <a:gd name="connsiteX29" fmla="*/ 74432 w 109403"/>
                <a:gd name="connsiteY29" fmla="*/ -97 h 68770"/>
                <a:gd name="connsiteX30" fmla="*/ 70079 w 109403"/>
                <a:gd name="connsiteY30" fmla="*/ 2408 h 68770"/>
                <a:gd name="connsiteX31" fmla="*/ 67955 w 109403"/>
                <a:gd name="connsiteY31" fmla="*/ 6799 h 68770"/>
                <a:gd name="connsiteX32" fmla="*/ 63517 w 109403"/>
                <a:gd name="connsiteY32" fmla="*/ 9266 h 68770"/>
                <a:gd name="connsiteX33" fmla="*/ 58659 w 109403"/>
                <a:gd name="connsiteY33" fmla="*/ 8885 h 68770"/>
                <a:gd name="connsiteX34" fmla="*/ 54011 w 109403"/>
                <a:gd name="connsiteY34" fmla="*/ 10476 h 68770"/>
                <a:gd name="connsiteX35" fmla="*/ 49381 w 109403"/>
                <a:gd name="connsiteY35" fmla="*/ 12333 h 68770"/>
                <a:gd name="connsiteX36" fmla="*/ 44362 w 109403"/>
                <a:gd name="connsiteY36" fmla="*/ 12666 h 68770"/>
                <a:gd name="connsiteX37" fmla="*/ 41962 w 109403"/>
                <a:gd name="connsiteY37" fmla="*/ 17105 h 68770"/>
                <a:gd name="connsiteX38" fmla="*/ 37466 w 109403"/>
                <a:gd name="connsiteY38" fmla="*/ 20029 h 68770"/>
                <a:gd name="connsiteX39" fmla="*/ 32265 w 109403"/>
                <a:gd name="connsiteY39" fmla="*/ 20325 h 68770"/>
                <a:gd name="connsiteX40" fmla="*/ 27131 w 109403"/>
                <a:gd name="connsiteY40" fmla="*/ 20201 h 68770"/>
                <a:gd name="connsiteX41" fmla="*/ 22245 w 109403"/>
                <a:gd name="connsiteY41" fmla="*/ 18515 h 68770"/>
                <a:gd name="connsiteX42" fmla="*/ 19016 w 109403"/>
                <a:gd name="connsiteY42" fmla="*/ 14953 h 68770"/>
                <a:gd name="connsiteX43" fmla="*/ 14367 w 109403"/>
                <a:gd name="connsiteY43" fmla="*/ 16296 h 68770"/>
                <a:gd name="connsiteX44" fmla="*/ 14329 w 109403"/>
                <a:gd name="connsiteY44" fmla="*/ 21115 h 68770"/>
                <a:gd name="connsiteX45" fmla="*/ 8633 w 109403"/>
                <a:gd name="connsiteY45" fmla="*/ 21782 h 68770"/>
                <a:gd name="connsiteX46" fmla="*/ 3699 w 109403"/>
                <a:gd name="connsiteY46" fmla="*/ 21410 h 68770"/>
                <a:gd name="connsiteX47" fmla="*/ 7347 w 109403"/>
                <a:gd name="connsiteY47" fmla="*/ 24478 h 68770"/>
                <a:gd name="connsiteX48" fmla="*/ 4748 w 109403"/>
                <a:gd name="connsiteY48" fmla="*/ 28545 h 68770"/>
                <a:gd name="connsiteX49" fmla="*/ 3480 w 109403"/>
                <a:gd name="connsiteY49" fmla="*/ 33145 h 68770"/>
                <a:gd name="connsiteX50" fmla="*/ 4147 w 109403"/>
                <a:gd name="connsiteY50" fmla="*/ 37889 h 68770"/>
                <a:gd name="connsiteX51" fmla="*/ -158 w 109403"/>
                <a:gd name="connsiteY51" fmla="*/ 39956 h 68770"/>
                <a:gd name="connsiteX52" fmla="*/ 1585 w 109403"/>
                <a:gd name="connsiteY52" fmla="*/ 44423 h 68770"/>
                <a:gd name="connsiteX53" fmla="*/ 4252 w 109403"/>
                <a:gd name="connsiteY53" fmla="*/ 48604 h 68770"/>
                <a:gd name="connsiteX54" fmla="*/ 7690 w 109403"/>
                <a:gd name="connsiteY54" fmla="*/ 52357 h 68770"/>
                <a:gd name="connsiteX55" fmla="*/ 11177 w 109403"/>
                <a:gd name="connsiteY55" fmla="*/ 55882 h 68770"/>
                <a:gd name="connsiteX56" fmla="*/ 15396 w 109403"/>
                <a:gd name="connsiteY56" fmla="*/ 58387 h 68770"/>
                <a:gd name="connsiteX57" fmla="*/ 17663 w 109403"/>
                <a:gd name="connsiteY57" fmla="*/ 62663 h 68770"/>
                <a:gd name="connsiteX58" fmla="*/ 22349 w 109403"/>
                <a:gd name="connsiteY58" fmla="*/ 64044 h 68770"/>
                <a:gd name="connsiteX59" fmla="*/ 26274 w 109403"/>
                <a:gd name="connsiteY59" fmla="*/ 67064 h 68770"/>
                <a:gd name="connsiteX60" fmla="*/ 31131 w 109403"/>
                <a:gd name="connsiteY60" fmla="*/ 67826 h 68770"/>
                <a:gd name="connsiteX61" fmla="*/ 35942 w 109403"/>
                <a:gd name="connsiteY61" fmla="*/ 68245 h 6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09403" h="68770">
                  <a:moveTo>
                    <a:pt x="36713" y="68674"/>
                  </a:moveTo>
                  <a:lnTo>
                    <a:pt x="39933" y="65064"/>
                  </a:lnTo>
                  <a:lnTo>
                    <a:pt x="45238" y="64197"/>
                  </a:lnTo>
                  <a:lnTo>
                    <a:pt x="49715" y="62444"/>
                  </a:lnTo>
                  <a:lnTo>
                    <a:pt x="54582" y="59548"/>
                  </a:lnTo>
                  <a:lnTo>
                    <a:pt x="59392" y="59387"/>
                  </a:lnTo>
                  <a:lnTo>
                    <a:pt x="64164" y="58301"/>
                  </a:lnTo>
                  <a:lnTo>
                    <a:pt x="68927" y="58796"/>
                  </a:lnTo>
                  <a:lnTo>
                    <a:pt x="73708" y="58977"/>
                  </a:lnTo>
                  <a:lnTo>
                    <a:pt x="77652" y="56186"/>
                  </a:lnTo>
                  <a:lnTo>
                    <a:pt x="82243" y="54119"/>
                  </a:lnTo>
                  <a:lnTo>
                    <a:pt x="83481" y="49500"/>
                  </a:lnTo>
                  <a:lnTo>
                    <a:pt x="86710" y="45766"/>
                  </a:lnTo>
                  <a:lnTo>
                    <a:pt x="88910" y="41537"/>
                  </a:lnTo>
                  <a:lnTo>
                    <a:pt x="90473" y="37003"/>
                  </a:lnTo>
                  <a:lnTo>
                    <a:pt x="93035" y="32593"/>
                  </a:lnTo>
                  <a:lnTo>
                    <a:pt x="96073" y="28345"/>
                  </a:lnTo>
                  <a:lnTo>
                    <a:pt x="97597" y="23820"/>
                  </a:lnTo>
                  <a:lnTo>
                    <a:pt x="100788" y="19991"/>
                  </a:lnTo>
                  <a:lnTo>
                    <a:pt x="105598" y="19553"/>
                  </a:lnTo>
                  <a:lnTo>
                    <a:pt x="109246" y="16181"/>
                  </a:lnTo>
                  <a:lnTo>
                    <a:pt x="109236" y="11305"/>
                  </a:lnTo>
                  <a:lnTo>
                    <a:pt x="104779" y="9361"/>
                  </a:lnTo>
                  <a:lnTo>
                    <a:pt x="101045" y="6294"/>
                  </a:lnTo>
                  <a:lnTo>
                    <a:pt x="96435" y="4466"/>
                  </a:lnTo>
                  <a:lnTo>
                    <a:pt x="91577" y="5523"/>
                  </a:lnTo>
                  <a:lnTo>
                    <a:pt x="89091" y="1275"/>
                  </a:lnTo>
                  <a:lnTo>
                    <a:pt x="84290" y="75"/>
                  </a:lnTo>
                  <a:lnTo>
                    <a:pt x="79195" y="703"/>
                  </a:lnTo>
                  <a:lnTo>
                    <a:pt x="74432" y="-97"/>
                  </a:lnTo>
                  <a:lnTo>
                    <a:pt x="70079" y="2408"/>
                  </a:lnTo>
                  <a:lnTo>
                    <a:pt x="67955" y="6799"/>
                  </a:lnTo>
                  <a:lnTo>
                    <a:pt x="63517" y="9266"/>
                  </a:lnTo>
                  <a:lnTo>
                    <a:pt x="58659" y="8885"/>
                  </a:lnTo>
                  <a:lnTo>
                    <a:pt x="54011" y="10476"/>
                  </a:lnTo>
                  <a:lnTo>
                    <a:pt x="49381" y="12333"/>
                  </a:lnTo>
                  <a:lnTo>
                    <a:pt x="44362" y="12666"/>
                  </a:lnTo>
                  <a:lnTo>
                    <a:pt x="41962" y="17105"/>
                  </a:lnTo>
                  <a:lnTo>
                    <a:pt x="37466" y="20029"/>
                  </a:lnTo>
                  <a:lnTo>
                    <a:pt x="32265" y="20325"/>
                  </a:lnTo>
                  <a:lnTo>
                    <a:pt x="27131" y="20201"/>
                  </a:lnTo>
                  <a:lnTo>
                    <a:pt x="22245" y="18515"/>
                  </a:lnTo>
                  <a:lnTo>
                    <a:pt x="19016" y="14953"/>
                  </a:lnTo>
                  <a:lnTo>
                    <a:pt x="14367" y="16296"/>
                  </a:lnTo>
                  <a:lnTo>
                    <a:pt x="14329" y="21115"/>
                  </a:lnTo>
                  <a:lnTo>
                    <a:pt x="8633" y="21782"/>
                  </a:lnTo>
                  <a:lnTo>
                    <a:pt x="3699" y="21410"/>
                  </a:lnTo>
                  <a:lnTo>
                    <a:pt x="7347" y="24478"/>
                  </a:lnTo>
                  <a:lnTo>
                    <a:pt x="4748" y="28545"/>
                  </a:lnTo>
                  <a:lnTo>
                    <a:pt x="3480" y="33145"/>
                  </a:lnTo>
                  <a:lnTo>
                    <a:pt x="4147" y="37889"/>
                  </a:lnTo>
                  <a:lnTo>
                    <a:pt x="-158" y="39956"/>
                  </a:lnTo>
                  <a:lnTo>
                    <a:pt x="1585" y="44423"/>
                  </a:lnTo>
                  <a:lnTo>
                    <a:pt x="4252" y="48604"/>
                  </a:lnTo>
                  <a:lnTo>
                    <a:pt x="7690" y="52357"/>
                  </a:lnTo>
                  <a:lnTo>
                    <a:pt x="11177" y="55882"/>
                  </a:lnTo>
                  <a:lnTo>
                    <a:pt x="15396" y="58387"/>
                  </a:lnTo>
                  <a:lnTo>
                    <a:pt x="17663" y="62663"/>
                  </a:lnTo>
                  <a:lnTo>
                    <a:pt x="22349" y="64044"/>
                  </a:lnTo>
                  <a:lnTo>
                    <a:pt x="26274" y="67064"/>
                  </a:lnTo>
                  <a:lnTo>
                    <a:pt x="31131" y="67826"/>
                  </a:lnTo>
                  <a:lnTo>
                    <a:pt x="35942" y="68245"/>
                  </a:lnTo>
                  <a:close/>
                </a:path>
              </a:pathLst>
            </a:custGeom>
            <a:solidFill>
              <a:srgbClr val="768EEB"/>
            </a:solidFill>
            <a:ln w="0" cap="flat">
              <a:solidFill>
                <a:srgbClr val="768EEB"/>
              </a:solidFill>
              <a:prstDash val="solid"/>
              <a:miter/>
            </a:ln>
          </p:spPr>
          <p:txBody>
            <a:bodyPr rtlCol="0" anchor="ctr"/>
            <a:lstStyle/>
            <a:p>
              <a:endParaRPr lang="de-DE"/>
            </a:p>
          </p:txBody>
        </p:sp>
        <p:sp>
          <p:nvSpPr>
            <p:cNvPr id="32" name="Freihandform: Form 31">
              <a:extLst>
                <a:ext uri="{FF2B5EF4-FFF2-40B4-BE49-F238E27FC236}">
                  <a16:creationId xmlns:a16="http://schemas.microsoft.com/office/drawing/2014/main" id="{DD236C30-97BB-6001-CF52-F8CB310EDB9C}"/>
                </a:ext>
              </a:extLst>
            </p:cNvPr>
            <p:cNvSpPr/>
            <p:nvPr/>
          </p:nvSpPr>
          <p:spPr>
            <a:xfrm>
              <a:off x="6273702" y="5353340"/>
              <a:ext cx="398349" cy="876955"/>
            </a:xfrm>
            <a:custGeom>
              <a:avLst/>
              <a:gdLst>
                <a:gd name="connsiteX0" fmla="*/ 84853 w 329422"/>
                <a:gd name="connsiteY0" fmla="*/ 650432 h 725214"/>
                <a:gd name="connsiteX1" fmla="*/ 80862 w 329422"/>
                <a:gd name="connsiteY1" fmla="*/ 640840 h 725214"/>
                <a:gd name="connsiteX2" fmla="*/ 75023 w 329422"/>
                <a:gd name="connsiteY2" fmla="*/ 629506 h 725214"/>
                <a:gd name="connsiteX3" fmla="*/ 69422 w 329422"/>
                <a:gd name="connsiteY3" fmla="*/ 628953 h 725214"/>
                <a:gd name="connsiteX4" fmla="*/ 76128 w 329422"/>
                <a:gd name="connsiteY4" fmla="*/ 628058 h 725214"/>
                <a:gd name="connsiteX5" fmla="*/ 73785 w 329422"/>
                <a:gd name="connsiteY5" fmla="*/ 618809 h 725214"/>
                <a:gd name="connsiteX6" fmla="*/ 72375 w 329422"/>
                <a:gd name="connsiteY6" fmla="*/ 612828 h 725214"/>
                <a:gd name="connsiteX7" fmla="*/ 68489 w 329422"/>
                <a:gd name="connsiteY7" fmla="*/ 615866 h 725214"/>
                <a:gd name="connsiteX8" fmla="*/ 73051 w 329422"/>
                <a:gd name="connsiteY8" fmla="*/ 610742 h 725214"/>
                <a:gd name="connsiteX9" fmla="*/ 73689 w 329422"/>
                <a:gd name="connsiteY9" fmla="*/ 603626 h 725214"/>
                <a:gd name="connsiteX10" fmla="*/ 75509 w 329422"/>
                <a:gd name="connsiteY10" fmla="*/ 598645 h 725214"/>
                <a:gd name="connsiteX11" fmla="*/ 84053 w 329422"/>
                <a:gd name="connsiteY11" fmla="*/ 592635 h 725214"/>
                <a:gd name="connsiteX12" fmla="*/ 82176 w 329422"/>
                <a:gd name="connsiteY12" fmla="*/ 586529 h 725214"/>
                <a:gd name="connsiteX13" fmla="*/ 86224 w 329422"/>
                <a:gd name="connsiteY13" fmla="*/ 590596 h 725214"/>
                <a:gd name="connsiteX14" fmla="*/ 93149 w 329422"/>
                <a:gd name="connsiteY14" fmla="*/ 587586 h 725214"/>
                <a:gd name="connsiteX15" fmla="*/ 96588 w 329422"/>
                <a:gd name="connsiteY15" fmla="*/ 577661 h 725214"/>
                <a:gd name="connsiteX16" fmla="*/ 98178 w 329422"/>
                <a:gd name="connsiteY16" fmla="*/ 568269 h 725214"/>
                <a:gd name="connsiteX17" fmla="*/ 94568 w 329422"/>
                <a:gd name="connsiteY17" fmla="*/ 571870 h 725214"/>
                <a:gd name="connsiteX18" fmla="*/ 97349 w 329422"/>
                <a:gd name="connsiteY18" fmla="*/ 567098 h 725214"/>
                <a:gd name="connsiteX19" fmla="*/ 100045 w 329422"/>
                <a:gd name="connsiteY19" fmla="*/ 561212 h 725214"/>
                <a:gd name="connsiteX20" fmla="*/ 105122 w 329422"/>
                <a:gd name="connsiteY20" fmla="*/ 557287 h 725214"/>
                <a:gd name="connsiteX21" fmla="*/ 109141 w 329422"/>
                <a:gd name="connsiteY21" fmla="*/ 552058 h 725214"/>
                <a:gd name="connsiteX22" fmla="*/ 113885 w 329422"/>
                <a:gd name="connsiteY22" fmla="*/ 547838 h 725214"/>
                <a:gd name="connsiteX23" fmla="*/ 119162 w 329422"/>
                <a:gd name="connsiteY23" fmla="*/ 545629 h 725214"/>
                <a:gd name="connsiteX24" fmla="*/ 122914 w 329422"/>
                <a:gd name="connsiteY24" fmla="*/ 540028 h 725214"/>
                <a:gd name="connsiteX25" fmla="*/ 126582 w 329422"/>
                <a:gd name="connsiteY25" fmla="*/ 535332 h 725214"/>
                <a:gd name="connsiteX26" fmla="*/ 120029 w 329422"/>
                <a:gd name="connsiteY26" fmla="*/ 533627 h 725214"/>
                <a:gd name="connsiteX27" fmla="*/ 124258 w 329422"/>
                <a:gd name="connsiteY27" fmla="*/ 530722 h 725214"/>
                <a:gd name="connsiteX28" fmla="*/ 129382 w 329422"/>
                <a:gd name="connsiteY28" fmla="*/ 522597 h 725214"/>
                <a:gd name="connsiteX29" fmla="*/ 129020 w 329422"/>
                <a:gd name="connsiteY29" fmla="*/ 517415 h 725214"/>
                <a:gd name="connsiteX30" fmla="*/ 125248 w 329422"/>
                <a:gd name="connsiteY30" fmla="*/ 514282 h 725214"/>
                <a:gd name="connsiteX31" fmla="*/ 111780 w 329422"/>
                <a:gd name="connsiteY31" fmla="*/ 512548 h 725214"/>
                <a:gd name="connsiteX32" fmla="*/ 107855 w 329422"/>
                <a:gd name="connsiteY32" fmla="*/ 508062 h 725214"/>
                <a:gd name="connsiteX33" fmla="*/ 102950 w 329422"/>
                <a:gd name="connsiteY33" fmla="*/ 503604 h 725214"/>
                <a:gd name="connsiteX34" fmla="*/ 100045 w 329422"/>
                <a:gd name="connsiteY34" fmla="*/ 499413 h 725214"/>
                <a:gd name="connsiteX35" fmla="*/ 98340 w 329422"/>
                <a:gd name="connsiteY35" fmla="*/ 489526 h 725214"/>
                <a:gd name="connsiteX36" fmla="*/ 100674 w 329422"/>
                <a:gd name="connsiteY36" fmla="*/ 484459 h 725214"/>
                <a:gd name="connsiteX37" fmla="*/ 102569 w 329422"/>
                <a:gd name="connsiteY37" fmla="*/ 479658 h 725214"/>
                <a:gd name="connsiteX38" fmla="*/ 106103 w 329422"/>
                <a:gd name="connsiteY38" fmla="*/ 474734 h 725214"/>
                <a:gd name="connsiteX39" fmla="*/ 116247 w 329422"/>
                <a:gd name="connsiteY39" fmla="*/ 470162 h 725214"/>
                <a:gd name="connsiteX40" fmla="*/ 118905 w 329422"/>
                <a:gd name="connsiteY40" fmla="*/ 465866 h 725214"/>
                <a:gd name="connsiteX41" fmla="*/ 124153 w 329422"/>
                <a:gd name="connsiteY41" fmla="*/ 464923 h 725214"/>
                <a:gd name="connsiteX42" fmla="*/ 130687 w 329422"/>
                <a:gd name="connsiteY42" fmla="*/ 466114 h 725214"/>
                <a:gd name="connsiteX43" fmla="*/ 130001 w 329422"/>
                <a:gd name="connsiteY43" fmla="*/ 458332 h 725214"/>
                <a:gd name="connsiteX44" fmla="*/ 136745 w 329422"/>
                <a:gd name="connsiteY44" fmla="*/ 453703 h 725214"/>
                <a:gd name="connsiteX45" fmla="*/ 136240 w 329422"/>
                <a:gd name="connsiteY45" fmla="*/ 446473 h 725214"/>
                <a:gd name="connsiteX46" fmla="*/ 135964 w 329422"/>
                <a:gd name="connsiteY46" fmla="*/ 438168 h 725214"/>
                <a:gd name="connsiteX47" fmla="*/ 136650 w 329422"/>
                <a:gd name="connsiteY47" fmla="*/ 432586 h 725214"/>
                <a:gd name="connsiteX48" fmla="*/ 140517 w 329422"/>
                <a:gd name="connsiteY48" fmla="*/ 428100 h 725214"/>
                <a:gd name="connsiteX49" fmla="*/ 143308 w 329422"/>
                <a:gd name="connsiteY49" fmla="*/ 423585 h 725214"/>
                <a:gd name="connsiteX50" fmla="*/ 152499 w 329422"/>
                <a:gd name="connsiteY50" fmla="*/ 418975 h 725214"/>
                <a:gd name="connsiteX51" fmla="*/ 147841 w 329422"/>
                <a:gd name="connsiteY51" fmla="*/ 417193 h 725214"/>
                <a:gd name="connsiteX52" fmla="*/ 140898 w 329422"/>
                <a:gd name="connsiteY52" fmla="*/ 413736 h 725214"/>
                <a:gd name="connsiteX53" fmla="*/ 144146 w 329422"/>
                <a:gd name="connsiteY53" fmla="*/ 410126 h 725214"/>
                <a:gd name="connsiteX54" fmla="*/ 152480 w 329422"/>
                <a:gd name="connsiteY54" fmla="*/ 408564 h 725214"/>
                <a:gd name="connsiteX55" fmla="*/ 153966 w 329422"/>
                <a:gd name="connsiteY55" fmla="*/ 414117 h 725214"/>
                <a:gd name="connsiteX56" fmla="*/ 162481 w 329422"/>
                <a:gd name="connsiteY56" fmla="*/ 414660 h 725214"/>
                <a:gd name="connsiteX57" fmla="*/ 164786 w 329422"/>
                <a:gd name="connsiteY57" fmla="*/ 410269 h 725214"/>
                <a:gd name="connsiteX58" fmla="*/ 163815 w 329422"/>
                <a:gd name="connsiteY58" fmla="*/ 402801 h 725214"/>
                <a:gd name="connsiteX59" fmla="*/ 161919 w 329422"/>
                <a:gd name="connsiteY59" fmla="*/ 398210 h 725214"/>
                <a:gd name="connsiteX60" fmla="*/ 155280 w 329422"/>
                <a:gd name="connsiteY60" fmla="*/ 400953 h 725214"/>
                <a:gd name="connsiteX61" fmla="*/ 147841 w 329422"/>
                <a:gd name="connsiteY61" fmla="*/ 406040 h 725214"/>
                <a:gd name="connsiteX62" fmla="*/ 150099 w 329422"/>
                <a:gd name="connsiteY62" fmla="*/ 401801 h 725214"/>
                <a:gd name="connsiteX63" fmla="*/ 140317 w 329422"/>
                <a:gd name="connsiteY63" fmla="*/ 397019 h 725214"/>
                <a:gd name="connsiteX64" fmla="*/ 140964 w 329422"/>
                <a:gd name="connsiteY64" fmla="*/ 387885 h 725214"/>
                <a:gd name="connsiteX65" fmla="*/ 139126 w 329422"/>
                <a:gd name="connsiteY65" fmla="*/ 379455 h 725214"/>
                <a:gd name="connsiteX66" fmla="*/ 140326 w 329422"/>
                <a:gd name="connsiteY66" fmla="*/ 370111 h 725214"/>
                <a:gd name="connsiteX67" fmla="*/ 145622 w 329422"/>
                <a:gd name="connsiteY67" fmla="*/ 369654 h 725214"/>
                <a:gd name="connsiteX68" fmla="*/ 152728 w 329422"/>
                <a:gd name="connsiteY68" fmla="*/ 373455 h 725214"/>
                <a:gd name="connsiteX69" fmla="*/ 161367 w 329422"/>
                <a:gd name="connsiteY69" fmla="*/ 377893 h 725214"/>
                <a:gd name="connsiteX70" fmla="*/ 173578 w 329422"/>
                <a:gd name="connsiteY70" fmla="*/ 377579 h 725214"/>
                <a:gd name="connsiteX71" fmla="*/ 180160 w 329422"/>
                <a:gd name="connsiteY71" fmla="*/ 374531 h 725214"/>
                <a:gd name="connsiteX72" fmla="*/ 185846 w 329422"/>
                <a:gd name="connsiteY72" fmla="*/ 371616 h 725214"/>
                <a:gd name="connsiteX73" fmla="*/ 188161 w 329422"/>
                <a:gd name="connsiteY73" fmla="*/ 366444 h 725214"/>
                <a:gd name="connsiteX74" fmla="*/ 184075 w 329422"/>
                <a:gd name="connsiteY74" fmla="*/ 362720 h 725214"/>
                <a:gd name="connsiteX75" fmla="*/ 184589 w 329422"/>
                <a:gd name="connsiteY75" fmla="*/ 357624 h 725214"/>
                <a:gd name="connsiteX76" fmla="*/ 185856 w 329422"/>
                <a:gd name="connsiteY76" fmla="*/ 350080 h 725214"/>
                <a:gd name="connsiteX77" fmla="*/ 189237 w 329422"/>
                <a:gd name="connsiteY77" fmla="*/ 344489 h 725214"/>
                <a:gd name="connsiteX78" fmla="*/ 187589 w 329422"/>
                <a:gd name="connsiteY78" fmla="*/ 338545 h 725214"/>
                <a:gd name="connsiteX79" fmla="*/ 186027 w 329422"/>
                <a:gd name="connsiteY79" fmla="*/ 331754 h 725214"/>
                <a:gd name="connsiteX80" fmla="*/ 182379 w 329422"/>
                <a:gd name="connsiteY80" fmla="*/ 327401 h 725214"/>
                <a:gd name="connsiteX81" fmla="*/ 196476 w 329422"/>
                <a:gd name="connsiteY81" fmla="*/ 331002 h 725214"/>
                <a:gd name="connsiteX82" fmla="*/ 229061 w 329422"/>
                <a:gd name="connsiteY82" fmla="*/ 327030 h 725214"/>
                <a:gd name="connsiteX83" fmla="*/ 244168 w 329422"/>
                <a:gd name="connsiteY83" fmla="*/ 322848 h 725214"/>
                <a:gd name="connsiteX84" fmla="*/ 254502 w 329422"/>
                <a:gd name="connsiteY84" fmla="*/ 318991 h 725214"/>
                <a:gd name="connsiteX85" fmla="*/ 262446 w 329422"/>
                <a:gd name="connsiteY85" fmla="*/ 314400 h 725214"/>
                <a:gd name="connsiteX86" fmla="*/ 264780 w 329422"/>
                <a:gd name="connsiteY86" fmla="*/ 310199 h 725214"/>
                <a:gd name="connsiteX87" fmla="*/ 269409 w 329422"/>
                <a:gd name="connsiteY87" fmla="*/ 302017 h 725214"/>
                <a:gd name="connsiteX88" fmla="*/ 272686 w 329422"/>
                <a:gd name="connsiteY88" fmla="*/ 297731 h 725214"/>
                <a:gd name="connsiteX89" fmla="*/ 276496 w 329422"/>
                <a:gd name="connsiteY89" fmla="*/ 291140 h 725214"/>
                <a:gd name="connsiteX90" fmla="*/ 279067 w 329422"/>
                <a:gd name="connsiteY90" fmla="*/ 285634 h 725214"/>
                <a:gd name="connsiteX91" fmla="*/ 278696 w 329422"/>
                <a:gd name="connsiteY91" fmla="*/ 277433 h 725214"/>
                <a:gd name="connsiteX92" fmla="*/ 273524 w 329422"/>
                <a:gd name="connsiteY92" fmla="*/ 275404 h 725214"/>
                <a:gd name="connsiteX93" fmla="*/ 269104 w 329422"/>
                <a:gd name="connsiteY93" fmla="*/ 271375 h 725214"/>
                <a:gd name="connsiteX94" fmla="*/ 267323 w 329422"/>
                <a:gd name="connsiteY94" fmla="*/ 265184 h 725214"/>
                <a:gd name="connsiteX95" fmla="*/ 269399 w 329422"/>
                <a:gd name="connsiteY95" fmla="*/ 260679 h 725214"/>
                <a:gd name="connsiteX96" fmla="*/ 270019 w 329422"/>
                <a:gd name="connsiteY96" fmla="*/ 253925 h 725214"/>
                <a:gd name="connsiteX97" fmla="*/ 265313 w 329422"/>
                <a:gd name="connsiteY97" fmla="*/ 248906 h 725214"/>
                <a:gd name="connsiteX98" fmla="*/ 257931 w 329422"/>
                <a:gd name="connsiteY98" fmla="*/ 244943 h 725214"/>
                <a:gd name="connsiteX99" fmla="*/ 251531 w 329422"/>
                <a:gd name="connsiteY99" fmla="*/ 240562 h 725214"/>
                <a:gd name="connsiteX100" fmla="*/ 249626 w 329422"/>
                <a:gd name="connsiteY100" fmla="*/ 233780 h 725214"/>
                <a:gd name="connsiteX101" fmla="*/ 250159 w 329422"/>
                <a:gd name="connsiteY101" fmla="*/ 226665 h 725214"/>
                <a:gd name="connsiteX102" fmla="*/ 249302 w 329422"/>
                <a:gd name="connsiteY102" fmla="*/ 221369 h 725214"/>
                <a:gd name="connsiteX103" fmla="*/ 250035 w 329422"/>
                <a:gd name="connsiteY103" fmla="*/ 216635 h 725214"/>
                <a:gd name="connsiteX104" fmla="*/ 255779 w 329422"/>
                <a:gd name="connsiteY104" fmla="*/ 208520 h 725214"/>
                <a:gd name="connsiteX105" fmla="*/ 254760 w 329422"/>
                <a:gd name="connsiteY105" fmla="*/ 201947 h 725214"/>
                <a:gd name="connsiteX106" fmla="*/ 255369 w 329422"/>
                <a:gd name="connsiteY106" fmla="*/ 193584 h 725214"/>
                <a:gd name="connsiteX107" fmla="*/ 253750 w 329422"/>
                <a:gd name="connsiteY107" fmla="*/ 186383 h 725214"/>
                <a:gd name="connsiteX108" fmla="*/ 256950 w 329422"/>
                <a:gd name="connsiteY108" fmla="*/ 182812 h 725214"/>
                <a:gd name="connsiteX109" fmla="*/ 258608 w 329422"/>
                <a:gd name="connsiteY109" fmla="*/ 173592 h 725214"/>
                <a:gd name="connsiteX110" fmla="*/ 258570 w 329422"/>
                <a:gd name="connsiteY110" fmla="*/ 167972 h 725214"/>
                <a:gd name="connsiteX111" fmla="*/ 259684 w 329422"/>
                <a:gd name="connsiteY111" fmla="*/ 162161 h 725214"/>
                <a:gd name="connsiteX112" fmla="*/ 263532 w 329422"/>
                <a:gd name="connsiteY112" fmla="*/ 155199 h 725214"/>
                <a:gd name="connsiteX113" fmla="*/ 267704 w 329422"/>
                <a:gd name="connsiteY113" fmla="*/ 150560 h 725214"/>
                <a:gd name="connsiteX114" fmla="*/ 274200 w 329422"/>
                <a:gd name="connsiteY114" fmla="*/ 142759 h 725214"/>
                <a:gd name="connsiteX115" fmla="*/ 283373 w 329422"/>
                <a:gd name="connsiteY115" fmla="*/ 131319 h 725214"/>
                <a:gd name="connsiteX116" fmla="*/ 289326 w 329422"/>
                <a:gd name="connsiteY116" fmla="*/ 124290 h 725214"/>
                <a:gd name="connsiteX117" fmla="*/ 291859 w 329422"/>
                <a:gd name="connsiteY117" fmla="*/ 120232 h 725214"/>
                <a:gd name="connsiteX118" fmla="*/ 300670 w 329422"/>
                <a:gd name="connsiteY118" fmla="*/ 112755 h 725214"/>
                <a:gd name="connsiteX119" fmla="*/ 306252 w 329422"/>
                <a:gd name="connsiteY119" fmla="*/ 109222 h 725214"/>
                <a:gd name="connsiteX120" fmla="*/ 309452 w 329422"/>
                <a:gd name="connsiteY120" fmla="*/ 105107 h 725214"/>
                <a:gd name="connsiteX121" fmla="*/ 313872 w 329422"/>
                <a:gd name="connsiteY121" fmla="*/ 102297 h 725214"/>
                <a:gd name="connsiteX122" fmla="*/ 318901 w 329422"/>
                <a:gd name="connsiteY122" fmla="*/ 101935 h 725214"/>
                <a:gd name="connsiteX123" fmla="*/ 322825 w 329422"/>
                <a:gd name="connsiteY123" fmla="*/ 98601 h 725214"/>
                <a:gd name="connsiteX124" fmla="*/ 327502 w 329422"/>
                <a:gd name="connsiteY124" fmla="*/ 94448 h 725214"/>
                <a:gd name="connsiteX125" fmla="*/ 327750 w 329422"/>
                <a:gd name="connsiteY125" fmla="*/ 87000 h 725214"/>
                <a:gd name="connsiteX126" fmla="*/ 329264 w 329422"/>
                <a:gd name="connsiteY126" fmla="*/ 79341 h 725214"/>
                <a:gd name="connsiteX127" fmla="*/ 325816 w 329422"/>
                <a:gd name="connsiteY127" fmla="*/ 72331 h 725214"/>
                <a:gd name="connsiteX128" fmla="*/ 321949 w 329422"/>
                <a:gd name="connsiteY128" fmla="*/ 67311 h 725214"/>
                <a:gd name="connsiteX129" fmla="*/ 317129 w 329422"/>
                <a:gd name="connsiteY129" fmla="*/ 67912 h 725214"/>
                <a:gd name="connsiteX130" fmla="*/ 313024 w 329422"/>
                <a:gd name="connsiteY130" fmla="*/ 71388 h 725214"/>
                <a:gd name="connsiteX131" fmla="*/ 312253 w 329422"/>
                <a:gd name="connsiteY131" fmla="*/ 78399 h 725214"/>
                <a:gd name="connsiteX132" fmla="*/ 309976 w 329422"/>
                <a:gd name="connsiteY132" fmla="*/ 85590 h 725214"/>
                <a:gd name="connsiteX133" fmla="*/ 305918 w 329422"/>
                <a:gd name="connsiteY133" fmla="*/ 90095 h 725214"/>
                <a:gd name="connsiteX134" fmla="*/ 299794 w 329422"/>
                <a:gd name="connsiteY134" fmla="*/ 93762 h 725214"/>
                <a:gd name="connsiteX135" fmla="*/ 296879 w 329422"/>
                <a:gd name="connsiteY135" fmla="*/ 100125 h 725214"/>
                <a:gd name="connsiteX136" fmla="*/ 287335 w 329422"/>
                <a:gd name="connsiteY136" fmla="*/ 100239 h 725214"/>
                <a:gd name="connsiteX137" fmla="*/ 283430 w 329422"/>
                <a:gd name="connsiteY137" fmla="*/ 105002 h 725214"/>
                <a:gd name="connsiteX138" fmla="*/ 278324 w 329422"/>
                <a:gd name="connsiteY138" fmla="*/ 102554 h 725214"/>
                <a:gd name="connsiteX139" fmla="*/ 273495 w 329422"/>
                <a:gd name="connsiteY139" fmla="*/ 102868 h 725214"/>
                <a:gd name="connsiteX140" fmla="*/ 264304 w 329422"/>
                <a:gd name="connsiteY140" fmla="*/ 101411 h 725214"/>
                <a:gd name="connsiteX141" fmla="*/ 259198 w 329422"/>
                <a:gd name="connsiteY141" fmla="*/ 99020 h 725214"/>
                <a:gd name="connsiteX142" fmla="*/ 247264 w 329422"/>
                <a:gd name="connsiteY142" fmla="*/ 99420 h 725214"/>
                <a:gd name="connsiteX143" fmla="*/ 249330 w 329422"/>
                <a:gd name="connsiteY143" fmla="*/ 93924 h 725214"/>
                <a:gd name="connsiteX144" fmla="*/ 253721 w 329422"/>
                <a:gd name="connsiteY144" fmla="*/ 86714 h 725214"/>
                <a:gd name="connsiteX145" fmla="*/ 255388 w 329422"/>
                <a:gd name="connsiteY145" fmla="*/ 79380 h 725214"/>
                <a:gd name="connsiteX146" fmla="*/ 259551 w 329422"/>
                <a:gd name="connsiteY146" fmla="*/ 75541 h 725214"/>
                <a:gd name="connsiteX147" fmla="*/ 262513 w 329422"/>
                <a:gd name="connsiteY147" fmla="*/ 68131 h 725214"/>
                <a:gd name="connsiteX148" fmla="*/ 261380 w 329422"/>
                <a:gd name="connsiteY148" fmla="*/ 61149 h 725214"/>
                <a:gd name="connsiteX149" fmla="*/ 254998 w 329422"/>
                <a:gd name="connsiteY149" fmla="*/ 57272 h 725214"/>
                <a:gd name="connsiteX150" fmla="*/ 245406 w 329422"/>
                <a:gd name="connsiteY150" fmla="*/ 53510 h 725214"/>
                <a:gd name="connsiteX151" fmla="*/ 238482 w 329422"/>
                <a:gd name="connsiteY151" fmla="*/ 50071 h 725214"/>
                <a:gd name="connsiteX152" fmla="*/ 233652 w 329422"/>
                <a:gd name="connsiteY152" fmla="*/ 46290 h 725214"/>
                <a:gd name="connsiteX153" fmla="*/ 223441 w 329422"/>
                <a:gd name="connsiteY153" fmla="*/ 39089 h 725214"/>
                <a:gd name="connsiteX154" fmla="*/ 217907 w 329422"/>
                <a:gd name="connsiteY154" fmla="*/ 39317 h 725214"/>
                <a:gd name="connsiteX155" fmla="*/ 207716 w 329422"/>
                <a:gd name="connsiteY155" fmla="*/ 35584 h 725214"/>
                <a:gd name="connsiteX156" fmla="*/ 199267 w 329422"/>
                <a:gd name="connsiteY156" fmla="*/ 28230 h 725214"/>
                <a:gd name="connsiteX157" fmla="*/ 195371 w 329422"/>
                <a:gd name="connsiteY157" fmla="*/ 24497 h 725214"/>
                <a:gd name="connsiteX158" fmla="*/ 191428 w 329422"/>
                <a:gd name="connsiteY158" fmla="*/ 21334 h 725214"/>
                <a:gd name="connsiteX159" fmla="*/ 187122 w 329422"/>
                <a:gd name="connsiteY159" fmla="*/ 13934 h 725214"/>
                <a:gd name="connsiteX160" fmla="*/ 183560 w 329422"/>
                <a:gd name="connsiteY160" fmla="*/ 10447 h 725214"/>
                <a:gd name="connsiteX161" fmla="*/ 179150 w 329422"/>
                <a:gd name="connsiteY161" fmla="*/ 6580 h 725214"/>
                <a:gd name="connsiteX162" fmla="*/ 163472 w 329422"/>
                <a:gd name="connsiteY162" fmla="*/ 2932 h 725214"/>
                <a:gd name="connsiteX163" fmla="*/ 157929 w 329422"/>
                <a:gd name="connsiteY163" fmla="*/ 5742 h 725214"/>
                <a:gd name="connsiteX164" fmla="*/ 154566 w 329422"/>
                <a:gd name="connsiteY164" fmla="*/ 11885 h 725214"/>
                <a:gd name="connsiteX165" fmla="*/ 153175 w 329422"/>
                <a:gd name="connsiteY165" fmla="*/ 17248 h 725214"/>
                <a:gd name="connsiteX166" fmla="*/ 150356 w 329422"/>
                <a:gd name="connsiteY166" fmla="*/ 11885 h 725214"/>
                <a:gd name="connsiteX167" fmla="*/ 147594 w 329422"/>
                <a:gd name="connsiteY167" fmla="*/ 6571 h 725214"/>
                <a:gd name="connsiteX168" fmla="*/ 128087 w 329422"/>
                <a:gd name="connsiteY168" fmla="*/ 4294 h 725214"/>
                <a:gd name="connsiteX169" fmla="*/ 123305 w 329422"/>
                <a:gd name="connsiteY169" fmla="*/ -97 h 725214"/>
                <a:gd name="connsiteX170" fmla="*/ 120095 w 329422"/>
                <a:gd name="connsiteY170" fmla="*/ 4456 h 725214"/>
                <a:gd name="connsiteX171" fmla="*/ 112628 w 329422"/>
                <a:gd name="connsiteY171" fmla="*/ 7209 h 725214"/>
                <a:gd name="connsiteX172" fmla="*/ 109380 w 329422"/>
                <a:gd name="connsiteY172" fmla="*/ 11885 h 725214"/>
                <a:gd name="connsiteX173" fmla="*/ 106208 w 329422"/>
                <a:gd name="connsiteY173" fmla="*/ 15858 h 725214"/>
                <a:gd name="connsiteX174" fmla="*/ 108475 w 329422"/>
                <a:gd name="connsiteY174" fmla="*/ 20858 h 725214"/>
                <a:gd name="connsiteX175" fmla="*/ 102988 w 329422"/>
                <a:gd name="connsiteY175" fmla="*/ 39499 h 725214"/>
                <a:gd name="connsiteX176" fmla="*/ 87720 w 329422"/>
                <a:gd name="connsiteY176" fmla="*/ 46061 h 725214"/>
                <a:gd name="connsiteX177" fmla="*/ 82386 w 329422"/>
                <a:gd name="connsiteY177" fmla="*/ 53357 h 725214"/>
                <a:gd name="connsiteX178" fmla="*/ 86100 w 329422"/>
                <a:gd name="connsiteY178" fmla="*/ 59072 h 725214"/>
                <a:gd name="connsiteX179" fmla="*/ 83138 w 329422"/>
                <a:gd name="connsiteY179" fmla="*/ 63892 h 725214"/>
                <a:gd name="connsiteX180" fmla="*/ 83853 w 329422"/>
                <a:gd name="connsiteY180" fmla="*/ 70007 h 725214"/>
                <a:gd name="connsiteX181" fmla="*/ 85472 w 329422"/>
                <a:gd name="connsiteY181" fmla="*/ 78656 h 725214"/>
                <a:gd name="connsiteX182" fmla="*/ 82062 w 329422"/>
                <a:gd name="connsiteY182" fmla="*/ 84457 h 725214"/>
                <a:gd name="connsiteX183" fmla="*/ 84757 w 329422"/>
                <a:gd name="connsiteY183" fmla="*/ 88638 h 725214"/>
                <a:gd name="connsiteX184" fmla="*/ 86567 w 329422"/>
                <a:gd name="connsiteY184" fmla="*/ 93372 h 725214"/>
                <a:gd name="connsiteX185" fmla="*/ 82300 w 329422"/>
                <a:gd name="connsiteY185" fmla="*/ 97106 h 725214"/>
                <a:gd name="connsiteX186" fmla="*/ 76928 w 329422"/>
                <a:gd name="connsiteY186" fmla="*/ 100944 h 725214"/>
                <a:gd name="connsiteX187" fmla="*/ 73689 w 329422"/>
                <a:gd name="connsiteY187" fmla="*/ 108250 h 725214"/>
                <a:gd name="connsiteX188" fmla="*/ 68946 w 329422"/>
                <a:gd name="connsiteY188" fmla="*/ 115889 h 725214"/>
                <a:gd name="connsiteX189" fmla="*/ 64860 w 329422"/>
                <a:gd name="connsiteY189" fmla="*/ 119594 h 725214"/>
                <a:gd name="connsiteX190" fmla="*/ 63774 w 329422"/>
                <a:gd name="connsiteY190" fmla="*/ 126986 h 725214"/>
                <a:gd name="connsiteX191" fmla="*/ 62221 w 329422"/>
                <a:gd name="connsiteY191" fmla="*/ 133768 h 725214"/>
                <a:gd name="connsiteX192" fmla="*/ 58345 w 329422"/>
                <a:gd name="connsiteY192" fmla="*/ 138578 h 725214"/>
                <a:gd name="connsiteX193" fmla="*/ 60688 w 329422"/>
                <a:gd name="connsiteY193" fmla="*/ 145226 h 725214"/>
                <a:gd name="connsiteX194" fmla="*/ 59297 w 329422"/>
                <a:gd name="connsiteY194" fmla="*/ 151998 h 725214"/>
                <a:gd name="connsiteX195" fmla="*/ 60373 w 329422"/>
                <a:gd name="connsiteY195" fmla="*/ 157113 h 725214"/>
                <a:gd name="connsiteX196" fmla="*/ 54230 w 329422"/>
                <a:gd name="connsiteY196" fmla="*/ 164628 h 725214"/>
                <a:gd name="connsiteX197" fmla="*/ 51953 w 329422"/>
                <a:gd name="connsiteY197" fmla="*/ 172715 h 725214"/>
                <a:gd name="connsiteX198" fmla="*/ 49324 w 329422"/>
                <a:gd name="connsiteY198" fmla="*/ 181116 h 725214"/>
                <a:gd name="connsiteX199" fmla="*/ 51077 w 329422"/>
                <a:gd name="connsiteY199" fmla="*/ 185802 h 725214"/>
                <a:gd name="connsiteX200" fmla="*/ 53534 w 329422"/>
                <a:gd name="connsiteY200" fmla="*/ 192518 h 725214"/>
                <a:gd name="connsiteX201" fmla="*/ 56239 w 329422"/>
                <a:gd name="connsiteY201" fmla="*/ 200261 h 725214"/>
                <a:gd name="connsiteX202" fmla="*/ 58240 w 329422"/>
                <a:gd name="connsiteY202" fmla="*/ 207872 h 725214"/>
                <a:gd name="connsiteX203" fmla="*/ 58640 w 329422"/>
                <a:gd name="connsiteY203" fmla="*/ 214873 h 725214"/>
                <a:gd name="connsiteX204" fmla="*/ 60926 w 329422"/>
                <a:gd name="connsiteY204" fmla="*/ 220036 h 725214"/>
                <a:gd name="connsiteX205" fmla="*/ 61097 w 329422"/>
                <a:gd name="connsiteY205" fmla="*/ 227608 h 725214"/>
                <a:gd name="connsiteX206" fmla="*/ 58192 w 329422"/>
                <a:gd name="connsiteY206" fmla="*/ 234085 h 725214"/>
                <a:gd name="connsiteX207" fmla="*/ 55544 w 329422"/>
                <a:gd name="connsiteY207" fmla="*/ 240133 h 725214"/>
                <a:gd name="connsiteX208" fmla="*/ 53163 w 329422"/>
                <a:gd name="connsiteY208" fmla="*/ 248229 h 725214"/>
                <a:gd name="connsiteX209" fmla="*/ 50810 w 329422"/>
                <a:gd name="connsiteY209" fmla="*/ 252515 h 725214"/>
                <a:gd name="connsiteX210" fmla="*/ 52268 w 329422"/>
                <a:gd name="connsiteY210" fmla="*/ 260545 h 725214"/>
                <a:gd name="connsiteX211" fmla="*/ 52249 w 329422"/>
                <a:gd name="connsiteY211" fmla="*/ 268365 h 725214"/>
                <a:gd name="connsiteX212" fmla="*/ 49258 w 329422"/>
                <a:gd name="connsiteY212" fmla="*/ 272232 h 725214"/>
                <a:gd name="connsiteX213" fmla="*/ 45619 w 329422"/>
                <a:gd name="connsiteY213" fmla="*/ 277481 h 725214"/>
                <a:gd name="connsiteX214" fmla="*/ 41238 w 329422"/>
                <a:gd name="connsiteY214" fmla="*/ 280338 h 725214"/>
                <a:gd name="connsiteX215" fmla="*/ 39180 w 329422"/>
                <a:gd name="connsiteY215" fmla="*/ 286006 h 725214"/>
                <a:gd name="connsiteX216" fmla="*/ 39914 w 329422"/>
                <a:gd name="connsiteY216" fmla="*/ 292692 h 725214"/>
                <a:gd name="connsiteX217" fmla="*/ 40066 w 329422"/>
                <a:gd name="connsiteY217" fmla="*/ 301388 h 725214"/>
                <a:gd name="connsiteX218" fmla="*/ 41019 w 329422"/>
                <a:gd name="connsiteY218" fmla="*/ 309751 h 725214"/>
                <a:gd name="connsiteX219" fmla="*/ 42390 w 329422"/>
                <a:gd name="connsiteY219" fmla="*/ 318514 h 725214"/>
                <a:gd name="connsiteX220" fmla="*/ 43371 w 329422"/>
                <a:gd name="connsiteY220" fmla="*/ 326230 h 725214"/>
                <a:gd name="connsiteX221" fmla="*/ 34865 w 329422"/>
                <a:gd name="connsiteY221" fmla="*/ 330783 h 725214"/>
                <a:gd name="connsiteX222" fmla="*/ 34627 w 329422"/>
                <a:gd name="connsiteY222" fmla="*/ 339260 h 725214"/>
                <a:gd name="connsiteX223" fmla="*/ 32065 w 329422"/>
                <a:gd name="connsiteY223" fmla="*/ 344680 h 725214"/>
                <a:gd name="connsiteX224" fmla="*/ 32360 w 329422"/>
                <a:gd name="connsiteY224" fmla="*/ 350556 h 725214"/>
                <a:gd name="connsiteX225" fmla="*/ 30579 w 329422"/>
                <a:gd name="connsiteY225" fmla="*/ 355214 h 725214"/>
                <a:gd name="connsiteX226" fmla="*/ 30817 w 329422"/>
                <a:gd name="connsiteY226" fmla="*/ 361234 h 725214"/>
                <a:gd name="connsiteX227" fmla="*/ 27503 w 329422"/>
                <a:gd name="connsiteY227" fmla="*/ 364673 h 725214"/>
                <a:gd name="connsiteX228" fmla="*/ 26921 w 329422"/>
                <a:gd name="connsiteY228" fmla="*/ 369787 h 725214"/>
                <a:gd name="connsiteX229" fmla="*/ 28607 w 329422"/>
                <a:gd name="connsiteY229" fmla="*/ 375760 h 725214"/>
                <a:gd name="connsiteX230" fmla="*/ 27855 w 329422"/>
                <a:gd name="connsiteY230" fmla="*/ 383189 h 725214"/>
                <a:gd name="connsiteX231" fmla="*/ 29360 w 329422"/>
                <a:gd name="connsiteY231" fmla="*/ 391914 h 725214"/>
                <a:gd name="connsiteX232" fmla="*/ 30084 w 329422"/>
                <a:gd name="connsiteY232" fmla="*/ 399239 h 725214"/>
                <a:gd name="connsiteX233" fmla="*/ 23007 w 329422"/>
                <a:gd name="connsiteY233" fmla="*/ 400848 h 725214"/>
                <a:gd name="connsiteX234" fmla="*/ 24378 w 329422"/>
                <a:gd name="connsiteY234" fmla="*/ 409173 h 725214"/>
                <a:gd name="connsiteX235" fmla="*/ 22893 w 329422"/>
                <a:gd name="connsiteY235" fmla="*/ 414402 h 725214"/>
                <a:gd name="connsiteX236" fmla="*/ 29579 w 329422"/>
                <a:gd name="connsiteY236" fmla="*/ 422670 h 725214"/>
                <a:gd name="connsiteX237" fmla="*/ 26741 w 329422"/>
                <a:gd name="connsiteY237" fmla="*/ 427728 h 725214"/>
                <a:gd name="connsiteX238" fmla="*/ 30389 w 329422"/>
                <a:gd name="connsiteY238" fmla="*/ 432433 h 725214"/>
                <a:gd name="connsiteX239" fmla="*/ 30874 w 329422"/>
                <a:gd name="connsiteY239" fmla="*/ 441158 h 725214"/>
                <a:gd name="connsiteX240" fmla="*/ 28950 w 329422"/>
                <a:gd name="connsiteY240" fmla="*/ 446187 h 725214"/>
                <a:gd name="connsiteX241" fmla="*/ 28703 w 329422"/>
                <a:gd name="connsiteY241" fmla="*/ 451388 h 725214"/>
                <a:gd name="connsiteX242" fmla="*/ 35761 w 329422"/>
                <a:gd name="connsiteY242" fmla="*/ 450636 h 725214"/>
                <a:gd name="connsiteX243" fmla="*/ 40552 w 329422"/>
                <a:gd name="connsiteY243" fmla="*/ 455274 h 725214"/>
                <a:gd name="connsiteX244" fmla="*/ 37961 w 329422"/>
                <a:gd name="connsiteY244" fmla="*/ 459894 h 725214"/>
                <a:gd name="connsiteX245" fmla="*/ 28769 w 329422"/>
                <a:gd name="connsiteY245" fmla="*/ 459951 h 725214"/>
                <a:gd name="connsiteX246" fmla="*/ 33208 w 329422"/>
                <a:gd name="connsiteY246" fmla="*/ 464923 h 725214"/>
                <a:gd name="connsiteX247" fmla="*/ 36856 w 329422"/>
                <a:gd name="connsiteY247" fmla="*/ 471743 h 725214"/>
                <a:gd name="connsiteX248" fmla="*/ 34418 w 329422"/>
                <a:gd name="connsiteY248" fmla="*/ 476467 h 725214"/>
                <a:gd name="connsiteX249" fmla="*/ 29531 w 329422"/>
                <a:gd name="connsiteY249" fmla="*/ 478439 h 725214"/>
                <a:gd name="connsiteX250" fmla="*/ 29570 w 329422"/>
                <a:gd name="connsiteY250" fmla="*/ 485040 h 725214"/>
                <a:gd name="connsiteX251" fmla="*/ 30274 w 329422"/>
                <a:gd name="connsiteY251" fmla="*/ 490659 h 725214"/>
                <a:gd name="connsiteX252" fmla="*/ 29646 w 329422"/>
                <a:gd name="connsiteY252" fmla="*/ 496784 h 725214"/>
                <a:gd name="connsiteX253" fmla="*/ 31465 w 329422"/>
                <a:gd name="connsiteY253" fmla="*/ 504995 h 725214"/>
                <a:gd name="connsiteX254" fmla="*/ 27160 w 329422"/>
                <a:gd name="connsiteY254" fmla="*/ 507671 h 725214"/>
                <a:gd name="connsiteX255" fmla="*/ 27331 w 329422"/>
                <a:gd name="connsiteY255" fmla="*/ 512434 h 725214"/>
                <a:gd name="connsiteX256" fmla="*/ 27798 w 329422"/>
                <a:gd name="connsiteY256" fmla="*/ 518215 h 725214"/>
                <a:gd name="connsiteX257" fmla="*/ 22969 w 329422"/>
                <a:gd name="connsiteY257" fmla="*/ 521749 h 725214"/>
                <a:gd name="connsiteX258" fmla="*/ 20511 w 329422"/>
                <a:gd name="connsiteY258" fmla="*/ 526921 h 725214"/>
                <a:gd name="connsiteX259" fmla="*/ 17178 w 329422"/>
                <a:gd name="connsiteY259" fmla="*/ 530636 h 725214"/>
                <a:gd name="connsiteX260" fmla="*/ 16901 w 329422"/>
                <a:gd name="connsiteY260" fmla="*/ 535503 h 725214"/>
                <a:gd name="connsiteX261" fmla="*/ 20397 w 329422"/>
                <a:gd name="connsiteY261" fmla="*/ 541456 h 725214"/>
                <a:gd name="connsiteX262" fmla="*/ 19902 w 329422"/>
                <a:gd name="connsiteY262" fmla="*/ 546581 h 725214"/>
                <a:gd name="connsiteX263" fmla="*/ 16854 w 329422"/>
                <a:gd name="connsiteY263" fmla="*/ 556211 h 725214"/>
                <a:gd name="connsiteX264" fmla="*/ 12453 w 329422"/>
                <a:gd name="connsiteY264" fmla="*/ 561192 h 725214"/>
                <a:gd name="connsiteX265" fmla="*/ 6776 w 329422"/>
                <a:gd name="connsiteY265" fmla="*/ 566479 h 725214"/>
                <a:gd name="connsiteX266" fmla="*/ 1261 w 329422"/>
                <a:gd name="connsiteY266" fmla="*/ 567145 h 725214"/>
                <a:gd name="connsiteX267" fmla="*/ 1518 w 329422"/>
                <a:gd name="connsiteY267" fmla="*/ 572070 h 725214"/>
                <a:gd name="connsiteX268" fmla="*/ 1414 w 329422"/>
                <a:gd name="connsiteY268" fmla="*/ 578271 h 725214"/>
                <a:gd name="connsiteX269" fmla="*/ -158 w 329422"/>
                <a:gd name="connsiteY269" fmla="*/ 586081 h 725214"/>
                <a:gd name="connsiteX270" fmla="*/ 452 w 329422"/>
                <a:gd name="connsiteY270" fmla="*/ 591406 h 725214"/>
                <a:gd name="connsiteX271" fmla="*/ 1842 w 329422"/>
                <a:gd name="connsiteY271" fmla="*/ 596311 h 725214"/>
                <a:gd name="connsiteX272" fmla="*/ 3576 w 329422"/>
                <a:gd name="connsiteY272" fmla="*/ 602217 h 725214"/>
                <a:gd name="connsiteX273" fmla="*/ 5833 w 329422"/>
                <a:gd name="connsiteY273" fmla="*/ 606665 h 725214"/>
                <a:gd name="connsiteX274" fmla="*/ 10853 w 329422"/>
                <a:gd name="connsiteY274" fmla="*/ 604807 h 725214"/>
                <a:gd name="connsiteX275" fmla="*/ 16101 w 329422"/>
                <a:gd name="connsiteY275" fmla="*/ 605017 h 725214"/>
                <a:gd name="connsiteX276" fmla="*/ 20883 w 329422"/>
                <a:gd name="connsiteY276" fmla="*/ 604531 h 725214"/>
                <a:gd name="connsiteX277" fmla="*/ 21531 w 329422"/>
                <a:gd name="connsiteY277" fmla="*/ 610227 h 725214"/>
                <a:gd name="connsiteX278" fmla="*/ 18978 w 329422"/>
                <a:gd name="connsiteY278" fmla="*/ 616980 h 725214"/>
                <a:gd name="connsiteX279" fmla="*/ 19511 w 329422"/>
                <a:gd name="connsiteY279" fmla="*/ 622466 h 725214"/>
                <a:gd name="connsiteX280" fmla="*/ 18321 w 329422"/>
                <a:gd name="connsiteY280" fmla="*/ 628886 h 725214"/>
                <a:gd name="connsiteX281" fmla="*/ 24455 w 329422"/>
                <a:gd name="connsiteY281" fmla="*/ 634040 h 725214"/>
                <a:gd name="connsiteX282" fmla="*/ 25055 w 329422"/>
                <a:gd name="connsiteY282" fmla="*/ 638945 h 725214"/>
                <a:gd name="connsiteX283" fmla="*/ 58773 w 329422"/>
                <a:gd name="connsiteY283" fmla="*/ 640021 h 725214"/>
                <a:gd name="connsiteX284" fmla="*/ 67193 w 329422"/>
                <a:gd name="connsiteY284" fmla="*/ 644088 h 725214"/>
                <a:gd name="connsiteX285" fmla="*/ 73937 w 329422"/>
                <a:gd name="connsiteY285" fmla="*/ 644984 h 725214"/>
                <a:gd name="connsiteX286" fmla="*/ 84853 w 329422"/>
                <a:gd name="connsiteY286" fmla="*/ 648965 h 725214"/>
                <a:gd name="connsiteX287" fmla="*/ 147089 w 329422"/>
                <a:gd name="connsiteY287" fmla="*/ 720984 h 725214"/>
                <a:gd name="connsiteX288" fmla="*/ 152995 w 329422"/>
                <a:gd name="connsiteY288" fmla="*/ 717879 h 725214"/>
                <a:gd name="connsiteX289" fmla="*/ 158471 w 329422"/>
                <a:gd name="connsiteY289" fmla="*/ 717555 h 725214"/>
                <a:gd name="connsiteX290" fmla="*/ 152175 w 329422"/>
                <a:gd name="connsiteY290" fmla="*/ 715440 h 725214"/>
                <a:gd name="connsiteX291" fmla="*/ 148261 w 329422"/>
                <a:gd name="connsiteY291" fmla="*/ 718279 h 725214"/>
                <a:gd name="connsiteX292" fmla="*/ 117352 w 329422"/>
                <a:gd name="connsiteY292" fmla="*/ 725118 h 725214"/>
                <a:gd name="connsiteX293" fmla="*/ 125439 w 329422"/>
                <a:gd name="connsiteY293" fmla="*/ 722441 h 725214"/>
                <a:gd name="connsiteX294" fmla="*/ 134306 w 329422"/>
                <a:gd name="connsiteY294" fmla="*/ 720479 h 725214"/>
                <a:gd name="connsiteX295" fmla="*/ 138021 w 329422"/>
                <a:gd name="connsiteY295" fmla="*/ 717117 h 725214"/>
                <a:gd name="connsiteX296" fmla="*/ 130087 w 329422"/>
                <a:gd name="connsiteY296" fmla="*/ 713792 h 725214"/>
                <a:gd name="connsiteX297" fmla="*/ 115742 w 329422"/>
                <a:gd name="connsiteY297" fmla="*/ 706353 h 725214"/>
                <a:gd name="connsiteX298" fmla="*/ 109951 w 329422"/>
                <a:gd name="connsiteY298" fmla="*/ 701095 h 725214"/>
                <a:gd name="connsiteX299" fmla="*/ 100045 w 329422"/>
                <a:gd name="connsiteY299" fmla="*/ 693237 h 725214"/>
                <a:gd name="connsiteX300" fmla="*/ 92797 w 329422"/>
                <a:gd name="connsiteY300" fmla="*/ 684722 h 725214"/>
                <a:gd name="connsiteX301" fmla="*/ 89501 w 329422"/>
                <a:gd name="connsiteY301" fmla="*/ 676292 h 725214"/>
                <a:gd name="connsiteX302" fmla="*/ 82519 w 329422"/>
                <a:gd name="connsiteY302" fmla="*/ 673940 h 725214"/>
                <a:gd name="connsiteX303" fmla="*/ 85719 w 329422"/>
                <a:gd name="connsiteY303" fmla="*/ 667777 h 725214"/>
                <a:gd name="connsiteX304" fmla="*/ 84148 w 329422"/>
                <a:gd name="connsiteY304" fmla="*/ 661691 h 725214"/>
                <a:gd name="connsiteX305" fmla="*/ 81700 w 329422"/>
                <a:gd name="connsiteY305" fmla="*/ 720355 h 725214"/>
                <a:gd name="connsiteX306" fmla="*/ 87386 w 329422"/>
                <a:gd name="connsiteY306" fmla="*/ 718707 h 725214"/>
                <a:gd name="connsiteX307" fmla="*/ 97988 w 329422"/>
                <a:gd name="connsiteY307" fmla="*/ 720117 h 725214"/>
                <a:gd name="connsiteX308" fmla="*/ 112228 w 329422"/>
                <a:gd name="connsiteY308" fmla="*/ 722337 h 725214"/>
                <a:gd name="connsiteX309" fmla="*/ 117352 w 329422"/>
                <a:gd name="connsiteY309" fmla="*/ 725118 h 725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29422" h="725214">
                  <a:moveTo>
                    <a:pt x="84853" y="650432"/>
                  </a:moveTo>
                  <a:lnTo>
                    <a:pt x="80862" y="640840"/>
                  </a:lnTo>
                  <a:lnTo>
                    <a:pt x="75023" y="629506"/>
                  </a:lnTo>
                  <a:lnTo>
                    <a:pt x="69422" y="628953"/>
                  </a:lnTo>
                  <a:lnTo>
                    <a:pt x="76128" y="628058"/>
                  </a:lnTo>
                  <a:lnTo>
                    <a:pt x="73785" y="618809"/>
                  </a:lnTo>
                  <a:lnTo>
                    <a:pt x="72375" y="612828"/>
                  </a:lnTo>
                  <a:lnTo>
                    <a:pt x="68489" y="615866"/>
                  </a:lnTo>
                  <a:lnTo>
                    <a:pt x="73051" y="610742"/>
                  </a:lnTo>
                  <a:lnTo>
                    <a:pt x="73689" y="603626"/>
                  </a:lnTo>
                  <a:lnTo>
                    <a:pt x="75509" y="598645"/>
                  </a:lnTo>
                  <a:lnTo>
                    <a:pt x="84053" y="592635"/>
                  </a:lnTo>
                  <a:lnTo>
                    <a:pt x="82176" y="586529"/>
                  </a:lnTo>
                  <a:lnTo>
                    <a:pt x="86224" y="590596"/>
                  </a:lnTo>
                  <a:lnTo>
                    <a:pt x="93149" y="587586"/>
                  </a:lnTo>
                  <a:lnTo>
                    <a:pt x="96588" y="577661"/>
                  </a:lnTo>
                  <a:lnTo>
                    <a:pt x="98178" y="568269"/>
                  </a:lnTo>
                  <a:lnTo>
                    <a:pt x="94568" y="571870"/>
                  </a:lnTo>
                  <a:lnTo>
                    <a:pt x="97349" y="567098"/>
                  </a:lnTo>
                  <a:lnTo>
                    <a:pt x="100045" y="561212"/>
                  </a:lnTo>
                  <a:lnTo>
                    <a:pt x="105122" y="557287"/>
                  </a:lnTo>
                  <a:lnTo>
                    <a:pt x="109141" y="552058"/>
                  </a:lnTo>
                  <a:lnTo>
                    <a:pt x="113885" y="547838"/>
                  </a:lnTo>
                  <a:lnTo>
                    <a:pt x="119162" y="545629"/>
                  </a:lnTo>
                  <a:lnTo>
                    <a:pt x="122914" y="540028"/>
                  </a:lnTo>
                  <a:lnTo>
                    <a:pt x="126582" y="535332"/>
                  </a:lnTo>
                  <a:lnTo>
                    <a:pt x="120029" y="533627"/>
                  </a:lnTo>
                  <a:lnTo>
                    <a:pt x="124258" y="530722"/>
                  </a:lnTo>
                  <a:lnTo>
                    <a:pt x="129382" y="522597"/>
                  </a:lnTo>
                  <a:lnTo>
                    <a:pt x="129020" y="517415"/>
                  </a:lnTo>
                  <a:lnTo>
                    <a:pt x="125248" y="514282"/>
                  </a:lnTo>
                  <a:lnTo>
                    <a:pt x="111780" y="512548"/>
                  </a:lnTo>
                  <a:lnTo>
                    <a:pt x="107855" y="508062"/>
                  </a:lnTo>
                  <a:lnTo>
                    <a:pt x="102950" y="503604"/>
                  </a:lnTo>
                  <a:lnTo>
                    <a:pt x="100045" y="499413"/>
                  </a:lnTo>
                  <a:lnTo>
                    <a:pt x="98340" y="489526"/>
                  </a:lnTo>
                  <a:lnTo>
                    <a:pt x="100674" y="484459"/>
                  </a:lnTo>
                  <a:lnTo>
                    <a:pt x="102569" y="479658"/>
                  </a:lnTo>
                  <a:lnTo>
                    <a:pt x="106103" y="474734"/>
                  </a:lnTo>
                  <a:lnTo>
                    <a:pt x="116247" y="470162"/>
                  </a:lnTo>
                  <a:lnTo>
                    <a:pt x="118905" y="465866"/>
                  </a:lnTo>
                  <a:lnTo>
                    <a:pt x="124153" y="464923"/>
                  </a:lnTo>
                  <a:lnTo>
                    <a:pt x="130687" y="466114"/>
                  </a:lnTo>
                  <a:lnTo>
                    <a:pt x="130001" y="458332"/>
                  </a:lnTo>
                  <a:lnTo>
                    <a:pt x="136745" y="453703"/>
                  </a:lnTo>
                  <a:lnTo>
                    <a:pt x="136240" y="446473"/>
                  </a:lnTo>
                  <a:lnTo>
                    <a:pt x="135964" y="438168"/>
                  </a:lnTo>
                  <a:lnTo>
                    <a:pt x="136650" y="432586"/>
                  </a:lnTo>
                  <a:lnTo>
                    <a:pt x="140517" y="428100"/>
                  </a:lnTo>
                  <a:lnTo>
                    <a:pt x="143308" y="423585"/>
                  </a:lnTo>
                  <a:lnTo>
                    <a:pt x="152499" y="418975"/>
                  </a:lnTo>
                  <a:lnTo>
                    <a:pt x="147841" y="417193"/>
                  </a:lnTo>
                  <a:lnTo>
                    <a:pt x="140898" y="413736"/>
                  </a:lnTo>
                  <a:lnTo>
                    <a:pt x="144146" y="410126"/>
                  </a:lnTo>
                  <a:lnTo>
                    <a:pt x="152480" y="408564"/>
                  </a:lnTo>
                  <a:lnTo>
                    <a:pt x="153966" y="414117"/>
                  </a:lnTo>
                  <a:lnTo>
                    <a:pt x="162481" y="414660"/>
                  </a:lnTo>
                  <a:lnTo>
                    <a:pt x="164786" y="410269"/>
                  </a:lnTo>
                  <a:lnTo>
                    <a:pt x="163815" y="402801"/>
                  </a:lnTo>
                  <a:lnTo>
                    <a:pt x="161919" y="398210"/>
                  </a:lnTo>
                  <a:lnTo>
                    <a:pt x="155280" y="400953"/>
                  </a:lnTo>
                  <a:lnTo>
                    <a:pt x="147841" y="406040"/>
                  </a:lnTo>
                  <a:lnTo>
                    <a:pt x="150099" y="401801"/>
                  </a:lnTo>
                  <a:lnTo>
                    <a:pt x="140317" y="397019"/>
                  </a:lnTo>
                  <a:lnTo>
                    <a:pt x="140964" y="387885"/>
                  </a:lnTo>
                  <a:lnTo>
                    <a:pt x="139126" y="379455"/>
                  </a:lnTo>
                  <a:lnTo>
                    <a:pt x="140326" y="370111"/>
                  </a:lnTo>
                  <a:lnTo>
                    <a:pt x="145622" y="369654"/>
                  </a:lnTo>
                  <a:lnTo>
                    <a:pt x="152728" y="373455"/>
                  </a:lnTo>
                  <a:lnTo>
                    <a:pt x="161367" y="377893"/>
                  </a:lnTo>
                  <a:lnTo>
                    <a:pt x="173578" y="377579"/>
                  </a:lnTo>
                  <a:lnTo>
                    <a:pt x="180160" y="374531"/>
                  </a:lnTo>
                  <a:lnTo>
                    <a:pt x="185846" y="371616"/>
                  </a:lnTo>
                  <a:lnTo>
                    <a:pt x="188161" y="366444"/>
                  </a:lnTo>
                  <a:lnTo>
                    <a:pt x="184075" y="362720"/>
                  </a:lnTo>
                  <a:lnTo>
                    <a:pt x="184589" y="357624"/>
                  </a:lnTo>
                  <a:lnTo>
                    <a:pt x="185856" y="350080"/>
                  </a:lnTo>
                  <a:lnTo>
                    <a:pt x="189237" y="344489"/>
                  </a:lnTo>
                  <a:lnTo>
                    <a:pt x="187589" y="338545"/>
                  </a:lnTo>
                  <a:lnTo>
                    <a:pt x="186027" y="331754"/>
                  </a:lnTo>
                  <a:lnTo>
                    <a:pt x="182379" y="327401"/>
                  </a:lnTo>
                  <a:lnTo>
                    <a:pt x="196476" y="331002"/>
                  </a:lnTo>
                  <a:lnTo>
                    <a:pt x="229061" y="327030"/>
                  </a:lnTo>
                  <a:lnTo>
                    <a:pt x="244168" y="322848"/>
                  </a:lnTo>
                  <a:lnTo>
                    <a:pt x="254502" y="318991"/>
                  </a:lnTo>
                  <a:lnTo>
                    <a:pt x="262446" y="314400"/>
                  </a:lnTo>
                  <a:lnTo>
                    <a:pt x="264780" y="310199"/>
                  </a:lnTo>
                  <a:lnTo>
                    <a:pt x="269409" y="302017"/>
                  </a:lnTo>
                  <a:lnTo>
                    <a:pt x="272686" y="297731"/>
                  </a:lnTo>
                  <a:lnTo>
                    <a:pt x="276496" y="291140"/>
                  </a:lnTo>
                  <a:lnTo>
                    <a:pt x="279067" y="285634"/>
                  </a:lnTo>
                  <a:lnTo>
                    <a:pt x="278696" y="277433"/>
                  </a:lnTo>
                  <a:lnTo>
                    <a:pt x="273524" y="275404"/>
                  </a:lnTo>
                  <a:lnTo>
                    <a:pt x="269104" y="271375"/>
                  </a:lnTo>
                  <a:lnTo>
                    <a:pt x="267323" y="265184"/>
                  </a:lnTo>
                  <a:lnTo>
                    <a:pt x="269399" y="260679"/>
                  </a:lnTo>
                  <a:lnTo>
                    <a:pt x="270019" y="253925"/>
                  </a:lnTo>
                  <a:lnTo>
                    <a:pt x="265313" y="248906"/>
                  </a:lnTo>
                  <a:lnTo>
                    <a:pt x="257931" y="244943"/>
                  </a:lnTo>
                  <a:lnTo>
                    <a:pt x="251531" y="240562"/>
                  </a:lnTo>
                  <a:lnTo>
                    <a:pt x="249626" y="233780"/>
                  </a:lnTo>
                  <a:lnTo>
                    <a:pt x="250159" y="226665"/>
                  </a:lnTo>
                  <a:lnTo>
                    <a:pt x="249302" y="221369"/>
                  </a:lnTo>
                  <a:lnTo>
                    <a:pt x="250035" y="216635"/>
                  </a:lnTo>
                  <a:lnTo>
                    <a:pt x="255779" y="208520"/>
                  </a:lnTo>
                  <a:lnTo>
                    <a:pt x="254760" y="201947"/>
                  </a:lnTo>
                  <a:lnTo>
                    <a:pt x="255369" y="193584"/>
                  </a:lnTo>
                  <a:lnTo>
                    <a:pt x="253750" y="186383"/>
                  </a:lnTo>
                  <a:lnTo>
                    <a:pt x="256950" y="182812"/>
                  </a:lnTo>
                  <a:lnTo>
                    <a:pt x="258608" y="173592"/>
                  </a:lnTo>
                  <a:lnTo>
                    <a:pt x="258570" y="167972"/>
                  </a:lnTo>
                  <a:lnTo>
                    <a:pt x="259684" y="162161"/>
                  </a:lnTo>
                  <a:lnTo>
                    <a:pt x="263532" y="155199"/>
                  </a:lnTo>
                  <a:lnTo>
                    <a:pt x="267704" y="150560"/>
                  </a:lnTo>
                  <a:lnTo>
                    <a:pt x="274200" y="142759"/>
                  </a:lnTo>
                  <a:lnTo>
                    <a:pt x="283373" y="131319"/>
                  </a:lnTo>
                  <a:lnTo>
                    <a:pt x="289326" y="124290"/>
                  </a:lnTo>
                  <a:lnTo>
                    <a:pt x="291859" y="120232"/>
                  </a:lnTo>
                  <a:lnTo>
                    <a:pt x="300670" y="112755"/>
                  </a:lnTo>
                  <a:lnTo>
                    <a:pt x="306252" y="109222"/>
                  </a:lnTo>
                  <a:lnTo>
                    <a:pt x="309452" y="105107"/>
                  </a:lnTo>
                  <a:lnTo>
                    <a:pt x="313872" y="102297"/>
                  </a:lnTo>
                  <a:lnTo>
                    <a:pt x="318901" y="101935"/>
                  </a:lnTo>
                  <a:lnTo>
                    <a:pt x="322825" y="98601"/>
                  </a:lnTo>
                  <a:lnTo>
                    <a:pt x="327502" y="94448"/>
                  </a:lnTo>
                  <a:lnTo>
                    <a:pt x="327750" y="87000"/>
                  </a:lnTo>
                  <a:lnTo>
                    <a:pt x="329264" y="79341"/>
                  </a:lnTo>
                  <a:lnTo>
                    <a:pt x="325816" y="72331"/>
                  </a:lnTo>
                  <a:lnTo>
                    <a:pt x="321949" y="67311"/>
                  </a:lnTo>
                  <a:lnTo>
                    <a:pt x="317129" y="67912"/>
                  </a:lnTo>
                  <a:lnTo>
                    <a:pt x="313024" y="71388"/>
                  </a:lnTo>
                  <a:lnTo>
                    <a:pt x="312253" y="78399"/>
                  </a:lnTo>
                  <a:lnTo>
                    <a:pt x="309976" y="85590"/>
                  </a:lnTo>
                  <a:lnTo>
                    <a:pt x="305918" y="90095"/>
                  </a:lnTo>
                  <a:lnTo>
                    <a:pt x="299794" y="93762"/>
                  </a:lnTo>
                  <a:lnTo>
                    <a:pt x="296879" y="100125"/>
                  </a:lnTo>
                  <a:lnTo>
                    <a:pt x="287335" y="100239"/>
                  </a:lnTo>
                  <a:lnTo>
                    <a:pt x="283430" y="105002"/>
                  </a:lnTo>
                  <a:lnTo>
                    <a:pt x="278324" y="102554"/>
                  </a:lnTo>
                  <a:lnTo>
                    <a:pt x="273495" y="102868"/>
                  </a:lnTo>
                  <a:lnTo>
                    <a:pt x="264304" y="101411"/>
                  </a:lnTo>
                  <a:lnTo>
                    <a:pt x="259198" y="99020"/>
                  </a:lnTo>
                  <a:lnTo>
                    <a:pt x="247264" y="99420"/>
                  </a:lnTo>
                  <a:lnTo>
                    <a:pt x="249330" y="93924"/>
                  </a:lnTo>
                  <a:lnTo>
                    <a:pt x="253721" y="86714"/>
                  </a:lnTo>
                  <a:lnTo>
                    <a:pt x="255388" y="79380"/>
                  </a:lnTo>
                  <a:lnTo>
                    <a:pt x="259551" y="75541"/>
                  </a:lnTo>
                  <a:lnTo>
                    <a:pt x="262513" y="68131"/>
                  </a:lnTo>
                  <a:lnTo>
                    <a:pt x="261380" y="61149"/>
                  </a:lnTo>
                  <a:lnTo>
                    <a:pt x="254998" y="57272"/>
                  </a:lnTo>
                  <a:lnTo>
                    <a:pt x="245406" y="53510"/>
                  </a:lnTo>
                  <a:lnTo>
                    <a:pt x="238482" y="50071"/>
                  </a:lnTo>
                  <a:lnTo>
                    <a:pt x="233652" y="46290"/>
                  </a:lnTo>
                  <a:lnTo>
                    <a:pt x="223441" y="39089"/>
                  </a:lnTo>
                  <a:lnTo>
                    <a:pt x="217907" y="39317"/>
                  </a:lnTo>
                  <a:lnTo>
                    <a:pt x="207716" y="35584"/>
                  </a:lnTo>
                  <a:lnTo>
                    <a:pt x="199267" y="28230"/>
                  </a:lnTo>
                  <a:lnTo>
                    <a:pt x="195371" y="24497"/>
                  </a:lnTo>
                  <a:lnTo>
                    <a:pt x="191428" y="21334"/>
                  </a:lnTo>
                  <a:lnTo>
                    <a:pt x="187122" y="13934"/>
                  </a:lnTo>
                  <a:lnTo>
                    <a:pt x="183560" y="10447"/>
                  </a:lnTo>
                  <a:lnTo>
                    <a:pt x="179150" y="6580"/>
                  </a:lnTo>
                  <a:lnTo>
                    <a:pt x="163472" y="2932"/>
                  </a:lnTo>
                  <a:lnTo>
                    <a:pt x="157929" y="5742"/>
                  </a:lnTo>
                  <a:lnTo>
                    <a:pt x="154566" y="11885"/>
                  </a:lnTo>
                  <a:lnTo>
                    <a:pt x="153175" y="17248"/>
                  </a:lnTo>
                  <a:lnTo>
                    <a:pt x="150356" y="11885"/>
                  </a:lnTo>
                  <a:lnTo>
                    <a:pt x="147594" y="6571"/>
                  </a:lnTo>
                  <a:lnTo>
                    <a:pt x="128087" y="4294"/>
                  </a:lnTo>
                  <a:lnTo>
                    <a:pt x="123305" y="-97"/>
                  </a:lnTo>
                  <a:lnTo>
                    <a:pt x="120095" y="4456"/>
                  </a:lnTo>
                  <a:lnTo>
                    <a:pt x="112628" y="7209"/>
                  </a:lnTo>
                  <a:lnTo>
                    <a:pt x="109380" y="11885"/>
                  </a:lnTo>
                  <a:lnTo>
                    <a:pt x="106208" y="15858"/>
                  </a:lnTo>
                  <a:lnTo>
                    <a:pt x="108475" y="20858"/>
                  </a:lnTo>
                  <a:lnTo>
                    <a:pt x="102988" y="39499"/>
                  </a:lnTo>
                  <a:lnTo>
                    <a:pt x="87720" y="46061"/>
                  </a:lnTo>
                  <a:lnTo>
                    <a:pt x="82386" y="53357"/>
                  </a:lnTo>
                  <a:lnTo>
                    <a:pt x="86100" y="59072"/>
                  </a:lnTo>
                  <a:lnTo>
                    <a:pt x="83138" y="63892"/>
                  </a:lnTo>
                  <a:lnTo>
                    <a:pt x="83853" y="70007"/>
                  </a:lnTo>
                  <a:lnTo>
                    <a:pt x="85472" y="78656"/>
                  </a:lnTo>
                  <a:lnTo>
                    <a:pt x="82062" y="84457"/>
                  </a:lnTo>
                  <a:lnTo>
                    <a:pt x="84757" y="88638"/>
                  </a:lnTo>
                  <a:lnTo>
                    <a:pt x="86567" y="93372"/>
                  </a:lnTo>
                  <a:lnTo>
                    <a:pt x="82300" y="97106"/>
                  </a:lnTo>
                  <a:lnTo>
                    <a:pt x="76928" y="100944"/>
                  </a:lnTo>
                  <a:lnTo>
                    <a:pt x="73689" y="108250"/>
                  </a:lnTo>
                  <a:lnTo>
                    <a:pt x="68946" y="115889"/>
                  </a:lnTo>
                  <a:lnTo>
                    <a:pt x="64860" y="119594"/>
                  </a:lnTo>
                  <a:lnTo>
                    <a:pt x="63774" y="126986"/>
                  </a:lnTo>
                  <a:lnTo>
                    <a:pt x="62221" y="133768"/>
                  </a:lnTo>
                  <a:lnTo>
                    <a:pt x="58345" y="138578"/>
                  </a:lnTo>
                  <a:lnTo>
                    <a:pt x="60688" y="145226"/>
                  </a:lnTo>
                  <a:lnTo>
                    <a:pt x="59297" y="151998"/>
                  </a:lnTo>
                  <a:lnTo>
                    <a:pt x="60373" y="157113"/>
                  </a:lnTo>
                  <a:lnTo>
                    <a:pt x="54230" y="164628"/>
                  </a:lnTo>
                  <a:lnTo>
                    <a:pt x="51953" y="172715"/>
                  </a:lnTo>
                  <a:lnTo>
                    <a:pt x="49324" y="181116"/>
                  </a:lnTo>
                  <a:lnTo>
                    <a:pt x="51077" y="185802"/>
                  </a:lnTo>
                  <a:lnTo>
                    <a:pt x="53534" y="192518"/>
                  </a:lnTo>
                  <a:lnTo>
                    <a:pt x="56239" y="200261"/>
                  </a:lnTo>
                  <a:lnTo>
                    <a:pt x="58240" y="207872"/>
                  </a:lnTo>
                  <a:lnTo>
                    <a:pt x="58640" y="214873"/>
                  </a:lnTo>
                  <a:lnTo>
                    <a:pt x="60926" y="220036"/>
                  </a:lnTo>
                  <a:lnTo>
                    <a:pt x="61097" y="227608"/>
                  </a:lnTo>
                  <a:lnTo>
                    <a:pt x="58192" y="234085"/>
                  </a:lnTo>
                  <a:lnTo>
                    <a:pt x="55544" y="240133"/>
                  </a:lnTo>
                  <a:lnTo>
                    <a:pt x="53163" y="248229"/>
                  </a:lnTo>
                  <a:lnTo>
                    <a:pt x="50810" y="252515"/>
                  </a:lnTo>
                  <a:lnTo>
                    <a:pt x="52268" y="260545"/>
                  </a:lnTo>
                  <a:lnTo>
                    <a:pt x="52249" y="268365"/>
                  </a:lnTo>
                  <a:lnTo>
                    <a:pt x="49258" y="272232"/>
                  </a:lnTo>
                  <a:lnTo>
                    <a:pt x="45619" y="277481"/>
                  </a:lnTo>
                  <a:lnTo>
                    <a:pt x="41238" y="280338"/>
                  </a:lnTo>
                  <a:lnTo>
                    <a:pt x="39180" y="286006"/>
                  </a:lnTo>
                  <a:lnTo>
                    <a:pt x="39914" y="292692"/>
                  </a:lnTo>
                  <a:lnTo>
                    <a:pt x="40066" y="301388"/>
                  </a:lnTo>
                  <a:lnTo>
                    <a:pt x="41019" y="309751"/>
                  </a:lnTo>
                  <a:lnTo>
                    <a:pt x="42390" y="318514"/>
                  </a:lnTo>
                  <a:lnTo>
                    <a:pt x="43371" y="326230"/>
                  </a:lnTo>
                  <a:lnTo>
                    <a:pt x="34865" y="330783"/>
                  </a:lnTo>
                  <a:lnTo>
                    <a:pt x="34627" y="339260"/>
                  </a:lnTo>
                  <a:lnTo>
                    <a:pt x="32065" y="344680"/>
                  </a:lnTo>
                  <a:lnTo>
                    <a:pt x="32360" y="350556"/>
                  </a:lnTo>
                  <a:lnTo>
                    <a:pt x="30579" y="355214"/>
                  </a:lnTo>
                  <a:lnTo>
                    <a:pt x="30817" y="361234"/>
                  </a:lnTo>
                  <a:lnTo>
                    <a:pt x="27503" y="364673"/>
                  </a:lnTo>
                  <a:lnTo>
                    <a:pt x="26921" y="369787"/>
                  </a:lnTo>
                  <a:lnTo>
                    <a:pt x="28607" y="375760"/>
                  </a:lnTo>
                  <a:lnTo>
                    <a:pt x="27855" y="383189"/>
                  </a:lnTo>
                  <a:lnTo>
                    <a:pt x="29360" y="391914"/>
                  </a:lnTo>
                  <a:lnTo>
                    <a:pt x="30084" y="399239"/>
                  </a:lnTo>
                  <a:lnTo>
                    <a:pt x="23007" y="400848"/>
                  </a:lnTo>
                  <a:lnTo>
                    <a:pt x="24378" y="409173"/>
                  </a:lnTo>
                  <a:lnTo>
                    <a:pt x="22893" y="414402"/>
                  </a:lnTo>
                  <a:lnTo>
                    <a:pt x="29579" y="422670"/>
                  </a:lnTo>
                  <a:lnTo>
                    <a:pt x="26741" y="427728"/>
                  </a:lnTo>
                  <a:lnTo>
                    <a:pt x="30389" y="432433"/>
                  </a:lnTo>
                  <a:lnTo>
                    <a:pt x="30874" y="441158"/>
                  </a:lnTo>
                  <a:lnTo>
                    <a:pt x="28950" y="446187"/>
                  </a:lnTo>
                  <a:lnTo>
                    <a:pt x="28703" y="451388"/>
                  </a:lnTo>
                  <a:lnTo>
                    <a:pt x="35761" y="450636"/>
                  </a:lnTo>
                  <a:lnTo>
                    <a:pt x="40552" y="455274"/>
                  </a:lnTo>
                  <a:lnTo>
                    <a:pt x="37961" y="459894"/>
                  </a:lnTo>
                  <a:lnTo>
                    <a:pt x="28769" y="459951"/>
                  </a:lnTo>
                  <a:lnTo>
                    <a:pt x="33208" y="464923"/>
                  </a:lnTo>
                  <a:lnTo>
                    <a:pt x="36856" y="471743"/>
                  </a:lnTo>
                  <a:lnTo>
                    <a:pt x="34418" y="476467"/>
                  </a:lnTo>
                  <a:lnTo>
                    <a:pt x="29531" y="478439"/>
                  </a:lnTo>
                  <a:lnTo>
                    <a:pt x="29570" y="485040"/>
                  </a:lnTo>
                  <a:lnTo>
                    <a:pt x="30274" y="490659"/>
                  </a:lnTo>
                  <a:lnTo>
                    <a:pt x="29646" y="496784"/>
                  </a:lnTo>
                  <a:lnTo>
                    <a:pt x="31465" y="504995"/>
                  </a:lnTo>
                  <a:lnTo>
                    <a:pt x="27160" y="507671"/>
                  </a:lnTo>
                  <a:lnTo>
                    <a:pt x="27331" y="512434"/>
                  </a:lnTo>
                  <a:lnTo>
                    <a:pt x="27798" y="518215"/>
                  </a:lnTo>
                  <a:lnTo>
                    <a:pt x="22969" y="521749"/>
                  </a:lnTo>
                  <a:lnTo>
                    <a:pt x="20511" y="526921"/>
                  </a:lnTo>
                  <a:lnTo>
                    <a:pt x="17178" y="530636"/>
                  </a:lnTo>
                  <a:lnTo>
                    <a:pt x="16901" y="535503"/>
                  </a:lnTo>
                  <a:lnTo>
                    <a:pt x="20397" y="541456"/>
                  </a:lnTo>
                  <a:lnTo>
                    <a:pt x="19902" y="546581"/>
                  </a:lnTo>
                  <a:lnTo>
                    <a:pt x="16854" y="556211"/>
                  </a:lnTo>
                  <a:lnTo>
                    <a:pt x="12453" y="561192"/>
                  </a:lnTo>
                  <a:lnTo>
                    <a:pt x="6776" y="566479"/>
                  </a:lnTo>
                  <a:lnTo>
                    <a:pt x="1261" y="567145"/>
                  </a:lnTo>
                  <a:lnTo>
                    <a:pt x="1518" y="572070"/>
                  </a:lnTo>
                  <a:lnTo>
                    <a:pt x="1414" y="578271"/>
                  </a:lnTo>
                  <a:lnTo>
                    <a:pt x="-158" y="586081"/>
                  </a:lnTo>
                  <a:lnTo>
                    <a:pt x="452" y="591406"/>
                  </a:lnTo>
                  <a:lnTo>
                    <a:pt x="1842" y="596311"/>
                  </a:lnTo>
                  <a:lnTo>
                    <a:pt x="3576" y="602217"/>
                  </a:lnTo>
                  <a:lnTo>
                    <a:pt x="5833" y="606665"/>
                  </a:lnTo>
                  <a:lnTo>
                    <a:pt x="10853" y="604807"/>
                  </a:lnTo>
                  <a:lnTo>
                    <a:pt x="16101" y="605017"/>
                  </a:lnTo>
                  <a:lnTo>
                    <a:pt x="20883" y="604531"/>
                  </a:lnTo>
                  <a:lnTo>
                    <a:pt x="21531" y="610227"/>
                  </a:lnTo>
                  <a:lnTo>
                    <a:pt x="18978" y="616980"/>
                  </a:lnTo>
                  <a:lnTo>
                    <a:pt x="19511" y="622466"/>
                  </a:lnTo>
                  <a:lnTo>
                    <a:pt x="18321" y="628886"/>
                  </a:lnTo>
                  <a:lnTo>
                    <a:pt x="24455" y="634040"/>
                  </a:lnTo>
                  <a:lnTo>
                    <a:pt x="25055" y="638945"/>
                  </a:lnTo>
                  <a:lnTo>
                    <a:pt x="58773" y="640021"/>
                  </a:lnTo>
                  <a:lnTo>
                    <a:pt x="67193" y="644088"/>
                  </a:lnTo>
                  <a:lnTo>
                    <a:pt x="73937" y="644984"/>
                  </a:lnTo>
                  <a:lnTo>
                    <a:pt x="84853" y="648965"/>
                  </a:lnTo>
                  <a:close/>
                  <a:moveTo>
                    <a:pt x="147089" y="720984"/>
                  </a:moveTo>
                  <a:lnTo>
                    <a:pt x="152995" y="717879"/>
                  </a:lnTo>
                  <a:lnTo>
                    <a:pt x="158471" y="717555"/>
                  </a:lnTo>
                  <a:lnTo>
                    <a:pt x="152175" y="715440"/>
                  </a:lnTo>
                  <a:lnTo>
                    <a:pt x="148261" y="718279"/>
                  </a:lnTo>
                  <a:close/>
                  <a:moveTo>
                    <a:pt x="117352" y="725118"/>
                  </a:moveTo>
                  <a:lnTo>
                    <a:pt x="125439" y="722441"/>
                  </a:lnTo>
                  <a:lnTo>
                    <a:pt x="134306" y="720479"/>
                  </a:lnTo>
                  <a:lnTo>
                    <a:pt x="138021" y="717117"/>
                  </a:lnTo>
                  <a:lnTo>
                    <a:pt x="130087" y="713792"/>
                  </a:lnTo>
                  <a:lnTo>
                    <a:pt x="115742" y="706353"/>
                  </a:lnTo>
                  <a:lnTo>
                    <a:pt x="109951" y="701095"/>
                  </a:lnTo>
                  <a:lnTo>
                    <a:pt x="100045" y="693237"/>
                  </a:lnTo>
                  <a:lnTo>
                    <a:pt x="92797" y="684722"/>
                  </a:lnTo>
                  <a:lnTo>
                    <a:pt x="89501" y="676292"/>
                  </a:lnTo>
                  <a:lnTo>
                    <a:pt x="82519" y="673940"/>
                  </a:lnTo>
                  <a:lnTo>
                    <a:pt x="85719" y="667777"/>
                  </a:lnTo>
                  <a:lnTo>
                    <a:pt x="84148" y="661691"/>
                  </a:lnTo>
                  <a:lnTo>
                    <a:pt x="81700" y="720355"/>
                  </a:lnTo>
                  <a:lnTo>
                    <a:pt x="87386" y="718707"/>
                  </a:lnTo>
                  <a:lnTo>
                    <a:pt x="97988" y="720117"/>
                  </a:lnTo>
                  <a:lnTo>
                    <a:pt x="112228" y="722337"/>
                  </a:lnTo>
                  <a:lnTo>
                    <a:pt x="117352" y="725118"/>
                  </a:lnTo>
                  <a:close/>
                </a:path>
              </a:pathLst>
            </a:custGeom>
            <a:solidFill>
              <a:schemeClr val="bg1"/>
            </a:solidFill>
            <a:ln w="0" cap="flat">
              <a:solidFill>
                <a:schemeClr val="bg1"/>
              </a:solidFill>
              <a:prstDash val="solid"/>
              <a:miter/>
            </a:ln>
          </p:spPr>
          <p:txBody>
            <a:bodyPr rtlCol="0" anchor="ctr"/>
            <a:lstStyle/>
            <a:p>
              <a:endParaRPr lang="de-DE"/>
            </a:p>
          </p:txBody>
        </p:sp>
        <p:sp>
          <p:nvSpPr>
            <p:cNvPr id="33" name="Freihandform: Form 32">
              <a:extLst>
                <a:ext uri="{FF2B5EF4-FFF2-40B4-BE49-F238E27FC236}">
                  <a16:creationId xmlns:a16="http://schemas.microsoft.com/office/drawing/2014/main" id="{99278F1B-43DC-BF29-6B8D-C5C7BE27C040}"/>
                </a:ext>
              </a:extLst>
            </p:cNvPr>
            <p:cNvSpPr/>
            <p:nvPr/>
          </p:nvSpPr>
          <p:spPr>
            <a:xfrm>
              <a:off x="7256762" y="3105054"/>
              <a:ext cx="217251" cy="148673"/>
            </a:xfrm>
            <a:custGeom>
              <a:avLst/>
              <a:gdLst>
                <a:gd name="connsiteX0" fmla="*/ 93806 w 179660"/>
                <a:gd name="connsiteY0" fmla="*/ 122852 h 122948"/>
                <a:gd name="connsiteX1" fmla="*/ 101121 w 179660"/>
                <a:gd name="connsiteY1" fmla="*/ 120833 h 122948"/>
                <a:gd name="connsiteX2" fmla="*/ 106769 w 179660"/>
                <a:gd name="connsiteY2" fmla="*/ 117832 h 122948"/>
                <a:gd name="connsiteX3" fmla="*/ 109418 w 179660"/>
                <a:gd name="connsiteY3" fmla="*/ 112708 h 122948"/>
                <a:gd name="connsiteX4" fmla="*/ 117304 w 179660"/>
                <a:gd name="connsiteY4" fmla="*/ 108641 h 122948"/>
                <a:gd name="connsiteX5" fmla="*/ 124381 w 179660"/>
                <a:gd name="connsiteY5" fmla="*/ 108364 h 122948"/>
                <a:gd name="connsiteX6" fmla="*/ 130115 w 179660"/>
                <a:gd name="connsiteY6" fmla="*/ 104869 h 122948"/>
                <a:gd name="connsiteX7" fmla="*/ 133630 w 179660"/>
                <a:gd name="connsiteY7" fmla="*/ 100849 h 122948"/>
                <a:gd name="connsiteX8" fmla="*/ 138964 w 179660"/>
                <a:gd name="connsiteY8" fmla="*/ 95648 h 122948"/>
                <a:gd name="connsiteX9" fmla="*/ 143450 w 179660"/>
                <a:gd name="connsiteY9" fmla="*/ 93610 h 122948"/>
                <a:gd name="connsiteX10" fmla="*/ 148194 w 179660"/>
                <a:gd name="connsiteY10" fmla="*/ 91343 h 122948"/>
                <a:gd name="connsiteX11" fmla="*/ 153118 w 179660"/>
                <a:gd name="connsiteY11" fmla="*/ 89971 h 122948"/>
                <a:gd name="connsiteX12" fmla="*/ 157852 w 179660"/>
                <a:gd name="connsiteY12" fmla="*/ 87000 h 122948"/>
                <a:gd name="connsiteX13" fmla="*/ 162862 w 179660"/>
                <a:gd name="connsiteY13" fmla="*/ 84904 h 122948"/>
                <a:gd name="connsiteX14" fmla="*/ 165005 w 179660"/>
                <a:gd name="connsiteY14" fmla="*/ 79123 h 122948"/>
                <a:gd name="connsiteX15" fmla="*/ 167520 w 179660"/>
                <a:gd name="connsiteY15" fmla="*/ 74970 h 122948"/>
                <a:gd name="connsiteX16" fmla="*/ 164139 w 179660"/>
                <a:gd name="connsiteY16" fmla="*/ 71445 h 122948"/>
                <a:gd name="connsiteX17" fmla="*/ 170101 w 179660"/>
                <a:gd name="connsiteY17" fmla="*/ 73541 h 122948"/>
                <a:gd name="connsiteX18" fmla="*/ 174140 w 179660"/>
                <a:gd name="connsiteY18" fmla="*/ 69512 h 122948"/>
                <a:gd name="connsiteX19" fmla="*/ 171302 w 179660"/>
                <a:gd name="connsiteY19" fmla="*/ 64930 h 122948"/>
                <a:gd name="connsiteX20" fmla="*/ 177102 w 179660"/>
                <a:gd name="connsiteY20" fmla="*/ 65273 h 122948"/>
                <a:gd name="connsiteX21" fmla="*/ 173273 w 179660"/>
                <a:gd name="connsiteY21" fmla="*/ 61568 h 122948"/>
                <a:gd name="connsiteX22" fmla="*/ 167949 w 179660"/>
                <a:gd name="connsiteY22" fmla="*/ 61034 h 122948"/>
                <a:gd name="connsiteX23" fmla="*/ 172578 w 179660"/>
                <a:gd name="connsiteY23" fmla="*/ 59853 h 122948"/>
                <a:gd name="connsiteX24" fmla="*/ 177207 w 179660"/>
                <a:gd name="connsiteY24" fmla="*/ 62397 h 122948"/>
                <a:gd name="connsiteX25" fmla="*/ 179503 w 179660"/>
                <a:gd name="connsiteY25" fmla="*/ 57996 h 122948"/>
                <a:gd name="connsiteX26" fmla="*/ 175388 w 179660"/>
                <a:gd name="connsiteY26" fmla="*/ 54567 h 122948"/>
                <a:gd name="connsiteX27" fmla="*/ 178988 w 179660"/>
                <a:gd name="connsiteY27" fmla="*/ 51291 h 122948"/>
                <a:gd name="connsiteX28" fmla="*/ 174254 w 179660"/>
                <a:gd name="connsiteY28" fmla="*/ 50348 h 122948"/>
                <a:gd name="connsiteX29" fmla="*/ 177740 w 179660"/>
                <a:gd name="connsiteY29" fmla="*/ 46585 h 122948"/>
                <a:gd name="connsiteX30" fmla="*/ 178445 w 179660"/>
                <a:gd name="connsiteY30" fmla="*/ 41746 h 122948"/>
                <a:gd name="connsiteX31" fmla="*/ 173902 w 179660"/>
                <a:gd name="connsiteY31" fmla="*/ 39241 h 122948"/>
                <a:gd name="connsiteX32" fmla="*/ 168739 w 179660"/>
                <a:gd name="connsiteY32" fmla="*/ 36432 h 122948"/>
                <a:gd name="connsiteX33" fmla="*/ 166491 w 179660"/>
                <a:gd name="connsiteY33" fmla="*/ 30993 h 122948"/>
                <a:gd name="connsiteX34" fmla="*/ 160719 w 179660"/>
                <a:gd name="connsiteY34" fmla="*/ 31926 h 122948"/>
                <a:gd name="connsiteX35" fmla="*/ 160919 w 179660"/>
                <a:gd name="connsiteY35" fmla="*/ 26811 h 122948"/>
                <a:gd name="connsiteX36" fmla="*/ 161234 w 179660"/>
                <a:gd name="connsiteY36" fmla="*/ 21868 h 122948"/>
                <a:gd name="connsiteX37" fmla="*/ 155509 w 179660"/>
                <a:gd name="connsiteY37" fmla="*/ 20639 h 122948"/>
                <a:gd name="connsiteX38" fmla="*/ 152947 w 179660"/>
                <a:gd name="connsiteY38" fmla="*/ 16562 h 122948"/>
                <a:gd name="connsiteX39" fmla="*/ 156643 w 179660"/>
                <a:gd name="connsiteY39" fmla="*/ 13191 h 122948"/>
                <a:gd name="connsiteX40" fmla="*/ 159081 w 179660"/>
                <a:gd name="connsiteY40" fmla="*/ 8523 h 122948"/>
                <a:gd name="connsiteX41" fmla="*/ 153537 w 179660"/>
                <a:gd name="connsiteY41" fmla="*/ 10876 h 122948"/>
                <a:gd name="connsiteX42" fmla="*/ 149956 w 179660"/>
                <a:gd name="connsiteY42" fmla="*/ 14086 h 122948"/>
                <a:gd name="connsiteX43" fmla="*/ 145194 w 179660"/>
                <a:gd name="connsiteY43" fmla="*/ 12933 h 122948"/>
                <a:gd name="connsiteX44" fmla="*/ 144165 w 179660"/>
                <a:gd name="connsiteY44" fmla="*/ 7857 h 122948"/>
                <a:gd name="connsiteX45" fmla="*/ 139917 w 179660"/>
                <a:gd name="connsiteY45" fmla="*/ 4837 h 122948"/>
                <a:gd name="connsiteX46" fmla="*/ 138374 w 179660"/>
                <a:gd name="connsiteY46" fmla="*/ -97 h 122948"/>
                <a:gd name="connsiteX47" fmla="*/ 133306 w 179660"/>
                <a:gd name="connsiteY47" fmla="*/ 1942 h 122948"/>
                <a:gd name="connsiteX48" fmla="*/ 130477 w 179660"/>
                <a:gd name="connsiteY48" fmla="*/ 6066 h 122948"/>
                <a:gd name="connsiteX49" fmla="*/ 131811 w 179660"/>
                <a:gd name="connsiteY49" fmla="*/ 11933 h 122948"/>
                <a:gd name="connsiteX50" fmla="*/ 127734 w 179660"/>
                <a:gd name="connsiteY50" fmla="*/ 15495 h 122948"/>
                <a:gd name="connsiteX51" fmla="*/ 122667 w 179660"/>
                <a:gd name="connsiteY51" fmla="*/ 15562 h 122948"/>
                <a:gd name="connsiteX52" fmla="*/ 117866 w 179660"/>
                <a:gd name="connsiteY52" fmla="*/ 15076 h 122948"/>
                <a:gd name="connsiteX53" fmla="*/ 116304 w 179660"/>
                <a:gd name="connsiteY53" fmla="*/ 19829 h 122948"/>
                <a:gd name="connsiteX54" fmla="*/ 111723 w 179660"/>
                <a:gd name="connsiteY54" fmla="*/ 22373 h 122948"/>
                <a:gd name="connsiteX55" fmla="*/ 108932 w 179660"/>
                <a:gd name="connsiteY55" fmla="*/ 18143 h 122948"/>
                <a:gd name="connsiteX56" fmla="*/ 104541 w 179660"/>
                <a:gd name="connsiteY56" fmla="*/ 15562 h 122948"/>
                <a:gd name="connsiteX57" fmla="*/ 100864 w 179660"/>
                <a:gd name="connsiteY57" fmla="*/ 18705 h 122948"/>
                <a:gd name="connsiteX58" fmla="*/ 102779 w 179660"/>
                <a:gd name="connsiteY58" fmla="*/ 23935 h 122948"/>
                <a:gd name="connsiteX59" fmla="*/ 104827 w 179660"/>
                <a:gd name="connsiteY59" fmla="*/ 28602 h 122948"/>
                <a:gd name="connsiteX60" fmla="*/ 105017 w 179660"/>
                <a:gd name="connsiteY60" fmla="*/ 35212 h 122948"/>
                <a:gd name="connsiteX61" fmla="*/ 103045 w 179660"/>
                <a:gd name="connsiteY61" fmla="*/ 30507 h 122948"/>
                <a:gd name="connsiteX62" fmla="*/ 101121 w 179660"/>
                <a:gd name="connsiteY62" fmla="*/ 25687 h 122948"/>
                <a:gd name="connsiteX63" fmla="*/ 97016 w 179660"/>
                <a:gd name="connsiteY63" fmla="*/ 23077 h 122948"/>
                <a:gd name="connsiteX64" fmla="*/ 96368 w 179660"/>
                <a:gd name="connsiteY64" fmla="*/ 18143 h 122948"/>
                <a:gd name="connsiteX65" fmla="*/ 92920 w 179660"/>
                <a:gd name="connsiteY65" fmla="*/ 14152 h 122948"/>
                <a:gd name="connsiteX66" fmla="*/ 88272 w 179660"/>
                <a:gd name="connsiteY66" fmla="*/ 15658 h 122948"/>
                <a:gd name="connsiteX67" fmla="*/ 83290 w 179660"/>
                <a:gd name="connsiteY67" fmla="*/ 18791 h 122948"/>
                <a:gd name="connsiteX68" fmla="*/ 80814 w 179660"/>
                <a:gd name="connsiteY68" fmla="*/ 23354 h 122948"/>
                <a:gd name="connsiteX69" fmla="*/ 83243 w 179660"/>
                <a:gd name="connsiteY69" fmla="*/ 28573 h 122948"/>
                <a:gd name="connsiteX70" fmla="*/ 78833 w 179660"/>
                <a:gd name="connsiteY70" fmla="*/ 32269 h 122948"/>
                <a:gd name="connsiteX71" fmla="*/ 77575 w 179660"/>
                <a:gd name="connsiteY71" fmla="*/ 27545 h 122948"/>
                <a:gd name="connsiteX72" fmla="*/ 74051 w 179660"/>
                <a:gd name="connsiteY72" fmla="*/ 24211 h 122948"/>
                <a:gd name="connsiteX73" fmla="*/ 72108 w 179660"/>
                <a:gd name="connsiteY73" fmla="*/ 19486 h 122948"/>
                <a:gd name="connsiteX74" fmla="*/ 67584 w 179660"/>
                <a:gd name="connsiteY74" fmla="*/ 17648 h 122948"/>
                <a:gd name="connsiteX75" fmla="*/ 66269 w 179660"/>
                <a:gd name="connsiteY75" fmla="*/ 22487 h 122948"/>
                <a:gd name="connsiteX76" fmla="*/ 67584 w 179660"/>
                <a:gd name="connsiteY76" fmla="*/ 27573 h 122948"/>
                <a:gd name="connsiteX77" fmla="*/ 68308 w 179660"/>
                <a:gd name="connsiteY77" fmla="*/ 32421 h 122948"/>
                <a:gd name="connsiteX78" fmla="*/ 66527 w 179660"/>
                <a:gd name="connsiteY78" fmla="*/ 37651 h 122948"/>
                <a:gd name="connsiteX79" fmla="*/ 62374 w 179660"/>
                <a:gd name="connsiteY79" fmla="*/ 35165 h 122948"/>
                <a:gd name="connsiteX80" fmla="*/ 57830 w 179660"/>
                <a:gd name="connsiteY80" fmla="*/ 38013 h 122948"/>
                <a:gd name="connsiteX81" fmla="*/ 56306 w 179660"/>
                <a:gd name="connsiteY81" fmla="*/ 43165 h 122948"/>
                <a:gd name="connsiteX82" fmla="*/ 57630 w 179660"/>
                <a:gd name="connsiteY82" fmla="*/ 47881 h 122948"/>
                <a:gd name="connsiteX83" fmla="*/ 55049 w 179660"/>
                <a:gd name="connsiteY83" fmla="*/ 43832 h 122948"/>
                <a:gd name="connsiteX84" fmla="*/ 55020 w 179660"/>
                <a:gd name="connsiteY84" fmla="*/ 49176 h 122948"/>
                <a:gd name="connsiteX85" fmla="*/ 55039 w 179660"/>
                <a:gd name="connsiteY85" fmla="*/ 53976 h 122948"/>
                <a:gd name="connsiteX86" fmla="*/ 52877 w 179660"/>
                <a:gd name="connsiteY86" fmla="*/ 49719 h 122948"/>
                <a:gd name="connsiteX87" fmla="*/ 51658 w 179660"/>
                <a:gd name="connsiteY87" fmla="*/ 43642 h 122948"/>
                <a:gd name="connsiteX88" fmla="*/ 51191 w 179660"/>
                <a:gd name="connsiteY88" fmla="*/ 38241 h 122948"/>
                <a:gd name="connsiteX89" fmla="*/ 45686 w 179660"/>
                <a:gd name="connsiteY89" fmla="*/ 36365 h 122948"/>
                <a:gd name="connsiteX90" fmla="*/ 43352 w 179660"/>
                <a:gd name="connsiteY90" fmla="*/ 31240 h 122948"/>
                <a:gd name="connsiteX91" fmla="*/ 48924 w 179660"/>
                <a:gd name="connsiteY91" fmla="*/ 34545 h 122948"/>
                <a:gd name="connsiteX92" fmla="*/ 51553 w 179660"/>
                <a:gd name="connsiteY92" fmla="*/ 27697 h 122948"/>
                <a:gd name="connsiteX93" fmla="*/ 49239 w 179660"/>
                <a:gd name="connsiteY93" fmla="*/ 23430 h 122948"/>
                <a:gd name="connsiteX94" fmla="*/ 47076 w 179660"/>
                <a:gd name="connsiteY94" fmla="*/ 18372 h 122948"/>
                <a:gd name="connsiteX95" fmla="*/ 43924 w 179660"/>
                <a:gd name="connsiteY95" fmla="*/ 14514 h 122948"/>
                <a:gd name="connsiteX96" fmla="*/ 40247 w 179660"/>
                <a:gd name="connsiteY96" fmla="*/ 10981 h 122948"/>
                <a:gd name="connsiteX97" fmla="*/ 35723 w 179660"/>
                <a:gd name="connsiteY97" fmla="*/ 9123 h 122948"/>
                <a:gd name="connsiteX98" fmla="*/ 33189 w 179660"/>
                <a:gd name="connsiteY98" fmla="*/ 5047 h 122948"/>
                <a:gd name="connsiteX99" fmla="*/ 27788 w 179660"/>
                <a:gd name="connsiteY99" fmla="*/ 4894 h 122948"/>
                <a:gd name="connsiteX100" fmla="*/ 22692 w 179660"/>
                <a:gd name="connsiteY100" fmla="*/ 4046 h 122948"/>
                <a:gd name="connsiteX101" fmla="*/ 20578 w 179660"/>
                <a:gd name="connsiteY101" fmla="*/ 8609 h 122948"/>
                <a:gd name="connsiteX102" fmla="*/ 26283 w 179660"/>
                <a:gd name="connsiteY102" fmla="*/ 7561 h 122948"/>
                <a:gd name="connsiteX103" fmla="*/ 30874 w 179660"/>
                <a:gd name="connsiteY103" fmla="*/ 9561 h 122948"/>
                <a:gd name="connsiteX104" fmla="*/ 26226 w 179660"/>
                <a:gd name="connsiteY104" fmla="*/ 11257 h 122948"/>
                <a:gd name="connsiteX105" fmla="*/ 26864 w 179660"/>
                <a:gd name="connsiteY105" fmla="*/ 16410 h 122948"/>
                <a:gd name="connsiteX106" fmla="*/ 31351 w 179660"/>
                <a:gd name="connsiteY106" fmla="*/ 18801 h 122948"/>
                <a:gd name="connsiteX107" fmla="*/ 33475 w 179660"/>
                <a:gd name="connsiteY107" fmla="*/ 25059 h 122948"/>
                <a:gd name="connsiteX108" fmla="*/ 31351 w 179660"/>
                <a:gd name="connsiteY108" fmla="*/ 29840 h 122948"/>
                <a:gd name="connsiteX109" fmla="*/ 32275 w 179660"/>
                <a:gd name="connsiteY109" fmla="*/ 24744 h 122948"/>
                <a:gd name="connsiteX110" fmla="*/ 29084 w 179660"/>
                <a:gd name="connsiteY110" fmla="*/ 29069 h 122948"/>
                <a:gd name="connsiteX111" fmla="*/ 30208 w 179660"/>
                <a:gd name="connsiteY111" fmla="*/ 22906 h 122948"/>
                <a:gd name="connsiteX112" fmla="*/ 25798 w 179660"/>
                <a:gd name="connsiteY112" fmla="*/ 26268 h 122948"/>
                <a:gd name="connsiteX113" fmla="*/ 25074 w 179660"/>
                <a:gd name="connsiteY113" fmla="*/ 21077 h 122948"/>
                <a:gd name="connsiteX114" fmla="*/ 20235 w 179660"/>
                <a:gd name="connsiteY114" fmla="*/ 19344 h 122948"/>
                <a:gd name="connsiteX115" fmla="*/ 17216 w 179660"/>
                <a:gd name="connsiteY115" fmla="*/ 14172 h 122948"/>
                <a:gd name="connsiteX116" fmla="*/ 12072 w 179660"/>
                <a:gd name="connsiteY116" fmla="*/ 17324 h 122948"/>
                <a:gd name="connsiteX117" fmla="*/ 16320 w 179660"/>
                <a:gd name="connsiteY117" fmla="*/ 21058 h 122948"/>
                <a:gd name="connsiteX118" fmla="*/ 11367 w 179660"/>
                <a:gd name="connsiteY118" fmla="*/ 19563 h 122948"/>
                <a:gd name="connsiteX119" fmla="*/ 12453 w 179660"/>
                <a:gd name="connsiteY119" fmla="*/ 24620 h 122948"/>
                <a:gd name="connsiteX120" fmla="*/ 17644 w 179660"/>
                <a:gd name="connsiteY120" fmla="*/ 27373 h 122948"/>
                <a:gd name="connsiteX121" fmla="*/ 12624 w 179660"/>
                <a:gd name="connsiteY121" fmla="*/ 26649 h 122948"/>
                <a:gd name="connsiteX122" fmla="*/ 14396 w 179660"/>
                <a:gd name="connsiteY122" fmla="*/ 31898 h 122948"/>
                <a:gd name="connsiteX123" fmla="*/ 19311 w 179660"/>
                <a:gd name="connsiteY123" fmla="*/ 30831 h 122948"/>
                <a:gd name="connsiteX124" fmla="*/ 14263 w 179660"/>
                <a:gd name="connsiteY124" fmla="*/ 33326 h 122948"/>
                <a:gd name="connsiteX125" fmla="*/ 18835 w 179660"/>
                <a:gd name="connsiteY125" fmla="*/ 35022 h 122948"/>
                <a:gd name="connsiteX126" fmla="*/ 14234 w 179660"/>
                <a:gd name="connsiteY126" fmla="*/ 37965 h 122948"/>
                <a:gd name="connsiteX127" fmla="*/ 9957 w 179660"/>
                <a:gd name="connsiteY127" fmla="*/ 32526 h 122948"/>
                <a:gd name="connsiteX128" fmla="*/ 5233 w 179660"/>
                <a:gd name="connsiteY128" fmla="*/ 29774 h 122948"/>
                <a:gd name="connsiteX129" fmla="*/ 6395 w 179660"/>
                <a:gd name="connsiteY129" fmla="*/ 35117 h 122948"/>
                <a:gd name="connsiteX130" fmla="*/ 10196 w 179660"/>
                <a:gd name="connsiteY130" fmla="*/ 38041 h 122948"/>
                <a:gd name="connsiteX131" fmla="*/ 5176 w 179660"/>
                <a:gd name="connsiteY131" fmla="*/ 36155 h 122948"/>
                <a:gd name="connsiteX132" fmla="*/ 8614 w 179660"/>
                <a:gd name="connsiteY132" fmla="*/ 40556 h 122948"/>
                <a:gd name="connsiteX133" fmla="*/ 4300 w 179660"/>
                <a:gd name="connsiteY133" fmla="*/ 38060 h 122948"/>
                <a:gd name="connsiteX134" fmla="*/ -158 w 179660"/>
                <a:gd name="connsiteY134" fmla="*/ 40346 h 122948"/>
                <a:gd name="connsiteX135" fmla="*/ 4195 w 179660"/>
                <a:gd name="connsiteY135" fmla="*/ 42366 h 122948"/>
                <a:gd name="connsiteX136" fmla="*/ 8091 w 179660"/>
                <a:gd name="connsiteY136" fmla="*/ 45614 h 122948"/>
                <a:gd name="connsiteX137" fmla="*/ 12787 w 179660"/>
                <a:gd name="connsiteY137" fmla="*/ 43356 h 122948"/>
                <a:gd name="connsiteX138" fmla="*/ 19463 w 179660"/>
                <a:gd name="connsiteY138" fmla="*/ 42613 h 122948"/>
                <a:gd name="connsiteX139" fmla="*/ 23835 w 179660"/>
                <a:gd name="connsiteY139" fmla="*/ 38746 h 122948"/>
                <a:gd name="connsiteX140" fmla="*/ 27846 w 179660"/>
                <a:gd name="connsiteY140" fmla="*/ 42137 h 122948"/>
                <a:gd name="connsiteX141" fmla="*/ 26903 w 179660"/>
                <a:gd name="connsiteY141" fmla="*/ 36832 h 122948"/>
                <a:gd name="connsiteX142" fmla="*/ 29284 w 179660"/>
                <a:gd name="connsiteY142" fmla="*/ 41137 h 122948"/>
                <a:gd name="connsiteX143" fmla="*/ 30569 w 179660"/>
                <a:gd name="connsiteY143" fmla="*/ 36355 h 122948"/>
                <a:gd name="connsiteX144" fmla="*/ 31732 w 179660"/>
                <a:gd name="connsiteY144" fmla="*/ 41918 h 122948"/>
                <a:gd name="connsiteX145" fmla="*/ 37161 w 179660"/>
                <a:gd name="connsiteY145" fmla="*/ 38546 h 122948"/>
                <a:gd name="connsiteX146" fmla="*/ 33665 w 179660"/>
                <a:gd name="connsiteY146" fmla="*/ 41956 h 122948"/>
                <a:gd name="connsiteX147" fmla="*/ 38380 w 179660"/>
                <a:gd name="connsiteY147" fmla="*/ 41156 h 122948"/>
                <a:gd name="connsiteX148" fmla="*/ 43524 w 179660"/>
                <a:gd name="connsiteY148" fmla="*/ 44471 h 122948"/>
                <a:gd name="connsiteX149" fmla="*/ 37609 w 179660"/>
                <a:gd name="connsiteY149" fmla="*/ 48309 h 122948"/>
                <a:gd name="connsiteX150" fmla="*/ 32722 w 179660"/>
                <a:gd name="connsiteY150" fmla="*/ 51624 h 122948"/>
                <a:gd name="connsiteX151" fmla="*/ 35703 w 179660"/>
                <a:gd name="connsiteY151" fmla="*/ 56929 h 122948"/>
                <a:gd name="connsiteX152" fmla="*/ 42019 w 179660"/>
                <a:gd name="connsiteY152" fmla="*/ 55624 h 122948"/>
                <a:gd name="connsiteX153" fmla="*/ 43190 w 179660"/>
                <a:gd name="connsiteY153" fmla="*/ 60863 h 122948"/>
                <a:gd name="connsiteX154" fmla="*/ 37923 w 179660"/>
                <a:gd name="connsiteY154" fmla="*/ 60234 h 122948"/>
                <a:gd name="connsiteX155" fmla="*/ 32589 w 179660"/>
                <a:gd name="connsiteY155" fmla="*/ 59873 h 122948"/>
                <a:gd name="connsiteX156" fmla="*/ 27283 w 179660"/>
                <a:gd name="connsiteY156" fmla="*/ 60987 h 122948"/>
                <a:gd name="connsiteX157" fmla="*/ 22111 w 179660"/>
                <a:gd name="connsiteY157" fmla="*/ 63063 h 122948"/>
                <a:gd name="connsiteX158" fmla="*/ 17206 w 179660"/>
                <a:gd name="connsiteY158" fmla="*/ 62940 h 122948"/>
                <a:gd name="connsiteX159" fmla="*/ 12577 w 179660"/>
                <a:gd name="connsiteY159" fmla="*/ 66140 h 122948"/>
                <a:gd name="connsiteX160" fmla="*/ 7938 w 179660"/>
                <a:gd name="connsiteY160" fmla="*/ 65035 h 122948"/>
                <a:gd name="connsiteX161" fmla="*/ 7586 w 179660"/>
                <a:gd name="connsiteY161" fmla="*/ 70455 h 122948"/>
                <a:gd name="connsiteX162" fmla="*/ 12348 w 179660"/>
                <a:gd name="connsiteY162" fmla="*/ 72036 h 122948"/>
                <a:gd name="connsiteX163" fmla="*/ 16606 w 179660"/>
                <a:gd name="connsiteY163" fmla="*/ 69655 h 122948"/>
                <a:gd name="connsiteX164" fmla="*/ 22654 w 179660"/>
                <a:gd name="connsiteY164" fmla="*/ 69816 h 122948"/>
                <a:gd name="connsiteX165" fmla="*/ 28112 w 179660"/>
                <a:gd name="connsiteY165" fmla="*/ 70645 h 122948"/>
                <a:gd name="connsiteX166" fmla="*/ 32932 w 179660"/>
                <a:gd name="connsiteY166" fmla="*/ 69626 h 122948"/>
                <a:gd name="connsiteX167" fmla="*/ 32741 w 179660"/>
                <a:gd name="connsiteY167" fmla="*/ 74703 h 122948"/>
                <a:gd name="connsiteX168" fmla="*/ 35799 w 179660"/>
                <a:gd name="connsiteY168" fmla="*/ 78827 h 122948"/>
                <a:gd name="connsiteX169" fmla="*/ 41123 w 179660"/>
                <a:gd name="connsiteY169" fmla="*/ 79237 h 122948"/>
                <a:gd name="connsiteX170" fmla="*/ 38942 w 179660"/>
                <a:gd name="connsiteY170" fmla="*/ 84885 h 122948"/>
                <a:gd name="connsiteX171" fmla="*/ 44009 w 179660"/>
                <a:gd name="connsiteY171" fmla="*/ 85876 h 122948"/>
                <a:gd name="connsiteX172" fmla="*/ 48791 w 179660"/>
                <a:gd name="connsiteY172" fmla="*/ 85171 h 122948"/>
                <a:gd name="connsiteX173" fmla="*/ 44400 w 179660"/>
                <a:gd name="connsiteY173" fmla="*/ 87562 h 122948"/>
                <a:gd name="connsiteX174" fmla="*/ 41638 w 179660"/>
                <a:gd name="connsiteY174" fmla="*/ 91600 h 122948"/>
                <a:gd name="connsiteX175" fmla="*/ 40857 w 179660"/>
                <a:gd name="connsiteY175" fmla="*/ 96639 h 122948"/>
                <a:gd name="connsiteX176" fmla="*/ 36513 w 179660"/>
                <a:gd name="connsiteY176" fmla="*/ 99697 h 122948"/>
                <a:gd name="connsiteX177" fmla="*/ 31351 w 179660"/>
                <a:gd name="connsiteY177" fmla="*/ 101135 h 122948"/>
                <a:gd name="connsiteX178" fmla="*/ 28160 w 179660"/>
                <a:gd name="connsiteY178" fmla="*/ 97144 h 122948"/>
                <a:gd name="connsiteX179" fmla="*/ 27607 w 179660"/>
                <a:gd name="connsiteY179" fmla="*/ 101963 h 122948"/>
                <a:gd name="connsiteX180" fmla="*/ 27455 w 179660"/>
                <a:gd name="connsiteY180" fmla="*/ 106888 h 122948"/>
                <a:gd name="connsiteX181" fmla="*/ 32684 w 179660"/>
                <a:gd name="connsiteY181" fmla="*/ 106212 h 122948"/>
                <a:gd name="connsiteX182" fmla="*/ 38285 w 179660"/>
                <a:gd name="connsiteY182" fmla="*/ 106678 h 122948"/>
                <a:gd name="connsiteX183" fmla="*/ 43676 w 179660"/>
                <a:gd name="connsiteY183" fmla="*/ 105392 h 122948"/>
                <a:gd name="connsiteX184" fmla="*/ 48791 w 179660"/>
                <a:gd name="connsiteY184" fmla="*/ 106031 h 122948"/>
                <a:gd name="connsiteX185" fmla="*/ 54601 w 179660"/>
                <a:gd name="connsiteY185" fmla="*/ 106154 h 122948"/>
                <a:gd name="connsiteX186" fmla="*/ 59316 w 179660"/>
                <a:gd name="connsiteY186" fmla="*/ 108736 h 122948"/>
                <a:gd name="connsiteX187" fmla="*/ 66231 w 179660"/>
                <a:gd name="connsiteY187" fmla="*/ 114565 h 122948"/>
                <a:gd name="connsiteX188" fmla="*/ 70898 w 179660"/>
                <a:gd name="connsiteY188" fmla="*/ 117880 h 122948"/>
                <a:gd name="connsiteX189" fmla="*/ 77861 w 179660"/>
                <a:gd name="connsiteY189" fmla="*/ 118394 h 122948"/>
                <a:gd name="connsiteX190" fmla="*/ 82386 w 179660"/>
                <a:gd name="connsiteY190" fmla="*/ 120480 h 122948"/>
                <a:gd name="connsiteX191" fmla="*/ 87148 w 179660"/>
                <a:gd name="connsiteY191" fmla="*/ 122671 h 122948"/>
                <a:gd name="connsiteX192" fmla="*/ 93806 w 179660"/>
                <a:gd name="connsiteY192" fmla="*/ 122852 h 12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79660" h="122948">
                  <a:moveTo>
                    <a:pt x="93806" y="122852"/>
                  </a:moveTo>
                  <a:lnTo>
                    <a:pt x="101121" y="120833"/>
                  </a:lnTo>
                  <a:lnTo>
                    <a:pt x="106769" y="117832"/>
                  </a:lnTo>
                  <a:lnTo>
                    <a:pt x="109418" y="112708"/>
                  </a:lnTo>
                  <a:lnTo>
                    <a:pt x="117304" y="108641"/>
                  </a:lnTo>
                  <a:lnTo>
                    <a:pt x="124381" y="108364"/>
                  </a:lnTo>
                  <a:lnTo>
                    <a:pt x="130115" y="104869"/>
                  </a:lnTo>
                  <a:lnTo>
                    <a:pt x="133630" y="100849"/>
                  </a:lnTo>
                  <a:lnTo>
                    <a:pt x="138964" y="95648"/>
                  </a:lnTo>
                  <a:lnTo>
                    <a:pt x="143450" y="93610"/>
                  </a:lnTo>
                  <a:lnTo>
                    <a:pt x="148194" y="91343"/>
                  </a:lnTo>
                  <a:lnTo>
                    <a:pt x="153118" y="89971"/>
                  </a:lnTo>
                  <a:lnTo>
                    <a:pt x="157852" y="87000"/>
                  </a:lnTo>
                  <a:lnTo>
                    <a:pt x="162862" y="84904"/>
                  </a:lnTo>
                  <a:lnTo>
                    <a:pt x="165005" y="79123"/>
                  </a:lnTo>
                  <a:lnTo>
                    <a:pt x="167520" y="74970"/>
                  </a:lnTo>
                  <a:lnTo>
                    <a:pt x="164139" y="71445"/>
                  </a:lnTo>
                  <a:lnTo>
                    <a:pt x="170101" y="73541"/>
                  </a:lnTo>
                  <a:lnTo>
                    <a:pt x="174140" y="69512"/>
                  </a:lnTo>
                  <a:lnTo>
                    <a:pt x="171302" y="64930"/>
                  </a:lnTo>
                  <a:lnTo>
                    <a:pt x="177102" y="65273"/>
                  </a:lnTo>
                  <a:lnTo>
                    <a:pt x="173273" y="61568"/>
                  </a:lnTo>
                  <a:lnTo>
                    <a:pt x="167949" y="61034"/>
                  </a:lnTo>
                  <a:lnTo>
                    <a:pt x="172578" y="59853"/>
                  </a:lnTo>
                  <a:lnTo>
                    <a:pt x="177207" y="62397"/>
                  </a:lnTo>
                  <a:lnTo>
                    <a:pt x="179503" y="57996"/>
                  </a:lnTo>
                  <a:lnTo>
                    <a:pt x="175388" y="54567"/>
                  </a:lnTo>
                  <a:lnTo>
                    <a:pt x="178988" y="51291"/>
                  </a:lnTo>
                  <a:lnTo>
                    <a:pt x="174254" y="50348"/>
                  </a:lnTo>
                  <a:lnTo>
                    <a:pt x="177740" y="46585"/>
                  </a:lnTo>
                  <a:lnTo>
                    <a:pt x="178445" y="41746"/>
                  </a:lnTo>
                  <a:lnTo>
                    <a:pt x="173902" y="39241"/>
                  </a:lnTo>
                  <a:lnTo>
                    <a:pt x="168739" y="36432"/>
                  </a:lnTo>
                  <a:lnTo>
                    <a:pt x="166491" y="30993"/>
                  </a:lnTo>
                  <a:lnTo>
                    <a:pt x="160719" y="31926"/>
                  </a:lnTo>
                  <a:lnTo>
                    <a:pt x="160919" y="26811"/>
                  </a:lnTo>
                  <a:lnTo>
                    <a:pt x="161234" y="21868"/>
                  </a:lnTo>
                  <a:lnTo>
                    <a:pt x="155509" y="20639"/>
                  </a:lnTo>
                  <a:lnTo>
                    <a:pt x="152947" y="16562"/>
                  </a:lnTo>
                  <a:lnTo>
                    <a:pt x="156643" y="13191"/>
                  </a:lnTo>
                  <a:lnTo>
                    <a:pt x="159081" y="8523"/>
                  </a:lnTo>
                  <a:lnTo>
                    <a:pt x="153537" y="10876"/>
                  </a:lnTo>
                  <a:lnTo>
                    <a:pt x="149956" y="14086"/>
                  </a:lnTo>
                  <a:lnTo>
                    <a:pt x="145194" y="12933"/>
                  </a:lnTo>
                  <a:lnTo>
                    <a:pt x="144165" y="7857"/>
                  </a:lnTo>
                  <a:lnTo>
                    <a:pt x="139917" y="4837"/>
                  </a:lnTo>
                  <a:lnTo>
                    <a:pt x="138374" y="-97"/>
                  </a:lnTo>
                  <a:lnTo>
                    <a:pt x="133306" y="1942"/>
                  </a:lnTo>
                  <a:lnTo>
                    <a:pt x="130477" y="6066"/>
                  </a:lnTo>
                  <a:lnTo>
                    <a:pt x="131811" y="11933"/>
                  </a:lnTo>
                  <a:lnTo>
                    <a:pt x="127734" y="15495"/>
                  </a:lnTo>
                  <a:lnTo>
                    <a:pt x="122667" y="15562"/>
                  </a:lnTo>
                  <a:lnTo>
                    <a:pt x="117866" y="15076"/>
                  </a:lnTo>
                  <a:lnTo>
                    <a:pt x="116304" y="19829"/>
                  </a:lnTo>
                  <a:lnTo>
                    <a:pt x="111723" y="22373"/>
                  </a:lnTo>
                  <a:lnTo>
                    <a:pt x="108932" y="18143"/>
                  </a:lnTo>
                  <a:lnTo>
                    <a:pt x="104541" y="15562"/>
                  </a:lnTo>
                  <a:lnTo>
                    <a:pt x="100864" y="18705"/>
                  </a:lnTo>
                  <a:lnTo>
                    <a:pt x="102779" y="23935"/>
                  </a:lnTo>
                  <a:lnTo>
                    <a:pt x="104827" y="28602"/>
                  </a:lnTo>
                  <a:lnTo>
                    <a:pt x="105017" y="35212"/>
                  </a:lnTo>
                  <a:lnTo>
                    <a:pt x="103045" y="30507"/>
                  </a:lnTo>
                  <a:lnTo>
                    <a:pt x="101121" y="25687"/>
                  </a:lnTo>
                  <a:lnTo>
                    <a:pt x="97016" y="23077"/>
                  </a:lnTo>
                  <a:lnTo>
                    <a:pt x="96368" y="18143"/>
                  </a:lnTo>
                  <a:lnTo>
                    <a:pt x="92920" y="14152"/>
                  </a:lnTo>
                  <a:lnTo>
                    <a:pt x="88272" y="15658"/>
                  </a:lnTo>
                  <a:lnTo>
                    <a:pt x="83290" y="18791"/>
                  </a:lnTo>
                  <a:lnTo>
                    <a:pt x="80814" y="23354"/>
                  </a:lnTo>
                  <a:lnTo>
                    <a:pt x="83243" y="28573"/>
                  </a:lnTo>
                  <a:lnTo>
                    <a:pt x="78833" y="32269"/>
                  </a:lnTo>
                  <a:lnTo>
                    <a:pt x="77575" y="27545"/>
                  </a:lnTo>
                  <a:lnTo>
                    <a:pt x="74051" y="24211"/>
                  </a:lnTo>
                  <a:lnTo>
                    <a:pt x="72108" y="19486"/>
                  </a:lnTo>
                  <a:lnTo>
                    <a:pt x="67584" y="17648"/>
                  </a:lnTo>
                  <a:lnTo>
                    <a:pt x="66269" y="22487"/>
                  </a:lnTo>
                  <a:lnTo>
                    <a:pt x="67584" y="27573"/>
                  </a:lnTo>
                  <a:lnTo>
                    <a:pt x="68308" y="32421"/>
                  </a:lnTo>
                  <a:lnTo>
                    <a:pt x="66527" y="37651"/>
                  </a:lnTo>
                  <a:lnTo>
                    <a:pt x="62374" y="35165"/>
                  </a:lnTo>
                  <a:lnTo>
                    <a:pt x="57830" y="38013"/>
                  </a:lnTo>
                  <a:lnTo>
                    <a:pt x="56306" y="43165"/>
                  </a:lnTo>
                  <a:lnTo>
                    <a:pt x="57630" y="47881"/>
                  </a:lnTo>
                  <a:lnTo>
                    <a:pt x="55049" y="43832"/>
                  </a:lnTo>
                  <a:lnTo>
                    <a:pt x="55020" y="49176"/>
                  </a:lnTo>
                  <a:lnTo>
                    <a:pt x="55039" y="53976"/>
                  </a:lnTo>
                  <a:lnTo>
                    <a:pt x="52877" y="49719"/>
                  </a:lnTo>
                  <a:lnTo>
                    <a:pt x="51658" y="43642"/>
                  </a:lnTo>
                  <a:lnTo>
                    <a:pt x="51191" y="38241"/>
                  </a:lnTo>
                  <a:lnTo>
                    <a:pt x="45686" y="36365"/>
                  </a:lnTo>
                  <a:lnTo>
                    <a:pt x="43352" y="31240"/>
                  </a:lnTo>
                  <a:lnTo>
                    <a:pt x="48924" y="34545"/>
                  </a:lnTo>
                  <a:lnTo>
                    <a:pt x="51553" y="27697"/>
                  </a:lnTo>
                  <a:lnTo>
                    <a:pt x="49239" y="23430"/>
                  </a:lnTo>
                  <a:lnTo>
                    <a:pt x="47076" y="18372"/>
                  </a:lnTo>
                  <a:lnTo>
                    <a:pt x="43924" y="14514"/>
                  </a:lnTo>
                  <a:lnTo>
                    <a:pt x="40247" y="10981"/>
                  </a:lnTo>
                  <a:lnTo>
                    <a:pt x="35723" y="9123"/>
                  </a:lnTo>
                  <a:lnTo>
                    <a:pt x="33189" y="5047"/>
                  </a:lnTo>
                  <a:lnTo>
                    <a:pt x="27788" y="4894"/>
                  </a:lnTo>
                  <a:lnTo>
                    <a:pt x="22692" y="4046"/>
                  </a:lnTo>
                  <a:lnTo>
                    <a:pt x="20578" y="8609"/>
                  </a:lnTo>
                  <a:lnTo>
                    <a:pt x="26283" y="7561"/>
                  </a:lnTo>
                  <a:lnTo>
                    <a:pt x="30874" y="9561"/>
                  </a:lnTo>
                  <a:lnTo>
                    <a:pt x="26226" y="11257"/>
                  </a:lnTo>
                  <a:lnTo>
                    <a:pt x="26864" y="16410"/>
                  </a:lnTo>
                  <a:lnTo>
                    <a:pt x="31351" y="18801"/>
                  </a:lnTo>
                  <a:lnTo>
                    <a:pt x="33475" y="25059"/>
                  </a:lnTo>
                  <a:lnTo>
                    <a:pt x="31351" y="29840"/>
                  </a:lnTo>
                  <a:lnTo>
                    <a:pt x="32275" y="24744"/>
                  </a:lnTo>
                  <a:lnTo>
                    <a:pt x="29084" y="29069"/>
                  </a:lnTo>
                  <a:lnTo>
                    <a:pt x="30208" y="22906"/>
                  </a:lnTo>
                  <a:lnTo>
                    <a:pt x="25798" y="26268"/>
                  </a:lnTo>
                  <a:lnTo>
                    <a:pt x="25074" y="21077"/>
                  </a:lnTo>
                  <a:lnTo>
                    <a:pt x="20235" y="19344"/>
                  </a:lnTo>
                  <a:lnTo>
                    <a:pt x="17216" y="14172"/>
                  </a:lnTo>
                  <a:lnTo>
                    <a:pt x="12072" y="17324"/>
                  </a:lnTo>
                  <a:lnTo>
                    <a:pt x="16320" y="21058"/>
                  </a:lnTo>
                  <a:lnTo>
                    <a:pt x="11367" y="19563"/>
                  </a:lnTo>
                  <a:lnTo>
                    <a:pt x="12453" y="24620"/>
                  </a:lnTo>
                  <a:lnTo>
                    <a:pt x="17644" y="27373"/>
                  </a:lnTo>
                  <a:lnTo>
                    <a:pt x="12624" y="26649"/>
                  </a:lnTo>
                  <a:lnTo>
                    <a:pt x="14396" y="31898"/>
                  </a:lnTo>
                  <a:lnTo>
                    <a:pt x="19311" y="30831"/>
                  </a:lnTo>
                  <a:lnTo>
                    <a:pt x="14263" y="33326"/>
                  </a:lnTo>
                  <a:lnTo>
                    <a:pt x="18835" y="35022"/>
                  </a:lnTo>
                  <a:lnTo>
                    <a:pt x="14234" y="37965"/>
                  </a:lnTo>
                  <a:lnTo>
                    <a:pt x="9957" y="32526"/>
                  </a:lnTo>
                  <a:lnTo>
                    <a:pt x="5233" y="29774"/>
                  </a:lnTo>
                  <a:lnTo>
                    <a:pt x="6395" y="35117"/>
                  </a:lnTo>
                  <a:lnTo>
                    <a:pt x="10196" y="38041"/>
                  </a:lnTo>
                  <a:lnTo>
                    <a:pt x="5176" y="36155"/>
                  </a:lnTo>
                  <a:lnTo>
                    <a:pt x="8614" y="40556"/>
                  </a:lnTo>
                  <a:lnTo>
                    <a:pt x="4300" y="38060"/>
                  </a:lnTo>
                  <a:lnTo>
                    <a:pt x="-158" y="40346"/>
                  </a:lnTo>
                  <a:lnTo>
                    <a:pt x="4195" y="42366"/>
                  </a:lnTo>
                  <a:lnTo>
                    <a:pt x="8091" y="45614"/>
                  </a:lnTo>
                  <a:lnTo>
                    <a:pt x="12787" y="43356"/>
                  </a:lnTo>
                  <a:lnTo>
                    <a:pt x="19463" y="42613"/>
                  </a:lnTo>
                  <a:lnTo>
                    <a:pt x="23835" y="38746"/>
                  </a:lnTo>
                  <a:lnTo>
                    <a:pt x="27846" y="42137"/>
                  </a:lnTo>
                  <a:lnTo>
                    <a:pt x="26903" y="36832"/>
                  </a:lnTo>
                  <a:lnTo>
                    <a:pt x="29284" y="41137"/>
                  </a:lnTo>
                  <a:lnTo>
                    <a:pt x="30569" y="36355"/>
                  </a:lnTo>
                  <a:lnTo>
                    <a:pt x="31732" y="41918"/>
                  </a:lnTo>
                  <a:lnTo>
                    <a:pt x="37161" y="38546"/>
                  </a:lnTo>
                  <a:lnTo>
                    <a:pt x="33665" y="41956"/>
                  </a:lnTo>
                  <a:lnTo>
                    <a:pt x="38380" y="41156"/>
                  </a:lnTo>
                  <a:lnTo>
                    <a:pt x="43524" y="44471"/>
                  </a:lnTo>
                  <a:lnTo>
                    <a:pt x="37609" y="48309"/>
                  </a:lnTo>
                  <a:lnTo>
                    <a:pt x="32722" y="51624"/>
                  </a:lnTo>
                  <a:lnTo>
                    <a:pt x="35703" y="56929"/>
                  </a:lnTo>
                  <a:lnTo>
                    <a:pt x="42019" y="55624"/>
                  </a:lnTo>
                  <a:lnTo>
                    <a:pt x="43190" y="60863"/>
                  </a:lnTo>
                  <a:lnTo>
                    <a:pt x="37923" y="60234"/>
                  </a:lnTo>
                  <a:lnTo>
                    <a:pt x="32589" y="59873"/>
                  </a:lnTo>
                  <a:lnTo>
                    <a:pt x="27283" y="60987"/>
                  </a:lnTo>
                  <a:lnTo>
                    <a:pt x="22111" y="63063"/>
                  </a:lnTo>
                  <a:lnTo>
                    <a:pt x="17206" y="62940"/>
                  </a:lnTo>
                  <a:lnTo>
                    <a:pt x="12577" y="66140"/>
                  </a:lnTo>
                  <a:lnTo>
                    <a:pt x="7938" y="65035"/>
                  </a:lnTo>
                  <a:lnTo>
                    <a:pt x="7586" y="70455"/>
                  </a:lnTo>
                  <a:lnTo>
                    <a:pt x="12348" y="72036"/>
                  </a:lnTo>
                  <a:lnTo>
                    <a:pt x="16606" y="69655"/>
                  </a:lnTo>
                  <a:lnTo>
                    <a:pt x="22654" y="69816"/>
                  </a:lnTo>
                  <a:lnTo>
                    <a:pt x="28112" y="70645"/>
                  </a:lnTo>
                  <a:lnTo>
                    <a:pt x="32932" y="69626"/>
                  </a:lnTo>
                  <a:lnTo>
                    <a:pt x="32741" y="74703"/>
                  </a:lnTo>
                  <a:lnTo>
                    <a:pt x="35799" y="78827"/>
                  </a:lnTo>
                  <a:lnTo>
                    <a:pt x="41123" y="79237"/>
                  </a:lnTo>
                  <a:lnTo>
                    <a:pt x="38942" y="84885"/>
                  </a:lnTo>
                  <a:lnTo>
                    <a:pt x="44009" y="85876"/>
                  </a:lnTo>
                  <a:lnTo>
                    <a:pt x="48791" y="85171"/>
                  </a:lnTo>
                  <a:lnTo>
                    <a:pt x="44400" y="87562"/>
                  </a:lnTo>
                  <a:lnTo>
                    <a:pt x="41638" y="91600"/>
                  </a:lnTo>
                  <a:lnTo>
                    <a:pt x="40857" y="96639"/>
                  </a:lnTo>
                  <a:lnTo>
                    <a:pt x="36513" y="99697"/>
                  </a:lnTo>
                  <a:lnTo>
                    <a:pt x="31351" y="101135"/>
                  </a:lnTo>
                  <a:lnTo>
                    <a:pt x="28160" y="97144"/>
                  </a:lnTo>
                  <a:lnTo>
                    <a:pt x="27607" y="101963"/>
                  </a:lnTo>
                  <a:lnTo>
                    <a:pt x="27455" y="106888"/>
                  </a:lnTo>
                  <a:lnTo>
                    <a:pt x="32684" y="106212"/>
                  </a:lnTo>
                  <a:lnTo>
                    <a:pt x="38285" y="106678"/>
                  </a:lnTo>
                  <a:lnTo>
                    <a:pt x="43676" y="105392"/>
                  </a:lnTo>
                  <a:lnTo>
                    <a:pt x="48791" y="106031"/>
                  </a:lnTo>
                  <a:lnTo>
                    <a:pt x="54601" y="106154"/>
                  </a:lnTo>
                  <a:lnTo>
                    <a:pt x="59316" y="108736"/>
                  </a:lnTo>
                  <a:lnTo>
                    <a:pt x="66231" y="114565"/>
                  </a:lnTo>
                  <a:lnTo>
                    <a:pt x="70898" y="117880"/>
                  </a:lnTo>
                  <a:lnTo>
                    <a:pt x="77861" y="118394"/>
                  </a:lnTo>
                  <a:lnTo>
                    <a:pt x="82386" y="120480"/>
                  </a:lnTo>
                  <a:lnTo>
                    <a:pt x="87148" y="122671"/>
                  </a:lnTo>
                  <a:lnTo>
                    <a:pt x="93806" y="122852"/>
                  </a:lnTo>
                  <a:close/>
                </a:path>
              </a:pathLst>
            </a:custGeom>
            <a:solidFill>
              <a:srgbClr val="768EEB"/>
            </a:solidFill>
            <a:ln w="0" cap="flat">
              <a:solidFill>
                <a:srgbClr val="768EEB"/>
              </a:solidFill>
              <a:prstDash val="solid"/>
              <a:miter/>
            </a:ln>
          </p:spPr>
          <p:txBody>
            <a:bodyPr rtlCol="0" anchor="ctr"/>
            <a:lstStyle/>
            <a:p>
              <a:endParaRPr lang="de-DE"/>
            </a:p>
          </p:txBody>
        </p:sp>
        <p:sp>
          <p:nvSpPr>
            <p:cNvPr id="34" name="Freihandform: Form 33">
              <a:extLst>
                <a:ext uri="{FF2B5EF4-FFF2-40B4-BE49-F238E27FC236}">
                  <a16:creationId xmlns:a16="http://schemas.microsoft.com/office/drawing/2014/main" id="{EFCB3A9A-46B2-AE28-2A10-98174F667B81}"/>
                </a:ext>
              </a:extLst>
            </p:cNvPr>
            <p:cNvSpPr/>
            <p:nvPr/>
          </p:nvSpPr>
          <p:spPr>
            <a:xfrm>
              <a:off x="9649610" y="4792116"/>
              <a:ext cx="915585" cy="333157"/>
            </a:xfrm>
            <a:custGeom>
              <a:avLst/>
              <a:gdLst>
                <a:gd name="connsiteX0" fmla="*/ 757003 w 757160"/>
                <a:gd name="connsiteY0" fmla="*/ 245648 h 275510"/>
                <a:gd name="connsiteX1" fmla="*/ 757003 w 757160"/>
                <a:gd name="connsiteY1" fmla="*/ 208262 h 275510"/>
                <a:gd name="connsiteX2" fmla="*/ 754631 w 757160"/>
                <a:gd name="connsiteY2" fmla="*/ 203719 h 275510"/>
                <a:gd name="connsiteX3" fmla="*/ 756003 w 757160"/>
                <a:gd name="connsiteY3" fmla="*/ 198842 h 275510"/>
                <a:gd name="connsiteX4" fmla="*/ 756679 w 757160"/>
                <a:gd name="connsiteY4" fmla="*/ 187155 h 275510"/>
                <a:gd name="connsiteX5" fmla="*/ 756670 w 757160"/>
                <a:gd name="connsiteY5" fmla="*/ 140511 h 275510"/>
                <a:gd name="connsiteX6" fmla="*/ 753250 w 757160"/>
                <a:gd name="connsiteY6" fmla="*/ 136939 h 275510"/>
                <a:gd name="connsiteX7" fmla="*/ 746192 w 757160"/>
                <a:gd name="connsiteY7" fmla="*/ 133463 h 275510"/>
                <a:gd name="connsiteX8" fmla="*/ 736553 w 757160"/>
                <a:gd name="connsiteY8" fmla="*/ 132872 h 275510"/>
                <a:gd name="connsiteX9" fmla="*/ 732038 w 757160"/>
                <a:gd name="connsiteY9" fmla="*/ 130329 h 275510"/>
                <a:gd name="connsiteX10" fmla="*/ 722780 w 757160"/>
                <a:gd name="connsiteY10" fmla="*/ 125985 h 275510"/>
                <a:gd name="connsiteX11" fmla="*/ 717465 w 757160"/>
                <a:gd name="connsiteY11" fmla="*/ 123033 h 275510"/>
                <a:gd name="connsiteX12" fmla="*/ 710188 w 757160"/>
                <a:gd name="connsiteY12" fmla="*/ 120670 h 275510"/>
                <a:gd name="connsiteX13" fmla="*/ 705854 w 757160"/>
                <a:gd name="connsiteY13" fmla="*/ 117718 h 275510"/>
                <a:gd name="connsiteX14" fmla="*/ 700148 w 757160"/>
                <a:gd name="connsiteY14" fmla="*/ 119099 h 275510"/>
                <a:gd name="connsiteX15" fmla="*/ 692481 w 757160"/>
                <a:gd name="connsiteY15" fmla="*/ 123233 h 275510"/>
                <a:gd name="connsiteX16" fmla="*/ 693662 w 757160"/>
                <a:gd name="connsiteY16" fmla="*/ 128347 h 275510"/>
                <a:gd name="connsiteX17" fmla="*/ 687556 w 757160"/>
                <a:gd name="connsiteY17" fmla="*/ 129329 h 275510"/>
                <a:gd name="connsiteX18" fmla="*/ 680860 w 757160"/>
                <a:gd name="connsiteY18" fmla="*/ 130329 h 275510"/>
                <a:gd name="connsiteX19" fmla="*/ 678669 w 757160"/>
                <a:gd name="connsiteY19" fmla="*/ 134872 h 275510"/>
                <a:gd name="connsiteX20" fmla="*/ 674973 w 757160"/>
                <a:gd name="connsiteY20" fmla="*/ 138130 h 275510"/>
                <a:gd name="connsiteX21" fmla="*/ 672802 w 757160"/>
                <a:gd name="connsiteY21" fmla="*/ 142721 h 275510"/>
                <a:gd name="connsiteX22" fmla="*/ 667287 w 757160"/>
                <a:gd name="connsiteY22" fmla="*/ 146464 h 275510"/>
                <a:gd name="connsiteX23" fmla="*/ 658934 w 757160"/>
                <a:gd name="connsiteY23" fmla="*/ 149388 h 275510"/>
                <a:gd name="connsiteX24" fmla="*/ 654695 w 757160"/>
                <a:gd name="connsiteY24" fmla="*/ 145283 h 275510"/>
                <a:gd name="connsiteX25" fmla="*/ 652066 w 757160"/>
                <a:gd name="connsiteY25" fmla="*/ 140511 h 275510"/>
                <a:gd name="connsiteX26" fmla="*/ 650913 w 757160"/>
                <a:gd name="connsiteY26" fmla="*/ 135167 h 275510"/>
                <a:gd name="connsiteX27" fmla="*/ 648990 w 757160"/>
                <a:gd name="connsiteY27" fmla="*/ 140159 h 275510"/>
                <a:gd name="connsiteX28" fmla="*/ 646237 w 757160"/>
                <a:gd name="connsiteY28" fmla="*/ 135244 h 275510"/>
                <a:gd name="connsiteX29" fmla="*/ 643084 w 757160"/>
                <a:gd name="connsiteY29" fmla="*/ 129662 h 275510"/>
                <a:gd name="connsiteX30" fmla="*/ 642494 w 757160"/>
                <a:gd name="connsiteY30" fmla="*/ 123823 h 275510"/>
                <a:gd name="connsiteX31" fmla="*/ 644265 w 757160"/>
                <a:gd name="connsiteY31" fmla="*/ 119099 h 275510"/>
                <a:gd name="connsiteX32" fmla="*/ 644275 w 757160"/>
                <a:gd name="connsiteY32" fmla="*/ 114146 h 275510"/>
                <a:gd name="connsiteX33" fmla="*/ 641246 w 757160"/>
                <a:gd name="connsiteY33" fmla="*/ 109393 h 275510"/>
                <a:gd name="connsiteX34" fmla="*/ 637540 w 757160"/>
                <a:gd name="connsiteY34" fmla="*/ 105992 h 275510"/>
                <a:gd name="connsiteX35" fmla="*/ 631873 w 757160"/>
                <a:gd name="connsiteY35" fmla="*/ 106107 h 275510"/>
                <a:gd name="connsiteX36" fmla="*/ 626835 w 757160"/>
                <a:gd name="connsiteY36" fmla="*/ 103002 h 275510"/>
                <a:gd name="connsiteX37" fmla="*/ 622424 w 757160"/>
                <a:gd name="connsiteY37" fmla="*/ 101192 h 275510"/>
                <a:gd name="connsiteX38" fmla="*/ 613176 w 757160"/>
                <a:gd name="connsiteY38" fmla="*/ 99620 h 275510"/>
                <a:gd name="connsiteX39" fmla="*/ 607470 w 757160"/>
                <a:gd name="connsiteY39" fmla="*/ 103554 h 275510"/>
                <a:gd name="connsiteX40" fmla="*/ 600202 w 757160"/>
                <a:gd name="connsiteY40" fmla="*/ 106221 h 275510"/>
                <a:gd name="connsiteX41" fmla="*/ 595268 w 757160"/>
                <a:gd name="connsiteY41" fmla="*/ 107097 h 275510"/>
                <a:gd name="connsiteX42" fmla="*/ 594878 w 757160"/>
                <a:gd name="connsiteY42" fmla="*/ 112869 h 275510"/>
                <a:gd name="connsiteX43" fmla="*/ 591134 w 757160"/>
                <a:gd name="connsiteY43" fmla="*/ 116537 h 275510"/>
                <a:gd name="connsiteX44" fmla="*/ 596059 w 757160"/>
                <a:gd name="connsiteY44" fmla="*/ 118899 h 275510"/>
                <a:gd name="connsiteX45" fmla="*/ 602451 w 757160"/>
                <a:gd name="connsiteY45" fmla="*/ 119632 h 275510"/>
                <a:gd name="connsiteX46" fmla="*/ 607670 w 757160"/>
                <a:gd name="connsiteY46" fmla="*/ 121851 h 275510"/>
                <a:gd name="connsiteX47" fmla="*/ 608470 w 757160"/>
                <a:gd name="connsiteY47" fmla="*/ 127424 h 275510"/>
                <a:gd name="connsiteX48" fmla="*/ 612204 w 757160"/>
                <a:gd name="connsiteY48" fmla="*/ 130719 h 275510"/>
                <a:gd name="connsiteX49" fmla="*/ 618100 w 757160"/>
                <a:gd name="connsiteY49" fmla="*/ 130119 h 275510"/>
                <a:gd name="connsiteX50" fmla="*/ 624243 w 757160"/>
                <a:gd name="connsiteY50" fmla="*/ 131605 h 275510"/>
                <a:gd name="connsiteX51" fmla="*/ 629711 w 757160"/>
                <a:gd name="connsiteY51" fmla="*/ 130710 h 275510"/>
                <a:gd name="connsiteX52" fmla="*/ 634759 w 757160"/>
                <a:gd name="connsiteY52" fmla="*/ 130710 h 275510"/>
                <a:gd name="connsiteX53" fmla="*/ 632854 w 757160"/>
                <a:gd name="connsiteY53" fmla="*/ 135634 h 275510"/>
                <a:gd name="connsiteX54" fmla="*/ 626949 w 757160"/>
                <a:gd name="connsiteY54" fmla="*/ 134063 h 275510"/>
                <a:gd name="connsiteX55" fmla="*/ 622491 w 757160"/>
                <a:gd name="connsiteY55" fmla="*/ 138597 h 275510"/>
                <a:gd name="connsiteX56" fmla="*/ 617310 w 757160"/>
                <a:gd name="connsiteY56" fmla="*/ 138196 h 275510"/>
                <a:gd name="connsiteX57" fmla="*/ 612452 w 757160"/>
                <a:gd name="connsiteY57" fmla="*/ 137996 h 275510"/>
                <a:gd name="connsiteX58" fmla="*/ 608451 w 757160"/>
                <a:gd name="connsiteY58" fmla="*/ 140997 h 275510"/>
                <a:gd name="connsiteX59" fmla="*/ 613595 w 757160"/>
                <a:gd name="connsiteY59" fmla="*/ 143026 h 275510"/>
                <a:gd name="connsiteX60" fmla="*/ 618290 w 757160"/>
                <a:gd name="connsiteY60" fmla="*/ 146864 h 275510"/>
                <a:gd name="connsiteX61" fmla="*/ 622424 w 757160"/>
                <a:gd name="connsiteY61" fmla="*/ 152770 h 275510"/>
                <a:gd name="connsiteX62" fmla="*/ 620824 w 757160"/>
                <a:gd name="connsiteY62" fmla="*/ 157427 h 275510"/>
                <a:gd name="connsiteX63" fmla="*/ 624786 w 757160"/>
                <a:gd name="connsiteY63" fmla="*/ 162038 h 275510"/>
                <a:gd name="connsiteX64" fmla="*/ 629511 w 757160"/>
                <a:gd name="connsiteY64" fmla="*/ 160266 h 275510"/>
                <a:gd name="connsiteX65" fmla="*/ 631645 w 757160"/>
                <a:gd name="connsiteY65" fmla="*/ 155008 h 275510"/>
                <a:gd name="connsiteX66" fmla="*/ 637464 w 757160"/>
                <a:gd name="connsiteY66" fmla="*/ 155237 h 275510"/>
                <a:gd name="connsiteX67" fmla="*/ 642103 w 757160"/>
                <a:gd name="connsiteY67" fmla="*/ 157113 h 275510"/>
                <a:gd name="connsiteX68" fmla="*/ 645742 w 757160"/>
                <a:gd name="connsiteY68" fmla="*/ 160856 h 275510"/>
                <a:gd name="connsiteX69" fmla="*/ 650533 w 757160"/>
                <a:gd name="connsiteY69" fmla="*/ 160104 h 275510"/>
                <a:gd name="connsiteX70" fmla="*/ 655095 w 757160"/>
                <a:gd name="connsiteY70" fmla="*/ 164381 h 275510"/>
                <a:gd name="connsiteX71" fmla="*/ 660801 w 757160"/>
                <a:gd name="connsiteY71" fmla="*/ 168153 h 275510"/>
                <a:gd name="connsiteX72" fmla="*/ 666106 w 757160"/>
                <a:gd name="connsiteY72" fmla="*/ 167562 h 275510"/>
                <a:gd name="connsiteX73" fmla="*/ 672402 w 757160"/>
                <a:gd name="connsiteY73" fmla="*/ 168353 h 275510"/>
                <a:gd name="connsiteX74" fmla="*/ 678412 w 757160"/>
                <a:gd name="connsiteY74" fmla="*/ 171229 h 275510"/>
                <a:gd name="connsiteX75" fmla="*/ 684604 w 757160"/>
                <a:gd name="connsiteY75" fmla="*/ 174077 h 275510"/>
                <a:gd name="connsiteX76" fmla="*/ 690195 w 757160"/>
                <a:gd name="connsiteY76" fmla="*/ 175734 h 275510"/>
                <a:gd name="connsiteX77" fmla="*/ 696015 w 757160"/>
                <a:gd name="connsiteY77" fmla="*/ 177630 h 275510"/>
                <a:gd name="connsiteX78" fmla="*/ 702311 w 757160"/>
                <a:gd name="connsiteY78" fmla="*/ 180992 h 275510"/>
                <a:gd name="connsiteX79" fmla="*/ 708026 w 757160"/>
                <a:gd name="connsiteY79" fmla="*/ 185936 h 275510"/>
                <a:gd name="connsiteX80" fmla="*/ 710188 w 757160"/>
                <a:gd name="connsiteY80" fmla="*/ 190870 h 275510"/>
                <a:gd name="connsiteX81" fmla="*/ 713331 w 757160"/>
                <a:gd name="connsiteY81" fmla="*/ 196013 h 275510"/>
                <a:gd name="connsiteX82" fmla="*/ 717074 w 757160"/>
                <a:gd name="connsiteY82" fmla="*/ 201957 h 275510"/>
                <a:gd name="connsiteX83" fmla="*/ 718055 w 757160"/>
                <a:gd name="connsiteY83" fmla="*/ 207700 h 275510"/>
                <a:gd name="connsiteX84" fmla="*/ 721008 w 757160"/>
                <a:gd name="connsiteY84" fmla="*/ 212453 h 275510"/>
                <a:gd name="connsiteX85" fmla="*/ 722980 w 757160"/>
                <a:gd name="connsiteY85" fmla="*/ 218207 h 275510"/>
                <a:gd name="connsiteX86" fmla="*/ 718255 w 757160"/>
                <a:gd name="connsiteY86" fmla="*/ 215635 h 275510"/>
                <a:gd name="connsiteX87" fmla="*/ 709207 w 757160"/>
                <a:gd name="connsiteY87" fmla="*/ 217816 h 275510"/>
                <a:gd name="connsiteX88" fmla="*/ 704692 w 757160"/>
                <a:gd name="connsiteY88" fmla="*/ 223350 h 275510"/>
                <a:gd name="connsiteX89" fmla="*/ 703301 w 757160"/>
                <a:gd name="connsiteY89" fmla="*/ 228141 h 275510"/>
                <a:gd name="connsiteX90" fmla="*/ 701529 w 757160"/>
                <a:gd name="connsiteY90" fmla="*/ 233904 h 275510"/>
                <a:gd name="connsiteX91" fmla="*/ 706844 w 757160"/>
                <a:gd name="connsiteY91" fmla="*/ 232713 h 275510"/>
                <a:gd name="connsiteX92" fmla="*/ 712740 w 757160"/>
                <a:gd name="connsiteY92" fmla="*/ 234104 h 275510"/>
                <a:gd name="connsiteX93" fmla="*/ 722580 w 757160"/>
                <a:gd name="connsiteY93" fmla="*/ 233304 h 275510"/>
                <a:gd name="connsiteX94" fmla="*/ 725142 w 757160"/>
                <a:gd name="connsiteY94" fmla="*/ 229131 h 275510"/>
                <a:gd name="connsiteX95" fmla="*/ 730124 w 757160"/>
                <a:gd name="connsiteY95" fmla="*/ 230094 h 275510"/>
                <a:gd name="connsiteX96" fmla="*/ 734981 w 757160"/>
                <a:gd name="connsiteY96" fmla="*/ 228341 h 275510"/>
                <a:gd name="connsiteX97" fmla="*/ 740096 w 757160"/>
                <a:gd name="connsiteY97" fmla="*/ 230522 h 275510"/>
                <a:gd name="connsiteX98" fmla="*/ 746592 w 757160"/>
                <a:gd name="connsiteY98" fmla="*/ 234894 h 275510"/>
                <a:gd name="connsiteX99" fmla="*/ 750478 w 757160"/>
                <a:gd name="connsiteY99" fmla="*/ 240380 h 275510"/>
                <a:gd name="connsiteX100" fmla="*/ 757003 w 757160"/>
                <a:gd name="connsiteY100" fmla="*/ 245648 h 275510"/>
                <a:gd name="connsiteX101" fmla="*/ 519716 w 757160"/>
                <a:gd name="connsiteY101" fmla="*/ 28154 h 275510"/>
                <a:gd name="connsiteX102" fmla="*/ 523059 w 757160"/>
                <a:gd name="connsiteY102" fmla="*/ 23420 h 275510"/>
                <a:gd name="connsiteX103" fmla="*/ 520269 w 757160"/>
                <a:gd name="connsiteY103" fmla="*/ 18277 h 275510"/>
                <a:gd name="connsiteX104" fmla="*/ 521078 w 757160"/>
                <a:gd name="connsiteY104" fmla="*/ 23639 h 275510"/>
                <a:gd name="connsiteX105" fmla="*/ 460680 w 757160"/>
                <a:gd name="connsiteY105" fmla="*/ 120670 h 275510"/>
                <a:gd name="connsiteX106" fmla="*/ 466586 w 757160"/>
                <a:gd name="connsiteY106" fmla="*/ 118308 h 275510"/>
                <a:gd name="connsiteX107" fmla="*/ 463243 w 757160"/>
                <a:gd name="connsiteY107" fmla="*/ 113393 h 275510"/>
                <a:gd name="connsiteX108" fmla="*/ 457927 w 757160"/>
                <a:gd name="connsiteY108" fmla="*/ 113193 h 275510"/>
                <a:gd name="connsiteX109" fmla="*/ 455765 w 757160"/>
                <a:gd name="connsiteY109" fmla="*/ 118118 h 275510"/>
                <a:gd name="connsiteX110" fmla="*/ 461071 w 757160"/>
                <a:gd name="connsiteY110" fmla="*/ 115356 h 275510"/>
                <a:gd name="connsiteX111" fmla="*/ 460680 w 757160"/>
                <a:gd name="connsiteY111" fmla="*/ 120670 h 275510"/>
                <a:gd name="connsiteX112" fmla="*/ 538014 w 757160"/>
                <a:gd name="connsiteY112" fmla="*/ 108078 h 275510"/>
                <a:gd name="connsiteX113" fmla="*/ 535261 w 757160"/>
                <a:gd name="connsiteY113" fmla="*/ 103945 h 275510"/>
                <a:gd name="connsiteX114" fmla="*/ 534080 w 757160"/>
                <a:gd name="connsiteY114" fmla="*/ 98830 h 275510"/>
                <a:gd name="connsiteX115" fmla="*/ 530784 w 757160"/>
                <a:gd name="connsiteY115" fmla="*/ 102916 h 275510"/>
                <a:gd name="connsiteX116" fmla="*/ 532699 w 757160"/>
                <a:gd name="connsiteY116" fmla="*/ 107288 h 275510"/>
                <a:gd name="connsiteX117" fmla="*/ 538014 w 757160"/>
                <a:gd name="connsiteY117" fmla="*/ 108078 h 275510"/>
                <a:gd name="connsiteX118" fmla="*/ 466976 w 757160"/>
                <a:gd name="connsiteY118" fmla="*/ 266212 h 275510"/>
                <a:gd name="connsiteX119" fmla="*/ 473749 w 757160"/>
                <a:gd name="connsiteY119" fmla="*/ 265365 h 275510"/>
                <a:gd name="connsiteX120" fmla="*/ 482159 w 757160"/>
                <a:gd name="connsiteY120" fmla="*/ 263012 h 275510"/>
                <a:gd name="connsiteX121" fmla="*/ 488227 w 757160"/>
                <a:gd name="connsiteY121" fmla="*/ 258011 h 275510"/>
                <a:gd name="connsiteX122" fmla="*/ 491570 w 757160"/>
                <a:gd name="connsiteY122" fmla="*/ 254220 h 275510"/>
                <a:gd name="connsiteX123" fmla="*/ 492551 w 757160"/>
                <a:gd name="connsiteY123" fmla="*/ 248801 h 275510"/>
                <a:gd name="connsiteX124" fmla="*/ 494637 w 757160"/>
                <a:gd name="connsiteY124" fmla="*/ 243648 h 275510"/>
                <a:gd name="connsiteX125" fmla="*/ 488465 w 757160"/>
                <a:gd name="connsiteY125" fmla="*/ 243333 h 275510"/>
                <a:gd name="connsiteX126" fmla="*/ 483378 w 757160"/>
                <a:gd name="connsiteY126" fmla="*/ 246277 h 275510"/>
                <a:gd name="connsiteX127" fmla="*/ 481302 w 757160"/>
                <a:gd name="connsiteY127" fmla="*/ 250744 h 275510"/>
                <a:gd name="connsiteX128" fmla="*/ 476464 w 757160"/>
                <a:gd name="connsiteY128" fmla="*/ 250201 h 275510"/>
                <a:gd name="connsiteX129" fmla="*/ 471377 w 757160"/>
                <a:gd name="connsiteY129" fmla="*/ 252554 h 275510"/>
                <a:gd name="connsiteX130" fmla="*/ 469805 w 757160"/>
                <a:gd name="connsiteY130" fmla="*/ 258145 h 275510"/>
                <a:gd name="connsiteX131" fmla="*/ 467243 w 757160"/>
                <a:gd name="connsiteY131" fmla="*/ 263469 h 275510"/>
                <a:gd name="connsiteX132" fmla="*/ 548653 w 757160"/>
                <a:gd name="connsiteY132" fmla="*/ 108774 h 275510"/>
                <a:gd name="connsiteX133" fmla="*/ 544767 w 757160"/>
                <a:gd name="connsiteY133" fmla="*/ 104602 h 275510"/>
                <a:gd name="connsiteX134" fmla="*/ 540204 w 757160"/>
                <a:gd name="connsiteY134" fmla="*/ 93981 h 275510"/>
                <a:gd name="connsiteX135" fmla="*/ 540376 w 757160"/>
                <a:gd name="connsiteY135" fmla="*/ 86438 h 275510"/>
                <a:gd name="connsiteX136" fmla="*/ 546567 w 757160"/>
                <a:gd name="connsiteY136" fmla="*/ 87381 h 275510"/>
                <a:gd name="connsiteX137" fmla="*/ 551349 w 757160"/>
                <a:gd name="connsiteY137" fmla="*/ 88714 h 275510"/>
                <a:gd name="connsiteX138" fmla="*/ 556512 w 757160"/>
                <a:gd name="connsiteY138" fmla="*/ 90371 h 275510"/>
                <a:gd name="connsiteX139" fmla="*/ 552777 w 757160"/>
                <a:gd name="connsiteY139" fmla="*/ 85914 h 275510"/>
                <a:gd name="connsiteX140" fmla="*/ 546272 w 757160"/>
                <a:gd name="connsiteY140" fmla="*/ 81513 h 275510"/>
                <a:gd name="connsiteX141" fmla="*/ 550292 w 757160"/>
                <a:gd name="connsiteY141" fmla="*/ 77951 h 275510"/>
                <a:gd name="connsiteX142" fmla="*/ 553359 w 757160"/>
                <a:gd name="connsiteY142" fmla="*/ 74236 h 275510"/>
                <a:gd name="connsiteX143" fmla="*/ 553359 w 757160"/>
                <a:gd name="connsiteY143" fmla="*/ 68559 h 275510"/>
                <a:gd name="connsiteX144" fmla="*/ 548443 w 757160"/>
                <a:gd name="connsiteY144" fmla="*/ 68730 h 275510"/>
                <a:gd name="connsiteX145" fmla="*/ 543919 w 757160"/>
                <a:gd name="connsiteY145" fmla="*/ 72464 h 275510"/>
                <a:gd name="connsiteX146" fmla="*/ 540767 w 757160"/>
                <a:gd name="connsiteY146" fmla="*/ 76989 h 275510"/>
                <a:gd name="connsiteX147" fmla="*/ 536042 w 757160"/>
                <a:gd name="connsiteY147" fmla="*/ 77779 h 275510"/>
                <a:gd name="connsiteX148" fmla="*/ 540176 w 757160"/>
                <a:gd name="connsiteY148" fmla="*/ 74436 h 275510"/>
                <a:gd name="connsiteX149" fmla="*/ 542148 w 757160"/>
                <a:gd name="connsiteY149" fmla="*/ 68940 h 275510"/>
                <a:gd name="connsiteX150" fmla="*/ 540890 w 757160"/>
                <a:gd name="connsiteY150" fmla="*/ 64321 h 275510"/>
                <a:gd name="connsiteX151" fmla="*/ 542538 w 757160"/>
                <a:gd name="connsiteY151" fmla="*/ 58491 h 275510"/>
                <a:gd name="connsiteX152" fmla="*/ 537842 w 757160"/>
                <a:gd name="connsiteY152" fmla="*/ 60996 h 275510"/>
                <a:gd name="connsiteX153" fmla="*/ 534670 w 757160"/>
                <a:gd name="connsiteY153" fmla="*/ 65397 h 275510"/>
                <a:gd name="connsiteX154" fmla="*/ 533651 w 757160"/>
                <a:gd name="connsiteY154" fmla="*/ 70731 h 275510"/>
                <a:gd name="connsiteX155" fmla="*/ 531765 w 757160"/>
                <a:gd name="connsiteY155" fmla="*/ 76551 h 275510"/>
                <a:gd name="connsiteX156" fmla="*/ 535452 w 757160"/>
                <a:gd name="connsiteY156" fmla="*/ 80141 h 275510"/>
                <a:gd name="connsiteX157" fmla="*/ 533908 w 757160"/>
                <a:gd name="connsiteY157" fmla="*/ 84694 h 275510"/>
                <a:gd name="connsiteX158" fmla="*/ 537023 w 757160"/>
                <a:gd name="connsiteY158" fmla="*/ 88400 h 275510"/>
                <a:gd name="connsiteX159" fmla="*/ 536499 w 757160"/>
                <a:gd name="connsiteY159" fmla="*/ 93981 h 275510"/>
                <a:gd name="connsiteX160" fmla="*/ 537375 w 757160"/>
                <a:gd name="connsiteY160" fmla="*/ 98982 h 275510"/>
                <a:gd name="connsiteX161" fmla="*/ 540862 w 757160"/>
                <a:gd name="connsiteY161" fmla="*/ 102849 h 275510"/>
                <a:gd name="connsiteX162" fmla="*/ 544234 w 757160"/>
                <a:gd name="connsiteY162" fmla="*/ 106354 h 275510"/>
                <a:gd name="connsiteX163" fmla="*/ 548653 w 757160"/>
                <a:gd name="connsiteY163" fmla="*/ 108774 h 275510"/>
                <a:gd name="connsiteX164" fmla="*/ 534080 w 757160"/>
                <a:gd name="connsiteY164" fmla="*/ 122442 h 275510"/>
                <a:gd name="connsiteX165" fmla="*/ 540376 w 757160"/>
                <a:gd name="connsiteY165" fmla="*/ 121851 h 275510"/>
                <a:gd name="connsiteX166" fmla="*/ 538738 w 757160"/>
                <a:gd name="connsiteY166" fmla="*/ 117241 h 275510"/>
                <a:gd name="connsiteX167" fmla="*/ 533490 w 757160"/>
                <a:gd name="connsiteY167" fmla="*/ 117527 h 275510"/>
                <a:gd name="connsiteX168" fmla="*/ 534080 w 757160"/>
                <a:gd name="connsiteY168" fmla="*/ 122442 h 275510"/>
                <a:gd name="connsiteX169" fmla="*/ 19358 w 757160"/>
                <a:gd name="connsiteY169" fmla="*/ 55253 h 275510"/>
                <a:gd name="connsiteX170" fmla="*/ 13691 w 757160"/>
                <a:gd name="connsiteY170" fmla="*/ 47690 h 275510"/>
                <a:gd name="connsiteX171" fmla="*/ 9205 w 757160"/>
                <a:gd name="connsiteY171" fmla="*/ 45575 h 275510"/>
                <a:gd name="connsiteX172" fmla="*/ 9719 w 757160"/>
                <a:gd name="connsiteY172" fmla="*/ 50633 h 275510"/>
                <a:gd name="connsiteX173" fmla="*/ 16025 w 757160"/>
                <a:gd name="connsiteY173" fmla="*/ 53357 h 275510"/>
                <a:gd name="connsiteX174" fmla="*/ 42742 w 757160"/>
                <a:gd name="connsiteY174" fmla="*/ 85057 h 275510"/>
                <a:gd name="connsiteX175" fmla="*/ 44114 w 757160"/>
                <a:gd name="connsiteY175" fmla="*/ 79160 h 275510"/>
                <a:gd name="connsiteX176" fmla="*/ 41104 w 757160"/>
                <a:gd name="connsiteY176" fmla="*/ 74322 h 275510"/>
                <a:gd name="connsiteX177" fmla="*/ 36056 w 757160"/>
                <a:gd name="connsiteY177" fmla="*/ 69131 h 275510"/>
                <a:gd name="connsiteX178" fmla="*/ 30741 w 757160"/>
                <a:gd name="connsiteY178" fmla="*/ 70102 h 275510"/>
                <a:gd name="connsiteX179" fmla="*/ 33646 w 757160"/>
                <a:gd name="connsiteY179" fmla="*/ 73998 h 275510"/>
                <a:gd name="connsiteX180" fmla="*/ 35837 w 757160"/>
                <a:gd name="connsiteY180" fmla="*/ 78303 h 275510"/>
                <a:gd name="connsiteX181" fmla="*/ 39790 w 757160"/>
                <a:gd name="connsiteY181" fmla="*/ 81742 h 275510"/>
                <a:gd name="connsiteX182" fmla="*/ 59497 w 757160"/>
                <a:gd name="connsiteY182" fmla="*/ 92800 h 275510"/>
                <a:gd name="connsiteX183" fmla="*/ 53829 w 757160"/>
                <a:gd name="connsiteY183" fmla="*/ 91390 h 275510"/>
                <a:gd name="connsiteX184" fmla="*/ 58773 w 757160"/>
                <a:gd name="connsiteY184" fmla="*/ 92591 h 275510"/>
                <a:gd name="connsiteX185" fmla="*/ 154175 w 757160"/>
                <a:gd name="connsiteY185" fmla="*/ 192299 h 275510"/>
                <a:gd name="connsiteX186" fmla="*/ 154937 w 757160"/>
                <a:gd name="connsiteY186" fmla="*/ 187155 h 275510"/>
                <a:gd name="connsiteX187" fmla="*/ 159795 w 757160"/>
                <a:gd name="connsiteY187" fmla="*/ 188146 h 275510"/>
                <a:gd name="connsiteX188" fmla="*/ 164453 w 757160"/>
                <a:gd name="connsiteY188" fmla="*/ 189565 h 275510"/>
                <a:gd name="connsiteX189" fmla="*/ 165529 w 757160"/>
                <a:gd name="connsiteY189" fmla="*/ 184412 h 275510"/>
                <a:gd name="connsiteX190" fmla="*/ 170644 w 757160"/>
                <a:gd name="connsiteY190" fmla="*/ 188288 h 275510"/>
                <a:gd name="connsiteX191" fmla="*/ 174978 w 757160"/>
                <a:gd name="connsiteY191" fmla="*/ 185517 h 275510"/>
                <a:gd name="connsiteX192" fmla="*/ 175568 w 757160"/>
                <a:gd name="connsiteY192" fmla="*/ 177811 h 275510"/>
                <a:gd name="connsiteX193" fmla="*/ 175759 w 757160"/>
                <a:gd name="connsiteY193" fmla="*/ 172086 h 275510"/>
                <a:gd name="connsiteX194" fmla="*/ 174578 w 757160"/>
                <a:gd name="connsiteY194" fmla="*/ 163809 h 275510"/>
                <a:gd name="connsiteX195" fmla="*/ 176940 w 757160"/>
                <a:gd name="connsiteY195" fmla="*/ 158085 h 275510"/>
                <a:gd name="connsiteX196" fmla="*/ 175492 w 757160"/>
                <a:gd name="connsiteY196" fmla="*/ 151712 h 275510"/>
                <a:gd name="connsiteX197" fmla="*/ 179693 w 757160"/>
                <a:gd name="connsiteY197" fmla="*/ 147636 h 275510"/>
                <a:gd name="connsiteX198" fmla="*/ 177531 w 757160"/>
                <a:gd name="connsiteY198" fmla="*/ 142511 h 275510"/>
                <a:gd name="connsiteX199" fmla="*/ 173987 w 757160"/>
                <a:gd name="connsiteY199" fmla="*/ 138177 h 275510"/>
                <a:gd name="connsiteX200" fmla="*/ 171625 w 757160"/>
                <a:gd name="connsiteY200" fmla="*/ 133453 h 275510"/>
                <a:gd name="connsiteX201" fmla="*/ 165329 w 757160"/>
                <a:gd name="connsiteY201" fmla="*/ 133253 h 275510"/>
                <a:gd name="connsiteX202" fmla="*/ 158643 w 757160"/>
                <a:gd name="connsiteY202" fmla="*/ 131481 h 275510"/>
                <a:gd name="connsiteX203" fmla="*/ 156480 w 757160"/>
                <a:gd name="connsiteY203" fmla="*/ 126757 h 275510"/>
                <a:gd name="connsiteX204" fmla="*/ 152547 w 757160"/>
                <a:gd name="connsiteY204" fmla="*/ 120851 h 275510"/>
                <a:gd name="connsiteX205" fmla="*/ 151956 w 757160"/>
                <a:gd name="connsiteY205" fmla="*/ 115937 h 275510"/>
                <a:gd name="connsiteX206" fmla="*/ 150775 w 757160"/>
                <a:gd name="connsiteY206" fmla="*/ 110622 h 275510"/>
                <a:gd name="connsiteX207" fmla="*/ 144869 w 757160"/>
                <a:gd name="connsiteY207" fmla="*/ 110031 h 275510"/>
                <a:gd name="connsiteX208" fmla="*/ 136611 w 757160"/>
                <a:gd name="connsiteY208" fmla="*/ 107288 h 275510"/>
                <a:gd name="connsiteX209" fmla="*/ 135030 w 757160"/>
                <a:gd name="connsiteY209" fmla="*/ 101963 h 275510"/>
                <a:gd name="connsiteX210" fmla="*/ 141326 w 757160"/>
                <a:gd name="connsiteY210" fmla="*/ 99401 h 275510"/>
                <a:gd name="connsiteX211" fmla="*/ 136602 w 757160"/>
                <a:gd name="connsiteY211" fmla="*/ 96848 h 275510"/>
                <a:gd name="connsiteX212" fmla="*/ 141526 w 757160"/>
                <a:gd name="connsiteY212" fmla="*/ 93896 h 275510"/>
                <a:gd name="connsiteX213" fmla="*/ 139954 w 757160"/>
                <a:gd name="connsiteY213" fmla="*/ 88981 h 275510"/>
                <a:gd name="connsiteX214" fmla="*/ 134477 w 757160"/>
                <a:gd name="connsiteY214" fmla="*/ 85171 h 275510"/>
                <a:gd name="connsiteX215" fmla="*/ 130210 w 757160"/>
                <a:gd name="connsiteY215" fmla="*/ 87562 h 275510"/>
                <a:gd name="connsiteX216" fmla="*/ 125391 w 757160"/>
                <a:gd name="connsiteY216" fmla="*/ 89571 h 275510"/>
                <a:gd name="connsiteX217" fmla="*/ 130115 w 757160"/>
                <a:gd name="connsiteY217" fmla="*/ 85828 h 275510"/>
                <a:gd name="connsiteX218" fmla="*/ 126762 w 757160"/>
                <a:gd name="connsiteY218" fmla="*/ 82285 h 275510"/>
                <a:gd name="connsiteX219" fmla="*/ 121257 w 757160"/>
                <a:gd name="connsiteY219" fmla="*/ 81504 h 275510"/>
                <a:gd name="connsiteX220" fmla="*/ 115942 w 757160"/>
                <a:gd name="connsiteY220" fmla="*/ 77370 h 275510"/>
                <a:gd name="connsiteX221" fmla="*/ 114199 w 757160"/>
                <a:gd name="connsiteY221" fmla="*/ 72312 h 275510"/>
                <a:gd name="connsiteX222" fmla="*/ 110036 w 757160"/>
                <a:gd name="connsiteY222" fmla="*/ 68712 h 275510"/>
                <a:gd name="connsiteX223" fmla="*/ 104140 w 757160"/>
                <a:gd name="connsiteY223" fmla="*/ 66549 h 275510"/>
                <a:gd name="connsiteX224" fmla="*/ 100397 w 757160"/>
                <a:gd name="connsiteY224" fmla="*/ 62215 h 275510"/>
                <a:gd name="connsiteX225" fmla="*/ 96854 w 757160"/>
                <a:gd name="connsiteY225" fmla="*/ 58082 h 275510"/>
                <a:gd name="connsiteX226" fmla="*/ 91149 w 757160"/>
                <a:gd name="connsiteY226" fmla="*/ 55919 h 275510"/>
                <a:gd name="connsiteX227" fmla="*/ 93511 w 757160"/>
                <a:gd name="connsiteY227" fmla="*/ 60644 h 275510"/>
                <a:gd name="connsiteX228" fmla="*/ 87624 w 757160"/>
                <a:gd name="connsiteY228" fmla="*/ 57796 h 275510"/>
                <a:gd name="connsiteX229" fmla="*/ 84233 w 757160"/>
                <a:gd name="connsiteY229" fmla="*/ 53186 h 275510"/>
                <a:gd name="connsiteX230" fmla="*/ 81423 w 757160"/>
                <a:gd name="connsiteY230" fmla="*/ 49338 h 275510"/>
                <a:gd name="connsiteX231" fmla="*/ 77575 w 757160"/>
                <a:gd name="connsiteY231" fmla="*/ 46271 h 275510"/>
                <a:gd name="connsiteX232" fmla="*/ 74299 w 757160"/>
                <a:gd name="connsiteY232" fmla="*/ 41641 h 275510"/>
                <a:gd name="connsiteX233" fmla="*/ 69698 w 757160"/>
                <a:gd name="connsiteY233" fmla="*/ 38184 h 275510"/>
                <a:gd name="connsiteX234" fmla="*/ 64374 w 757160"/>
                <a:gd name="connsiteY234" fmla="*/ 35021 h 275510"/>
                <a:gd name="connsiteX235" fmla="*/ 59668 w 757160"/>
                <a:gd name="connsiteY235" fmla="*/ 32669 h 275510"/>
                <a:gd name="connsiteX236" fmla="*/ 55954 w 757160"/>
                <a:gd name="connsiteY236" fmla="*/ 29354 h 275510"/>
                <a:gd name="connsiteX237" fmla="*/ 50762 w 757160"/>
                <a:gd name="connsiteY237" fmla="*/ 26601 h 275510"/>
                <a:gd name="connsiteX238" fmla="*/ 49629 w 757160"/>
                <a:gd name="connsiteY238" fmla="*/ 20048 h 275510"/>
                <a:gd name="connsiteX239" fmla="*/ 44514 w 757160"/>
                <a:gd name="connsiteY239" fmla="*/ 17877 h 275510"/>
                <a:gd name="connsiteX240" fmla="*/ 44514 w 757160"/>
                <a:gd name="connsiteY240" fmla="*/ 12743 h 275510"/>
                <a:gd name="connsiteX241" fmla="*/ 39399 w 757160"/>
                <a:gd name="connsiteY241" fmla="*/ 9780 h 275510"/>
                <a:gd name="connsiteX242" fmla="*/ 33693 w 757160"/>
                <a:gd name="connsiteY242" fmla="*/ 7809 h 275510"/>
                <a:gd name="connsiteX243" fmla="*/ 28779 w 757160"/>
                <a:gd name="connsiteY243" fmla="*/ 6618 h 275510"/>
                <a:gd name="connsiteX244" fmla="*/ 21292 w 757160"/>
                <a:gd name="connsiteY244" fmla="*/ 7809 h 275510"/>
                <a:gd name="connsiteX245" fmla="*/ 12444 w 757160"/>
                <a:gd name="connsiteY245" fmla="*/ 5037 h 275510"/>
                <a:gd name="connsiteX246" fmla="*/ 7719 w 757160"/>
                <a:gd name="connsiteY246" fmla="*/ 1284 h 275510"/>
                <a:gd name="connsiteX247" fmla="*/ 2604 w 757160"/>
                <a:gd name="connsiteY247" fmla="*/ -97 h 275510"/>
                <a:gd name="connsiteX248" fmla="*/ -158 w 757160"/>
                <a:gd name="connsiteY248" fmla="*/ 5447 h 275510"/>
                <a:gd name="connsiteX249" fmla="*/ 2213 w 757160"/>
                <a:gd name="connsiteY249" fmla="*/ 11162 h 275510"/>
                <a:gd name="connsiteX250" fmla="*/ 5166 w 757160"/>
                <a:gd name="connsiteY250" fmla="*/ 16496 h 275510"/>
                <a:gd name="connsiteX251" fmla="*/ 9491 w 757160"/>
                <a:gd name="connsiteY251" fmla="*/ 21010 h 275510"/>
                <a:gd name="connsiteX252" fmla="*/ 13767 w 757160"/>
                <a:gd name="connsiteY252" fmla="*/ 24773 h 275510"/>
                <a:gd name="connsiteX253" fmla="*/ 18939 w 757160"/>
                <a:gd name="connsiteY253" fmla="*/ 30497 h 275510"/>
                <a:gd name="connsiteX254" fmla="*/ 25426 w 757160"/>
                <a:gd name="connsiteY254" fmla="*/ 32278 h 275510"/>
                <a:gd name="connsiteX255" fmla="*/ 29817 w 757160"/>
                <a:gd name="connsiteY255" fmla="*/ 36822 h 275510"/>
                <a:gd name="connsiteX256" fmla="*/ 33493 w 757160"/>
                <a:gd name="connsiteY256" fmla="*/ 40746 h 275510"/>
                <a:gd name="connsiteX257" fmla="*/ 38751 w 757160"/>
                <a:gd name="connsiteY257" fmla="*/ 46309 h 275510"/>
                <a:gd name="connsiteX258" fmla="*/ 39990 w 757160"/>
                <a:gd name="connsiteY258" fmla="*/ 54148 h 275510"/>
                <a:gd name="connsiteX259" fmla="*/ 45352 w 757160"/>
                <a:gd name="connsiteY259" fmla="*/ 56767 h 275510"/>
                <a:gd name="connsiteX260" fmla="*/ 49477 w 757160"/>
                <a:gd name="connsiteY260" fmla="*/ 59558 h 275510"/>
                <a:gd name="connsiteX261" fmla="*/ 55325 w 757160"/>
                <a:gd name="connsiteY261" fmla="*/ 63463 h 275510"/>
                <a:gd name="connsiteX262" fmla="*/ 59278 w 757160"/>
                <a:gd name="connsiteY262" fmla="*/ 66349 h 275510"/>
                <a:gd name="connsiteX263" fmla="*/ 59468 w 757160"/>
                <a:gd name="connsiteY263" fmla="*/ 71864 h 275510"/>
                <a:gd name="connsiteX264" fmla="*/ 61030 w 757160"/>
                <a:gd name="connsiteY264" fmla="*/ 76541 h 275510"/>
                <a:gd name="connsiteX265" fmla="*/ 62802 w 757160"/>
                <a:gd name="connsiteY265" fmla="*/ 81418 h 275510"/>
                <a:gd name="connsiteX266" fmla="*/ 64326 w 757160"/>
                <a:gd name="connsiteY266" fmla="*/ 87219 h 275510"/>
                <a:gd name="connsiteX267" fmla="*/ 68917 w 757160"/>
                <a:gd name="connsiteY267" fmla="*/ 91343 h 275510"/>
                <a:gd name="connsiteX268" fmla="*/ 73251 w 757160"/>
                <a:gd name="connsiteY268" fmla="*/ 93981 h 275510"/>
                <a:gd name="connsiteX269" fmla="*/ 75804 w 757160"/>
                <a:gd name="connsiteY269" fmla="*/ 99011 h 275510"/>
                <a:gd name="connsiteX270" fmla="*/ 79566 w 757160"/>
                <a:gd name="connsiteY270" fmla="*/ 102687 h 275510"/>
                <a:gd name="connsiteX271" fmla="*/ 83243 w 757160"/>
                <a:gd name="connsiteY271" fmla="*/ 107240 h 275510"/>
                <a:gd name="connsiteX272" fmla="*/ 85053 w 757160"/>
                <a:gd name="connsiteY272" fmla="*/ 111726 h 275510"/>
                <a:gd name="connsiteX273" fmla="*/ 87901 w 757160"/>
                <a:gd name="connsiteY273" fmla="*/ 116222 h 275510"/>
                <a:gd name="connsiteX274" fmla="*/ 91349 w 757160"/>
                <a:gd name="connsiteY274" fmla="*/ 123604 h 275510"/>
                <a:gd name="connsiteX275" fmla="*/ 92329 w 757160"/>
                <a:gd name="connsiteY275" fmla="*/ 128919 h 275510"/>
                <a:gd name="connsiteX276" fmla="*/ 96263 w 757160"/>
                <a:gd name="connsiteY276" fmla="*/ 135425 h 275510"/>
                <a:gd name="connsiteX277" fmla="*/ 100397 w 757160"/>
                <a:gd name="connsiteY277" fmla="*/ 138968 h 275510"/>
                <a:gd name="connsiteX278" fmla="*/ 104226 w 757160"/>
                <a:gd name="connsiteY278" fmla="*/ 146331 h 275510"/>
                <a:gd name="connsiteX279" fmla="*/ 113789 w 757160"/>
                <a:gd name="connsiteY279" fmla="*/ 153513 h 275510"/>
                <a:gd name="connsiteX280" fmla="*/ 116923 w 757160"/>
                <a:gd name="connsiteY280" fmla="*/ 158475 h 275510"/>
                <a:gd name="connsiteX281" fmla="*/ 124800 w 757160"/>
                <a:gd name="connsiteY281" fmla="*/ 166171 h 275510"/>
                <a:gd name="connsiteX282" fmla="*/ 129486 w 757160"/>
                <a:gd name="connsiteY282" fmla="*/ 169638 h 275510"/>
                <a:gd name="connsiteX283" fmla="*/ 134049 w 757160"/>
                <a:gd name="connsiteY283" fmla="*/ 173667 h 275510"/>
                <a:gd name="connsiteX284" fmla="*/ 139954 w 757160"/>
                <a:gd name="connsiteY284" fmla="*/ 176544 h 275510"/>
                <a:gd name="connsiteX285" fmla="*/ 144079 w 757160"/>
                <a:gd name="connsiteY285" fmla="*/ 179983 h 275510"/>
                <a:gd name="connsiteX286" fmla="*/ 146841 w 757160"/>
                <a:gd name="connsiteY286" fmla="*/ 184726 h 275510"/>
                <a:gd name="connsiteX287" fmla="*/ 151584 w 757160"/>
                <a:gd name="connsiteY287" fmla="*/ 188307 h 275510"/>
                <a:gd name="connsiteX288" fmla="*/ 184170 w 757160"/>
                <a:gd name="connsiteY288" fmla="*/ 43908 h 275510"/>
                <a:gd name="connsiteX289" fmla="*/ 182760 w 757160"/>
                <a:gd name="connsiteY289" fmla="*/ 38003 h 275510"/>
                <a:gd name="connsiteX290" fmla="*/ 184170 w 757160"/>
                <a:gd name="connsiteY290" fmla="*/ 43908 h 275510"/>
                <a:gd name="connsiteX291" fmla="*/ 118304 w 757160"/>
                <a:gd name="connsiteY291" fmla="*/ 77979 h 275510"/>
                <a:gd name="connsiteX292" fmla="*/ 118695 w 757160"/>
                <a:gd name="connsiteY292" fmla="*/ 72855 h 275510"/>
                <a:gd name="connsiteX293" fmla="*/ 118304 w 757160"/>
                <a:gd name="connsiteY293" fmla="*/ 77979 h 275510"/>
                <a:gd name="connsiteX294" fmla="*/ 104531 w 757160"/>
                <a:gd name="connsiteY294" fmla="*/ 65168 h 275510"/>
                <a:gd name="connsiteX295" fmla="*/ 108074 w 757160"/>
                <a:gd name="connsiteY295" fmla="*/ 61425 h 275510"/>
                <a:gd name="connsiteX296" fmla="*/ 103160 w 757160"/>
                <a:gd name="connsiteY296" fmla="*/ 59548 h 275510"/>
                <a:gd name="connsiteX297" fmla="*/ 102760 w 757160"/>
                <a:gd name="connsiteY297" fmla="*/ 64378 h 275510"/>
                <a:gd name="connsiteX298" fmla="*/ 119752 w 757160"/>
                <a:gd name="connsiteY298" fmla="*/ 72179 h 275510"/>
                <a:gd name="connsiteX299" fmla="*/ 113789 w 757160"/>
                <a:gd name="connsiteY299" fmla="*/ 67549 h 275510"/>
                <a:gd name="connsiteX300" fmla="*/ 119752 w 757160"/>
                <a:gd name="connsiteY300" fmla="*/ 72179 h 275510"/>
                <a:gd name="connsiteX301" fmla="*/ 128134 w 757160"/>
                <a:gd name="connsiteY301" fmla="*/ 78570 h 275510"/>
                <a:gd name="connsiteX302" fmla="*/ 123609 w 757160"/>
                <a:gd name="connsiteY302" fmla="*/ 75217 h 275510"/>
                <a:gd name="connsiteX303" fmla="*/ 128134 w 757160"/>
                <a:gd name="connsiteY303" fmla="*/ 78570 h 275510"/>
                <a:gd name="connsiteX304" fmla="*/ 128334 w 757160"/>
                <a:gd name="connsiteY304" fmla="*/ 82304 h 275510"/>
                <a:gd name="connsiteX305" fmla="*/ 123809 w 757160"/>
                <a:gd name="connsiteY305" fmla="*/ 77389 h 275510"/>
                <a:gd name="connsiteX306" fmla="*/ 118895 w 757160"/>
                <a:gd name="connsiteY306" fmla="*/ 78960 h 275510"/>
                <a:gd name="connsiteX307" fmla="*/ 124400 w 757160"/>
                <a:gd name="connsiteY307" fmla="*/ 80532 h 275510"/>
                <a:gd name="connsiteX308" fmla="*/ 441316 w 757160"/>
                <a:gd name="connsiteY308" fmla="*/ 184536 h 275510"/>
                <a:gd name="connsiteX309" fmla="*/ 443097 w 757160"/>
                <a:gd name="connsiteY309" fmla="*/ 179487 h 275510"/>
                <a:gd name="connsiteX310" fmla="*/ 441316 w 757160"/>
                <a:gd name="connsiteY310" fmla="*/ 184536 h 275510"/>
                <a:gd name="connsiteX311" fmla="*/ 400282 w 757160"/>
                <a:gd name="connsiteY311" fmla="*/ 239247 h 275510"/>
                <a:gd name="connsiteX312" fmla="*/ 401940 w 757160"/>
                <a:gd name="connsiteY312" fmla="*/ 234723 h 275510"/>
                <a:gd name="connsiteX313" fmla="*/ 400282 w 757160"/>
                <a:gd name="connsiteY313" fmla="*/ 239247 h 275510"/>
                <a:gd name="connsiteX314" fmla="*/ 587010 w 757160"/>
                <a:gd name="connsiteY314" fmla="*/ 100992 h 275510"/>
                <a:gd name="connsiteX315" fmla="*/ 592392 w 757160"/>
                <a:gd name="connsiteY315" fmla="*/ 99420 h 275510"/>
                <a:gd name="connsiteX316" fmla="*/ 596850 w 757160"/>
                <a:gd name="connsiteY316" fmla="*/ 97058 h 275510"/>
                <a:gd name="connsiteX317" fmla="*/ 592125 w 757160"/>
                <a:gd name="connsiteY317" fmla="*/ 94753 h 275510"/>
                <a:gd name="connsiteX318" fmla="*/ 587163 w 757160"/>
                <a:gd name="connsiteY318" fmla="*/ 94305 h 275510"/>
                <a:gd name="connsiteX319" fmla="*/ 580848 w 757160"/>
                <a:gd name="connsiteY319" fmla="*/ 95458 h 275510"/>
                <a:gd name="connsiteX320" fmla="*/ 584972 w 757160"/>
                <a:gd name="connsiteY320" fmla="*/ 99163 h 275510"/>
                <a:gd name="connsiteX321" fmla="*/ 136011 w 757160"/>
                <a:gd name="connsiteY321" fmla="*/ 83094 h 275510"/>
                <a:gd name="connsiteX322" fmla="*/ 135811 w 757160"/>
                <a:gd name="connsiteY322" fmla="*/ 78170 h 275510"/>
                <a:gd name="connsiteX323" fmla="*/ 136011 w 757160"/>
                <a:gd name="connsiteY323" fmla="*/ 83094 h 275510"/>
                <a:gd name="connsiteX324" fmla="*/ 54772 w 757160"/>
                <a:gd name="connsiteY324" fmla="*/ 99649 h 275510"/>
                <a:gd name="connsiteX325" fmla="*/ 52277 w 757160"/>
                <a:gd name="connsiteY325" fmla="*/ 94143 h 275510"/>
                <a:gd name="connsiteX326" fmla="*/ 54772 w 757160"/>
                <a:gd name="connsiteY326" fmla="*/ 99649 h 275510"/>
                <a:gd name="connsiteX327" fmla="*/ 53591 w 757160"/>
                <a:gd name="connsiteY327" fmla="*/ 103897 h 275510"/>
                <a:gd name="connsiteX328" fmla="*/ 52667 w 757160"/>
                <a:gd name="connsiteY328" fmla="*/ 98858 h 275510"/>
                <a:gd name="connsiteX329" fmla="*/ 53591 w 757160"/>
                <a:gd name="connsiteY329" fmla="*/ 103897 h 275510"/>
                <a:gd name="connsiteX330" fmla="*/ 294926 w 757160"/>
                <a:gd name="connsiteY330" fmla="*/ 213720 h 275510"/>
                <a:gd name="connsiteX331" fmla="*/ 302479 w 757160"/>
                <a:gd name="connsiteY331" fmla="*/ 213720 h 275510"/>
                <a:gd name="connsiteX332" fmla="*/ 307671 w 757160"/>
                <a:gd name="connsiteY332" fmla="*/ 212053 h 275510"/>
                <a:gd name="connsiteX333" fmla="*/ 312062 w 757160"/>
                <a:gd name="connsiteY333" fmla="*/ 209424 h 275510"/>
                <a:gd name="connsiteX334" fmla="*/ 303185 w 757160"/>
                <a:gd name="connsiteY334" fmla="*/ 208005 h 275510"/>
                <a:gd name="connsiteX335" fmla="*/ 290907 w 757160"/>
                <a:gd name="connsiteY335" fmla="*/ 208005 h 275510"/>
                <a:gd name="connsiteX336" fmla="*/ 288783 w 757160"/>
                <a:gd name="connsiteY336" fmla="*/ 212291 h 275510"/>
                <a:gd name="connsiteX337" fmla="*/ 294926 w 757160"/>
                <a:gd name="connsiteY337" fmla="*/ 213720 h 275510"/>
                <a:gd name="connsiteX338" fmla="*/ 338417 w 757160"/>
                <a:gd name="connsiteY338" fmla="*/ 210167 h 275510"/>
                <a:gd name="connsiteX339" fmla="*/ 334169 w 757160"/>
                <a:gd name="connsiteY339" fmla="*/ 207557 h 275510"/>
                <a:gd name="connsiteX340" fmla="*/ 338417 w 757160"/>
                <a:gd name="connsiteY340" fmla="*/ 210167 h 275510"/>
                <a:gd name="connsiteX341" fmla="*/ 319558 w 757160"/>
                <a:gd name="connsiteY341" fmla="*/ 239409 h 275510"/>
                <a:gd name="connsiteX342" fmla="*/ 316177 w 757160"/>
                <a:gd name="connsiteY342" fmla="*/ 235170 h 275510"/>
                <a:gd name="connsiteX343" fmla="*/ 316881 w 757160"/>
                <a:gd name="connsiteY343" fmla="*/ 227531 h 275510"/>
                <a:gd name="connsiteX344" fmla="*/ 316415 w 757160"/>
                <a:gd name="connsiteY344" fmla="*/ 222293 h 275510"/>
                <a:gd name="connsiteX345" fmla="*/ 311690 w 757160"/>
                <a:gd name="connsiteY345" fmla="*/ 221578 h 275510"/>
                <a:gd name="connsiteX346" fmla="*/ 306728 w 757160"/>
                <a:gd name="connsiteY346" fmla="*/ 222055 h 275510"/>
                <a:gd name="connsiteX347" fmla="*/ 298460 w 757160"/>
                <a:gd name="connsiteY347" fmla="*/ 223007 h 275510"/>
                <a:gd name="connsiteX348" fmla="*/ 292793 w 757160"/>
                <a:gd name="connsiteY348" fmla="*/ 220854 h 275510"/>
                <a:gd name="connsiteX349" fmla="*/ 289488 w 757160"/>
                <a:gd name="connsiteY349" fmla="*/ 216568 h 275510"/>
                <a:gd name="connsiteX350" fmla="*/ 285315 w 757160"/>
                <a:gd name="connsiteY350" fmla="*/ 212825 h 275510"/>
                <a:gd name="connsiteX351" fmla="*/ 284058 w 757160"/>
                <a:gd name="connsiteY351" fmla="*/ 207529 h 275510"/>
                <a:gd name="connsiteX352" fmla="*/ 277772 w 757160"/>
                <a:gd name="connsiteY352" fmla="*/ 208005 h 275510"/>
                <a:gd name="connsiteX353" fmla="*/ 272257 w 757160"/>
                <a:gd name="connsiteY353" fmla="*/ 206338 h 275510"/>
                <a:gd name="connsiteX354" fmla="*/ 266827 w 757160"/>
                <a:gd name="connsiteY354" fmla="*/ 204919 h 275510"/>
                <a:gd name="connsiteX355" fmla="*/ 261865 w 757160"/>
                <a:gd name="connsiteY355" fmla="*/ 203728 h 275510"/>
                <a:gd name="connsiteX356" fmla="*/ 259036 w 757160"/>
                <a:gd name="connsiteY356" fmla="*/ 199690 h 275510"/>
                <a:gd name="connsiteX357" fmla="*/ 254721 w 757160"/>
                <a:gd name="connsiteY357" fmla="*/ 202605 h 275510"/>
                <a:gd name="connsiteX358" fmla="*/ 252892 w 757160"/>
                <a:gd name="connsiteY358" fmla="*/ 208481 h 275510"/>
                <a:gd name="connsiteX359" fmla="*/ 247463 w 757160"/>
                <a:gd name="connsiteY359" fmla="*/ 207291 h 275510"/>
                <a:gd name="connsiteX360" fmla="*/ 239110 w 757160"/>
                <a:gd name="connsiteY360" fmla="*/ 207757 h 275510"/>
                <a:gd name="connsiteX361" fmla="*/ 230270 w 757160"/>
                <a:gd name="connsiteY361" fmla="*/ 207529 h 275510"/>
                <a:gd name="connsiteX362" fmla="*/ 225270 w 757160"/>
                <a:gd name="connsiteY362" fmla="*/ 207529 h 275510"/>
                <a:gd name="connsiteX363" fmla="*/ 220402 w 757160"/>
                <a:gd name="connsiteY363" fmla="*/ 205357 h 275510"/>
                <a:gd name="connsiteX364" fmla="*/ 216764 w 757160"/>
                <a:gd name="connsiteY364" fmla="*/ 198737 h 275510"/>
                <a:gd name="connsiteX365" fmla="*/ 210392 w 757160"/>
                <a:gd name="connsiteY365" fmla="*/ 198975 h 275510"/>
                <a:gd name="connsiteX366" fmla="*/ 205620 w 757160"/>
                <a:gd name="connsiteY366" fmla="*/ 197442 h 275510"/>
                <a:gd name="connsiteX367" fmla="*/ 200943 w 757160"/>
                <a:gd name="connsiteY367" fmla="*/ 195651 h 275510"/>
                <a:gd name="connsiteX368" fmla="*/ 196457 w 757160"/>
                <a:gd name="connsiteY368" fmla="*/ 192803 h 275510"/>
                <a:gd name="connsiteX369" fmla="*/ 191733 w 757160"/>
                <a:gd name="connsiteY369" fmla="*/ 195175 h 275510"/>
                <a:gd name="connsiteX370" fmla="*/ 186779 w 757160"/>
                <a:gd name="connsiteY370" fmla="*/ 193518 h 275510"/>
                <a:gd name="connsiteX371" fmla="*/ 181817 w 757160"/>
                <a:gd name="connsiteY371" fmla="*/ 193518 h 275510"/>
                <a:gd name="connsiteX372" fmla="*/ 176388 w 757160"/>
                <a:gd name="connsiteY372" fmla="*/ 193518 h 275510"/>
                <a:gd name="connsiteX373" fmla="*/ 174740 w 757160"/>
                <a:gd name="connsiteY373" fmla="*/ 199690 h 275510"/>
                <a:gd name="connsiteX374" fmla="*/ 171425 w 757160"/>
                <a:gd name="connsiteY374" fmla="*/ 203490 h 275510"/>
                <a:gd name="connsiteX375" fmla="*/ 178045 w 757160"/>
                <a:gd name="connsiteY375" fmla="*/ 207053 h 275510"/>
                <a:gd name="connsiteX376" fmla="*/ 182531 w 757160"/>
                <a:gd name="connsiteY376" fmla="*/ 209434 h 275510"/>
                <a:gd name="connsiteX377" fmla="*/ 184646 w 757160"/>
                <a:gd name="connsiteY377" fmla="*/ 216082 h 275510"/>
                <a:gd name="connsiteX378" fmla="*/ 192285 w 757160"/>
                <a:gd name="connsiteY378" fmla="*/ 217225 h 275510"/>
                <a:gd name="connsiteX379" fmla="*/ 200791 w 757160"/>
                <a:gd name="connsiteY379" fmla="*/ 218330 h 275510"/>
                <a:gd name="connsiteX380" fmla="*/ 205743 w 757160"/>
                <a:gd name="connsiteY380" fmla="*/ 220912 h 275510"/>
                <a:gd name="connsiteX381" fmla="*/ 210392 w 757160"/>
                <a:gd name="connsiteY381" fmla="*/ 222293 h 275510"/>
                <a:gd name="connsiteX382" fmla="*/ 215116 w 757160"/>
                <a:gd name="connsiteY382" fmla="*/ 223483 h 275510"/>
                <a:gd name="connsiteX383" fmla="*/ 221622 w 757160"/>
                <a:gd name="connsiteY383" fmla="*/ 221578 h 275510"/>
                <a:gd name="connsiteX384" fmla="*/ 228099 w 757160"/>
                <a:gd name="connsiteY384" fmla="*/ 222769 h 275510"/>
                <a:gd name="connsiteX385" fmla="*/ 233823 w 757160"/>
                <a:gd name="connsiteY385" fmla="*/ 222531 h 275510"/>
                <a:gd name="connsiteX386" fmla="*/ 240443 w 757160"/>
                <a:gd name="connsiteY386" fmla="*/ 223741 h 275510"/>
                <a:gd name="connsiteX387" fmla="*/ 246682 w 757160"/>
                <a:gd name="connsiteY387" fmla="*/ 225998 h 275510"/>
                <a:gd name="connsiteX388" fmla="*/ 254550 w 757160"/>
                <a:gd name="connsiteY388" fmla="*/ 229198 h 275510"/>
                <a:gd name="connsiteX389" fmla="*/ 260208 w 757160"/>
                <a:gd name="connsiteY389" fmla="*/ 230637 h 275510"/>
                <a:gd name="connsiteX390" fmla="*/ 268009 w 757160"/>
                <a:gd name="connsiteY390" fmla="*/ 231113 h 275510"/>
                <a:gd name="connsiteX391" fmla="*/ 272847 w 757160"/>
                <a:gd name="connsiteY391" fmla="*/ 231818 h 275510"/>
                <a:gd name="connsiteX392" fmla="*/ 278629 w 757160"/>
                <a:gd name="connsiteY392" fmla="*/ 232303 h 275510"/>
                <a:gd name="connsiteX393" fmla="*/ 283572 w 757160"/>
                <a:gd name="connsiteY393" fmla="*/ 233008 h 275510"/>
                <a:gd name="connsiteX394" fmla="*/ 290440 w 757160"/>
                <a:gd name="connsiteY394" fmla="*/ 232780 h 275510"/>
                <a:gd name="connsiteX395" fmla="*/ 297517 w 757160"/>
                <a:gd name="connsiteY395" fmla="*/ 231351 h 275510"/>
                <a:gd name="connsiteX396" fmla="*/ 304604 w 757160"/>
                <a:gd name="connsiteY396" fmla="*/ 234685 h 275510"/>
                <a:gd name="connsiteX397" fmla="*/ 310081 w 757160"/>
                <a:gd name="connsiteY397" fmla="*/ 236618 h 275510"/>
                <a:gd name="connsiteX398" fmla="*/ 316177 w 757160"/>
                <a:gd name="connsiteY398" fmla="*/ 238028 h 275510"/>
                <a:gd name="connsiteX399" fmla="*/ 329711 w 757160"/>
                <a:gd name="connsiteY399" fmla="*/ 240628 h 275510"/>
                <a:gd name="connsiteX400" fmla="*/ 332559 w 757160"/>
                <a:gd name="connsiteY400" fmla="*/ 236151 h 275510"/>
                <a:gd name="connsiteX401" fmla="*/ 337779 w 757160"/>
                <a:gd name="connsiteY401" fmla="*/ 233913 h 275510"/>
                <a:gd name="connsiteX402" fmla="*/ 334179 w 757160"/>
                <a:gd name="connsiteY402" fmla="*/ 229436 h 275510"/>
                <a:gd name="connsiteX403" fmla="*/ 329388 w 757160"/>
                <a:gd name="connsiteY403" fmla="*/ 227684 h 275510"/>
                <a:gd name="connsiteX404" fmla="*/ 324644 w 757160"/>
                <a:gd name="connsiteY404" fmla="*/ 229760 h 275510"/>
                <a:gd name="connsiteX405" fmla="*/ 319958 w 757160"/>
                <a:gd name="connsiteY405" fmla="*/ 228817 h 275510"/>
                <a:gd name="connsiteX406" fmla="*/ 322339 w 757160"/>
                <a:gd name="connsiteY406" fmla="*/ 233342 h 275510"/>
                <a:gd name="connsiteX407" fmla="*/ 327016 w 757160"/>
                <a:gd name="connsiteY407" fmla="*/ 235837 h 275510"/>
                <a:gd name="connsiteX408" fmla="*/ 329711 w 757160"/>
                <a:gd name="connsiteY408" fmla="*/ 240628 h 275510"/>
                <a:gd name="connsiteX409" fmla="*/ 589372 w 757160"/>
                <a:gd name="connsiteY409" fmla="*/ 115946 h 275510"/>
                <a:gd name="connsiteX410" fmla="*/ 592487 w 757160"/>
                <a:gd name="connsiteY410" fmla="*/ 110660 h 275510"/>
                <a:gd name="connsiteX411" fmla="*/ 585210 w 757160"/>
                <a:gd name="connsiteY411" fmla="*/ 109774 h 275510"/>
                <a:gd name="connsiteX412" fmla="*/ 587201 w 757160"/>
                <a:gd name="connsiteY412" fmla="*/ 115165 h 275510"/>
                <a:gd name="connsiteX413" fmla="*/ 577171 w 757160"/>
                <a:gd name="connsiteY413" fmla="*/ 127957 h 275510"/>
                <a:gd name="connsiteX414" fmla="*/ 582676 w 757160"/>
                <a:gd name="connsiteY414" fmla="*/ 126376 h 275510"/>
                <a:gd name="connsiteX415" fmla="*/ 580914 w 757160"/>
                <a:gd name="connsiteY415" fmla="*/ 121871 h 275510"/>
                <a:gd name="connsiteX416" fmla="*/ 575723 w 757160"/>
                <a:gd name="connsiteY416" fmla="*/ 122471 h 275510"/>
                <a:gd name="connsiteX417" fmla="*/ 570085 w 757160"/>
                <a:gd name="connsiteY417" fmla="*/ 124804 h 275510"/>
                <a:gd name="connsiteX418" fmla="*/ 576266 w 757160"/>
                <a:gd name="connsiteY418" fmla="*/ 127348 h 275510"/>
                <a:gd name="connsiteX419" fmla="*/ 154309 w 757160"/>
                <a:gd name="connsiteY419" fmla="*/ 80532 h 275510"/>
                <a:gd name="connsiteX420" fmla="*/ 154309 w 757160"/>
                <a:gd name="connsiteY420" fmla="*/ 75027 h 275510"/>
                <a:gd name="connsiteX421" fmla="*/ 148603 w 757160"/>
                <a:gd name="connsiteY421" fmla="*/ 75027 h 275510"/>
                <a:gd name="connsiteX422" fmla="*/ 153127 w 757160"/>
                <a:gd name="connsiteY422" fmla="*/ 76798 h 275510"/>
                <a:gd name="connsiteX423" fmla="*/ 149613 w 757160"/>
                <a:gd name="connsiteY423" fmla="*/ 84018 h 275510"/>
                <a:gd name="connsiteX424" fmla="*/ 148127 w 757160"/>
                <a:gd name="connsiteY424" fmla="*/ 79456 h 275510"/>
                <a:gd name="connsiteX425" fmla="*/ 146831 w 757160"/>
                <a:gd name="connsiteY425" fmla="*/ 74036 h 275510"/>
                <a:gd name="connsiteX426" fmla="*/ 141916 w 757160"/>
                <a:gd name="connsiteY426" fmla="*/ 76208 h 275510"/>
                <a:gd name="connsiteX427" fmla="*/ 146336 w 757160"/>
                <a:gd name="connsiteY427" fmla="*/ 79551 h 275510"/>
                <a:gd name="connsiteX428" fmla="*/ 149613 w 757160"/>
                <a:gd name="connsiteY428" fmla="*/ 84018 h 275510"/>
                <a:gd name="connsiteX429" fmla="*/ 63993 w 757160"/>
                <a:gd name="connsiteY429" fmla="*/ 124014 h 275510"/>
                <a:gd name="connsiteX430" fmla="*/ 64631 w 757160"/>
                <a:gd name="connsiteY430" fmla="*/ 117241 h 275510"/>
                <a:gd name="connsiteX431" fmla="*/ 62221 w 757160"/>
                <a:gd name="connsiteY431" fmla="*/ 112403 h 275510"/>
                <a:gd name="connsiteX432" fmla="*/ 56515 w 757160"/>
                <a:gd name="connsiteY432" fmla="*/ 109650 h 275510"/>
                <a:gd name="connsiteX433" fmla="*/ 56401 w 757160"/>
                <a:gd name="connsiteY433" fmla="*/ 115603 h 275510"/>
                <a:gd name="connsiteX434" fmla="*/ 59259 w 757160"/>
                <a:gd name="connsiteY434" fmla="*/ 120147 h 275510"/>
                <a:gd name="connsiteX435" fmla="*/ 63993 w 757160"/>
                <a:gd name="connsiteY435" fmla="*/ 124014 h 275510"/>
                <a:gd name="connsiteX436" fmla="*/ 76089 w 757160"/>
                <a:gd name="connsiteY436" fmla="*/ 133396 h 275510"/>
                <a:gd name="connsiteX437" fmla="*/ 73689 w 757160"/>
                <a:gd name="connsiteY437" fmla="*/ 128862 h 275510"/>
                <a:gd name="connsiteX438" fmla="*/ 76089 w 757160"/>
                <a:gd name="connsiteY438" fmla="*/ 133396 h 275510"/>
                <a:gd name="connsiteX439" fmla="*/ 85709 w 757160"/>
                <a:gd name="connsiteY439" fmla="*/ 149017 h 275510"/>
                <a:gd name="connsiteX440" fmla="*/ 86119 w 757160"/>
                <a:gd name="connsiteY440" fmla="*/ 144169 h 275510"/>
                <a:gd name="connsiteX441" fmla="*/ 82404 w 757160"/>
                <a:gd name="connsiteY441" fmla="*/ 140035 h 275510"/>
                <a:gd name="connsiteX442" fmla="*/ 79309 w 757160"/>
                <a:gd name="connsiteY442" fmla="*/ 136053 h 275510"/>
                <a:gd name="connsiteX443" fmla="*/ 79242 w 757160"/>
                <a:gd name="connsiteY443" fmla="*/ 140844 h 275510"/>
                <a:gd name="connsiteX444" fmla="*/ 83586 w 757160"/>
                <a:gd name="connsiteY444" fmla="*/ 146416 h 275510"/>
                <a:gd name="connsiteX445" fmla="*/ 321844 w 757160"/>
                <a:gd name="connsiteY445" fmla="*/ 162704 h 275510"/>
                <a:gd name="connsiteX446" fmla="*/ 334741 w 757160"/>
                <a:gd name="connsiteY446" fmla="*/ 156922 h 275510"/>
                <a:gd name="connsiteX447" fmla="*/ 340027 w 757160"/>
                <a:gd name="connsiteY447" fmla="*/ 153951 h 275510"/>
                <a:gd name="connsiteX448" fmla="*/ 343561 w 757160"/>
                <a:gd name="connsiteY448" fmla="*/ 149217 h 275510"/>
                <a:gd name="connsiteX449" fmla="*/ 347342 w 757160"/>
                <a:gd name="connsiteY449" fmla="*/ 145435 h 275510"/>
                <a:gd name="connsiteX450" fmla="*/ 349067 w 757160"/>
                <a:gd name="connsiteY450" fmla="*/ 140511 h 275510"/>
                <a:gd name="connsiteX451" fmla="*/ 348047 w 757160"/>
                <a:gd name="connsiteY451" fmla="*/ 135739 h 275510"/>
                <a:gd name="connsiteX452" fmla="*/ 353009 w 757160"/>
                <a:gd name="connsiteY452" fmla="*/ 132434 h 275510"/>
                <a:gd name="connsiteX453" fmla="*/ 349228 w 757160"/>
                <a:gd name="connsiteY453" fmla="*/ 129129 h 275510"/>
                <a:gd name="connsiteX454" fmla="*/ 350886 w 757160"/>
                <a:gd name="connsiteY454" fmla="*/ 123223 h 275510"/>
                <a:gd name="connsiteX455" fmla="*/ 352305 w 757160"/>
                <a:gd name="connsiteY455" fmla="*/ 118023 h 275510"/>
                <a:gd name="connsiteX456" fmla="*/ 355839 w 757160"/>
                <a:gd name="connsiteY456" fmla="*/ 113069 h 275510"/>
                <a:gd name="connsiteX457" fmla="*/ 361468 w 757160"/>
                <a:gd name="connsiteY457" fmla="*/ 111431 h 275510"/>
                <a:gd name="connsiteX458" fmla="*/ 366716 w 757160"/>
                <a:gd name="connsiteY458" fmla="*/ 108555 h 275510"/>
                <a:gd name="connsiteX459" fmla="*/ 369774 w 757160"/>
                <a:gd name="connsiteY459" fmla="*/ 101258 h 275510"/>
                <a:gd name="connsiteX460" fmla="*/ 367888 w 757160"/>
                <a:gd name="connsiteY460" fmla="*/ 93981 h 275510"/>
                <a:gd name="connsiteX461" fmla="*/ 368640 w 757160"/>
                <a:gd name="connsiteY461" fmla="*/ 88809 h 275510"/>
                <a:gd name="connsiteX462" fmla="*/ 371898 w 757160"/>
                <a:gd name="connsiteY462" fmla="*/ 81427 h 275510"/>
                <a:gd name="connsiteX463" fmla="*/ 376860 w 757160"/>
                <a:gd name="connsiteY463" fmla="*/ 80961 h 275510"/>
                <a:gd name="connsiteX464" fmla="*/ 381813 w 757160"/>
                <a:gd name="connsiteY464" fmla="*/ 79303 h 275510"/>
                <a:gd name="connsiteX465" fmla="*/ 386738 w 757160"/>
                <a:gd name="connsiteY465" fmla="*/ 79932 h 275510"/>
                <a:gd name="connsiteX466" fmla="*/ 392443 w 757160"/>
                <a:gd name="connsiteY466" fmla="*/ 77960 h 275510"/>
                <a:gd name="connsiteX467" fmla="*/ 389605 w 757160"/>
                <a:gd name="connsiteY467" fmla="*/ 74112 h 275510"/>
                <a:gd name="connsiteX468" fmla="*/ 384862 w 757160"/>
                <a:gd name="connsiteY468" fmla="*/ 70731 h 275510"/>
                <a:gd name="connsiteX469" fmla="*/ 379222 w 757160"/>
                <a:gd name="connsiteY469" fmla="*/ 67026 h 275510"/>
                <a:gd name="connsiteX470" fmla="*/ 374736 w 757160"/>
                <a:gd name="connsiteY470" fmla="*/ 63720 h 275510"/>
                <a:gd name="connsiteX471" fmla="*/ 374974 w 757160"/>
                <a:gd name="connsiteY471" fmla="*/ 58701 h 275510"/>
                <a:gd name="connsiteX472" fmla="*/ 376117 w 757160"/>
                <a:gd name="connsiteY472" fmla="*/ 53281 h 275510"/>
                <a:gd name="connsiteX473" fmla="*/ 372841 w 757160"/>
                <a:gd name="connsiteY473" fmla="*/ 48833 h 275510"/>
                <a:gd name="connsiteX474" fmla="*/ 370012 w 757160"/>
                <a:gd name="connsiteY474" fmla="*/ 43870 h 275510"/>
                <a:gd name="connsiteX475" fmla="*/ 364106 w 757160"/>
                <a:gd name="connsiteY475" fmla="*/ 40089 h 275510"/>
                <a:gd name="connsiteX476" fmla="*/ 363163 w 757160"/>
                <a:gd name="connsiteY476" fmla="*/ 35355 h 275510"/>
                <a:gd name="connsiteX477" fmla="*/ 368174 w 757160"/>
                <a:gd name="connsiteY477" fmla="*/ 34298 h 275510"/>
                <a:gd name="connsiteX478" fmla="*/ 373317 w 757160"/>
                <a:gd name="connsiteY478" fmla="*/ 32755 h 275510"/>
                <a:gd name="connsiteX479" fmla="*/ 369774 w 757160"/>
                <a:gd name="connsiteY479" fmla="*/ 28259 h 275510"/>
                <a:gd name="connsiteX480" fmla="*/ 366916 w 757160"/>
                <a:gd name="connsiteY480" fmla="*/ 24315 h 275510"/>
                <a:gd name="connsiteX481" fmla="*/ 362582 w 757160"/>
                <a:gd name="connsiteY481" fmla="*/ 22220 h 275510"/>
                <a:gd name="connsiteX482" fmla="*/ 357582 w 757160"/>
                <a:gd name="connsiteY482" fmla="*/ 22153 h 275510"/>
                <a:gd name="connsiteX483" fmla="*/ 352857 w 757160"/>
                <a:gd name="connsiteY483" fmla="*/ 21467 h 275510"/>
                <a:gd name="connsiteX484" fmla="*/ 347828 w 757160"/>
                <a:gd name="connsiteY484" fmla="*/ 21725 h 275510"/>
                <a:gd name="connsiteX485" fmla="*/ 342827 w 757160"/>
                <a:gd name="connsiteY485" fmla="*/ 21868 h 275510"/>
                <a:gd name="connsiteX486" fmla="*/ 338665 w 757160"/>
                <a:gd name="connsiteY486" fmla="*/ 24468 h 275510"/>
                <a:gd name="connsiteX487" fmla="*/ 336531 w 757160"/>
                <a:gd name="connsiteY487" fmla="*/ 28773 h 275510"/>
                <a:gd name="connsiteX488" fmla="*/ 336084 w 757160"/>
                <a:gd name="connsiteY488" fmla="*/ 33574 h 275510"/>
                <a:gd name="connsiteX489" fmla="*/ 335636 w 757160"/>
                <a:gd name="connsiteY489" fmla="*/ 38603 h 275510"/>
                <a:gd name="connsiteX490" fmla="*/ 334569 w 757160"/>
                <a:gd name="connsiteY490" fmla="*/ 43985 h 275510"/>
                <a:gd name="connsiteX491" fmla="*/ 329083 w 757160"/>
                <a:gd name="connsiteY491" fmla="*/ 45842 h 275510"/>
                <a:gd name="connsiteX492" fmla="*/ 328073 w 757160"/>
                <a:gd name="connsiteY492" fmla="*/ 50852 h 275510"/>
                <a:gd name="connsiteX493" fmla="*/ 325806 w 757160"/>
                <a:gd name="connsiteY493" fmla="*/ 55110 h 275510"/>
                <a:gd name="connsiteX494" fmla="*/ 323311 w 757160"/>
                <a:gd name="connsiteY494" fmla="*/ 59396 h 275510"/>
                <a:gd name="connsiteX495" fmla="*/ 321663 w 757160"/>
                <a:gd name="connsiteY495" fmla="*/ 64016 h 275510"/>
                <a:gd name="connsiteX496" fmla="*/ 320139 w 757160"/>
                <a:gd name="connsiteY496" fmla="*/ 68626 h 275510"/>
                <a:gd name="connsiteX497" fmla="*/ 315272 w 757160"/>
                <a:gd name="connsiteY497" fmla="*/ 69683 h 275510"/>
                <a:gd name="connsiteX498" fmla="*/ 310395 w 757160"/>
                <a:gd name="connsiteY498" fmla="*/ 70016 h 275510"/>
                <a:gd name="connsiteX499" fmla="*/ 305937 w 757160"/>
                <a:gd name="connsiteY499" fmla="*/ 72960 h 275510"/>
                <a:gd name="connsiteX500" fmla="*/ 300927 w 757160"/>
                <a:gd name="connsiteY500" fmla="*/ 72750 h 275510"/>
                <a:gd name="connsiteX501" fmla="*/ 296431 w 757160"/>
                <a:gd name="connsiteY501" fmla="*/ 71093 h 275510"/>
                <a:gd name="connsiteX502" fmla="*/ 292764 w 757160"/>
                <a:gd name="connsiteY502" fmla="*/ 68016 h 275510"/>
                <a:gd name="connsiteX503" fmla="*/ 287640 w 757160"/>
                <a:gd name="connsiteY503" fmla="*/ 68092 h 275510"/>
                <a:gd name="connsiteX504" fmla="*/ 282839 w 757160"/>
                <a:gd name="connsiteY504" fmla="*/ 69140 h 275510"/>
                <a:gd name="connsiteX505" fmla="*/ 279753 w 757160"/>
                <a:gd name="connsiteY505" fmla="*/ 72845 h 275510"/>
                <a:gd name="connsiteX506" fmla="*/ 275809 w 757160"/>
                <a:gd name="connsiteY506" fmla="*/ 75950 h 275510"/>
                <a:gd name="connsiteX507" fmla="*/ 271075 w 757160"/>
                <a:gd name="connsiteY507" fmla="*/ 76941 h 275510"/>
                <a:gd name="connsiteX508" fmla="*/ 266265 w 757160"/>
                <a:gd name="connsiteY508" fmla="*/ 76913 h 275510"/>
                <a:gd name="connsiteX509" fmla="*/ 261227 w 757160"/>
                <a:gd name="connsiteY509" fmla="*/ 76884 h 275510"/>
                <a:gd name="connsiteX510" fmla="*/ 256646 w 757160"/>
                <a:gd name="connsiteY510" fmla="*/ 78598 h 275510"/>
                <a:gd name="connsiteX511" fmla="*/ 251873 w 757160"/>
                <a:gd name="connsiteY511" fmla="*/ 79418 h 275510"/>
                <a:gd name="connsiteX512" fmla="*/ 247692 w 757160"/>
                <a:gd name="connsiteY512" fmla="*/ 75522 h 275510"/>
                <a:gd name="connsiteX513" fmla="*/ 243720 w 757160"/>
                <a:gd name="connsiteY513" fmla="*/ 72560 h 275510"/>
                <a:gd name="connsiteX514" fmla="*/ 238824 w 757160"/>
                <a:gd name="connsiteY514" fmla="*/ 67645 h 275510"/>
                <a:gd name="connsiteX515" fmla="*/ 236605 w 757160"/>
                <a:gd name="connsiteY515" fmla="*/ 63406 h 275510"/>
                <a:gd name="connsiteX516" fmla="*/ 231404 w 757160"/>
                <a:gd name="connsiteY516" fmla="*/ 66788 h 275510"/>
                <a:gd name="connsiteX517" fmla="*/ 228099 w 757160"/>
                <a:gd name="connsiteY517" fmla="*/ 70807 h 275510"/>
                <a:gd name="connsiteX518" fmla="*/ 226185 w 757160"/>
                <a:gd name="connsiteY518" fmla="*/ 75446 h 275510"/>
                <a:gd name="connsiteX519" fmla="*/ 224793 w 757160"/>
                <a:gd name="connsiteY519" fmla="*/ 80246 h 275510"/>
                <a:gd name="connsiteX520" fmla="*/ 225499 w 757160"/>
                <a:gd name="connsiteY520" fmla="*/ 85676 h 275510"/>
                <a:gd name="connsiteX521" fmla="*/ 229042 w 757160"/>
                <a:gd name="connsiteY521" fmla="*/ 89924 h 275510"/>
                <a:gd name="connsiteX522" fmla="*/ 227861 w 757160"/>
                <a:gd name="connsiteY522" fmla="*/ 97010 h 275510"/>
                <a:gd name="connsiteX523" fmla="*/ 229042 w 757160"/>
                <a:gd name="connsiteY523" fmla="*/ 102678 h 275510"/>
                <a:gd name="connsiteX524" fmla="*/ 234709 w 757160"/>
                <a:gd name="connsiteY524" fmla="*/ 105745 h 275510"/>
                <a:gd name="connsiteX525" fmla="*/ 239195 w 757160"/>
                <a:gd name="connsiteY525" fmla="*/ 107402 h 275510"/>
                <a:gd name="connsiteX526" fmla="*/ 242500 w 757160"/>
                <a:gd name="connsiteY526" fmla="*/ 112117 h 275510"/>
                <a:gd name="connsiteX527" fmla="*/ 245101 w 757160"/>
                <a:gd name="connsiteY527" fmla="*/ 117784 h 275510"/>
                <a:gd name="connsiteX528" fmla="*/ 242500 w 757160"/>
                <a:gd name="connsiteY528" fmla="*/ 122985 h 275510"/>
                <a:gd name="connsiteX529" fmla="*/ 245806 w 757160"/>
                <a:gd name="connsiteY529" fmla="*/ 127948 h 275510"/>
                <a:gd name="connsiteX530" fmla="*/ 246558 w 757160"/>
                <a:gd name="connsiteY530" fmla="*/ 134348 h 275510"/>
                <a:gd name="connsiteX531" fmla="*/ 248168 w 757160"/>
                <a:gd name="connsiteY531" fmla="*/ 139520 h 275510"/>
                <a:gd name="connsiteX532" fmla="*/ 252997 w 757160"/>
                <a:gd name="connsiteY532" fmla="*/ 141006 h 275510"/>
                <a:gd name="connsiteX533" fmla="*/ 258322 w 757160"/>
                <a:gd name="connsiteY533" fmla="*/ 143540 h 275510"/>
                <a:gd name="connsiteX534" fmla="*/ 263989 w 757160"/>
                <a:gd name="connsiteY534" fmla="*/ 142835 h 275510"/>
                <a:gd name="connsiteX535" fmla="*/ 269419 w 757160"/>
                <a:gd name="connsiteY535" fmla="*/ 143302 h 275510"/>
                <a:gd name="connsiteX536" fmla="*/ 273438 w 757160"/>
                <a:gd name="connsiteY536" fmla="*/ 145902 h 275510"/>
                <a:gd name="connsiteX537" fmla="*/ 273200 w 757160"/>
                <a:gd name="connsiteY537" fmla="*/ 151817 h 275510"/>
                <a:gd name="connsiteX538" fmla="*/ 278391 w 757160"/>
                <a:gd name="connsiteY538" fmla="*/ 150160 h 275510"/>
                <a:gd name="connsiteX539" fmla="*/ 283858 w 757160"/>
                <a:gd name="connsiteY539" fmla="*/ 149950 h 275510"/>
                <a:gd name="connsiteX540" fmla="*/ 291631 w 757160"/>
                <a:gd name="connsiteY540" fmla="*/ 147788 h 275510"/>
                <a:gd name="connsiteX541" fmla="*/ 294450 w 757160"/>
                <a:gd name="connsiteY541" fmla="*/ 143073 h 275510"/>
                <a:gd name="connsiteX542" fmla="*/ 298660 w 757160"/>
                <a:gd name="connsiteY542" fmla="*/ 147474 h 275510"/>
                <a:gd name="connsiteX543" fmla="*/ 303422 w 757160"/>
                <a:gd name="connsiteY543" fmla="*/ 145902 h 275510"/>
                <a:gd name="connsiteX544" fmla="*/ 307671 w 757160"/>
                <a:gd name="connsiteY544" fmla="*/ 150874 h 275510"/>
                <a:gd name="connsiteX545" fmla="*/ 314386 w 757160"/>
                <a:gd name="connsiteY545" fmla="*/ 149779 h 275510"/>
                <a:gd name="connsiteX546" fmla="*/ 318463 w 757160"/>
                <a:gd name="connsiteY546" fmla="*/ 152389 h 275510"/>
                <a:gd name="connsiteX547" fmla="*/ 320425 w 757160"/>
                <a:gd name="connsiteY547" fmla="*/ 158437 h 275510"/>
                <a:gd name="connsiteX548" fmla="*/ 349952 w 757160"/>
                <a:gd name="connsiteY548" fmla="*/ 242076 h 275510"/>
                <a:gd name="connsiteX549" fmla="*/ 353591 w 757160"/>
                <a:gd name="connsiteY549" fmla="*/ 236790 h 275510"/>
                <a:gd name="connsiteX550" fmla="*/ 354067 w 757160"/>
                <a:gd name="connsiteY550" fmla="*/ 231360 h 275510"/>
                <a:gd name="connsiteX551" fmla="*/ 348847 w 757160"/>
                <a:gd name="connsiteY551" fmla="*/ 230237 h 275510"/>
                <a:gd name="connsiteX552" fmla="*/ 344104 w 757160"/>
                <a:gd name="connsiteY552" fmla="*/ 233284 h 275510"/>
                <a:gd name="connsiteX553" fmla="*/ 344256 w 757160"/>
                <a:gd name="connsiteY553" fmla="*/ 239219 h 275510"/>
                <a:gd name="connsiteX554" fmla="*/ 348533 w 757160"/>
                <a:gd name="connsiteY554" fmla="*/ 241914 h 275510"/>
                <a:gd name="connsiteX555" fmla="*/ 359944 w 757160"/>
                <a:gd name="connsiteY555" fmla="*/ 244638 h 275510"/>
                <a:gd name="connsiteX556" fmla="*/ 364945 w 757160"/>
                <a:gd name="connsiteY556" fmla="*/ 244219 h 275510"/>
                <a:gd name="connsiteX557" fmla="*/ 369574 w 757160"/>
                <a:gd name="connsiteY557" fmla="*/ 243095 h 275510"/>
                <a:gd name="connsiteX558" fmla="*/ 374555 w 757160"/>
                <a:gd name="connsiteY558" fmla="*/ 242200 h 275510"/>
                <a:gd name="connsiteX559" fmla="*/ 379908 w 757160"/>
                <a:gd name="connsiteY559" fmla="*/ 240314 h 275510"/>
                <a:gd name="connsiteX560" fmla="*/ 386652 w 757160"/>
                <a:gd name="connsiteY560" fmla="*/ 240152 h 275510"/>
                <a:gd name="connsiteX561" fmla="*/ 391967 w 757160"/>
                <a:gd name="connsiteY561" fmla="*/ 240180 h 275510"/>
                <a:gd name="connsiteX562" fmla="*/ 396149 w 757160"/>
                <a:gd name="connsiteY562" fmla="*/ 236790 h 275510"/>
                <a:gd name="connsiteX563" fmla="*/ 393301 w 757160"/>
                <a:gd name="connsiteY563" fmla="*/ 231999 h 275510"/>
                <a:gd name="connsiteX564" fmla="*/ 388081 w 757160"/>
                <a:gd name="connsiteY564" fmla="*/ 232799 h 275510"/>
                <a:gd name="connsiteX565" fmla="*/ 382813 w 757160"/>
                <a:gd name="connsiteY565" fmla="*/ 231732 h 275510"/>
                <a:gd name="connsiteX566" fmla="*/ 378346 w 757160"/>
                <a:gd name="connsiteY566" fmla="*/ 228446 h 275510"/>
                <a:gd name="connsiteX567" fmla="*/ 371545 w 757160"/>
                <a:gd name="connsiteY567" fmla="*/ 228913 h 275510"/>
                <a:gd name="connsiteX568" fmla="*/ 374498 w 757160"/>
                <a:gd name="connsiteY568" fmla="*/ 233294 h 275510"/>
                <a:gd name="connsiteX569" fmla="*/ 379022 w 757160"/>
                <a:gd name="connsiteY569" fmla="*/ 236075 h 275510"/>
                <a:gd name="connsiteX570" fmla="*/ 374308 w 757160"/>
                <a:gd name="connsiteY570" fmla="*/ 238266 h 275510"/>
                <a:gd name="connsiteX571" fmla="*/ 370173 w 757160"/>
                <a:gd name="connsiteY571" fmla="*/ 235666 h 275510"/>
                <a:gd name="connsiteX572" fmla="*/ 364859 w 757160"/>
                <a:gd name="connsiteY572" fmla="*/ 233685 h 275510"/>
                <a:gd name="connsiteX573" fmla="*/ 359249 w 757160"/>
                <a:gd name="connsiteY573" fmla="*/ 234932 h 275510"/>
                <a:gd name="connsiteX574" fmla="*/ 356001 w 757160"/>
                <a:gd name="connsiteY574" fmla="*/ 239095 h 275510"/>
                <a:gd name="connsiteX575" fmla="*/ 356810 w 757160"/>
                <a:gd name="connsiteY575" fmla="*/ 244095 h 275510"/>
                <a:gd name="connsiteX576" fmla="*/ 417389 w 757160"/>
                <a:gd name="connsiteY576" fmla="*/ 265469 h 275510"/>
                <a:gd name="connsiteX577" fmla="*/ 421676 w 757160"/>
                <a:gd name="connsiteY577" fmla="*/ 263203 h 275510"/>
                <a:gd name="connsiteX578" fmla="*/ 420351 w 757160"/>
                <a:gd name="connsiteY578" fmla="*/ 258202 h 275510"/>
                <a:gd name="connsiteX579" fmla="*/ 417399 w 757160"/>
                <a:gd name="connsiteY579" fmla="*/ 254401 h 275510"/>
                <a:gd name="connsiteX580" fmla="*/ 412331 w 757160"/>
                <a:gd name="connsiteY580" fmla="*/ 251268 h 275510"/>
                <a:gd name="connsiteX581" fmla="*/ 408455 w 757160"/>
                <a:gd name="connsiteY581" fmla="*/ 248401 h 275510"/>
                <a:gd name="connsiteX582" fmla="*/ 403464 w 757160"/>
                <a:gd name="connsiteY582" fmla="*/ 249420 h 275510"/>
                <a:gd name="connsiteX583" fmla="*/ 397825 w 757160"/>
                <a:gd name="connsiteY583" fmla="*/ 249420 h 275510"/>
                <a:gd name="connsiteX584" fmla="*/ 392405 w 757160"/>
                <a:gd name="connsiteY584" fmla="*/ 250810 h 275510"/>
                <a:gd name="connsiteX585" fmla="*/ 394967 w 757160"/>
                <a:gd name="connsiteY585" fmla="*/ 255402 h 275510"/>
                <a:gd name="connsiteX586" fmla="*/ 399977 w 757160"/>
                <a:gd name="connsiteY586" fmla="*/ 256106 h 275510"/>
                <a:gd name="connsiteX587" fmla="*/ 406683 w 757160"/>
                <a:gd name="connsiteY587" fmla="*/ 258964 h 275510"/>
                <a:gd name="connsiteX588" fmla="*/ 410112 w 757160"/>
                <a:gd name="connsiteY588" fmla="*/ 262593 h 275510"/>
                <a:gd name="connsiteX589" fmla="*/ 414836 w 757160"/>
                <a:gd name="connsiteY589" fmla="*/ 263993 h 275510"/>
                <a:gd name="connsiteX590" fmla="*/ 426247 w 757160"/>
                <a:gd name="connsiteY590" fmla="*/ 242657 h 275510"/>
                <a:gd name="connsiteX591" fmla="*/ 431362 w 757160"/>
                <a:gd name="connsiteY591" fmla="*/ 241666 h 275510"/>
                <a:gd name="connsiteX592" fmla="*/ 437068 w 757160"/>
                <a:gd name="connsiteY592" fmla="*/ 240466 h 275510"/>
                <a:gd name="connsiteX593" fmla="*/ 443202 w 757160"/>
                <a:gd name="connsiteY593" fmla="*/ 239733 h 275510"/>
                <a:gd name="connsiteX594" fmla="*/ 448088 w 757160"/>
                <a:gd name="connsiteY594" fmla="*/ 239076 h 275510"/>
                <a:gd name="connsiteX595" fmla="*/ 453936 w 757160"/>
                <a:gd name="connsiteY595" fmla="*/ 236875 h 275510"/>
                <a:gd name="connsiteX596" fmla="*/ 457337 w 757160"/>
                <a:gd name="connsiteY596" fmla="*/ 233504 h 275510"/>
                <a:gd name="connsiteX597" fmla="*/ 458470 w 757160"/>
                <a:gd name="connsiteY597" fmla="*/ 228503 h 275510"/>
                <a:gd name="connsiteX598" fmla="*/ 454975 w 757160"/>
                <a:gd name="connsiteY598" fmla="*/ 232313 h 275510"/>
                <a:gd name="connsiteX599" fmla="*/ 450451 w 757160"/>
                <a:gd name="connsiteY599" fmla="*/ 234894 h 275510"/>
                <a:gd name="connsiteX600" fmla="*/ 443954 w 757160"/>
                <a:gd name="connsiteY600" fmla="*/ 235094 h 275510"/>
                <a:gd name="connsiteX601" fmla="*/ 438840 w 757160"/>
                <a:gd name="connsiteY601" fmla="*/ 234694 h 275510"/>
                <a:gd name="connsiteX602" fmla="*/ 434201 w 757160"/>
                <a:gd name="connsiteY602" fmla="*/ 236637 h 275510"/>
                <a:gd name="connsiteX603" fmla="*/ 428800 w 757160"/>
                <a:gd name="connsiteY603" fmla="*/ 233704 h 275510"/>
                <a:gd name="connsiteX604" fmla="*/ 420609 w 757160"/>
                <a:gd name="connsiteY604" fmla="*/ 232113 h 275510"/>
                <a:gd name="connsiteX605" fmla="*/ 413455 w 757160"/>
                <a:gd name="connsiteY605" fmla="*/ 231122 h 275510"/>
                <a:gd name="connsiteX606" fmla="*/ 407950 w 757160"/>
                <a:gd name="connsiteY606" fmla="*/ 234504 h 275510"/>
                <a:gd name="connsiteX607" fmla="*/ 406369 w 757160"/>
                <a:gd name="connsiteY607" fmla="*/ 239476 h 275510"/>
                <a:gd name="connsiteX608" fmla="*/ 411284 w 757160"/>
                <a:gd name="connsiteY608" fmla="*/ 239914 h 275510"/>
                <a:gd name="connsiteX609" fmla="*/ 416608 w 757160"/>
                <a:gd name="connsiteY609" fmla="*/ 240266 h 275510"/>
                <a:gd name="connsiteX610" fmla="*/ 422361 w 757160"/>
                <a:gd name="connsiteY610" fmla="*/ 241162 h 275510"/>
                <a:gd name="connsiteX611" fmla="*/ 465405 w 757160"/>
                <a:gd name="connsiteY611" fmla="*/ 236294 h 275510"/>
                <a:gd name="connsiteX612" fmla="*/ 469338 w 757160"/>
                <a:gd name="connsiteY612" fmla="*/ 233304 h 275510"/>
                <a:gd name="connsiteX613" fmla="*/ 474063 w 757160"/>
                <a:gd name="connsiteY613" fmla="*/ 230437 h 275510"/>
                <a:gd name="connsiteX614" fmla="*/ 469234 w 757160"/>
                <a:gd name="connsiteY614" fmla="*/ 230732 h 275510"/>
                <a:gd name="connsiteX615" fmla="*/ 465090 w 757160"/>
                <a:gd name="connsiteY615" fmla="*/ 233142 h 275510"/>
                <a:gd name="connsiteX616" fmla="*/ 588411 w 757160"/>
                <a:gd name="connsiteY616" fmla="*/ 158142 h 275510"/>
                <a:gd name="connsiteX617" fmla="*/ 589172 w 757160"/>
                <a:gd name="connsiteY617" fmla="*/ 153103 h 275510"/>
                <a:gd name="connsiteX618" fmla="*/ 585429 w 757160"/>
                <a:gd name="connsiteY618" fmla="*/ 149817 h 275510"/>
                <a:gd name="connsiteX619" fmla="*/ 583467 w 757160"/>
                <a:gd name="connsiteY619" fmla="*/ 145092 h 275510"/>
                <a:gd name="connsiteX620" fmla="*/ 577761 w 757160"/>
                <a:gd name="connsiteY620" fmla="*/ 143311 h 275510"/>
                <a:gd name="connsiteX621" fmla="*/ 572294 w 757160"/>
                <a:gd name="connsiteY621" fmla="*/ 141949 h 275510"/>
                <a:gd name="connsiteX622" fmla="*/ 567160 w 757160"/>
                <a:gd name="connsiteY622" fmla="*/ 140016 h 275510"/>
                <a:gd name="connsiteX623" fmla="*/ 561626 w 757160"/>
                <a:gd name="connsiteY623" fmla="*/ 142130 h 275510"/>
                <a:gd name="connsiteX624" fmla="*/ 556902 w 757160"/>
                <a:gd name="connsiteY624" fmla="*/ 140949 h 275510"/>
                <a:gd name="connsiteX625" fmla="*/ 547853 w 757160"/>
                <a:gd name="connsiteY625" fmla="*/ 141149 h 275510"/>
                <a:gd name="connsiteX626" fmla="*/ 543519 w 757160"/>
                <a:gd name="connsiteY626" fmla="*/ 143159 h 275510"/>
                <a:gd name="connsiteX627" fmla="*/ 536395 w 757160"/>
                <a:gd name="connsiteY627" fmla="*/ 146331 h 275510"/>
                <a:gd name="connsiteX628" fmla="*/ 540767 w 757160"/>
                <a:gd name="connsiteY628" fmla="*/ 149226 h 275510"/>
                <a:gd name="connsiteX629" fmla="*/ 544700 w 757160"/>
                <a:gd name="connsiteY629" fmla="*/ 144892 h 275510"/>
                <a:gd name="connsiteX630" fmla="*/ 547710 w 757160"/>
                <a:gd name="connsiteY630" fmla="*/ 149550 h 275510"/>
                <a:gd name="connsiteX631" fmla="*/ 553854 w 757160"/>
                <a:gd name="connsiteY631" fmla="*/ 148636 h 275510"/>
                <a:gd name="connsiteX632" fmla="*/ 560455 w 757160"/>
                <a:gd name="connsiteY632" fmla="*/ 149626 h 275510"/>
                <a:gd name="connsiteX633" fmla="*/ 565950 w 757160"/>
                <a:gd name="connsiteY633" fmla="*/ 150998 h 275510"/>
                <a:gd name="connsiteX634" fmla="*/ 570237 w 757160"/>
                <a:gd name="connsiteY634" fmla="*/ 148836 h 275510"/>
                <a:gd name="connsiteX635" fmla="*/ 574609 w 757160"/>
                <a:gd name="connsiteY635" fmla="*/ 151198 h 275510"/>
                <a:gd name="connsiteX636" fmla="*/ 581695 w 757160"/>
                <a:gd name="connsiteY636" fmla="*/ 153960 h 275510"/>
                <a:gd name="connsiteX637" fmla="*/ 586030 w 757160"/>
                <a:gd name="connsiteY637" fmla="*/ 156523 h 275510"/>
                <a:gd name="connsiteX638" fmla="*/ 213525 w 757160"/>
                <a:gd name="connsiteY638" fmla="*/ 33726 h 275510"/>
                <a:gd name="connsiteX639" fmla="*/ 217469 w 757160"/>
                <a:gd name="connsiteY639" fmla="*/ 29649 h 275510"/>
                <a:gd name="connsiteX640" fmla="*/ 214650 w 757160"/>
                <a:gd name="connsiteY640" fmla="*/ 24163 h 275510"/>
                <a:gd name="connsiteX641" fmla="*/ 210620 w 757160"/>
                <a:gd name="connsiteY641" fmla="*/ 28059 h 275510"/>
                <a:gd name="connsiteX642" fmla="*/ 212821 w 757160"/>
                <a:gd name="connsiteY642" fmla="*/ 32364 h 275510"/>
                <a:gd name="connsiteX643" fmla="*/ 150565 w 757160"/>
                <a:gd name="connsiteY643" fmla="*/ 105126 h 275510"/>
                <a:gd name="connsiteX644" fmla="*/ 154537 w 757160"/>
                <a:gd name="connsiteY644" fmla="*/ 101706 h 275510"/>
                <a:gd name="connsiteX645" fmla="*/ 149394 w 757160"/>
                <a:gd name="connsiteY645" fmla="*/ 101782 h 275510"/>
                <a:gd name="connsiteX646" fmla="*/ 158443 w 757160"/>
                <a:gd name="connsiteY646" fmla="*/ 98630 h 275510"/>
                <a:gd name="connsiteX647" fmla="*/ 154633 w 757160"/>
                <a:gd name="connsiteY647" fmla="*/ 93981 h 275510"/>
                <a:gd name="connsiteX648" fmla="*/ 158443 w 757160"/>
                <a:gd name="connsiteY648" fmla="*/ 98630 h 275510"/>
                <a:gd name="connsiteX649" fmla="*/ 117714 w 757160"/>
                <a:gd name="connsiteY649" fmla="*/ 185126 h 275510"/>
                <a:gd name="connsiteX650" fmla="*/ 113780 w 757160"/>
                <a:gd name="connsiteY650" fmla="*/ 181373 h 275510"/>
                <a:gd name="connsiteX651" fmla="*/ 117228 w 757160"/>
                <a:gd name="connsiteY651" fmla="*/ 185002 h 275510"/>
                <a:gd name="connsiteX652" fmla="*/ 188665 w 757160"/>
                <a:gd name="connsiteY652" fmla="*/ 145197 h 275510"/>
                <a:gd name="connsiteX653" fmla="*/ 187961 w 757160"/>
                <a:gd name="connsiteY653" fmla="*/ 139996 h 275510"/>
                <a:gd name="connsiteX654" fmla="*/ 192285 w 757160"/>
                <a:gd name="connsiteY654" fmla="*/ 136720 h 275510"/>
                <a:gd name="connsiteX655" fmla="*/ 186065 w 757160"/>
                <a:gd name="connsiteY655" fmla="*/ 135501 h 275510"/>
                <a:gd name="connsiteX656" fmla="*/ 181579 w 757160"/>
                <a:gd name="connsiteY656" fmla="*/ 132434 h 275510"/>
                <a:gd name="connsiteX657" fmla="*/ 180398 w 757160"/>
                <a:gd name="connsiteY657" fmla="*/ 127471 h 275510"/>
                <a:gd name="connsiteX658" fmla="*/ 178274 w 757160"/>
                <a:gd name="connsiteY658" fmla="*/ 121566 h 275510"/>
                <a:gd name="connsiteX659" fmla="*/ 173083 w 757160"/>
                <a:gd name="connsiteY659" fmla="*/ 118966 h 275510"/>
                <a:gd name="connsiteX660" fmla="*/ 174740 w 757160"/>
                <a:gd name="connsiteY660" fmla="*/ 123690 h 275510"/>
                <a:gd name="connsiteX661" fmla="*/ 171197 w 757160"/>
                <a:gd name="connsiteY661" fmla="*/ 120385 h 275510"/>
                <a:gd name="connsiteX662" fmla="*/ 167177 w 757160"/>
                <a:gd name="connsiteY662" fmla="*/ 124166 h 275510"/>
                <a:gd name="connsiteX663" fmla="*/ 163405 w 757160"/>
                <a:gd name="connsiteY663" fmla="*/ 128652 h 275510"/>
                <a:gd name="connsiteX664" fmla="*/ 169539 w 757160"/>
                <a:gd name="connsiteY664" fmla="*/ 127948 h 275510"/>
                <a:gd name="connsiteX665" fmla="*/ 174254 w 757160"/>
                <a:gd name="connsiteY665" fmla="*/ 129824 h 275510"/>
                <a:gd name="connsiteX666" fmla="*/ 175683 w 757160"/>
                <a:gd name="connsiteY666" fmla="*/ 136215 h 275510"/>
                <a:gd name="connsiteX667" fmla="*/ 182531 w 757160"/>
                <a:gd name="connsiteY667" fmla="*/ 141883 h 275510"/>
                <a:gd name="connsiteX668" fmla="*/ 187018 w 757160"/>
                <a:gd name="connsiteY668" fmla="*/ 144721 h 275510"/>
                <a:gd name="connsiteX669" fmla="*/ 404597 w 757160"/>
                <a:gd name="connsiteY669" fmla="*/ 188307 h 275510"/>
                <a:gd name="connsiteX670" fmla="*/ 410502 w 757160"/>
                <a:gd name="connsiteY670" fmla="*/ 186526 h 275510"/>
                <a:gd name="connsiteX671" fmla="*/ 415618 w 757160"/>
                <a:gd name="connsiteY671" fmla="*/ 186326 h 275510"/>
                <a:gd name="connsiteX672" fmla="*/ 415227 w 757160"/>
                <a:gd name="connsiteY672" fmla="*/ 180592 h 275510"/>
                <a:gd name="connsiteX673" fmla="*/ 414636 w 757160"/>
                <a:gd name="connsiteY673" fmla="*/ 174277 h 275510"/>
                <a:gd name="connsiteX674" fmla="*/ 416018 w 757160"/>
                <a:gd name="connsiteY674" fmla="*/ 168153 h 275510"/>
                <a:gd name="connsiteX675" fmla="*/ 415427 w 757160"/>
                <a:gd name="connsiteY675" fmla="*/ 161847 h 275510"/>
                <a:gd name="connsiteX676" fmla="*/ 416608 w 757160"/>
                <a:gd name="connsiteY676" fmla="*/ 154351 h 275510"/>
                <a:gd name="connsiteX677" fmla="*/ 416408 w 757160"/>
                <a:gd name="connsiteY677" fmla="*/ 148045 h 275510"/>
                <a:gd name="connsiteX678" fmla="*/ 412865 w 757160"/>
                <a:gd name="connsiteY678" fmla="*/ 143121 h 275510"/>
                <a:gd name="connsiteX679" fmla="*/ 419418 w 757160"/>
                <a:gd name="connsiteY679" fmla="*/ 138301 h 275510"/>
                <a:gd name="connsiteX680" fmla="*/ 424866 w 757160"/>
                <a:gd name="connsiteY680" fmla="*/ 137606 h 275510"/>
                <a:gd name="connsiteX681" fmla="*/ 426838 w 757160"/>
                <a:gd name="connsiteY681" fmla="*/ 143511 h 275510"/>
                <a:gd name="connsiteX682" fmla="*/ 424085 w 757160"/>
                <a:gd name="connsiteY682" fmla="*/ 149817 h 275510"/>
                <a:gd name="connsiteX683" fmla="*/ 427714 w 757160"/>
                <a:gd name="connsiteY683" fmla="*/ 156037 h 275510"/>
                <a:gd name="connsiteX684" fmla="*/ 431562 w 757160"/>
                <a:gd name="connsiteY684" fmla="*/ 159475 h 275510"/>
                <a:gd name="connsiteX685" fmla="*/ 435487 w 757160"/>
                <a:gd name="connsiteY685" fmla="*/ 163447 h 275510"/>
                <a:gd name="connsiteX686" fmla="*/ 433925 w 757160"/>
                <a:gd name="connsiteY686" fmla="*/ 169076 h 275510"/>
                <a:gd name="connsiteX687" fmla="*/ 436868 w 757160"/>
                <a:gd name="connsiteY687" fmla="*/ 174277 h 275510"/>
                <a:gd name="connsiteX688" fmla="*/ 441992 w 757160"/>
                <a:gd name="connsiteY688" fmla="*/ 175068 h 275510"/>
                <a:gd name="connsiteX689" fmla="*/ 443364 w 757160"/>
                <a:gd name="connsiteY689" fmla="*/ 169734 h 275510"/>
                <a:gd name="connsiteX690" fmla="*/ 448879 w 757160"/>
                <a:gd name="connsiteY690" fmla="*/ 167172 h 275510"/>
                <a:gd name="connsiteX691" fmla="*/ 453994 w 757160"/>
                <a:gd name="connsiteY691" fmla="*/ 168353 h 275510"/>
                <a:gd name="connsiteX692" fmla="*/ 457594 w 757160"/>
                <a:gd name="connsiteY692" fmla="*/ 163809 h 275510"/>
                <a:gd name="connsiteX693" fmla="*/ 453003 w 757160"/>
                <a:gd name="connsiteY693" fmla="*/ 159675 h 275510"/>
                <a:gd name="connsiteX694" fmla="*/ 447107 w 757160"/>
                <a:gd name="connsiteY694" fmla="*/ 154741 h 275510"/>
                <a:gd name="connsiteX695" fmla="*/ 449860 w 757160"/>
                <a:gd name="connsiteY695" fmla="*/ 150207 h 275510"/>
                <a:gd name="connsiteX696" fmla="*/ 447298 w 757160"/>
                <a:gd name="connsiteY696" fmla="*/ 143902 h 275510"/>
                <a:gd name="connsiteX697" fmla="*/ 442773 w 757160"/>
                <a:gd name="connsiteY697" fmla="*/ 138587 h 275510"/>
                <a:gd name="connsiteX698" fmla="*/ 439735 w 757160"/>
                <a:gd name="connsiteY698" fmla="*/ 132491 h 275510"/>
                <a:gd name="connsiteX699" fmla="*/ 435096 w 757160"/>
                <a:gd name="connsiteY699" fmla="*/ 129329 h 275510"/>
                <a:gd name="connsiteX700" fmla="*/ 431134 w 757160"/>
                <a:gd name="connsiteY700" fmla="*/ 124509 h 275510"/>
                <a:gd name="connsiteX701" fmla="*/ 436678 w 757160"/>
                <a:gd name="connsiteY701" fmla="*/ 126185 h 275510"/>
                <a:gd name="connsiteX702" fmla="*/ 440230 w 757160"/>
                <a:gd name="connsiteY702" fmla="*/ 121851 h 275510"/>
                <a:gd name="connsiteX703" fmla="*/ 446117 w 757160"/>
                <a:gd name="connsiteY703" fmla="*/ 120280 h 275510"/>
                <a:gd name="connsiteX704" fmla="*/ 450136 w 757160"/>
                <a:gd name="connsiteY704" fmla="*/ 117241 h 275510"/>
                <a:gd name="connsiteX705" fmla="*/ 454584 w 757160"/>
                <a:gd name="connsiteY705" fmla="*/ 110831 h 275510"/>
                <a:gd name="connsiteX706" fmla="*/ 459480 w 757160"/>
                <a:gd name="connsiteY706" fmla="*/ 108869 h 275510"/>
                <a:gd name="connsiteX707" fmla="*/ 464814 w 757160"/>
                <a:gd name="connsiteY707" fmla="*/ 111221 h 275510"/>
                <a:gd name="connsiteX708" fmla="*/ 466586 w 757160"/>
                <a:gd name="connsiteY708" fmla="*/ 106507 h 275510"/>
                <a:gd name="connsiteX709" fmla="*/ 461471 w 757160"/>
                <a:gd name="connsiteY709" fmla="*/ 103354 h 275510"/>
                <a:gd name="connsiteX710" fmla="*/ 454775 w 757160"/>
                <a:gd name="connsiteY710" fmla="*/ 104926 h 275510"/>
                <a:gd name="connsiteX711" fmla="*/ 450060 w 757160"/>
                <a:gd name="connsiteY711" fmla="*/ 106307 h 275510"/>
                <a:gd name="connsiteX712" fmla="*/ 445336 w 757160"/>
                <a:gd name="connsiteY712" fmla="*/ 107488 h 275510"/>
                <a:gd name="connsiteX713" fmla="*/ 438449 w 757160"/>
                <a:gd name="connsiteY713" fmla="*/ 109650 h 275510"/>
                <a:gd name="connsiteX714" fmla="*/ 432448 w 757160"/>
                <a:gd name="connsiteY714" fmla="*/ 110336 h 275510"/>
                <a:gd name="connsiteX715" fmla="*/ 429295 w 757160"/>
                <a:gd name="connsiteY715" fmla="*/ 114708 h 275510"/>
                <a:gd name="connsiteX716" fmla="*/ 423275 w 757160"/>
                <a:gd name="connsiteY716" fmla="*/ 117108 h 275510"/>
                <a:gd name="connsiteX717" fmla="*/ 418771 w 757160"/>
                <a:gd name="connsiteY717" fmla="*/ 114375 h 275510"/>
                <a:gd name="connsiteX718" fmla="*/ 416408 w 757160"/>
                <a:gd name="connsiteY718" fmla="*/ 109459 h 275510"/>
                <a:gd name="connsiteX719" fmla="*/ 410502 w 757160"/>
                <a:gd name="connsiteY719" fmla="*/ 104535 h 275510"/>
                <a:gd name="connsiteX720" fmla="*/ 409522 w 757160"/>
                <a:gd name="connsiteY720" fmla="*/ 97848 h 275510"/>
                <a:gd name="connsiteX721" fmla="*/ 411093 w 757160"/>
                <a:gd name="connsiteY721" fmla="*/ 91753 h 275510"/>
                <a:gd name="connsiteX722" fmla="*/ 414636 w 757160"/>
                <a:gd name="connsiteY722" fmla="*/ 86828 h 275510"/>
                <a:gd name="connsiteX723" fmla="*/ 420342 w 757160"/>
                <a:gd name="connsiteY723" fmla="*/ 85057 h 275510"/>
                <a:gd name="connsiteX724" fmla="*/ 425543 w 757160"/>
                <a:gd name="connsiteY724" fmla="*/ 87028 h 275510"/>
                <a:gd name="connsiteX725" fmla="*/ 431334 w 757160"/>
                <a:gd name="connsiteY725" fmla="*/ 86047 h 275510"/>
                <a:gd name="connsiteX726" fmla="*/ 437068 w 757160"/>
                <a:gd name="connsiteY726" fmla="*/ 84866 h 275510"/>
                <a:gd name="connsiteX727" fmla="*/ 444545 w 757160"/>
                <a:gd name="connsiteY727" fmla="*/ 85647 h 275510"/>
                <a:gd name="connsiteX728" fmla="*/ 450841 w 757160"/>
                <a:gd name="connsiteY728" fmla="*/ 85457 h 275510"/>
                <a:gd name="connsiteX729" fmla="*/ 457080 w 757160"/>
                <a:gd name="connsiteY729" fmla="*/ 85933 h 275510"/>
                <a:gd name="connsiteX730" fmla="*/ 462376 w 757160"/>
                <a:gd name="connsiteY730" fmla="*/ 87695 h 275510"/>
                <a:gd name="connsiteX731" fmla="*/ 471377 w 757160"/>
                <a:gd name="connsiteY731" fmla="*/ 88400 h 275510"/>
                <a:gd name="connsiteX732" fmla="*/ 477997 w 757160"/>
                <a:gd name="connsiteY732" fmla="*/ 87419 h 275510"/>
                <a:gd name="connsiteX733" fmla="*/ 483664 w 757160"/>
                <a:gd name="connsiteY733" fmla="*/ 86047 h 275510"/>
                <a:gd name="connsiteX734" fmla="*/ 486065 w 757160"/>
                <a:gd name="connsiteY734" fmla="*/ 81323 h 275510"/>
                <a:gd name="connsiteX735" fmla="*/ 489407 w 757160"/>
                <a:gd name="connsiteY735" fmla="*/ 77779 h 275510"/>
                <a:gd name="connsiteX736" fmla="*/ 492665 w 757160"/>
                <a:gd name="connsiteY736" fmla="*/ 74274 h 275510"/>
                <a:gd name="connsiteX737" fmla="*/ 495313 w 757160"/>
                <a:gd name="connsiteY737" fmla="*/ 70102 h 275510"/>
                <a:gd name="connsiteX738" fmla="*/ 492560 w 757160"/>
                <a:gd name="connsiteY738" fmla="*/ 64987 h 275510"/>
                <a:gd name="connsiteX739" fmla="*/ 489274 w 757160"/>
                <a:gd name="connsiteY739" fmla="*/ 69531 h 275510"/>
                <a:gd name="connsiteX740" fmla="*/ 484731 w 757160"/>
                <a:gd name="connsiteY740" fmla="*/ 71188 h 275510"/>
                <a:gd name="connsiteX741" fmla="*/ 481283 w 757160"/>
                <a:gd name="connsiteY741" fmla="*/ 75007 h 275510"/>
                <a:gd name="connsiteX742" fmla="*/ 474063 w 757160"/>
                <a:gd name="connsiteY742" fmla="*/ 79551 h 275510"/>
                <a:gd name="connsiteX743" fmla="*/ 465653 w 757160"/>
                <a:gd name="connsiteY743" fmla="*/ 78894 h 275510"/>
                <a:gd name="connsiteX744" fmla="*/ 458233 w 757160"/>
                <a:gd name="connsiteY744" fmla="*/ 78046 h 275510"/>
                <a:gd name="connsiteX745" fmla="*/ 452613 w 757160"/>
                <a:gd name="connsiteY745" fmla="*/ 77779 h 275510"/>
                <a:gd name="connsiteX746" fmla="*/ 447869 w 757160"/>
                <a:gd name="connsiteY746" fmla="*/ 76989 h 275510"/>
                <a:gd name="connsiteX747" fmla="*/ 442573 w 757160"/>
                <a:gd name="connsiteY747" fmla="*/ 76798 h 275510"/>
                <a:gd name="connsiteX748" fmla="*/ 436496 w 757160"/>
                <a:gd name="connsiteY748" fmla="*/ 76208 h 275510"/>
                <a:gd name="connsiteX749" fmla="*/ 433524 w 757160"/>
                <a:gd name="connsiteY749" fmla="*/ 72274 h 275510"/>
                <a:gd name="connsiteX750" fmla="*/ 428019 w 757160"/>
                <a:gd name="connsiteY750" fmla="*/ 71874 h 275510"/>
                <a:gd name="connsiteX751" fmla="*/ 423095 w 757160"/>
                <a:gd name="connsiteY751" fmla="*/ 72169 h 275510"/>
                <a:gd name="connsiteX752" fmla="*/ 422095 w 757160"/>
                <a:gd name="connsiteY752" fmla="*/ 77189 h 275510"/>
                <a:gd name="connsiteX753" fmla="*/ 419161 w 757160"/>
                <a:gd name="connsiteY753" fmla="*/ 81122 h 275510"/>
                <a:gd name="connsiteX754" fmla="*/ 415618 w 757160"/>
                <a:gd name="connsiteY754" fmla="*/ 77779 h 275510"/>
                <a:gd name="connsiteX755" fmla="*/ 412074 w 757160"/>
                <a:gd name="connsiteY755" fmla="*/ 81323 h 275510"/>
                <a:gd name="connsiteX756" fmla="*/ 408045 w 757160"/>
                <a:gd name="connsiteY756" fmla="*/ 86085 h 275510"/>
                <a:gd name="connsiteX757" fmla="*/ 406045 w 757160"/>
                <a:gd name="connsiteY757" fmla="*/ 91229 h 275510"/>
                <a:gd name="connsiteX758" fmla="*/ 404997 w 757160"/>
                <a:gd name="connsiteY758" fmla="*/ 96467 h 275510"/>
                <a:gd name="connsiteX759" fmla="*/ 405588 w 757160"/>
                <a:gd name="connsiteY759" fmla="*/ 103744 h 275510"/>
                <a:gd name="connsiteX760" fmla="*/ 406959 w 757160"/>
                <a:gd name="connsiteY760" fmla="*/ 108469 h 275510"/>
                <a:gd name="connsiteX761" fmla="*/ 401844 w 757160"/>
                <a:gd name="connsiteY761" fmla="*/ 108278 h 275510"/>
                <a:gd name="connsiteX762" fmla="*/ 398301 w 757160"/>
                <a:gd name="connsiteY762" fmla="*/ 113584 h 275510"/>
                <a:gd name="connsiteX763" fmla="*/ 397711 w 757160"/>
                <a:gd name="connsiteY763" fmla="*/ 119289 h 275510"/>
                <a:gd name="connsiteX764" fmla="*/ 398501 w 757160"/>
                <a:gd name="connsiteY764" fmla="*/ 124214 h 275510"/>
                <a:gd name="connsiteX765" fmla="*/ 395330 w 757160"/>
                <a:gd name="connsiteY765" fmla="*/ 130224 h 275510"/>
                <a:gd name="connsiteX766" fmla="*/ 393777 w 757160"/>
                <a:gd name="connsiteY766" fmla="*/ 135634 h 275510"/>
                <a:gd name="connsiteX767" fmla="*/ 389253 w 757160"/>
                <a:gd name="connsiteY767" fmla="*/ 138387 h 275510"/>
                <a:gd name="connsiteX768" fmla="*/ 390472 w 757160"/>
                <a:gd name="connsiteY768" fmla="*/ 143426 h 275510"/>
                <a:gd name="connsiteX769" fmla="*/ 390262 w 757160"/>
                <a:gd name="connsiteY769" fmla="*/ 149912 h 275510"/>
                <a:gd name="connsiteX770" fmla="*/ 396929 w 757160"/>
                <a:gd name="connsiteY770" fmla="*/ 151398 h 275510"/>
                <a:gd name="connsiteX771" fmla="*/ 401206 w 757160"/>
                <a:gd name="connsiteY771" fmla="*/ 153541 h 275510"/>
                <a:gd name="connsiteX772" fmla="*/ 401844 w 757160"/>
                <a:gd name="connsiteY772" fmla="*/ 158885 h 275510"/>
                <a:gd name="connsiteX773" fmla="*/ 402835 w 757160"/>
                <a:gd name="connsiteY773" fmla="*/ 168353 h 275510"/>
                <a:gd name="connsiteX774" fmla="*/ 401063 w 757160"/>
                <a:gd name="connsiteY774" fmla="*/ 173287 h 275510"/>
                <a:gd name="connsiteX775" fmla="*/ 399882 w 757160"/>
                <a:gd name="connsiteY775" fmla="*/ 178821 h 275510"/>
                <a:gd name="connsiteX776" fmla="*/ 399091 w 757160"/>
                <a:gd name="connsiteY776" fmla="*/ 184545 h 275510"/>
                <a:gd name="connsiteX777" fmla="*/ 403226 w 757160"/>
                <a:gd name="connsiteY777" fmla="*/ 187155 h 275510"/>
                <a:gd name="connsiteX778" fmla="*/ 417227 w 757160"/>
                <a:gd name="connsiteY778" fmla="*/ 201633 h 275510"/>
                <a:gd name="connsiteX779" fmla="*/ 418304 w 757160"/>
                <a:gd name="connsiteY779" fmla="*/ 195727 h 275510"/>
                <a:gd name="connsiteX780" fmla="*/ 416989 w 757160"/>
                <a:gd name="connsiteY780" fmla="*/ 189289 h 275510"/>
                <a:gd name="connsiteX781" fmla="*/ 416751 w 757160"/>
                <a:gd name="connsiteY781" fmla="*/ 195451 h 275510"/>
                <a:gd name="connsiteX782" fmla="*/ 417227 w 757160"/>
                <a:gd name="connsiteY782" fmla="*/ 201633 h 275510"/>
                <a:gd name="connsiteX783" fmla="*/ 453403 w 757160"/>
                <a:gd name="connsiteY783" fmla="*/ 188498 h 275510"/>
                <a:gd name="connsiteX784" fmla="*/ 457527 w 757160"/>
                <a:gd name="connsiteY784" fmla="*/ 185736 h 275510"/>
                <a:gd name="connsiteX785" fmla="*/ 461471 w 757160"/>
                <a:gd name="connsiteY785" fmla="*/ 182964 h 275510"/>
                <a:gd name="connsiteX786" fmla="*/ 458509 w 757160"/>
                <a:gd name="connsiteY786" fmla="*/ 178459 h 275510"/>
                <a:gd name="connsiteX787" fmla="*/ 461071 w 757160"/>
                <a:gd name="connsiteY787" fmla="*/ 173877 h 275510"/>
                <a:gd name="connsiteX788" fmla="*/ 461662 w 757160"/>
                <a:gd name="connsiteY788" fmla="*/ 169143 h 275510"/>
                <a:gd name="connsiteX789" fmla="*/ 456689 w 757160"/>
                <a:gd name="connsiteY789" fmla="*/ 168076 h 275510"/>
                <a:gd name="connsiteX790" fmla="*/ 456194 w 757160"/>
                <a:gd name="connsiteY790" fmla="*/ 174087 h 275510"/>
                <a:gd name="connsiteX791" fmla="*/ 455175 w 757160"/>
                <a:gd name="connsiteY791" fmla="*/ 179411 h 275510"/>
                <a:gd name="connsiteX792" fmla="*/ 454384 w 757160"/>
                <a:gd name="connsiteY792" fmla="*/ 173487 h 275510"/>
                <a:gd name="connsiteX793" fmla="*/ 448679 w 757160"/>
                <a:gd name="connsiteY793" fmla="*/ 172696 h 275510"/>
                <a:gd name="connsiteX794" fmla="*/ 448479 w 757160"/>
                <a:gd name="connsiteY794" fmla="*/ 177830 h 275510"/>
                <a:gd name="connsiteX795" fmla="*/ 446907 w 757160"/>
                <a:gd name="connsiteY795" fmla="*/ 182373 h 275510"/>
                <a:gd name="connsiteX796" fmla="*/ 452613 w 757160"/>
                <a:gd name="connsiteY796" fmla="*/ 183755 h 275510"/>
                <a:gd name="connsiteX797" fmla="*/ 453403 w 757160"/>
                <a:gd name="connsiteY797" fmla="*/ 188498 h 275510"/>
                <a:gd name="connsiteX798" fmla="*/ 456356 w 757160"/>
                <a:gd name="connsiteY798" fmla="*/ 275414 h 275510"/>
                <a:gd name="connsiteX799" fmla="*/ 461080 w 757160"/>
                <a:gd name="connsiteY799" fmla="*/ 273956 h 275510"/>
                <a:gd name="connsiteX800" fmla="*/ 465605 w 757160"/>
                <a:gd name="connsiteY800" fmla="*/ 271213 h 275510"/>
                <a:gd name="connsiteX801" fmla="*/ 460071 w 757160"/>
                <a:gd name="connsiteY801" fmla="*/ 272023 h 275510"/>
                <a:gd name="connsiteX802" fmla="*/ 456356 w 757160"/>
                <a:gd name="connsiteY802" fmla="*/ 275414 h 275510"/>
                <a:gd name="connsiteX803" fmla="*/ 482321 w 757160"/>
                <a:gd name="connsiteY803" fmla="*/ 127166 h 275510"/>
                <a:gd name="connsiteX804" fmla="*/ 487445 w 757160"/>
                <a:gd name="connsiteY804" fmla="*/ 125785 h 275510"/>
                <a:gd name="connsiteX805" fmla="*/ 492379 w 757160"/>
                <a:gd name="connsiteY805" fmla="*/ 125624 h 275510"/>
                <a:gd name="connsiteX806" fmla="*/ 499047 w 757160"/>
                <a:gd name="connsiteY806" fmla="*/ 125195 h 275510"/>
                <a:gd name="connsiteX807" fmla="*/ 505772 w 757160"/>
                <a:gd name="connsiteY807" fmla="*/ 125404 h 275510"/>
                <a:gd name="connsiteX808" fmla="*/ 513020 w 757160"/>
                <a:gd name="connsiteY808" fmla="*/ 125004 h 275510"/>
                <a:gd name="connsiteX809" fmla="*/ 507115 w 757160"/>
                <a:gd name="connsiteY809" fmla="*/ 123233 h 275510"/>
                <a:gd name="connsiteX810" fmla="*/ 500990 w 757160"/>
                <a:gd name="connsiteY810" fmla="*/ 123614 h 275510"/>
                <a:gd name="connsiteX811" fmla="*/ 495932 w 757160"/>
                <a:gd name="connsiteY811" fmla="*/ 122642 h 275510"/>
                <a:gd name="connsiteX812" fmla="*/ 489903 w 757160"/>
                <a:gd name="connsiteY812" fmla="*/ 121775 h 275510"/>
                <a:gd name="connsiteX813" fmla="*/ 484883 w 757160"/>
                <a:gd name="connsiteY813" fmla="*/ 120870 h 275510"/>
                <a:gd name="connsiteX814" fmla="*/ 481340 w 757160"/>
                <a:gd name="connsiteY814" fmla="*/ 125004 h 275510"/>
                <a:gd name="connsiteX815" fmla="*/ 235776 w 757160"/>
                <a:gd name="connsiteY815" fmla="*/ 115556 h 275510"/>
                <a:gd name="connsiteX816" fmla="*/ 238719 w 757160"/>
                <a:gd name="connsiteY816" fmla="*/ 110631 h 275510"/>
                <a:gd name="connsiteX817" fmla="*/ 234595 w 757160"/>
                <a:gd name="connsiteY817" fmla="*/ 106897 h 275510"/>
                <a:gd name="connsiteX818" fmla="*/ 234785 w 757160"/>
                <a:gd name="connsiteY818" fmla="*/ 113393 h 275510"/>
                <a:gd name="connsiteX819" fmla="*/ 509143 w 757160"/>
                <a:gd name="connsiteY819" fmla="*/ 134815 h 275510"/>
                <a:gd name="connsiteX820" fmla="*/ 508191 w 757160"/>
                <a:gd name="connsiteY820" fmla="*/ 127966 h 275510"/>
                <a:gd name="connsiteX821" fmla="*/ 508191 w 757160"/>
                <a:gd name="connsiteY821" fmla="*/ 133634 h 275510"/>
                <a:gd name="connsiteX822" fmla="*/ 505543 w 757160"/>
                <a:gd name="connsiteY822" fmla="*/ 226941 h 275510"/>
                <a:gd name="connsiteX823" fmla="*/ 510067 w 757160"/>
                <a:gd name="connsiteY823" fmla="*/ 224760 h 275510"/>
                <a:gd name="connsiteX824" fmla="*/ 514992 w 757160"/>
                <a:gd name="connsiteY824" fmla="*/ 224960 h 275510"/>
                <a:gd name="connsiteX825" fmla="*/ 519516 w 757160"/>
                <a:gd name="connsiteY825" fmla="*/ 222378 h 275510"/>
                <a:gd name="connsiteX826" fmla="*/ 512239 w 757160"/>
                <a:gd name="connsiteY826" fmla="*/ 221588 h 275510"/>
                <a:gd name="connsiteX827" fmla="*/ 506724 w 757160"/>
                <a:gd name="connsiteY827" fmla="*/ 222578 h 275510"/>
                <a:gd name="connsiteX828" fmla="*/ 476425 w 757160"/>
                <a:gd name="connsiteY828" fmla="*/ 235294 h 275510"/>
                <a:gd name="connsiteX829" fmla="*/ 480835 w 757160"/>
                <a:gd name="connsiteY829" fmla="*/ 231856 h 275510"/>
                <a:gd name="connsiteX830" fmla="*/ 475434 w 757160"/>
                <a:gd name="connsiteY830" fmla="*/ 232313 h 275510"/>
                <a:gd name="connsiteX831" fmla="*/ 483502 w 757160"/>
                <a:gd name="connsiteY831" fmla="*/ 234304 h 275510"/>
                <a:gd name="connsiteX832" fmla="*/ 489017 w 757160"/>
                <a:gd name="connsiteY832" fmla="*/ 233304 h 275510"/>
                <a:gd name="connsiteX833" fmla="*/ 494285 w 757160"/>
                <a:gd name="connsiteY833" fmla="*/ 231932 h 275510"/>
                <a:gd name="connsiteX834" fmla="*/ 489998 w 757160"/>
                <a:gd name="connsiteY834" fmla="*/ 229332 h 275510"/>
                <a:gd name="connsiteX835" fmla="*/ 483388 w 757160"/>
                <a:gd name="connsiteY835" fmla="*/ 228855 h 275510"/>
                <a:gd name="connsiteX836" fmla="*/ 481340 w 757160"/>
                <a:gd name="connsiteY836" fmla="*/ 233704 h 275510"/>
                <a:gd name="connsiteX837" fmla="*/ 586820 w 757160"/>
                <a:gd name="connsiteY837" fmla="*/ 232561 h 275510"/>
                <a:gd name="connsiteX838" fmla="*/ 591316 w 757160"/>
                <a:gd name="connsiteY838" fmla="*/ 230655 h 275510"/>
                <a:gd name="connsiteX839" fmla="*/ 586820 w 757160"/>
                <a:gd name="connsiteY839" fmla="*/ 232561 h 275510"/>
                <a:gd name="connsiteX840" fmla="*/ 344390 w 757160"/>
                <a:gd name="connsiteY840" fmla="*/ 160466 h 275510"/>
                <a:gd name="connsiteX841" fmla="*/ 348133 w 757160"/>
                <a:gd name="connsiteY841" fmla="*/ 156894 h 275510"/>
                <a:gd name="connsiteX842" fmla="*/ 347733 w 757160"/>
                <a:gd name="connsiteY842" fmla="*/ 150426 h 275510"/>
                <a:gd name="connsiteX843" fmla="*/ 343408 w 757160"/>
                <a:gd name="connsiteY843" fmla="*/ 154151 h 275510"/>
                <a:gd name="connsiteX844" fmla="*/ 344590 w 757160"/>
                <a:gd name="connsiteY844" fmla="*/ 159085 h 275510"/>
                <a:gd name="connsiteX845" fmla="*/ 595859 w 757160"/>
                <a:gd name="connsiteY845" fmla="*/ 227141 h 275510"/>
                <a:gd name="connsiteX846" fmla="*/ 598974 w 757160"/>
                <a:gd name="connsiteY846" fmla="*/ 223007 h 275510"/>
                <a:gd name="connsiteX847" fmla="*/ 603146 w 757160"/>
                <a:gd name="connsiteY847" fmla="*/ 216825 h 275510"/>
                <a:gd name="connsiteX848" fmla="*/ 607670 w 757160"/>
                <a:gd name="connsiteY848" fmla="*/ 213053 h 275510"/>
                <a:gd name="connsiteX849" fmla="*/ 600974 w 757160"/>
                <a:gd name="connsiteY849" fmla="*/ 212063 h 275510"/>
                <a:gd name="connsiteX850" fmla="*/ 597678 w 757160"/>
                <a:gd name="connsiteY850" fmla="*/ 215968 h 275510"/>
                <a:gd name="connsiteX851" fmla="*/ 594088 w 757160"/>
                <a:gd name="connsiteY851" fmla="*/ 219797 h 275510"/>
                <a:gd name="connsiteX852" fmla="*/ 593497 w 757160"/>
                <a:gd name="connsiteY852" fmla="*/ 224560 h 275510"/>
                <a:gd name="connsiteX853" fmla="*/ 619109 w 757160"/>
                <a:gd name="connsiteY853" fmla="*/ 192603 h 275510"/>
                <a:gd name="connsiteX854" fmla="*/ 621243 w 757160"/>
                <a:gd name="connsiteY854" fmla="*/ 188146 h 275510"/>
                <a:gd name="connsiteX855" fmla="*/ 619109 w 757160"/>
                <a:gd name="connsiteY855" fmla="*/ 192603 h 275510"/>
                <a:gd name="connsiteX856" fmla="*/ 622072 w 757160"/>
                <a:gd name="connsiteY856" fmla="*/ 193775 h 275510"/>
                <a:gd name="connsiteX857" fmla="*/ 625596 w 757160"/>
                <a:gd name="connsiteY857" fmla="*/ 187155 h 275510"/>
                <a:gd name="connsiteX858" fmla="*/ 627035 w 757160"/>
                <a:gd name="connsiteY858" fmla="*/ 181678 h 275510"/>
                <a:gd name="connsiteX859" fmla="*/ 623948 w 757160"/>
                <a:gd name="connsiteY859" fmla="*/ 187155 h 275510"/>
                <a:gd name="connsiteX860" fmla="*/ 622072 w 757160"/>
                <a:gd name="connsiteY860" fmla="*/ 193775 h 275510"/>
                <a:gd name="connsiteX861" fmla="*/ 502228 w 757160"/>
                <a:gd name="connsiteY861" fmla="*/ 38003 h 275510"/>
                <a:gd name="connsiteX862" fmla="*/ 500105 w 757160"/>
                <a:gd name="connsiteY862" fmla="*/ 32326 h 275510"/>
                <a:gd name="connsiteX863" fmla="*/ 500581 w 757160"/>
                <a:gd name="connsiteY863" fmla="*/ 37289 h 275510"/>
                <a:gd name="connsiteX864" fmla="*/ 436887 w 757160"/>
                <a:gd name="connsiteY864" fmla="*/ 102697 h 275510"/>
                <a:gd name="connsiteX865" fmla="*/ 441630 w 757160"/>
                <a:gd name="connsiteY865" fmla="*/ 100925 h 275510"/>
                <a:gd name="connsiteX866" fmla="*/ 436887 w 757160"/>
                <a:gd name="connsiteY866" fmla="*/ 102697 h 275510"/>
                <a:gd name="connsiteX867" fmla="*/ 677917 w 757160"/>
                <a:gd name="connsiteY867" fmla="*/ 125195 h 275510"/>
                <a:gd name="connsiteX868" fmla="*/ 684270 w 757160"/>
                <a:gd name="connsiteY868" fmla="*/ 124804 h 275510"/>
                <a:gd name="connsiteX869" fmla="*/ 677717 w 757160"/>
                <a:gd name="connsiteY869" fmla="*/ 121261 h 275510"/>
                <a:gd name="connsiteX870" fmla="*/ 672631 w 757160"/>
                <a:gd name="connsiteY870" fmla="*/ 121061 h 275510"/>
                <a:gd name="connsiteX871" fmla="*/ 666306 w 757160"/>
                <a:gd name="connsiteY871" fmla="*/ 120470 h 275510"/>
                <a:gd name="connsiteX872" fmla="*/ 671555 w 757160"/>
                <a:gd name="connsiteY872" fmla="*/ 122985 h 275510"/>
                <a:gd name="connsiteX873" fmla="*/ 677184 w 757160"/>
                <a:gd name="connsiteY873" fmla="*/ 124785 h 275510"/>
                <a:gd name="connsiteX874" fmla="*/ 546672 w 757160"/>
                <a:gd name="connsiteY874" fmla="*/ 60063 h 275510"/>
                <a:gd name="connsiteX875" fmla="*/ 551787 w 757160"/>
                <a:gd name="connsiteY875" fmla="*/ 57901 h 275510"/>
                <a:gd name="connsiteX876" fmla="*/ 553158 w 757160"/>
                <a:gd name="connsiteY876" fmla="*/ 52786 h 275510"/>
                <a:gd name="connsiteX877" fmla="*/ 546644 w 757160"/>
                <a:gd name="connsiteY877" fmla="*/ 53281 h 275510"/>
                <a:gd name="connsiteX878" fmla="*/ 546672 w 757160"/>
                <a:gd name="connsiteY878" fmla="*/ 60063 h 275510"/>
                <a:gd name="connsiteX879" fmla="*/ 210630 w 757160"/>
                <a:gd name="connsiteY879" fmla="*/ 148036 h 275510"/>
                <a:gd name="connsiteX880" fmla="*/ 215116 w 757160"/>
                <a:gd name="connsiteY880" fmla="*/ 142083 h 275510"/>
                <a:gd name="connsiteX881" fmla="*/ 212516 w 757160"/>
                <a:gd name="connsiteY881" fmla="*/ 136691 h 275510"/>
                <a:gd name="connsiteX882" fmla="*/ 207772 w 757160"/>
                <a:gd name="connsiteY882" fmla="*/ 135920 h 275510"/>
                <a:gd name="connsiteX883" fmla="*/ 204010 w 757160"/>
                <a:gd name="connsiteY883" fmla="*/ 139282 h 275510"/>
                <a:gd name="connsiteX884" fmla="*/ 204029 w 757160"/>
                <a:gd name="connsiteY884" fmla="*/ 144445 h 275510"/>
                <a:gd name="connsiteX885" fmla="*/ 209058 w 757160"/>
                <a:gd name="connsiteY885" fmla="*/ 145350 h 275510"/>
                <a:gd name="connsiteX886" fmla="*/ 541014 w 757160"/>
                <a:gd name="connsiteY886" fmla="*/ 155856 h 275510"/>
                <a:gd name="connsiteX887" fmla="*/ 546920 w 757160"/>
                <a:gd name="connsiteY887" fmla="*/ 153732 h 275510"/>
                <a:gd name="connsiteX888" fmla="*/ 540309 w 757160"/>
                <a:gd name="connsiteY888" fmla="*/ 155151 h 275510"/>
                <a:gd name="connsiteX889" fmla="*/ 519907 w 757160"/>
                <a:gd name="connsiteY889" fmla="*/ 157704 h 275510"/>
                <a:gd name="connsiteX890" fmla="*/ 526794 w 757160"/>
                <a:gd name="connsiteY890" fmla="*/ 154351 h 275510"/>
                <a:gd name="connsiteX891" fmla="*/ 529946 w 757160"/>
                <a:gd name="connsiteY891" fmla="*/ 150017 h 275510"/>
                <a:gd name="connsiteX892" fmla="*/ 526603 w 757160"/>
                <a:gd name="connsiteY892" fmla="*/ 146464 h 275510"/>
                <a:gd name="connsiteX893" fmla="*/ 522069 w 757160"/>
                <a:gd name="connsiteY893" fmla="*/ 144492 h 275510"/>
                <a:gd name="connsiteX894" fmla="*/ 513611 w 757160"/>
                <a:gd name="connsiteY894" fmla="*/ 145092 h 275510"/>
                <a:gd name="connsiteX895" fmla="*/ 508696 w 757160"/>
                <a:gd name="connsiteY895" fmla="*/ 146274 h 275510"/>
                <a:gd name="connsiteX896" fmla="*/ 511258 w 757160"/>
                <a:gd name="connsiteY896" fmla="*/ 152589 h 275510"/>
                <a:gd name="connsiteX897" fmla="*/ 515182 w 757160"/>
                <a:gd name="connsiteY897" fmla="*/ 155398 h 275510"/>
                <a:gd name="connsiteX898" fmla="*/ 519907 w 757160"/>
                <a:gd name="connsiteY898" fmla="*/ 157704 h 275510"/>
                <a:gd name="connsiteX899" fmla="*/ 643875 w 757160"/>
                <a:gd name="connsiteY899" fmla="*/ 208691 h 275510"/>
                <a:gd name="connsiteX900" fmla="*/ 648008 w 757160"/>
                <a:gd name="connsiteY900" fmla="*/ 205519 h 275510"/>
                <a:gd name="connsiteX901" fmla="*/ 651352 w 757160"/>
                <a:gd name="connsiteY901" fmla="*/ 201757 h 275510"/>
                <a:gd name="connsiteX902" fmla="*/ 653514 w 757160"/>
                <a:gd name="connsiteY902" fmla="*/ 197404 h 275510"/>
                <a:gd name="connsiteX903" fmla="*/ 653914 w 757160"/>
                <a:gd name="connsiteY903" fmla="*/ 191670 h 275510"/>
                <a:gd name="connsiteX904" fmla="*/ 651942 w 757160"/>
                <a:gd name="connsiteY904" fmla="*/ 186726 h 275510"/>
                <a:gd name="connsiteX905" fmla="*/ 647218 w 757160"/>
                <a:gd name="connsiteY905" fmla="*/ 188698 h 275510"/>
                <a:gd name="connsiteX906" fmla="*/ 645980 w 757160"/>
                <a:gd name="connsiteY906" fmla="*/ 193841 h 275510"/>
                <a:gd name="connsiteX907" fmla="*/ 642893 w 757160"/>
                <a:gd name="connsiteY907" fmla="*/ 199575 h 275510"/>
                <a:gd name="connsiteX908" fmla="*/ 642103 w 757160"/>
                <a:gd name="connsiteY908" fmla="*/ 205338 h 275510"/>
                <a:gd name="connsiteX909" fmla="*/ 676146 w 757160"/>
                <a:gd name="connsiteY909" fmla="*/ 113584 h 275510"/>
                <a:gd name="connsiteX910" fmla="*/ 680470 w 757160"/>
                <a:gd name="connsiteY910" fmla="*/ 111431 h 275510"/>
                <a:gd name="connsiteX911" fmla="*/ 675593 w 757160"/>
                <a:gd name="connsiteY911" fmla="*/ 109812 h 275510"/>
                <a:gd name="connsiteX912" fmla="*/ 670725 w 757160"/>
                <a:gd name="connsiteY912" fmla="*/ 105354 h 275510"/>
                <a:gd name="connsiteX913" fmla="*/ 663553 w 757160"/>
                <a:gd name="connsiteY913" fmla="*/ 104335 h 275510"/>
                <a:gd name="connsiteX914" fmla="*/ 667097 w 757160"/>
                <a:gd name="connsiteY914" fmla="*/ 108469 h 275510"/>
                <a:gd name="connsiteX915" fmla="*/ 670830 w 757160"/>
                <a:gd name="connsiteY915" fmla="*/ 112031 h 275510"/>
                <a:gd name="connsiteX916" fmla="*/ 676146 w 757160"/>
                <a:gd name="connsiteY916" fmla="*/ 113584 h 27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Lst>
              <a:rect l="l" t="t" r="r" b="b"/>
              <a:pathLst>
                <a:path w="757160" h="275510">
                  <a:moveTo>
                    <a:pt x="757003" y="245648"/>
                  </a:moveTo>
                  <a:lnTo>
                    <a:pt x="757003" y="208262"/>
                  </a:lnTo>
                  <a:lnTo>
                    <a:pt x="754631" y="203719"/>
                  </a:lnTo>
                  <a:lnTo>
                    <a:pt x="756003" y="198842"/>
                  </a:lnTo>
                  <a:lnTo>
                    <a:pt x="756679" y="187155"/>
                  </a:lnTo>
                  <a:lnTo>
                    <a:pt x="756670" y="140511"/>
                  </a:lnTo>
                  <a:lnTo>
                    <a:pt x="753250" y="136939"/>
                  </a:lnTo>
                  <a:lnTo>
                    <a:pt x="746192" y="133463"/>
                  </a:lnTo>
                  <a:lnTo>
                    <a:pt x="736553" y="132872"/>
                  </a:lnTo>
                  <a:lnTo>
                    <a:pt x="732038" y="130329"/>
                  </a:lnTo>
                  <a:lnTo>
                    <a:pt x="722780" y="125985"/>
                  </a:lnTo>
                  <a:lnTo>
                    <a:pt x="717465" y="123033"/>
                  </a:lnTo>
                  <a:lnTo>
                    <a:pt x="710188" y="120670"/>
                  </a:lnTo>
                  <a:lnTo>
                    <a:pt x="705854" y="117718"/>
                  </a:lnTo>
                  <a:lnTo>
                    <a:pt x="700148" y="119099"/>
                  </a:lnTo>
                  <a:lnTo>
                    <a:pt x="692481" y="123233"/>
                  </a:lnTo>
                  <a:lnTo>
                    <a:pt x="693662" y="128347"/>
                  </a:lnTo>
                  <a:lnTo>
                    <a:pt x="687556" y="129329"/>
                  </a:lnTo>
                  <a:lnTo>
                    <a:pt x="680860" y="130329"/>
                  </a:lnTo>
                  <a:lnTo>
                    <a:pt x="678669" y="134872"/>
                  </a:lnTo>
                  <a:lnTo>
                    <a:pt x="674973" y="138130"/>
                  </a:lnTo>
                  <a:lnTo>
                    <a:pt x="672802" y="142721"/>
                  </a:lnTo>
                  <a:lnTo>
                    <a:pt x="667287" y="146464"/>
                  </a:lnTo>
                  <a:lnTo>
                    <a:pt x="658934" y="149388"/>
                  </a:lnTo>
                  <a:lnTo>
                    <a:pt x="654695" y="145283"/>
                  </a:lnTo>
                  <a:lnTo>
                    <a:pt x="652066" y="140511"/>
                  </a:lnTo>
                  <a:lnTo>
                    <a:pt x="650913" y="135167"/>
                  </a:lnTo>
                  <a:lnTo>
                    <a:pt x="648990" y="140159"/>
                  </a:lnTo>
                  <a:lnTo>
                    <a:pt x="646237" y="135244"/>
                  </a:lnTo>
                  <a:lnTo>
                    <a:pt x="643084" y="129662"/>
                  </a:lnTo>
                  <a:lnTo>
                    <a:pt x="642494" y="123823"/>
                  </a:lnTo>
                  <a:lnTo>
                    <a:pt x="644265" y="119099"/>
                  </a:lnTo>
                  <a:lnTo>
                    <a:pt x="644275" y="114146"/>
                  </a:lnTo>
                  <a:lnTo>
                    <a:pt x="641246" y="109393"/>
                  </a:lnTo>
                  <a:lnTo>
                    <a:pt x="637540" y="105992"/>
                  </a:lnTo>
                  <a:lnTo>
                    <a:pt x="631873" y="106107"/>
                  </a:lnTo>
                  <a:lnTo>
                    <a:pt x="626835" y="103002"/>
                  </a:lnTo>
                  <a:lnTo>
                    <a:pt x="622424" y="101192"/>
                  </a:lnTo>
                  <a:lnTo>
                    <a:pt x="613176" y="99620"/>
                  </a:lnTo>
                  <a:lnTo>
                    <a:pt x="607470" y="103554"/>
                  </a:lnTo>
                  <a:lnTo>
                    <a:pt x="600202" y="106221"/>
                  </a:lnTo>
                  <a:lnTo>
                    <a:pt x="595268" y="107097"/>
                  </a:lnTo>
                  <a:lnTo>
                    <a:pt x="594878" y="112869"/>
                  </a:lnTo>
                  <a:lnTo>
                    <a:pt x="591134" y="116537"/>
                  </a:lnTo>
                  <a:lnTo>
                    <a:pt x="596059" y="118899"/>
                  </a:lnTo>
                  <a:lnTo>
                    <a:pt x="602451" y="119632"/>
                  </a:lnTo>
                  <a:lnTo>
                    <a:pt x="607670" y="121851"/>
                  </a:lnTo>
                  <a:lnTo>
                    <a:pt x="608470" y="127424"/>
                  </a:lnTo>
                  <a:lnTo>
                    <a:pt x="612204" y="130719"/>
                  </a:lnTo>
                  <a:lnTo>
                    <a:pt x="618100" y="130119"/>
                  </a:lnTo>
                  <a:lnTo>
                    <a:pt x="624243" y="131605"/>
                  </a:lnTo>
                  <a:lnTo>
                    <a:pt x="629711" y="130710"/>
                  </a:lnTo>
                  <a:lnTo>
                    <a:pt x="634759" y="130710"/>
                  </a:lnTo>
                  <a:lnTo>
                    <a:pt x="632854" y="135634"/>
                  </a:lnTo>
                  <a:lnTo>
                    <a:pt x="626949" y="134063"/>
                  </a:lnTo>
                  <a:lnTo>
                    <a:pt x="622491" y="138597"/>
                  </a:lnTo>
                  <a:lnTo>
                    <a:pt x="617310" y="138196"/>
                  </a:lnTo>
                  <a:lnTo>
                    <a:pt x="612452" y="137996"/>
                  </a:lnTo>
                  <a:lnTo>
                    <a:pt x="608451" y="140997"/>
                  </a:lnTo>
                  <a:lnTo>
                    <a:pt x="613595" y="143026"/>
                  </a:lnTo>
                  <a:lnTo>
                    <a:pt x="618290" y="146864"/>
                  </a:lnTo>
                  <a:lnTo>
                    <a:pt x="622424" y="152770"/>
                  </a:lnTo>
                  <a:lnTo>
                    <a:pt x="620824" y="157427"/>
                  </a:lnTo>
                  <a:lnTo>
                    <a:pt x="624786" y="162038"/>
                  </a:lnTo>
                  <a:lnTo>
                    <a:pt x="629511" y="160266"/>
                  </a:lnTo>
                  <a:lnTo>
                    <a:pt x="631645" y="155008"/>
                  </a:lnTo>
                  <a:lnTo>
                    <a:pt x="637464" y="155237"/>
                  </a:lnTo>
                  <a:lnTo>
                    <a:pt x="642103" y="157113"/>
                  </a:lnTo>
                  <a:lnTo>
                    <a:pt x="645742" y="160856"/>
                  </a:lnTo>
                  <a:lnTo>
                    <a:pt x="650533" y="160104"/>
                  </a:lnTo>
                  <a:lnTo>
                    <a:pt x="655095" y="164381"/>
                  </a:lnTo>
                  <a:lnTo>
                    <a:pt x="660801" y="168153"/>
                  </a:lnTo>
                  <a:lnTo>
                    <a:pt x="666106" y="167562"/>
                  </a:lnTo>
                  <a:lnTo>
                    <a:pt x="672402" y="168353"/>
                  </a:lnTo>
                  <a:lnTo>
                    <a:pt x="678412" y="171229"/>
                  </a:lnTo>
                  <a:lnTo>
                    <a:pt x="684604" y="174077"/>
                  </a:lnTo>
                  <a:lnTo>
                    <a:pt x="690195" y="175734"/>
                  </a:lnTo>
                  <a:lnTo>
                    <a:pt x="696015" y="177630"/>
                  </a:lnTo>
                  <a:lnTo>
                    <a:pt x="702311" y="180992"/>
                  </a:lnTo>
                  <a:lnTo>
                    <a:pt x="708026" y="185936"/>
                  </a:lnTo>
                  <a:lnTo>
                    <a:pt x="710188" y="190870"/>
                  </a:lnTo>
                  <a:lnTo>
                    <a:pt x="713331" y="196013"/>
                  </a:lnTo>
                  <a:lnTo>
                    <a:pt x="717074" y="201957"/>
                  </a:lnTo>
                  <a:lnTo>
                    <a:pt x="718055" y="207700"/>
                  </a:lnTo>
                  <a:lnTo>
                    <a:pt x="721008" y="212453"/>
                  </a:lnTo>
                  <a:lnTo>
                    <a:pt x="722980" y="218207"/>
                  </a:lnTo>
                  <a:lnTo>
                    <a:pt x="718255" y="215635"/>
                  </a:lnTo>
                  <a:lnTo>
                    <a:pt x="709207" y="217816"/>
                  </a:lnTo>
                  <a:lnTo>
                    <a:pt x="704692" y="223350"/>
                  </a:lnTo>
                  <a:lnTo>
                    <a:pt x="703301" y="228141"/>
                  </a:lnTo>
                  <a:lnTo>
                    <a:pt x="701529" y="233904"/>
                  </a:lnTo>
                  <a:lnTo>
                    <a:pt x="706844" y="232713"/>
                  </a:lnTo>
                  <a:lnTo>
                    <a:pt x="712740" y="234104"/>
                  </a:lnTo>
                  <a:lnTo>
                    <a:pt x="722580" y="233304"/>
                  </a:lnTo>
                  <a:lnTo>
                    <a:pt x="725142" y="229131"/>
                  </a:lnTo>
                  <a:lnTo>
                    <a:pt x="730124" y="230094"/>
                  </a:lnTo>
                  <a:lnTo>
                    <a:pt x="734981" y="228341"/>
                  </a:lnTo>
                  <a:lnTo>
                    <a:pt x="740096" y="230522"/>
                  </a:lnTo>
                  <a:lnTo>
                    <a:pt x="746592" y="234894"/>
                  </a:lnTo>
                  <a:lnTo>
                    <a:pt x="750478" y="240380"/>
                  </a:lnTo>
                  <a:lnTo>
                    <a:pt x="757003" y="245648"/>
                  </a:lnTo>
                  <a:close/>
                  <a:moveTo>
                    <a:pt x="519716" y="28154"/>
                  </a:moveTo>
                  <a:lnTo>
                    <a:pt x="523059" y="23420"/>
                  </a:lnTo>
                  <a:lnTo>
                    <a:pt x="520269" y="18277"/>
                  </a:lnTo>
                  <a:lnTo>
                    <a:pt x="521078" y="23639"/>
                  </a:lnTo>
                  <a:close/>
                  <a:moveTo>
                    <a:pt x="460680" y="120670"/>
                  </a:moveTo>
                  <a:lnTo>
                    <a:pt x="466586" y="118308"/>
                  </a:lnTo>
                  <a:lnTo>
                    <a:pt x="463243" y="113393"/>
                  </a:lnTo>
                  <a:lnTo>
                    <a:pt x="457927" y="113193"/>
                  </a:lnTo>
                  <a:lnTo>
                    <a:pt x="455765" y="118118"/>
                  </a:lnTo>
                  <a:lnTo>
                    <a:pt x="461071" y="115356"/>
                  </a:lnTo>
                  <a:lnTo>
                    <a:pt x="460680" y="120670"/>
                  </a:lnTo>
                  <a:close/>
                  <a:moveTo>
                    <a:pt x="538014" y="108078"/>
                  </a:moveTo>
                  <a:lnTo>
                    <a:pt x="535261" y="103945"/>
                  </a:lnTo>
                  <a:lnTo>
                    <a:pt x="534080" y="98830"/>
                  </a:lnTo>
                  <a:lnTo>
                    <a:pt x="530784" y="102916"/>
                  </a:lnTo>
                  <a:lnTo>
                    <a:pt x="532699" y="107288"/>
                  </a:lnTo>
                  <a:lnTo>
                    <a:pt x="538014" y="108078"/>
                  </a:lnTo>
                  <a:close/>
                  <a:moveTo>
                    <a:pt x="466976" y="266212"/>
                  </a:moveTo>
                  <a:lnTo>
                    <a:pt x="473749" y="265365"/>
                  </a:lnTo>
                  <a:lnTo>
                    <a:pt x="482159" y="263012"/>
                  </a:lnTo>
                  <a:lnTo>
                    <a:pt x="488227" y="258011"/>
                  </a:lnTo>
                  <a:lnTo>
                    <a:pt x="491570" y="254220"/>
                  </a:lnTo>
                  <a:lnTo>
                    <a:pt x="492551" y="248801"/>
                  </a:lnTo>
                  <a:lnTo>
                    <a:pt x="494637" y="243648"/>
                  </a:lnTo>
                  <a:lnTo>
                    <a:pt x="488465" y="243333"/>
                  </a:lnTo>
                  <a:lnTo>
                    <a:pt x="483378" y="246277"/>
                  </a:lnTo>
                  <a:lnTo>
                    <a:pt x="481302" y="250744"/>
                  </a:lnTo>
                  <a:lnTo>
                    <a:pt x="476464" y="250201"/>
                  </a:lnTo>
                  <a:lnTo>
                    <a:pt x="471377" y="252554"/>
                  </a:lnTo>
                  <a:lnTo>
                    <a:pt x="469805" y="258145"/>
                  </a:lnTo>
                  <a:lnTo>
                    <a:pt x="467243" y="263469"/>
                  </a:lnTo>
                  <a:close/>
                  <a:moveTo>
                    <a:pt x="548653" y="108774"/>
                  </a:moveTo>
                  <a:lnTo>
                    <a:pt x="544767" y="104602"/>
                  </a:lnTo>
                  <a:lnTo>
                    <a:pt x="540204" y="93981"/>
                  </a:lnTo>
                  <a:lnTo>
                    <a:pt x="540376" y="86438"/>
                  </a:lnTo>
                  <a:lnTo>
                    <a:pt x="546567" y="87381"/>
                  </a:lnTo>
                  <a:lnTo>
                    <a:pt x="551349" y="88714"/>
                  </a:lnTo>
                  <a:lnTo>
                    <a:pt x="556512" y="90371"/>
                  </a:lnTo>
                  <a:lnTo>
                    <a:pt x="552777" y="85914"/>
                  </a:lnTo>
                  <a:lnTo>
                    <a:pt x="546272" y="81513"/>
                  </a:lnTo>
                  <a:lnTo>
                    <a:pt x="550292" y="77951"/>
                  </a:lnTo>
                  <a:lnTo>
                    <a:pt x="553359" y="74236"/>
                  </a:lnTo>
                  <a:lnTo>
                    <a:pt x="553359" y="68559"/>
                  </a:lnTo>
                  <a:lnTo>
                    <a:pt x="548443" y="68730"/>
                  </a:lnTo>
                  <a:lnTo>
                    <a:pt x="543919" y="72464"/>
                  </a:lnTo>
                  <a:lnTo>
                    <a:pt x="540767" y="76989"/>
                  </a:lnTo>
                  <a:lnTo>
                    <a:pt x="536042" y="77779"/>
                  </a:lnTo>
                  <a:lnTo>
                    <a:pt x="540176" y="74436"/>
                  </a:lnTo>
                  <a:lnTo>
                    <a:pt x="542148" y="68940"/>
                  </a:lnTo>
                  <a:lnTo>
                    <a:pt x="540890" y="64321"/>
                  </a:lnTo>
                  <a:lnTo>
                    <a:pt x="542538" y="58491"/>
                  </a:lnTo>
                  <a:lnTo>
                    <a:pt x="537842" y="60996"/>
                  </a:lnTo>
                  <a:lnTo>
                    <a:pt x="534670" y="65397"/>
                  </a:lnTo>
                  <a:lnTo>
                    <a:pt x="533651" y="70731"/>
                  </a:lnTo>
                  <a:lnTo>
                    <a:pt x="531765" y="76551"/>
                  </a:lnTo>
                  <a:lnTo>
                    <a:pt x="535452" y="80141"/>
                  </a:lnTo>
                  <a:lnTo>
                    <a:pt x="533908" y="84694"/>
                  </a:lnTo>
                  <a:lnTo>
                    <a:pt x="537023" y="88400"/>
                  </a:lnTo>
                  <a:lnTo>
                    <a:pt x="536499" y="93981"/>
                  </a:lnTo>
                  <a:lnTo>
                    <a:pt x="537375" y="98982"/>
                  </a:lnTo>
                  <a:lnTo>
                    <a:pt x="540862" y="102849"/>
                  </a:lnTo>
                  <a:lnTo>
                    <a:pt x="544234" y="106354"/>
                  </a:lnTo>
                  <a:lnTo>
                    <a:pt x="548653" y="108774"/>
                  </a:lnTo>
                  <a:close/>
                  <a:moveTo>
                    <a:pt x="534080" y="122442"/>
                  </a:moveTo>
                  <a:lnTo>
                    <a:pt x="540376" y="121851"/>
                  </a:lnTo>
                  <a:lnTo>
                    <a:pt x="538738" y="117241"/>
                  </a:lnTo>
                  <a:lnTo>
                    <a:pt x="533490" y="117527"/>
                  </a:lnTo>
                  <a:lnTo>
                    <a:pt x="534080" y="122442"/>
                  </a:lnTo>
                  <a:close/>
                  <a:moveTo>
                    <a:pt x="19358" y="55253"/>
                  </a:moveTo>
                  <a:lnTo>
                    <a:pt x="13691" y="47690"/>
                  </a:lnTo>
                  <a:lnTo>
                    <a:pt x="9205" y="45575"/>
                  </a:lnTo>
                  <a:lnTo>
                    <a:pt x="9719" y="50633"/>
                  </a:lnTo>
                  <a:lnTo>
                    <a:pt x="16025" y="53357"/>
                  </a:lnTo>
                  <a:close/>
                  <a:moveTo>
                    <a:pt x="42742" y="85057"/>
                  </a:moveTo>
                  <a:lnTo>
                    <a:pt x="44114" y="79160"/>
                  </a:lnTo>
                  <a:lnTo>
                    <a:pt x="41104" y="74322"/>
                  </a:lnTo>
                  <a:lnTo>
                    <a:pt x="36056" y="69131"/>
                  </a:lnTo>
                  <a:lnTo>
                    <a:pt x="30741" y="70102"/>
                  </a:lnTo>
                  <a:lnTo>
                    <a:pt x="33646" y="73998"/>
                  </a:lnTo>
                  <a:lnTo>
                    <a:pt x="35837" y="78303"/>
                  </a:lnTo>
                  <a:lnTo>
                    <a:pt x="39790" y="81742"/>
                  </a:lnTo>
                  <a:close/>
                  <a:moveTo>
                    <a:pt x="59497" y="92800"/>
                  </a:moveTo>
                  <a:lnTo>
                    <a:pt x="53829" y="91390"/>
                  </a:lnTo>
                  <a:lnTo>
                    <a:pt x="58773" y="92591"/>
                  </a:lnTo>
                  <a:close/>
                  <a:moveTo>
                    <a:pt x="154175" y="192299"/>
                  </a:moveTo>
                  <a:lnTo>
                    <a:pt x="154937" y="187155"/>
                  </a:lnTo>
                  <a:lnTo>
                    <a:pt x="159795" y="188146"/>
                  </a:lnTo>
                  <a:lnTo>
                    <a:pt x="164453" y="189565"/>
                  </a:lnTo>
                  <a:lnTo>
                    <a:pt x="165529" y="184412"/>
                  </a:lnTo>
                  <a:lnTo>
                    <a:pt x="170644" y="188288"/>
                  </a:lnTo>
                  <a:lnTo>
                    <a:pt x="174978" y="185517"/>
                  </a:lnTo>
                  <a:lnTo>
                    <a:pt x="175568" y="177811"/>
                  </a:lnTo>
                  <a:lnTo>
                    <a:pt x="175759" y="172086"/>
                  </a:lnTo>
                  <a:lnTo>
                    <a:pt x="174578" y="163809"/>
                  </a:lnTo>
                  <a:lnTo>
                    <a:pt x="176940" y="158085"/>
                  </a:lnTo>
                  <a:lnTo>
                    <a:pt x="175492" y="151712"/>
                  </a:lnTo>
                  <a:lnTo>
                    <a:pt x="179693" y="147636"/>
                  </a:lnTo>
                  <a:lnTo>
                    <a:pt x="177531" y="142511"/>
                  </a:lnTo>
                  <a:lnTo>
                    <a:pt x="173987" y="138177"/>
                  </a:lnTo>
                  <a:lnTo>
                    <a:pt x="171625" y="133453"/>
                  </a:lnTo>
                  <a:lnTo>
                    <a:pt x="165329" y="133253"/>
                  </a:lnTo>
                  <a:lnTo>
                    <a:pt x="158643" y="131481"/>
                  </a:lnTo>
                  <a:lnTo>
                    <a:pt x="156480" y="126757"/>
                  </a:lnTo>
                  <a:lnTo>
                    <a:pt x="152547" y="120851"/>
                  </a:lnTo>
                  <a:lnTo>
                    <a:pt x="151956" y="115937"/>
                  </a:lnTo>
                  <a:lnTo>
                    <a:pt x="150775" y="110622"/>
                  </a:lnTo>
                  <a:lnTo>
                    <a:pt x="144869" y="110031"/>
                  </a:lnTo>
                  <a:lnTo>
                    <a:pt x="136611" y="107288"/>
                  </a:lnTo>
                  <a:lnTo>
                    <a:pt x="135030" y="101963"/>
                  </a:lnTo>
                  <a:lnTo>
                    <a:pt x="141326" y="99401"/>
                  </a:lnTo>
                  <a:lnTo>
                    <a:pt x="136602" y="96848"/>
                  </a:lnTo>
                  <a:lnTo>
                    <a:pt x="141526" y="93896"/>
                  </a:lnTo>
                  <a:lnTo>
                    <a:pt x="139954" y="88981"/>
                  </a:lnTo>
                  <a:lnTo>
                    <a:pt x="134477" y="85171"/>
                  </a:lnTo>
                  <a:lnTo>
                    <a:pt x="130210" y="87562"/>
                  </a:lnTo>
                  <a:lnTo>
                    <a:pt x="125391" y="89571"/>
                  </a:lnTo>
                  <a:lnTo>
                    <a:pt x="130115" y="85828"/>
                  </a:lnTo>
                  <a:lnTo>
                    <a:pt x="126762" y="82285"/>
                  </a:lnTo>
                  <a:lnTo>
                    <a:pt x="121257" y="81504"/>
                  </a:lnTo>
                  <a:lnTo>
                    <a:pt x="115942" y="77370"/>
                  </a:lnTo>
                  <a:lnTo>
                    <a:pt x="114199" y="72312"/>
                  </a:lnTo>
                  <a:lnTo>
                    <a:pt x="110036" y="68712"/>
                  </a:lnTo>
                  <a:lnTo>
                    <a:pt x="104140" y="66549"/>
                  </a:lnTo>
                  <a:lnTo>
                    <a:pt x="100397" y="62215"/>
                  </a:lnTo>
                  <a:lnTo>
                    <a:pt x="96854" y="58082"/>
                  </a:lnTo>
                  <a:lnTo>
                    <a:pt x="91149" y="55919"/>
                  </a:lnTo>
                  <a:lnTo>
                    <a:pt x="93511" y="60644"/>
                  </a:lnTo>
                  <a:lnTo>
                    <a:pt x="87624" y="57796"/>
                  </a:lnTo>
                  <a:lnTo>
                    <a:pt x="84233" y="53186"/>
                  </a:lnTo>
                  <a:lnTo>
                    <a:pt x="81423" y="49338"/>
                  </a:lnTo>
                  <a:lnTo>
                    <a:pt x="77575" y="46271"/>
                  </a:lnTo>
                  <a:lnTo>
                    <a:pt x="74299" y="41641"/>
                  </a:lnTo>
                  <a:lnTo>
                    <a:pt x="69698" y="38184"/>
                  </a:lnTo>
                  <a:lnTo>
                    <a:pt x="64374" y="35021"/>
                  </a:lnTo>
                  <a:lnTo>
                    <a:pt x="59668" y="32669"/>
                  </a:lnTo>
                  <a:lnTo>
                    <a:pt x="55954" y="29354"/>
                  </a:lnTo>
                  <a:lnTo>
                    <a:pt x="50762" y="26601"/>
                  </a:lnTo>
                  <a:lnTo>
                    <a:pt x="49629" y="20048"/>
                  </a:lnTo>
                  <a:lnTo>
                    <a:pt x="44514" y="17877"/>
                  </a:lnTo>
                  <a:lnTo>
                    <a:pt x="44514" y="12743"/>
                  </a:lnTo>
                  <a:lnTo>
                    <a:pt x="39399" y="9780"/>
                  </a:lnTo>
                  <a:lnTo>
                    <a:pt x="33693" y="7809"/>
                  </a:lnTo>
                  <a:lnTo>
                    <a:pt x="28779" y="6618"/>
                  </a:lnTo>
                  <a:lnTo>
                    <a:pt x="21292" y="7809"/>
                  </a:lnTo>
                  <a:lnTo>
                    <a:pt x="12444" y="5037"/>
                  </a:lnTo>
                  <a:lnTo>
                    <a:pt x="7719" y="1284"/>
                  </a:lnTo>
                  <a:lnTo>
                    <a:pt x="2604" y="-97"/>
                  </a:lnTo>
                  <a:lnTo>
                    <a:pt x="-158" y="5447"/>
                  </a:lnTo>
                  <a:lnTo>
                    <a:pt x="2213" y="11162"/>
                  </a:lnTo>
                  <a:lnTo>
                    <a:pt x="5166" y="16496"/>
                  </a:lnTo>
                  <a:lnTo>
                    <a:pt x="9491" y="21010"/>
                  </a:lnTo>
                  <a:lnTo>
                    <a:pt x="13767" y="24773"/>
                  </a:lnTo>
                  <a:lnTo>
                    <a:pt x="18939" y="30497"/>
                  </a:lnTo>
                  <a:lnTo>
                    <a:pt x="25426" y="32278"/>
                  </a:lnTo>
                  <a:lnTo>
                    <a:pt x="29817" y="36822"/>
                  </a:lnTo>
                  <a:lnTo>
                    <a:pt x="33493" y="40746"/>
                  </a:lnTo>
                  <a:lnTo>
                    <a:pt x="38751" y="46309"/>
                  </a:lnTo>
                  <a:lnTo>
                    <a:pt x="39990" y="54148"/>
                  </a:lnTo>
                  <a:lnTo>
                    <a:pt x="45352" y="56767"/>
                  </a:lnTo>
                  <a:lnTo>
                    <a:pt x="49477" y="59558"/>
                  </a:lnTo>
                  <a:lnTo>
                    <a:pt x="55325" y="63463"/>
                  </a:lnTo>
                  <a:lnTo>
                    <a:pt x="59278" y="66349"/>
                  </a:lnTo>
                  <a:lnTo>
                    <a:pt x="59468" y="71864"/>
                  </a:lnTo>
                  <a:lnTo>
                    <a:pt x="61030" y="76541"/>
                  </a:lnTo>
                  <a:lnTo>
                    <a:pt x="62802" y="81418"/>
                  </a:lnTo>
                  <a:lnTo>
                    <a:pt x="64326" y="87219"/>
                  </a:lnTo>
                  <a:lnTo>
                    <a:pt x="68917" y="91343"/>
                  </a:lnTo>
                  <a:lnTo>
                    <a:pt x="73251" y="93981"/>
                  </a:lnTo>
                  <a:lnTo>
                    <a:pt x="75804" y="99011"/>
                  </a:lnTo>
                  <a:lnTo>
                    <a:pt x="79566" y="102687"/>
                  </a:lnTo>
                  <a:lnTo>
                    <a:pt x="83243" y="107240"/>
                  </a:lnTo>
                  <a:lnTo>
                    <a:pt x="85053" y="111726"/>
                  </a:lnTo>
                  <a:lnTo>
                    <a:pt x="87901" y="116222"/>
                  </a:lnTo>
                  <a:lnTo>
                    <a:pt x="91349" y="123604"/>
                  </a:lnTo>
                  <a:lnTo>
                    <a:pt x="92329" y="128919"/>
                  </a:lnTo>
                  <a:lnTo>
                    <a:pt x="96263" y="135425"/>
                  </a:lnTo>
                  <a:lnTo>
                    <a:pt x="100397" y="138968"/>
                  </a:lnTo>
                  <a:lnTo>
                    <a:pt x="104226" y="146331"/>
                  </a:lnTo>
                  <a:lnTo>
                    <a:pt x="113789" y="153513"/>
                  </a:lnTo>
                  <a:lnTo>
                    <a:pt x="116923" y="158475"/>
                  </a:lnTo>
                  <a:lnTo>
                    <a:pt x="124800" y="166171"/>
                  </a:lnTo>
                  <a:lnTo>
                    <a:pt x="129486" y="169638"/>
                  </a:lnTo>
                  <a:lnTo>
                    <a:pt x="134049" y="173667"/>
                  </a:lnTo>
                  <a:lnTo>
                    <a:pt x="139954" y="176544"/>
                  </a:lnTo>
                  <a:lnTo>
                    <a:pt x="144079" y="179983"/>
                  </a:lnTo>
                  <a:lnTo>
                    <a:pt x="146841" y="184726"/>
                  </a:lnTo>
                  <a:lnTo>
                    <a:pt x="151584" y="188307"/>
                  </a:lnTo>
                  <a:close/>
                  <a:moveTo>
                    <a:pt x="184170" y="43908"/>
                  </a:moveTo>
                  <a:lnTo>
                    <a:pt x="182760" y="38003"/>
                  </a:lnTo>
                  <a:lnTo>
                    <a:pt x="184170" y="43908"/>
                  </a:lnTo>
                  <a:close/>
                  <a:moveTo>
                    <a:pt x="118304" y="77979"/>
                  </a:moveTo>
                  <a:lnTo>
                    <a:pt x="118695" y="72855"/>
                  </a:lnTo>
                  <a:lnTo>
                    <a:pt x="118304" y="77979"/>
                  </a:lnTo>
                  <a:close/>
                  <a:moveTo>
                    <a:pt x="104531" y="65168"/>
                  </a:moveTo>
                  <a:lnTo>
                    <a:pt x="108074" y="61425"/>
                  </a:lnTo>
                  <a:lnTo>
                    <a:pt x="103160" y="59548"/>
                  </a:lnTo>
                  <a:lnTo>
                    <a:pt x="102760" y="64378"/>
                  </a:lnTo>
                  <a:close/>
                  <a:moveTo>
                    <a:pt x="119752" y="72179"/>
                  </a:moveTo>
                  <a:lnTo>
                    <a:pt x="113789" y="67549"/>
                  </a:lnTo>
                  <a:lnTo>
                    <a:pt x="119752" y="72179"/>
                  </a:lnTo>
                  <a:close/>
                  <a:moveTo>
                    <a:pt x="128134" y="78570"/>
                  </a:moveTo>
                  <a:lnTo>
                    <a:pt x="123609" y="75217"/>
                  </a:lnTo>
                  <a:lnTo>
                    <a:pt x="128134" y="78570"/>
                  </a:lnTo>
                  <a:close/>
                  <a:moveTo>
                    <a:pt x="128334" y="82304"/>
                  </a:moveTo>
                  <a:lnTo>
                    <a:pt x="123809" y="77389"/>
                  </a:lnTo>
                  <a:lnTo>
                    <a:pt x="118895" y="78960"/>
                  </a:lnTo>
                  <a:lnTo>
                    <a:pt x="124400" y="80532"/>
                  </a:lnTo>
                  <a:close/>
                  <a:moveTo>
                    <a:pt x="441316" y="184536"/>
                  </a:moveTo>
                  <a:lnTo>
                    <a:pt x="443097" y="179487"/>
                  </a:lnTo>
                  <a:lnTo>
                    <a:pt x="441316" y="184536"/>
                  </a:lnTo>
                  <a:close/>
                  <a:moveTo>
                    <a:pt x="400282" y="239247"/>
                  </a:moveTo>
                  <a:lnTo>
                    <a:pt x="401940" y="234723"/>
                  </a:lnTo>
                  <a:lnTo>
                    <a:pt x="400282" y="239247"/>
                  </a:lnTo>
                  <a:close/>
                  <a:moveTo>
                    <a:pt x="587010" y="100992"/>
                  </a:moveTo>
                  <a:lnTo>
                    <a:pt x="592392" y="99420"/>
                  </a:lnTo>
                  <a:lnTo>
                    <a:pt x="596850" y="97058"/>
                  </a:lnTo>
                  <a:lnTo>
                    <a:pt x="592125" y="94753"/>
                  </a:lnTo>
                  <a:lnTo>
                    <a:pt x="587163" y="94305"/>
                  </a:lnTo>
                  <a:lnTo>
                    <a:pt x="580848" y="95458"/>
                  </a:lnTo>
                  <a:lnTo>
                    <a:pt x="584972" y="99163"/>
                  </a:lnTo>
                  <a:close/>
                  <a:moveTo>
                    <a:pt x="136011" y="83094"/>
                  </a:moveTo>
                  <a:lnTo>
                    <a:pt x="135811" y="78170"/>
                  </a:lnTo>
                  <a:lnTo>
                    <a:pt x="136011" y="83094"/>
                  </a:lnTo>
                  <a:close/>
                  <a:moveTo>
                    <a:pt x="54772" y="99649"/>
                  </a:moveTo>
                  <a:lnTo>
                    <a:pt x="52277" y="94143"/>
                  </a:lnTo>
                  <a:lnTo>
                    <a:pt x="54772" y="99649"/>
                  </a:lnTo>
                  <a:close/>
                  <a:moveTo>
                    <a:pt x="53591" y="103897"/>
                  </a:moveTo>
                  <a:lnTo>
                    <a:pt x="52667" y="98858"/>
                  </a:lnTo>
                  <a:lnTo>
                    <a:pt x="53591" y="103897"/>
                  </a:lnTo>
                  <a:close/>
                  <a:moveTo>
                    <a:pt x="294926" y="213720"/>
                  </a:moveTo>
                  <a:lnTo>
                    <a:pt x="302479" y="213720"/>
                  </a:lnTo>
                  <a:lnTo>
                    <a:pt x="307671" y="212053"/>
                  </a:lnTo>
                  <a:lnTo>
                    <a:pt x="312062" y="209424"/>
                  </a:lnTo>
                  <a:lnTo>
                    <a:pt x="303185" y="208005"/>
                  </a:lnTo>
                  <a:lnTo>
                    <a:pt x="290907" y="208005"/>
                  </a:lnTo>
                  <a:lnTo>
                    <a:pt x="288783" y="212291"/>
                  </a:lnTo>
                  <a:lnTo>
                    <a:pt x="294926" y="213720"/>
                  </a:lnTo>
                  <a:close/>
                  <a:moveTo>
                    <a:pt x="338417" y="210167"/>
                  </a:moveTo>
                  <a:lnTo>
                    <a:pt x="334169" y="207557"/>
                  </a:lnTo>
                  <a:lnTo>
                    <a:pt x="338417" y="210167"/>
                  </a:lnTo>
                  <a:close/>
                  <a:moveTo>
                    <a:pt x="319558" y="239409"/>
                  </a:moveTo>
                  <a:lnTo>
                    <a:pt x="316177" y="235170"/>
                  </a:lnTo>
                  <a:lnTo>
                    <a:pt x="316881" y="227531"/>
                  </a:lnTo>
                  <a:lnTo>
                    <a:pt x="316415" y="222293"/>
                  </a:lnTo>
                  <a:lnTo>
                    <a:pt x="311690" y="221578"/>
                  </a:lnTo>
                  <a:lnTo>
                    <a:pt x="306728" y="222055"/>
                  </a:lnTo>
                  <a:lnTo>
                    <a:pt x="298460" y="223007"/>
                  </a:lnTo>
                  <a:lnTo>
                    <a:pt x="292793" y="220854"/>
                  </a:lnTo>
                  <a:lnTo>
                    <a:pt x="289488" y="216568"/>
                  </a:lnTo>
                  <a:lnTo>
                    <a:pt x="285315" y="212825"/>
                  </a:lnTo>
                  <a:lnTo>
                    <a:pt x="284058" y="207529"/>
                  </a:lnTo>
                  <a:lnTo>
                    <a:pt x="277772" y="208005"/>
                  </a:lnTo>
                  <a:lnTo>
                    <a:pt x="272257" y="206338"/>
                  </a:lnTo>
                  <a:lnTo>
                    <a:pt x="266827" y="204919"/>
                  </a:lnTo>
                  <a:lnTo>
                    <a:pt x="261865" y="203728"/>
                  </a:lnTo>
                  <a:lnTo>
                    <a:pt x="259036" y="199690"/>
                  </a:lnTo>
                  <a:lnTo>
                    <a:pt x="254721" y="202605"/>
                  </a:lnTo>
                  <a:lnTo>
                    <a:pt x="252892" y="208481"/>
                  </a:lnTo>
                  <a:lnTo>
                    <a:pt x="247463" y="207291"/>
                  </a:lnTo>
                  <a:lnTo>
                    <a:pt x="239110" y="207757"/>
                  </a:lnTo>
                  <a:lnTo>
                    <a:pt x="230270" y="207529"/>
                  </a:lnTo>
                  <a:lnTo>
                    <a:pt x="225270" y="207529"/>
                  </a:lnTo>
                  <a:lnTo>
                    <a:pt x="220402" y="205357"/>
                  </a:lnTo>
                  <a:lnTo>
                    <a:pt x="216764" y="198737"/>
                  </a:lnTo>
                  <a:lnTo>
                    <a:pt x="210392" y="198975"/>
                  </a:lnTo>
                  <a:lnTo>
                    <a:pt x="205620" y="197442"/>
                  </a:lnTo>
                  <a:lnTo>
                    <a:pt x="200943" y="195651"/>
                  </a:lnTo>
                  <a:lnTo>
                    <a:pt x="196457" y="192803"/>
                  </a:lnTo>
                  <a:lnTo>
                    <a:pt x="191733" y="195175"/>
                  </a:lnTo>
                  <a:lnTo>
                    <a:pt x="186779" y="193518"/>
                  </a:lnTo>
                  <a:lnTo>
                    <a:pt x="181817" y="193518"/>
                  </a:lnTo>
                  <a:lnTo>
                    <a:pt x="176388" y="193518"/>
                  </a:lnTo>
                  <a:lnTo>
                    <a:pt x="174740" y="199690"/>
                  </a:lnTo>
                  <a:lnTo>
                    <a:pt x="171425" y="203490"/>
                  </a:lnTo>
                  <a:lnTo>
                    <a:pt x="178045" y="207053"/>
                  </a:lnTo>
                  <a:lnTo>
                    <a:pt x="182531" y="209434"/>
                  </a:lnTo>
                  <a:lnTo>
                    <a:pt x="184646" y="216082"/>
                  </a:lnTo>
                  <a:lnTo>
                    <a:pt x="192285" y="217225"/>
                  </a:lnTo>
                  <a:lnTo>
                    <a:pt x="200791" y="218330"/>
                  </a:lnTo>
                  <a:lnTo>
                    <a:pt x="205743" y="220912"/>
                  </a:lnTo>
                  <a:lnTo>
                    <a:pt x="210392" y="222293"/>
                  </a:lnTo>
                  <a:lnTo>
                    <a:pt x="215116" y="223483"/>
                  </a:lnTo>
                  <a:lnTo>
                    <a:pt x="221622" y="221578"/>
                  </a:lnTo>
                  <a:lnTo>
                    <a:pt x="228099" y="222769"/>
                  </a:lnTo>
                  <a:lnTo>
                    <a:pt x="233823" y="222531"/>
                  </a:lnTo>
                  <a:lnTo>
                    <a:pt x="240443" y="223741"/>
                  </a:lnTo>
                  <a:lnTo>
                    <a:pt x="246682" y="225998"/>
                  </a:lnTo>
                  <a:lnTo>
                    <a:pt x="254550" y="229198"/>
                  </a:lnTo>
                  <a:lnTo>
                    <a:pt x="260208" y="230637"/>
                  </a:lnTo>
                  <a:lnTo>
                    <a:pt x="268009" y="231113"/>
                  </a:lnTo>
                  <a:lnTo>
                    <a:pt x="272847" y="231818"/>
                  </a:lnTo>
                  <a:lnTo>
                    <a:pt x="278629" y="232303"/>
                  </a:lnTo>
                  <a:lnTo>
                    <a:pt x="283572" y="233008"/>
                  </a:lnTo>
                  <a:lnTo>
                    <a:pt x="290440" y="232780"/>
                  </a:lnTo>
                  <a:lnTo>
                    <a:pt x="297517" y="231351"/>
                  </a:lnTo>
                  <a:lnTo>
                    <a:pt x="304604" y="234685"/>
                  </a:lnTo>
                  <a:lnTo>
                    <a:pt x="310081" y="236618"/>
                  </a:lnTo>
                  <a:lnTo>
                    <a:pt x="316177" y="238028"/>
                  </a:lnTo>
                  <a:close/>
                  <a:moveTo>
                    <a:pt x="329711" y="240628"/>
                  </a:moveTo>
                  <a:lnTo>
                    <a:pt x="332559" y="236151"/>
                  </a:lnTo>
                  <a:lnTo>
                    <a:pt x="337779" y="233913"/>
                  </a:lnTo>
                  <a:lnTo>
                    <a:pt x="334179" y="229436"/>
                  </a:lnTo>
                  <a:lnTo>
                    <a:pt x="329388" y="227684"/>
                  </a:lnTo>
                  <a:lnTo>
                    <a:pt x="324644" y="229760"/>
                  </a:lnTo>
                  <a:lnTo>
                    <a:pt x="319958" y="228817"/>
                  </a:lnTo>
                  <a:lnTo>
                    <a:pt x="322339" y="233342"/>
                  </a:lnTo>
                  <a:lnTo>
                    <a:pt x="327016" y="235837"/>
                  </a:lnTo>
                  <a:lnTo>
                    <a:pt x="329711" y="240628"/>
                  </a:lnTo>
                  <a:close/>
                  <a:moveTo>
                    <a:pt x="589372" y="115946"/>
                  </a:moveTo>
                  <a:lnTo>
                    <a:pt x="592487" y="110660"/>
                  </a:lnTo>
                  <a:lnTo>
                    <a:pt x="585210" y="109774"/>
                  </a:lnTo>
                  <a:lnTo>
                    <a:pt x="587201" y="115165"/>
                  </a:lnTo>
                  <a:close/>
                  <a:moveTo>
                    <a:pt x="577171" y="127957"/>
                  </a:moveTo>
                  <a:lnTo>
                    <a:pt x="582676" y="126376"/>
                  </a:lnTo>
                  <a:lnTo>
                    <a:pt x="580914" y="121871"/>
                  </a:lnTo>
                  <a:lnTo>
                    <a:pt x="575723" y="122471"/>
                  </a:lnTo>
                  <a:lnTo>
                    <a:pt x="570085" y="124804"/>
                  </a:lnTo>
                  <a:lnTo>
                    <a:pt x="576266" y="127348"/>
                  </a:lnTo>
                  <a:close/>
                  <a:moveTo>
                    <a:pt x="154309" y="80532"/>
                  </a:moveTo>
                  <a:lnTo>
                    <a:pt x="154309" y="75027"/>
                  </a:lnTo>
                  <a:lnTo>
                    <a:pt x="148603" y="75027"/>
                  </a:lnTo>
                  <a:lnTo>
                    <a:pt x="153127" y="76798"/>
                  </a:lnTo>
                  <a:close/>
                  <a:moveTo>
                    <a:pt x="149613" y="84018"/>
                  </a:moveTo>
                  <a:lnTo>
                    <a:pt x="148127" y="79456"/>
                  </a:lnTo>
                  <a:lnTo>
                    <a:pt x="146831" y="74036"/>
                  </a:lnTo>
                  <a:lnTo>
                    <a:pt x="141916" y="76208"/>
                  </a:lnTo>
                  <a:lnTo>
                    <a:pt x="146336" y="79551"/>
                  </a:lnTo>
                  <a:lnTo>
                    <a:pt x="149613" y="84018"/>
                  </a:lnTo>
                  <a:close/>
                  <a:moveTo>
                    <a:pt x="63993" y="124014"/>
                  </a:moveTo>
                  <a:lnTo>
                    <a:pt x="64631" y="117241"/>
                  </a:lnTo>
                  <a:lnTo>
                    <a:pt x="62221" y="112403"/>
                  </a:lnTo>
                  <a:lnTo>
                    <a:pt x="56515" y="109650"/>
                  </a:lnTo>
                  <a:lnTo>
                    <a:pt x="56401" y="115603"/>
                  </a:lnTo>
                  <a:lnTo>
                    <a:pt x="59259" y="120147"/>
                  </a:lnTo>
                  <a:lnTo>
                    <a:pt x="63993" y="124014"/>
                  </a:lnTo>
                  <a:close/>
                  <a:moveTo>
                    <a:pt x="76089" y="133396"/>
                  </a:moveTo>
                  <a:lnTo>
                    <a:pt x="73689" y="128862"/>
                  </a:lnTo>
                  <a:lnTo>
                    <a:pt x="76089" y="133396"/>
                  </a:lnTo>
                  <a:close/>
                  <a:moveTo>
                    <a:pt x="85709" y="149017"/>
                  </a:moveTo>
                  <a:lnTo>
                    <a:pt x="86119" y="144169"/>
                  </a:lnTo>
                  <a:lnTo>
                    <a:pt x="82404" y="140035"/>
                  </a:lnTo>
                  <a:lnTo>
                    <a:pt x="79309" y="136053"/>
                  </a:lnTo>
                  <a:lnTo>
                    <a:pt x="79242" y="140844"/>
                  </a:lnTo>
                  <a:lnTo>
                    <a:pt x="83586" y="146416"/>
                  </a:lnTo>
                  <a:close/>
                  <a:moveTo>
                    <a:pt x="321844" y="162704"/>
                  </a:moveTo>
                  <a:lnTo>
                    <a:pt x="334741" y="156922"/>
                  </a:lnTo>
                  <a:lnTo>
                    <a:pt x="340027" y="153951"/>
                  </a:lnTo>
                  <a:lnTo>
                    <a:pt x="343561" y="149217"/>
                  </a:lnTo>
                  <a:lnTo>
                    <a:pt x="347342" y="145435"/>
                  </a:lnTo>
                  <a:lnTo>
                    <a:pt x="349067" y="140511"/>
                  </a:lnTo>
                  <a:lnTo>
                    <a:pt x="348047" y="135739"/>
                  </a:lnTo>
                  <a:lnTo>
                    <a:pt x="353009" y="132434"/>
                  </a:lnTo>
                  <a:lnTo>
                    <a:pt x="349228" y="129129"/>
                  </a:lnTo>
                  <a:lnTo>
                    <a:pt x="350886" y="123223"/>
                  </a:lnTo>
                  <a:lnTo>
                    <a:pt x="352305" y="118023"/>
                  </a:lnTo>
                  <a:lnTo>
                    <a:pt x="355839" y="113069"/>
                  </a:lnTo>
                  <a:lnTo>
                    <a:pt x="361468" y="111431"/>
                  </a:lnTo>
                  <a:lnTo>
                    <a:pt x="366716" y="108555"/>
                  </a:lnTo>
                  <a:lnTo>
                    <a:pt x="369774" y="101258"/>
                  </a:lnTo>
                  <a:lnTo>
                    <a:pt x="367888" y="93981"/>
                  </a:lnTo>
                  <a:lnTo>
                    <a:pt x="368640" y="88809"/>
                  </a:lnTo>
                  <a:lnTo>
                    <a:pt x="371898" y="81427"/>
                  </a:lnTo>
                  <a:lnTo>
                    <a:pt x="376860" y="80961"/>
                  </a:lnTo>
                  <a:lnTo>
                    <a:pt x="381813" y="79303"/>
                  </a:lnTo>
                  <a:lnTo>
                    <a:pt x="386738" y="79932"/>
                  </a:lnTo>
                  <a:lnTo>
                    <a:pt x="392443" y="77960"/>
                  </a:lnTo>
                  <a:lnTo>
                    <a:pt x="389605" y="74112"/>
                  </a:lnTo>
                  <a:lnTo>
                    <a:pt x="384862" y="70731"/>
                  </a:lnTo>
                  <a:lnTo>
                    <a:pt x="379222" y="67026"/>
                  </a:lnTo>
                  <a:lnTo>
                    <a:pt x="374736" y="63720"/>
                  </a:lnTo>
                  <a:lnTo>
                    <a:pt x="374974" y="58701"/>
                  </a:lnTo>
                  <a:lnTo>
                    <a:pt x="376117" y="53281"/>
                  </a:lnTo>
                  <a:lnTo>
                    <a:pt x="372841" y="48833"/>
                  </a:lnTo>
                  <a:lnTo>
                    <a:pt x="370012" y="43870"/>
                  </a:lnTo>
                  <a:lnTo>
                    <a:pt x="364106" y="40089"/>
                  </a:lnTo>
                  <a:lnTo>
                    <a:pt x="363163" y="35355"/>
                  </a:lnTo>
                  <a:lnTo>
                    <a:pt x="368174" y="34298"/>
                  </a:lnTo>
                  <a:lnTo>
                    <a:pt x="373317" y="32755"/>
                  </a:lnTo>
                  <a:lnTo>
                    <a:pt x="369774" y="28259"/>
                  </a:lnTo>
                  <a:lnTo>
                    <a:pt x="366916" y="24315"/>
                  </a:lnTo>
                  <a:lnTo>
                    <a:pt x="362582" y="22220"/>
                  </a:lnTo>
                  <a:lnTo>
                    <a:pt x="357582" y="22153"/>
                  </a:lnTo>
                  <a:lnTo>
                    <a:pt x="352857" y="21467"/>
                  </a:lnTo>
                  <a:lnTo>
                    <a:pt x="347828" y="21725"/>
                  </a:lnTo>
                  <a:lnTo>
                    <a:pt x="342827" y="21868"/>
                  </a:lnTo>
                  <a:lnTo>
                    <a:pt x="338665" y="24468"/>
                  </a:lnTo>
                  <a:lnTo>
                    <a:pt x="336531" y="28773"/>
                  </a:lnTo>
                  <a:lnTo>
                    <a:pt x="336084" y="33574"/>
                  </a:lnTo>
                  <a:lnTo>
                    <a:pt x="335636" y="38603"/>
                  </a:lnTo>
                  <a:lnTo>
                    <a:pt x="334569" y="43985"/>
                  </a:lnTo>
                  <a:lnTo>
                    <a:pt x="329083" y="45842"/>
                  </a:lnTo>
                  <a:lnTo>
                    <a:pt x="328073" y="50852"/>
                  </a:lnTo>
                  <a:lnTo>
                    <a:pt x="325806" y="55110"/>
                  </a:lnTo>
                  <a:lnTo>
                    <a:pt x="323311" y="59396"/>
                  </a:lnTo>
                  <a:lnTo>
                    <a:pt x="321663" y="64016"/>
                  </a:lnTo>
                  <a:lnTo>
                    <a:pt x="320139" y="68626"/>
                  </a:lnTo>
                  <a:lnTo>
                    <a:pt x="315272" y="69683"/>
                  </a:lnTo>
                  <a:lnTo>
                    <a:pt x="310395" y="70016"/>
                  </a:lnTo>
                  <a:lnTo>
                    <a:pt x="305937" y="72960"/>
                  </a:lnTo>
                  <a:lnTo>
                    <a:pt x="300927" y="72750"/>
                  </a:lnTo>
                  <a:lnTo>
                    <a:pt x="296431" y="71093"/>
                  </a:lnTo>
                  <a:lnTo>
                    <a:pt x="292764" y="68016"/>
                  </a:lnTo>
                  <a:lnTo>
                    <a:pt x="287640" y="68092"/>
                  </a:lnTo>
                  <a:lnTo>
                    <a:pt x="282839" y="69140"/>
                  </a:lnTo>
                  <a:lnTo>
                    <a:pt x="279753" y="72845"/>
                  </a:lnTo>
                  <a:lnTo>
                    <a:pt x="275809" y="75950"/>
                  </a:lnTo>
                  <a:lnTo>
                    <a:pt x="271075" y="76941"/>
                  </a:lnTo>
                  <a:lnTo>
                    <a:pt x="266265" y="76913"/>
                  </a:lnTo>
                  <a:lnTo>
                    <a:pt x="261227" y="76884"/>
                  </a:lnTo>
                  <a:lnTo>
                    <a:pt x="256646" y="78598"/>
                  </a:lnTo>
                  <a:lnTo>
                    <a:pt x="251873" y="79418"/>
                  </a:lnTo>
                  <a:lnTo>
                    <a:pt x="247692" y="75522"/>
                  </a:lnTo>
                  <a:lnTo>
                    <a:pt x="243720" y="72560"/>
                  </a:lnTo>
                  <a:lnTo>
                    <a:pt x="238824" y="67645"/>
                  </a:lnTo>
                  <a:lnTo>
                    <a:pt x="236605" y="63406"/>
                  </a:lnTo>
                  <a:lnTo>
                    <a:pt x="231404" y="66788"/>
                  </a:lnTo>
                  <a:lnTo>
                    <a:pt x="228099" y="70807"/>
                  </a:lnTo>
                  <a:lnTo>
                    <a:pt x="226185" y="75446"/>
                  </a:lnTo>
                  <a:lnTo>
                    <a:pt x="224793" y="80246"/>
                  </a:lnTo>
                  <a:lnTo>
                    <a:pt x="225499" y="85676"/>
                  </a:lnTo>
                  <a:lnTo>
                    <a:pt x="229042" y="89924"/>
                  </a:lnTo>
                  <a:lnTo>
                    <a:pt x="227861" y="97010"/>
                  </a:lnTo>
                  <a:lnTo>
                    <a:pt x="229042" y="102678"/>
                  </a:lnTo>
                  <a:lnTo>
                    <a:pt x="234709" y="105745"/>
                  </a:lnTo>
                  <a:lnTo>
                    <a:pt x="239195" y="107402"/>
                  </a:lnTo>
                  <a:lnTo>
                    <a:pt x="242500" y="112117"/>
                  </a:lnTo>
                  <a:lnTo>
                    <a:pt x="245101" y="117784"/>
                  </a:lnTo>
                  <a:lnTo>
                    <a:pt x="242500" y="122985"/>
                  </a:lnTo>
                  <a:lnTo>
                    <a:pt x="245806" y="127948"/>
                  </a:lnTo>
                  <a:lnTo>
                    <a:pt x="246558" y="134348"/>
                  </a:lnTo>
                  <a:lnTo>
                    <a:pt x="248168" y="139520"/>
                  </a:lnTo>
                  <a:lnTo>
                    <a:pt x="252997" y="141006"/>
                  </a:lnTo>
                  <a:lnTo>
                    <a:pt x="258322" y="143540"/>
                  </a:lnTo>
                  <a:lnTo>
                    <a:pt x="263989" y="142835"/>
                  </a:lnTo>
                  <a:lnTo>
                    <a:pt x="269419" y="143302"/>
                  </a:lnTo>
                  <a:lnTo>
                    <a:pt x="273438" y="145902"/>
                  </a:lnTo>
                  <a:lnTo>
                    <a:pt x="273200" y="151817"/>
                  </a:lnTo>
                  <a:lnTo>
                    <a:pt x="278391" y="150160"/>
                  </a:lnTo>
                  <a:lnTo>
                    <a:pt x="283858" y="149950"/>
                  </a:lnTo>
                  <a:lnTo>
                    <a:pt x="291631" y="147788"/>
                  </a:lnTo>
                  <a:lnTo>
                    <a:pt x="294450" y="143073"/>
                  </a:lnTo>
                  <a:lnTo>
                    <a:pt x="298660" y="147474"/>
                  </a:lnTo>
                  <a:lnTo>
                    <a:pt x="303422" y="145902"/>
                  </a:lnTo>
                  <a:lnTo>
                    <a:pt x="307671" y="150874"/>
                  </a:lnTo>
                  <a:lnTo>
                    <a:pt x="314386" y="149779"/>
                  </a:lnTo>
                  <a:lnTo>
                    <a:pt x="318463" y="152389"/>
                  </a:lnTo>
                  <a:lnTo>
                    <a:pt x="320425" y="158437"/>
                  </a:lnTo>
                  <a:close/>
                  <a:moveTo>
                    <a:pt x="349952" y="242076"/>
                  </a:moveTo>
                  <a:lnTo>
                    <a:pt x="353591" y="236790"/>
                  </a:lnTo>
                  <a:lnTo>
                    <a:pt x="354067" y="231360"/>
                  </a:lnTo>
                  <a:lnTo>
                    <a:pt x="348847" y="230237"/>
                  </a:lnTo>
                  <a:lnTo>
                    <a:pt x="344104" y="233284"/>
                  </a:lnTo>
                  <a:lnTo>
                    <a:pt x="344256" y="239219"/>
                  </a:lnTo>
                  <a:lnTo>
                    <a:pt x="348533" y="241914"/>
                  </a:lnTo>
                  <a:close/>
                  <a:moveTo>
                    <a:pt x="359944" y="244638"/>
                  </a:moveTo>
                  <a:lnTo>
                    <a:pt x="364945" y="244219"/>
                  </a:lnTo>
                  <a:lnTo>
                    <a:pt x="369574" y="243095"/>
                  </a:lnTo>
                  <a:lnTo>
                    <a:pt x="374555" y="242200"/>
                  </a:lnTo>
                  <a:lnTo>
                    <a:pt x="379908" y="240314"/>
                  </a:lnTo>
                  <a:lnTo>
                    <a:pt x="386652" y="240152"/>
                  </a:lnTo>
                  <a:lnTo>
                    <a:pt x="391967" y="240180"/>
                  </a:lnTo>
                  <a:lnTo>
                    <a:pt x="396149" y="236790"/>
                  </a:lnTo>
                  <a:lnTo>
                    <a:pt x="393301" y="231999"/>
                  </a:lnTo>
                  <a:lnTo>
                    <a:pt x="388081" y="232799"/>
                  </a:lnTo>
                  <a:lnTo>
                    <a:pt x="382813" y="231732"/>
                  </a:lnTo>
                  <a:lnTo>
                    <a:pt x="378346" y="228446"/>
                  </a:lnTo>
                  <a:lnTo>
                    <a:pt x="371545" y="228913"/>
                  </a:lnTo>
                  <a:lnTo>
                    <a:pt x="374498" y="233294"/>
                  </a:lnTo>
                  <a:lnTo>
                    <a:pt x="379022" y="236075"/>
                  </a:lnTo>
                  <a:lnTo>
                    <a:pt x="374308" y="238266"/>
                  </a:lnTo>
                  <a:lnTo>
                    <a:pt x="370173" y="235666"/>
                  </a:lnTo>
                  <a:lnTo>
                    <a:pt x="364859" y="233685"/>
                  </a:lnTo>
                  <a:lnTo>
                    <a:pt x="359249" y="234932"/>
                  </a:lnTo>
                  <a:lnTo>
                    <a:pt x="356001" y="239095"/>
                  </a:lnTo>
                  <a:lnTo>
                    <a:pt x="356810" y="244095"/>
                  </a:lnTo>
                  <a:close/>
                  <a:moveTo>
                    <a:pt x="417389" y="265469"/>
                  </a:moveTo>
                  <a:lnTo>
                    <a:pt x="421676" y="263203"/>
                  </a:lnTo>
                  <a:lnTo>
                    <a:pt x="420351" y="258202"/>
                  </a:lnTo>
                  <a:lnTo>
                    <a:pt x="417399" y="254401"/>
                  </a:lnTo>
                  <a:lnTo>
                    <a:pt x="412331" y="251268"/>
                  </a:lnTo>
                  <a:lnTo>
                    <a:pt x="408455" y="248401"/>
                  </a:lnTo>
                  <a:lnTo>
                    <a:pt x="403464" y="249420"/>
                  </a:lnTo>
                  <a:lnTo>
                    <a:pt x="397825" y="249420"/>
                  </a:lnTo>
                  <a:lnTo>
                    <a:pt x="392405" y="250810"/>
                  </a:lnTo>
                  <a:lnTo>
                    <a:pt x="394967" y="255402"/>
                  </a:lnTo>
                  <a:lnTo>
                    <a:pt x="399977" y="256106"/>
                  </a:lnTo>
                  <a:lnTo>
                    <a:pt x="406683" y="258964"/>
                  </a:lnTo>
                  <a:lnTo>
                    <a:pt x="410112" y="262593"/>
                  </a:lnTo>
                  <a:lnTo>
                    <a:pt x="414836" y="263993"/>
                  </a:lnTo>
                  <a:close/>
                  <a:moveTo>
                    <a:pt x="426247" y="242657"/>
                  </a:moveTo>
                  <a:lnTo>
                    <a:pt x="431362" y="241666"/>
                  </a:lnTo>
                  <a:lnTo>
                    <a:pt x="437068" y="240466"/>
                  </a:lnTo>
                  <a:lnTo>
                    <a:pt x="443202" y="239733"/>
                  </a:lnTo>
                  <a:lnTo>
                    <a:pt x="448088" y="239076"/>
                  </a:lnTo>
                  <a:lnTo>
                    <a:pt x="453936" y="236875"/>
                  </a:lnTo>
                  <a:lnTo>
                    <a:pt x="457337" y="233504"/>
                  </a:lnTo>
                  <a:lnTo>
                    <a:pt x="458470" y="228503"/>
                  </a:lnTo>
                  <a:lnTo>
                    <a:pt x="454975" y="232313"/>
                  </a:lnTo>
                  <a:lnTo>
                    <a:pt x="450451" y="234894"/>
                  </a:lnTo>
                  <a:lnTo>
                    <a:pt x="443954" y="235094"/>
                  </a:lnTo>
                  <a:lnTo>
                    <a:pt x="438840" y="234694"/>
                  </a:lnTo>
                  <a:lnTo>
                    <a:pt x="434201" y="236637"/>
                  </a:lnTo>
                  <a:lnTo>
                    <a:pt x="428800" y="233704"/>
                  </a:lnTo>
                  <a:lnTo>
                    <a:pt x="420609" y="232113"/>
                  </a:lnTo>
                  <a:lnTo>
                    <a:pt x="413455" y="231122"/>
                  </a:lnTo>
                  <a:lnTo>
                    <a:pt x="407950" y="234504"/>
                  </a:lnTo>
                  <a:lnTo>
                    <a:pt x="406369" y="239476"/>
                  </a:lnTo>
                  <a:lnTo>
                    <a:pt x="411284" y="239914"/>
                  </a:lnTo>
                  <a:lnTo>
                    <a:pt x="416608" y="240266"/>
                  </a:lnTo>
                  <a:lnTo>
                    <a:pt x="422361" y="241162"/>
                  </a:lnTo>
                  <a:close/>
                  <a:moveTo>
                    <a:pt x="465405" y="236294"/>
                  </a:moveTo>
                  <a:lnTo>
                    <a:pt x="469338" y="233304"/>
                  </a:lnTo>
                  <a:lnTo>
                    <a:pt x="474063" y="230437"/>
                  </a:lnTo>
                  <a:lnTo>
                    <a:pt x="469234" y="230732"/>
                  </a:lnTo>
                  <a:lnTo>
                    <a:pt x="465090" y="233142"/>
                  </a:lnTo>
                  <a:close/>
                  <a:moveTo>
                    <a:pt x="588411" y="158142"/>
                  </a:moveTo>
                  <a:lnTo>
                    <a:pt x="589172" y="153103"/>
                  </a:lnTo>
                  <a:lnTo>
                    <a:pt x="585429" y="149817"/>
                  </a:lnTo>
                  <a:lnTo>
                    <a:pt x="583467" y="145092"/>
                  </a:lnTo>
                  <a:lnTo>
                    <a:pt x="577761" y="143311"/>
                  </a:lnTo>
                  <a:lnTo>
                    <a:pt x="572294" y="141949"/>
                  </a:lnTo>
                  <a:lnTo>
                    <a:pt x="567160" y="140016"/>
                  </a:lnTo>
                  <a:lnTo>
                    <a:pt x="561626" y="142130"/>
                  </a:lnTo>
                  <a:lnTo>
                    <a:pt x="556902" y="140949"/>
                  </a:lnTo>
                  <a:lnTo>
                    <a:pt x="547853" y="141149"/>
                  </a:lnTo>
                  <a:lnTo>
                    <a:pt x="543519" y="143159"/>
                  </a:lnTo>
                  <a:lnTo>
                    <a:pt x="536395" y="146331"/>
                  </a:lnTo>
                  <a:lnTo>
                    <a:pt x="540767" y="149226"/>
                  </a:lnTo>
                  <a:lnTo>
                    <a:pt x="544700" y="144892"/>
                  </a:lnTo>
                  <a:lnTo>
                    <a:pt x="547710" y="149550"/>
                  </a:lnTo>
                  <a:lnTo>
                    <a:pt x="553854" y="148636"/>
                  </a:lnTo>
                  <a:lnTo>
                    <a:pt x="560455" y="149626"/>
                  </a:lnTo>
                  <a:lnTo>
                    <a:pt x="565950" y="150998"/>
                  </a:lnTo>
                  <a:lnTo>
                    <a:pt x="570237" y="148836"/>
                  </a:lnTo>
                  <a:lnTo>
                    <a:pt x="574609" y="151198"/>
                  </a:lnTo>
                  <a:lnTo>
                    <a:pt x="581695" y="153960"/>
                  </a:lnTo>
                  <a:lnTo>
                    <a:pt x="586030" y="156523"/>
                  </a:lnTo>
                  <a:close/>
                  <a:moveTo>
                    <a:pt x="213525" y="33726"/>
                  </a:moveTo>
                  <a:lnTo>
                    <a:pt x="217469" y="29649"/>
                  </a:lnTo>
                  <a:lnTo>
                    <a:pt x="214650" y="24163"/>
                  </a:lnTo>
                  <a:lnTo>
                    <a:pt x="210620" y="28059"/>
                  </a:lnTo>
                  <a:lnTo>
                    <a:pt x="212821" y="32364"/>
                  </a:lnTo>
                  <a:close/>
                  <a:moveTo>
                    <a:pt x="150565" y="105126"/>
                  </a:moveTo>
                  <a:lnTo>
                    <a:pt x="154537" y="101706"/>
                  </a:lnTo>
                  <a:lnTo>
                    <a:pt x="149394" y="101782"/>
                  </a:lnTo>
                  <a:close/>
                  <a:moveTo>
                    <a:pt x="158443" y="98630"/>
                  </a:moveTo>
                  <a:lnTo>
                    <a:pt x="154633" y="93981"/>
                  </a:lnTo>
                  <a:lnTo>
                    <a:pt x="158443" y="98630"/>
                  </a:lnTo>
                  <a:close/>
                  <a:moveTo>
                    <a:pt x="117714" y="185126"/>
                  </a:moveTo>
                  <a:lnTo>
                    <a:pt x="113780" y="181373"/>
                  </a:lnTo>
                  <a:lnTo>
                    <a:pt x="117228" y="185002"/>
                  </a:lnTo>
                  <a:close/>
                  <a:moveTo>
                    <a:pt x="188665" y="145197"/>
                  </a:moveTo>
                  <a:lnTo>
                    <a:pt x="187961" y="139996"/>
                  </a:lnTo>
                  <a:lnTo>
                    <a:pt x="192285" y="136720"/>
                  </a:lnTo>
                  <a:lnTo>
                    <a:pt x="186065" y="135501"/>
                  </a:lnTo>
                  <a:lnTo>
                    <a:pt x="181579" y="132434"/>
                  </a:lnTo>
                  <a:lnTo>
                    <a:pt x="180398" y="127471"/>
                  </a:lnTo>
                  <a:lnTo>
                    <a:pt x="178274" y="121566"/>
                  </a:lnTo>
                  <a:lnTo>
                    <a:pt x="173083" y="118966"/>
                  </a:lnTo>
                  <a:lnTo>
                    <a:pt x="174740" y="123690"/>
                  </a:lnTo>
                  <a:lnTo>
                    <a:pt x="171197" y="120385"/>
                  </a:lnTo>
                  <a:lnTo>
                    <a:pt x="167177" y="124166"/>
                  </a:lnTo>
                  <a:lnTo>
                    <a:pt x="163405" y="128652"/>
                  </a:lnTo>
                  <a:lnTo>
                    <a:pt x="169539" y="127948"/>
                  </a:lnTo>
                  <a:lnTo>
                    <a:pt x="174254" y="129824"/>
                  </a:lnTo>
                  <a:lnTo>
                    <a:pt x="175683" y="136215"/>
                  </a:lnTo>
                  <a:lnTo>
                    <a:pt x="182531" y="141883"/>
                  </a:lnTo>
                  <a:lnTo>
                    <a:pt x="187018" y="144721"/>
                  </a:lnTo>
                  <a:close/>
                  <a:moveTo>
                    <a:pt x="404597" y="188307"/>
                  </a:moveTo>
                  <a:lnTo>
                    <a:pt x="410502" y="186526"/>
                  </a:lnTo>
                  <a:lnTo>
                    <a:pt x="415618" y="186326"/>
                  </a:lnTo>
                  <a:lnTo>
                    <a:pt x="415227" y="180592"/>
                  </a:lnTo>
                  <a:lnTo>
                    <a:pt x="414636" y="174277"/>
                  </a:lnTo>
                  <a:lnTo>
                    <a:pt x="416018" y="168153"/>
                  </a:lnTo>
                  <a:lnTo>
                    <a:pt x="415427" y="161847"/>
                  </a:lnTo>
                  <a:lnTo>
                    <a:pt x="416608" y="154351"/>
                  </a:lnTo>
                  <a:lnTo>
                    <a:pt x="416408" y="148045"/>
                  </a:lnTo>
                  <a:lnTo>
                    <a:pt x="412865" y="143121"/>
                  </a:lnTo>
                  <a:lnTo>
                    <a:pt x="419418" y="138301"/>
                  </a:lnTo>
                  <a:lnTo>
                    <a:pt x="424866" y="137606"/>
                  </a:lnTo>
                  <a:lnTo>
                    <a:pt x="426838" y="143511"/>
                  </a:lnTo>
                  <a:lnTo>
                    <a:pt x="424085" y="149817"/>
                  </a:lnTo>
                  <a:lnTo>
                    <a:pt x="427714" y="156037"/>
                  </a:lnTo>
                  <a:lnTo>
                    <a:pt x="431562" y="159475"/>
                  </a:lnTo>
                  <a:lnTo>
                    <a:pt x="435487" y="163447"/>
                  </a:lnTo>
                  <a:lnTo>
                    <a:pt x="433925" y="169076"/>
                  </a:lnTo>
                  <a:lnTo>
                    <a:pt x="436868" y="174277"/>
                  </a:lnTo>
                  <a:lnTo>
                    <a:pt x="441992" y="175068"/>
                  </a:lnTo>
                  <a:lnTo>
                    <a:pt x="443364" y="169734"/>
                  </a:lnTo>
                  <a:lnTo>
                    <a:pt x="448879" y="167172"/>
                  </a:lnTo>
                  <a:lnTo>
                    <a:pt x="453994" y="168353"/>
                  </a:lnTo>
                  <a:lnTo>
                    <a:pt x="457594" y="163809"/>
                  </a:lnTo>
                  <a:lnTo>
                    <a:pt x="453003" y="159675"/>
                  </a:lnTo>
                  <a:lnTo>
                    <a:pt x="447107" y="154741"/>
                  </a:lnTo>
                  <a:lnTo>
                    <a:pt x="449860" y="150207"/>
                  </a:lnTo>
                  <a:lnTo>
                    <a:pt x="447298" y="143902"/>
                  </a:lnTo>
                  <a:lnTo>
                    <a:pt x="442773" y="138587"/>
                  </a:lnTo>
                  <a:lnTo>
                    <a:pt x="439735" y="132491"/>
                  </a:lnTo>
                  <a:lnTo>
                    <a:pt x="435096" y="129329"/>
                  </a:lnTo>
                  <a:lnTo>
                    <a:pt x="431134" y="124509"/>
                  </a:lnTo>
                  <a:lnTo>
                    <a:pt x="436678" y="126185"/>
                  </a:lnTo>
                  <a:lnTo>
                    <a:pt x="440230" y="121851"/>
                  </a:lnTo>
                  <a:lnTo>
                    <a:pt x="446117" y="120280"/>
                  </a:lnTo>
                  <a:lnTo>
                    <a:pt x="450136" y="117241"/>
                  </a:lnTo>
                  <a:lnTo>
                    <a:pt x="454584" y="110831"/>
                  </a:lnTo>
                  <a:lnTo>
                    <a:pt x="459480" y="108869"/>
                  </a:lnTo>
                  <a:lnTo>
                    <a:pt x="464814" y="111221"/>
                  </a:lnTo>
                  <a:lnTo>
                    <a:pt x="466586" y="106507"/>
                  </a:lnTo>
                  <a:lnTo>
                    <a:pt x="461471" y="103354"/>
                  </a:lnTo>
                  <a:lnTo>
                    <a:pt x="454775" y="104926"/>
                  </a:lnTo>
                  <a:lnTo>
                    <a:pt x="450060" y="106307"/>
                  </a:lnTo>
                  <a:lnTo>
                    <a:pt x="445336" y="107488"/>
                  </a:lnTo>
                  <a:lnTo>
                    <a:pt x="438449" y="109650"/>
                  </a:lnTo>
                  <a:lnTo>
                    <a:pt x="432448" y="110336"/>
                  </a:lnTo>
                  <a:lnTo>
                    <a:pt x="429295" y="114708"/>
                  </a:lnTo>
                  <a:lnTo>
                    <a:pt x="423275" y="117108"/>
                  </a:lnTo>
                  <a:lnTo>
                    <a:pt x="418771" y="114375"/>
                  </a:lnTo>
                  <a:lnTo>
                    <a:pt x="416408" y="109459"/>
                  </a:lnTo>
                  <a:lnTo>
                    <a:pt x="410502" y="104535"/>
                  </a:lnTo>
                  <a:lnTo>
                    <a:pt x="409522" y="97848"/>
                  </a:lnTo>
                  <a:lnTo>
                    <a:pt x="411093" y="91753"/>
                  </a:lnTo>
                  <a:lnTo>
                    <a:pt x="414636" y="86828"/>
                  </a:lnTo>
                  <a:lnTo>
                    <a:pt x="420342" y="85057"/>
                  </a:lnTo>
                  <a:lnTo>
                    <a:pt x="425543" y="87028"/>
                  </a:lnTo>
                  <a:lnTo>
                    <a:pt x="431334" y="86047"/>
                  </a:lnTo>
                  <a:lnTo>
                    <a:pt x="437068" y="84866"/>
                  </a:lnTo>
                  <a:lnTo>
                    <a:pt x="444545" y="85647"/>
                  </a:lnTo>
                  <a:lnTo>
                    <a:pt x="450841" y="85457"/>
                  </a:lnTo>
                  <a:lnTo>
                    <a:pt x="457080" y="85933"/>
                  </a:lnTo>
                  <a:lnTo>
                    <a:pt x="462376" y="87695"/>
                  </a:lnTo>
                  <a:lnTo>
                    <a:pt x="471377" y="88400"/>
                  </a:lnTo>
                  <a:lnTo>
                    <a:pt x="477997" y="87419"/>
                  </a:lnTo>
                  <a:lnTo>
                    <a:pt x="483664" y="86047"/>
                  </a:lnTo>
                  <a:lnTo>
                    <a:pt x="486065" y="81323"/>
                  </a:lnTo>
                  <a:lnTo>
                    <a:pt x="489407" y="77779"/>
                  </a:lnTo>
                  <a:lnTo>
                    <a:pt x="492665" y="74274"/>
                  </a:lnTo>
                  <a:lnTo>
                    <a:pt x="495313" y="70102"/>
                  </a:lnTo>
                  <a:lnTo>
                    <a:pt x="492560" y="64987"/>
                  </a:lnTo>
                  <a:lnTo>
                    <a:pt x="489274" y="69531"/>
                  </a:lnTo>
                  <a:lnTo>
                    <a:pt x="484731" y="71188"/>
                  </a:lnTo>
                  <a:lnTo>
                    <a:pt x="481283" y="75007"/>
                  </a:lnTo>
                  <a:lnTo>
                    <a:pt x="474063" y="79551"/>
                  </a:lnTo>
                  <a:lnTo>
                    <a:pt x="465653" y="78894"/>
                  </a:lnTo>
                  <a:lnTo>
                    <a:pt x="458233" y="78046"/>
                  </a:lnTo>
                  <a:lnTo>
                    <a:pt x="452613" y="77779"/>
                  </a:lnTo>
                  <a:lnTo>
                    <a:pt x="447869" y="76989"/>
                  </a:lnTo>
                  <a:lnTo>
                    <a:pt x="442573" y="76798"/>
                  </a:lnTo>
                  <a:lnTo>
                    <a:pt x="436496" y="76208"/>
                  </a:lnTo>
                  <a:lnTo>
                    <a:pt x="433524" y="72274"/>
                  </a:lnTo>
                  <a:lnTo>
                    <a:pt x="428019" y="71874"/>
                  </a:lnTo>
                  <a:lnTo>
                    <a:pt x="423095" y="72169"/>
                  </a:lnTo>
                  <a:lnTo>
                    <a:pt x="422095" y="77189"/>
                  </a:lnTo>
                  <a:lnTo>
                    <a:pt x="419161" y="81122"/>
                  </a:lnTo>
                  <a:lnTo>
                    <a:pt x="415618" y="77779"/>
                  </a:lnTo>
                  <a:lnTo>
                    <a:pt x="412074" y="81323"/>
                  </a:lnTo>
                  <a:lnTo>
                    <a:pt x="408045" y="86085"/>
                  </a:lnTo>
                  <a:lnTo>
                    <a:pt x="406045" y="91229"/>
                  </a:lnTo>
                  <a:lnTo>
                    <a:pt x="404997" y="96467"/>
                  </a:lnTo>
                  <a:lnTo>
                    <a:pt x="405588" y="103744"/>
                  </a:lnTo>
                  <a:lnTo>
                    <a:pt x="406959" y="108469"/>
                  </a:lnTo>
                  <a:lnTo>
                    <a:pt x="401844" y="108278"/>
                  </a:lnTo>
                  <a:lnTo>
                    <a:pt x="398301" y="113584"/>
                  </a:lnTo>
                  <a:lnTo>
                    <a:pt x="397711" y="119289"/>
                  </a:lnTo>
                  <a:lnTo>
                    <a:pt x="398501" y="124214"/>
                  </a:lnTo>
                  <a:lnTo>
                    <a:pt x="395330" y="130224"/>
                  </a:lnTo>
                  <a:lnTo>
                    <a:pt x="393777" y="135634"/>
                  </a:lnTo>
                  <a:lnTo>
                    <a:pt x="389253" y="138387"/>
                  </a:lnTo>
                  <a:lnTo>
                    <a:pt x="390472" y="143426"/>
                  </a:lnTo>
                  <a:lnTo>
                    <a:pt x="390262" y="149912"/>
                  </a:lnTo>
                  <a:lnTo>
                    <a:pt x="396929" y="151398"/>
                  </a:lnTo>
                  <a:lnTo>
                    <a:pt x="401206" y="153541"/>
                  </a:lnTo>
                  <a:lnTo>
                    <a:pt x="401844" y="158885"/>
                  </a:lnTo>
                  <a:lnTo>
                    <a:pt x="402835" y="168353"/>
                  </a:lnTo>
                  <a:lnTo>
                    <a:pt x="401063" y="173287"/>
                  </a:lnTo>
                  <a:lnTo>
                    <a:pt x="399882" y="178821"/>
                  </a:lnTo>
                  <a:lnTo>
                    <a:pt x="399091" y="184545"/>
                  </a:lnTo>
                  <a:lnTo>
                    <a:pt x="403226" y="187155"/>
                  </a:lnTo>
                  <a:close/>
                  <a:moveTo>
                    <a:pt x="417227" y="201633"/>
                  </a:moveTo>
                  <a:lnTo>
                    <a:pt x="418304" y="195727"/>
                  </a:lnTo>
                  <a:lnTo>
                    <a:pt x="416989" y="189289"/>
                  </a:lnTo>
                  <a:lnTo>
                    <a:pt x="416751" y="195451"/>
                  </a:lnTo>
                  <a:lnTo>
                    <a:pt x="417227" y="201633"/>
                  </a:lnTo>
                  <a:close/>
                  <a:moveTo>
                    <a:pt x="453403" y="188498"/>
                  </a:moveTo>
                  <a:lnTo>
                    <a:pt x="457527" y="185736"/>
                  </a:lnTo>
                  <a:lnTo>
                    <a:pt x="461471" y="182964"/>
                  </a:lnTo>
                  <a:lnTo>
                    <a:pt x="458509" y="178459"/>
                  </a:lnTo>
                  <a:lnTo>
                    <a:pt x="461071" y="173877"/>
                  </a:lnTo>
                  <a:lnTo>
                    <a:pt x="461662" y="169143"/>
                  </a:lnTo>
                  <a:lnTo>
                    <a:pt x="456689" y="168076"/>
                  </a:lnTo>
                  <a:lnTo>
                    <a:pt x="456194" y="174087"/>
                  </a:lnTo>
                  <a:lnTo>
                    <a:pt x="455175" y="179411"/>
                  </a:lnTo>
                  <a:lnTo>
                    <a:pt x="454384" y="173487"/>
                  </a:lnTo>
                  <a:lnTo>
                    <a:pt x="448679" y="172696"/>
                  </a:lnTo>
                  <a:lnTo>
                    <a:pt x="448479" y="177830"/>
                  </a:lnTo>
                  <a:lnTo>
                    <a:pt x="446907" y="182373"/>
                  </a:lnTo>
                  <a:lnTo>
                    <a:pt x="452613" y="183755"/>
                  </a:lnTo>
                  <a:lnTo>
                    <a:pt x="453403" y="188498"/>
                  </a:lnTo>
                  <a:close/>
                  <a:moveTo>
                    <a:pt x="456356" y="275414"/>
                  </a:moveTo>
                  <a:lnTo>
                    <a:pt x="461080" y="273956"/>
                  </a:lnTo>
                  <a:lnTo>
                    <a:pt x="465605" y="271213"/>
                  </a:lnTo>
                  <a:lnTo>
                    <a:pt x="460071" y="272023"/>
                  </a:lnTo>
                  <a:lnTo>
                    <a:pt x="456356" y="275414"/>
                  </a:lnTo>
                  <a:close/>
                  <a:moveTo>
                    <a:pt x="482321" y="127166"/>
                  </a:moveTo>
                  <a:lnTo>
                    <a:pt x="487445" y="125785"/>
                  </a:lnTo>
                  <a:lnTo>
                    <a:pt x="492379" y="125624"/>
                  </a:lnTo>
                  <a:lnTo>
                    <a:pt x="499047" y="125195"/>
                  </a:lnTo>
                  <a:lnTo>
                    <a:pt x="505772" y="125404"/>
                  </a:lnTo>
                  <a:lnTo>
                    <a:pt x="513020" y="125004"/>
                  </a:lnTo>
                  <a:lnTo>
                    <a:pt x="507115" y="123233"/>
                  </a:lnTo>
                  <a:lnTo>
                    <a:pt x="500990" y="123614"/>
                  </a:lnTo>
                  <a:lnTo>
                    <a:pt x="495932" y="122642"/>
                  </a:lnTo>
                  <a:lnTo>
                    <a:pt x="489903" y="121775"/>
                  </a:lnTo>
                  <a:lnTo>
                    <a:pt x="484883" y="120870"/>
                  </a:lnTo>
                  <a:lnTo>
                    <a:pt x="481340" y="125004"/>
                  </a:lnTo>
                  <a:close/>
                  <a:moveTo>
                    <a:pt x="235776" y="115556"/>
                  </a:moveTo>
                  <a:lnTo>
                    <a:pt x="238719" y="110631"/>
                  </a:lnTo>
                  <a:lnTo>
                    <a:pt x="234595" y="106897"/>
                  </a:lnTo>
                  <a:lnTo>
                    <a:pt x="234785" y="113393"/>
                  </a:lnTo>
                  <a:close/>
                  <a:moveTo>
                    <a:pt x="509143" y="134815"/>
                  </a:moveTo>
                  <a:lnTo>
                    <a:pt x="508191" y="127966"/>
                  </a:lnTo>
                  <a:lnTo>
                    <a:pt x="508191" y="133634"/>
                  </a:lnTo>
                  <a:close/>
                  <a:moveTo>
                    <a:pt x="505543" y="226941"/>
                  </a:moveTo>
                  <a:lnTo>
                    <a:pt x="510067" y="224760"/>
                  </a:lnTo>
                  <a:lnTo>
                    <a:pt x="514992" y="224960"/>
                  </a:lnTo>
                  <a:lnTo>
                    <a:pt x="519516" y="222378"/>
                  </a:lnTo>
                  <a:lnTo>
                    <a:pt x="512239" y="221588"/>
                  </a:lnTo>
                  <a:lnTo>
                    <a:pt x="506724" y="222578"/>
                  </a:lnTo>
                  <a:close/>
                  <a:moveTo>
                    <a:pt x="476425" y="235294"/>
                  </a:moveTo>
                  <a:lnTo>
                    <a:pt x="480835" y="231856"/>
                  </a:lnTo>
                  <a:lnTo>
                    <a:pt x="475434" y="232313"/>
                  </a:lnTo>
                  <a:close/>
                  <a:moveTo>
                    <a:pt x="483502" y="234304"/>
                  </a:moveTo>
                  <a:lnTo>
                    <a:pt x="489017" y="233304"/>
                  </a:lnTo>
                  <a:lnTo>
                    <a:pt x="494285" y="231932"/>
                  </a:lnTo>
                  <a:lnTo>
                    <a:pt x="489998" y="229332"/>
                  </a:lnTo>
                  <a:lnTo>
                    <a:pt x="483388" y="228855"/>
                  </a:lnTo>
                  <a:lnTo>
                    <a:pt x="481340" y="233704"/>
                  </a:lnTo>
                  <a:close/>
                  <a:moveTo>
                    <a:pt x="586820" y="232561"/>
                  </a:moveTo>
                  <a:lnTo>
                    <a:pt x="591316" y="230655"/>
                  </a:lnTo>
                  <a:lnTo>
                    <a:pt x="586820" y="232561"/>
                  </a:lnTo>
                  <a:close/>
                  <a:moveTo>
                    <a:pt x="344390" y="160466"/>
                  </a:moveTo>
                  <a:lnTo>
                    <a:pt x="348133" y="156894"/>
                  </a:lnTo>
                  <a:lnTo>
                    <a:pt x="347733" y="150426"/>
                  </a:lnTo>
                  <a:lnTo>
                    <a:pt x="343408" y="154151"/>
                  </a:lnTo>
                  <a:lnTo>
                    <a:pt x="344590" y="159085"/>
                  </a:lnTo>
                  <a:close/>
                  <a:moveTo>
                    <a:pt x="595859" y="227141"/>
                  </a:moveTo>
                  <a:lnTo>
                    <a:pt x="598974" y="223007"/>
                  </a:lnTo>
                  <a:lnTo>
                    <a:pt x="603146" y="216825"/>
                  </a:lnTo>
                  <a:lnTo>
                    <a:pt x="607670" y="213053"/>
                  </a:lnTo>
                  <a:lnTo>
                    <a:pt x="600974" y="212063"/>
                  </a:lnTo>
                  <a:lnTo>
                    <a:pt x="597678" y="215968"/>
                  </a:lnTo>
                  <a:lnTo>
                    <a:pt x="594088" y="219797"/>
                  </a:lnTo>
                  <a:lnTo>
                    <a:pt x="593497" y="224560"/>
                  </a:lnTo>
                  <a:close/>
                  <a:moveTo>
                    <a:pt x="619109" y="192603"/>
                  </a:moveTo>
                  <a:lnTo>
                    <a:pt x="621243" y="188146"/>
                  </a:lnTo>
                  <a:lnTo>
                    <a:pt x="619109" y="192603"/>
                  </a:lnTo>
                  <a:close/>
                  <a:moveTo>
                    <a:pt x="622072" y="193775"/>
                  </a:moveTo>
                  <a:lnTo>
                    <a:pt x="625596" y="187155"/>
                  </a:lnTo>
                  <a:lnTo>
                    <a:pt x="627035" y="181678"/>
                  </a:lnTo>
                  <a:lnTo>
                    <a:pt x="623948" y="187155"/>
                  </a:lnTo>
                  <a:lnTo>
                    <a:pt x="622072" y="193775"/>
                  </a:lnTo>
                  <a:close/>
                  <a:moveTo>
                    <a:pt x="502228" y="38003"/>
                  </a:moveTo>
                  <a:lnTo>
                    <a:pt x="500105" y="32326"/>
                  </a:lnTo>
                  <a:lnTo>
                    <a:pt x="500581" y="37289"/>
                  </a:lnTo>
                  <a:close/>
                  <a:moveTo>
                    <a:pt x="436887" y="102697"/>
                  </a:moveTo>
                  <a:lnTo>
                    <a:pt x="441630" y="100925"/>
                  </a:lnTo>
                  <a:lnTo>
                    <a:pt x="436887" y="102697"/>
                  </a:lnTo>
                  <a:close/>
                  <a:moveTo>
                    <a:pt x="677917" y="125195"/>
                  </a:moveTo>
                  <a:lnTo>
                    <a:pt x="684270" y="124804"/>
                  </a:lnTo>
                  <a:lnTo>
                    <a:pt x="677717" y="121261"/>
                  </a:lnTo>
                  <a:lnTo>
                    <a:pt x="672631" y="121061"/>
                  </a:lnTo>
                  <a:lnTo>
                    <a:pt x="666306" y="120470"/>
                  </a:lnTo>
                  <a:lnTo>
                    <a:pt x="671555" y="122985"/>
                  </a:lnTo>
                  <a:lnTo>
                    <a:pt x="677184" y="124785"/>
                  </a:lnTo>
                  <a:close/>
                  <a:moveTo>
                    <a:pt x="546672" y="60063"/>
                  </a:moveTo>
                  <a:lnTo>
                    <a:pt x="551787" y="57901"/>
                  </a:lnTo>
                  <a:lnTo>
                    <a:pt x="553158" y="52786"/>
                  </a:lnTo>
                  <a:lnTo>
                    <a:pt x="546644" y="53281"/>
                  </a:lnTo>
                  <a:lnTo>
                    <a:pt x="546672" y="60063"/>
                  </a:lnTo>
                  <a:close/>
                  <a:moveTo>
                    <a:pt x="210630" y="148036"/>
                  </a:moveTo>
                  <a:lnTo>
                    <a:pt x="215116" y="142083"/>
                  </a:lnTo>
                  <a:lnTo>
                    <a:pt x="212516" y="136691"/>
                  </a:lnTo>
                  <a:lnTo>
                    <a:pt x="207772" y="135920"/>
                  </a:lnTo>
                  <a:lnTo>
                    <a:pt x="204010" y="139282"/>
                  </a:lnTo>
                  <a:lnTo>
                    <a:pt x="204029" y="144445"/>
                  </a:lnTo>
                  <a:lnTo>
                    <a:pt x="209058" y="145350"/>
                  </a:lnTo>
                  <a:close/>
                  <a:moveTo>
                    <a:pt x="541014" y="155856"/>
                  </a:moveTo>
                  <a:lnTo>
                    <a:pt x="546920" y="153732"/>
                  </a:lnTo>
                  <a:lnTo>
                    <a:pt x="540309" y="155151"/>
                  </a:lnTo>
                  <a:close/>
                  <a:moveTo>
                    <a:pt x="519907" y="157704"/>
                  </a:moveTo>
                  <a:lnTo>
                    <a:pt x="526794" y="154351"/>
                  </a:lnTo>
                  <a:lnTo>
                    <a:pt x="529946" y="150017"/>
                  </a:lnTo>
                  <a:lnTo>
                    <a:pt x="526603" y="146464"/>
                  </a:lnTo>
                  <a:lnTo>
                    <a:pt x="522069" y="144492"/>
                  </a:lnTo>
                  <a:lnTo>
                    <a:pt x="513611" y="145092"/>
                  </a:lnTo>
                  <a:lnTo>
                    <a:pt x="508696" y="146274"/>
                  </a:lnTo>
                  <a:lnTo>
                    <a:pt x="511258" y="152589"/>
                  </a:lnTo>
                  <a:lnTo>
                    <a:pt x="515182" y="155398"/>
                  </a:lnTo>
                  <a:lnTo>
                    <a:pt x="519907" y="157704"/>
                  </a:lnTo>
                  <a:close/>
                  <a:moveTo>
                    <a:pt x="643875" y="208691"/>
                  </a:moveTo>
                  <a:lnTo>
                    <a:pt x="648008" y="205519"/>
                  </a:lnTo>
                  <a:lnTo>
                    <a:pt x="651352" y="201757"/>
                  </a:lnTo>
                  <a:lnTo>
                    <a:pt x="653514" y="197404"/>
                  </a:lnTo>
                  <a:lnTo>
                    <a:pt x="653914" y="191670"/>
                  </a:lnTo>
                  <a:lnTo>
                    <a:pt x="651942" y="186726"/>
                  </a:lnTo>
                  <a:lnTo>
                    <a:pt x="647218" y="188698"/>
                  </a:lnTo>
                  <a:lnTo>
                    <a:pt x="645980" y="193841"/>
                  </a:lnTo>
                  <a:lnTo>
                    <a:pt x="642893" y="199575"/>
                  </a:lnTo>
                  <a:lnTo>
                    <a:pt x="642103" y="205338"/>
                  </a:lnTo>
                  <a:close/>
                  <a:moveTo>
                    <a:pt x="676146" y="113584"/>
                  </a:moveTo>
                  <a:lnTo>
                    <a:pt x="680470" y="111431"/>
                  </a:lnTo>
                  <a:lnTo>
                    <a:pt x="675593" y="109812"/>
                  </a:lnTo>
                  <a:lnTo>
                    <a:pt x="670725" y="105354"/>
                  </a:lnTo>
                  <a:lnTo>
                    <a:pt x="663553" y="104335"/>
                  </a:lnTo>
                  <a:lnTo>
                    <a:pt x="667097" y="108469"/>
                  </a:lnTo>
                  <a:lnTo>
                    <a:pt x="670830" y="112031"/>
                  </a:lnTo>
                  <a:lnTo>
                    <a:pt x="676146" y="113584"/>
                  </a:lnTo>
                  <a:close/>
                </a:path>
              </a:pathLst>
            </a:custGeom>
            <a:solidFill>
              <a:schemeClr val="bg1"/>
            </a:solidFill>
            <a:ln w="0" cap="flat">
              <a:solidFill>
                <a:schemeClr val="bg1"/>
              </a:solidFill>
              <a:prstDash val="solid"/>
              <a:miter/>
            </a:ln>
          </p:spPr>
          <p:txBody>
            <a:bodyPr rtlCol="0" anchor="ctr"/>
            <a:lstStyle/>
            <a:p>
              <a:endParaRPr lang="de-DE"/>
            </a:p>
          </p:txBody>
        </p:sp>
        <p:sp>
          <p:nvSpPr>
            <p:cNvPr id="35" name="Freihandform: Form 34">
              <a:extLst>
                <a:ext uri="{FF2B5EF4-FFF2-40B4-BE49-F238E27FC236}">
                  <a16:creationId xmlns:a16="http://schemas.microsoft.com/office/drawing/2014/main" id="{F3033749-F754-BD42-F31A-D91E4731D41B}"/>
                </a:ext>
              </a:extLst>
            </p:cNvPr>
            <p:cNvSpPr/>
            <p:nvPr/>
          </p:nvSpPr>
          <p:spPr>
            <a:xfrm>
              <a:off x="9108736" y="4148087"/>
              <a:ext cx="583212" cy="622292"/>
            </a:xfrm>
            <a:custGeom>
              <a:avLst/>
              <a:gdLst>
                <a:gd name="connsiteX0" fmla="*/ 795 w 482298"/>
                <a:gd name="connsiteY0" fmla="*/ 223369 h 514616"/>
                <a:gd name="connsiteX1" fmla="*/ 3738 w 482298"/>
                <a:gd name="connsiteY1" fmla="*/ 218159 h 514616"/>
                <a:gd name="connsiteX2" fmla="*/ -158 w 482298"/>
                <a:gd name="connsiteY2" fmla="*/ 222407 h 514616"/>
                <a:gd name="connsiteX3" fmla="*/ 333998 w 482298"/>
                <a:gd name="connsiteY3" fmla="*/ 260564 h 514616"/>
                <a:gd name="connsiteX4" fmla="*/ 335408 w 482298"/>
                <a:gd name="connsiteY4" fmla="*/ 255554 h 514616"/>
                <a:gd name="connsiteX5" fmla="*/ 333998 w 482298"/>
                <a:gd name="connsiteY5" fmla="*/ 260564 h 514616"/>
                <a:gd name="connsiteX6" fmla="*/ 343933 w 482298"/>
                <a:gd name="connsiteY6" fmla="*/ 260564 h 514616"/>
                <a:gd name="connsiteX7" fmla="*/ 340951 w 482298"/>
                <a:gd name="connsiteY7" fmla="*/ 254773 h 514616"/>
                <a:gd name="connsiteX8" fmla="*/ 342580 w 482298"/>
                <a:gd name="connsiteY8" fmla="*/ 260031 h 514616"/>
                <a:gd name="connsiteX9" fmla="*/ 339532 w 482298"/>
                <a:gd name="connsiteY9" fmla="*/ 261079 h 514616"/>
                <a:gd name="connsiteX10" fmla="*/ 341247 w 482298"/>
                <a:gd name="connsiteY10" fmla="*/ 255402 h 514616"/>
                <a:gd name="connsiteX11" fmla="*/ 339132 w 482298"/>
                <a:gd name="connsiteY11" fmla="*/ 260526 h 514616"/>
                <a:gd name="connsiteX12" fmla="*/ 405950 w 482298"/>
                <a:gd name="connsiteY12" fmla="*/ 421689 h 514616"/>
                <a:gd name="connsiteX13" fmla="*/ 409684 w 482298"/>
                <a:gd name="connsiteY13" fmla="*/ 417536 h 514616"/>
                <a:gd name="connsiteX14" fmla="*/ 408303 w 482298"/>
                <a:gd name="connsiteY14" fmla="*/ 410974 h 514616"/>
                <a:gd name="connsiteX15" fmla="*/ 410655 w 482298"/>
                <a:gd name="connsiteY15" fmla="*/ 406354 h 514616"/>
                <a:gd name="connsiteX16" fmla="*/ 410522 w 482298"/>
                <a:gd name="connsiteY16" fmla="*/ 399743 h 514616"/>
                <a:gd name="connsiteX17" fmla="*/ 407074 w 482298"/>
                <a:gd name="connsiteY17" fmla="*/ 404363 h 514616"/>
                <a:gd name="connsiteX18" fmla="*/ 406579 w 482298"/>
                <a:gd name="connsiteY18" fmla="*/ 409392 h 514616"/>
                <a:gd name="connsiteX19" fmla="*/ 405684 w 482298"/>
                <a:gd name="connsiteY19" fmla="*/ 415288 h 514616"/>
                <a:gd name="connsiteX20" fmla="*/ 405950 w 482298"/>
                <a:gd name="connsiteY20" fmla="*/ 421689 h 514616"/>
                <a:gd name="connsiteX21" fmla="*/ 405264 w 482298"/>
                <a:gd name="connsiteY21" fmla="*/ 435424 h 514616"/>
                <a:gd name="connsiteX22" fmla="*/ 406360 w 482298"/>
                <a:gd name="connsiteY22" fmla="*/ 430071 h 514616"/>
                <a:gd name="connsiteX23" fmla="*/ 406121 w 482298"/>
                <a:gd name="connsiteY23" fmla="*/ 423727 h 514616"/>
                <a:gd name="connsiteX24" fmla="*/ 403702 w 482298"/>
                <a:gd name="connsiteY24" fmla="*/ 429652 h 514616"/>
                <a:gd name="connsiteX25" fmla="*/ 405264 w 482298"/>
                <a:gd name="connsiteY25" fmla="*/ 435424 h 514616"/>
                <a:gd name="connsiteX26" fmla="*/ 401912 w 482298"/>
                <a:gd name="connsiteY26" fmla="*/ 451921 h 514616"/>
                <a:gd name="connsiteX27" fmla="*/ 402588 w 482298"/>
                <a:gd name="connsiteY27" fmla="*/ 446940 h 514616"/>
                <a:gd name="connsiteX28" fmla="*/ 399968 w 482298"/>
                <a:gd name="connsiteY28" fmla="*/ 451426 h 514616"/>
                <a:gd name="connsiteX29" fmla="*/ 154271 w 482298"/>
                <a:gd name="connsiteY29" fmla="*/ 492555 h 514616"/>
                <a:gd name="connsiteX30" fmla="*/ 163005 w 482298"/>
                <a:gd name="connsiteY30" fmla="*/ 487183 h 514616"/>
                <a:gd name="connsiteX31" fmla="*/ 165301 w 482298"/>
                <a:gd name="connsiteY31" fmla="*/ 480687 h 514616"/>
                <a:gd name="connsiteX32" fmla="*/ 174407 w 482298"/>
                <a:gd name="connsiteY32" fmla="*/ 473562 h 514616"/>
                <a:gd name="connsiteX33" fmla="*/ 181989 w 482298"/>
                <a:gd name="connsiteY33" fmla="*/ 472400 h 514616"/>
                <a:gd name="connsiteX34" fmla="*/ 177645 w 482298"/>
                <a:gd name="connsiteY34" fmla="*/ 470448 h 514616"/>
                <a:gd name="connsiteX35" fmla="*/ 182189 w 482298"/>
                <a:gd name="connsiteY35" fmla="*/ 460370 h 514616"/>
                <a:gd name="connsiteX36" fmla="*/ 184960 w 482298"/>
                <a:gd name="connsiteY36" fmla="*/ 454969 h 514616"/>
                <a:gd name="connsiteX37" fmla="*/ 191380 w 482298"/>
                <a:gd name="connsiteY37" fmla="*/ 455750 h 514616"/>
                <a:gd name="connsiteX38" fmla="*/ 192609 w 482298"/>
                <a:gd name="connsiteY38" fmla="*/ 446997 h 514616"/>
                <a:gd name="connsiteX39" fmla="*/ 192666 w 482298"/>
                <a:gd name="connsiteY39" fmla="*/ 440263 h 514616"/>
                <a:gd name="connsiteX40" fmla="*/ 191085 w 482298"/>
                <a:gd name="connsiteY40" fmla="*/ 433776 h 514616"/>
                <a:gd name="connsiteX41" fmla="*/ 192685 w 482298"/>
                <a:gd name="connsiteY41" fmla="*/ 426680 h 514616"/>
                <a:gd name="connsiteX42" fmla="*/ 198248 w 482298"/>
                <a:gd name="connsiteY42" fmla="*/ 416679 h 514616"/>
                <a:gd name="connsiteX43" fmla="*/ 199629 w 482298"/>
                <a:gd name="connsiteY43" fmla="*/ 409745 h 514616"/>
                <a:gd name="connsiteX44" fmla="*/ 200658 w 482298"/>
                <a:gd name="connsiteY44" fmla="*/ 403477 h 514616"/>
                <a:gd name="connsiteX45" fmla="*/ 199162 w 482298"/>
                <a:gd name="connsiteY45" fmla="*/ 396143 h 514616"/>
                <a:gd name="connsiteX46" fmla="*/ 197124 w 482298"/>
                <a:gd name="connsiteY46" fmla="*/ 388599 h 514616"/>
                <a:gd name="connsiteX47" fmla="*/ 198191 w 482298"/>
                <a:gd name="connsiteY47" fmla="*/ 382503 h 514616"/>
                <a:gd name="connsiteX48" fmla="*/ 195962 w 482298"/>
                <a:gd name="connsiteY48" fmla="*/ 375655 h 514616"/>
                <a:gd name="connsiteX49" fmla="*/ 198600 w 482298"/>
                <a:gd name="connsiteY49" fmla="*/ 366473 h 514616"/>
                <a:gd name="connsiteX50" fmla="*/ 202058 w 482298"/>
                <a:gd name="connsiteY50" fmla="*/ 361958 h 514616"/>
                <a:gd name="connsiteX51" fmla="*/ 207582 w 482298"/>
                <a:gd name="connsiteY51" fmla="*/ 360548 h 514616"/>
                <a:gd name="connsiteX52" fmla="*/ 214041 w 482298"/>
                <a:gd name="connsiteY52" fmla="*/ 358500 h 514616"/>
                <a:gd name="connsiteX53" fmla="*/ 215679 w 482298"/>
                <a:gd name="connsiteY53" fmla="*/ 353299 h 514616"/>
                <a:gd name="connsiteX54" fmla="*/ 220708 w 482298"/>
                <a:gd name="connsiteY54" fmla="*/ 351766 h 514616"/>
                <a:gd name="connsiteX55" fmla="*/ 227337 w 482298"/>
                <a:gd name="connsiteY55" fmla="*/ 351633 h 514616"/>
                <a:gd name="connsiteX56" fmla="*/ 231423 w 482298"/>
                <a:gd name="connsiteY56" fmla="*/ 348766 h 514616"/>
                <a:gd name="connsiteX57" fmla="*/ 234367 w 482298"/>
                <a:gd name="connsiteY57" fmla="*/ 343403 h 514616"/>
                <a:gd name="connsiteX58" fmla="*/ 236215 w 482298"/>
                <a:gd name="connsiteY58" fmla="*/ 337850 h 514616"/>
                <a:gd name="connsiteX59" fmla="*/ 242053 w 482298"/>
                <a:gd name="connsiteY59" fmla="*/ 334326 h 514616"/>
                <a:gd name="connsiteX60" fmla="*/ 248435 w 482298"/>
                <a:gd name="connsiteY60" fmla="*/ 330878 h 514616"/>
                <a:gd name="connsiteX61" fmla="*/ 254007 w 482298"/>
                <a:gd name="connsiteY61" fmla="*/ 324058 h 514616"/>
                <a:gd name="connsiteX62" fmla="*/ 259541 w 482298"/>
                <a:gd name="connsiteY62" fmla="*/ 320476 h 514616"/>
                <a:gd name="connsiteX63" fmla="*/ 264171 w 482298"/>
                <a:gd name="connsiteY63" fmla="*/ 316990 h 514616"/>
                <a:gd name="connsiteX64" fmla="*/ 270419 w 482298"/>
                <a:gd name="connsiteY64" fmla="*/ 310199 h 514616"/>
                <a:gd name="connsiteX65" fmla="*/ 275115 w 482298"/>
                <a:gd name="connsiteY65" fmla="*/ 303122 h 514616"/>
                <a:gd name="connsiteX66" fmla="*/ 279373 w 482298"/>
                <a:gd name="connsiteY66" fmla="*/ 299502 h 514616"/>
                <a:gd name="connsiteX67" fmla="*/ 284125 w 482298"/>
                <a:gd name="connsiteY67" fmla="*/ 295959 h 514616"/>
                <a:gd name="connsiteX68" fmla="*/ 291831 w 482298"/>
                <a:gd name="connsiteY68" fmla="*/ 292454 h 514616"/>
                <a:gd name="connsiteX69" fmla="*/ 300556 w 482298"/>
                <a:gd name="connsiteY69" fmla="*/ 289711 h 514616"/>
                <a:gd name="connsiteX70" fmla="*/ 303509 w 482298"/>
                <a:gd name="connsiteY70" fmla="*/ 285405 h 514616"/>
                <a:gd name="connsiteX71" fmla="*/ 306842 w 482298"/>
                <a:gd name="connsiteY71" fmla="*/ 279795 h 514616"/>
                <a:gd name="connsiteX72" fmla="*/ 311796 w 482298"/>
                <a:gd name="connsiteY72" fmla="*/ 276309 h 514616"/>
                <a:gd name="connsiteX73" fmla="*/ 309262 w 482298"/>
                <a:gd name="connsiteY73" fmla="*/ 271318 h 514616"/>
                <a:gd name="connsiteX74" fmla="*/ 310795 w 482298"/>
                <a:gd name="connsiteY74" fmla="*/ 264260 h 514616"/>
                <a:gd name="connsiteX75" fmla="*/ 317434 w 482298"/>
                <a:gd name="connsiteY75" fmla="*/ 261812 h 514616"/>
                <a:gd name="connsiteX76" fmla="*/ 322540 w 482298"/>
                <a:gd name="connsiteY76" fmla="*/ 259831 h 514616"/>
                <a:gd name="connsiteX77" fmla="*/ 328017 w 482298"/>
                <a:gd name="connsiteY77" fmla="*/ 253744 h 514616"/>
                <a:gd name="connsiteX78" fmla="*/ 331398 w 482298"/>
                <a:gd name="connsiteY78" fmla="*/ 260602 h 514616"/>
                <a:gd name="connsiteX79" fmla="*/ 334331 w 482298"/>
                <a:gd name="connsiteY79" fmla="*/ 255154 h 514616"/>
                <a:gd name="connsiteX80" fmla="*/ 338189 w 482298"/>
                <a:gd name="connsiteY80" fmla="*/ 250525 h 514616"/>
                <a:gd name="connsiteX81" fmla="*/ 344352 w 482298"/>
                <a:gd name="connsiteY81" fmla="*/ 255240 h 514616"/>
                <a:gd name="connsiteX82" fmla="*/ 345095 w 482298"/>
                <a:gd name="connsiteY82" fmla="*/ 249972 h 514616"/>
                <a:gd name="connsiteX83" fmla="*/ 343619 w 482298"/>
                <a:gd name="connsiteY83" fmla="*/ 244562 h 514616"/>
                <a:gd name="connsiteX84" fmla="*/ 342666 w 482298"/>
                <a:gd name="connsiteY84" fmla="*/ 239752 h 514616"/>
                <a:gd name="connsiteX85" fmla="*/ 341828 w 482298"/>
                <a:gd name="connsiteY85" fmla="*/ 233837 h 514616"/>
                <a:gd name="connsiteX86" fmla="*/ 339894 w 482298"/>
                <a:gd name="connsiteY86" fmla="*/ 228446 h 514616"/>
                <a:gd name="connsiteX87" fmla="*/ 336751 w 482298"/>
                <a:gd name="connsiteY87" fmla="*/ 224026 h 514616"/>
                <a:gd name="connsiteX88" fmla="*/ 339580 w 482298"/>
                <a:gd name="connsiteY88" fmla="*/ 219083 h 514616"/>
                <a:gd name="connsiteX89" fmla="*/ 339037 w 482298"/>
                <a:gd name="connsiteY89" fmla="*/ 211920 h 514616"/>
                <a:gd name="connsiteX90" fmla="*/ 332722 w 482298"/>
                <a:gd name="connsiteY90" fmla="*/ 210434 h 514616"/>
                <a:gd name="connsiteX91" fmla="*/ 328550 w 482298"/>
                <a:gd name="connsiteY91" fmla="*/ 206700 h 514616"/>
                <a:gd name="connsiteX92" fmla="*/ 330322 w 482298"/>
                <a:gd name="connsiteY92" fmla="*/ 201947 h 514616"/>
                <a:gd name="connsiteX93" fmla="*/ 334798 w 482298"/>
                <a:gd name="connsiteY93" fmla="*/ 196051 h 514616"/>
                <a:gd name="connsiteX94" fmla="*/ 341180 w 482298"/>
                <a:gd name="connsiteY94" fmla="*/ 195842 h 514616"/>
                <a:gd name="connsiteX95" fmla="*/ 341218 w 482298"/>
                <a:gd name="connsiteY95" fmla="*/ 190593 h 514616"/>
                <a:gd name="connsiteX96" fmla="*/ 336370 w 482298"/>
                <a:gd name="connsiteY96" fmla="*/ 190070 h 514616"/>
                <a:gd name="connsiteX97" fmla="*/ 331979 w 482298"/>
                <a:gd name="connsiteY97" fmla="*/ 184764 h 514616"/>
                <a:gd name="connsiteX98" fmla="*/ 330417 w 482298"/>
                <a:gd name="connsiteY98" fmla="*/ 178363 h 514616"/>
                <a:gd name="connsiteX99" fmla="*/ 335856 w 482298"/>
                <a:gd name="connsiteY99" fmla="*/ 173839 h 514616"/>
                <a:gd name="connsiteX100" fmla="*/ 341008 w 482298"/>
                <a:gd name="connsiteY100" fmla="*/ 175620 h 514616"/>
                <a:gd name="connsiteX101" fmla="*/ 345552 w 482298"/>
                <a:gd name="connsiteY101" fmla="*/ 173792 h 514616"/>
                <a:gd name="connsiteX102" fmla="*/ 346600 w 482298"/>
                <a:gd name="connsiteY102" fmla="*/ 178506 h 514616"/>
                <a:gd name="connsiteX103" fmla="*/ 351505 w 482298"/>
                <a:gd name="connsiteY103" fmla="*/ 181021 h 514616"/>
                <a:gd name="connsiteX104" fmla="*/ 354715 w 482298"/>
                <a:gd name="connsiteY104" fmla="*/ 177468 h 514616"/>
                <a:gd name="connsiteX105" fmla="*/ 357944 w 482298"/>
                <a:gd name="connsiteY105" fmla="*/ 181068 h 514616"/>
                <a:gd name="connsiteX106" fmla="*/ 358535 w 482298"/>
                <a:gd name="connsiteY106" fmla="*/ 188136 h 514616"/>
                <a:gd name="connsiteX107" fmla="*/ 357782 w 482298"/>
                <a:gd name="connsiteY107" fmla="*/ 193994 h 514616"/>
                <a:gd name="connsiteX108" fmla="*/ 364564 w 482298"/>
                <a:gd name="connsiteY108" fmla="*/ 195727 h 514616"/>
                <a:gd name="connsiteX109" fmla="*/ 371355 w 482298"/>
                <a:gd name="connsiteY109" fmla="*/ 195880 h 514616"/>
                <a:gd name="connsiteX110" fmla="*/ 378518 w 482298"/>
                <a:gd name="connsiteY110" fmla="*/ 195737 h 514616"/>
                <a:gd name="connsiteX111" fmla="*/ 384852 w 482298"/>
                <a:gd name="connsiteY111" fmla="*/ 196918 h 514616"/>
                <a:gd name="connsiteX112" fmla="*/ 394625 w 482298"/>
                <a:gd name="connsiteY112" fmla="*/ 195975 h 514616"/>
                <a:gd name="connsiteX113" fmla="*/ 400587 w 482298"/>
                <a:gd name="connsiteY113" fmla="*/ 198852 h 514616"/>
                <a:gd name="connsiteX114" fmla="*/ 398092 w 482298"/>
                <a:gd name="connsiteY114" fmla="*/ 203014 h 514616"/>
                <a:gd name="connsiteX115" fmla="*/ 397406 w 482298"/>
                <a:gd name="connsiteY115" fmla="*/ 208462 h 514616"/>
                <a:gd name="connsiteX116" fmla="*/ 393130 w 482298"/>
                <a:gd name="connsiteY116" fmla="*/ 210624 h 514616"/>
                <a:gd name="connsiteX117" fmla="*/ 389682 w 482298"/>
                <a:gd name="connsiteY117" fmla="*/ 215006 h 514616"/>
                <a:gd name="connsiteX118" fmla="*/ 383328 w 482298"/>
                <a:gd name="connsiteY118" fmla="*/ 215663 h 514616"/>
                <a:gd name="connsiteX119" fmla="*/ 380890 w 482298"/>
                <a:gd name="connsiteY119" fmla="*/ 221169 h 514616"/>
                <a:gd name="connsiteX120" fmla="*/ 381519 w 482298"/>
                <a:gd name="connsiteY120" fmla="*/ 227808 h 514616"/>
                <a:gd name="connsiteX121" fmla="*/ 383138 w 482298"/>
                <a:gd name="connsiteY121" fmla="*/ 234256 h 514616"/>
                <a:gd name="connsiteX122" fmla="*/ 387290 w 482298"/>
                <a:gd name="connsiteY122" fmla="*/ 236599 h 514616"/>
                <a:gd name="connsiteX123" fmla="*/ 390205 w 482298"/>
                <a:gd name="connsiteY123" fmla="*/ 232084 h 514616"/>
                <a:gd name="connsiteX124" fmla="*/ 393196 w 482298"/>
                <a:gd name="connsiteY124" fmla="*/ 226922 h 514616"/>
                <a:gd name="connsiteX125" fmla="*/ 396482 w 482298"/>
                <a:gd name="connsiteY125" fmla="*/ 222312 h 514616"/>
                <a:gd name="connsiteX126" fmla="*/ 400264 w 482298"/>
                <a:gd name="connsiteY126" fmla="*/ 231313 h 514616"/>
                <a:gd name="connsiteX127" fmla="*/ 399759 w 482298"/>
                <a:gd name="connsiteY127" fmla="*/ 236790 h 514616"/>
                <a:gd name="connsiteX128" fmla="*/ 402397 w 482298"/>
                <a:gd name="connsiteY128" fmla="*/ 242600 h 514616"/>
                <a:gd name="connsiteX129" fmla="*/ 403474 w 482298"/>
                <a:gd name="connsiteY129" fmla="*/ 249810 h 514616"/>
                <a:gd name="connsiteX130" fmla="*/ 407474 w 482298"/>
                <a:gd name="connsiteY130" fmla="*/ 252401 h 514616"/>
                <a:gd name="connsiteX131" fmla="*/ 412208 w 482298"/>
                <a:gd name="connsiteY131" fmla="*/ 250353 h 514616"/>
                <a:gd name="connsiteX132" fmla="*/ 412227 w 482298"/>
                <a:gd name="connsiteY132" fmla="*/ 244562 h 514616"/>
                <a:gd name="connsiteX133" fmla="*/ 411694 w 482298"/>
                <a:gd name="connsiteY133" fmla="*/ 239057 h 514616"/>
                <a:gd name="connsiteX134" fmla="*/ 414970 w 482298"/>
                <a:gd name="connsiteY134" fmla="*/ 235561 h 514616"/>
                <a:gd name="connsiteX135" fmla="*/ 416104 w 482298"/>
                <a:gd name="connsiteY135" fmla="*/ 229294 h 514616"/>
                <a:gd name="connsiteX136" fmla="*/ 417132 w 482298"/>
                <a:gd name="connsiteY136" fmla="*/ 223902 h 514616"/>
                <a:gd name="connsiteX137" fmla="*/ 416656 w 482298"/>
                <a:gd name="connsiteY137" fmla="*/ 218902 h 514616"/>
                <a:gd name="connsiteX138" fmla="*/ 421257 w 482298"/>
                <a:gd name="connsiteY138" fmla="*/ 217454 h 514616"/>
                <a:gd name="connsiteX139" fmla="*/ 428172 w 482298"/>
                <a:gd name="connsiteY139" fmla="*/ 219597 h 514616"/>
                <a:gd name="connsiteX140" fmla="*/ 431296 w 482298"/>
                <a:gd name="connsiteY140" fmla="*/ 214006 h 514616"/>
                <a:gd name="connsiteX141" fmla="*/ 433258 w 482298"/>
                <a:gd name="connsiteY141" fmla="*/ 208834 h 514616"/>
                <a:gd name="connsiteX142" fmla="*/ 435697 w 482298"/>
                <a:gd name="connsiteY142" fmla="*/ 204681 h 514616"/>
                <a:gd name="connsiteX143" fmla="*/ 438478 w 482298"/>
                <a:gd name="connsiteY143" fmla="*/ 200576 h 514616"/>
                <a:gd name="connsiteX144" fmla="*/ 436392 w 482298"/>
                <a:gd name="connsiteY144" fmla="*/ 195765 h 514616"/>
                <a:gd name="connsiteX145" fmla="*/ 437887 w 482298"/>
                <a:gd name="connsiteY145" fmla="*/ 191108 h 514616"/>
                <a:gd name="connsiteX146" fmla="*/ 443993 w 482298"/>
                <a:gd name="connsiteY146" fmla="*/ 184783 h 514616"/>
                <a:gd name="connsiteX147" fmla="*/ 446212 w 482298"/>
                <a:gd name="connsiteY147" fmla="*/ 179649 h 514616"/>
                <a:gd name="connsiteX148" fmla="*/ 444888 w 482298"/>
                <a:gd name="connsiteY148" fmla="*/ 173706 h 514616"/>
                <a:gd name="connsiteX149" fmla="*/ 447193 w 482298"/>
                <a:gd name="connsiteY149" fmla="*/ 168391 h 514616"/>
                <a:gd name="connsiteX150" fmla="*/ 451670 w 482298"/>
                <a:gd name="connsiteY150" fmla="*/ 166191 h 514616"/>
                <a:gd name="connsiteX151" fmla="*/ 455747 w 482298"/>
                <a:gd name="connsiteY151" fmla="*/ 163400 h 514616"/>
                <a:gd name="connsiteX152" fmla="*/ 460300 w 482298"/>
                <a:gd name="connsiteY152" fmla="*/ 159094 h 514616"/>
                <a:gd name="connsiteX153" fmla="*/ 464843 w 482298"/>
                <a:gd name="connsiteY153" fmla="*/ 157132 h 514616"/>
                <a:gd name="connsiteX154" fmla="*/ 469958 w 482298"/>
                <a:gd name="connsiteY154" fmla="*/ 155827 h 514616"/>
                <a:gd name="connsiteX155" fmla="*/ 473968 w 482298"/>
                <a:gd name="connsiteY155" fmla="*/ 158704 h 514616"/>
                <a:gd name="connsiteX156" fmla="*/ 478531 w 482298"/>
                <a:gd name="connsiteY156" fmla="*/ 160914 h 514616"/>
                <a:gd name="connsiteX157" fmla="*/ 475826 w 482298"/>
                <a:gd name="connsiteY157" fmla="*/ 155418 h 514616"/>
                <a:gd name="connsiteX158" fmla="*/ 476863 w 482298"/>
                <a:gd name="connsiteY158" fmla="*/ 148750 h 514616"/>
                <a:gd name="connsiteX159" fmla="*/ 481350 w 482298"/>
                <a:gd name="connsiteY159" fmla="*/ 145435 h 514616"/>
                <a:gd name="connsiteX160" fmla="*/ 482140 w 482298"/>
                <a:gd name="connsiteY160" fmla="*/ 140635 h 514616"/>
                <a:gd name="connsiteX161" fmla="*/ 477797 w 482298"/>
                <a:gd name="connsiteY161" fmla="*/ 137149 h 514616"/>
                <a:gd name="connsiteX162" fmla="*/ 472359 w 482298"/>
                <a:gd name="connsiteY162" fmla="*/ 136491 h 514616"/>
                <a:gd name="connsiteX163" fmla="*/ 467320 w 482298"/>
                <a:gd name="connsiteY163" fmla="*/ 136196 h 514616"/>
                <a:gd name="connsiteX164" fmla="*/ 467529 w 482298"/>
                <a:gd name="connsiteY164" fmla="*/ 131186 h 514616"/>
                <a:gd name="connsiteX165" fmla="*/ 467653 w 482298"/>
                <a:gd name="connsiteY165" fmla="*/ 125328 h 514616"/>
                <a:gd name="connsiteX166" fmla="*/ 462519 w 482298"/>
                <a:gd name="connsiteY166" fmla="*/ 126986 h 514616"/>
                <a:gd name="connsiteX167" fmla="*/ 465776 w 482298"/>
                <a:gd name="connsiteY167" fmla="*/ 121442 h 514616"/>
                <a:gd name="connsiteX168" fmla="*/ 462262 w 482298"/>
                <a:gd name="connsiteY168" fmla="*/ 117613 h 514616"/>
                <a:gd name="connsiteX169" fmla="*/ 452127 w 482298"/>
                <a:gd name="connsiteY169" fmla="*/ 121233 h 514616"/>
                <a:gd name="connsiteX170" fmla="*/ 447384 w 482298"/>
                <a:gd name="connsiteY170" fmla="*/ 123871 h 514616"/>
                <a:gd name="connsiteX171" fmla="*/ 443031 w 482298"/>
                <a:gd name="connsiteY171" fmla="*/ 121880 h 514616"/>
                <a:gd name="connsiteX172" fmla="*/ 437040 w 482298"/>
                <a:gd name="connsiteY172" fmla="*/ 118604 h 514616"/>
                <a:gd name="connsiteX173" fmla="*/ 432953 w 482298"/>
                <a:gd name="connsiteY173" fmla="*/ 121461 h 514616"/>
                <a:gd name="connsiteX174" fmla="*/ 429562 w 482298"/>
                <a:gd name="connsiteY174" fmla="*/ 125090 h 514616"/>
                <a:gd name="connsiteX175" fmla="*/ 426476 w 482298"/>
                <a:gd name="connsiteY175" fmla="*/ 128805 h 514616"/>
                <a:gd name="connsiteX176" fmla="*/ 418304 w 482298"/>
                <a:gd name="connsiteY176" fmla="*/ 131110 h 514616"/>
                <a:gd name="connsiteX177" fmla="*/ 414742 w 482298"/>
                <a:gd name="connsiteY177" fmla="*/ 134491 h 514616"/>
                <a:gd name="connsiteX178" fmla="*/ 410560 w 482298"/>
                <a:gd name="connsiteY178" fmla="*/ 138282 h 514616"/>
                <a:gd name="connsiteX179" fmla="*/ 404598 w 482298"/>
                <a:gd name="connsiteY179" fmla="*/ 142788 h 514616"/>
                <a:gd name="connsiteX180" fmla="*/ 402902 w 482298"/>
                <a:gd name="connsiteY180" fmla="*/ 147321 h 514616"/>
                <a:gd name="connsiteX181" fmla="*/ 397997 w 482298"/>
                <a:gd name="connsiteY181" fmla="*/ 146626 h 514616"/>
                <a:gd name="connsiteX182" fmla="*/ 392291 w 482298"/>
                <a:gd name="connsiteY182" fmla="*/ 149293 h 514616"/>
                <a:gd name="connsiteX183" fmla="*/ 388167 w 482298"/>
                <a:gd name="connsiteY183" fmla="*/ 146645 h 514616"/>
                <a:gd name="connsiteX184" fmla="*/ 386624 w 482298"/>
                <a:gd name="connsiteY184" fmla="*/ 151284 h 514616"/>
                <a:gd name="connsiteX185" fmla="*/ 391129 w 482298"/>
                <a:gd name="connsiteY185" fmla="*/ 153637 h 514616"/>
                <a:gd name="connsiteX186" fmla="*/ 395453 w 482298"/>
                <a:gd name="connsiteY186" fmla="*/ 157113 h 514616"/>
                <a:gd name="connsiteX187" fmla="*/ 394873 w 482298"/>
                <a:gd name="connsiteY187" fmla="*/ 161876 h 514616"/>
                <a:gd name="connsiteX188" fmla="*/ 388433 w 482298"/>
                <a:gd name="connsiteY188" fmla="*/ 166229 h 514616"/>
                <a:gd name="connsiteX189" fmla="*/ 383357 w 482298"/>
                <a:gd name="connsiteY189" fmla="*/ 166286 h 514616"/>
                <a:gd name="connsiteX190" fmla="*/ 378556 w 482298"/>
                <a:gd name="connsiteY190" fmla="*/ 165971 h 514616"/>
                <a:gd name="connsiteX191" fmla="*/ 371289 w 482298"/>
                <a:gd name="connsiteY191" fmla="*/ 166790 h 514616"/>
                <a:gd name="connsiteX192" fmla="*/ 363573 w 482298"/>
                <a:gd name="connsiteY192" fmla="*/ 166229 h 514616"/>
                <a:gd name="connsiteX193" fmla="*/ 354172 w 482298"/>
                <a:gd name="connsiteY193" fmla="*/ 167657 h 514616"/>
                <a:gd name="connsiteX194" fmla="*/ 346248 w 482298"/>
                <a:gd name="connsiteY194" fmla="*/ 166162 h 514616"/>
                <a:gd name="connsiteX195" fmla="*/ 342704 w 482298"/>
                <a:gd name="connsiteY195" fmla="*/ 162666 h 514616"/>
                <a:gd name="connsiteX196" fmla="*/ 342428 w 482298"/>
                <a:gd name="connsiteY196" fmla="*/ 157447 h 514616"/>
                <a:gd name="connsiteX197" fmla="*/ 340542 w 482298"/>
                <a:gd name="connsiteY197" fmla="*/ 152760 h 514616"/>
                <a:gd name="connsiteX198" fmla="*/ 341694 w 482298"/>
                <a:gd name="connsiteY198" fmla="*/ 147722 h 514616"/>
                <a:gd name="connsiteX199" fmla="*/ 339951 w 482298"/>
                <a:gd name="connsiteY199" fmla="*/ 142588 h 514616"/>
                <a:gd name="connsiteX200" fmla="*/ 334589 w 482298"/>
                <a:gd name="connsiteY200" fmla="*/ 143807 h 514616"/>
                <a:gd name="connsiteX201" fmla="*/ 329769 w 482298"/>
                <a:gd name="connsiteY201" fmla="*/ 144654 h 514616"/>
                <a:gd name="connsiteX202" fmla="*/ 329131 w 482298"/>
                <a:gd name="connsiteY202" fmla="*/ 151379 h 514616"/>
                <a:gd name="connsiteX203" fmla="*/ 327683 w 482298"/>
                <a:gd name="connsiteY203" fmla="*/ 158485 h 514616"/>
                <a:gd name="connsiteX204" fmla="*/ 330398 w 482298"/>
                <a:gd name="connsiteY204" fmla="*/ 166095 h 514616"/>
                <a:gd name="connsiteX205" fmla="*/ 328493 w 482298"/>
                <a:gd name="connsiteY205" fmla="*/ 173639 h 514616"/>
                <a:gd name="connsiteX206" fmla="*/ 323568 w 482298"/>
                <a:gd name="connsiteY206" fmla="*/ 173515 h 514616"/>
                <a:gd name="connsiteX207" fmla="*/ 318510 w 482298"/>
                <a:gd name="connsiteY207" fmla="*/ 172972 h 514616"/>
                <a:gd name="connsiteX208" fmla="*/ 312386 w 482298"/>
                <a:gd name="connsiteY208" fmla="*/ 172744 h 514616"/>
                <a:gd name="connsiteX209" fmla="*/ 306471 w 482298"/>
                <a:gd name="connsiteY209" fmla="*/ 173249 h 514616"/>
                <a:gd name="connsiteX210" fmla="*/ 300032 w 482298"/>
                <a:gd name="connsiteY210" fmla="*/ 169696 h 514616"/>
                <a:gd name="connsiteX211" fmla="*/ 294812 w 482298"/>
                <a:gd name="connsiteY211" fmla="*/ 168781 h 514616"/>
                <a:gd name="connsiteX212" fmla="*/ 289964 w 482298"/>
                <a:gd name="connsiteY212" fmla="*/ 169076 h 514616"/>
                <a:gd name="connsiteX213" fmla="*/ 286011 w 482298"/>
                <a:gd name="connsiteY213" fmla="*/ 166143 h 514616"/>
                <a:gd name="connsiteX214" fmla="*/ 280830 w 482298"/>
                <a:gd name="connsiteY214" fmla="*/ 166343 h 514616"/>
                <a:gd name="connsiteX215" fmla="*/ 275391 w 482298"/>
                <a:gd name="connsiteY215" fmla="*/ 162599 h 514616"/>
                <a:gd name="connsiteX216" fmla="*/ 271591 w 482298"/>
                <a:gd name="connsiteY216" fmla="*/ 156342 h 514616"/>
                <a:gd name="connsiteX217" fmla="*/ 265818 w 482298"/>
                <a:gd name="connsiteY217" fmla="*/ 155218 h 514616"/>
                <a:gd name="connsiteX218" fmla="*/ 258503 w 482298"/>
                <a:gd name="connsiteY218" fmla="*/ 154637 h 514616"/>
                <a:gd name="connsiteX219" fmla="*/ 251216 w 482298"/>
                <a:gd name="connsiteY219" fmla="*/ 153751 h 514616"/>
                <a:gd name="connsiteX220" fmla="*/ 240396 w 482298"/>
                <a:gd name="connsiteY220" fmla="*/ 153256 h 514616"/>
                <a:gd name="connsiteX221" fmla="*/ 235738 w 482298"/>
                <a:gd name="connsiteY221" fmla="*/ 150008 h 514616"/>
                <a:gd name="connsiteX222" fmla="*/ 229395 w 482298"/>
                <a:gd name="connsiteY222" fmla="*/ 145378 h 514616"/>
                <a:gd name="connsiteX223" fmla="*/ 222375 w 482298"/>
                <a:gd name="connsiteY223" fmla="*/ 144026 h 514616"/>
                <a:gd name="connsiteX224" fmla="*/ 218717 w 482298"/>
                <a:gd name="connsiteY224" fmla="*/ 140749 h 514616"/>
                <a:gd name="connsiteX225" fmla="*/ 215184 w 482298"/>
                <a:gd name="connsiteY225" fmla="*/ 137244 h 514616"/>
                <a:gd name="connsiteX226" fmla="*/ 206639 w 482298"/>
                <a:gd name="connsiteY226" fmla="*/ 132729 h 514616"/>
                <a:gd name="connsiteX227" fmla="*/ 198562 w 482298"/>
                <a:gd name="connsiteY227" fmla="*/ 129672 h 514616"/>
                <a:gd name="connsiteX228" fmla="*/ 198219 w 482298"/>
                <a:gd name="connsiteY228" fmla="*/ 122614 h 514616"/>
                <a:gd name="connsiteX229" fmla="*/ 199524 w 482298"/>
                <a:gd name="connsiteY229" fmla="*/ 117603 h 514616"/>
                <a:gd name="connsiteX230" fmla="*/ 201268 w 482298"/>
                <a:gd name="connsiteY230" fmla="*/ 110926 h 514616"/>
                <a:gd name="connsiteX231" fmla="*/ 205135 w 482298"/>
                <a:gd name="connsiteY231" fmla="*/ 106945 h 514616"/>
                <a:gd name="connsiteX232" fmla="*/ 209430 w 482298"/>
                <a:gd name="connsiteY232" fmla="*/ 102887 h 514616"/>
                <a:gd name="connsiteX233" fmla="*/ 207373 w 482298"/>
                <a:gd name="connsiteY233" fmla="*/ 98525 h 514616"/>
                <a:gd name="connsiteX234" fmla="*/ 200401 w 482298"/>
                <a:gd name="connsiteY234" fmla="*/ 95391 h 514616"/>
                <a:gd name="connsiteX235" fmla="*/ 196114 w 482298"/>
                <a:gd name="connsiteY235" fmla="*/ 92838 h 514616"/>
                <a:gd name="connsiteX236" fmla="*/ 192180 w 482298"/>
                <a:gd name="connsiteY236" fmla="*/ 87485 h 514616"/>
                <a:gd name="connsiteX237" fmla="*/ 187437 w 482298"/>
                <a:gd name="connsiteY237" fmla="*/ 86962 h 514616"/>
                <a:gd name="connsiteX238" fmla="*/ 182274 w 482298"/>
                <a:gd name="connsiteY238" fmla="*/ 87857 h 514616"/>
                <a:gd name="connsiteX239" fmla="*/ 178322 w 482298"/>
                <a:gd name="connsiteY239" fmla="*/ 84171 h 514616"/>
                <a:gd name="connsiteX240" fmla="*/ 174798 w 482298"/>
                <a:gd name="connsiteY240" fmla="*/ 80932 h 514616"/>
                <a:gd name="connsiteX241" fmla="*/ 175902 w 482298"/>
                <a:gd name="connsiteY241" fmla="*/ 75370 h 514616"/>
                <a:gd name="connsiteX242" fmla="*/ 174245 w 482298"/>
                <a:gd name="connsiteY242" fmla="*/ 69950 h 514616"/>
                <a:gd name="connsiteX243" fmla="*/ 169597 w 482298"/>
                <a:gd name="connsiteY243" fmla="*/ 63721 h 514616"/>
                <a:gd name="connsiteX244" fmla="*/ 169549 w 482298"/>
                <a:gd name="connsiteY244" fmla="*/ 58710 h 514616"/>
                <a:gd name="connsiteX245" fmla="*/ 174407 w 482298"/>
                <a:gd name="connsiteY245" fmla="*/ 54196 h 514616"/>
                <a:gd name="connsiteX246" fmla="*/ 175683 w 482298"/>
                <a:gd name="connsiteY246" fmla="*/ 58977 h 514616"/>
                <a:gd name="connsiteX247" fmla="*/ 180417 w 482298"/>
                <a:gd name="connsiteY247" fmla="*/ 60063 h 514616"/>
                <a:gd name="connsiteX248" fmla="*/ 183332 w 482298"/>
                <a:gd name="connsiteY248" fmla="*/ 54872 h 514616"/>
                <a:gd name="connsiteX249" fmla="*/ 182655 w 482298"/>
                <a:gd name="connsiteY249" fmla="*/ 48071 h 514616"/>
                <a:gd name="connsiteX250" fmla="*/ 179779 w 482298"/>
                <a:gd name="connsiteY250" fmla="*/ 43432 h 514616"/>
                <a:gd name="connsiteX251" fmla="*/ 174407 w 482298"/>
                <a:gd name="connsiteY251" fmla="*/ 36374 h 514616"/>
                <a:gd name="connsiteX252" fmla="*/ 174407 w 482298"/>
                <a:gd name="connsiteY252" fmla="*/ 31488 h 514616"/>
                <a:gd name="connsiteX253" fmla="*/ 173683 w 482298"/>
                <a:gd name="connsiteY253" fmla="*/ 26668 h 514616"/>
                <a:gd name="connsiteX254" fmla="*/ 178360 w 482298"/>
                <a:gd name="connsiteY254" fmla="*/ 21734 h 514616"/>
                <a:gd name="connsiteX255" fmla="*/ 174407 w 482298"/>
                <a:gd name="connsiteY255" fmla="*/ 18601 h 514616"/>
                <a:gd name="connsiteX256" fmla="*/ 168921 w 482298"/>
                <a:gd name="connsiteY256" fmla="*/ 15991 h 514616"/>
                <a:gd name="connsiteX257" fmla="*/ 165053 w 482298"/>
                <a:gd name="connsiteY257" fmla="*/ 10438 h 514616"/>
                <a:gd name="connsiteX258" fmla="*/ 163939 w 482298"/>
                <a:gd name="connsiteY258" fmla="*/ 5790 h 514616"/>
                <a:gd name="connsiteX259" fmla="*/ 161958 w 482298"/>
                <a:gd name="connsiteY259" fmla="*/ 75 h 514616"/>
                <a:gd name="connsiteX260" fmla="*/ 156967 w 482298"/>
                <a:gd name="connsiteY260" fmla="*/ -97 h 514616"/>
                <a:gd name="connsiteX261" fmla="*/ 148746 w 482298"/>
                <a:gd name="connsiteY261" fmla="*/ 6428 h 514616"/>
                <a:gd name="connsiteX262" fmla="*/ 143308 w 482298"/>
                <a:gd name="connsiteY262" fmla="*/ 8599 h 514616"/>
                <a:gd name="connsiteX263" fmla="*/ 140450 w 482298"/>
                <a:gd name="connsiteY263" fmla="*/ 12495 h 514616"/>
                <a:gd name="connsiteX264" fmla="*/ 131535 w 482298"/>
                <a:gd name="connsiteY264" fmla="*/ 15229 h 514616"/>
                <a:gd name="connsiteX265" fmla="*/ 124781 w 482298"/>
                <a:gd name="connsiteY265" fmla="*/ 17791 h 514616"/>
                <a:gd name="connsiteX266" fmla="*/ 117714 w 482298"/>
                <a:gd name="connsiteY266" fmla="*/ 16524 h 514616"/>
                <a:gd name="connsiteX267" fmla="*/ 106951 w 482298"/>
                <a:gd name="connsiteY267" fmla="*/ 14076 h 514616"/>
                <a:gd name="connsiteX268" fmla="*/ 102055 w 482298"/>
                <a:gd name="connsiteY268" fmla="*/ 12009 h 514616"/>
                <a:gd name="connsiteX269" fmla="*/ 95187 w 482298"/>
                <a:gd name="connsiteY269" fmla="*/ 14162 h 514616"/>
                <a:gd name="connsiteX270" fmla="*/ 92158 w 482298"/>
                <a:gd name="connsiteY270" fmla="*/ 19791 h 514616"/>
                <a:gd name="connsiteX271" fmla="*/ 95454 w 482298"/>
                <a:gd name="connsiteY271" fmla="*/ 23887 h 514616"/>
                <a:gd name="connsiteX272" fmla="*/ 99960 w 482298"/>
                <a:gd name="connsiteY272" fmla="*/ 27840 h 514616"/>
                <a:gd name="connsiteX273" fmla="*/ 96654 w 482298"/>
                <a:gd name="connsiteY273" fmla="*/ 31916 h 514616"/>
                <a:gd name="connsiteX274" fmla="*/ 98816 w 482298"/>
                <a:gd name="connsiteY274" fmla="*/ 38479 h 514616"/>
                <a:gd name="connsiteX275" fmla="*/ 96035 w 482298"/>
                <a:gd name="connsiteY275" fmla="*/ 43623 h 514616"/>
                <a:gd name="connsiteX276" fmla="*/ 101664 w 482298"/>
                <a:gd name="connsiteY276" fmla="*/ 47680 h 514616"/>
                <a:gd name="connsiteX277" fmla="*/ 104132 w 482298"/>
                <a:gd name="connsiteY277" fmla="*/ 52662 h 514616"/>
                <a:gd name="connsiteX278" fmla="*/ 107113 w 482298"/>
                <a:gd name="connsiteY278" fmla="*/ 58034 h 514616"/>
                <a:gd name="connsiteX279" fmla="*/ 112247 w 482298"/>
                <a:gd name="connsiteY279" fmla="*/ 58806 h 514616"/>
                <a:gd name="connsiteX280" fmla="*/ 117885 w 482298"/>
                <a:gd name="connsiteY280" fmla="*/ 61139 h 514616"/>
                <a:gd name="connsiteX281" fmla="*/ 116352 w 482298"/>
                <a:gd name="connsiteY281" fmla="*/ 65778 h 514616"/>
                <a:gd name="connsiteX282" fmla="*/ 111085 w 482298"/>
                <a:gd name="connsiteY282" fmla="*/ 66302 h 514616"/>
                <a:gd name="connsiteX283" fmla="*/ 105960 w 482298"/>
                <a:gd name="connsiteY283" fmla="*/ 69778 h 514616"/>
                <a:gd name="connsiteX284" fmla="*/ 105408 w 482298"/>
                <a:gd name="connsiteY284" fmla="*/ 75332 h 514616"/>
                <a:gd name="connsiteX285" fmla="*/ 104493 w 482298"/>
                <a:gd name="connsiteY285" fmla="*/ 82618 h 514616"/>
                <a:gd name="connsiteX286" fmla="*/ 100760 w 482298"/>
                <a:gd name="connsiteY286" fmla="*/ 90781 h 514616"/>
                <a:gd name="connsiteX287" fmla="*/ 97578 w 482298"/>
                <a:gd name="connsiteY287" fmla="*/ 94524 h 514616"/>
                <a:gd name="connsiteX288" fmla="*/ 94835 w 482298"/>
                <a:gd name="connsiteY288" fmla="*/ 98439 h 514616"/>
                <a:gd name="connsiteX289" fmla="*/ 92587 w 482298"/>
                <a:gd name="connsiteY289" fmla="*/ 104773 h 514616"/>
                <a:gd name="connsiteX290" fmla="*/ 85919 w 482298"/>
                <a:gd name="connsiteY290" fmla="*/ 107269 h 514616"/>
                <a:gd name="connsiteX291" fmla="*/ 82586 w 482298"/>
                <a:gd name="connsiteY291" fmla="*/ 116965 h 514616"/>
                <a:gd name="connsiteX292" fmla="*/ 80319 w 482298"/>
                <a:gd name="connsiteY292" fmla="*/ 121156 h 514616"/>
                <a:gd name="connsiteX293" fmla="*/ 77356 w 482298"/>
                <a:gd name="connsiteY293" fmla="*/ 125062 h 514616"/>
                <a:gd name="connsiteX294" fmla="*/ 69498 w 482298"/>
                <a:gd name="connsiteY294" fmla="*/ 129243 h 514616"/>
                <a:gd name="connsiteX295" fmla="*/ 66165 w 482298"/>
                <a:gd name="connsiteY295" fmla="*/ 136625 h 514616"/>
                <a:gd name="connsiteX296" fmla="*/ 62736 w 482298"/>
                <a:gd name="connsiteY296" fmla="*/ 139959 h 514616"/>
                <a:gd name="connsiteX297" fmla="*/ 61088 w 482298"/>
                <a:gd name="connsiteY297" fmla="*/ 144645 h 514616"/>
                <a:gd name="connsiteX298" fmla="*/ 49087 w 482298"/>
                <a:gd name="connsiteY298" fmla="*/ 147312 h 514616"/>
                <a:gd name="connsiteX299" fmla="*/ 44657 w 482298"/>
                <a:gd name="connsiteY299" fmla="*/ 149369 h 514616"/>
                <a:gd name="connsiteX300" fmla="*/ 40885 w 482298"/>
                <a:gd name="connsiteY300" fmla="*/ 145378 h 514616"/>
                <a:gd name="connsiteX301" fmla="*/ 35818 w 482298"/>
                <a:gd name="connsiteY301" fmla="*/ 143778 h 514616"/>
                <a:gd name="connsiteX302" fmla="*/ 31913 w 482298"/>
                <a:gd name="connsiteY302" fmla="*/ 147560 h 514616"/>
                <a:gd name="connsiteX303" fmla="*/ 27436 w 482298"/>
                <a:gd name="connsiteY303" fmla="*/ 155103 h 514616"/>
                <a:gd name="connsiteX304" fmla="*/ 22902 w 482298"/>
                <a:gd name="connsiteY304" fmla="*/ 159199 h 514616"/>
                <a:gd name="connsiteX305" fmla="*/ 21169 w 482298"/>
                <a:gd name="connsiteY305" fmla="*/ 166181 h 514616"/>
                <a:gd name="connsiteX306" fmla="*/ 25988 w 482298"/>
                <a:gd name="connsiteY306" fmla="*/ 169743 h 514616"/>
                <a:gd name="connsiteX307" fmla="*/ 30751 w 482298"/>
                <a:gd name="connsiteY307" fmla="*/ 170000 h 514616"/>
                <a:gd name="connsiteX308" fmla="*/ 32437 w 482298"/>
                <a:gd name="connsiteY308" fmla="*/ 177125 h 514616"/>
                <a:gd name="connsiteX309" fmla="*/ 32903 w 482298"/>
                <a:gd name="connsiteY309" fmla="*/ 184450 h 514616"/>
                <a:gd name="connsiteX310" fmla="*/ 40571 w 482298"/>
                <a:gd name="connsiteY310" fmla="*/ 186479 h 514616"/>
                <a:gd name="connsiteX311" fmla="*/ 40685 w 482298"/>
                <a:gd name="connsiteY311" fmla="*/ 192079 h 514616"/>
                <a:gd name="connsiteX312" fmla="*/ 44333 w 482298"/>
                <a:gd name="connsiteY312" fmla="*/ 196632 h 514616"/>
                <a:gd name="connsiteX313" fmla="*/ 46658 w 482298"/>
                <a:gd name="connsiteY313" fmla="*/ 202947 h 514616"/>
                <a:gd name="connsiteX314" fmla="*/ 46181 w 482298"/>
                <a:gd name="connsiteY314" fmla="*/ 209434 h 514616"/>
                <a:gd name="connsiteX315" fmla="*/ 39190 w 482298"/>
                <a:gd name="connsiteY315" fmla="*/ 212949 h 514616"/>
                <a:gd name="connsiteX316" fmla="*/ 31475 w 482298"/>
                <a:gd name="connsiteY316" fmla="*/ 212244 h 514616"/>
                <a:gd name="connsiteX317" fmla="*/ 25226 w 482298"/>
                <a:gd name="connsiteY317" fmla="*/ 214454 h 514616"/>
                <a:gd name="connsiteX318" fmla="*/ 16339 w 482298"/>
                <a:gd name="connsiteY318" fmla="*/ 213253 h 514616"/>
                <a:gd name="connsiteX319" fmla="*/ 10710 w 482298"/>
                <a:gd name="connsiteY319" fmla="*/ 213634 h 514616"/>
                <a:gd name="connsiteX320" fmla="*/ 9053 w 482298"/>
                <a:gd name="connsiteY320" fmla="*/ 218159 h 514616"/>
                <a:gd name="connsiteX321" fmla="*/ 5490 w 482298"/>
                <a:gd name="connsiteY321" fmla="*/ 221731 h 514616"/>
                <a:gd name="connsiteX322" fmla="*/ 3738 w 482298"/>
                <a:gd name="connsiteY322" fmla="*/ 226712 h 514616"/>
                <a:gd name="connsiteX323" fmla="*/ 7405 w 482298"/>
                <a:gd name="connsiteY323" fmla="*/ 230265 h 514616"/>
                <a:gd name="connsiteX324" fmla="*/ 11596 w 482298"/>
                <a:gd name="connsiteY324" fmla="*/ 235542 h 514616"/>
                <a:gd name="connsiteX325" fmla="*/ 16415 w 482298"/>
                <a:gd name="connsiteY325" fmla="*/ 238514 h 514616"/>
                <a:gd name="connsiteX326" fmla="*/ 21397 w 482298"/>
                <a:gd name="connsiteY326" fmla="*/ 239495 h 514616"/>
                <a:gd name="connsiteX327" fmla="*/ 32017 w 482298"/>
                <a:gd name="connsiteY327" fmla="*/ 236790 h 514616"/>
                <a:gd name="connsiteX328" fmla="*/ 36314 w 482298"/>
                <a:gd name="connsiteY328" fmla="*/ 234466 h 514616"/>
                <a:gd name="connsiteX329" fmla="*/ 34942 w 482298"/>
                <a:gd name="connsiteY329" fmla="*/ 239181 h 514616"/>
                <a:gd name="connsiteX330" fmla="*/ 32370 w 482298"/>
                <a:gd name="connsiteY330" fmla="*/ 243695 h 514616"/>
                <a:gd name="connsiteX331" fmla="*/ 26312 w 482298"/>
                <a:gd name="connsiteY331" fmla="*/ 246334 h 514616"/>
                <a:gd name="connsiteX332" fmla="*/ 20683 w 482298"/>
                <a:gd name="connsiteY332" fmla="*/ 247858 h 514616"/>
                <a:gd name="connsiteX333" fmla="*/ 15749 w 482298"/>
                <a:gd name="connsiteY333" fmla="*/ 247877 h 514616"/>
                <a:gd name="connsiteX334" fmla="*/ 15958 w 482298"/>
                <a:gd name="connsiteY334" fmla="*/ 253363 h 514616"/>
                <a:gd name="connsiteX335" fmla="*/ 19616 w 482298"/>
                <a:gd name="connsiteY335" fmla="*/ 256935 h 514616"/>
                <a:gd name="connsiteX336" fmla="*/ 23664 w 482298"/>
                <a:gd name="connsiteY336" fmla="*/ 260516 h 514616"/>
                <a:gd name="connsiteX337" fmla="*/ 29798 w 482298"/>
                <a:gd name="connsiteY337" fmla="*/ 267698 h 514616"/>
                <a:gd name="connsiteX338" fmla="*/ 33437 w 482298"/>
                <a:gd name="connsiteY338" fmla="*/ 271251 h 514616"/>
                <a:gd name="connsiteX339" fmla="*/ 39504 w 482298"/>
                <a:gd name="connsiteY339" fmla="*/ 274756 h 514616"/>
                <a:gd name="connsiteX340" fmla="*/ 49696 w 482298"/>
                <a:gd name="connsiteY340" fmla="*/ 274890 h 514616"/>
                <a:gd name="connsiteX341" fmla="*/ 57459 w 482298"/>
                <a:gd name="connsiteY341" fmla="*/ 271280 h 514616"/>
                <a:gd name="connsiteX342" fmla="*/ 64612 w 482298"/>
                <a:gd name="connsiteY342" fmla="*/ 267727 h 514616"/>
                <a:gd name="connsiteX343" fmla="*/ 67498 w 482298"/>
                <a:gd name="connsiteY343" fmla="*/ 260640 h 514616"/>
                <a:gd name="connsiteX344" fmla="*/ 66841 w 482298"/>
                <a:gd name="connsiteY344" fmla="*/ 253506 h 514616"/>
                <a:gd name="connsiteX345" fmla="*/ 68470 w 482298"/>
                <a:gd name="connsiteY345" fmla="*/ 248029 h 514616"/>
                <a:gd name="connsiteX346" fmla="*/ 75290 w 482298"/>
                <a:gd name="connsiteY346" fmla="*/ 249363 h 514616"/>
                <a:gd name="connsiteX347" fmla="*/ 71432 w 482298"/>
                <a:gd name="connsiteY347" fmla="*/ 253478 h 514616"/>
                <a:gd name="connsiteX348" fmla="*/ 71822 w 482298"/>
                <a:gd name="connsiteY348" fmla="*/ 259573 h 514616"/>
                <a:gd name="connsiteX349" fmla="*/ 80090 w 482298"/>
                <a:gd name="connsiteY349" fmla="*/ 258631 h 514616"/>
                <a:gd name="connsiteX350" fmla="*/ 73508 w 482298"/>
                <a:gd name="connsiteY350" fmla="*/ 263412 h 514616"/>
                <a:gd name="connsiteX351" fmla="*/ 73271 w 482298"/>
                <a:gd name="connsiteY351" fmla="*/ 269785 h 514616"/>
                <a:gd name="connsiteX352" fmla="*/ 76756 w 482298"/>
                <a:gd name="connsiteY352" fmla="*/ 274775 h 514616"/>
                <a:gd name="connsiteX353" fmla="*/ 77452 w 482298"/>
                <a:gd name="connsiteY353" fmla="*/ 280148 h 514616"/>
                <a:gd name="connsiteX354" fmla="*/ 75128 w 482298"/>
                <a:gd name="connsiteY354" fmla="*/ 285405 h 514616"/>
                <a:gd name="connsiteX355" fmla="*/ 73556 w 482298"/>
                <a:gd name="connsiteY355" fmla="*/ 291397 h 514616"/>
                <a:gd name="connsiteX356" fmla="*/ 75090 w 482298"/>
                <a:gd name="connsiteY356" fmla="*/ 298436 h 514616"/>
                <a:gd name="connsiteX357" fmla="*/ 76261 w 482298"/>
                <a:gd name="connsiteY357" fmla="*/ 306027 h 514616"/>
                <a:gd name="connsiteX358" fmla="*/ 77119 w 482298"/>
                <a:gd name="connsiteY358" fmla="*/ 313095 h 514616"/>
                <a:gd name="connsiteX359" fmla="*/ 79195 w 482298"/>
                <a:gd name="connsiteY359" fmla="*/ 319143 h 514616"/>
                <a:gd name="connsiteX360" fmla="*/ 81376 w 482298"/>
                <a:gd name="connsiteY360" fmla="*/ 329716 h 514616"/>
                <a:gd name="connsiteX361" fmla="*/ 83300 w 482298"/>
                <a:gd name="connsiteY361" fmla="*/ 335735 h 514616"/>
                <a:gd name="connsiteX362" fmla="*/ 84539 w 482298"/>
                <a:gd name="connsiteY362" fmla="*/ 344679 h 514616"/>
                <a:gd name="connsiteX363" fmla="*/ 85367 w 482298"/>
                <a:gd name="connsiteY363" fmla="*/ 351595 h 514616"/>
                <a:gd name="connsiteX364" fmla="*/ 86939 w 482298"/>
                <a:gd name="connsiteY364" fmla="*/ 356595 h 514616"/>
                <a:gd name="connsiteX365" fmla="*/ 90120 w 482298"/>
                <a:gd name="connsiteY365" fmla="*/ 361891 h 514616"/>
                <a:gd name="connsiteX366" fmla="*/ 91958 w 482298"/>
                <a:gd name="connsiteY366" fmla="*/ 367168 h 514616"/>
                <a:gd name="connsiteX367" fmla="*/ 94711 w 482298"/>
                <a:gd name="connsiteY367" fmla="*/ 372140 h 514616"/>
                <a:gd name="connsiteX368" fmla="*/ 97749 w 482298"/>
                <a:gd name="connsiteY368" fmla="*/ 379065 h 514616"/>
                <a:gd name="connsiteX369" fmla="*/ 101750 w 482298"/>
                <a:gd name="connsiteY369" fmla="*/ 382484 h 514616"/>
                <a:gd name="connsiteX370" fmla="*/ 103493 w 482298"/>
                <a:gd name="connsiteY370" fmla="*/ 389304 h 514616"/>
                <a:gd name="connsiteX371" fmla="*/ 106160 w 482298"/>
                <a:gd name="connsiteY371" fmla="*/ 396133 h 514616"/>
                <a:gd name="connsiteX372" fmla="*/ 108132 w 482298"/>
                <a:gd name="connsiteY372" fmla="*/ 402915 h 514616"/>
                <a:gd name="connsiteX373" fmla="*/ 108923 w 482298"/>
                <a:gd name="connsiteY373" fmla="*/ 409726 h 514616"/>
                <a:gd name="connsiteX374" fmla="*/ 111285 w 482298"/>
                <a:gd name="connsiteY374" fmla="*/ 416517 h 514616"/>
                <a:gd name="connsiteX375" fmla="*/ 114447 w 482298"/>
                <a:gd name="connsiteY375" fmla="*/ 423270 h 514616"/>
                <a:gd name="connsiteX376" fmla="*/ 119628 w 482298"/>
                <a:gd name="connsiteY376" fmla="*/ 430033 h 514616"/>
                <a:gd name="connsiteX377" fmla="*/ 124125 w 482298"/>
                <a:gd name="connsiteY377" fmla="*/ 436796 h 514616"/>
                <a:gd name="connsiteX378" fmla="*/ 126610 w 482298"/>
                <a:gd name="connsiteY378" fmla="*/ 443292 h 514616"/>
                <a:gd name="connsiteX379" fmla="*/ 128696 w 482298"/>
                <a:gd name="connsiteY379" fmla="*/ 450207 h 514616"/>
                <a:gd name="connsiteX380" fmla="*/ 132468 w 482298"/>
                <a:gd name="connsiteY380" fmla="*/ 460285 h 514616"/>
                <a:gd name="connsiteX381" fmla="*/ 133802 w 482298"/>
                <a:gd name="connsiteY381" fmla="*/ 466618 h 514616"/>
                <a:gd name="connsiteX382" fmla="*/ 137545 w 482298"/>
                <a:gd name="connsiteY382" fmla="*/ 477134 h 514616"/>
                <a:gd name="connsiteX383" fmla="*/ 145003 w 482298"/>
                <a:gd name="connsiteY383" fmla="*/ 487174 h 514616"/>
                <a:gd name="connsiteX384" fmla="*/ 149052 w 482298"/>
                <a:gd name="connsiteY384" fmla="*/ 490498 h 514616"/>
                <a:gd name="connsiteX385" fmla="*/ 154271 w 482298"/>
                <a:gd name="connsiteY385" fmla="*/ 492555 h 514616"/>
                <a:gd name="connsiteX386" fmla="*/ 423657 w 482298"/>
                <a:gd name="connsiteY386" fmla="*/ 514520 h 514616"/>
                <a:gd name="connsiteX387" fmla="*/ 424334 w 482298"/>
                <a:gd name="connsiteY387" fmla="*/ 507214 h 514616"/>
                <a:gd name="connsiteX388" fmla="*/ 423514 w 482298"/>
                <a:gd name="connsiteY388" fmla="*/ 513863 h 51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482298" h="514616">
                  <a:moveTo>
                    <a:pt x="795" y="223369"/>
                  </a:moveTo>
                  <a:lnTo>
                    <a:pt x="3738" y="218159"/>
                  </a:lnTo>
                  <a:lnTo>
                    <a:pt x="-158" y="222407"/>
                  </a:lnTo>
                  <a:close/>
                  <a:moveTo>
                    <a:pt x="333998" y="260564"/>
                  </a:moveTo>
                  <a:lnTo>
                    <a:pt x="335408" y="255554"/>
                  </a:lnTo>
                  <a:lnTo>
                    <a:pt x="333998" y="260564"/>
                  </a:lnTo>
                  <a:close/>
                  <a:moveTo>
                    <a:pt x="343933" y="260564"/>
                  </a:moveTo>
                  <a:lnTo>
                    <a:pt x="340951" y="254773"/>
                  </a:lnTo>
                  <a:lnTo>
                    <a:pt x="342580" y="260031"/>
                  </a:lnTo>
                  <a:close/>
                  <a:moveTo>
                    <a:pt x="339532" y="261079"/>
                  </a:moveTo>
                  <a:lnTo>
                    <a:pt x="341247" y="255402"/>
                  </a:lnTo>
                  <a:lnTo>
                    <a:pt x="339132" y="260526"/>
                  </a:lnTo>
                  <a:close/>
                  <a:moveTo>
                    <a:pt x="405950" y="421689"/>
                  </a:moveTo>
                  <a:lnTo>
                    <a:pt x="409684" y="417536"/>
                  </a:lnTo>
                  <a:lnTo>
                    <a:pt x="408303" y="410974"/>
                  </a:lnTo>
                  <a:lnTo>
                    <a:pt x="410655" y="406354"/>
                  </a:lnTo>
                  <a:lnTo>
                    <a:pt x="410522" y="399743"/>
                  </a:lnTo>
                  <a:lnTo>
                    <a:pt x="407074" y="404363"/>
                  </a:lnTo>
                  <a:lnTo>
                    <a:pt x="406579" y="409392"/>
                  </a:lnTo>
                  <a:lnTo>
                    <a:pt x="405684" y="415288"/>
                  </a:lnTo>
                  <a:lnTo>
                    <a:pt x="405950" y="421689"/>
                  </a:lnTo>
                  <a:close/>
                  <a:moveTo>
                    <a:pt x="405264" y="435424"/>
                  </a:moveTo>
                  <a:lnTo>
                    <a:pt x="406360" y="430071"/>
                  </a:lnTo>
                  <a:lnTo>
                    <a:pt x="406121" y="423727"/>
                  </a:lnTo>
                  <a:lnTo>
                    <a:pt x="403702" y="429652"/>
                  </a:lnTo>
                  <a:lnTo>
                    <a:pt x="405264" y="435424"/>
                  </a:lnTo>
                  <a:close/>
                  <a:moveTo>
                    <a:pt x="401912" y="451921"/>
                  </a:moveTo>
                  <a:lnTo>
                    <a:pt x="402588" y="446940"/>
                  </a:lnTo>
                  <a:lnTo>
                    <a:pt x="399968" y="451426"/>
                  </a:lnTo>
                  <a:close/>
                  <a:moveTo>
                    <a:pt x="154271" y="492555"/>
                  </a:moveTo>
                  <a:lnTo>
                    <a:pt x="163005" y="487183"/>
                  </a:lnTo>
                  <a:lnTo>
                    <a:pt x="165301" y="480687"/>
                  </a:lnTo>
                  <a:lnTo>
                    <a:pt x="174407" y="473562"/>
                  </a:lnTo>
                  <a:lnTo>
                    <a:pt x="181989" y="472400"/>
                  </a:lnTo>
                  <a:lnTo>
                    <a:pt x="177645" y="470448"/>
                  </a:lnTo>
                  <a:lnTo>
                    <a:pt x="182189" y="460370"/>
                  </a:lnTo>
                  <a:lnTo>
                    <a:pt x="184960" y="454969"/>
                  </a:lnTo>
                  <a:lnTo>
                    <a:pt x="191380" y="455750"/>
                  </a:lnTo>
                  <a:lnTo>
                    <a:pt x="192609" y="446997"/>
                  </a:lnTo>
                  <a:lnTo>
                    <a:pt x="192666" y="440263"/>
                  </a:lnTo>
                  <a:lnTo>
                    <a:pt x="191085" y="433776"/>
                  </a:lnTo>
                  <a:lnTo>
                    <a:pt x="192685" y="426680"/>
                  </a:lnTo>
                  <a:lnTo>
                    <a:pt x="198248" y="416679"/>
                  </a:lnTo>
                  <a:lnTo>
                    <a:pt x="199629" y="409745"/>
                  </a:lnTo>
                  <a:lnTo>
                    <a:pt x="200658" y="403477"/>
                  </a:lnTo>
                  <a:lnTo>
                    <a:pt x="199162" y="396143"/>
                  </a:lnTo>
                  <a:lnTo>
                    <a:pt x="197124" y="388599"/>
                  </a:lnTo>
                  <a:lnTo>
                    <a:pt x="198191" y="382503"/>
                  </a:lnTo>
                  <a:lnTo>
                    <a:pt x="195962" y="375655"/>
                  </a:lnTo>
                  <a:lnTo>
                    <a:pt x="198600" y="366473"/>
                  </a:lnTo>
                  <a:lnTo>
                    <a:pt x="202058" y="361958"/>
                  </a:lnTo>
                  <a:lnTo>
                    <a:pt x="207582" y="360548"/>
                  </a:lnTo>
                  <a:lnTo>
                    <a:pt x="214041" y="358500"/>
                  </a:lnTo>
                  <a:lnTo>
                    <a:pt x="215679" y="353299"/>
                  </a:lnTo>
                  <a:lnTo>
                    <a:pt x="220708" y="351766"/>
                  </a:lnTo>
                  <a:lnTo>
                    <a:pt x="227337" y="351633"/>
                  </a:lnTo>
                  <a:lnTo>
                    <a:pt x="231423" y="348766"/>
                  </a:lnTo>
                  <a:lnTo>
                    <a:pt x="234367" y="343403"/>
                  </a:lnTo>
                  <a:lnTo>
                    <a:pt x="236215" y="337850"/>
                  </a:lnTo>
                  <a:lnTo>
                    <a:pt x="242053" y="334326"/>
                  </a:lnTo>
                  <a:lnTo>
                    <a:pt x="248435" y="330878"/>
                  </a:lnTo>
                  <a:lnTo>
                    <a:pt x="254007" y="324058"/>
                  </a:lnTo>
                  <a:lnTo>
                    <a:pt x="259541" y="320476"/>
                  </a:lnTo>
                  <a:lnTo>
                    <a:pt x="264171" y="316990"/>
                  </a:lnTo>
                  <a:lnTo>
                    <a:pt x="270419" y="310199"/>
                  </a:lnTo>
                  <a:lnTo>
                    <a:pt x="275115" y="303122"/>
                  </a:lnTo>
                  <a:lnTo>
                    <a:pt x="279373" y="299502"/>
                  </a:lnTo>
                  <a:lnTo>
                    <a:pt x="284125" y="295959"/>
                  </a:lnTo>
                  <a:lnTo>
                    <a:pt x="291831" y="292454"/>
                  </a:lnTo>
                  <a:lnTo>
                    <a:pt x="300556" y="289711"/>
                  </a:lnTo>
                  <a:lnTo>
                    <a:pt x="303509" y="285405"/>
                  </a:lnTo>
                  <a:lnTo>
                    <a:pt x="306842" y="279795"/>
                  </a:lnTo>
                  <a:lnTo>
                    <a:pt x="311796" y="276309"/>
                  </a:lnTo>
                  <a:lnTo>
                    <a:pt x="309262" y="271318"/>
                  </a:lnTo>
                  <a:lnTo>
                    <a:pt x="310795" y="264260"/>
                  </a:lnTo>
                  <a:lnTo>
                    <a:pt x="317434" y="261812"/>
                  </a:lnTo>
                  <a:lnTo>
                    <a:pt x="322540" y="259831"/>
                  </a:lnTo>
                  <a:lnTo>
                    <a:pt x="328017" y="253744"/>
                  </a:lnTo>
                  <a:lnTo>
                    <a:pt x="331398" y="260602"/>
                  </a:lnTo>
                  <a:lnTo>
                    <a:pt x="334331" y="255154"/>
                  </a:lnTo>
                  <a:lnTo>
                    <a:pt x="338189" y="250525"/>
                  </a:lnTo>
                  <a:lnTo>
                    <a:pt x="344352" y="255240"/>
                  </a:lnTo>
                  <a:lnTo>
                    <a:pt x="345095" y="249972"/>
                  </a:lnTo>
                  <a:lnTo>
                    <a:pt x="343619" y="244562"/>
                  </a:lnTo>
                  <a:lnTo>
                    <a:pt x="342666" y="239752"/>
                  </a:lnTo>
                  <a:lnTo>
                    <a:pt x="341828" y="233837"/>
                  </a:lnTo>
                  <a:lnTo>
                    <a:pt x="339894" y="228446"/>
                  </a:lnTo>
                  <a:lnTo>
                    <a:pt x="336751" y="224026"/>
                  </a:lnTo>
                  <a:lnTo>
                    <a:pt x="339580" y="219083"/>
                  </a:lnTo>
                  <a:lnTo>
                    <a:pt x="339037" y="211920"/>
                  </a:lnTo>
                  <a:lnTo>
                    <a:pt x="332722" y="210434"/>
                  </a:lnTo>
                  <a:lnTo>
                    <a:pt x="328550" y="206700"/>
                  </a:lnTo>
                  <a:lnTo>
                    <a:pt x="330322" y="201947"/>
                  </a:lnTo>
                  <a:lnTo>
                    <a:pt x="334798" y="196051"/>
                  </a:lnTo>
                  <a:lnTo>
                    <a:pt x="341180" y="195842"/>
                  </a:lnTo>
                  <a:lnTo>
                    <a:pt x="341218" y="190593"/>
                  </a:lnTo>
                  <a:lnTo>
                    <a:pt x="336370" y="190070"/>
                  </a:lnTo>
                  <a:lnTo>
                    <a:pt x="331979" y="184764"/>
                  </a:lnTo>
                  <a:lnTo>
                    <a:pt x="330417" y="178363"/>
                  </a:lnTo>
                  <a:lnTo>
                    <a:pt x="335856" y="173839"/>
                  </a:lnTo>
                  <a:lnTo>
                    <a:pt x="341008" y="175620"/>
                  </a:lnTo>
                  <a:lnTo>
                    <a:pt x="345552" y="173792"/>
                  </a:lnTo>
                  <a:lnTo>
                    <a:pt x="346600" y="178506"/>
                  </a:lnTo>
                  <a:lnTo>
                    <a:pt x="351505" y="181021"/>
                  </a:lnTo>
                  <a:lnTo>
                    <a:pt x="354715" y="177468"/>
                  </a:lnTo>
                  <a:lnTo>
                    <a:pt x="357944" y="181068"/>
                  </a:lnTo>
                  <a:lnTo>
                    <a:pt x="358535" y="188136"/>
                  </a:lnTo>
                  <a:lnTo>
                    <a:pt x="357782" y="193994"/>
                  </a:lnTo>
                  <a:lnTo>
                    <a:pt x="364564" y="195727"/>
                  </a:lnTo>
                  <a:lnTo>
                    <a:pt x="371355" y="195880"/>
                  </a:lnTo>
                  <a:lnTo>
                    <a:pt x="378518" y="195737"/>
                  </a:lnTo>
                  <a:lnTo>
                    <a:pt x="384852" y="196918"/>
                  </a:lnTo>
                  <a:lnTo>
                    <a:pt x="394625" y="195975"/>
                  </a:lnTo>
                  <a:lnTo>
                    <a:pt x="400587" y="198852"/>
                  </a:lnTo>
                  <a:lnTo>
                    <a:pt x="398092" y="203014"/>
                  </a:lnTo>
                  <a:lnTo>
                    <a:pt x="397406" y="208462"/>
                  </a:lnTo>
                  <a:lnTo>
                    <a:pt x="393130" y="210624"/>
                  </a:lnTo>
                  <a:lnTo>
                    <a:pt x="389682" y="215006"/>
                  </a:lnTo>
                  <a:lnTo>
                    <a:pt x="383328" y="215663"/>
                  </a:lnTo>
                  <a:lnTo>
                    <a:pt x="380890" y="221169"/>
                  </a:lnTo>
                  <a:lnTo>
                    <a:pt x="381519" y="227808"/>
                  </a:lnTo>
                  <a:lnTo>
                    <a:pt x="383138" y="234256"/>
                  </a:lnTo>
                  <a:lnTo>
                    <a:pt x="387290" y="236599"/>
                  </a:lnTo>
                  <a:lnTo>
                    <a:pt x="390205" y="232084"/>
                  </a:lnTo>
                  <a:lnTo>
                    <a:pt x="393196" y="226922"/>
                  </a:lnTo>
                  <a:lnTo>
                    <a:pt x="396482" y="222312"/>
                  </a:lnTo>
                  <a:lnTo>
                    <a:pt x="400264" y="231313"/>
                  </a:lnTo>
                  <a:lnTo>
                    <a:pt x="399759" y="236790"/>
                  </a:lnTo>
                  <a:lnTo>
                    <a:pt x="402397" y="242600"/>
                  </a:lnTo>
                  <a:lnTo>
                    <a:pt x="403474" y="249810"/>
                  </a:lnTo>
                  <a:lnTo>
                    <a:pt x="407474" y="252401"/>
                  </a:lnTo>
                  <a:lnTo>
                    <a:pt x="412208" y="250353"/>
                  </a:lnTo>
                  <a:lnTo>
                    <a:pt x="412227" y="244562"/>
                  </a:lnTo>
                  <a:lnTo>
                    <a:pt x="411694" y="239057"/>
                  </a:lnTo>
                  <a:lnTo>
                    <a:pt x="414970" y="235561"/>
                  </a:lnTo>
                  <a:lnTo>
                    <a:pt x="416104" y="229294"/>
                  </a:lnTo>
                  <a:lnTo>
                    <a:pt x="417132" y="223902"/>
                  </a:lnTo>
                  <a:lnTo>
                    <a:pt x="416656" y="218902"/>
                  </a:lnTo>
                  <a:lnTo>
                    <a:pt x="421257" y="217454"/>
                  </a:lnTo>
                  <a:lnTo>
                    <a:pt x="428172" y="219597"/>
                  </a:lnTo>
                  <a:lnTo>
                    <a:pt x="431296" y="214006"/>
                  </a:lnTo>
                  <a:lnTo>
                    <a:pt x="433258" y="208834"/>
                  </a:lnTo>
                  <a:lnTo>
                    <a:pt x="435697" y="204681"/>
                  </a:lnTo>
                  <a:lnTo>
                    <a:pt x="438478" y="200576"/>
                  </a:lnTo>
                  <a:lnTo>
                    <a:pt x="436392" y="195765"/>
                  </a:lnTo>
                  <a:lnTo>
                    <a:pt x="437887" y="191108"/>
                  </a:lnTo>
                  <a:lnTo>
                    <a:pt x="443993" y="184783"/>
                  </a:lnTo>
                  <a:lnTo>
                    <a:pt x="446212" y="179649"/>
                  </a:lnTo>
                  <a:lnTo>
                    <a:pt x="444888" y="173706"/>
                  </a:lnTo>
                  <a:lnTo>
                    <a:pt x="447193" y="168391"/>
                  </a:lnTo>
                  <a:lnTo>
                    <a:pt x="451670" y="166191"/>
                  </a:lnTo>
                  <a:lnTo>
                    <a:pt x="455747" y="163400"/>
                  </a:lnTo>
                  <a:lnTo>
                    <a:pt x="460300" y="159094"/>
                  </a:lnTo>
                  <a:lnTo>
                    <a:pt x="464843" y="157132"/>
                  </a:lnTo>
                  <a:lnTo>
                    <a:pt x="469958" y="155827"/>
                  </a:lnTo>
                  <a:lnTo>
                    <a:pt x="473968" y="158704"/>
                  </a:lnTo>
                  <a:lnTo>
                    <a:pt x="478531" y="160914"/>
                  </a:lnTo>
                  <a:lnTo>
                    <a:pt x="475826" y="155418"/>
                  </a:lnTo>
                  <a:lnTo>
                    <a:pt x="476863" y="148750"/>
                  </a:lnTo>
                  <a:lnTo>
                    <a:pt x="481350" y="145435"/>
                  </a:lnTo>
                  <a:lnTo>
                    <a:pt x="482140" y="140635"/>
                  </a:lnTo>
                  <a:lnTo>
                    <a:pt x="477797" y="137149"/>
                  </a:lnTo>
                  <a:lnTo>
                    <a:pt x="472359" y="136491"/>
                  </a:lnTo>
                  <a:lnTo>
                    <a:pt x="467320" y="136196"/>
                  </a:lnTo>
                  <a:lnTo>
                    <a:pt x="467529" y="131186"/>
                  </a:lnTo>
                  <a:lnTo>
                    <a:pt x="467653" y="125328"/>
                  </a:lnTo>
                  <a:lnTo>
                    <a:pt x="462519" y="126986"/>
                  </a:lnTo>
                  <a:lnTo>
                    <a:pt x="465776" y="121442"/>
                  </a:lnTo>
                  <a:lnTo>
                    <a:pt x="462262" y="117613"/>
                  </a:lnTo>
                  <a:lnTo>
                    <a:pt x="452127" y="121233"/>
                  </a:lnTo>
                  <a:lnTo>
                    <a:pt x="447384" y="123871"/>
                  </a:lnTo>
                  <a:lnTo>
                    <a:pt x="443031" y="121880"/>
                  </a:lnTo>
                  <a:lnTo>
                    <a:pt x="437040" y="118604"/>
                  </a:lnTo>
                  <a:lnTo>
                    <a:pt x="432953" y="121461"/>
                  </a:lnTo>
                  <a:lnTo>
                    <a:pt x="429562" y="125090"/>
                  </a:lnTo>
                  <a:lnTo>
                    <a:pt x="426476" y="128805"/>
                  </a:lnTo>
                  <a:lnTo>
                    <a:pt x="418304" y="131110"/>
                  </a:lnTo>
                  <a:lnTo>
                    <a:pt x="414742" y="134491"/>
                  </a:lnTo>
                  <a:lnTo>
                    <a:pt x="410560" y="138282"/>
                  </a:lnTo>
                  <a:lnTo>
                    <a:pt x="404598" y="142788"/>
                  </a:lnTo>
                  <a:lnTo>
                    <a:pt x="402902" y="147321"/>
                  </a:lnTo>
                  <a:lnTo>
                    <a:pt x="397997" y="146626"/>
                  </a:lnTo>
                  <a:lnTo>
                    <a:pt x="392291" y="149293"/>
                  </a:lnTo>
                  <a:lnTo>
                    <a:pt x="388167" y="146645"/>
                  </a:lnTo>
                  <a:lnTo>
                    <a:pt x="386624" y="151284"/>
                  </a:lnTo>
                  <a:lnTo>
                    <a:pt x="391129" y="153637"/>
                  </a:lnTo>
                  <a:lnTo>
                    <a:pt x="395453" y="157113"/>
                  </a:lnTo>
                  <a:lnTo>
                    <a:pt x="394873" y="161876"/>
                  </a:lnTo>
                  <a:lnTo>
                    <a:pt x="388433" y="166229"/>
                  </a:lnTo>
                  <a:lnTo>
                    <a:pt x="383357" y="166286"/>
                  </a:lnTo>
                  <a:lnTo>
                    <a:pt x="378556" y="165971"/>
                  </a:lnTo>
                  <a:lnTo>
                    <a:pt x="371289" y="166790"/>
                  </a:lnTo>
                  <a:lnTo>
                    <a:pt x="363573" y="166229"/>
                  </a:lnTo>
                  <a:lnTo>
                    <a:pt x="354172" y="167657"/>
                  </a:lnTo>
                  <a:lnTo>
                    <a:pt x="346248" y="166162"/>
                  </a:lnTo>
                  <a:lnTo>
                    <a:pt x="342704" y="162666"/>
                  </a:lnTo>
                  <a:lnTo>
                    <a:pt x="342428" y="157447"/>
                  </a:lnTo>
                  <a:lnTo>
                    <a:pt x="340542" y="152760"/>
                  </a:lnTo>
                  <a:lnTo>
                    <a:pt x="341694" y="147722"/>
                  </a:lnTo>
                  <a:lnTo>
                    <a:pt x="339951" y="142588"/>
                  </a:lnTo>
                  <a:lnTo>
                    <a:pt x="334589" y="143807"/>
                  </a:lnTo>
                  <a:lnTo>
                    <a:pt x="329769" y="144654"/>
                  </a:lnTo>
                  <a:lnTo>
                    <a:pt x="329131" y="151379"/>
                  </a:lnTo>
                  <a:lnTo>
                    <a:pt x="327683" y="158485"/>
                  </a:lnTo>
                  <a:lnTo>
                    <a:pt x="330398" y="166095"/>
                  </a:lnTo>
                  <a:lnTo>
                    <a:pt x="328493" y="173639"/>
                  </a:lnTo>
                  <a:lnTo>
                    <a:pt x="323568" y="173515"/>
                  </a:lnTo>
                  <a:lnTo>
                    <a:pt x="318510" y="172972"/>
                  </a:lnTo>
                  <a:lnTo>
                    <a:pt x="312386" y="172744"/>
                  </a:lnTo>
                  <a:lnTo>
                    <a:pt x="306471" y="173249"/>
                  </a:lnTo>
                  <a:lnTo>
                    <a:pt x="300032" y="169696"/>
                  </a:lnTo>
                  <a:lnTo>
                    <a:pt x="294812" y="168781"/>
                  </a:lnTo>
                  <a:lnTo>
                    <a:pt x="289964" y="169076"/>
                  </a:lnTo>
                  <a:lnTo>
                    <a:pt x="286011" y="166143"/>
                  </a:lnTo>
                  <a:lnTo>
                    <a:pt x="280830" y="166343"/>
                  </a:lnTo>
                  <a:lnTo>
                    <a:pt x="275391" y="162599"/>
                  </a:lnTo>
                  <a:lnTo>
                    <a:pt x="271591" y="156342"/>
                  </a:lnTo>
                  <a:lnTo>
                    <a:pt x="265818" y="155218"/>
                  </a:lnTo>
                  <a:lnTo>
                    <a:pt x="258503" y="154637"/>
                  </a:lnTo>
                  <a:lnTo>
                    <a:pt x="251216" y="153751"/>
                  </a:lnTo>
                  <a:lnTo>
                    <a:pt x="240396" y="153256"/>
                  </a:lnTo>
                  <a:lnTo>
                    <a:pt x="235738" y="150008"/>
                  </a:lnTo>
                  <a:lnTo>
                    <a:pt x="229395" y="145378"/>
                  </a:lnTo>
                  <a:lnTo>
                    <a:pt x="222375" y="144026"/>
                  </a:lnTo>
                  <a:lnTo>
                    <a:pt x="218717" y="140749"/>
                  </a:lnTo>
                  <a:lnTo>
                    <a:pt x="215184" y="137244"/>
                  </a:lnTo>
                  <a:lnTo>
                    <a:pt x="206639" y="132729"/>
                  </a:lnTo>
                  <a:lnTo>
                    <a:pt x="198562" y="129672"/>
                  </a:lnTo>
                  <a:lnTo>
                    <a:pt x="198219" y="122614"/>
                  </a:lnTo>
                  <a:lnTo>
                    <a:pt x="199524" y="117603"/>
                  </a:lnTo>
                  <a:lnTo>
                    <a:pt x="201268" y="110926"/>
                  </a:lnTo>
                  <a:lnTo>
                    <a:pt x="205135" y="106945"/>
                  </a:lnTo>
                  <a:lnTo>
                    <a:pt x="209430" y="102887"/>
                  </a:lnTo>
                  <a:lnTo>
                    <a:pt x="207373" y="98525"/>
                  </a:lnTo>
                  <a:lnTo>
                    <a:pt x="200401" y="95391"/>
                  </a:lnTo>
                  <a:lnTo>
                    <a:pt x="196114" y="92838"/>
                  </a:lnTo>
                  <a:lnTo>
                    <a:pt x="192180" y="87485"/>
                  </a:lnTo>
                  <a:lnTo>
                    <a:pt x="187437" y="86962"/>
                  </a:lnTo>
                  <a:lnTo>
                    <a:pt x="182274" y="87857"/>
                  </a:lnTo>
                  <a:lnTo>
                    <a:pt x="178322" y="84171"/>
                  </a:lnTo>
                  <a:lnTo>
                    <a:pt x="174798" y="80932"/>
                  </a:lnTo>
                  <a:lnTo>
                    <a:pt x="175902" y="75370"/>
                  </a:lnTo>
                  <a:lnTo>
                    <a:pt x="174245" y="69950"/>
                  </a:lnTo>
                  <a:lnTo>
                    <a:pt x="169597" y="63721"/>
                  </a:lnTo>
                  <a:lnTo>
                    <a:pt x="169549" y="58710"/>
                  </a:lnTo>
                  <a:lnTo>
                    <a:pt x="174407" y="54196"/>
                  </a:lnTo>
                  <a:lnTo>
                    <a:pt x="175683" y="58977"/>
                  </a:lnTo>
                  <a:lnTo>
                    <a:pt x="180417" y="60063"/>
                  </a:lnTo>
                  <a:lnTo>
                    <a:pt x="183332" y="54872"/>
                  </a:lnTo>
                  <a:lnTo>
                    <a:pt x="182655" y="48071"/>
                  </a:lnTo>
                  <a:lnTo>
                    <a:pt x="179779" y="43432"/>
                  </a:lnTo>
                  <a:lnTo>
                    <a:pt x="174407" y="36374"/>
                  </a:lnTo>
                  <a:lnTo>
                    <a:pt x="174407" y="31488"/>
                  </a:lnTo>
                  <a:lnTo>
                    <a:pt x="173683" y="26668"/>
                  </a:lnTo>
                  <a:lnTo>
                    <a:pt x="178360" y="21734"/>
                  </a:lnTo>
                  <a:lnTo>
                    <a:pt x="174407" y="18601"/>
                  </a:lnTo>
                  <a:lnTo>
                    <a:pt x="168921" y="15991"/>
                  </a:lnTo>
                  <a:lnTo>
                    <a:pt x="165053" y="10438"/>
                  </a:lnTo>
                  <a:lnTo>
                    <a:pt x="163939" y="5790"/>
                  </a:lnTo>
                  <a:lnTo>
                    <a:pt x="161958" y="75"/>
                  </a:lnTo>
                  <a:lnTo>
                    <a:pt x="156967" y="-97"/>
                  </a:lnTo>
                  <a:lnTo>
                    <a:pt x="148746" y="6428"/>
                  </a:lnTo>
                  <a:lnTo>
                    <a:pt x="143308" y="8599"/>
                  </a:lnTo>
                  <a:lnTo>
                    <a:pt x="140450" y="12495"/>
                  </a:lnTo>
                  <a:lnTo>
                    <a:pt x="131535" y="15229"/>
                  </a:lnTo>
                  <a:lnTo>
                    <a:pt x="124781" y="17791"/>
                  </a:lnTo>
                  <a:lnTo>
                    <a:pt x="117714" y="16524"/>
                  </a:lnTo>
                  <a:lnTo>
                    <a:pt x="106951" y="14076"/>
                  </a:lnTo>
                  <a:lnTo>
                    <a:pt x="102055" y="12009"/>
                  </a:lnTo>
                  <a:lnTo>
                    <a:pt x="95187" y="14162"/>
                  </a:lnTo>
                  <a:lnTo>
                    <a:pt x="92158" y="19791"/>
                  </a:lnTo>
                  <a:lnTo>
                    <a:pt x="95454" y="23887"/>
                  </a:lnTo>
                  <a:lnTo>
                    <a:pt x="99960" y="27840"/>
                  </a:lnTo>
                  <a:lnTo>
                    <a:pt x="96654" y="31916"/>
                  </a:lnTo>
                  <a:lnTo>
                    <a:pt x="98816" y="38479"/>
                  </a:lnTo>
                  <a:lnTo>
                    <a:pt x="96035" y="43623"/>
                  </a:lnTo>
                  <a:lnTo>
                    <a:pt x="101664" y="47680"/>
                  </a:lnTo>
                  <a:lnTo>
                    <a:pt x="104132" y="52662"/>
                  </a:lnTo>
                  <a:lnTo>
                    <a:pt x="107113" y="58034"/>
                  </a:lnTo>
                  <a:lnTo>
                    <a:pt x="112247" y="58806"/>
                  </a:lnTo>
                  <a:lnTo>
                    <a:pt x="117885" y="61139"/>
                  </a:lnTo>
                  <a:lnTo>
                    <a:pt x="116352" y="65778"/>
                  </a:lnTo>
                  <a:lnTo>
                    <a:pt x="111085" y="66302"/>
                  </a:lnTo>
                  <a:lnTo>
                    <a:pt x="105960" y="69778"/>
                  </a:lnTo>
                  <a:lnTo>
                    <a:pt x="105408" y="75332"/>
                  </a:lnTo>
                  <a:lnTo>
                    <a:pt x="104493" y="82618"/>
                  </a:lnTo>
                  <a:lnTo>
                    <a:pt x="100760" y="90781"/>
                  </a:lnTo>
                  <a:lnTo>
                    <a:pt x="97578" y="94524"/>
                  </a:lnTo>
                  <a:lnTo>
                    <a:pt x="94835" y="98439"/>
                  </a:lnTo>
                  <a:lnTo>
                    <a:pt x="92587" y="104773"/>
                  </a:lnTo>
                  <a:lnTo>
                    <a:pt x="85919" y="107269"/>
                  </a:lnTo>
                  <a:lnTo>
                    <a:pt x="82586" y="116965"/>
                  </a:lnTo>
                  <a:lnTo>
                    <a:pt x="80319" y="121156"/>
                  </a:lnTo>
                  <a:lnTo>
                    <a:pt x="77356" y="125062"/>
                  </a:lnTo>
                  <a:lnTo>
                    <a:pt x="69498" y="129243"/>
                  </a:lnTo>
                  <a:lnTo>
                    <a:pt x="66165" y="136625"/>
                  </a:lnTo>
                  <a:lnTo>
                    <a:pt x="62736" y="139959"/>
                  </a:lnTo>
                  <a:lnTo>
                    <a:pt x="61088" y="144645"/>
                  </a:lnTo>
                  <a:lnTo>
                    <a:pt x="49087" y="147312"/>
                  </a:lnTo>
                  <a:lnTo>
                    <a:pt x="44657" y="149369"/>
                  </a:lnTo>
                  <a:lnTo>
                    <a:pt x="40885" y="145378"/>
                  </a:lnTo>
                  <a:lnTo>
                    <a:pt x="35818" y="143778"/>
                  </a:lnTo>
                  <a:lnTo>
                    <a:pt x="31913" y="147560"/>
                  </a:lnTo>
                  <a:lnTo>
                    <a:pt x="27436" y="155103"/>
                  </a:lnTo>
                  <a:lnTo>
                    <a:pt x="22902" y="159199"/>
                  </a:lnTo>
                  <a:lnTo>
                    <a:pt x="21169" y="166181"/>
                  </a:lnTo>
                  <a:lnTo>
                    <a:pt x="25988" y="169743"/>
                  </a:lnTo>
                  <a:lnTo>
                    <a:pt x="30751" y="170000"/>
                  </a:lnTo>
                  <a:lnTo>
                    <a:pt x="32437" y="177125"/>
                  </a:lnTo>
                  <a:lnTo>
                    <a:pt x="32903" y="184450"/>
                  </a:lnTo>
                  <a:lnTo>
                    <a:pt x="40571" y="186479"/>
                  </a:lnTo>
                  <a:lnTo>
                    <a:pt x="40685" y="192079"/>
                  </a:lnTo>
                  <a:lnTo>
                    <a:pt x="44333" y="196632"/>
                  </a:lnTo>
                  <a:lnTo>
                    <a:pt x="46658" y="202947"/>
                  </a:lnTo>
                  <a:lnTo>
                    <a:pt x="46181" y="209434"/>
                  </a:lnTo>
                  <a:lnTo>
                    <a:pt x="39190" y="212949"/>
                  </a:lnTo>
                  <a:lnTo>
                    <a:pt x="31475" y="212244"/>
                  </a:lnTo>
                  <a:lnTo>
                    <a:pt x="25226" y="214454"/>
                  </a:lnTo>
                  <a:lnTo>
                    <a:pt x="16339" y="213253"/>
                  </a:lnTo>
                  <a:lnTo>
                    <a:pt x="10710" y="213634"/>
                  </a:lnTo>
                  <a:lnTo>
                    <a:pt x="9053" y="218159"/>
                  </a:lnTo>
                  <a:lnTo>
                    <a:pt x="5490" y="221731"/>
                  </a:lnTo>
                  <a:lnTo>
                    <a:pt x="3738" y="226712"/>
                  </a:lnTo>
                  <a:lnTo>
                    <a:pt x="7405" y="230265"/>
                  </a:lnTo>
                  <a:lnTo>
                    <a:pt x="11596" y="235542"/>
                  </a:lnTo>
                  <a:lnTo>
                    <a:pt x="16415" y="238514"/>
                  </a:lnTo>
                  <a:lnTo>
                    <a:pt x="21397" y="239495"/>
                  </a:lnTo>
                  <a:lnTo>
                    <a:pt x="32017" y="236790"/>
                  </a:lnTo>
                  <a:lnTo>
                    <a:pt x="36314" y="234466"/>
                  </a:lnTo>
                  <a:lnTo>
                    <a:pt x="34942" y="239181"/>
                  </a:lnTo>
                  <a:lnTo>
                    <a:pt x="32370" y="243695"/>
                  </a:lnTo>
                  <a:lnTo>
                    <a:pt x="26312" y="246334"/>
                  </a:lnTo>
                  <a:lnTo>
                    <a:pt x="20683" y="247858"/>
                  </a:lnTo>
                  <a:lnTo>
                    <a:pt x="15749" y="247877"/>
                  </a:lnTo>
                  <a:lnTo>
                    <a:pt x="15958" y="253363"/>
                  </a:lnTo>
                  <a:lnTo>
                    <a:pt x="19616" y="256935"/>
                  </a:lnTo>
                  <a:lnTo>
                    <a:pt x="23664" y="260516"/>
                  </a:lnTo>
                  <a:lnTo>
                    <a:pt x="29798" y="267698"/>
                  </a:lnTo>
                  <a:lnTo>
                    <a:pt x="33437" y="271251"/>
                  </a:lnTo>
                  <a:lnTo>
                    <a:pt x="39504" y="274756"/>
                  </a:lnTo>
                  <a:lnTo>
                    <a:pt x="49696" y="274890"/>
                  </a:lnTo>
                  <a:lnTo>
                    <a:pt x="57459" y="271280"/>
                  </a:lnTo>
                  <a:lnTo>
                    <a:pt x="64612" y="267727"/>
                  </a:lnTo>
                  <a:lnTo>
                    <a:pt x="67498" y="260640"/>
                  </a:lnTo>
                  <a:lnTo>
                    <a:pt x="66841" y="253506"/>
                  </a:lnTo>
                  <a:lnTo>
                    <a:pt x="68470" y="248029"/>
                  </a:lnTo>
                  <a:lnTo>
                    <a:pt x="75290" y="249363"/>
                  </a:lnTo>
                  <a:lnTo>
                    <a:pt x="71432" y="253478"/>
                  </a:lnTo>
                  <a:lnTo>
                    <a:pt x="71822" y="259573"/>
                  </a:lnTo>
                  <a:lnTo>
                    <a:pt x="80090" y="258631"/>
                  </a:lnTo>
                  <a:lnTo>
                    <a:pt x="73508" y="263412"/>
                  </a:lnTo>
                  <a:lnTo>
                    <a:pt x="73271" y="269785"/>
                  </a:lnTo>
                  <a:lnTo>
                    <a:pt x="76756" y="274775"/>
                  </a:lnTo>
                  <a:lnTo>
                    <a:pt x="77452" y="280148"/>
                  </a:lnTo>
                  <a:lnTo>
                    <a:pt x="75128" y="285405"/>
                  </a:lnTo>
                  <a:lnTo>
                    <a:pt x="73556" y="291397"/>
                  </a:lnTo>
                  <a:lnTo>
                    <a:pt x="75090" y="298436"/>
                  </a:lnTo>
                  <a:lnTo>
                    <a:pt x="76261" y="306027"/>
                  </a:lnTo>
                  <a:lnTo>
                    <a:pt x="77119" y="313095"/>
                  </a:lnTo>
                  <a:lnTo>
                    <a:pt x="79195" y="319143"/>
                  </a:lnTo>
                  <a:lnTo>
                    <a:pt x="81376" y="329716"/>
                  </a:lnTo>
                  <a:lnTo>
                    <a:pt x="83300" y="335735"/>
                  </a:lnTo>
                  <a:lnTo>
                    <a:pt x="84539" y="344679"/>
                  </a:lnTo>
                  <a:lnTo>
                    <a:pt x="85367" y="351595"/>
                  </a:lnTo>
                  <a:lnTo>
                    <a:pt x="86939" y="356595"/>
                  </a:lnTo>
                  <a:lnTo>
                    <a:pt x="90120" y="361891"/>
                  </a:lnTo>
                  <a:lnTo>
                    <a:pt x="91958" y="367168"/>
                  </a:lnTo>
                  <a:lnTo>
                    <a:pt x="94711" y="372140"/>
                  </a:lnTo>
                  <a:lnTo>
                    <a:pt x="97749" y="379065"/>
                  </a:lnTo>
                  <a:lnTo>
                    <a:pt x="101750" y="382484"/>
                  </a:lnTo>
                  <a:lnTo>
                    <a:pt x="103493" y="389304"/>
                  </a:lnTo>
                  <a:lnTo>
                    <a:pt x="106160" y="396133"/>
                  </a:lnTo>
                  <a:lnTo>
                    <a:pt x="108132" y="402915"/>
                  </a:lnTo>
                  <a:lnTo>
                    <a:pt x="108923" y="409726"/>
                  </a:lnTo>
                  <a:lnTo>
                    <a:pt x="111285" y="416517"/>
                  </a:lnTo>
                  <a:lnTo>
                    <a:pt x="114447" y="423270"/>
                  </a:lnTo>
                  <a:lnTo>
                    <a:pt x="119628" y="430033"/>
                  </a:lnTo>
                  <a:lnTo>
                    <a:pt x="124125" y="436796"/>
                  </a:lnTo>
                  <a:lnTo>
                    <a:pt x="126610" y="443292"/>
                  </a:lnTo>
                  <a:lnTo>
                    <a:pt x="128696" y="450207"/>
                  </a:lnTo>
                  <a:lnTo>
                    <a:pt x="132468" y="460285"/>
                  </a:lnTo>
                  <a:lnTo>
                    <a:pt x="133802" y="466618"/>
                  </a:lnTo>
                  <a:lnTo>
                    <a:pt x="137545" y="477134"/>
                  </a:lnTo>
                  <a:lnTo>
                    <a:pt x="145003" y="487174"/>
                  </a:lnTo>
                  <a:lnTo>
                    <a:pt x="149052" y="490498"/>
                  </a:lnTo>
                  <a:lnTo>
                    <a:pt x="154271" y="492555"/>
                  </a:lnTo>
                  <a:close/>
                  <a:moveTo>
                    <a:pt x="423657" y="514520"/>
                  </a:moveTo>
                  <a:lnTo>
                    <a:pt x="424334" y="507214"/>
                  </a:lnTo>
                  <a:lnTo>
                    <a:pt x="423514" y="513863"/>
                  </a:lnTo>
                  <a:close/>
                </a:path>
              </a:pathLst>
            </a:custGeom>
            <a:solidFill>
              <a:srgbClr val="768EEB"/>
            </a:solidFill>
            <a:ln w="0" cap="flat">
              <a:solidFill>
                <a:srgbClr val="768EEB"/>
              </a:solid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2FFD6714-932C-0667-1B42-389325A3D97E}"/>
                </a:ext>
              </a:extLst>
            </p:cNvPr>
            <p:cNvSpPr/>
            <p:nvPr/>
          </p:nvSpPr>
          <p:spPr>
            <a:xfrm>
              <a:off x="8627550" y="4039841"/>
              <a:ext cx="382822" cy="348165"/>
            </a:xfrm>
            <a:custGeom>
              <a:avLst/>
              <a:gdLst>
                <a:gd name="connsiteX0" fmla="*/ 163320 w 316582"/>
                <a:gd name="connsiteY0" fmla="*/ 56672 h 287921"/>
                <a:gd name="connsiteX1" fmla="*/ 161539 w 316582"/>
                <a:gd name="connsiteY1" fmla="*/ 49728 h 287921"/>
                <a:gd name="connsiteX2" fmla="*/ 163320 w 316582"/>
                <a:gd name="connsiteY2" fmla="*/ 56672 h 287921"/>
                <a:gd name="connsiteX3" fmla="*/ 83471 w 316582"/>
                <a:gd name="connsiteY3" fmla="*/ 191651 h 287921"/>
                <a:gd name="connsiteX4" fmla="*/ 79109 w 316582"/>
                <a:gd name="connsiteY4" fmla="*/ 188051 h 287921"/>
                <a:gd name="connsiteX5" fmla="*/ 83471 w 316582"/>
                <a:gd name="connsiteY5" fmla="*/ 191651 h 287921"/>
                <a:gd name="connsiteX6" fmla="*/ 184780 w 316582"/>
                <a:gd name="connsiteY6" fmla="*/ 260536 h 287921"/>
                <a:gd name="connsiteX7" fmla="*/ 193647 w 316582"/>
                <a:gd name="connsiteY7" fmla="*/ 257040 h 287921"/>
                <a:gd name="connsiteX8" fmla="*/ 198962 w 316582"/>
                <a:gd name="connsiteY8" fmla="*/ 253744 h 287921"/>
                <a:gd name="connsiteX9" fmla="*/ 193942 w 316582"/>
                <a:gd name="connsiteY9" fmla="*/ 254021 h 287921"/>
                <a:gd name="connsiteX10" fmla="*/ 185093 w 316582"/>
                <a:gd name="connsiteY10" fmla="*/ 258735 h 287921"/>
                <a:gd name="connsiteX11" fmla="*/ 285744 w 316582"/>
                <a:gd name="connsiteY11" fmla="*/ 287825 h 287921"/>
                <a:gd name="connsiteX12" fmla="*/ 289526 w 316582"/>
                <a:gd name="connsiteY12" fmla="*/ 283205 h 287921"/>
                <a:gd name="connsiteX13" fmla="*/ 289955 w 316582"/>
                <a:gd name="connsiteY13" fmla="*/ 277109 h 287921"/>
                <a:gd name="connsiteX14" fmla="*/ 292688 w 316582"/>
                <a:gd name="connsiteY14" fmla="*/ 272842 h 287921"/>
                <a:gd name="connsiteX15" fmla="*/ 292993 w 316582"/>
                <a:gd name="connsiteY15" fmla="*/ 267346 h 287921"/>
                <a:gd name="connsiteX16" fmla="*/ 298051 w 316582"/>
                <a:gd name="connsiteY16" fmla="*/ 265670 h 287921"/>
                <a:gd name="connsiteX17" fmla="*/ 300470 w 316582"/>
                <a:gd name="connsiteY17" fmla="*/ 261031 h 287921"/>
                <a:gd name="connsiteX18" fmla="*/ 305290 w 316582"/>
                <a:gd name="connsiteY18" fmla="*/ 259964 h 287921"/>
                <a:gd name="connsiteX19" fmla="*/ 309967 w 316582"/>
                <a:gd name="connsiteY19" fmla="*/ 258659 h 287921"/>
                <a:gd name="connsiteX20" fmla="*/ 315034 w 316582"/>
                <a:gd name="connsiteY20" fmla="*/ 258669 h 287921"/>
                <a:gd name="connsiteX21" fmla="*/ 316034 w 316582"/>
                <a:gd name="connsiteY21" fmla="*/ 253897 h 287921"/>
                <a:gd name="connsiteX22" fmla="*/ 316424 w 316582"/>
                <a:gd name="connsiteY22" fmla="*/ 248058 h 287921"/>
                <a:gd name="connsiteX23" fmla="*/ 310747 w 316582"/>
                <a:gd name="connsiteY23" fmla="*/ 248372 h 287921"/>
                <a:gd name="connsiteX24" fmla="*/ 309338 w 316582"/>
                <a:gd name="connsiteY24" fmla="*/ 243505 h 287921"/>
                <a:gd name="connsiteX25" fmla="*/ 309014 w 316582"/>
                <a:gd name="connsiteY25" fmla="*/ 237876 h 287921"/>
                <a:gd name="connsiteX26" fmla="*/ 307899 w 316582"/>
                <a:gd name="connsiteY26" fmla="*/ 232989 h 287921"/>
                <a:gd name="connsiteX27" fmla="*/ 308414 w 316582"/>
                <a:gd name="connsiteY27" fmla="*/ 228236 h 287921"/>
                <a:gd name="connsiteX28" fmla="*/ 303365 w 316582"/>
                <a:gd name="connsiteY28" fmla="*/ 226446 h 287921"/>
                <a:gd name="connsiteX29" fmla="*/ 298727 w 316582"/>
                <a:gd name="connsiteY29" fmla="*/ 224645 h 287921"/>
                <a:gd name="connsiteX30" fmla="*/ 293812 w 316582"/>
                <a:gd name="connsiteY30" fmla="*/ 222874 h 287921"/>
                <a:gd name="connsiteX31" fmla="*/ 289726 w 316582"/>
                <a:gd name="connsiteY31" fmla="*/ 218730 h 287921"/>
                <a:gd name="connsiteX32" fmla="*/ 286678 w 316582"/>
                <a:gd name="connsiteY32" fmla="*/ 214206 h 287921"/>
                <a:gd name="connsiteX33" fmla="*/ 284601 w 316582"/>
                <a:gd name="connsiteY33" fmla="*/ 209425 h 287921"/>
                <a:gd name="connsiteX34" fmla="*/ 281516 w 316582"/>
                <a:gd name="connsiteY34" fmla="*/ 205224 h 287921"/>
                <a:gd name="connsiteX35" fmla="*/ 278020 w 316582"/>
                <a:gd name="connsiteY35" fmla="*/ 200100 h 287921"/>
                <a:gd name="connsiteX36" fmla="*/ 287230 w 316582"/>
                <a:gd name="connsiteY36" fmla="*/ 185336 h 287921"/>
                <a:gd name="connsiteX37" fmla="*/ 291631 w 316582"/>
                <a:gd name="connsiteY37" fmla="*/ 180030 h 287921"/>
                <a:gd name="connsiteX38" fmla="*/ 292497 w 316582"/>
                <a:gd name="connsiteY38" fmla="*/ 174687 h 287921"/>
                <a:gd name="connsiteX39" fmla="*/ 290450 w 316582"/>
                <a:gd name="connsiteY39" fmla="*/ 169191 h 287921"/>
                <a:gd name="connsiteX40" fmla="*/ 276382 w 316582"/>
                <a:gd name="connsiteY40" fmla="*/ 167048 h 287921"/>
                <a:gd name="connsiteX41" fmla="*/ 275752 w 316582"/>
                <a:gd name="connsiteY41" fmla="*/ 159209 h 287921"/>
                <a:gd name="connsiteX42" fmla="*/ 276829 w 316582"/>
                <a:gd name="connsiteY42" fmla="*/ 153208 h 287921"/>
                <a:gd name="connsiteX43" fmla="*/ 275696 w 316582"/>
                <a:gd name="connsiteY43" fmla="*/ 147655 h 287921"/>
                <a:gd name="connsiteX44" fmla="*/ 272638 w 316582"/>
                <a:gd name="connsiteY44" fmla="*/ 137044 h 287921"/>
                <a:gd name="connsiteX45" fmla="*/ 275857 w 316582"/>
                <a:gd name="connsiteY45" fmla="*/ 129557 h 287921"/>
                <a:gd name="connsiteX46" fmla="*/ 272581 w 316582"/>
                <a:gd name="connsiteY46" fmla="*/ 125938 h 287921"/>
                <a:gd name="connsiteX47" fmla="*/ 270781 w 316582"/>
                <a:gd name="connsiteY47" fmla="*/ 116394 h 287921"/>
                <a:gd name="connsiteX48" fmla="*/ 273286 w 316582"/>
                <a:gd name="connsiteY48" fmla="*/ 112193 h 287921"/>
                <a:gd name="connsiteX49" fmla="*/ 274648 w 316582"/>
                <a:gd name="connsiteY49" fmla="*/ 107469 h 287921"/>
                <a:gd name="connsiteX50" fmla="*/ 278772 w 316582"/>
                <a:gd name="connsiteY50" fmla="*/ 104754 h 287921"/>
                <a:gd name="connsiteX51" fmla="*/ 279715 w 316582"/>
                <a:gd name="connsiteY51" fmla="*/ 99430 h 287921"/>
                <a:gd name="connsiteX52" fmla="*/ 280296 w 316582"/>
                <a:gd name="connsiteY52" fmla="*/ 93858 h 287921"/>
                <a:gd name="connsiteX53" fmla="*/ 282611 w 316582"/>
                <a:gd name="connsiteY53" fmla="*/ 88800 h 287921"/>
                <a:gd name="connsiteX54" fmla="*/ 282335 w 316582"/>
                <a:gd name="connsiteY54" fmla="*/ 83714 h 287921"/>
                <a:gd name="connsiteX55" fmla="*/ 281801 w 316582"/>
                <a:gd name="connsiteY55" fmla="*/ 78418 h 287921"/>
                <a:gd name="connsiteX56" fmla="*/ 281963 w 316582"/>
                <a:gd name="connsiteY56" fmla="*/ 72684 h 287921"/>
                <a:gd name="connsiteX57" fmla="*/ 281392 w 316582"/>
                <a:gd name="connsiteY57" fmla="*/ 67931 h 287921"/>
                <a:gd name="connsiteX58" fmla="*/ 273390 w 316582"/>
                <a:gd name="connsiteY58" fmla="*/ 64482 h 287921"/>
                <a:gd name="connsiteX59" fmla="*/ 267942 w 316582"/>
                <a:gd name="connsiteY59" fmla="*/ 64330 h 287921"/>
                <a:gd name="connsiteX60" fmla="*/ 265028 w 316582"/>
                <a:gd name="connsiteY60" fmla="*/ 59825 h 287921"/>
                <a:gd name="connsiteX61" fmla="*/ 261913 w 316582"/>
                <a:gd name="connsiteY61" fmla="*/ 55700 h 287921"/>
                <a:gd name="connsiteX62" fmla="*/ 256493 w 316582"/>
                <a:gd name="connsiteY62" fmla="*/ 53729 h 287921"/>
                <a:gd name="connsiteX63" fmla="*/ 252883 w 316582"/>
                <a:gd name="connsiteY63" fmla="*/ 50366 h 287921"/>
                <a:gd name="connsiteX64" fmla="*/ 251531 w 316582"/>
                <a:gd name="connsiteY64" fmla="*/ 45699 h 287921"/>
                <a:gd name="connsiteX65" fmla="*/ 246682 w 316582"/>
                <a:gd name="connsiteY65" fmla="*/ 43575 h 287921"/>
                <a:gd name="connsiteX66" fmla="*/ 241530 w 316582"/>
                <a:gd name="connsiteY66" fmla="*/ 42804 h 287921"/>
                <a:gd name="connsiteX67" fmla="*/ 236062 w 316582"/>
                <a:gd name="connsiteY67" fmla="*/ 43385 h 287921"/>
                <a:gd name="connsiteX68" fmla="*/ 231709 w 316582"/>
                <a:gd name="connsiteY68" fmla="*/ 40156 h 287921"/>
                <a:gd name="connsiteX69" fmla="*/ 226813 w 316582"/>
                <a:gd name="connsiteY69" fmla="*/ 38479 h 287921"/>
                <a:gd name="connsiteX70" fmla="*/ 222194 w 316582"/>
                <a:gd name="connsiteY70" fmla="*/ 37136 h 287921"/>
                <a:gd name="connsiteX71" fmla="*/ 218259 w 316582"/>
                <a:gd name="connsiteY71" fmla="*/ 33364 h 287921"/>
                <a:gd name="connsiteX72" fmla="*/ 213021 w 316582"/>
                <a:gd name="connsiteY72" fmla="*/ 31593 h 287921"/>
                <a:gd name="connsiteX73" fmla="*/ 208573 w 316582"/>
                <a:gd name="connsiteY73" fmla="*/ 29840 h 287921"/>
                <a:gd name="connsiteX74" fmla="*/ 203553 w 316582"/>
                <a:gd name="connsiteY74" fmla="*/ 30269 h 287921"/>
                <a:gd name="connsiteX75" fmla="*/ 200200 w 316582"/>
                <a:gd name="connsiteY75" fmla="*/ 34193 h 287921"/>
                <a:gd name="connsiteX76" fmla="*/ 194990 w 316582"/>
                <a:gd name="connsiteY76" fmla="*/ 33907 h 287921"/>
                <a:gd name="connsiteX77" fmla="*/ 189714 w 316582"/>
                <a:gd name="connsiteY77" fmla="*/ 33574 h 287921"/>
                <a:gd name="connsiteX78" fmla="*/ 184760 w 316582"/>
                <a:gd name="connsiteY78" fmla="*/ 35489 h 287921"/>
                <a:gd name="connsiteX79" fmla="*/ 180465 w 316582"/>
                <a:gd name="connsiteY79" fmla="*/ 38222 h 287921"/>
                <a:gd name="connsiteX80" fmla="*/ 176607 w 316582"/>
                <a:gd name="connsiteY80" fmla="*/ 42032 h 287921"/>
                <a:gd name="connsiteX81" fmla="*/ 175007 w 316582"/>
                <a:gd name="connsiteY81" fmla="*/ 46633 h 287921"/>
                <a:gd name="connsiteX82" fmla="*/ 169568 w 316582"/>
                <a:gd name="connsiteY82" fmla="*/ 49195 h 287921"/>
                <a:gd name="connsiteX83" fmla="*/ 163805 w 316582"/>
                <a:gd name="connsiteY83" fmla="*/ 49700 h 287921"/>
                <a:gd name="connsiteX84" fmla="*/ 163615 w 316582"/>
                <a:gd name="connsiteY84" fmla="*/ 56272 h 287921"/>
                <a:gd name="connsiteX85" fmla="*/ 155662 w 316582"/>
                <a:gd name="connsiteY85" fmla="*/ 61206 h 287921"/>
                <a:gd name="connsiteX86" fmla="*/ 163262 w 316582"/>
                <a:gd name="connsiteY86" fmla="*/ 58291 h 287921"/>
                <a:gd name="connsiteX87" fmla="*/ 147870 w 316582"/>
                <a:gd name="connsiteY87" fmla="*/ 60682 h 287921"/>
                <a:gd name="connsiteX88" fmla="*/ 131878 w 316582"/>
                <a:gd name="connsiteY88" fmla="*/ 64930 h 287921"/>
                <a:gd name="connsiteX89" fmla="*/ 124610 w 316582"/>
                <a:gd name="connsiteY89" fmla="*/ 64997 h 287921"/>
                <a:gd name="connsiteX90" fmla="*/ 112323 w 316582"/>
                <a:gd name="connsiteY90" fmla="*/ 61073 h 287921"/>
                <a:gd name="connsiteX91" fmla="*/ 106227 w 316582"/>
                <a:gd name="connsiteY91" fmla="*/ 57006 h 287921"/>
                <a:gd name="connsiteX92" fmla="*/ 101493 w 316582"/>
                <a:gd name="connsiteY92" fmla="*/ 52538 h 287921"/>
                <a:gd name="connsiteX93" fmla="*/ 95797 w 316582"/>
                <a:gd name="connsiteY93" fmla="*/ 46909 h 287921"/>
                <a:gd name="connsiteX94" fmla="*/ 87891 w 316582"/>
                <a:gd name="connsiteY94" fmla="*/ 46690 h 287921"/>
                <a:gd name="connsiteX95" fmla="*/ 83319 w 316582"/>
                <a:gd name="connsiteY95" fmla="*/ 44594 h 287921"/>
                <a:gd name="connsiteX96" fmla="*/ 79909 w 316582"/>
                <a:gd name="connsiteY96" fmla="*/ 40280 h 287921"/>
                <a:gd name="connsiteX97" fmla="*/ 78899 w 316582"/>
                <a:gd name="connsiteY97" fmla="*/ 32802 h 287921"/>
                <a:gd name="connsiteX98" fmla="*/ 78185 w 316582"/>
                <a:gd name="connsiteY98" fmla="*/ 27478 h 287921"/>
                <a:gd name="connsiteX99" fmla="*/ 73528 w 316582"/>
                <a:gd name="connsiteY99" fmla="*/ 26240 h 287921"/>
                <a:gd name="connsiteX100" fmla="*/ 69737 w 316582"/>
                <a:gd name="connsiteY100" fmla="*/ 23306 h 287921"/>
                <a:gd name="connsiteX101" fmla="*/ 65526 w 316582"/>
                <a:gd name="connsiteY101" fmla="*/ 19591 h 287921"/>
                <a:gd name="connsiteX102" fmla="*/ 68231 w 316582"/>
                <a:gd name="connsiteY102" fmla="*/ 15400 h 287921"/>
                <a:gd name="connsiteX103" fmla="*/ 66450 w 316582"/>
                <a:gd name="connsiteY103" fmla="*/ 10676 h 287921"/>
                <a:gd name="connsiteX104" fmla="*/ 69832 w 316582"/>
                <a:gd name="connsiteY104" fmla="*/ 6656 h 287921"/>
                <a:gd name="connsiteX105" fmla="*/ 64279 w 316582"/>
                <a:gd name="connsiteY105" fmla="*/ -97 h 287921"/>
                <a:gd name="connsiteX106" fmla="*/ 58869 w 316582"/>
                <a:gd name="connsiteY106" fmla="*/ 2198 h 287921"/>
                <a:gd name="connsiteX107" fmla="*/ 53458 w 316582"/>
                <a:gd name="connsiteY107" fmla="*/ 4999 h 287921"/>
                <a:gd name="connsiteX108" fmla="*/ 49810 w 316582"/>
                <a:gd name="connsiteY108" fmla="*/ 8095 h 287921"/>
                <a:gd name="connsiteX109" fmla="*/ 46391 w 316582"/>
                <a:gd name="connsiteY109" fmla="*/ 11733 h 287921"/>
                <a:gd name="connsiteX110" fmla="*/ 42247 w 316582"/>
                <a:gd name="connsiteY110" fmla="*/ 14295 h 287921"/>
                <a:gd name="connsiteX111" fmla="*/ 38370 w 316582"/>
                <a:gd name="connsiteY111" fmla="*/ 17077 h 287921"/>
                <a:gd name="connsiteX112" fmla="*/ 33075 w 316582"/>
                <a:gd name="connsiteY112" fmla="*/ 18058 h 287921"/>
                <a:gd name="connsiteX113" fmla="*/ 28369 w 316582"/>
                <a:gd name="connsiteY113" fmla="*/ 16962 h 287921"/>
                <a:gd name="connsiteX114" fmla="*/ 23540 w 316582"/>
                <a:gd name="connsiteY114" fmla="*/ 15229 h 287921"/>
                <a:gd name="connsiteX115" fmla="*/ 19968 w 316582"/>
                <a:gd name="connsiteY115" fmla="*/ 11876 h 287921"/>
                <a:gd name="connsiteX116" fmla="*/ 16472 w 316582"/>
                <a:gd name="connsiteY116" fmla="*/ 8609 h 287921"/>
                <a:gd name="connsiteX117" fmla="*/ 13120 w 316582"/>
                <a:gd name="connsiteY117" fmla="*/ 4275 h 287921"/>
                <a:gd name="connsiteX118" fmla="*/ 10215 w 316582"/>
                <a:gd name="connsiteY118" fmla="*/ 465 h 287921"/>
                <a:gd name="connsiteX119" fmla="*/ 5328 w 316582"/>
                <a:gd name="connsiteY119" fmla="*/ 75 h 287921"/>
                <a:gd name="connsiteX120" fmla="*/ 4548 w 316582"/>
                <a:gd name="connsiteY120" fmla="*/ 4780 h 287921"/>
                <a:gd name="connsiteX121" fmla="*/ -158 w 316582"/>
                <a:gd name="connsiteY121" fmla="*/ 6256 h 287921"/>
                <a:gd name="connsiteX122" fmla="*/ 747 w 316582"/>
                <a:gd name="connsiteY122" fmla="*/ 11333 h 287921"/>
                <a:gd name="connsiteX123" fmla="*/ 1223 w 316582"/>
                <a:gd name="connsiteY123" fmla="*/ 16515 h 287921"/>
                <a:gd name="connsiteX124" fmla="*/ 2271 w 316582"/>
                <a:gd name="connsiteY124" fmla="*/ 21601 h 287921"/>
                <a:gd name="connsiteX125" fmla="*/ 2776 w 316582"/>
                <a:gd name="connsiteY125" fmla="*/ 26697 h 287921"/>
                <a:gd name="connsiteX126" fmla="*/ 4405 w 316582"/>
                <a:gd name="connsiteY126" fmla="*/ 31221 h 287921"/>
                <a:gd name="connsiteX127" fmla="*/ 2137 w 316582"/>
                <a:gd name="connsiteY127" fmla="*/ 35498 h 287921"/>
                <a:gd name="connsiteX128" fmla="*/ 4605 w 316582"/>
                <a:gd name="connsiteY128" fmla="*/ 40042 h 287921"/>
                <a:gd name="connsiteX129" fmla="*/ 7757 w 316582"/>
                <a:gd name="connsiteY129" fmla="*/ 44156 h 287921"/>
                <a:gd name="connsiteX130" fmla="*/ 9529 w 316582"/>
                <a:gd name="connsiteY130" fmla="*/ 48881 h 287921"/>
                <a:gd name="connsiteX131" fmla="*/ 10567 w 316582"/>
                <a:gd name="connsiteY131" fmla="*/ 53700 h 287921"/>
                <a:gd name="connsiteX132" fmla="*/ 12691 w 316582"/>
                <a:gd name="connsiteY132" fmla="*/ 58406 h 287921"/>
                <a:gd name="connsiteX133" fmla="*/ 15215 w 316582"/>
                <a:gd name="connsiteY133" fmla="*/ 63130 h 287921"/>
                <a:gd name="connsiteX134" fmla="*/ 15396 w 316582"/>
                <a:gd name="connsiteY134" fmla="*/ 67912 h 287921"/>
                <a:gd name="connsiteX135" fmla="*/ 19177 w 316582"/>
                <a:gd name="connsiteY135" fmla="*/ 71645 h 287921"/>
                <a:gd name="connsiteX136" fmla="*/ 19787 w 316582"/>
                <a:gd name="connsiteY136" fmla="*/ 77075 h 287921"/>
                <a:gd name="connsiteX137" fmla="*/ 25150 w 316582"/>
                <a:gd name="connsiteY137" fmla="*/ 78742 h 287921"/>
                <a:gd name="connsiteX138" fmla="*/ 29941 w 316582"/>
                <a:gd name="connsiteY138" fmla="*/ 80856 h 287921"/>
                <a:gd name="connsiteX139" fmla="*/ 35304 w 316582"/>
                <a:gd name="connsiteY139" fmla="*/ 80951 h 287921"/>
                <a:gd name="connsiteX140" fmla="*/ 30817 w 316582"/>
                <a:gd name="connsiteY140" fmla="*/ 83895 h 287921"/>
                <a:gd name="connsiteX141" fmla="*/ 31313 w 316582"/>
                <a:gd name="connsiteY141" fmla="*/ 89362 h 287921"/>
                <a:gd name="connsiteX142" fmla="*/ 34046 w 316582"/>
                <a:gd name="connsiteY142" fmla="*/ 93743 h 287921"/>
                <a:gd name="connsiteX143" fmla="*/ 29388 w 316582"/>
                <a:gd name="connsiteY143" fmla="*/ 95639 h 287921"/>
                <a:gd name="connsiteX144" fmla="*/ 27303 w 316582"/>
                <a:gd name="connsiteY144" fmla="*/ 100440 h 287921"/>
                <a:gd name="connsiteX145" fmla="*/ 26379 w 316582"/>
                <a:gd name="connsiteY145" fmla="*/ 105916 h 287921"/>
                <a:gd name="connsiteX146" fmla="*/ 21902 w 316582"/>
                <a:gd name="connsiteY146" fmla="*/ 108069 h 287921"/>
                <a:gd name="connsiteX147" fmla="*/ 23778 w 316582"/>
                <a:gd name="connsiteY147" fmla="*/ 112670 h 287921"/>
                <a:gd name="connsiteX148" fmla="*/ 21864 w 316582"/>
                <a:gd name="connsiteY148" fmla="*/ 117423 h 287921"/>
                <a:gd name="connsiteX149" fmla="*/ 24854 w 316582"/>
                <a:gd name="connsiteY149" fmla="*/ 122337 h 287921"/>
                <a:gd name="connsiteX150" fmla="*/ 29141 w 316582"/>
                <a:gd name="connsiteY150" fmla="*/ 124833 h 287921"/>
                <a:gd name="connsiteX151" fmla="*/ 31437 w 316582"/>
                <a:gd name="connsiteY151" fmla="*/ 129157 h 287921"/>
                <a:gd name="connsiteX152" fmla="*/ 33703 w 316582"/>
                <a:gd name="connsiteY152" fmla="*/ 133425 h 287921"/>
                <a:gd name="connsiteX153" fmla="*/ 32884 w 316582"/>
                <a:gd name="connsiteY153" fmla="*/ 138225 h 287921"/>
                <a:gd name="connsiteX154" fmla="*/ 39256 w 316582"/>
                <a:gd name="connsiteY154" fmla="*/ 139463 h 287921"/>
                <a:gd name="connsiteX155" fmla="*/ 43638 w 316582"/>
                <a:gd name="connsiteY155" fmla="*/ 142769 h 287921"/>
                <a:gd name="connsiteX156" fmla="*/ 49048 w 316582"/>
                <a:gd name="connsiteY156" fmla="*/ 147493 h 287921"/>
                <a:gd name="connsiteX157" fmla="*/ 54335 w 316582"/>
                <a:gd name="connsiteY157" fmla="*/ 148893 h 287921"/>
                <a:gd name="connsiteX158" fmla="*/ 56564 w 316582"/>
                <a:gd name="connsiteY158" fmla="*/ 153294 h 287921"/>
                <a:gd name="connsiteX159" fmla="*/ 58983 w 316582"/>
                <a:gd name="connsiteY159" fmla="*/ 157647 h 287921"/>
                <a:gd name="connsiteX160" fmla="*/ 60907 w 316582"/>
                <a:gd name="connsiteY160" fmla="*/ 162990 h 287921"/>
                <a:gd name="connsiteX161" fmla="*/ 58554 w 316582"/>
                <a:gd name="connsiteY161" fmla="*/ 168829 h 287921"/>
                <a:gd name="connsiteX162" fmla="*/ 58545 w 316582"/>
                <a:gd name="connsiteY162" fmla="*/ 174878 h 287921"/>
                <a:gd name="connsiteX163" fmla="*/ 64326 w 316582"/>
                <a:gd name="connsiteY163" fmla="*/ 176506 h 287921"/>
                <a:gd name="connsiteX164" fmla="*/ 64174 w 316582"/>
                <a:gd name="connsiteY164" fmla="*/ 186507 h 287921"/>
                <a:gd name="connsiteX165" fmla="*/ 68403 w 316582"/>
                <a:gd name="connsiteY165" fmla="*/ 189365 h 287921"/>
                <a:gd name="connsiteX166" fmla="*/ 70727 w 316582"/>
                <a:gd name="connsiteY166" fmla="*/ 193928 h 287921"/>
                <a:gd name="connsiteX167" fmla="*/ 74699 w 316582"/>
                <a:gd name="connsiteY167" fmla="*/ 196718 h 287921"/>
                <a:gd name="connsiteX168" fmla="*/ 79509 w 316582"/>
                <a:gd name="connsiteY168" fmla="*/ 192251 h 287921"/>
                <a:gd name="connsiteX169" fmla="*/ 81167 w 316582"/>
                <a:gd name="connsiteY169" fmla="*/ 187555 h 287921"/>
                <a:gd name="connsiteX170" fmla="*/ 84062 w 316582"/>
                <a:gd name="connsiteY170" fmla="*/ 191451 h 287921"/>
                <a:gd name="connsiteX171" fmla="*/ 89501 w 316582"/>
                <a:gd name="connsiteY171" fmla="*/ 195537 h 287921"/>
                <a:gd name="connsiteX172" fmla="*/ 95540 w 316582"/>
                <a:gd name="connsiteY172" fmla="*/ 191841 h 287921"/>
                <a:gd name="connsiteX173" fmla="*/ 99255 w 316582"/>
                <a:gd name="connsiteY173" fmla="*/ 195327 h 287921"/>
                <a:gd name="connsiteX174" fmla="*/ 104817 w 316582"/>
                <a:gd name="connsiteY174" fmla="*/ 203138 h 287921"/>
                <a:gd name="connsiteX175" fmla="*/ 107837 w 316582"/>
                <a:gd name="connsiteY175" fmla="*/ 208701 h 287921"/>
                <a:gd name="connsiteX176" fmla="*/ 112132 w 316582"/>
                <a:gd name="connsiteY176" fmla="*/ 213997 h 287921"/>
                <a:gd name="connsiteX177" fmla="*/ 114551 w 316582"/>
                <a:gd name="connsiteY177" fmla="*/ 220502 h 287921"/>
                <a:gd name="connsiteX178" fmla="*/ 115580 w 316582"/>
                <a:gd name="connsiteY178" fmla="*/ 225588 h 287921"/>
                <a:gd name="connsiteX179" fmla="*/ 117885 w 316582"/>
                <a:gd name="connsiteY179" fmla="*/ 230903 h 287921"/>
                <a:gd name="connsiteX180" fmla="*/ 120390 w 316582"/>
                <a:gd name="connsiteY180" fmla="*/ 234999 h 287921"/>
                <a:gd name="connsiteX181" fmla="*/ 125067 w 316582"/>
                <a:gd name="connsiteY181" fmla="*/ 236761 h 287921"/>
                <a:gd name="connsiteX182" fmla="*/ 130563 w 316582"/>
                <a:gd name="connsiteY182" fmla="*/ 236447 h 287921"/>
                <a:gd name="connsiteX183" fmla="*/ 138002 w 316582"/>
                <a:gd name="connsiteY183" fmla="*/ 240676 h 287921"/>
                <a:gd name="connsiteX184" fmla="*/ 140879 w 316582"/>
                <a:gd name="connsiteY184" fmla="*/ 244791 h 287921"/>
                <a:gd name="connsiteX185" fmla="*/ 152451 w 316582"/>
                <a:gd name="connsiteY185" fmla="*/ 252068 h 287921"/>
                <a:gd name="connsiteX186" fmla="*/ 158452 w 316582"/>
                <a:gd name="connsiteY186" fmla="*/ 257649 h 287921"/>
                <a:gd name="connsiteX187" fmla="*/ 163367 w 316582"/>
                <a:gd name="connsiteY187" fmla="*/ 256621 h 287921"/>
                <a:gd name="connsiteX188" fmla="*/ 169454 w 316582"/>
                <a:gd name="connsiteY188" fmla="*/ 259355 h 287921"/>
                <a:gd name="connsiteX189" fmla="*/ 176131 w 316582"/>
                <a:gd name="connsiteY189" fmla="*/ 261441 h 287921"/>
                <a:gd name="connsiteX190" fmla="*/ 183465 w 316582"/>
                <a:gd name="connsiteY190" fmla="*/ 256230 h 287921"/>
                <a:gd name="connsiteX191" fmla="*/ 188856 w 316582"/>
                <a:gd name="connsiteY191" fmla="*/ 255573 h 287921"/>
                <a:gd name="connsiteX192" fmla="*/ 195266 w 316582"/>
                <a:gd name="connsiteY192" fmla="*/ 251696 h 287921"/>
                <a:gd name="connsiteX193" fmla="*/ 200200 w 316582"/>
                <a:gd name="connsiteY193" fmla="*/ 249077 h 287921"/>
                <a:gd name="connsiteX194" fmla="*/ 209106 w 316582"/>
                <a:gd name="connsiteY194" fmla="*/ 249858 h 287921"/>
                <a:gd name="connsiteX195" fmla="*/ 212849 w 316582"/>
                <a:gd name="connsiteY195" fmla="*/ 255402 h 287921"/>
                <a:gd name="connsiteX196" fmla="*/ 213755 w 316582"/>
                <a:gd name="connsiteY196" fmla="*/ 263822 h 287921"/>
                <a:gd name="connsiteX197" fmla="*/ 216288 w 316582"/>
                <a:gd name="connsiteY197" fmla="*/ 267946 h 287921"/>
                <a:gd name="connsiteX198" fmla="*/ 217679 w 316582"/>
                <a:gd name="connsiteY198" fmla="*/ 273890 h 287921"/>
                <a:gd name="connsiteX199" fmla="*/ 224270 w 316582"/>
                <a:gd name="connsiteY199" fmla="*/ 275014 h 287921"/>
                <a:gd name="connsiteX200" fmla="*/ 229585 w 316582"/>
                <a:gd name="connsiteY200" fmla="*/ 277871 h 287921"/>
                <a:gd name="connsiteX201" fmla="*/ 235529 w 316582"/>
                <a:gd name="connsiteY201" fmla="*/ 277919 h 287921"/>
                <a:gd name="connsiteX202" fmla="*/ 242091 w 316582"/>
                <a:gd name="connsiteY202" fmla="*/ 278385 h 287921"/>
                <a:gd name="connsiteX203" fmla="*/ 246035 w 316582"/>
                <a:gd name="connsiteY203" fmla="*/ 281338 h 287921"/>
                <a:gd name="connsiteX204" fmla="*/ 253731 w 316582"/>
                <a:gd name="connsiteY204" fmla="*/ 280395 h 287921"/>
                <a:gd name="connsiteX205" fmla="*/ 258779 w 316582"/>
                <a:gd name="connsiteY205" fmla="*/ 281510 h 287921"/>
                <a:gd name="connsiteX206" fmla="*/ 265351 w 316582"/>
                <a:gd name="connsiteY206" fmla="*/ 282586 h 287921"/>
                <a:gd name="connsiteX207" fmla="*/ 271809 w 316582"/>
                <a:gd name="connsiteY207" fmla="*/ 281110 h 287921"/>
                <a:gd name="connsiteX208" fmla="*/ 278696 w 316582"/>
                <a:gd name="connsiteY208" fmla="*/ 284996 h 287921"/>
                <a:gd name="connsiteX209" fmla="*/ 285744 w 316582"/>
                <a:gd name="connsiteY209" fmla="*/ 287825 h 28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316582" h="287921">
                  <a:moveTo>
                    <a:pt x="163320" y="56672"/>
                  </a:moveTo>
                  <a:lnTo>
                    <a:pt x="161539" y="49728"/>
                  </a:lnTo>
                  <a:lnTo>
                    <a:pt x="163320" y="56672"/>
                  </a:lnTo>
                  <a:close/>
                  <a:moveTo>
                    <a:pt x="83471" y="191651"/>
                  </a:moveTo>
                  <a:lnTo>
                    <a:pt x="79109" y="188051"/>
                  </a:lnTo>
                  <a:lnTo>
                    <a:pt x="83471" y="191651"/>
                  </a:lnTo>
                  <a:close/>
                  <a:moveTo>
                    <a:pt x="184780" y="260536"/>
                  </a:moveTo>
                  <a:lnTo>
                    <a:pt x="193647" y="257040"/>
                  </a:lnTo>
                  <a:lnTo>
                    <a:pt x="198962" y="253744"/>
                  </a:lnTo>
                  <a:lnTo>
                    <a:pt x="193942" y="254021"/>
                  </a:lnTo>
                  <a:lnTo>
                    <a:pt x="185093" y="258735"/>
                  </a:lnTo>
                  <a:close/>
                  <a:moveTo>
                    <a:pt x="285744" y="287825"/>
                  </a:moveTo>
                  <a:lnTo>
                    <a:pt x="289526" y="283205"/>
                  </a:lnTo>
                  <a:lnTo>
                    <a:pt x="289955" y="277109"/>
                  </a:lnTo>
                  <a:lnTo>
                    <a:pt x="292688" y="272842"/>
                  </a:lnTo>
                  <a:lnTo>
                    <a:pt x="292993" y="267346"/>
                  </a:lnTo>
                  <a:lnTo>
                    <a:pt x="298051" y="265670"/>
                  </a:lnTo>
                  <a:lnTo>
                    <a:pt x="300470" y="261031"/>
                  </a:lnTo>
                  <a:lnTo>
                    <a:pt x="305290" y="259964"/>
                  </a:lnTo>
                  <a:lnTo>
                    <a:pt x="309967" y="258659"/>
                  </a:lnTo>
                  <a:lnTo>
                    <a:pt x="315034" y="258669"/>
                  </a:lnTo>
                  <a:lnTo>
                    <a:pt x="316034" y="253897"/>
                  </a:lnTo>
                  <a:lnTo>
                    <a:pt x="316424" y="248058"/>
                  </a:lnTo>
                  <a:lnTo>
                    <a:pt x="310747" y="248372"/>
                  </a:lnTo>
                  <a:lnTo>
                    <a:pt x="309338" y="243505"/>
                  </a:lnTo>
                  <a:lnTo>
                    <a:pt x="309014" y="237876"/>
                  </a:lnTo>
                  <a:lnTo>
                    <a:pt x="307899" y="232989"/>
                  </a:lnTo>
                  <a:lnTo>
                    <a:pt x="308414" y="228236"/>
                  </a:lnTo>
                  <a:lnTo>
                    <a:pt x="303365" y="226446"/>
                  </a:lnTo>
                  <a:lnTo>
                    <a:pt x="298727" y="224645"/>
                  </a:lnTo>
                  <a:lnTo>
                    <a:pt x="293812" y="222874"/>
                  </a:lnTo>
                  <a:lnTo>
                    <a:pt x="289726" y="218730"/>
                  </a:lnTo>
                  <a:lnTo>
                    <a:pt x="286678" y="214206"/>
                  </a:lnTo>
                  <a:lnTo>
                    <a:pt x="284601" y="209425"/>
                  </a:lnTo>
                  <a:lnTo>
                    <a:pt x="281516" y="205224"/>
                  </a:lnTo>
                  <a:lnTo>
                    <a:pt x="278020" y="200100"/>
                  </a:lnTo>
                  <a:lnTo>
                    <a:pt x="287230" y="185336"/>
                  </a:lnTo>
                  <a:lnTo>
                    <a:pt x="291631" y="180030"/>
                  </a:lnTo>
                  <a:lnTo>
                    <a:pt x="292497" y="174687"/>
                  </a:lnTo>
                  <a:lnTo>
                    <a:pt x="290450" y="169191"/>
                  </a:lnTo>
                  <a:lnTo>
                    <a:pt x="276382" y="167048"/>
                  </a:lnTo>
                  <a:lnTo>
                    <a:pt x="275752" y="159209"/>
                  </a:lnTo>
                  <a:lnTo>
                    <a:pt x="276829" y="153208"/>
                  </a:lnTo>
                  <a:lnTo>
                    <a:pt x="275696" y="147655"/>
                  </a:lnTo>
                  <a:lnTo>
                    <a:pt x="272638" y="137044"/>
                  </a:lnTo>
                  <a:lnTo>
                    <a:pt x="275857" y="129557"/>
                  </a:lnTo>
                  <a:lnTo>
                    <a:pt x="272581" y="125938"/>
                  </a:lnTo>
                  <a:lnTo>
                    <a:pt x="270781" y="116394"/>
                  </a:lnTo>
                  <a:lnTo>
                    <a:pt x="273286" y="112193"/>
                  </a:lnTo>
                  <a:lnTo>
                    <a:pt x="274648" y="107469"/>
                  </a:lnTo>
                  <a:lnTo>
                    <a:pt x="278772" y="104754"/>
                  </a:lnTo>
                  <a:lnTo>
                    <a:pt x="279715" y="99430"/>
                  </a:lnTo>
                  <a:lnTo>
                    <a:pt x="280296" y="93858"/>
                  </a:lnTo>
                  <a:lnTo>
                    <a:pt x="282611" y="88800"/>
                  </a:lnTo>
                  <a:lnTo>
                    <a:pt x="282335" y="83714"/>
                  </a:lnTo>
                  <a:lnTo>
                    <a:pt x="281801" y="78418"/>
                  </a:lnTo>
                  <a:lnTo>
                    <a:pt x="281963" y="72684"/>
                  </a:lnTo>
                  <a:lnTo>
                    <a:pt x="281392" y="67931"/>
                  </a:lnTo>
                  <a:lnTo>
                    <a:pt x="273390" y="64482"/>
                  </a:lnTo>
                  <a:lnTo>
                    <a:pt x="267942" y="64330"/>
                  </a:lnTo>
                  <a:lnTo>
                    <a:pt x="265028" y="59825"/>
                  </a:lnTo>
                  <a:lnTo>
                    <a:pt x="261913" y="55700"/>
                  </a:lnTo>
                  <a:lnTo>
                    <a:pt x="256493" y="53729"/>
                  </a:lnTo>
                  <a:lnTo>
                    <a:pt x="252883" y="50366"/>
                  </a:lnTo>
                  <a:lnTo>
                    <a:pt x="251531" y="45699"/>
                  </a:lnTo>
                  <a:lnTo>
                    <a:pt x="246682" y="43575"/>
                  </a:lnTo>
                  <a:lnTo>
                    <a:pt x="241530" y="42804"/>
                  </a:lnTo>
                  <a:lnTo>
                    <a:pt x="236062" y="43385"/>
                  </a:lnTo>
                  <a:lnTo>
                    <a:pt x="231709" y="40156"/>
                  </a:lnTo>
                  <a:lnTo>
                    <a:pt x="226813" y="38479"/>
                  </a:lnTo>
                  <a:lnTo>
                    <a:pt x="222194" y="37136"/>
                  </a:lnTo>
                  <a:lnTo>
                    <a:pt x="218259" y="33364"/>
                  </a:lnTo>
                  <a:lnTo>
                    <a:pt x="213021" y="31593"/>
                  </a:lnTo>
                  <a:lnTo>
                    <a:pt x="208573" y="29840"/>
                  </a:lnTo>
                  <a:lnTo>
                    <a:pt x="203553" y="30269"/>
                  </a:lnTo>
                  <a:lnTo>
                    <a:pt x="200200" y="34193"/>
                  </a:lnTo>
                  <a:lnTo>
                    <a:pt x="194990" y="33907"/>
                  </a:lnTo>
                  <a:lnTo>
                    <a:pt x="189714" y="33574"/>
                  </a:lnTo>
                  <a:lnTo>
                    <a:pt x="184760" y="35489"/>
                  </a:lnTo>
                  <a:lnTo>
                    <a:pt x="180465" y="38222"/>
                  </a:lnTo>
                  <a:lnTo>
                    <a:pt x="176607" y="42032"/>
                  </a:lnTo>
                  <a:lnTo>
                    <a:pt x="175007" y="46633"/>
                  </a:lnTo>
                  <a:lnTo>
                    <a:pt x="169568" y="49195"/>
                  </a:lnTo>
                  <a:lnTo>
                    <a:pt x="163805" y="49700"/>
                  </a:lnTo>
                  <a:lnTo>
                    <a:pt x="163615" y="56272"/>
                  </a:lnTo>
                  <a:lnTo>
                    <a:pt x="155662" y="61206"/>
                  </a:lnTo>
                  <a:lnTo>
                    <a:pt x="163262" y="58291"/>
                  </a:lnTo>
                  <a:lnTo>
                    <a:pt x="147870" y="60682"/>
                  </a:lnTo>
                  <a:lnTo>
                    <a:pt x="131878" y="64930"/>
                  </a:lnTo>
                  <a:lnTo>
                    <a:pt x="124610" y="64997"/>
                  </a:lnTo>
                  <a:lnTo>
                    <a:pt x="112323" y="61073"/>
                  </a:lnTo>
                  <a:lnTo>
                    <a:pt x="106227" y="57006"/>
                  </a:lnTo>
                  <a:lnTo>
                    <a:pt x="101493" y="52538"/>
                  </a:lnTo>
                  <a:lnTo>
                    <a:pt x="95797" y="46909"/>
                  </a:lnTo>
                  <a:lnTo>
                    <a:pt x="87891" y="46690"/>
                  </a:lnTo>
                  <a:lnTo>
                    <a:pt x="83319" y="44594"/>
                  </a:lnTo>
                  <a:lnTo>
                    <a:pt x="79909" y="40280"/>
                  </a:lnTo>
                  <a:lnTo>
                    <a:pt x="78899" y="32802"/>
                  </a:lnTo>
                  <a:lnTo>
                    <a:pt x="78185" y="27478"/>
                  </a:lnTo>
                  <a:lnTo>
                    <a:pt x="73528" y="26240"/>
                  </a:lnTo>
                  <a:lnTo>
                    <a:pt x="69737" y="23306"/>
                  </a:lnTo>
                  <a:lnTo>
                    <a:pt x="65526" y="19591"/>
                  </a:lnTo>
                  <a:lnTo>
                    <a:pt x="68231" y="15400"/>
                  </a:lnTo>
                  <a:lnTo>
                    <a:pt x="66450" y="10676"/>
                  </a:lnTo>
                  <a:lnTo>
                    <a:pt x="69832" y="6656"/>
                  </a:lnTo>
                  <a:lnTo>
                    <a:pt x="64279" y="-97"/>
                  </a:lnTo>
                  <a:lnTo>
                    <a:pt x="58869" y="2198"/>
                  </a:lnTo>
                  <a:lnTo>
                    <a:pt x="53458" y="4999"/>
                  </a:lnTo>
                  <a:lnTo>
                    <a:pt x="49810" y="8095"/>
                  </a:lnTo>
                  <a:lnTo>
                    <a:pt x="46391" y="11733"/>
                  </a:lnTo>
                  <a:lnTo>
                    <a:pt x="42247" y="14295"/>
                  </a:lnTo>
                  <a:lnTo>
                    <a:pt x="38370" y="17077"/>
                  </a:lnTo>
                  <a:lnTo>
                    <a:pt x="33075" y="18058"/>
                  </a:lnTo>
                  <a:lnTo>
                    <a:pt x="28369" y="16962"/>
                  </a:lnTo>
                  <a:lnTo>
                    <a:pt x="23540" y="15229"/>
                  </a:lnTo>
                  <a:lnTo>
                    <a:pt x="19968" y="11876"/>
                  </a:lnTo>
                  <a:lnTo>
                    <a:pt x="16472" y="8609"/>
                  </a:lnTo>
                  <a:lnTo>
                    <a:pt x="13120" y="4275"/>
                  </a:lnTo>
                  <a:lnTo>
                    <a:pt x="10215" y="465"/>
                  </a:lnTo>
                  <a:lnTo>
                    <a:pt x="5328" y="75"/>
                  </a:lnTo>
                  <a:lnTo>
                    <a:pt x="4548" y="4780"/>
                  </a:lnTo>
                  <a:lnTo>
                    <a:pt x="-158" y="6256"/>
                  </a:lnTo>
                  <a:lnTo>
                    <a:pt x="747" y="11333"/>
                  </a:lnTo>
                  <a:lnTo>
                    <a:pt x="1223" y="16515"/>
                  </a:lnTo>
                  <a:lnTo>
                    <a:pt x="2271" y="21601"/>
                  </a:lnTo>
                  <a:lnTo>
                    <a:pt x="2776" y="26697"/>
                  </a:lnTo>
                  <a:lnTo>
                    <a:pt x="4405" y="31221"/>
                  </a:lnTo>
                  <a:lnTo>
                    <a:pt x="2137" y="35498"/>
                  </a:lnTo>
                  <a:lnTo>
                    <a:pt x="4605" y="40042"/>
                  </a:lnTo>
                  <a:lnTo>
                    <a:pt x="7757" y="44156"/>
                  </a:lnTo>
                  <a:lnTo>
                    <a:pt x="9529" y="48881"/>
                  </a:lnTo>
                  <a:lnTo>
                    <a:pt x="10567" y="53700"/>
                  </a:lnTo>
                  <a:lnTo>
                    <a:pt x="12691" y="58406"/>
                  </a:lnTo>
                  <a:lnTo>
                    <a:pt x="15215" y="63130"/>
                  </a:lnTo>
                  <a:lnTo>
                    <a:pt x="15396" y="67912"/>
                  </a:lnTo>
                  <a:lnTo>
                    <a:pt x="19177" y="71645"/>
                  </a:lnTo>
                  <a:lnTo>
                    <a:pt x="19787" y="77075"/>
                  </a:lnTo>
                  <a:lnTo>
                    <a:pt x="25150" y="78742"/>
                  </a:lnTo>
                  <a:lnTo>
                    <a:pt x="29941" y="80856"/>
                  </a:lnTo>
                  <a:lnTo>
                    <a:pt x="35304" y="80951"/>
                  </a:lnTo>
                  <a:lnTo>
                    <a:pt x="30817" y="83895"/>
                  </a:lnTo>
                  <a:lnTo>
                    <a:pt x="31313" y="89362"/>
                  </a:lnTo>
                  <a:lnTo>
                    <a:pt x="34046" y="93743"/>
                  </a:lnTo>
                  <a:lnTo>
                    <a:pt x="29388" y="95639"/>
                  </a:lnTo>
                  <a:lnTo>
                    <a:pt x="27303" y="100440"/>
                  </a:lnTo>
                  <a:lnTo>
                    <a:pt x="26379" y="105916"/>
                  </a:lnTo>
                  <a:lnTo>
                    <a:pt x="21902" y="108069"/>
                  </a:lnTo>
                  <a:lnTo>
                    <a:pt x="23778" y="112670"/>
                  </a:lnTo>
                  <a:lnTo>
                    <a:pt x="21864" y="117423"/>
                  </a:lnTo>
                  <a:lnTo>
                    <a:pt x="24854" y="122337"/>
                  </a:lnTo>
                  <a:lnTo>
                    <a:pt x="29141" y="124833"/>
                  </a:lnTo>
                  <a:lnTo>
                    <a:pt x="31437" y="129157"/>
                  </a:lnTo>
                  <a:lnTo>
                    <a:pt x="33703" y="133425"/>
                  </a:lnTo>
                  <a:lnTo>
                    <a:pt x="32884" y="138225"/>
                  </a:lnTo>
                  <a:lnTo>
                    <a:pt x="39256" y="139463"/>
                  </a:lnTo>
                  <a:lnTo>
                    <a:pt x="43638" y="142769"/>
                  </a:lnTo>
                  <a:lnTo>
                    <a:pt x="49048" y="147493"/>
                  </a:lnTo>
                  <a:lnTo>
                    <a:pt x="54335" y="148893"/>
                  </a:lnTo>
                  <a:lnTo>
                    <a:pt x="56564" y="153294"/>
                  </a:lnTo>
                  <a:lnTo>
                    <a:pt x="58983" y="157647"/>
                  </a:lnTo>
                  <a:lnTo>
                    <a:pt x="60907" y="162990"/>
                  </a:lnTo>
                  <a:lnTo>
                    <a:pt x="58554" y="168829"/>
                  </a:lnTo>
                  <a:lnTo>
                    <a:pt x="58545" y="174878"/>
                  </a:lnTo>
                  <a:lnTo>
                    <a:pt x="64326" y="176506"/>
                  </a:lnTo>
                  <a:lnTo>
                    <a:pt x="64174" y="186507"/>
                  </a:lnTo>
                  <a:lnTo>
                    <a:pt x="68403" y="189365"/>
                  </a:lnTo>
                  <a:lnTo>
                    <a:pt x="70727" y="193928"/>
                  </a:lnTo>
                  <a:lnTo>
                    <a:pt x="74699" y="196718"/>
                  </a:lnTo>
                  <a:lnTo>
                    <a:pt x="79509" y="192251"/>
                  </a:lnTo>
                  <a:lnTo>
                    <a:pt x="81167" y="187555"/>
                  </a:lnTo>
                  <a:lnTo>
                    <a:pt x="84062" y="191451"/>
                  </a:lnTo>
                  <a:lnTo>
                    <a:pt x="89501" y="195537"/>
                  </a:lnTo>
                  <a:lnTo>
                    <a:pt x="95540" y="191841"/>
                  </a:lnTo>
                  <a:lnTo>
                    <a:pt x="99255" y="195327"/>
                  </a:lnTo>
                  <a:lnTo>
                    <a:pt x="104817" y="203138"/>
                  </a:lnTo>
                  <a:lnTo>
                    <a:pt x="107837" y="208701"/>
                  </a:lnTo>
                  <a:lnTo>
                    <a:pt x="112132" y="213997"/>
                  </a:lnTo>
                  <a:lnTo>
                    <a:pt x="114551" y="220502"/>
                  </a:lnTo>
                  <a:lnTo>
                    <a:pt x="115580" y="225588"/>
                  </a:lnTo>
                  <a:lnTo>
                    <a:pt x="117885" y="230903"/>
                  </a:lnTo>
                  <a:lnTo>
                    <a:pt x="120390" y="234999"/>
                  </a:lnTo>
                  <a:lnTo>
                    <a:pt x="125067" y="236761"/>
                  </a:lnTo>
                  <a:lnTo>
                    <a:pt x="130563" y="236447"/>
                  </a:lnTo>
                  <a:lnTo>
                    <a:pt x="138002" y="240676"/>
                  </a:lnTo>
                  <a:lnTo>
                    <a:pt x="140879" y="244791"/>
                  </a:lnTo>
                  <a:lnTo>
                    <a:pt x="152451" y="252068"/>
                  </a:lnTo>
                  <a:lnTo>
                    <a:pt x="158452" y="257649"/>
                  </a:lnTo>
                  <a:lnTo>
                    <a:pt x="163367" y="256621"/>
                  </a:lnTo>
                  <a:lnTo>
                    <a:pt x="169454" y="259355"/>
                  </a:lnTo>
                  <a:lnTo>
                    <a:pt x="176131" y="261441"/>
                  </a:lnTo>
                  <a:lnTo>
                    <a:pt x="183465" y="256230"/>
                  </a:lnTo>
                  <a:lnTo>
                    <a:pt x="188856" y="255573"/>
                  </a:lnTo>
                  <a:lnTo>
                    <a:pt x="195266" y="251696"/>
                  </a:lnTo>
                  <a:lnTo>
                    <a:pt x="200200" y="249077"/>
                  </a:lnTo>
                  <a:lnTo>
                    <a:pt x="209106" y="249858"/>
                  </a:lnTo>
                  <a:lnTo>
                    <a:pt x="212849" y="255402"/>
                  </a:lnTo>
                  <a:lnTo>
                    <a:pt x="213755" y="263822"/>
                  </a:lnTo>
                  <a:lnTo>
                    <a:pt x="216288" y="267946"/>
                  </a:lnTo>
                  <a:lnTo>
                    <a:pt x="217679" y="273890"/>
                  </a:lnTo>
                  <a:lnTo>
                    <a:pt x="224270" y="275014"/>
                  </a:lnTo>
                  <a:lnTo>
                    <a:pt x="229585" y="277871"/>
                  </a:lnTo>
                  <a:lnTo>
                    <a:pt x="235529" y="277919"/>
                  </a:lnTo>
                  <a:lnTo>
                    <a:pt x="242091" y="278385"/>
                  </a:lnTo>
                  <a:lnTo>
                    <a:pt x="246035" y="281338"/>
                  </a:lnTo>
                  <a:lnTo>
                    <a:pt x="253731" y="280395"/>
                  </a:lnTo>
                  <a:lnTo>
                    <a:pt x="258779" y="281510"/>
                  </a:lnTo>
                  <a:lnTo>
                    <a:pt x="265351" y="282586"/>
                  </a:lnTo>
                  <a:lnTo>
                    <a:pt x="271809" y="281110"/>
                  </a:lnTo>
                  <a:lnTo>
                    <a:pt x="278696" y="284996"/>
                  </a:lnTo>
                  <a:lnTo>
                    <a:pt x="285744" y="287825"/>
                  </a:lnTo>
                  <a:close/>
                </a:path>
              </a:pathLst>
            </a:custGeom>
            <a:solidFill>
              <a:srgbClr val="768EEB"/>
            </a:solidFill>
            <a:ln w="0" cap="flat">
              <a:solidFill>
                <a:srgbClr val="768EEB"/>
              </a:solidFill>
              <a:prstDash val="solid"/>
              <a:miter/>
            </a:ln>
          </p:spPr>
          <p:txBody>
            <a:bodyPr rtlCol="0" anchor="ctr"/>
            <a:lstStyle/>
            <a:p>
              <a:endParaRPr lang="de-DE"/>
            </a:p>
          </p:txBody>
        </p:sp>
        <p:sp>
          <p:nvSpPr>
            <p:cNvPr id="37" name="Freihandform: Form 36">
              <a:extLst>
                <a:ext uri="{FF2B5EF4-FFF2-40B4-BE49-F238E27FC236}">
                  <a16:creationId xmlns:a16="http://schemas.microsoft.com/office/drawing/2014/main" id="{027403E3-8E77-40B6-11F7-74FF69A8C140}"/>
                </a:ext>
              </a:extLst>
            </p:cNvPr>
            <p:cNvSpPr/>
            <p:nvPr/>
          </p:nvSpPr>
          <p:spPr>
            <a:xfrm>
              <a:off x="8431479" y="4202510"/>
              <a:ext cx="26766" cy="85705"/>
            </a:xfrm>
            <a:custGeom>
              <a:avLst/>
              <a:gdLst>
                <a:gd name="connsiteX0" fmla="*/ 9300 w 22135"/>
                <a:gd name="connsiteY0" fmla="*/ 70778 h 70875"/>
                <a:gd name="connsiteX1" fmla="*/ 11386 w 22135"/>
                <a:gd name="connsiteY1" fmla="*/ 65482 h 70875"/>
                <a:gd name="connsiteX2" fmla="*/ 13053 w 22135"/>
                <a:gd name="connsiteY2" fmla="*/ 59958 h 70875"/>
                <a:gd name="connsiteX3" fmla="*/ 14063 w 22135"/>
                <a:gd name="connsiteY3" fmla="*/ 54510 h 70875"/>
                <a:gd name="connsiteX4" fmla="*/ 14568 w 22135"/>
                <a:gd name="connsiteY4" fmla="*/ 49271 h 70875"/>
                <a:gd name="connsiteX5" fmla="*/ 16396 w 22135"/>
                <a:gd name="connsiteY5" fmla="*/ 44499 h 70875"/>
                <a:gd name="connsiteX6" fmla="*/ 18416 w 22135"/>
                <a:gd name="connsiteY6" fmla="*/ 39927 h 70875"/>
                <a:gd name="connsiteX7" fmla="*/ 18444 w 22135"/>
                <a:gd name="connsiteY7" fmla="*/ 34936 h 70875"/>
                <a:gd name="connsiteX8" fmla="*/ 13473 w 22135"/>
                <a:gd name="connsiteY8" fmla="*/ 34993 h 70875"/>
                <a:gd name="connsiteX9" fmla="*/ 9919 w 22135"/>
                <a:gd name="connsiteY9" fmla="*/ 31326 h 70875"/>
                <a:gd name="connsiteX10" fmla="*/ 13473 w 22135"/>
                <a:gd name="connsiteY10" fmla="*/ 27640 h 70875"/>
                <a:gd name="connsiteX11" fmla="*/ 10577 w 22135"/>
                <a:gd name="connsiteY11" fmla="*/ 23182 h 70875"/>
                <a:gd name="connsiteX12" fmla="*/ 11396 w 22135"/>
                <a:gd name="connsiteY12" fmla="*/ 17353 h 70875"/>
                <a:gd name="connsiteX13" fmla="*/ 13473 w 22135"/>
                <a:gd name="connsiteY13" fmla="*/ 12733 h 70875"/>
                <a:gd name="connsiteX14" fmla="*/ 20073 w 22135"/>
                <a:gd name="connsiteY14" fmla="*/ 14943 h 70875"/>
                <a:gd name="connsiteX15" fmla="*/ 20216 w 22135"/>
                <a:gd name="connsiteY15" fmla="*/ 9866 h 70875"/>
                <a:gd name="connsiteX16" fmla="*/ 21178 w 22135"/>
                <a:gd name="connsiteY16" fmla="*/ 5075 h 70875"/>
                <a:gd name="connsiteX17" fmla="*/ 21978 w 22135"/>
                <a:gd name="connsiteY17" fmla="*/ -97 h 70875"/>
                <a:gd name="connsiteX18" fmla="*/ 16739 w 22135"/>
                <a:gd name="connsiteY18" fmla="*/ 1808 h 70875"/>
                <a:gd name="connsiteX19" fmla="*/ 11987 w 22135"/>
                <a:gd name="connsiteY19" fmla="*/ 4494 h 70875"/>
                <a:gd name="connsiteX20" fmla="*/ 9719 w 22135"/>
                <a:gd name="connsiteY20" fmla="*/ 9352 h 70875"/>
                <a:gd name="connsiteX21" fmla="*/ 8824 w 22135"/>
                <a:gd name="connsiteY21" fmla="*/ 14105 h 70875"/>
                <a:gd name="connsiteX22" fmla="*/ 6919 w 22135"/>
                <a:gd name="connsiteY22" fmla="*/ 21334 h 70875"/>
                <a:gd name="connsiteX23" fmla="*/ 4405 w 22135"/>
                <a:gd name="connsiteY23" fmla="*/ 27287 h 70875"/>
                <a:gd name="connsiteX24" fmla="*/ 3395 w 22135"/>
                <a:gd name="connsiteY24" fmla="*/ 32012 h 70875"/>
                <a:gd name="connsiteX25" fmla="*/ 528 w 22135"/>
                <a:gd name="connsiteY25" fmla="*/ 36022 h 70875"/>
                <a:gd name="connsiteX26" fmla="*/ -158 w 22135"/>
                <a:gd name="connsiteY26" fmla="*/ 41156 h 70875"/>
                <a:gd name="connsiteX27" fmla="*/ 2566 w 22135"/>
                <a:gd name="connsiteY27" fmla="*/ 48118 h 70875"/>
                <a:gd name="connsiteX28" fmla="*/ 3338 w 22135"/>
                <a:gd name="connsiteY28" fmla="*/ 53233 h 70875"/>
                <a:gd name="connsiteX29" fmla="*/ 6043 w 22135"/>
                <a:gd name="connsiteY29" fmla="*/ 58891 h 70875"/>
                <a:gd name="connsiteX30" fmla="*/ 7700 w 22135"/>
                <a:gd name="connsiteY30" fmla="*/ 63835 h 70875"/>
                <a:gd name="connsiteX31" fmla="*/ 8862 w 22135"/>
                <a:gd name="connsiteY31" fmla="*/ 68502 h 7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135" h="70875">
                  <a:moveTo>
                    <a:pt x="9300" y="70778"/>
                  </a:moveTo>
                  <a:lnTo>
                    <a:pt x="11386" y="65482"/>
                  </a:lnTo>
                  <a:lnTo>
                    <a:pt x="13053" y="59958"/>
                  </a:lnTo>
                  <a:lnTo>
                    <a:pt x="14063" y="54510"/>
                  </a:lnTo>
                  <a:lnTo>
                    <a:pt x="14568" y="49271"/>
                  </a:lnTo>
                  <a:lnTo>
                    <a:pt x="16396" y="44499"/>
                  </a:lnTo>
                  <a:lnTo>
                    <a:pt x="18416" y="39927"/>
                  </a:lnTo>
                  <a:lnTo>
                    <a:pt x="18444" y="34936"/>
                  </a:lnTo>
                  <a:lnTo>
                    <a:pt x="13473" y="34993"/>
                  </a:lnTo>
                  <a:lnTo>
                    <a:pt x="9919" y="31326"/>
                  </a:lnTo>
                  <a:lnTo>
                    <a:pt x="13473" y="27640"/>
                  </a:lnTo>
                  <a:lnTo>
                    <a:pt x="10577" y="23182"/>
                  </a:lnTo>
                  <a:lnTo>
                    <a:pt x="11396" y="17353"/>
                  </a:lnTo>
                  <a:lnTo>
                    <a:pt x="13473" y="12733"/>
                  </a:lnTo>
                  <a:lnTo>
                    <a:pt x="20073" y="14943"/>
                  </a:lnTo>
                  <a:lnTo>
                    <a:pt x="20216" y="9866"/>
                  </a:lnTo>
                  <a:lnTo>
                    <a:pt x="21178" y="5075"/>
                  </a:lnTo>
                  <a:lnTo>
                    <a:pt x="21978" y="-97"/>
                  </a:lnTo>
                  <a:lnTo>
                    <a:pt x="16739" y="1808"/>
                  </a:lnTo>
                  <a:lnTo>
                    <a:pt x="11987" y="4494"/>
                  </a:lnTo>
                  <a:lnTo>
                    <a:pt x="9719" y="9352"/>
                  </a:lnTo>
                  <a:lnTo>
                    <a:pt x="8824" y="14105"/>
                  </a:lnTo>
                  <a:lnTo>
                    <a:pt x="6919" y="21334"/>
                  </a:lnTo>
                  <a:lnTo>
                    <a:pt x="4405" y="27287"/>
                  </a:lnTo>
                  <a:lnTo>
                    <a:pt x="3395" y="32012"/>
                  </a:lnTo>
                  <a:lnTo>
                    <a:pt x="528" y="36022"/>
                  </a:lnTo>
                  <a:lnTo>
                    <a:pt x="-158" y="41156"/>
                  </a:lnTo>
                  <a:lnTo>
                    <a:pt x="2566" y="48118"/>
                  </a:lnTo>
                  <a:lnTo>
                    <a:pt x="3338" y="53233"/>
                  </a:lnTo>
                  <a:lnTo>
                    <a:pt x="6043" y="58891"/>
                  </a:lnTo>
                  <a:lnTo>
                    <a:pt x="7700" y="63835"/>
                  </a:lnTo>
                  <a:lnTo>
                    <a:pt x="8862" y="68502"/>
                  </a:lnTo>
                  <a:close/>
                </a:path>
              </a:pathLst>
            </a:custGeom>
            <a:solidFill>
              <a:srgbClr val="768EEB"/>
            </a:solidFill>
            <a:ln w="0" cap="flat">
              <a:solidFill>
                <a:srgbClr val="768EEB"/>
              </a:solidFill>
              <a:prstDash val="solid"/>
              <a:miter/>
            </a:ln>
          </p:spPr>
          <p:txBody>
            <a:bodyPr rtlCol="0" anchor="ctr"/>
            <a:lstStyle/>
            <a:p>
              <a:endParaRPr lang="de-DE"/>
            </a:p>
          </p:txBody>
        </p:sp>
        <p:sp>
          <p:nvSpPr>
            <p:cNvPr id="38" name="Freihandform: Form 37">
              <a:extLst>
                <a:ext uri="{FF2B5EF4-FFF2-40B4-BE49-F238E27FC236}">
                  <a16:creationId xmlns:a16="http://schemas.microsoft.com/office/drawing/2014/main" id="{305D95DD-38B0-F2B9-4137-B476716CF019}"/>
                </a:ext>
              </a:extLst>
            </p:cNvPr>
            <p:cNvSpPr/>
            <p:nvPr/>
          </p:nvSpPr>
          <p:spPr>
            <a:xfrm>
              <a:off x="7879734" y="3838300"/>
              <a:ext cx="233976" cy="279115"/>
            </a:xfrm>
            <a:custGeom>
              <a:avLst/>
              <a:gdLst>
                <a:gd name="connsiteX0" fmla="*/ 149128 w 193491"/>
                <a:gd name="connsiteY0" fmla="*/ 204271 h 230819"/>
                <a:gd name="connsiteX1" fmla="*/ 153947 w 193491"/>
                <a:gd name="connsiteY1" fmla="*/ 204014 h 230819"/>
                <a:gd name="connsiteX2" fmla="*/ 156852 w 193491"/>
                <a:gd name="connsiteY2" fmla="*/ 198328 h 230819"/>
                <a:gd name="connsiteX3" fmla="*/ 161577 w 193491"/>
                <a:gd name="connsiteY3" fmla="*/ 194451 h 230819"/>
                <a:gd name="connsiteX4" fmla="*/ 162301 w 193491"/>
                <a:gd name="connsiteY4" fmla="*/ 188336 h 230819"/>
                <a:gd name="connsiteX5" fmla="*/ 165853 w 193491"/>
                <a:gd name="connsiteY5" fmla="*/ 183555 h 230819"/>
                <a:gd name="connsiteX6" fmla="*/ 170968 w 193491"/>
                <a:gd name="connsiteY6" fmla="*/ 183678 h 230819"/>
                <a:gd name="connsiteX7" fmla="*/ 171320 w 193491"/>
                <a:gd name="connsiteY7" fmla="*/ 178583 h 230819"/>
                <a:gd name="connsiteX8" fmla="*/ 171807 w 193491"/>
                <a:gd name="connsiteY8" fmla="*/ 173372 h 230819"/>
                <a:gd name="connsiteX9" fmla="*/ 167844 w 193491"/>
                <a:gd name="connsiteY9" fmla="*/ 170172 h 230819"/>
                <a:gd name="connsiteX10" fmla="*/ 162215 w 193491"/>
                <a:gd name="connsiteY10" fmla="*/ 167667 h 230819"/>
                <a:gd name="connsiteX11" fmla="*/ 163396 w 193491"/>
                <a:gd name="connsiteY11" fmla="*/ 160885 h 230819"/>
                <a:gd name="connsiteX12" fmla="*/ 167035 w 193491"/>
                <a:gd name="connsiteY12" fmla="*/ 151617 h 230819"/>
                <a:gd name="connsiteX13" fmla="*/ 171530 w 193491"/>
                <a:gd name="connsiteY13" fmla="*/ 148722 h 230819"/>
                <a:gd name="connsiteX14" fmla="*/ 174959 w 193491"/>
                <a:gd name="connsiteY14" fmla="*/ 152113 h 230819"/>
                <a:gd name="connsiteX15" fmla="*/ 180903 w 193491"/>
                <a:gd name="connsiteY15" fmla="*/ 153170 h 230819"/>
                <a:gd name="connsiteX16" fmla="*/ 184923 w 193491"/>
                <a:gd name="connsiteY16" fmla="*/ 156161 h 230819"/>
                <a:gd name="connsiteX17" fmla="*/ 186513 w 193491"/>
                <a:gd name="connsiteY17" fmla="*/ 161142 h 230819"/>
                <a:gd name="connsiteX18" fmla="*/ 190657 w 193491"/>
                <a:gd name="connsiteY18" fmla="*/ 163619 h 230819"/>
                <a:gd name="connsiteX19" fmla="*/ 193209 w 193491"/>
                <a:gd name="connsiteY19" fmla="*/ 159342 h 230819"/>
                <a:gd name="connsiteX20" fmla="*/ 193333 w 193491"/>
                <a:gd name="connsiteY20" fmla="*/ 154313 h 230819"/>
                <a:gd name="connsiteX21" fmla="*/ 189199 w 193491"/>
                <a:gd name="connsiteY21" fmla="*/ 149788 h 230819"/>
                <a:gd name="connsiteX22" fmla="*/ 185732 w 193491"/>
                <a:gd name="connsiteY22" fmla="*/ 145864 h 230819"/>
                <a:gd name="connsiteX23" fmla="*/ 181151 w 193491"/>
                <a:gd name="connsiteY23" fmla="*/ 143511 h 230819"/>
                <a:gd name="connsiteX24" fmla="*/ 174512 w 193491"/>
                <a:gd name="connsiteY24" fmla="*/ 138901 h 230819"/>
                <a:gd name="connsiteX25" fmla="*/ 169358 w 193491"/>
                <a:gd name="connsiteY25" fmla="*/ 136196 h 230819"/>
                <a:gd name="connsiteX26" fmla="*/ 164491 w 193491"/>
                <a:gd name="connsiteY26" fmla="*/ 134301 h 230819"/>
                <a:gd name="connsiteX27" fmla="*/ 155766 w 193491"/>
                <a:gd name="connsiteY27" fmla="*/ 129995 h 230819"/>
                <a:gd name="connsiteX28" fmla="*/ 151394 w 193491"/>
                <a:gd name="connsiteY28" fmla="*/ 126605 h 230819"/>
                <a:gd name="connsiteX29" fmla="*/ 154052 w 193491"/>
                <a:gd name="connsiteY29" fmla="*/ 122394 h 230819"/>
                <a:gd name="connsiteX30" fmla="*/ 153356 w 193491"/>
                <a:gd name="connsiteY30" fmla="*/ 116984 h 230819"/>
                <a:gd name="connsiteX31" fmla="*/ 143032 w 193491"/>
                <a:gd name="connsiteY31" fmla="*/ 118175 h 230819"/>
                <a:gd name="connsiteX32" fmla="*/ 137374 w 193491"/>
                <a:gd name="connsiteY32" fmla="*/ 117070 h 230819"/>
                <a:gd name="connsiteX33" fmla="*/ 132107 w 193491"/>
                <a:gd name="connsiteY33" fmla="*/ 114203 h 230819"/>
                <a:gd name="connsiteX34" fmla="*/ 126601 w 193491"/>
                <a:gd name="connsiteY34" fmla="*/ 108098 h 230819"/>
                <a:gd name="connsiteX35" fmla="*/ 122172 w 193491"/>
                <a:gd name="connsiteY35" fmla="*/ 104364 h 230819"/>
                <a:gd name="connsiteX36" fmla="*/ 119810 w 193491"/>
                <a:gd name="connsiteY36" fmla="*/ 99811 h 230819"/>
                <a:gd name="connsiteX37" fmla="*/ 117838 w 193491"/>
                <a:gd name="connsiteY37" fmla="*/ 93915 h 230819"/>
                <a:gd name="connsiteX38" fmla="*/ 114790 w 193491"/>
                <a:gd name="connsiteY38" fmla="*/ 85142 h 230819"/>
                <a:gd name="connsiteX39" fmla="*/ 112494 w 193491"/>
                <a:gd name="connsiteY39" fmla="*/ 80199 h 230819"/>
                <a:gd name="connsiteX40" fmla="*/ 105731 w 193491"/>
                <a:gd name="connsiteY40" fmla="*/ 76179 h 230819"/>
                <a:gd name="connsiteX41" fmla="*/ 101864 w 193491"/>
                <a:gd name="connsiteY41" fmla="*/ 72750 h 230819"/>
                <a:gd name="connsiteX42" fmla="*/ 94035 w 193491"/>
                <a:gd name="connsiteY42" fmla="*/ 66750 h 230819"/>
                <a:gd name="connsiteX43" fmla="*/ 92158 w 193491"/>
                <a:gd name="connsiteY43" fmla="*/ 61806 h 230819"/>
                <a:gd name="connsiteX44" fmla="*/ 90987 w 193491"/>
                <a:gd name="connsiteY44" fmla="*/ 54900 h 230819"/>
                <a:gd name="connsiteX45" fmla="*/ 93835 w 193491"/>
                <a:gd name="connsiteY45" fmla="*/ 50462 h 230819"/>
                <a:gd name="connsiteX46" fmla="*/ 92358 w 193491"/>
                <a:gd name="connsiteY46" fmla="*/ 45185 h 230819"/>
                <a:gd name="connsiteX47" fmla="*/ 92558 w 193491"/>
                <a:gd name="connsiteY47" fmla="*/ 39032 h 230819"/>
                <a:gd name="connsiteX48" fmla="*/ 98131 w 193491"/>
                <a:gd name="connsiteY48" fmla="*/ 35555 h 230819"/>
                <a:gd name="connsiteX49" fmla="*/ 102293 w 193491"/>
                <a:gd name="connsiteY49" fmla="*/ 33136 h 230819"/>
                <a:gd name="connsiteX50" fmla="*/ 107217 w 193491"/>
                <a:gd name="connsiteY50" fmla="*/ 31031 h 230819"/>
                <a:gd name="connsiteX51" fmla="*/ 112380 w 193491"/>
                <a:gd name="connsiteY51" fmla="*/ 30497 h 230819"/>
                <a:gd name="connsiteX52" fmla="*/ 115962 w 193491"/>
                <a:gd name="connsiteY52" fmla="*/ 33831 h 230819"/>
                <a:gd name="connsiteX53" fmla="*/ 114513 w 193491"/>
                <a:gd name="connsiteY53" fmla="*/ 29030 h 230819"/>
                <a:gd name="connsiteX54" fmla="*/ 112990 w 193491"/>
                <a:gd name="connsiteY54" fmla="*/ 24420 h 230819"/>
                <a:gd name="connsiteX55" fmla="*/ 114218 w 193491"/>
                <a:gd name="connsiteY55" fmla="*/ 19744 h 230819"/>
                <a:gd name="connsiteX56" fmla="*/ 109818 w 193491"/>
                <a:gd name="connsiteY56" fmla="*/ 17762 h 230819"/>
                <a:gd name="connsiteX57" fmla="*/ 112894 w 193491"/>
                <a:gd name="connsiteY57" fmla="*/ 13914 h 230819"/>
                <a:gd name="connsiteX58" fmla="*/ 109618 w 193491"/>
                <a:gd name="connsiteY58" fmla="*/ 10247 h 230819"/>
                <a:gd name="connsiteX59" fmla="*/ 104703 w 193491"/>
                <a:gd name="connsiteY59" fmla="*/ 9676 h 230819"/>
                <a:gd name="connsiteX60" fmla="*/ 99921 w 193491"/>
                <a:gd name="connsiteY60" fmla="*/ 8637 h 230819"/>
                <a:gd name="connsiteX61" fmla="*/ 95120 w 193491"/>
                <a:gd name="connsiteY61" fmla="*/ 7828 h 230819"/>
                <a:gd name="connsiteX62" fmla="*/ 91482 w 193491"/>
                <a:gd name="connsiteY62" fmla="*/ 4513 h 230819"/>
                <a:gd name="connsiteX63" fmla="*/ 88777 w 193491"/>
                <a:gd name="connsiteY63" fmla="*/ -97 h 230819"/>
                <a:gd name="connsiteX64" fmla="*/ 83891 w 193491"/>
                <a:gd name="connsiteY64" fmla="*/ 189 h 230819"/>
                <a:gd name="connsiteX65" fmla="*/ 79109 w 193491"/>
                <a:gd name="connsiteY65" fmla="*/ 322 h 230819"/>
                <a:gd name="connsiteX66" fmla="*/ 73385 w 193491"/>
                <a:gd name="connsiteY66" fmla="*/ 760 h 230819"/>
                <a:gd name="connsiteX67" fmla="*/ 70794 w 193491"/>
                <a:gd name="connsiteY67" fmla="*/ 4970 h 230819"/>
                <a:gd name="connsiteX68" fmla="*/ 65736 w 193491"/>
                <a:gd name="connsiteY68" fmla="*/ 4989 h 230819"/>
                <a:gd name="connsiteX69" fmla="*/ 60793 w 193491"/>
                <a:gd name="connsiteY69" fmla="*/ 5027 h 230819"/>
                <a:gd name="connsiteX70" fmla="*/ 61250 w 193491"/>
                <a:gd name="connsiteY70" fmla="*/ 11152 h 230819"/>
                <a:gd name="connsiteX71" fmla="*/ 56897 w 193491"/>
                <a:gd name="connsiteY71" fmla="*/ 9190 h 230819"/>
                <a:gd name="connsiteX72" fmla="*/ 54497 w 193491"/>
                <a:gd name="connsiteY72" fmla="*/ 13552 h 230819"/>
                <a:gd name="connsiteX73" fmla="*/ 55897 w 193491"/>
                <a:gd name="connsiteY73" fmla="*/ 18600 h 230819"/>
                <a:gd name="connsiteX74" fmla="*/ 52211 w 193491"/>
                <a:gd name="connsiteY74" fmla="*/ 15076 h 230819"/>
                <a:gd name="connsiteX75" fmla="*/ 46410 w 193491"/>
                <a:gd name="connsiteY75" fmla="*/ 16800 h 230819"/>
                <a:gd name="connsiteX76" fmla="*/ 44790 w 193491"/>
                <a:gd name="connsiteY76" fmla="*/ 12143 h 230819"/>
                <a:gd name="connsiteX77" fmla="*/ 41981 w 193491"/>
                <a:gd name="connsiteY77" fmla="*/ 16267 h 230819"/>
                <a:gd name="connsiteX78" fmla="*/ 38409 w 193491"/>
                <a:gd name="connsiteY78" fmla="*/ 21249 h 230819"/>
                <a:gd name="connsiteX79" fmla="*/ 38333 w 193491"/>
                <a:gd name="connsiteY79" fmla="*/ 26192 h 230819"/>
                <a:gd name="connsiteX80" fmla="*/ 33713 w 193491"/>
                <a:gd name="connsiteY80" fmla="*/ 23982 h 230819"/>
                <a:gd name="connsiteX81" fmla="*/ 29941 w 193491"/>
                <a:gd name="connsiteY81" fmla="*/ 19610 h 230819"/>
                <a:gd name="connsiteX82" fmla="*/ 28208 w 193491"/>
                <a:gd name="connsiteY82" fmla="*/ 14886 h 230819"/>
                <a:gd name="connsiteX83" fmla="*/ 22826 w 193491"/>
                <a:gd name="connsiteY83" fmla="*/ 16753 h 230819"/>
                <a:gd name="connsiteX84" fmla="*/ 21264 w 193491"/>
                <a:gd name="connsiteY84" fmla="*/ 21677 h 230819"/>
                <a:gd name="connsiteX85" fmla="*/ 18578 w 193491"/>
                <a:gd name="connsiteY85" fmla="*/ 25859 h 230819"/>
                <a:gd name="connsiteX86" fmla="*/ 13692 w 193491"/>
                <a:gd name="connsiteY86" fmla="*/ 24611 h 230819"/>
                <a:gd name="connsiteX87" fmla="*/ 8329 w 193491"/>
                <a:gd name="connsiteY87" fmla="*/ 26764 h 230819"/>
                <a:gd name="connsiteX88" fmla="*/ 2233 w 193491"/>
                <a:gd name="connsiteY88" fmla="*/ 27792 h 230819"/>
                <a:gd name="connsiteX89" fmla="*/ 3614 w 193491"/>
                <a:gd name="connsiteY89" fmla="*/ 32431 h 230819"/>
                <a:gd name="connsiteX90" fmla="*/ 5729 w 193491"/>
                <a:gd name="connsiteY90" fmla="*/ 36831 h 230819"/>
                <a:gd name="connsiteX91" fmla="*/ 5205 w 193491"/>
                <a:gd name="connsiteY91" fmla="*/ 42432 h 230819"/>
                <a:gd name="connsiteX92" fmla="*/ 452 w 193491"/>
                <a:gd name="connsiteY92" fmla="*/ 44013 h 230819"/>
                <a:gd name="connsiteX93" fmla="*/ -158 w 193491"/>
                <a:gd name="connsiteY93" fmla="*/ 49176 h 230819"/>
                <a:gd name="connsiteX94" fmla="*/ 4071 w 193491"/>
                <a:gd name="connsiteY94" fmla="*/ 51376 h 230819"/>
                <a:gd name="connsiteX95" fmla="*/ 3328 w 193491"/>
                <a:gd name="connsiteY95" fmla="*/ 56177 h 230819"/>
                <a:gd name="connsiteX96" fmla="*/ 2252 w 193491"/>
                <a:gd name="connsiteY96" fmla="*/ 61177 h 230819"/>
                <a:gd name="connsiteX97" fmla="*/ 4309 w 193491"/>
                <a:gd name="connsiteY97" fmla="*/ 65578 h 230819"/>
                <a:gd name="connsiteX98" fmla="*/ 9720 w 193491"/>
                <a:gd name="connsiteY98" fmla="*/ 67426 h 230819"/>
                <a:gd name="connsiteX99" fmla="*/ 14549 w 193491"/>
                <a:gd name="connsiteY99" fmla="*/ 66588 h 230819"/>
                <a:gd name="connsiteX100" fmla="*/ 13310 w 193491"/>
                <a:gd name="connsiteY100" fmla="*/ 72150 h 230819"/>
                <a:gd name="connsiteX101" fmla="*/ 17092 w 193491"/>
                <a:gd name="connsiteY101" fmla="*/ 75093 h 230819"/>
                <a:gd name="connsiteX102" fmla="*/ 23474 w 193491"/>
                <a:gd name="connsiteY102" fmla="*/ 71826 h 230819"/>
                <a:gd name="connsiteX103" fmla="*/ 26122 w 193491"/>
                <a:gd name="connsiteY103" fmla="*/ 67168 h 230819"/>
                <a:gd name="connsiteX104" fmla="*/ 29388 w 193491"/>
                <a:gd name="connsiteY104" fmla="*/ 63311 h 230819"/>
                <a:gd name="connsiteX105" fmla="*/ 34218 w 193491"/>
                <a:gd name="connsiteY105" fmla="*/ 61254 h 230819"/>
                <a:gd name="connsiteX106" fmla="*/ 39628 w 193491"/>
                <a:gd name="connsiteY106" fmla="*/ 62768 h 230819"/>
                <a:gd name="connsiteX107" fmla="*/ 44000 w 193491"/>
                <a:gd name="connsiteY107" fmla="*/ 64930 h 230819"/>
                <a:gd name="connsiteX108" fmla="*/ 47886 w 193491"/>
                <a:gd name="connsiteY108" fmla="*/ 67711 h 230819"/>
                <a:gd name="connsiteX109" fmla="*/ 53087 w 193491"/>
                <a:gd name="connsiteY109" fmla="*/ 70026 h 230819"/>
                <a:gd name="connsiteX110" fmla="*/ 57830 w 193491"/>
                <a:gd name="connsiteY110" fmla="*/ 74684 h 230819"/>
                <a:gd name="connsiteX111" fmla="*/ 58583 w 193491"/>
                <a:gd name="connsiteY111" fmla="*/ 80808 h 230819"/>
                <a:gd name="connsiteX112" fmla="*/ 60974 w 193491"/>
                <a:gd name="connsiteY112" fmla="*/ 85647 h 230819"/>
                <a:gd name="connsiteX113" fmla="*/ 62450 w 193491"/>
                <a:gd name="connsiteY113" fmla="*/ 92429 h 230819"/>
                <a:gd name="connsiteX114" fmla="*/ 66175 w 193491"/>
                <a:gd name="connsiteY114" fmla="*/ 95467 h 230819"/>
                <a:gd name="connsiteX115" fmla="*/ 69537 w 193491"/>
                <a:gd name="connsiteY115" fmla="*/ 99677 h 230819"/>
                <a:gd name="connsiteX116" fmla="*/ 72289 w 193491"/>
                <a:gd name="connsiteY116" fmla="*/ 103697 h 230819"/>
                <a:gd name="connsiteX117" fmla="*/ 76128 w 193491"/>
                <a:gd name="connsiteY117" fmla="*/ 107031 h 230819"/>
                <a:gd name="connsiteX118" fmla="*/ 81634 w 193491"/>
                <a:gd name="connsiteY118" fmla="*/ 110612 h 230819"/>
                <a:gd name="connsiteX119" fmla="*/ 83996 w 193491"/>
                <a:gd name="connsiteY119" fmla="*/ 115260 h 230819"/>
                <a:gd name="connsiteX120" fmla="*/ 89406 w 193491"/>
                <a:gd name="connsiteY120" fmla="*/ 117908 h 230819"/>
                <a:gd name="connsiteX121" fmla="*/ 93635 w 193491"/>
                <a:gd name="connsiteY121" fmla="*/ 123585 h 230819"/>
                <a:gd name="connsiteX122" fmla="*/ 97083 w 193491"/>
                <a:gd name="connsiteY122" fmla="*/ 128576 h 230819"/>
                <a:gd name="connsiteX123" fmla="*/ 102198 w 193491"/>
                <a:gd name="connsiteY123" fmla="*/ 130281 h 230819"/>
                <a:gd name="connsiteX124" fmla="*/ 108884 w 193491"/>
                <a:gd name="connsiteY124" fmla="*/ 131719 h 230819"/>
                <a:gd name="connsiteX125" fmla="*/ 115066 w 193491"/>
                <a:gd name="connsiteY125" fmla="*/ 132767 h 230819"/>
                <a:gd name="connsiteX126" fmla="*/ 118924 w 193491"/>
                <a:gd name="connsiteY126" fmla="*/ 138120 h 230819"/>
                <a:gd name="connsiteX127" fmla="*/ 121286 w 193491"/>
                <a:gd name="connsiteY127" fmla="*/ 142940 h 230819"/>
                <a:gd name="connsiteX128" fmla="*/ 127287 w 193491"/>
                <a:gd name="connsiteY128" fmla="*/ 143588 h 230819"/>
                <a:gd name="connsiteX129" fmla="*/ 131325 w 193491"/>
                <a:gd name="connsiteY129" fmla="*/ 146178 h 230819"/>
                <a:gd name="connsiteX130" fmla="*/ 135849 w 193491"/>
                <a:gd name="connsiteY130" fmla="*/ 149941 h 230819"/>
                <a:gd name="connsiteX131" fmla="*/ 136535 w 193491"/>
                <a:gd name="connsiteY131" fmla="*/ 155360 h 230819"/>
                <a:gd name="connsiteX132" fmla="*/ 140860 w 193491"/>
                <a:gd name="connsiteY132" fmla="*/ 158056 h 230819"/>
                <a:gd name="connsiteX133" fmla="*/ 146575 w 193491"/>
                <a:gd name="connsiteY133" fmla="*/ 158447 h 230819"/>
                <a:gd name="connsiteX134" fmla="*/ 149328 w 193491"/>
                <a:gd name="connsiteY134" fmla="*/ 163323 h 230819"/>
                <a:gd name="connsiteX135" fmla="*/ 150804 w 193491"/>
                <a:gd name="connsiteY135" fmla="*/ 169715 h 230819"/>
                <a:gd name="connsiteX136" fmla="*/ 153852 w 193491"/>
                <a:gd name="connsiteY136" fmla="*/ 176658 h 230819"/>
                <a:gd name="connsiteX137" fmla="*/ 155233 w 193491"/>
                <a:gd name="connsiteY137" fmla="*/ 182288 h 230819"/>
                <a:gd name="connsiteX138" fmla="*/ 154833 w 193491"/>
                <a:gd name="connsiteY138" fmla="*/ 187088 h 230819"/>
                <a:gd name="connsiteX139" fmla="*/ 150214 w 193491"/>
                <a:gd name="connsiteY139" fmla="*/ 189479 h 230819"/>
                <a:gd name="connsiteX140" fmla="*/ 150108 w 193491"/>
                <a:gd name="connsiteY140" fmla="*/ 195013 h 230819"/>
                <a:gd name="connsiteX141" fmla="*/ 146870 w 193491"/>
                <a:gd name="connsiteY141" fmla="*/ 198775 h 230819"/>
                <a:gd name="connsiteX142" fmla="*/ 148422 w 193491"/>
                <a:gd name="connsiteY142" fmla="*/ 204005 h 230819"/>
                <a:gd name="connsiteX143" fmla="*/ 60383 w 193491"/>
                <a:gd name="connsiteY143" fmla="*/ 99982 h 230819"/>
                <a:gd name="connsiteX144" fmla="*/ 55554 w 193491"/>
                <a:gd name="connsiteY144" fmla="*/ 98649 h 230819"/>
                <a:gd name="connsiteX145" fmla="*/ 60383 w 193491"/>
                <a:gd name="connsiteY145" fmla="*/ 99982 h 230819"/>
                <a:gd name="connsiteX146" fmla="*/ 34504 w 193491"/>
                <a:gd name="connsiteY146" fmla="*/ 183840 h 230819"/>
                <a:gd name="connsiteX147" fmla="*/ 37742 w 193491"/>
                <a:gd name="connsiteY147" fmla="*/ 179983 h 230819"/>
                <a:gd name="connsiteX148" fmla="*/ 41895 w 193491"/>
                <a:gd name="connsiteY148" fmla="*/ 176820 h 230819"/>
                <a:gd name="connsiteX149" fmla="*/ 46410 w 193491"/>
                <a:gd name="connsiteY149" fmla="*/ 178649 h 230819"/>
                <a:gd name="connsiteX150" fmla="*/ 47077 w 193491"/>
                <a:gd name="connsiteY150" fmla="*/ 173372 h 230819"/>
                <a:gd name="connsiteX151" fmla="*/ 47982 w 193491"/>
                <a:gd name="connsiteY151" fmla="*/ 167581 h 230819"/>
                <a:gd name="connsiteX152" fmla="*/ 48572 w 193491"/>
                <a:gd name="connsiteY152" fmla="*/ 162076 h 230819"/>
                <a:gd name="connsiteX153" fmla="*/ 47972 w 193491"/>
                <a:gd name="connsiteY153" fmla="*/ 156770 h 230819"/>
                <a:gd name="connsiteX154" fmla="*/ 49067 w 193491"/>
                <a:gd name="connsiteY154" fmla="*/ 151655 h 230819"/>
                <a:gd name="connsiteX155" fmla="*/ 49553 w 193491"/>
                <a:gd name="connsiteY155" fmla="*/ 145312 h 230819"/>
                <a:gd name="connsiteX156" fmla="*/ 47591 w 193491"/>
                <a:gd name="connsiteY156" fmla="*/ 140892 h 230819"/>
                <a:gd name="connsiteX157" fmla="*/ 46610 w 193491"/>
                <a:gd name="connsiteY157" fmla="*/ 135682 h 230819"/>
                <a:gd name="connsiteX158" fmla="*/ 40505 w 193491"/>
                <a:gd name="connsiteY158" fmla="*/ 132672 h 230819"/>
                <a:gd name="connsiteX159" fmla="*/ 36180 w 193491"/>
                <a:gd name="connsiteY159" fmla="*/ 137120 h 230819"/>
                <a:gd name="connsiteX160" fmla="*/ 30179 w 193491"/>
                <a:gd name="connsiteY160" fmla="*/ 141807 h 230819"/>
                <a:gd name="connsiteX161" fmla="*/ 24664 w 193491"/>
                <a:gd name="connsiteY161" fmla="*/ 140635 h 230819"/>
                <a:gd name="connsiteX162" fmla="*/ 23721 w 193491"/>
                <a:gd name="connsiteY162" fmla="*/ 145988 h 230819"/>
                <a:gd name="connsiteX163" fmla="*/ 27122 w 193491"/>
                <a:gd name="connsiteY163" fmla="*/ 151007 h 230819"/>
                <a:gd name="connsiteX164" fmla="*/ 28208 w 193491"/>
                <a:gd name="connsiteY164" fmla="*/ 156161 h 230819"/>
                <a:gd name="connsiteX165" fmla="*/ 27226 w 193491"/>
                <a:gd name="connsiteY165" fmla="*/ 162076 h 230819"/>
                <a:gd name="connsiteX166" fmla="*/ 28208 w 193491"/>
                <a:gd name="connsiteY166" fmla="*/ 168219 h 230819"/>
                <a:gd name="connsiteX167" fmla="*/ 26855 w 193491"/>
                <a:gd name="connsiteY167" fmla="*/ 173372 h 230819"/>
                <a:gd name="connsiteX168" fmla="*/ 27855 w 193491"/>
                <a:gd name="connsiteY168" fmla="*/ 178078 h 230819"/>
                <a:gd name="connsiteX169" fmla="*/ 30351 w 193491"/>
                <a:gd name="connsiteY169" fmla="*/ 182135 h 230819"/>
                <a:gd name="connsiteX170" fmla="*/ 137917 w 193491"/>
                <a:gd name="connsiteY170" fmla="*/ 230722 h 230819"/>
                <a:gd name="connsiteX171" fmla="*/ 138697 w 193491"/>
                <a:gd name="connsiteY171" fmla="*/ 225684 h 230819"/>
                <a:gd name="connsiteX172" fmla="*/ 141355 w 193491"/>
                <a:gd name="connsiteY172" fmla="*/ 221702 h 230819"/>
                <a:gd name="connsiteX173" fmla="*/ 138717 w 193491"/>
                <a:gd name="connsiteY173" fmla="*/ 217016 h 230819"/>
                <a:gd name="connsiteX174" fmla="*/ 139193 w 193491"/>
                <a:gd name="connsiteY174" fmla="*/ 211358 h 230819"/>
                <a:gd name="connsiteX175" fmla="*/ 141336 w 193491"/>
                <a:gd name="connsiteY175" fmla="*/ 205472 h 230819"/>
                <a:gd name="connsiteX176" fmla="*/ 144146 w 193491"/>
                <a:gd name="connsiteY176" fmla="*/ 201490 h 230819"/>
                <a:gd name="connsiteX177" fmla="*/ 147356 w 193491"/>
                <a:gd name="connsiteY177" fmla="*/ 196890 h 230819"/>
                <a:gd name="connsiteX178" fmla="*/ 140565 w 193491"/>
                <a:gd name="connsiteY178" fmla="*/ 198023 h 230819"/>
                <a:gd name="connsiteX179" fmla="*/ 135945 w 193491"/>
                <a:gd name="connsiteY179" fmla="*/ 199271 h 230819"/>
                <a:gd name="connsiteX180" fmla="*/ 130725 w 193491"/>
                <a:gd name="connsiteY180" fmla="*/ 200518 h 230819"/>
                <a:gd name="connsiteX181" fmla="*/ 122257 w 193491"/>
                <a:gd name="connsiteY181" fmla="*/ 201957 h 230819"/>
                <a:gd name="connsiteX182" fmla="*/ 115676 w 193491"/>
                <a:gd name="connsiteY182" fmla="*/ 203023 h 230819"/>
                <a:gd name="connsiteX183" fmla="*/ 111665 w 193491"/>
                <a:gd name="connsiteY183" fmla="*/ 200214 h 230819"/>
                <a:gd name="connsiteX184" fmla="*/ 106427 w 193491"/>
                <a:gd name="connsiteY184" fmla="*/ 198775 h 230819"/>
                <a:gd name="connsiteX185" fmla="*/ 101169 w 193491"/>
                <a:gd name="connsiteY185" fmla="*/ 201662 h 230819"/>
                <a:gd name="connsiteX186" fmla="*/ 96435 w 193491"/>
                <a:gd name="connsiteY186" fmla="*/ 201081 h 230819"/>
                <a:gd name="connsiteX187" fmla="*/ 94425 w 193491"/>
                <a:gd name="connsiteY187" fmla="*/ 206262 h 230819"/>
                <a:gd name="connsiteX188" fmla="*/ 97969 w 193491"/>
                <a:gd name="connsiteY188" fmla="*/ 211482 h 230819"/>
                <a:gd name="connsiteX189" fmla="*/ 102883 w 193491"/>
                <a:gd name="connsiteY189" fmla="*/ 211482 h 230819"/>
                <a:gd name="connsiteX190" fmla="*/ 107408 w 193491"/>
                <a:gd name="connsiteY190" fmla="*/ 214444 h 230819"/>
                <a:gd name="connsiteX191" fmla="*/ 112428 w 193491"/>
                <a:gd name="connsiteY191" fmla="*/ 217302 h 230819"/>
                <a:gd name="connsiteX192" fmla="*/ 116723 w 193491"/>
                <a:gd name="connsiteY192" fmla="*/ 220321 h 230819"/>
                <a:gd name="connsiteX193" fmla="*/ 123448 w 193491"/>
                <a:gd name="connsiteY193" fmla="*/ 221626 h 230819"/>
                <a:gd name="connsiteX194" fmla="*/ 126696 w 193491"/>
                <a:gd name="connsiteY194" fmla="*/ 225560 h 230819"/>
                <a:gd name="connsiteX195" fmla="*/ 130439 w 193491"/>
                <a:gd name="connsiteY195" fmla="*/ 228513 h 230819"/>
                <a:gd name="connsiteX196" fmla="*/ 135259 w 193491"/>
                <a:gd name="connsiteY196" fmla="*/ 229494 h 23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93491" h="230819">
                  <a:moveTo>
                    <a:pt x="149128" y="204271"/>
                  </a:moveTo>
                  <a:lnTo>
                    <a:pt x="153947" y="204014"/>
                  </a:lnTo>
                  <a:lnTo>
                    <a:pt x="156852" y="198328"/>
                  </a:lnTo>
                  <a:lnTo>
                    <a:pt x="161577" y="194451"/>
                  </a:lnTo>
                  <a:lnTo>
                    <a:pt x="162301" y="188336"/>
                  </a:lnTo>
                  <a:lnTo>
                    <a:pt x="165853" y="183555"/>
                  </a:lnTo>
                  <a:lnTo>
                    <a:pt x="170968" y="183678"/>
                  </a:lnTo>
                  <a:lnTo>
                    <a:pt x="171320" y="178583"/>
                  </a:lnTo>
                  <a:lnTo>
                    <a:pt x="171807" y="173372"/>
                  </a:lnTo>
                  <a:lnTo>
                    <a:pt x="167844" y="170172"/>
                  </a:lnTo>
                  <a:lnTo>
                    <a:pt x="162215" y="167667"/>
                  </a:lnTo>
                  <a:lnTo>
                    <a:pt x="163396" y="160885"/>
                  </a:lnTo>
                  <a:lnTo>
                    <a:pt x="167035" y="151617"/>
                  </a:lnTo>
                  <a:lnTo>
                    <a:pt x="171530" y="148722"/>
                  </a:lnTo>
                  <a:lnTo>
                    <a:pt x="174959" y="152113"/>
                  </a:lnTo>
                  <a:lnTo>
                    <a:pt x="180903" y="153170"/>
                  </a:lnTo>
                  <a:lnTo>
                    <a:pt x="184923" y="156161"/>
                  </a:lnTo>
                  <a:lnTo>
                    <a:pt x="186513" y="161142"/>
                  </a:lnTo>
                  <a:lnTo>
                    <a:pt x="190657" y="163619"/>
                  </a:lnTo>
                  <a:lnTo>
                    <a:pt x="193209" y="159342"/>
                  </a:lnTo>
                  <a:lnTo>
                    <a:pt x="193333" y="154313"/>
                  </a:lnTo>
                  <a:lnTo>
                    <a:pt x="189199" y="149788"/>
                  </a:lnTo>
                  <a:lnTo>
                    <a:pt x="185732" y="145864"/>
                  </a:lnTo>
                  <a:lnTo>
                    <a:pt x="181151" y="143511"/>
                  </a:lnTo>
                  <a:lnTo>
                    <a:pt x="174512" y="138901"/>
                  </a:lnTo>
                  <a:lnTo>
                    <a:pt x="169358" y="136196"/>
                  </a:lnTo>
                  <a:lnTo>
                    <a:pt x="164491" y="134301"/>
                  </a:lnTo>
                  <a:lnTo>
                    <a:pt x="155766" y="129995"/>
                  </a:lnTo>
                  <a:lnTo>
                    <a:pt x="151394" y="126605"/>
                  </a:lnTo>
                  <a:lnTo>
                    <a:pt x="154052" y="122394"/>
                  </a:lnTo>
                  <a:lnTo>
                    <a:pt x="153356" y="116984"/>
                  </a:lnTo>
                  <a:lnTo>
                    <a:pt x="143032" y="118175"/>
                  </a:lnTo>
                  <a:lnTo>
                    <a:pt x="137374" y="117070"/>
                  </a:lnTo>
                  <a:lnTo>
                    <a:pt x="132107" y="114203"/>
                  </a:lnTo>
                  <a:lnTo>
                    <a:pt x="126601" y="108098"/>
                  </a:lnTo>
                  <a:lnTo>
                    <a:pt x="122172" y="104364"/>
                  </a:lnTo>
                  <a:lnTo>
                    <a:pt x="119810" y="99811"/>
                  </a:lnTo>
                  <a:lnTo>
                    <a:pt x="117838" y="93915"/>
                  </a:lnTo>
                  <a:lnTo>
                    <a:pt x="114790" y="85142"/>
                  </a:lnTo>
                  <a:lnTo>
                    <a:pt x="112494" y="80199"/>
                  </a:lnTo>
                  <a:lnTo>
                    <a:pt x="105731" y="76179"/>
                  </a:lnTo>
                  <a:lnTo>
                    <a:pt x="101864" y="72750"/>
                  </a:lnTo>
                  <a:lnTo>
                    <a:pt x="94035" y="66750"/>
                  </a:lnTo>
                  <a:lnTo>
                    <a:pt x="92158" y="61806"/>
                  </a:lnTo>
                  <a:lnTo>
                    <a:pt x="90987" y="54900"/>
                  </a:lnTo>
                  <a:lnTo>
                    <a:pt x="93835" y="50462"/>
                  </a:lnTo>
                  <a:lnTo>
                    <a:pt x="92358" y="45185"/>
                  </a:lnTo>
                  <a:lnTo>
                    <a:pt x="92558" y="39032"/>
                  </a:lnTo>
                  <a:lnTo>
                    <a:pt x="98131" y="35555"/>
                  </a:lnTo>
                  <a:lnTo>
                    <a:pt x="102293" y="33136"/>
                  </a:lnTo>
                  <a:lnTo>
                    <a:pt x="107217" y="31031"/>
                  </a:lnTo>
                  <a:lnTo>
                    <a:pt x="112380" y="30497"/>
                  </a:lnTo>
                  <a:lnTo>
                    <a:pt x="115962" y="33831"/>
                  </a:lnTo>
                  <a:lnTo>
                    <a:pt x="114513" y="29030"/>
                  </a:lnTo>
                  <a:lnTo>
                    <a:pt x="112990" y="24420"/>
                  </a:lnTo>
                  <a:lnTo>
                    <a:pt x="114218" y="19744"/>
                  </a:lnTo>
                  <a:lnTo>
                    <a:pt x="109818" y="17762"/>
                  </a:lnTo>
                  <a:lnTo>
                    <a:pt x="112894" y="13914"/>
                  </a:lnTo>
                  <a:lnTo>
                    <a:pt x="109618" y="10247"/>
                  </a:lnTo>
                  <a:lnTo>
                    <a:pt x="104703" y="9676"/>
                  </a:lnTo>
                  <a:lnTo>
                    <a:pt x="99921" y="8637"/>
                  </a:lnTo>
                  <a:lnTo>
                    <a:pt x="95120" y="7828"/>
                  </a:lnTo>
                  <a:lnTo>
                    <a:pt x="91482" y="4513"/>
                  </a:lnTo>
                  <a:lnTo>
                    <a:pt x="88777" y="-97"/>
                  </a:lnTo>
                  <a:lnTo>
                    <a:pt x="83891" y="189"/>
                  </a:lnTo>
                  <a:lnTo>
                    <a:pt x="79109" y="322"/>
                  </a:lnTo>
                  <a:lnTo>
                    <a:pt x="73385" y="760"/>
                  </a:lnTo>
                  <a:lnTo>
                    <a:pt x="70794" y="4970"/>
                  </a:lnTo>
                  <a:lnTo>
                    <a:pt x="65736" y="4989"/>
                  </a:lnTo>
                  <a:lnTo>
                    <a:pt x="60793" y="5027"/>
                  </a:lnTo>
                  <a:lnTo>
                    <a:pt x="61250" y="11152"/>
                  </a:lnTo>
                  <a:lnTo>
                    <a:pt x="56897" y="9190"/>
                  </a:lnTo>
                  <a:lnTo>
                    <a:pt x="54497" y="13552"/>
                  </a:lnTo>
                  <a:lnTo>
                    <a:pt x="55897" y="18600"/>
                  </a:lnTo>
                  <a:lnTo>
                    <a:pt x="52211" y="15076"/>
                  </a:lnTo>
                  <a:lnTo>
                    <a:pt x="46410" y="16800"/>
                  </a:lnTo>
                  <a:lnTo>
                    <a:pt x="44790" y="12143"/>
                  </a:lnTo>
                  <a:lnTo>
                    <a:pt x="41981" y="16267"/>
                  </a:lnTo>
                  <a:lnTo>
                    <a:pt x="38409" y="21249"/>
                  </a:lnTo>
                  <a:lnTo>
                    <a:pt x="38333" y="26192"/>
                  </a:lnTo>
                  <a:lnTo>
                    <a:pt x="33713" y="23982"/>
                  </a:lnTo>
                  <a:lnTo>
                    <a:pt x="29941" y="19610"/>
                  </a:lnTo>
                  <a:lnTo>
                    <a:pt x="28208" y="14886"/>
                  </a:lnTo>
                  <a:lnTo>
                    <a:pt x="22826" y="16753"/>
                  </a:lnTo>
                  <a:lnTo>
                    <a:pt x="21264" y="21677"/>
                  </a:lnTo>
                  <a:lnTo>
                    <a:pt x="18578" y="25859"/>
                  </a:lnTo>
                  <a:lnTo>
                    <a:pt x="13692" y="24611"/>
                  </a:lnTo>
                  <a:lnTo>
                    <a:pt x="8329" y="26764"/>
                  </a:lnTo>
                  <a:lnTo>
                    <a:pt x="2233" y="27792"/>
                  </a:lnTo>
                  <a:lnTo>
                    <a:pt x="3614" y="32431"/>
                  </a:lnTo>
                  <a:lnTo>
                    <a:pt x="5729" y="36831"/>
                  </a:lnTo>
                  <a:lnTo>
                    <a:pt x="5205" y="42432"/>
                  </a:lnTo>
                  <a:lnTo>
                    <a:pt x="452" y="44013"/>
                  </a:lnTo>
                  <a:lnTo>
                    <a:pt x="-158" y="49176"/>
                  </a:lnTo>
                  <a:lnTo>
                    <a:pt x="4071" y="51376"/>
                  </a:lnTo>
                  <a:lnTo>
                    <a:pt x="3328" y="56177"/>
                  </a:lnTo>
                  <a:lnTo>
                    <a:pt x="2252" y="61177"/>
                  </a:lnTo>
                  <a:lnTo>
                    <a:pt x="4309" y="65578"/>
                  </a:lnTo>
                  <a:lnTo>
                    <a:pt x="9720" y="67426"/>
                  </a:lnTo>
                  <a:lnTo>
                    <a:pt x="14549" y="66588"/>
                  </a:lnTo>
                  <a:lnTo>
                    <a:pt x="13310" y="72150"/>
                  </a:lnTo>
                  <a:lnTo>
                    <a:pt x="17092" y="75093"/>
                  </a:lnTo>
                  <a:lnTo>
                    <a:pt x="23474" y="71826"/>
                  </a:lnTo>
                  <a:lnTo>
                    <a:pt x="26122" y="67168"/>
                  </a:lnTo>
                  <a:lnTo>
                    <a:pt x="29388" y="63311"/>
                  </a:lnTo>
                  <a:lnTo>
                    <a:pt x="34218" y="61254"/>
                  </a:lnTo>
                  <a:lnTo>
                    <a:pt x="39628" y="62768"/>
                  </a:lnTo>
                  <a:lnTo>
                    <a:pt x="44000" y="64930"/>
                  </a:lnTo>
                  <a:lnTo>
                    <a:pt x="47886" y="67711"/>
                  </a:lnTo>
                  <a:lnTo>
                    <a:pt x="53087" y="70026"/>
                  </a:lnTo>
                  <a:lnTo>
                    <a:pt x="57830" y="74684"/>
                  </a:lnTo>
                  <a:lnTo>
                    <a:pt x="58583" y="80808"/>
                  </a:lnTo>
                  <a:lnTo>
                    <a:pt x="60974" y="85647"/>
                  </a:lnTo>
                  <a:lnTo>
                    <a:pt x="62450" y="92429"/>
                  </a:lnTo>
                  <a:lnTo>
                    <a:pt x="66175" y="95467"/>
                  </a:lnTo>
                  <a:lnTo>
                    <a:pt x="69537" y="99677"/>
                  </a:lnTo>
                  <a:lnTo>
                    <a:pt x="72289" y="103697"/>
                  </a:lnTo>
                  <a:lnTo>
                    <a:pt x="76128" y="107031"/>
                  </a:lnTo>
                  <a:lnTo>
                    <a:pt x="81634" y="110612"/>
                  </a:lnTo>
                  <a:lnTo>
                    <a:pt x="83996" y="115260"/>
                  </a:lnTo>
                  <a:lnTo>
                    <a:pt x="89406" y="117908"/>
                  </a:lnTo>
                  <a:lnTo>
                    <a:pt x="93635" y="123585"/>
                  </a:lnTo>
                  <a:lnTo>
                    <a:pt x="97083" y="128576"/>
                  </a:lnTo>
                  <a:lnTo>
                    <a:pt x="102198" y="130281"/>
                  </a:lnTo>
                  <a:lnTo>
                    <a:pt x="108884" y="131719"/>
                  </a:lnTo>
                  <a:lnTo>
                    <a:pt x="115066" y="132767"/>
                  </a:lnTo>
                  <a:lnTo>
                    <a:pt x="118924" y="138120"/>
                  </a:lnTo>
                  <a:lnTo>
                    <a:pt x="121286" y="142940"/>
                  </a:lnTo>
                  <a:lnTo>
                    <a:pt x="127287" y="143588"/>
                  </a:lnTo>
                  <a:lnTo>
                    <a:pt x="131325" y="146178"/>
                  </a:lnTo>
                  <a:lnTo>
                    <a:pt x="135849" y="149941"/>
                  </a:lnTo>
                  <a:lnTo>
                    <a:pt x="136535" y="155360"/>
                  </a:lnTo>
                  <a:lnTo>
                    <a:pt x="140860" y="158056"/>
                  </a:lnTo>
                  <a:lnTo>
                    <a:pt x="146575" y="158447"/>
                  </a:lnTo>
                  <a:lnTo>
                    <a:pt x="149328" y="163323"/>
                  </a:lnTo>
                  <a:lnTo>
                    <a:pt x="150804" y="169715"/>
                  </a:lnTo>
                  <a:lnTo>
                    <a:pt x="153852" y="176658"/>
                  </a:lnTo>
                  <a:lnTo>
                    <a:pt x="155233" y="182288"/>
                  </a:lnTo>
                  <a:lnTo>
                    <a:pt x="154833" y="187088"/>
                  </a:lnTo>
                  <a:lnTo>
                    <a:pt x="150214" y="189479"/>
                  </a:lnTo>
                  <a:lnTo>
                    <a:pt x="150108" y="195013"/>
                  </a:lnTo>
                  <a:lnTo>
                    <a:pt x="146870" y="198775"/>
                  </a:lnTo>
                  <a:lnTo>
                    <a:pt x="148422" y="204005"/>
                  </a:lnTo>
                  <a:close/>
                  <a:moveTo>
                    <a:pt x="60383" y="99982"/>
                  </a:moveTo>
                  <a:lnTo>
                    <a:pt x="55554" y="98649"/>
                  </a:lnTo>
                  <a:lnTo>
                    <a:pt x="60383" y="99982"/>
                  </a:lnTo>
                  <a:close/>
                  <a:moveTo>
                    <a:pt x="34504" y="183840"/>
                  </a:moveTo>
                  <a:lnTo>
                    <a:pt x="37742" y="179983"/>
                  </a:lnTo>
                  <a:lnTo>
                    <a:pt x="41895" y="176820"/>
                  </a:lnTo>
                  <a:lnTo>
                    <a:pt x="46410" y="178649"/>
                  </a:lnTo>
                  <a:lnTo>
                    <a:pt x="47077" y="173372"/>
                  </a:lnTo>
                  <a:lnTo>
                    <a:pt x="47982" y="167581"/>
                  </a:lnTo>
                  <a:lnTo>
                    <a:pt x="48572" y="162076"/>
                  </a:lnTo>
                  <a:lnTo>
                    <a:pt x="47972" y="156770"/>
                  </a:lnTo>
                  <a:lnTo>
                    <a:pt x="49067" y="151655"/>
                  </a:lnTo>
                  <a:lnTo>
                    <a:pt x="49553" y="145312"/>
                  </a:lnTo>
                  <a:lnTo>
                    <a:pt x="47591" y="140892"/>
                  </a:lnTo>
                  <a:lnTo>
                    <a:pt x="46610" y="135682"/>
                  </a:lnTo>
                  <a:lnTo>
                    <a:pt x="40505" y="132672"/>
                  </a:lnTo>
                  <a:lnTo>
                    <a:pt x="36180" y="137120"/>
                  </a:lnTo>
                  <a:lnTo>
                    <a:pt x="30179" y="141807"/>
                  </a:lnTo>
                  <a:lnTo>
                    <a:pt x="24664" y="140635"/>
                  </a:lnTo>
                  <a:lnTo>
                    <a:pt x="23721" y="145988"/>
                  </a:lnTo>
                  <a:lnTo>
                    <a:pt x="27122" y="151007"/>
                  </a:lnTo>
                  <a:lnTo>
                    <a:pt x="28208" y="156161"/>
                  </a:lnTo>
                  <a:lnTo>
                    <a:pt x="27226" y="162076"/>
                  </a:lnTo>
                  <a:lnTo>
                    <a:pt x="28208" y="168219"/>
                  </a:lnTo>
                  <a:lnTo>
                    <a:pt x="26855" y="173372"/>
                  </a:lnTo>
                  <a:lnTo>
                    <a:pt x="27855" y="178078"/>
                  </a:lnTo>
                  <a:lnTo>
                    <a:pt x="30351" y="182135"/>
                  </a:lnTo>
                  <a:close/>
                  <a:moveTo>
                    <a:pt x="137917" y="230722"/>
                  </a:moveTo>
                  <a:lnTo>
                    <a:pt x="138697" y="225684"/>
                  </a:lnTo>
                  <a:lnTo>
                    <a:pt x="141355" y="221702"/>
                  </a:lnTo>
                  <a:lnTo>
                    <a:pt x="138717" y="217016"/>
                  </a:lnTo>
                  <a:lnTo>
                    <a:pt x="139193" y="211358"/>
                  </a:lnTo>
                  <a:lnTo>
                    <a:pt x="141336" y="205472"/>
                  </a:lnTo>
                  <a:lnTo>
                    <a:pt x="144146" y="201490"/>
                  </a:lnTo>
                  <a:lnTo>
                    <a:pt x="147356" y="196890"/>
                  </a:lnTo>
                  <a:lnTo>
                    <a:pt x="140565" y="198023"/>
                  </a:lnTo>
                  <a:lnTo>
                    <a:pt x="135945" y="199271"/>
                  </a:lnTo>
                  <a:lnTo>
                    <a:pt x="130725" y="200518"/>
                  </a:lnTo>
                  <a:lnTo>
                    <a:pt x="122257" y="201957"/>
                  </a:lnTo>
                  <a:lnTo>
                    <a:pt x="115676" y="203023"/>
                  </a:lnTo>
                  <a:lnTo>
                    <a:pt x="111665" y="200214"/>
                  </a:lnTo>
                  <a:lnTo>
                    <a:pt x="106427" y="198775"/>
                  </a:lnTo>
                  <a:lnTo>
                    <a:pt x="101169" y="201662"/>
                  </a:lnTo>
                  <a:lnTo>
                    <a:pt x="96435" y="201081"/>
                  </a:lnTo>
                  <a:lnTo>
                    <a:pt x="94425" y="206262"/>
                  </a:lnTo>
                  <a:lnTo>
                    <a:pt x="97969" y="211482"/>
                  </a:lnTo>
                  <a:lnTo>
                    <a:pt x="102883" y="211482"/>
                  </a:lnTo>
                  <a:lnTo>
                    <a:pt x="107408" y="214444"/>
                  </a:lnTo>
                  <a:lnTo>
                    <a:pt x="112428" y="217302"/>
                  </a:lnTo>
                  <a:lnTo>
                    <a:pt x="116723" y="220321"/>
                  </a:lnTo>
                  <a:lnTo>
                    <a:pt x="123448" y="221626"/>
                  </a:lnTo>
                  <a:lnTo>
                    <a:pt x="126696" y="225560"/>
                  </a:lnTo>
                  <a:lnTo>
                    <a:pt x="130439" y="228513"/>
                  </a:lnTo>
                  <a:lnTo>
                    <a:pt x="135259" y="229494"/>
                  </a:lnTo>
                  <a:close/>
                </a:path>
              </a:pathLst>
            </a:custGeom>
            <a:solidFill>
              <a:srgbClr val="768EEB"/>
            </a:solidFill>
            <a:ln w="0" cap="flat">
              <a:solidFill>
                <a:srgbClr val="768EEB"/>
              </a:solidFill>
              <a:prstDash val="solid"/>
              <a:miter/>
            </a:ln>
          </p:spPr>
          <p:txBody>
            <a:bodyPr rtlCol="0" anchor="ctr"/>
            <a:lstStyle/>
            <a:p>
              <a:endParaRPr lang="de-DE"/>
            </a:p>
          </p:txBody>
        </p:sp>
        <p:sp>
          <p:nvSpPr>
            <p:cNvPr id="39" name="Freihandform: Form 38">
              <a:extLst>
                <a:ext uri="{FF2B5EF4-FFF2-40B4-BE49-F238E27FC236}">
                  <a16:creationId xmlns:a16="http://schemas.microsoft.com/office/drawing/2014/main" id="{0183FBCF-AA7F-697C-2D66-FC9D352507D2}"/>
                </a:ext>
              </a:extLst>
            </p:cNvPr>
            <p:cNvSpPr/>
            <p:nvPr/>
          </p:nvSpPr>
          <p:spPr>
            <a:xfrm>
              <a:off x="7575430" y="4689847"/>
              <a:ext cx="118934" cy="128724"/>
            </a:xfrm>
            <a:custGeom>
              <a:avLst/>
              <a:gdLst>
                <a:gd name="connsiteX0" fmla="*/ 15415 w 98355"/>
                <a:gd name="connsiteY0" fmla="*/ 106354 h 106451"/>
                <a:gd name="connsiteX1" fmla="*/ 21264 w 98355"/>
                <a:gd name="connsiteY1" fmla="*/ 103687 h 106451"/>
                <a:gd name="connsiteX2" fmla="*/ 25817 w 98355"/>
                <a:gd name="connsiteY2" fmla="*/ 101287 h 106451"/>
                <a:gd name="connsiteX3" fmla="*/ 30979 w 98355"/>
                <a:gd name="connsiteY3" fmla="*/ 99706 h 106451"/>
                <a:gd name="connsiteX4" fmla="*/ 41105 w 98355"/>
                <a:gd name="connsiteY4" fmla="*/ 95886 h 106451"/>
                <a:gd name="connsiteX5" fmla="*/ 46915 w 98355"/>
                <a:gd name="connsiteY5" fmla="*/ 94610 h 106451"/>
                <a:gd name="connsiteX6" fmla="*/ 65812 w 98355"/>
                <a:gd name="connsiteY6" fmla="*/ 92553 h 106451"/>
                <a:gd name="connsiteX7" fmla="*/ 74156 w 98355"/>
                <a:gd name="connsiteY7" fmla="*/ 91533 h 106451"/>
                <a:gd name="connsiteX8" fmla="*/ 88596 w 98355"/>
                <a:gd name="connsiteY8" fmla="*/ 94267 h 106451"/>
                <a:gd name="connsiteX9" fmla="*/ 93444 w 98355"/>
                <a:gd name="connsiteY9" fmla="*/ 94000 h 106451"/>
                <a:gd name="connsiteX10" fmla="*/ 94892 w 98355"/>
                <a:gd name="connsiteY10" fmla="*/ 89333 h 106451"/>
                <a:gd name="connsiteX11" fmla="*/ 92558 w 98355"/>
                <a:gd name="connsiteY11" fmla="*/ 84942 h 106451"/>
                <a:gd name="connsiteX12" fmla="*/ 89110 w 98355"/>
                <a:gd name="connsiteY12" fmla="*/ 79408 h 106451"/>
                <a:gd name="connsiteX13" fmla="*/ 87520 w 98355"/>
                <a:gd name="connsiteY13" fmla="*/ 74455 h 106451"/>
                <a:gd name="connsiteX14" fmla="*/ 86472 w 98355"/>
                <a:gd name="connsiteY14" fmla="*/ 69159 h 106451"/>
                <a:gd name="connsiteX15" fmla="*/ 88024 w 98355"/>
                <a:gd name="connsiteY15" fmla="*/ 63082 h 106451"/>
                <a:gd name="connsiteX16" fmla="*/ 91111 w 98355"/>
                <a:gd name="connsiteY16" fmla="*/ 58558 h 106451"/>
                <a:gd name="connsiteX17" fmla="*/ 91615 w 98355"/>
                <a:gd name="connsiteY17" fmla="*/ 52309 h 106451"/>
                <a:gd name="connsiteX18" fmla="*/ 93949 w 98355"/>
                <a:gd name="connsiteY18" fmla="*/ 46632 h 106451"/>
                <a:gd name="connsiteX19" fmla="*/ 97692 w 98355"/>
                <a:gd name="connsiteY19" fmla="*/ 43385 h 106451"/>
                <a:gd name="connsiteX20" fmla="*/ 98197 w 98355"/>
                <a:gd name="connsiteY20" fmla="*/ 38527 h 106451"/>
                <a:gd name="connsiteX21" fmla="*/ 97140 w 98355"/>
                <a:gd name="connsiteY21" fmla="*/ 32669 h 106451"/>
                <a:gd name="connsiteX22" fmla="*/ 94501 w 98355"/>
                <a:gd name="connsiteY22" fmla="*/ 28583 h 106451"/>
                <a:gd name="connsiteX23" fmla="*/ 94949 w 98355"/>
                <a:gd name="connsiteY23" fmla="*/ 23534 h 106451"/>
                <a:gd name="connsiteX24" fmla="*/ 91549 w 98355"/>
                <a:gd name="connsiteY24" fmla="*/ 19591 h 106451"/>
                <a:gd name="connsiteX25" fmla="*/ 88815 w 98355"/>
                <a:gd name="connsiteY25" fmla="*/ 15543 h 106451"/>
                <a:gd name="connsiteX26" fmla="*/ 83614 w 98355"/>
                <a:gd name="connsiteY26" fmla="*/ 13524 h 106451"/>
                <a:gd name="connsiteX27" fmla="*/ 78519 w 98355"/>
                <a:gd name="connsiteY27" fmla="*/ 13428 h 106451"/>
                <a:gd name="connsiteX28" fmla="*/ 73499 w 98355"/>
                <a:gd name="connsiteY28" fmla="*/ 15057 h 106451"/>
                <a:gd name="connsiteX29" fmla="*/ 69051 w 98355"/>
                <a:gd name="connsiteY29" fmla="*/ 17848 h 106451"/>
                <a:gd name="connsiteX30" fmla="*/ 64231 w 98355"/>
                <a:gd name="connsiteY30" fmla="*/ 17534 h 106451"/>
                <a:gd name="connsiteX31" fmla="*/ 60155 w 98355"/>
                <a:gd name="connsiteY31" fmla="*/ 14905 h 106451"/>
                <a:gd name="connsiteX32" fmla="*/ 57001 w 98355"/>
                <a:gd name="connsiteY32" fmla="*/ 11114 h 106451"/>
                <a:gd name="connsiteX33" fmla="*/ 53592 w 98355"/>
                <a:gd name="connsiteY33" fmla="*/ 7075 h 106451"/>
                <a:gd name="connsiteX34" fmla="*/ 49029 w 98355"/>
                <a:gd name="connsiteY34" fmla="*/ 5485 h 106451"/>
                <a:gd name="connsiteX35" fmla="*/ 43895 w 98355"/>
                <a:gd name="connsiteY35" fmla="*/ 5313 h 106451"/>
                <a:gd name="connsiteX36" fmla="*/ 40171 w 98355"/>
                <a:gd name="connsiteY36" fmla="*/ 9057 h 106451"/>
                <a:gd name="connsiteX37" fmla="*/ 37657 w 98355"/>
                <a:gd name="connsiteY37" fmla="*/ 4827 h 106451"/>
                <a:gd name="connsiteX38" fmla="*/ 36647 w 98355"/>
                <a:gd name="connsiteY38" fmla="*/ -97 h 106451"/>
                <a:gd name="connsiteX39" fmla="*/ 32360 w 98355"/>
                <a:gd name="connsiteY39" fmla="*/ 2608 h 106451"/>
                <a:gd name="connsiteX40" fmla="*/ 29493 w 98355"/>
                <a:gd name="connsiteY40" fmla="*/ 6656 h 106451"/>
                <a:gd name="connsiteX41" fmla="*/ 24721 w 98355"/>
                <a:gd name="connsiteY41" fmla="*/ 7189 h 106451"/>
                <a:gd name="connsiteX42" fmla="*/ 19702 w 98355"/>
                <a:gd name="connsiteY42" fmla="*/ 7990 h 106451"/>
                <a:gd name="connsiteX43" fmla="*/ 16206 w 98355"/>
                <a:gd name="connsiteY43" fmla="*/ 4675 h 106451"/>
                <a:gd name="connsiteX44" fmla="*/ 11720 w 98355"/>
                <a:gd name="connsiteY44" fmla="*/ 6561 h 106451"/>
                <a:gd name="connsiteX45" fmla="*/ 7805 w 98355"/>
                <a:gd name="connsiteY45" fmla="*/ 9437 h 106451"/>
                <a:gd name="connsiteX46" fmla="*/ 5138 w 98355"/>
                <a:gd name="connsiteY46" fmla="*/ 13886 h 106451"/>
                <a:gd name="connsiteX47" fmla="*/ 5395 w 98355"/>
                <a:gd name="connsiteY47" fmla="*/ 18686 h 106451"/>
                <a:gd name="connsiteX48" fmla="*/ 9015 w 98355"/>
                <a:gd name="connsiteY48" fmla="*/ 22048 h 106451"/>
                <a:gd name="connsiteX49" fmla="*/ 10834 w 98355"/>
                <a:gd name="connsiteY49" fmla="*/ 26897 h 106451"/>
                <a:gd name="connsiteX50" fmla="*/ 8672 w 98355"/>
                <a:gd name="connsiteY50" fmla="*/ 31640 h 106451"/>
                <a:gd name="connsiteX51" fmla="*/ 12730 w 98355"/>
                <a:gd name="connsiteY51" fmla="*/ 34983 h 106451"/>
                <a:gd name="connsiteX52" fmla="*/ 9624 w 98355"/>
                <a:gd name="connsiteY52" fmla="*/ 38717 h 106451"/>
                <a:gd name="connsiteX53" fmla="*/ 4519 w 98355"/>
                <a:gd name="connsiteY53" fmla="*/ 37365 h 106451"/>
                <a:gd name="connsiteX54" fmla="*/ 4767 w 98355"/>
                <a:gd name="connsiteY54" fmla="*/ 42746 h 106451"/>
                <a:gd name="connsiteX55" fmla="*/ 5738 w 98355"/>
                <a:gd name="connsiteY55" fmla="*/ 47480 h 106451"/>
                <a:gd name="connsiteX56" fmla="*/ 4576 w 98355"/>
                <a:gd name="connsiteY56" fmla="*/ 52376 h 106451"/>
                <a:gd name="connsiteX57" fmla="*/ -158 w 98355"/>
                <a:gd name="connsiteY57" fmla="*/ 53224 h 106451"/>
                <a:gd name="connsiteX58" fmla="*/ 1719 w 98355"/>
                <a:gd name="connsiteY58" fmla="*/ 58139 h 106451"/>
                <a:gd name="connsiteX59" fmla="*/ 2623 w 98355"/>
                <a:gd name="connsiteY59" fmla="*/ 62901 h 106451"/>
                <a:gd name="connsiteX60" fmla="*/ 928 w 98355"/>
                <a:gd name="connsiteY60" fmla="*/ 67492 h 106451"/>
                <a:gd name="connsiteX61" fmla="*/ 1271 w 98355"/>
                <a:gd name="connsiteY61" fmla="*/ 72741 h 106451"/>
                <a:gd name="connsiteX62" fmla="*/ 6100 w 98355"/>
                <a:gd name="connsiteY62" fmla="*/ 74055 h 106451"/>
                <a:gd name="connsiteX63" fmla="*/ 10567 w 98355"/>
                <a:gd name="connsiteY63" fmla="*/ 75912 h 106451"/>
                <a:gd name="connsiteX64" fmla="*/ 12796 w 98355"/>
                <a:gd name="connsiteY64" fmla="*/ 80856 h 106451"/>
                <a:gd name="connsiteX65" fmla="*/ 17082 w 98355"/>
                <a:gd name="connsiteY65" fmla="*/ 82970 h 106451"/>
                <a:gd name="connsiteX66" fmla="*/ 17168 w 98355"/>
                <a:gd name="connsiteY66" fmla="*/ 88114 h 106451"/>
                <a:gd name="connsiteX67" fmla="*/ 16339 w 98355"/>
                <a:gd name="connsiteY67" fmla="*/ 93286 h 106451"/>
                <a:gd name="connsiteX68" fmla="*/ 14520 w 98355"/>
                <a:gd name="connsiteY68" fmla="*/ 98534 h 106451"/>
                <a:gd name="connsiteX69" fmla="*/ 14834 w 98355"/>
                <a:gd name="connsiteY69" fmla="*/ 103544 h 10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98355" h="106451">
                  <a:moveTo>
                    <a:pt x="15415" y="106354"/>
                  </a:moveTo>
                  <a:lnTo>
                    <a:pt x="21264" y="103687"/>
                  </a:lnTo>
                  <a:lnTo>
                    <a:pt x="25817" y="101287"/>
                  </a:lnTo>
                  <a:lnTo>
                    <a:pt x="30979" y="99706"/>
                  </a:lnTo>
                  <a:lnTo>
                    <a:pt x="41105" y="95886"/>
                  </a:lnTo>
                  <a:lnTo>
                    <a:pt x="46915" y="94610"/>
                  </a:lnTo>
                  <a:lnTo>
                    <a:pt x="65812" y="92553"/>
                  </a:lnTo>
                  <a:lnTo>
                    <a:pt x="74156" y="91533"/>
                  </a:lnTo>
                  <a:lnTo>
                    <a:pt x="88596" y="94267"/>
                  </a:lnTo>
                  <a:lnTo>
                    <a:pt x="93444" y="94000"/>
                  </a:lnTo>
                  <a:lnTo>
                    <a:pt x="94892" y="89333"/>
                  </a:lnTo>
                  <a:lnTo>
                    <a:pt x="92558" y="84942"/>
                  </a:lnTo>
                  <a:lnTo>
                    <a:pt x="89110" y="79408"/>
                  </a:lnTo>
                  <a:lnTo>
                    <a:pt x="87520" y="74455"/>
                  </a:lnTo>
                  <a:lnTo>
                    <a:pt x="86472" y="69159"/>
                  </a:lnTo>
                  <a:lnTo>
                    <a:pt x="88024" y="63082"/>
                  </a:lnTo>
                  <a:lnTo>
                    <a:pt x="91111" y="58558"/>
                  </a:lnTo>
                  <a:lnTo>
                    <a:pt x="91615" y="52309"/>
                  </a:lnTo>
                  <a:lnTo>
                    <a:pt x="93949" y="46632"/>
                  </a:lnTo>
                  <a:lnTo>
                    <a:pt x="97692" y="43385"/>
                  </a:lnTo>
                  <a:lnTo>
                    <a:pt x="98197" y="38527"/>
                  </a:lnTo>
                  <a:lnTo>
                    <a:pt x="97140" y="32669"/>
                  </a:lnTo>
                  <a:lnTo>
                    <a:pt x="94501" y="28583"/>
                  </a:lnTo>
                  <a:lnTo>
                    <a:pt x="94949" y="23534"/>
                  </a:lnTo>
                  <a:lnTo>
                    <a:pt x="91549" y="19591"/>
                  </a:lnTo>
                  <a:lnTo>
                    <a:pt x="88815" y="15543"/>
                  </a:lnTo>
                  <a:lnTo>
                    <a:pt x="83614" y="13524"/>
                  </a:lnTo>
                  <a:lnTo>
                    <a:pt x="78519" y="13428"/>
                  </a:lnTo>
                  <a:lnTo>
                    <a:pt x="73499" y="15057"/>
                  </a:lnTo>
                  <a:lnTo>
                    <a:pt x="69051" y="17848"/>
                  </a:lnTo>
                  <a:lnTo>
                    <a:pt x="64231" y="17534"/>
                  </a:lnTo>
                  <a:lnTo>
                    <a:pt x="60155" y="14905"/>
                  </a:lnTo>
                  <a:lnTo>
                    <a:pt x="57001" y="11114"/>
                  </a:lnTo>
                  <a:lnTo>
                    <a:pt x="53592" y="7075"/>
                  </a:lnTo>
                  <a:lnTo>
                    <a:pt x="49029" y="5485"/>
                  </a:lnTo>
                  <a:lnTo>
                    <a:pt x="43895" y="5313"/>
                  </a:lnTo>
                  <a:lnTo>
                    <a:pt x="40171" y="9057"/>
                  </a:lnTo>
                  <a:lnTo>
                    <a:pt x="37657" y="4827"/>
                  </a:lnTo>
                  <a:lnTo>
                    <a:pt x="36647" y="-97"/>
                  </a:lnTo>
                  <a:lnTo>
                    <a:pt x="32360" y="2608"/>
                  </a:lnTo>
                  <a:lnTo>
                    <a:pt x="29493" y="6656"/>
                  </a:lnTo>
                  <a:lnTo>
                    <a:pt x="24721" y="7189"/>
                  </a:lnTo>
                  <a:lnTo>
                    <a:pt x="19702" y="7990"/>
                  </a:lnTo>
                  <a:lnTo>
                    <a:pt x="16206" y="4675"/>
                  </a:lnTo>
                  <a:lnTo>
                    <a:pt x="11720" y="6561"/>
                  </a:lnTo>
                  <a:lnTo>
                    <a:pt x="7805" y="9437"/>
                  </a:lnTo>
                  <a:lnTo>
                    <a:pt x="5138" y="13886"/>
                  </a:lnTo>
                  <a:lnTo>
                    <a:pt x="5395" y="18686"/>
                  </a:lnTo>
                  <a:lnTo>
                    <a:pt x="9015" y="22048"/>
                  </a:lnTo>
                  <a:lnTo>
                    <a:pt x="10834" y="26897"/>
                  </a:lnTo>
                  <a:lnTo>
                    <a:pt x="8672" y="31640"/>
                  </a:lnTo>
                  <a:lnTo>
                    <a:pt x="12730" y="34983"/>
                  </a:lnTo>
                  <a:lnTo>
                    <a:pt x="9624" y="38717"/>
                  </a:lnTo>
                  <a:lnTo>
                    <a:pt x="4519" y="37365"/>
                  </a:lnTo>
                  <a:lnTo>
                    <a:pt x="4767" y="42746"/>
                  </a:lnTo>
                  <a:lnTo>
                    <a:pt x="5738" y="47480"/>
                  </a:lnTo>
                  <a:lnTo>
                    <a:pt x="4576" y="52376"/>
                  </a:lnTo>
                  <a:lnTo>
                    <a:pt x="-158" y="53224"/>
                  </a:lnTo>
                  <a:lnTo>
                    <a:pt x="1719" y="58139"/>
                  </a:lnTo>
                  <a:lnTo>
                    <a:pt x="2623" y="62901"/>
                  </a:lnTo>
                  <a:lnTo>
                    <a:pt x="928" y="67492"/>
                  </a:lnTo>
                  <a:lnTo>
                    <a:pt x="1271" y="72741"/>
                  </a:lnTo>
                  <a:lnTo>
                    <a:pt x="6100" y="74055"/>
                  </a:lnTo>
                  <a:lnTo>
                    <a:pt x="10567" y="75912"/>
                  </a:lnTo>
                  <a:lnTo>
                    <a:pt x="12796" y="80856"/>
                  </a:lnTo>
                  <a:lnTo>
                    <a:pt x="17082" y="82970"/>
                  </a:lnTo>
                  <a:lnTo>
                    <a:pt x="17168" y="88114"/>
                  </a:lnTo>
                  <a:lnTo>
                    <a:pt x="16339" y="93286"/>
                  </a:lnTo>
                  <a:lnTo>
                    <a:pt x="14520" y="98534"/>
                  </a:lnTo>
                  <a:lnTo>
                    <a:pt x="14834" y="103544"/>
                  </a:lnTo>
                  <a:close/>
                </a:path>
              </a:pathLst>
            </a:custGeom>
            <a:solidFill>
              <a:srgbClr val="768EEB"/>
            </a:solidFill>
            <a:ln w="0" cap="flat">
              <a:solidFill>
                <a:srgbClr val="768EEB"/>
              </a:solidFill>
              <a:prstDash val="solid"/>
              <a:miter/>
            </a:ln>
          </p:spPr>
          <p:txBody>
            <a:bodyPr rtlCol="0" anchor="ctr"/>
            <a:lstStyle/>
            <a:p>
              <a:endParaRPr lang="de-DE"/>
            </a:p>
          </p:txBody>
        </p:sp>
        <p:sp>
          <p:nvSpPr>
            <p:cNvPr id="40" name="Freihandform: Form 39">
              <a:extLst>
                <a:ext uri="{FF2B5EF4-FFF2-40B4-BE49-F238E27FC236}">
                  <a16:creationId xmlns:a16="http://schemas.microsoft.com/office/drawing/2014/main" id="{7B0A983A-0EC3-49E0-8517-6591F708A907}"/>
                </a:ext>
              </a:extLst>
            </p:cNvPr>
            <p:cNvSpPr/>
            <p:nvPr/>
          </p:nvSpPr>
          <p:spPr>
            <a:xfrm>
              <a:off x="10004928" y="5121633"/>
              <a:ext cx="811671" cy="755821"/>
            </a:xfrm>
            <a:custGeom>
              <a:avLst/>
              <a:gdLst>
                <a:gd name="connsiteX0" fmla="*/ 323730 w 671226"/>
                <a:gd name="connsiteY0" fmla="*/ 10514 h 625040"/>
                <a:gd name="connsiteX1" fmla="*/ 323568 w 671226"/>
                <a:gd name="connsiteY1" fmla="*/ 4599 h 625040"/>
                <a:gd name="connsiteX2" fmla="*/ 323349 w 671226"/>
                <a:gd name="connsiteY2" fmla="*/ 10057 h 625040"/>
                <a:gd name="connsiteX3" fmla="*/ 549682 w 671226"/>
                <a:gd name="connsiteY3" fmla="*/ 132663 h 625040"/>
                <a:gd name="connsiteX4" fmla="*/ 549358 w 671226"/>
                <a:gd name="connsiteY4" fmla="*/ 127605 h 625040"/>
                <a:gd name="connsiteX5" fmla="*/ 549206 w 671226"/>
                <a:gd name="connsiteY5" fmla="*/ 132453 h 625040"/>
                <a:gd name="connsiteX6" fmla="*/ 632206 w 671226"/>
                <a:gd name="connsiteY6" fmla="*/ 226512 h 625040"/>
                <a:gd name="connsiteX7" fmla="*/ 632073 w 671226"/>
                <a:gd name="connsiteY7" fmla="*/ 221359 h 625040"/>
                <a:gd name="connsiteX8" fmla="*/ 631340 w 671226"/>
                <a:gd name="connsiteY8" fmla="*/ 226236 h 625040"/>
                <a:gd name="connsiteX9" fmla="*/ 662124 w 671226"/>
                <a:gd name="connsiteY9" fmla="*/ 263241 h 625040"/>
                <a:gd name="connsiteX10" fmla="*/ 663410 w 671226"/>
                <a:gd name="connsiteY10" fmla="*/ 258012 h 625040"/>
                <a:gd name="connsiteX11" fmla="*/ 667173 w 671226"/>
                <a:gd name="connsiteY11" fmla="*/ 249068 h 625040"/>
                <a:gd name="connsiteX12" fmla="*/ 665715 w 671226"/>
                <a:gd name="connsiteY12" fmla="*/ 243191 h 625040"/>
                <a:gd name="connsiteX13" fmla="*/ 665106 w 671226"/>
                <a:gd name="connsiteY13" fmla="*/ 248334 h 625040"/>
                <a:gd name="connsiteX14" fmla="*/ 661820 w 671226"/>
                <a:gd name="connsiteY14" fmla="*/ 251897 h 625040"/>
                <a:gd name="connsiteX15" fmla="*/ 661096 w 671226"/>
                <a:gd name="connsiteY15" fmla="*/ 256859 h 625040"/>
                <a:gd name="connsiteX16" fmla="*/ 662124 w 671226"/>
                <a:gd name="connsiteY16" fmla="*/ 263241 h 625040"/>
                <a:gd name="connsiteX17" fmla="*/ 668287 w 671226"/>
                <a:gd name="connsiteY17" fmla="*/ 291645 h 625040"/>
                <a:gd name="connsiteX18" fmla="*/ 668992 w 671226"/>
                <a:gd name="connsiteY18" fmla="*/ 286158 h 625040"/>
                <a:gd name="connsiteX19" fmla="*/ 668287 w 671226"/>
                <a:gd name="connsiteY19" fmla="*/ 291645 h 625040"/>
                <a:gd name="connsiteX20" fmla="*/ 668116 w 671226"/>
                <a:gd name="connsiteY20" fmla="*/ 299207 h 625040"/>
                <a:gd name="connsiteX21" fmla="*/ 670288 w 671226"/>
                <a:gd name="connsiteY21" fmla="*/ 293378 h 625040"/>
                <a:gd name="connsiteX22" fmla="*/ 667925 w 671226"/>
                <a:gd name="connsiteY22" fmla="*/ 297778 h 625040"/>
                <a:gd name="connsiteX23" fmla="*/ 404264 w 671226"/>
                <a:gd name="connsiteY23" fmla="*/ 461723 h 625040"/>
                <a:gd name="connsiteX24" fmla="*/ 408693 w 671226"/>
                <a:gd name="connsiteY24" fmla="*/ 457808 h 625040"/>
                <a:gd name="connsiteX25" fmla="*/ 413531 w 671226"/>
                <a:gd name="connsiteY25" fmla="*/ 458303 h 625040"/>
                <a:gd name="connsiteX26" fmla="*/ 408998 w 671226"/>
                <a:gd name="connsiteY26" fmla="*/ 456360 h 625040"/>
                <a:gd name="connsiteX27" fmla="*/ 406111 w 671226"/>
                <a:gd name="connsiteY27" fmla="*/ 452550 h 625040"/>
                <a:gd name="connsiteX28" fmla="*/ 401130 w 671226"/>
                <a:gd name="connsiteY28" fmla="*/ 452245 h 625040"/>
                <a:gd name="connsiteX29" fmla="*/ 393777 w 671226"/>
                <a:gd name="connsiteY29" fmla="*/ 454188 h 625040"/>
                <a:gd name="connsiteX30" fmla="*/ 389414 w 671226"/>
                <a:gd name="connsiteY30" fmla="*/ 456817 h 625040"/>
                <a:gd name="connsiteX31" fmla="*/ 391881 w 671226"/>
                <a:gd name="connsiteY31" fmla="*/ 461494 h 625040"/>
                <a:gd name="connsiteX32" fmla="*/ 398387 w 671226"/>
                <a:gd name="connsiteY32" fmla="*/ 460694 h 625040"/>
                <a:gd name="connsiteX33" fmla="*/ 404264 w 671226"/>
                <a:gd name="connsiteY33" fmla="*/ 461723 h 625040"/>
                <a:gd name="connsiteX34" fmla="*/ 511229 w 671226"/>
                <a:gd name="connsiteY34" fmla="*/ 547714 h 625040"/>
                <a:gd name="connsiteX35" fmla="*/ 514573 w 671226"/>
                <a:gd name="connsiteY35" fmla="*/ 544152 h 625040"/>
                <a:gd name="connsiteX36" fmla="*/ 514125 w 671226"/>
                <a:gd name="connsiteY36" fmla="*/ 538647 h 625040"/>
                <a:gd name="connsiteX37" fmla="*/ 509734 w 671226"/>
                <a:gd name="connsiteY37" fmla="*/ 542190 h 625040"/>
                <a:gd name="connsiteX38" fmla="*/ 511229 w 671226"/>
                <a:gd name="connsiteY38" fmla="*/ 547714 h 625040"/>
                <a:gd name="connsiteX39" fmla="*/ 296612 w 671226"/>
                <a:gd name="connsiteY39" fmla="*/ 20372 h 625040"/>
                <a:gd name="connsiteX40" fmla="*/ 301746 w 671226"/>
                <a:gd name="connsiteY40" fmla="*/ 16839 h 625040"/>
                <a:gd name="connsiteX41" fmla="*/ 305080 w 671226"/>
                <a:gd name="connsiteY41" fmla="*/ 13181 h 625040"/>
                <a:gd name="connsiteX42" fmla="*/ 302346 w 671226"/>
                <a:gd name="connsiteY42" fmla="*/ 9018 h 625040"/>
                <a:gd name="connsiteX43" fmla="*/ 297298 w 671226"/>
                <a:gd name="connsiteY43" fmla="*/ 10495 h 625040"/>
                <a:gd name="connsiteX44" fmla="*/ 292459 w 671226"/>
                <a:gd name="connsiteY44" fmla="*/ 11628 h 625040"/>
                <a:gd name="connsiteX45" fmla="*/ 288268 w 671226"/>
                <a:gd name="connsiteY45" fmla="*/ 7971 h 625040"/>
                <a:gd name="connsiteX46" fmla="*/ 288106 w 671226"/>
                <a:gd name="connsiteY46" fmla="*/ 13029 h 625040"/>
                <a:gd name="connsiteX47" fmla="*/ 291231 w 671226"/>
                <a:gd name="connsiteY47" fmla="*/ 16734 h 625040"/>
                <a:gd name="connsiteX48" fmla="*/ 296155 w 671226"/>
                <a:gd name="connsiteY48" fmla="*/ 19706 h 625040"/>
                <a:gd name="connsiteX49" fmla="*/ 289364 w 671226"/>
                <a:gd name="connsiteY49" fmla="*/ 18515 h 625040"/>
                <a:gd name="connsiteX50" fmla="*/ 288011 w 671226"/>
                <a:gd name="connsiteY50" fmla="*/ 13762 h 625040"/>
                <a:gd name="connsiteX51" fmla="*/ 283458 w 671226"/>
                <a:gd name="connsiteY51" fmla="*/ 16448 h 625040"/>
                <a:gd name="connsiteX52" fmla="*/ 289364 w 671226"/>
                <a:gd name="connsiteY52" fmla="*/ 18515 h 625040"/>
                <a:gd name="connsiteX53" fmla="*/ 1013 w 671226"/>
                <a:gd name="connsiteY53" fmla="*/ 253649 h 625040"/>
                <a:gd name="connsiteX54" fmla="*/ 1794 w 671226"/>
                <a:gd name="connsiteY54" fmla="*/ 248801 h 625040"/>
                <a:gd name="connsiteX55" fmla="*/ 1013 w 671226"/>
                <a:gd name="connsiteY55" fmla="*/ 253649 h 625040"/>
                <a:gd name="connsiteX56" fmla="*/ 3519 w 671226"/>
                <a:gd name="connsiteY56" fmla="*/ 269670 h 625040"/>
                <a:gd name="connsiteX57" fmla="*/ 2328 w 671226"/>
                <a:gd name="connsiteY57" fmla="*/ 264917 h 625040"/>
                <a:gd name="connsiteX58" fmla="*/ -158 w 671226"/>
                <a:gd name="connsiteY58" fmla="*/ 258469 h 625040"/>
                <a:gd name="connsiteX59" fmla="*/ 2318 w 671226"/>
                <a:gd name="connsiteY59" fmla="*/ 267946 h 625040"/>
                <a:gd name="connsiteX60" fmla="*/ 551739 w 671226"/>
                <a:gd name="connsiteY60" fmla="*/ 525731 h 625040"/>
                <a:gd name="connsiteX61" fmla="*/ 553377 w 671226"/>
                <a:gd name="connsiteY61" fmla="*/ 521092 h 625040"/>
                <a:gd name="connsiteX62" fmla="*/ 548682 w 671226"/>
                <a:gd name="connsiteY62" fmla="*/ 517206 h 625040"/>
                <a:gd name="connsiteX63" fmla="*/ 554654 w 671226"/>
                <a:gd name="connsiteY63" fmla="*/ 516320 h 625040"/>
                <a:gd name="connsiteX64" fmla="*/ 560102 w 671226"/>
                <a:gd name="connsiteY64" fmla="*/ 514482 h 625040"/>
                <a:gd name="connsiteX65" fmla="*/ 570399 w 671226"/>
                <a:gd name="connsiteY65" fmla="*/ 504509 h 625040"/>
                <a:gd name="connsiteX66" fmla="*/ 575104 w 671226"/>
                <a:gd name="connsiteY66" fmla="*/ 500804 h 625040"/>
                <a:gd name="connsiteX67" fmla="*/ 581581 w 671226"/>
                <a:gd name="connsiteY67" fmla="*/ 498213 h 625040"/>
                <a:gd name="connsiteX68" fmla="*/ 590268 w 671226"/>
                <a:gd name="connsiteY68" fmla="*/ 497594 h 625040"/>
                <a:gd name="connsiteX69" fmla="*/ 598564 w 671226"/>
                <a:gd name="connsiteY69" fmla="*/ 497080 h 625040"/>
                <a:gd name="connsiteX70" fmla="*/ 604203 w 671226"/>
                <a:gd name="connsiteY70" fmla="*/ 496061 h 625040"/>
                <a:gd name="connsiteX71" fmla="*/ 607746 w 671226"/>
                <a:gd name="connsiteY71" fmla="*/ 492669 h 625040"/>
                <a:gd name="connsiteX72" fmla="*/ 610870 w 671226"/>
                <a:gd name="connsiteY72" fmla="*/ 488678 h 625040"/>
                <a:gd name="connsiteX73" fmla="*/ 611776 w 671226"/>
                <a:gd name="connsiteY73" fmla="*/ 483830 h 625040"/>
                <a:gd name="connsiteX74" fmla="*/ 610156 w 671226"/>
                <a:gd name="connsiteY74" fmla="*/ 479020 h 625040"/>
                <a:gd name="connsiteX75" fmla="*/ 611604 w 671226"/>
                <a:gd name="connsiteY75" fmla="*/ 474239 h 625040"/>
                <a:gd name="connsiteX76" fmla="*/ 613099 w 671226"/>
                <a:gd name="connsiteY76" fmla="*/ 469124 h 625040"/>
                <a:gd name="connsiteX77" fmla="*/ 613938 w 671226"/>
                <a:gd name="connsiteY77" fmla="*/ 463818 h 625040"/>
                <a:gd name="connsiteX78" fmla="*/ 614357 w 671226"/>
                <a:gd name="connsiteY78" fmla="*/ 458970 h 625040"/>
                <a:gd name="connsiteX79" fmla="*/ 615471 w 671226"/>
                <a:gd name="connsiteY79" fmla="*/ 454255 h 625040"/>
                <a:gd name="connsiteX80" fmla="*/ 618157 w 671226"/>
                <a:gd name="connsiteY80" fmla="*/ 450093 h 625040"/>
                <a:gd name="connsiteX81" fmla="*/ 620662 w 671226"/>
                <a:gd name="connsiteY81" fmla="*/ 444930 h 625040"/>
                <a:gd name="connsiteX82" fmla="*/ 623196 w 671226"/>
                <a:gd name="connsiteY82" fmla="*/ 440263 h 625040"/>
                <a:gd name="connsiteX83" fmla="*/ 624786 w 671226"/>
                <a:gd name="connsiteY83" fmla="*/ 435634 h 625040"/>
                <a:gd name="connsiteX84" fmla="*/ 625939 w 671226"/>
                <a:gd name="connsiteY84" fmla="*/ 430700 h 625040"/>
                <a:gd name="connsiteX85" fmla="*/ 628044 w 671226"/>
                <a:gd name="connsiteY85" fmla="*/ 424575 h 625040"/>
                <a:gd name="connsiteX86" fmla="*/ 631311 w 671226"/>
                <a:gd name="connsiteY86" fmla="*/ 420642 h 625040"/>
                <a:gd name="connsiteX87" fmla="*/ 632969 w 671226"/>
                <a:gd name="connsiteY87" fmla="*/ 416012 h 625040"/>
                <a:gd name="connsiteX88" fmla="*/ 632026 w 671226"/>
                <a:gd name="connsiteY88" fmla="*/ 410821 h 625040"/>
                <a:gd name="connsiteX89" fmla="*/ 636588 w 671226"/>
                <a:gd name="connsiteY89" fmla="*/ 407087 h 625040"/>
                <a:gd name="connsiteX90" fmla="*/ 639045 w 671226"/>
                <a:gd name="connsiteY90" fmla="*/ 401906 h 625040"/>
                <a:gd name="connsiteX91" fmla="*/ 640970 w 671226"/>
                <a:gd name="connsiteY91" fmla="*/ 396762 h 625040"/>
                <a:gd name="connsiteX92" fmla="*/ 645989 w 671226"/>
                <a:gd name="connsiteY92" fmla="*/ 395857 h 625040"/>
                <a:gd name="connsiteX93" fmla="*/ 649447 w 671226"/>
                <a:gd name="connsiteY93" fmla="*/ 392162 h 625040"/>
                <a:gd name="connsiteX94" fmla="*/ 653666 w 671226"/>
                <a:gd name="connsiteY94" fmla="*/ 389171 h 625040"/>
                <a:gd name="connsiteX95" fmla="*/ 653171 w 671226"/>
                <a:gd name="connsiteY95" fmla="*/ 383856 h 625040"/>
                <a:gd name="connsiteX96" fmla="*/ 655371 w 671226"/>
                <a:gd name="connsiteY96" fmla="*/ 378865 h 625040"/>
                <a:gd name="connsiteX97" fmla="*/ 657876 w 671226"/>
                <a:gd name="connsiteY97" fmla="*/ 374807 h 625040"/>
                <a:gd name="connsiteX98" fmla="*/ 660296 w 671226"/>
                <a:gd name="connsiteY98" fmla="*/ 370264 h 625040"/>
                <a:gd name="connsiteX99" fmla="*/ 661020 w 671226"/>
                <a:gd name="connsiteY99" fmla="*/ 364739 h 625040"/>
                <a:gd name="connsiteX100" fmla="*/ 662772 w 671226"/>
                <a:gd name="connsiteY100" fmla="*/ 359396 h 625040"/>
                <a:gd name="connsiteX101" fmla="*/ 661467 w 671226"/>
                <a:gd name="connsiteY101" fmla="*/ 354519 h 625040"/>
                <a:gd name="connsiteX102" fmla="*/ 662610 w 671226"/>
                <a:gd name="connsiteY102" fmla="*/ 349661 h 625040"/>
                <a:gd name="connsiteX103" fmla="*/ 664668 w 671226"/>
                <a:gd name="connsiteY103" fmla="*/ 344899 h 625040"/>
                <a:gd name="connsiteX104" fmla="*/ 665735 w 671226"/>
                <a:gd name="connsiteY104" fmla="*/ 339355 h 625040"/>
                <a:gd name="connsiteX105" fmla="*/ 666954 w 671226"/>
                <a:gd name="connsiteY105" fmla="*/ 334488 h 625040"/>
                <a:gd name="connsiteX106" fmla="*/ 666954 w 671226"/>
                <a:gd name="connsiteY106" fmla="*/ 329220 h 625040"/>
                <a:gd name="connsiteX107" fmla="*/ 668478 w 671226"/>
                <a:gd name="connsiteY107" fmla="*/ 324687 h 625040"/>
                <a:gd name="connsiteX108" fmla="*/ 671069 w 671226"/>
                <a:gd name="connsiteY108" fmla="*/ 320543 h 625040"/>
                <a:gd name="connsiteX109" fmla="*/ 670830 w 671226"/>
                <a:gd name="connsiteY109" fmla="*/ 315438 h 625040"/>
                <a:gd name="connsiteX110" fmla="*/ 670764 w 671226"/>
                <a:gd name="connsiteY110" fmla="*/ 310332 h 625040"/>
                <a:gd name="connsiteX111" fmla="*/ 668735 w 671226"/>
                <a:gd name="connsiteY111" fmla="*/ 305608 h 625040"/>
                <a:gd name="connsiteX112" fmla="*/ 667697 w 671226"/>
                <a:gd name="connsiteY112" fmla="*/ 300912 h 625040"/>
                <a:gd name="connsiteX113" fmla="*/ 666430 w 671226"/>
                <a:gd name="connsiteY113" fmla="*/ 296207 h 625040"/>
                <a:gd name="connsiteX114" fmla="*/ 663829 w 671226"/>
                <a:gd name="connsiteY114" fmla="*/ 292178 h 625040"/>
                <a:gd name="connsiteX115" fmla="*/ 662363 w 671226"/>
                <a:gd name="connsiteY115" fmla="*/ 287577 h 625040"/>
                <a:gd name="connsiteX116" fmla="*/ 663382 w 671226"/>
                <a:gd name="connsiteY116" fmla="*/ 281862 h 625040"/>
                <a:gd name="connsiteX117" fmla="*/ 662849 w 671226"/>
                <a:gd name="connsiteY117" fmla="*/ 276795 h 625040"/>
                <a:gd name="connsiteX118" fmla="*/ 662553 w 671226"/>
                <a:gd name="connsiteY118" fmla="*/ 271261 h 625040"/>
                <a:gd name="connsiteX119" fmla="*/ 663734 w 671226"/>
                <a:gd name="connsiteY119" fmla="*/ 266022 h 625040"/>
                <a:gd name="connsiteX120" fmla="*/ 659838 w 671226"/>
                <a:gd name="connsiteY120" fmla="*/ 262174 h 625040"/>
                <a:gd name="connsiteX121" fmla="*/ 660572 w 671226"/>
                <a:gd name="connsiteY121" fmla="*/ 256630 h 625040"/>
                <a:gd name="connsiteX122" fmla="*/ 655705 w 671226"/>
                <a:gd name="connsiteY122" fmla="*/ 253040 h 625040"/>
                <a:gd name="connsiteX123" fmla="*/ 652695 w 671226"/>
                <a:gd name="connsiteY123" fmla="*/ 245753 h 625040"/>
                <a:gd name="connsiteX124" fmla="*/ 646999 w 671226"/>
                <a:gd name="connsiteY124" fmla="*/ 241553 h 625040"/>
                <a:gd name="connsiteX125" fmla="*/ 644151 w 671226"/>
                <a:gd name="connsiteY125" fmla="*/ 235942 h 625040"/>
                <a:gd name="connsiteX126" fmla="*/ 639322 w 671226"/>
                <a:gd name="connsiteY126" fmla="*/ 231780 h 625040"/>
                <a:gd name="connsiteX127" fmla="*/ 634102 w 671226"/>
                <a:gd name="connsiteY127" fmla="*/ 229332 h 625040"/>
                <a:gd name="connsiteX128" fmla="*/ 630730 w 671226"/>
                <a:gd name="connsiteY128" fmla="*/ 225712 h 625040"/>
                <a:gd name="connsiteX129" fmla="*/ 627111 w 671226"/>
                <a:gd name="connsiteY129" fmla="*/ 222283 h 625040"/>
                <a:gd name="connsiteX130" fmla="*/ 624425 w 671226"/>
                <a:gd name="connsiteY130" fmla="*/ 218188 h 625040"/>
                <a:gd name="connsiteX131" fmla="*/ 624558 w 671226"/>
                <a:gd name="connsiteY131" fmla="*/ 211892 h 625040"/>
                <a:gd name="connsiteX132" fmla="*/ 625444 w 671226"/>
                <a:gd name="connsiteY132" fmla="*/ 206796 h 625040"/>
                <a:gd name="connsiteX133" fmla="*/ 623158 w 671226"/>
                <a:gd name="connsiteY133" fmla="*/ 202252 h 625040"/>
                <a:gd name="connsiteX134" fmla="*/ 618490 w 671226"/>
                <a:gd name="connsiteY134" fmla="*/ 203500 h 625040"/>
                <a:gd name="connsiteX135" fmla="*/ 614871 w 671226"/>
                <a:gd name="connsiteY135" fmla="*/ 200366 h 625040"/>
                <a:gd name="connsiteX136" fmla="*/ 611737 w 671226"/>
                <a:gd name="connsiteY136" fmla="*/ 204033 h 625040"/>
                <a:gd name="connsiteX137" fmla="*/ 605822 w 671226"/>
                <a:gd name="connsiteY137" fmla="*/ 200328 h 625040"/>
                <a:gd name="connsiteX138" fmla="*/ 603689 w 671226"/>
                <a:gd name="connsiteY138" fmla="*/ 195937 h 625040"/>
                <a:gd name="connsiteX139" fmla="*/ 602288 w 671226"/>
                <a:gd name="connsiteY139" fmla="*/ 190946 h 625040"/>
                <a:gd name="connsiteX140" fmla="*/ 601345 w 671226"/>
                <a:gd name="connsiteY140" fmla="*/ 186260 h 625040"/>
                <a:gd name="connsiteX141" fmla="*/ 599640 w 671226"/>
                <a:gd name="connsiteY141" fmla="*/ 181707 h 625040"/>
                <a:gd name="connsiteX142" fmla="*/ 597726 w 671226"/>
                <a:gd name="connsiteY142" fmla="*/ 176811 h 625040"/>
                <a:gd name="connsiteX143" fmla="*/ 593354 w 671226"/>
                <a:gd name="connsiteY143" fmla="*/ 174639 h 625040"/>
                <a:gd name="connsiteX144" fmla="*/ 590306 w 671226"/>
                <a:gd name="connsiteY144" fmla="*/ 170972 h 625040"/>
                <a:gd name="connsiteX145" fmla="*/ 593506 w 671226"/>
                <a:gd name="connsiteY145" fmla="*/ 167333 h 625040"/>
                <a:gd name="connsiteX146" fmla="*/ 589744 w 671226"/>
                <a:gd name="connsiteY146" fmla="*/ 164095 h 625040"/>
                <a:gd name="connsiteX147" fmla="*/ 586486 w 671226"/>
                <a:gd name="connsiteY147" fmla="*/ 160295 h 625040"/>
                <a:gd name="connsiteX148" fmla="*/ 581838 w 671226"/>
                <a:gd name="connsiteY148" fmla="*/ 158266 h 625040"/>
                <a:gd name="connsiteX149" fmla="*/ 577124 w 671226"/>
                <a:gd name="connsiteY149" fmla="*/ 157532 h 625040"/>
                <a:gd name="connsiteX150" fmla="*/ 572142 w 671226"/>
                <a:gd name="connsiteY150" fmla="*/ 155065 h 625040"/>
                <a:gd name="connsiteX151" fmla="*/ 570132 w 671226"/>
                <a:gd name="connsiteY151" fmla="*/ 149741 h 625040"/>
                <a:gd name="connsiteX152" fmla="*/ 564712 w 671226"/>
                <a:gd name="connsiteY152" fmla="*/ 148712 h 625040"/>
                <a:gd name="connsiteX153" fmla="*/ 560283 w 671226"/>
                <a:gd name="connsiteY153" fmla="*/ 146941 h 625040"/>
                <a:gd name="connsiteX154" fmla="*/ 554826 w 671226"/>
                <a:gd name="connsiteY154" fmla="*/ 144083 h 625040"/>
                <a:gd name="connsiteX155" fmla="*/ 551158 w 671226"/>
                <a:gd name="connsiteY155" fmla="*/ 140873 h 625040"/>
                <a:gd name="connsiteX156" fmla="*/ 551015 w 671226"/>
                <a:gd name="connsiteY156" fmla="*/ 135330 h 625040"/>
                <a:gd name="connsiteX157" fmla="*/ 547700 w 671226"/>
                <a:gd name="connsiteY157" fmla="*/ 130548 h 625040"/>
                <a:gd name="connsiteX158" fmla="*/ 546024 w 671226"/>
                <a:gd name="connsiteY158" fmla="*/ 125624 h 625040"/>
                <a:gd name="connsiteX159" fmla="*/ 547044 w 671226"/>
                <a:gd name="connsiteY159" fmla="*/ 120766 h 625040"/>
                <a:gd name="connsiteX160" fmla="*/ 546529 w 671226"/>
                <a:gd name="connsiteY160" fmla="*/ 115679 h 625040"/>
                <a:gd name="connsiteX161" fmla="*/ 545062 w 671226"/>
                <a:gd name="connsiteY161" fmla="*/ 110946 h 625040"/>
                <a:gd name="connsiteX162" fmla="*/ 544367 w 671226"/>
                <a:gd name="connsiteY162" fmla="*/ 105583 h 625040"/>
                <a:gd name="connsiteX163" fmla="*/ 540328 w 671226"/>
                <a:gd name="connsiteY163" fmla="*/ 102973 h 625040"/>
                <a:gd name="connsiteX164" fmla="*/ 536480 w 671226"/>
                <a:gd name="connsiteY164" fmla="*/ 97820 h 625040"/>
                <a:gd name="connsiteX165" fmla="*/ 536280 w 671226"/>
                <a:gd name="connsiteY165" fmla="*/ 92677 h 625040"/>
                <a:gd name="connsiteX166" fmla="*/ 534880 w 671226"/>
                <a:gd name="connsiteY166" fmla="*/ 87905 h 625040"/>
                <a:gd name="connsiteX167" fmla="*/ 534204 w 671226"/>
                <a:gd name="connsiteY167" fmla="*/ 82952 h 625040"/>
                <a:gd name="connsiteX168" fmla="*/ 533680 w 671226"/>
                <a:gd name="connsiteY168" fmla="*/ 77942 h 625040"/>
                <a:gd name="connsiteX169" fmla="*/ 533775 w 671226"/>
                <a:gd name="connsiteY169" fmla="*/ 73150 h 625040"/>
                <a:gd name="connsiteX170" fmla="*/ 530594 w 671226"/>
                <a:gd name="connsiteY170" fmla="*/ 69112 h 625040"/>
                <a:gd name="connsiteX171" fmla="*/ 526355 w 671226"/>
                <a:gd name="connsiteY171" fmla="*/ 65816 h 625040"/>
                <a:gd name="connsiteX172" fmla="*/ 522783 w 671226"/>
                <a:gd name="connsiteY172" fmla="*/ 62482 h 625040"/>
                <a:gd name="connsiteX173" fmla="*/ 520593 w 671226"/>
                <a:gd name="connsiteY173" fmla="*/ 58158 h 625040"/>
                <a:gd name="connsiteX174" fmla="*/ 516049 w 671226"/>
                <a:gd name="connsiteY174" fmla="*/ 59682 h 625040"/>
                <a:gd name="connsiteX175" fmla="*/ 511592 w 671226"/>
                <a:gd name="connsiteY175" fmla="*/ 63797 h 625040"/>
                <a:gd name="connsiteX176" fmla="*/ 507914 w 671226"/>
                <a:gd name="connsiteY176" fmla="*/ 59663 h 625040"/>
                <a:gd name="connsiteX177" fmla="*/ 506448 w 671226"/>
                <a:gd name="connsiteY177" fmla="*/ 55024 h 625040"/>
                <a:gd name="connsiteX178" fmla="*/ 505019 w 671226"/>
                <a:gd name="connsiteY178" fmla="*/ 48909 h 625040"/>
                <a:gd name="connsiteX179" fmla="*/ 504629 w 671226"/>
                <a:gd name="connsiteY179" fmla="*/ 43804 h 625040"/>
                <a:gd name="connsiteX180" fmla="*/ 504305 w 671226"/>
                <a:gd name="connsiteY180" fmla="*/ 38975 h 625040"/>
                <a:gd name="connsiteX181" fmla="*/ 502228 w 671226"/>
                <a:gd name="connsiteY181" fmla="*/ 34117 h 625040"/>
                <a:gd name="connsiteX182" fmla="*/ 500504 w 671226"/>
                <a:gd name="connsiteY182" fmla="*/ 29535 h 625040"/>
                <a:gd name="connsiteX183" fmla="*/ 497523 w 671226"/>
                <a:gd name="connsiteY183" fmla="*/ 25087 h 625040"/>
                <a:gd name="connsiteX184" fmla="*/ 499781 w 671226"/>
                <a:gd name="connsiteY184" fmla="*/ 20792 h 625040"/>
                <a:gd name="connsiteX185" fmla="*/ 495027 w 671226"/>
                <a:gd name="connsiteY185" fmla="*/ 19706 h 625040"/>
                <a:gd name="connsiteX186" fmla="*/ 493446 w 671226"/>
                <a:gd name="connsiteY186" fmla="*/ 14410 h 625040"/>
                <a:gd name="connsiteX187" fmla="*/ 492932 w 671226"/>
                <a:gd name="connsiteY187" fmla="*/ 9428 h 625040"/>
                <a:gd name="connsiteX188" fmla="*/ 491713 w 671226"/>
                <a:gd name="connsiteY188" fmla="*/ 4399 h 625040"/>
                <a:gd name="connsiteX189" fmla="*/ 488998 w 671226"/>
                <a:gd name="connsiteY189" fmla="*/ -97 h 625040"/>
                <a:gd name="connsiteX190" fmla="*/ 484655 w 671226"/>
                <a:gd name="connsiteY190" fmla="*/ 2923 h 625040"/>
                <a:gd name="connsiteX191" fmla="*/ 481816 w 671226"/>
                <a:gd name="connsiteY191" fmla="*/ 6990 h 625040"/>
                <a:gd name="connsiteX192" fmla="*/ 480540 w 671226"/>
                <a:gd name="connsiteY192" fmla="*/ 13200 h 625040"/>
                <a:gd name="connsiteX193" fmla="*/ 478578 w 671226"/>
                <a:gd name="connsiteY193" fmla="*/ 19296 h 625040"/>
                <a:gd name="connsiteX194" fmla="*/ 475025 w 671226"/>
                <a:gd name="connsiteY194" fmla="*/ 24992 h 625040"/>
                <a:gd name="connsiteX195" fmla="*/ 472625 w 671226"/>
                <a:gd name="connsiteY195" fmla="*/ 30936 h 625040"/>
                <a:gd name="connsiteX196" fmla="*/ 477387 w 671226"/>
                <a:gd name="connsiteY196" fmla="*/ 31269 h 625040"/>
                <a:gd name="connsiteX197" fmla="*/ 478263 w 671226"/>
                <a:gd name="connsiteY197" fmla="*/ 36660 h 625040"/>
                <a:gd name="connsiteX198" fmla="*/ 473358 w 671226"/>
                <a:gd name="connsiteY198" fmla="*/ 36774 h 625040"/>
                <a:gd name="connsiteX199" fmla="*/ 473720 w 671226"/>
                <a:gd name="connsiteY199" fmla="*/ 41784 h 625040"/>
                <a:gd name="connsiteX200" fmla="*/ 471720 w 671226"/>
                <a:gd name="connsiteY200" fmla="*/ 47538 h 625040"/>
                <a:gd name="connsiteX201" fmla="*/ 470567 w 671226"/>
                <a:gd name="connsiteY201" fmla="*/ 53338 h 625040"/>
                <a:gd name="connsiteX202" fmla="*/ 472739 w 671226"/>
                <a:gd name="connsiteY202" fmla="*/ 59730 h 625040"/>
                <a:gd name="connsiteX203" fmla="*/ 471949 w 671226"/>
                <a:gd name="connsiteY203" fmla="*/ 65216 h 625040"/>
                <a:gd name="connsiteX204" fmla="*/ 473225 w 671226"/>
                <a:gd name="connsiteY204" fmla="*/ 71350 h 625040"/>
                <a:gd name="connsiteX205" fmla="*/ 472263 w 671226"/>
                <a:gd name="connsiteY205" fmla="*/ 77417 h 625040"/>
                <a:gd name="connsiteX206" fmla="*/ 469834 w 671226"/>
                <a:gd name="connsiteY206" fmla="*/ 85161 h 625040"/>
                <a:gd name="connsiteX207" fmla="*/ 469644 w 671226"/>
                <a:gd name="connsiteY207" fmla="*/ 90019 h 625040"/>
                <a:gd name="connsiteX208" fmla="*/ 468129 w 671226"/>
                <a:gd name="connsiteY208" fmla="*/ 95553 h 625040"/>
                <a:gd name="connsiteX209" fmla="*/ 466452 w 671226"/>
                <a:gd name="connsiteY209" fmla="*/ 101030 h 625040"/>
                <a:gd name="connsiteX210" fmla="*/ 463033 w 671226"/>
                <a:gd name="connsiteY210" fmla="*/ 105792 h 625040"/>
                <a:gd name="connsiteX211" fmla="*/ 461404 w 671226"/>
                <a:gd name="connsiteY211" fmla="*/ 110812 h 625040"/>
                <a:gd name="connsiteX212" fmla="*/ 459033 w 671226"/>
                <a:gd name="connsiteY212" fmla="*/ 115089 h 625040"/>
                <a:gd name="connsiteX213" fmla="*/ 454927 w 671226"/>
                <a:gd name="connsiteY213" fmla="*/ 117708 h 625040"/>
                <a:gd name="connsiteX214" fmla="*/ 447850 w 671226"/>
                <a:gd name="connsiteY214" fmla="*/ 119337 h 625040"/>
                <a:gd name="connsiteX215" fmla="*/ 443326 w 671226"/>
                <a:gd name="connsiteY215" fmla="*/ 116689 h 625040"/>
                <a:gd name="connsiteX216" fmla="*/ 438773 w 671226"/>
                <a:gd name="connsiteY216" fmla="*/ 114870 h 625040"/>
                <a:gd name="connsiteX217" fmla="*/ 433686 w 671226"/>
                <a:gd name="connsiteY217" fmla="*/ 112346 h 625040"/>
                <a:gd name="connsiteX218" fmla="*/ 432324 w 671226"/>
                <a:gd name="connsiteY218" fmla="*/ 107421 h 625040"/>
                <a:gd name="connsiteX219" fmla="*/ 428372 w 671226"/>
                <a:gd name="connsiteY219" fmla="*/ 104669 h 625040"/>
                <a:gd name="connsiteX220" fmla="*/ 423590 w 671226"/>
                <a:gd name="connsiteY220" fmla="*/ 102811 h 625040"/>
                <a:gd name="connsiteX221" fmla="*/ 418580 w 671226"/>
                <a:gd name="connsiteY221" fmla="*/ 102506 h 625040"/>
                <a:gd name="connsiteX222" fmla="*/ 413865 w 671226"/>
                <a:gd name="connsiteY222" fmla="*/ 99420 h 625040"/>
                <a:gd name="connsiteX223" fmla="*/ 408922 w 671226"/>
                <a:gd name="connsiteY223" fmla="*/ 93848 h 625040"/>
                <a:gd name="connsiteX224" fmla="*/ 404397 w 671226"/>
                <a:gd name="connsiteY224" fmla="*/ 92343 h 625040"/>
                <a:gd name="connsiteX225" fmla="*/ 398158 w 671226"/>
                <a:gd name="connsiteY225" fmla="*/ 88666 h 625040"/>
                <a:gd name="connsiteX226" fmla="*/ 392862 w 671226"/>
                <a:gd name="connsiteY226" fmla="*/ 88057 h 625040"/>
                <a:gd name="connsiteX227" fmla="*/ 389100 w 671226"/>
                <a:gd name="connsiteY227" fmla="*/ 85076 h 625040"/>
                <a:gd name="connsiteX228" fmla="*/ 384947 w 671226"/>
                <a:gd name="connsiteY228" fmla="*/ 82218 h 625040"/>
                <a:gd name="connsiteX229" fmla="*/ 378908 w 671226"/>
                <a:gd name="connsiteY229" fmla="*/ 76694 h 625040"/>
                <a:gd name="connsiteX230" fmla="*/ 374127 w 671226"/>
                <a:gd name="connsiteY230" fmla="*/ 73169 h 625040"/>
                <a:gd name="connsiteX231" fmla="*/ 370117 w 671226"/>
                <a:gd name="connsiteY231" fmla="*/ 69150 h 625040"/>
                <a:gd name="connsiteX232" fmla="*/ 372488 w 671226"/>
                <a:gd name="connsiteY232" fmla="*/ 64883 h 625040"/>
                <a:gd name="connsiteX233" fmla="*/ 375422 w 671226"/>
                <a:gd name="connsiteY233" fmla="*/ 60987 h 625040"/>
                <a:gd name="connsiteX234" fmla="*/ 378737 w 671226"/>
                <a:gd name="connsiteY234" fmla="*/ 55910 h 625040"/>
                <a:gd name="connsiteX235" fmla="*/ 380480 w 671226"/>
                <a:gd name="connsiteY235" fmla="*/ 51119 h 625040"/>
                <a:gd name="connsiteX236" fmla="*/ 377746 w 671226"/>
                <a:gd name="connsiteY236" fmla="*/ 47176 h 625040"/>
                <a:gd name="connsiteX237" fmla="*/ 379289 w 671226"/>
                <a:gd name="connsiteY237" fmla="*/ 42604 h 625040"/>
                <a:gd name="connsiteX238" fmla="*/ 384080 w 671226"/>
                <a:gd name="connsiteY238" fmla="*/ 41794 h 625040"/>
                <a:gd name="connsiteX239" fmla="*/ 388938 w 671226"/>
                <a:gd name="connsiteY239" fmla="*/ 40937 h 625040"/>
                <a:gd name="connsiteX240" fmla="*/ 388519 w 671226"/>
                <a:gd name="connsiteY240" fmla="*/ 35841 h 625040"/>
                <a:gd name="connsiteX241" fmla="*/ 391948 w 671226"/>
                <a:gd name="connsiteY241" fmla="*/ 31507 h 625040"/>
                <a:gd name="connsiteX242" fmla="*/ 395786 w 671226"/>
                <a:gd name="connsiteY242" fmla="*/ 27630 h 625040"/>
                <a:gd name="connsiteX243" fmla="*/ 392177 w 671226"/>
                <a:gd name="connsiteY243" fmla="*/ 24287 h 625040"/>
                <a:gd name="connsiteX244" fmla="*/ 387890 w 671226"/>
                <a:gd name="connsiteY244" fmla="*/ 21382 h 625040"/>
                <a:gd name="connsiteX245" fmla="*/ 383766 w 671226"/>
                <a:gd name="connsiteY245" fmla="*/ 23982 h 625040"/>
                <a:gd name="connsiteX246" fmla="*/ 384671 w 671226"/>
                <a:gd name="connsiteY246" fmla="*/ 28659 h 625040"/>
                <a:gd name="connsiteX247" fmla="*/ 379813 w 671226"/>
                <a:gd name="connsiteY247" fmla="*/ 28050 h 625040"/>
                <a:gd name="connsiteX248" fmla="*/ 380575 w 671226"/>
                <a:gd name="connsiteY248" fmla="*/ 22944 h 625040"/>
                <a:gd name="connsiteX249" fmla="*/ 376336 w 671226"/>
                <a:gd name="connsiteY249" fmla="*/ 25744 h 625040"/>
                <a:gd name="connsiteX250" fmla="*/ 377432 w 671226"/>
                <a:gd name="connsiteY250" fmla="*/ 21087 h 625040"/>
                <a:gd name="connsiteX251" fmla="*/ 370126 w 671226"/>
                <a:gd name="connsiteY251" fmla="*/ 24420 h 625040"/>
                <a:gd name="connsiteX252" fmla="*/ 364535 w 671226"/>
                <a:gd name="connsiteY252" fmla="*/ 25821 h 625040"/>
                <a:gd name="connsiteX253" fmla="*/ 360287 w 671226"/>
                <a:gd name="connsiteY253" fmla="*/ 22220 h 625040"/>
                <a:gd name="connsiteX254" fmla="*/ 353819 w 671226"/>
                <a:gd name="connsiteY254" fmla="*/ 22439 h 625040"/>
                <a:gd name="connsiteX255" fmla="*/ 349247 w 671226"/>
                <a:gd name="connsiteY255" fmla="*/ 19696 h 625040"/>
                <a:gd name="connsiteX256" fmla="*/ 344133 w 671226"/>
                <a:gd name="connsiteY256" fmla="*/ 18715 h 625040"/>
                <a:gd name="connsiteX257" fmla="*/ 339217 w 671226"/>
                <a:gd name="connsiteY257" fmla="*/ 19248 h 625040"/>
                <a:gd name="connsiteX258" fmla="*/ 334312 w 671226"/>
                <a:gd name="connsiteY258" fmla="*/ 16877 h 625040"/>
                <a:gd name="connsiteX259" fmla="*/ 329988 w 671226"/>
                <a:gd name="connsiteY259" fmla="*/ 11543 h 625040"/>
                <a:gd name="connsiteX260" fmla="*/ 324911 w 671226"/>
                <a:gd name="connsiteY260" fmla="*/ 13143 h 625040"/>
                <a:gd name="connsiteX261" fmla="*/ 322196 w 671226"/>
                <a:gd name="connsiteY261" fmla="*/ 9038 h 625040"/>
                <a:gd name="connsiteX262" fmla="*/ 316920 w 671226"/>
                <a:gd name="connsiteY262" fmla="*/ 6675 h 625040"/>
                <a:gd name="connsiteX263" fmla="*/ 317453 w 671226"/>
                <a:gd name="connsiteY263" fmla="*/ 11485 h 625040"/>
                <a:gd name="connsiteX264" fmla="*/ 314272 w 671226"/>
                <a:gd name="connsiteY264" fmla="*/ 7018 h 625040"/>
                <a:gd name="connsiteX265" fmla="*/ 310004 w 671226"/>
                <a:gd name="connsiteY265" fmla="*/ 9600 h 625040"/>
                <a:gd name="connsiteX266" fmla="*/ 314643 w 671226"/>
                <a:gd name="connsiteY266" fmla="*/ 11562 h 625040"/>
                <a:gd name="connsiteX267" fmla="*/ 319863 w 671226"/>
                <a:gd name="connsiteY267" fmla="*/ 11952 h 625040"/>
                <a:gd name="connsiteX268" fmla="*/ 323844 w 671226"/>
                <a:gd name="connsiteY268" fmla="*/ 15315 h 625040"/>
                <a:gd name="connsiteX269" fmla="*/ 324254 w 671226"/>
                <a:gd name="connsiteY269" fmla="*/ 21620 h 625040"/>
                <a:gd name="connsiteX270" fmla="*/ 321339 w 671226"/>
                <a:gd name="connsiteY270" fmla="*/ 26402 h 625040"/>
                <a:gd name="connsiteX271" fmla="*/ 315081 w 671226"/>
                <a:gd name="connsiteY271" fmla="*/ 26506 h 625040"/>
                <a:gd name="connsiteX272" fmla="*/ 310281 w 671226"/>
                <a:gd name="connsiteY272" fmla="*/ 25935 h 625040"/>
                <a:gd name="connsiteX273" fmla="*/ 303432 w 671226"/>
                <a:gd name="connsiteY273" fmla="*/ 25478 h 625040"/>
                <a:gd name="connsiteX274" fmla="*/ 298527 w 671226"/>
                <a:gd name="connsiteY274" fmla="*/ 24202 h 625040"/>
                <a:gd name="connsiteX275" fmla="*/ 294936 w 671226"/>
                <a:gd name="connsiteY275" fmla="*/ 28030 h 625040"/>
                <a:gd name="connsiteX276" fmla="*/ 290278 w 671226"/>
                <a:gd name="connsiteY276" fmla="*/ 30983 h 625040"/>
                <a:gd name="connsiteX277" fmla="*/ 286840 w 671226"/>
                <a:gd name="connsiteY277" fmla="*/ 35050 h 625040"/>
                <a:gd name="connsiteX278" fmla="*/ 283039 w 671226"/>
                <a:gd name="connsiteY278" fmla="*/ 37965 h 625040"/>
                <a:gd name="connsiteX279" fmla="*/ 284839 w 671226"/>
                <a:gd name="connsiteY279" fmla="*/ 43185 h 625040"/>
                <a:gd name="connsiteX280" fmla="*/ 280830 w 671226"/>
                <a:gd name="connsiteY280" fmla="*/ 47443 h 625040"/>
                <a:gd name="connsiteX281" fmla="*/ 277334 w 671226"/>
                <a:gd name="connsiteY281" fmla="*/ 51719 h 625040"/>
                <a:gd name="connsiteX282" fmla="*/ 274486 w 671226"/>
                <a:gd name="connsiteY282" fmla="*/ 56243 h 625040"/>
                <a:gd name="connsiteX283" fmla="*/ 271181 w 671226"/>
                <a:gd name="connsiteY283" fmla="*/ 60225 h 625040"/>
                <a:gd name="connsiteX284" fmla="*/ 273067 w 671226"/>
                <a:gd name="connsiteY284" fmla="*/ 64740 h 625040"/>
                <a:gd name="connsiteX285" fmla="*/ 276152 w 671226"/>
                <a:gd name="connsiteY285" fmla="*/ 68702 h 625040"/>
                <a:gd name="connsiteX286" fmla="*/ 274981 w 671226"/>
                <a:gd name="connsiteY286" fmla="*/ 73760 h 625040"/>
                <a:gd name="connsiteX287" fmla="*/ 270885 w 671226"/>
                <a:gd name="connsiteY287" fmla="*/ 70874 h 625040"/>
                <a:gd name="connsiteX288" fmla="*/ 268094 w 671226"/>
                <a:gd name="connsiteY288" fmla="*/ 75160 h 625040"/>
                <a:gd name="connsiteX289" fmla="*/ 265904 w 671226"/>
                <a:gd name="connsiteY289" fmla="*/ 70864 h 625040"/>
                <a:gd name="connsiteX290" fmla="*/ 260064 w 671226"/>
                <a:gd name="connsiteY290" fmla="*/ 69655 h 625040"/>
                <a:gd name="connsiteX291" fmla="*/ 254978 w 671226"/>
                <a:gd name="connsiteY291" fmla="*/ 69169 h 625040"/>
                <a:gd name="connsiteX292" fmla="*/ 251045 w 671226"/>
                <a:gd name="connsiteY292" fmla="*/ 74065 h 625040"/>
                <a:gd name="connsiteX293" fmla="*/ 252768 w 671226"/>
                <a:gd name="connsiteY293" fmla="*/ 80256 h 625040"/>
                <a:gd name="connsiteX294" fmla="*/ 249959 w 671226"/>
                <a:gd name="connsiteY294" fmla="*/ 75570 h 625040"/>
                <a:gd name="connsiteX295" fmla="*/ 248835 w 671226"/>
                <a:gd name="connsiteY295" fmla="*/ 80923 h 625040"/>
                <a:gd name="connsiteX296" fmla="*/ 249397 w 671226"/>
                <a:gd name="connsiteY296" fmla="*/ 75560 h 625040"/>
                <a:gd name="connsiteX297" fmla="*/ 250130 w 671226"/>
                <a:gd name="connsiteY297" fmla="*/ 70217 h 625040"/>
                <a:gd name="connsiteX298" fmla="*/ 248358 w 671226"/>
                <a:gd name="connsiteY298" fmla="*/ 65302 h 625040"/>
                <a:gd name="connsiteX299" fmla="*/ 244349 w 671226"/>
                <a:gd name="connsiteY299" fmla="*/ 61949 h 625040"/>
                <a:gd name="connsiteX300" fmla="*/ 240224 w 671226"/>
                <a:gd name="connsiteY300" fmla="*/ 57177 h 625040"/>
                <a:gd name="connsiteX301" fmla="*/ 235671 w 671226"/>
                <a:gd name="connsiteY301" fmla="*/ 53662 h 625040"/>
                <a:gd name="connsiteX302" fmla="*/ 230699 w 671226"/>
                <a:gd name="connsiteY302" fmla="*/ 50976 h 625040"/>
                <a:gd name="connsiteX303" fmla="*/ 228061 w 671226"/>
                <a:gd name="connsiteY303" fmla="*/ 55139 h 625040"/>
                <a:gd name="connsiteX304" fmla="*/ 224756 w 671226"/>
                <a:gd name="connsiteY304" fmla="*/ 59310 h 625040"/>
                <a:gd name="connsiteX305" fmla="*/ 224060 w 671226"/>
                <a:gd name="connsiteY305" fmla="*/ 54548 h 625040"/>
                <a:gd name="connsiteX306" fmla="*/ 219698 w 671226"/>
                <a:gd name="connsiteY306" fmla="*/ 57672 h 625040"/>
                <a:gd name="connsiteX307" fmla="*/ 216183 w 671226"/>
                <a:gd name="connsiteY307" fmla="*/ 53976 h 625040"/>
                <a:gd name="connsiteX308" fmla="*/ 216764 w 671226"/>
                <a:gd name="connsiteY308" fmla="*/ 59396 h 625040"/>
                <a:gd name="connsiteX309" fmla="*/ 215593 w 671226"/>
                <a:gd name="connsiteY309" fmla="*/ 64406 h 625040"/>
                <a:gd name="connsiteX310" fmla="*/ 209916 w 671226"/>
                <a:gd name="connsiteY310" fmla="*/ 63692 h 625040"/>
                <a:gd name="connsiteX311" fmla="*/ 205467 w 671226"/>
                <a:gd name="connsiteY311" fmla="*/ 65616 h 625040"/>
                <a:gd name="connsiteX312" fmla="*/ 201200 w 671226"/>
                <a:gd name="connsiteY312" fmla="*/ 67940 h 625040"/>
                <a:gd name="connsiteX313" fmla="*/ 202972 w 671226"/>
                <a:gd name="connsiteY313" fmla="*/ 72407 h 625040"/>
                <a:gd name="connsiteX314" fmla="*/ 198400 w 671226"/>
                <a:gd name="connsiteY314" fmla="*/ 74036 h 625040"/>
                <a:gd name="connsiteX315" fmla="*/ 199505 w 671226"/>
                <a:gd name="connsiteY315" fmla="*/ 80027 h 625040"/>
                <a:gd name="connsiteX316" fmla="*/ 203420 w 671226"/>
                <a:gd name="connsiteY316" fmla="*/ 83142 h 625040"/>
                <a:gd name="connsiteX317" fmla="*/ 199324 w 671226"/>
                <a:gd name="connsiteY317" fmla="*/ 80332 h 625040"/>
                <a:gd name="connsiteX318" fmla="*/ 194847 w 671226"/>
                <a:gd name="connsiteY318" fmla="*/ 77513 h 625040"/>
                <a:gd name="connsiteX319" fmla="*/ 191456 w 671226"/>
                <a:gd name="connsiteY319" fmla="*/ 81399 h 625040"/>
                <a:gd name="connsiteX320" fmla="*/ 188418 w 671226"/>
                <a:gd name="connsiteY320" fmla="*/ 86866 h 625040"/>
                <a:gd name="connsiteX321" fmla="*/ 193209 w 671226"/>
                <a:gd name="connsiteY321" fmla="*/ 85238 h 625040"/>
                <a:gd name="connsiteX322" fmla="*/ 191418 w 671226"/>
                <a:gd name="connsiteY322" fmla="*/ 91524 h 625040"/>
                <a:gd name="connsiteX323" fmla="*/ 188246 w 671226"/>
                <a:gd name="connsiteY323" fmla="*/ 95391 h 625040"/>
                <a:gd name="connsiteX324" fmla="*/ 193161 w 671226"/>
                <a:gd name="connsiteY324" fmla="*/ 95506 h 625040"/>
                <a:gd name="connsiteX325" fmla="*/ 188065 w 671226"/>
                <a:gd name="connsiteY325" fmla="*/ 95553 h 625040"/>
                <a:gd name="connsiteX326" fmla="*/ 180207 w 671226"/>
                <a:gd name="connsiteY326" fmla="*/ 93201 h 625040"/>
                <a:gd name="connsiteX327" fmla="*/ 174845 w 671226"/>
                <a:gd name="connsiteY327" fmla="*/ 92391 h 625040"/>
                <a:gd name="connsiteX328" fmla="*/ 176302 w 671226"/>
                <a:gd name="connsiteY328" fmla="*/ 97039 h 625040"/>
                <a:gd name="connsiteX329" fmla="*/ 173463 w 671226"/>
                <a:gd name="connsiteY329" fmla="*/ 100935 h 625040"/>
                <a:gd name="connsiteX330" fmla="*/ 178321 w 671226"/>
                <a:gd name="connsiteY330" fmla="*/ 105297 h 625040"/>
                <a:gd name="connsiteX331" fmla="*/ 180369 w 671226"/>
                <a:gd name="connsiteY331" fmla="*/ 110612 h 625040"/>
                <a:gd name="connsiteX332" fmla="*/ 175807 w 671226"/>
                <a:gd name="connsiteY332" fmla="*/ 106802 h 625040"/>
                <a:gd name="connsiteX333" fmla="*/ 174530 w 671226"/>
                <a:gd name="connsiteY333" fmla="*/ 113984 h 625040"/>
                <a:gd name="connsiteX334" fmla="*/ 170834 w 671226"/>
                <a:gd name="connsiteY334" fmla="*/ 109631 h 625040"/>
                <a:gd name="connsiteX335" fmla="*/ 167653 w 671226"/>
                <a:gd name="connsiteY335" fmla="*/ 105488 h 625040"/>
                <a:gd name="connsiteX336" fmla="*/ 165777 w 671226"/>
                <a:gd name="connsiteY336" fmla="*/ 100278 h 625040"/>
                <a:gd name="connsiteX337" fmla="*/ 160881 w 671226"/>
                <a:gd name="connsiteY337" fmla="*/ 101354 h 625040"/>
                <a:gd name="connsiteX338" fmla="*/ 158385 w 671226"/>
                <a:gd name="connsiteY338" fmla="*/ 106031 h 625040"/>
                <a:gd name="connsiteX339" fmla="*/ 152908 w 671226"/>
                <a:gd name="connsiteY339" fmla="*/ 108659 h 625040"/>
                <a:gd name="connsiteX340" fmla="*/ 150975 w 671226"/>
                <a:gd name="connsiteY340" fmla="*/ 115222 h 625040"/>
                <a:gd name="connsiteX341" fmla="*/ 152108 w 671226"/>
                <a:gd name="connsiteY341" fmla="*/ 121795 h 625040"/>
                <a:gd name="connsiteX342" fmla="*/ 154718 w 671226"/>
                <a:gd name="connsiteY342" fmla="*/ 126205 h 625040"/>
                <a:gd name="connsiteX343" fmla="*/ 150632 w 671226"/>
                <a:gd name="connsiteY343" fmla="*/ 129557 h 625040"/>
                <a:gd name="connsiteX344" fmla="*/ 145145 w 671226"/>
                <a:gd name="connsiteY344" fmla="*/ 132729 h 625040"/>
                <a:gd name="connsiteX345" fmla="*/ 142831 w 671226"/>
                <a:gd name="connsiteY345" fmla="*/ 138425 h 625040"/>
                <a:gd name="connsiteX346" fmla="*/ 140288 w 671226"/>
                <a:gd name="connsiteY346" fmla="*/ 143626 h 625040"/>
                <a:gd name="connsiteX347" fmla="*/ 136840 w 671226"/>
                <a:gd name="connsiteY347" fmla="*/ 148398 h 625040"/>
                <a:gd name="connsiteX348" fmla="*/ 132934 w 671226"/>
                <a:gd name="connsiteY348" fmla="*/ 151808 h 625040"/>
                <a:gd name="connsiteX349" fmla="*/ 125838 w 671226"/>
                <a:gd name="connsiteY349" fmla="*/ 155132 h 625040"/>
                <a:gd name="connsiteX350" fmla="*/ 118761 w 671226"/>
                <a:gd name="connsiteY350" fmla="*/ 157618 h 625040"/>
                <a:gd name="connsiteX351" fmla="*/ 111160 w 671226"/>
                <a:gd name="connsiteY351" fmla="*/ 158628 h 625040"/>
                <a:gd name="connsiteX352" fmla="*/ 105922 w 671226"/>
                <a:gd name="connsiteY352" fmla="*/ 159066 h 625040"/>
                <a:gd name="connsiteX353" fmla="*/ 100559 w 671226"/>
                <a:gd name="connsiteY353" fmla="*/ 158894 h 625040"/>
                <a:gd name="connsiteX354" fmla="*/ 95768 w 671226"/>
                <a:gd name="connsiteY354" fmla="*/ 164209 h 625040"/>
                <a:gd name="connsiteX355" fmla="*/ 88253 w 671226"/>
                <a:gd name="connsiteY355" fmla="*/ 165391 h 625040"/>
                <a:gd name="connsiteX356" fmla="*/ 82995 w 671226"/>
                <a:gd name="connsiteY356" fmla="*/ 167010 h 625040"/>
                <a:gd name="connsiteX357" fmla="*/ 78728 w 671226"/>
                <a:gd name="connsiteY357" fmla="*/ 170896 h 625040"/>
                <a:gd name="connsiteX358" fmla="*/ 73994 w 671226"/>
                <a:gd name="connsiteY358" fmla="*/ 171915 h 625040"/>
                <a:gd name="connsiteX359" fmla="*/ 68631 w 671226"/>
                <a:gd name="connsiteY359" fmla="*/ 171001 h 625040"/>
                <a:gd name="connsiteX360" fmla="*/ 63040 w 671226"/>
                <a:gd name="connsiteY360" fmla="*/ 171629 h 625040"/>
                <a:gd name="connsiteX361" fmla="*/ 58040 w 671226"/>
                <a:gd name="connsiteY361" fmla="*/ 172487 h 625040"/>
                <a:gd name="connsiteX362" fmla="*/ 52743 w 671226"/>
                <a:gd name="connsiteY362" fmla="*/ 173877 h 625040"/>
                <a:gd name="connsiteX363" fmla="*/ 48115 w 671226"/>
                <a:gd name="connsiteY363" fmla="*/ 178135 h 625040"/>
                <a:gd name="connsiteX364" fmla="*/ 43590 w 671226"/>
                <a:gd name="connsiteY364" fmla="*/ 182431 h 625040"/>
                <a:gd name="connsiteX365" fmla="*/ 40218 w 671226"/>
                <a:gd name="connsiteY365" fmla="*/ 186393 h 625040"/>
                <a:gd name="connsiteX366" fmla="*/ 35189 w 671226"/>
                <a:gd name="connsiteY366" fmla="*/ 188193 h 625040"/>
                <a:gd name="connsiteX367" fmla="*/ 29017 w 671226"/>
                <a:gd name="connsiteY367" fmla="*/ 190908 h 625040"/>
                <a:gd name="connsiteX368" fmla="*/ 25721 w 671226"/>
                <a:gd name="connsiteY368" fmla="*/ 194594 h 625040"/>
                <a:gd name="connsiteX369" fmla="*/ 23788 w 671226"/>
                <a:gd name="connsiteY369" fmla="*/ 199423 h 625040"/>
                <a:gd name="connsiteX370" fmla="*/ 20016 w 671226"/>
                <a:gd name="connsiteY370" fmla="*/ 202738 h 625040"/>
                <a:gd name="connsiteX371" fmla="*/ 17691 w 671226"/>
                <a:gd name="connsiteY371" fmla="*/ 197966 h 625040"/>
                <a:gd name="connsiteX372" fmla="*/ 18749 w 671226"/>
                <a:gd name="connsiteY372" fmla="*/ 192184 h 625040"/>
                <a:gd name="connsiteX373" fmla="*/ 14082 w 671226"/>
                <a:gd name="connsiteY373" fmla="*/ 197290 h 625040"/>
                <a:gd name="connsiteX374" fmla="*/ 12129 w 671226"/>
                <a:gd name="connsiteY374" fmla="*/ 201909 h 625040"/>
                <a:gd name="connsiteX375" fmla="*/ 10948 w 671226"/>
                <a:gd name="connsiteY375" fmla="*/ 206881 h 625040"/>
                <a:gd name="connsiteX376" fmla="*/ 13472 w 671226"/>
                <a:gd name="connsiteY376" fmla="*/ 213016 h 625040"/>
                <a:gd name="connsiteX377" fmla="*/ 12644 w 671226"/>
                <a:gd name="connsiteY377" fmla="*/ 221007 h 625040"/>
                <a:gd name="connsiteX378" fmla="*/ 9538 w 671226"/>
                <a:gd name="connsiteY378" fmla="*/ 225046 h 625040"/>
                <a:gd name="connsiteX379" fmla="*/ 7538 w 671226"/>
                <a:gd name="connsiteY379" fmla="*/ 229884 h 625040"/>
                <a:gd name="connsiteX380" fmla="*/ 6509 w 671226"/>
                <a:gd name="connsiteY380" fmla="*/ 234542 h 625040"/>
                <a:gd name="connsiteX381" fmla="*/ 7262 w 671226"/>
                <a:gd name="connsiteY381" fmla="*/ 240400 h 625040"/>
                <a:gd name="connsiteX382" fmla="*/ 10243 w 671226"/>
                <a:gd name="connsiteY382" fmla="*/ 244667 h 625040"/>
                <a:gd name="connsiteX383" fmla="*/ 12377 w 671226"/>
                <a:gd name="connsiteY383" fmla="*/ 251125 h 625040"/>
                <a:gd name="connsiteX384" fmla="*/ 14786 w 671226"/>
                <a:gd name="connsiteY384" fmla="*/ 255364 h 625040"/>
                <a:gd name="connsiteX385" fmla="*/ 18997 w 671226"/>
                <a:gd name="connsiteY385" fmla="*/ 262679 h 625040"/>
                <a:gd name="connsiteX386" fmla="*/ 19749 w 671226"/>
                <a:gd name="connsiteY386" fmla="*/ 267565 h 625040"/>
                <a:gd name="connsiteX387" fmla="*/ 20216 w 671226"/>
                <a:gd name="connsiteY387" fmla="*/ 272747 h 625040"/>
                <a:gd name="connsiteX388" fmla="*/ 15263 w 671226"/>
                <a:gd name="connsiteY388" fmla="*/ 271480 h 625040"/>
                <a:gd name="connsiteX389" fmla="*/ 14843 w 671226"/>
                <a:gd name="connsiteY389" fmla="*/ 266727 h 625040"/>
                <a:gd name="connsiteX390" fmla="*/ 11919 w 671226"/>
                <a:gd name="connsiteY390" fmla="*/ 270823 h 625040"/>
                <a:gd name="connsiteX391" fmla="*/ 11853 w 671226"/>
                <a:gd name="connsiteY391" fmla="*/ 266060 h 625040"/>
                <a:gd name="connsiteX392" fmla="*/ 9557 w 671226"/>
                <a:gd name="connsiteY392" fmla="*/ 261174 h 625040"/>
                <a:gd name="connsiteX393" fmla="*/ 8996 w 671226"/>
                <a:gd name="connsiteY393" fmla="*/ 266003 h 625040"/>
                <a:gd name="connsiteX394" fmla="*/ 11119 w 671226"/>
                <a:gd name="connsiteY394" fmla="*/ 270413 h 625040"/>
                <a:gd name="connsiteX395" fmla="*/ 14206 w 671226"/>
                <a:gd name="connsiteY395" fmla="*/ 274490 h 625040"/>
                <a:gd name="connsiteX396" fmla="*/ 11195 w 671226"/>
                <a:gd name="connsiteY396" fmla="*/ 278986 h 625040"/>
                <a:gd name="connsiteX397" fmla="*/ 9033 w 671226"/>
                <a:gd name="connsiteY397" fmla="*/ 274414 h 625040"/>
                <a:gd name="connsiteX398" fmla="*/ 7071 w 671226"/>
                <a:gd name="connsiteY398" fmla="*/ 270042 h 625040"/>
                <a:gd name="connsiteX399" fmla="*/ 4642 w 671226"/>
                <a:gd name="connsiteY399" fmla="*/ 274347 h 625040"/>
                <a:gd name="connsiteX400" fmla="*/ 9233 w 671226"/>
                <a:gd name="connsiteY400" fmla="*/ 279148 h 625040"/>
                <a:gd name="connsiteX401" fmla="*/ 12262 w 671226"/>
                <a:gd name="connsiteY401" fmla="*/ 283462 h 625040"/>
                <a:gd name="connsiteX402" fmla="*/ 15320 w 671226"/>
                <a:gd name="connsiteY402" fmla="*/ 289034 h 625040"/>
                <a:gd name="connsiteX403" fmla="*/ 17958 w 671226"/>
                <a:gd name="connsiteY403" fmla="*/ 294683 h 625040"/>
                <a:gd name="connsiteX404" fmla="*/ 18263 w 671226"/>
                <a:gd name="connsiteY404" fmla="*/ 300122 h 625040"/>
                <a:gd name="connsiteX405" fmla="*/ 19092 w 671226"/>
                <a:gd name="connsiteY405" fmla="*/ 305856 h 625040"/>
                <a:gd name="connsiteX406" fmla="*/ 22912 w 671226"/>
                <a:gd name="connsiteY406" fmla="*/ 310294 h 625040"/>
                <a:gd name="connsiteX407" fmla="*/ 25978 w 671226"/>
                <a:gd name="connsiteY407" fmla="*/ 315266 h 625040"/>
                <a:gd name="connsiteX408" fmla="*/ 26769 w 671226"/>
                <a:gd name="connsiteY408" fmla="*/ 320467 h 625040"/>
                <a:gd name="connsiteX409" fmla="*/ 30074 w 671226"/>
                <a:gd name="connsiteY409" fmla="*/ 324201 h 625040"/>
                <a:gd name="connsiteX410" fmla="*/ 32160 w 671226"/>
                <a:gd name="connsiteY410" fmla="*/ 329954 h 625040"/>
                <a:gd name="connsiteX411" fmla="*/ 32141 w 671226"/>
                <a:gd name="connsiteY411" fmla="*/ 335974 h 625040"/>
                <a:gd name="connsiteX412" fmla="*/ 32227 w 671226"/>
                <a:gd name="connsiteY412" fmla="*/ 341432 h 625040"/>
                <a:gd name="connsiteX413" fmla="*/ 32808 w 671226"/>
                <a:gd name="connsiteY413" fmla="*/ 346213 h 625040"/>
                <a:gd name="connsiteX414" fmla="*/ 34008 w 671226"/>
                <a:gd name="connsiteY414" fmla="*/ 351252 h 625040"/>
                <a:gd name="connsiteX415" fmla="*/ 35970 w 671226"/>
                <a:gd name="connsiteY415" fmla="*/ 357129 h 625040"/>
                <a:gd name="connsiteX416" fmla="*/ 40266 w 671226"/>
                <a:gd name="connsiteY416" fmla="*/ 366701 h 625040"/>
                <a:gd name="connsiteX417" fmla="*/ 43371 w 671226"/>
                <a:gd name="connsiteY417" fmla="*/ 372112 h 625040"/>
                <a:gd name="connsiteX418" fmla="*/ 44876 w 671226"/>
                <a:gd name="connsiteY418" fmla="*/ 376684 h 625040"/>
                <a:gd name="connsiteX419" fmla="*/ 44876 w 671226"/>
                <a:gd name="connsiteY419" fmla="*/ 381560 h 625040"/>
                <a:gd name="connsiteX420" fmla="*/ 44447 w 671226"/>
                <a:gd name="connsiteY420" fmla="*/ 386475 h 625040"/>
                <a:gd name="connsiteX421" fmla="*/ 44714 w 671226"/>
                <a:gd name="connsiteY421" fmla="*/ 391552 h 625040"/>
                <a:gd name="connsiteX422" fmla="*/ 43304 w 671226"/>
                <a:gd name="connsiteY422" fmla="*/ 396915 h 625040"/>
                <a:gd name="connsiteX423" fmla="*/ 44219 w 671226"/>
                <a:gd name="connsiteY423" fmla="*/ 402563 h 625040"/>
                <a:gd name="connsiteX424" fmla="*/ 42638 w 671226"/>
                <a:gd name="connsiteY424" fmla="*/ 408468 h 625040"/>
                <a:gd name="connsiteX425" fmla="*/ 38913 w 671226"/>
                <a:gd name="connsiteY425" fmla="*/ 412764 h 625040"/>
                <a:gd name="connsiteX426" fmla="*/ 33799 w 671226"/>
                <a:gd name="connsiteY426" fmla="*/ 410926 h 625040"/>
                <a:gd name="connsiteX427" fmla="*/ 32827 w 671226"/>
                <a:gd name="connsiteY427" fmla="*/ 415850 h 625040"/>
                <a:gd name="connsiteX428" fmla="*/ 32893 w 671226"/>
                <a:gd name="connsiteY428" fmla="*/ 421575 h 625040"/>
                <a:gd name="connsiteX429" fmla="*/ 34675 w 671226"/>
                <a:gd name="connsiteY429" fmla="*/ 426623 h 625040"/>
                <a:gd name="connsiteX430" fmla="*/ 39742 w 671226"/>
                <a:gd name="connsiteY430" fmla="*/ 426785 h 625040"/>
                <a:gd name="connsiteX431" fmla="*/ 43990 w 671226"/>
                <a:gd name="connsiteY431" fmla="*/ 429662 h 625040"/>
                <a:gd name="connsiteX432" fmla="*/ 48600 w 671226"/>
                <a:gd name="connsiteY432" fmla="*/ 434529 h 625040"/>
                <a:gd name="connsiteX433" fmla="*/ 53868 w 671226"/>
                <a:gd name="connsiteY433" fmla="*/ 437691 h 625040"/>
                <a:gd name="connsiteX434" fmla="*/ 59383 w 671226"/>
                <a:gd name="connsiteY434" fmla="*/ 440644 h 625040"/>
                <a:gd name="connsiteX435" fmla="*/ 64660 w 671226"/>
                <a:gd name="connsiteY435" fmla="*/ 441301 h 625040"/>
                <a:gd name="connsiteX436" fmla="*/ 69955 w 671226"/>
                <a:gd name="connsiteY436" fmla="*/ 440587 h 625040"/>
                <a:gd name="connsiteX437" fmla="*/ 76461 w 671226"/>
                <a:gd name="connsiteY437" fmla="*/ 442739 h 625040"/>
                <a:gd name="connsiteX438" fmla="*/ 81547 w 671226"/>
                <a:gd name="connsiteY438" fmla="*/ 442597 h 625040"/>
                <a:gd name="connsiteX439" fmla="*/ 85852 w 671226"/>
                <a:gd name="connsiteY439" fmla="*/ 440196 h 625040"/>
                <a:gd name="connsiteX440" fmla="*/ 89463 w 671226"/>
                <a:gd name="connsiteY440" fmla="*/ 435529 h 625040"/>
                <a:gd name="connsiteX441" fmla="*/ 95368 w 671226"/>
                <a:gd name="connsiteY441" fmla="*/ 432138 h 625040"/>
                <a:gd name="connsiteX442" fmla="*/ 100121 w 671226"/>
                <a:gd name="connsiteY442" fmla="*/ 429128 h 625040"/>
                <a:gd name="connsiteX443" fmla="*/ 104969 w 671226"/>
                <a:gd name="connsiteY443" fmla="*/ 429023 h 625040"/>
                <a:gd name="connsiteX444" fmla="*/ 107770 w 671226"/>
                <a:gd name="connsiteY444" fmla="*/ 424480 h 625040"/>
                <a:gd name="connsiteX445" fmla="*/ 111922 w 671226"/>
                <a:gd name="connsiteY445" fmla="*/ 420470 h 625040"/>
                <a:gd name="connsiteX446" fmla="*/ 116247 w 671226"/>
                <a:gd name="connsiteY446" fmla="*/ 418413 h 625040"/>
                <a:gd name="connsiteX447" fmla="*/ 122743 w 671226"/>
                <a:gd name="connsiteY447" fmla="*/ 419384 h 625040"/>
                <a:gd name="connsiteX448" fmla="*/ 127286 w 671226"/>
                <a:gd name="connsiteY448" fmla="*/ 417822 h 625040"/>
                <a:gd name="connsiteX449" fmla="*/ 132839 w 671226"/>
                <a:gd name="connsiteY449" fmla="*/ 417194 h 625040"/>
                <a:gd name="connsiteX450" fmla="*/ 137821 w 671226"/>
                <a:gd name="connsiteY450" fmla="*/ 416517 h 625040"/>
                <a:gd name="connsiteX451" fmla="*/ 143355 w 671226"/>
                <a:gd name="connsiteY451" fmla="*/ 417222 h 625040"/>
                <a:gd name="connsiteX452" fmla="*/ 148356 w 671226"/>
                <a:gd name="connsiteY452" fmla="*/ 416736 h 625040"/>
                <a:gd name="connsiteX453" fmla="*/ 151756 w 671226"/>
                <a:gd name="connsiteY453" fmla="*/ 420279 h 625040"/>
                <a:gd name="connsiteX454" fmla="*/ 157842 w 671226"/>
                <a:gd name="connsiteY454" fmla="*/ 418689 h 625040"/>
                <a:gd name="connsiteX455" fmla="*/ 163910 w 671226"/>
                <a:gd name="connsiteY455" fmla="*/ 417746 h 625040"/>
                <a:gd name="connsiteX456" fmla="*/ 168901 w 671226"/>
                <a:gd name="connsiteY456" fmla="*/ 419727 h 625040"/>
                <a:gd name="connsiteX457" fmla="*/ 174178 w 671226"/>
                <a:gd name="connsiteY457" fmla="*/ 418651 h 625040"/>
                <a:gd name="connsiteX458" fmla="*/ 177540 w 671226"/>
                <a:gd name="connsiteY458" fmla="*/ 415050 h 625040"/>
                <a:gd name="connsiteX459" fmla="*/ 181312 w 671226"/>
                <a:gd name="connsiteY459" fmla="*/ 411097 h 625040"/>
                <a:gd name="connsiteX460" fmla="*/ 183027 w 671226"/>
                <a:gd name="connsiteY460" fmla="*/ 404897 h 625040"/>
                <a:gd name="connsiteX461" fmla="*/ 185570 w 671226"/>
                <a:gd name="connsiteY461" fmla="*/ 400506 h 625040"/>
                <a:gd name="connsiteX462" fmla="*/ 196571 w 671226"/>
                <a:gd name="connsiteY462" fmla="*/ 396743 h 625040"/>
                <a:gd name="connsiteX463" fmla="*/ 202467 w 671226"/>
                <a:gd name="connsiteY463" fmla="*/ 392848 h 625040"/>
                <a:gd name="connsiteX464" fmla="*/ 207429 w 671226"/>
                <a:gd name="connsiteY464" fmla="*/ 390990 h 625040"/>
                <a:gd name="connsiteX465" fmla="*/ 213945 w 671226"/>
                <a:gd name="connsiteY465" fmla="*/ 386180 h 625040"/>
                <a:gd name="connsiteX466" fmla="*/ 225879 w 671226"/>
                <a:gd name="connsiteY466" fmla="*/ 386532 h 625040"/>
                <a:gd name="connsiteX467" fmla="*/ 239872 w 671226"/>
                <a:gd name="connsiteY467" fmla="*/ 384694 h 625040"/>
                <a:gd name="connsiteX468" fmla="*/ 251588 w 671226"/>
                <a:gd name="connsiteY468" fmla="*/ 380608 h 625040"/>
                <a:gd name="connsiteX469" fmla="*/ 258769 w 671226"/>
                <a:gd name="connsiteY469" fmla="*/ 377274 h 625040"/>
                <a:gd name="connsiteX470" fmla="*/ 263760 w 671226"/>
                <a:gd name="connsiteY470" fmla="*/ 374560 h 625040"/>
                <a:gd name="connsiteX471" fmla="*/ 278153 w 671226"/>
                <a:gd name="connsiteY471" fmla="*/ 372893 h 625040"/>
                <a:gd name="connsiteX472" fmla="*/ 290097 w 671226"/>
                <a:gd name="connsiteY472" fmla="*/ 372454 h 625040"/>
                <a:gd name="connsiteX473" fmla="*/ 299593 w 671226"/>
                <a:gd name="connsiteY473" fmla="*/ 370092 h 625040"/>
                <a:gd name="connsiteX474" fmla="*/ 304441 w 671226"/>
                <a:gd name="connsiteY474" fmla="*/ 372026 h 625040"/>
                <a:gd name="connsiteX475" fmla="*/ 311643 w 671226"/>
                <a:gd name="connsiteY475" fmla="*/ 376369 h 625040"/>
                <a:gd name="connsiteX476" fmla="*/ 315853 w 671226"/>
                <a:gd name="connsiteY476" fmla="*/ 379465 h 625040"/>
                <a:gd name="connsiteX477" fmla="*/ 320939 w 671226"/>
                <a:gd name="connsiteY477" fmla="*/ 380503 h 625040"/>
                <a:gd name="connsiteX478" fmla="*/ 328054 w 671226"/>
                <a:gd name="connsiteY478" fmla="*/ 380398 h 625040"/>
                <a:gd name="connsiteX479" fmla="*/ 334369 w 671226"/>
                <a:gd name="connsiteY479" fmla="*/ 384256 h 625040"/>
                <a:gd name="connsiteX480" fmla="*/ 339084 w 671226"/>
                <a:gd name="connsiteY480" fmla="*/ 382341 h 625040"/>
                <a:gd name="connsiteX481" fmla="*/ 343275 w 671226"/>
                <a:gd name="connsiteY481" fmla="*/ 385666 h 625040"/>
                <a:gd name="connsiteX482" fmla="*/ 344704 w 671226"/>
                <a:gd name="connsiteY482" fmla="*/ 390847 h 625040"/>
                <a:gd name="connsiteX483" fmla="*/ 351171 w 671226"/>
                <a:gd name="connsiteY483" fmla="*/ 391228 h 625040"/>
                <a:gd name="connsiteX484" fmla="*/ 350324 w 671226"/>
                <a:gd name="connsiteY484" fmla="*/ 396095 h 625040"/>
                <a:gd name="connsiteX485" fmla="*/ 350857 w 671226"/>
                <a:gd name="connsiteY485" fmla="*/ 400953 h 625040"/>
                <a:gd name="connsiteX486" fmla="*/ 355448 w 671226"/>
                <a:gd name="connsiteY486" fmla="*/ 403296 h 625040"/>
                <a:gd name="connsiteX487" fmla="*/ 360335 w 671226"/>
                <a:gd name="connsiteY487" fmla="*/ 406621 h 625040"/>
                <a:gd name="connsiteX488" fmla="*/ 360973 w 671226"/>
                <a:gd name="connsiteY488" fmla="*/ 411850 h 625040"/>
                <a:gd name="connsiteX489" fmla="*/ 364963 w 671226"/>
                <a:gd name="connsiteY489" fmla="*/ 416041 h 625040"/>
                <a:gd name="connsiteX490" fmla="*/ 368088 w 671226"/>
                <a:gd name="connsiteY490" fmla="*/ 420308 h 625040"/>
                <a:gd name="connsiteX491" fmla="*/ 369317 w 671226"/>
                <a:gd name="connsiteY491" fmla="*/ 425337 h 625040"/>
                <a:gd name="connsiteX492" fmla="*/ 369869 w 671226"/>
                <a:gd name="connsiteY492" fmla="*/ 430167 h 625040"/>
                <a:gd name="connsiteX493" fmla="*/ 371488 w 671226"/>
                <a:gd name="connsiteY493" fmla="*/ 434958 h 625040"/>
                <a:gd name="connsiteX494" fmla="*/ 374927 w 671226"/>
                <a:gd name="connsiteY494" fmla="*/ 438920 h 625040"/>
                <a:gd name="connsiteX495" fmla="*/ 379994 w 671226"/>
                <a:gd name="connsiteY495" fmla="*/ 438949 h 625040"/>
                <a:gd name="connsiteX496" fmla="*/ 378156 w 671226"/>
                <a:gd name="connsiteY496" fmla="*/ 434376 h 625040"/>
                <a:gd name="connsiteX497" fmla="*/ 380547 w 671226"/>
                <a:gd name="connsiteY497" fmla="*/ 429776 h 625040"/>
                <a:gd name="connsiteX498" fmla="*/ 384442 w 671226"/>
                <a:gd name="connsiteY498" fmla="*/ 425328 h 625040"/>
                <a:gd name="connsiteX499" fmla="*/ 387595 w 671226"/>
                <a:gd name="connsiteY499" fmla="*/ 420032 h 625040"/>
                <a:gd name="connsiteX500" fmla="*/ 392186 w 671226"/>
                <a:gd name="connsiteY500" fmla="*/ 416689 h 625040"/>
                <a:gd name="connsiteX501" fmla="*/ 397149 w 671226"/>
                <a:gd name="connsiteY501" fmla="*/ 414317 h 625040"/>
                <a:gd name="connsiteX502" fmla="*/ 401283 w 671226"/>
                <a:gd name="connsiteY502" fmla="*/ 411317 h 625040"/>
                <a:gd name="connsiteX503" fmla="*/ 402949 w 671226"/>
                <a:gd name="connsiteY503" fmla="*/ 406116 h 625040"/>
                <a:gd name="connsiteX504" fmla="*/ 405550 w 671226"/>
                <a:gd name="connsiteY504" fmla="*/ 401820 h 625040"/>
                <a:gd name="connsiteX505" fmla="*/ 409140 w 671226"/>
                <a:gd name="connsiteY505" fmla="*/ 398324 h 625040"/>
                <a:gd name="connsiteX506" fmla="*/ 409340 w 671226"/>
                <a:gd name="connsiteY506" fmla="*/ 392276 h 625040"/>
                <a:gd name="connsiteX507" fmla="*/ 412227 w 671226"/>
                <a:gd name="connsiteY507" fmla="*/ 399058 h 625040"/>
                <a:gd name="connsiteX508" fmla="*/ 410626 w 671226"/>
                <a:gd name="connsiteY508" fmla="*/ 404211 h 625040"/>
                <a:gd name="connsiteX509" fmla="*/ 412265 w 671226"/>
                <a:gd name="connsiteY509" fmla="*/ 410345 h 625040"/>
                <a:gd name="connsiteX510" fmla="*/ 408864 w 671226"/>
                <a:gd name="connsiteY510" fmla="*/ 414727 h 625040"/>
                <a:gd name="connsiteX511" fmla="*/ 405464 w 671226"/>
                <a:gd name="connsiteY511" fmla="*/ 419975 h 625040"/>
                <a:gd name="connsiteX512" fmla="*/ 404940 w 671226"/>
                <a:gd name="connsiteY512" fmla="*/ 426014 h 625040"/>
                <a:gd name="connsiteX513" fmla="*/ 405073 w 671226"/>
                <a:gd name="connsiteY513" fmla="*/ 431605 h 625040"/>
                <a:gd name="connsiteX514" fmla="*/ 404245 w 671226"/>
                <a:gd name="connsiteY514" fmla="*/ 437767 h 625040"/>
                <a:gd name="connsiteX515" fmla="*/ 397958 w 671226"/>
                <a:gd name="connsiteY515" fmla="*/ 438377 h 625040"/>
                <a:gd name="connsiteX516" fmla="*/ 395720 w 671226"/>
                <a:gd name="connsiteY516" fmla="*/ 442597 h 625040"/>
                <a:gd name="connsiteX517" fmla="*/ 400616 w 671226"/>
                <a:gd name="connsiteY517" fmla="*/ 443340 h 625040"/>
                <a:gd name="connsiteX518" fmla="*/ 405883 w 671226"/>
                <a:gd name="connsiteY518" fmla="*/ 442397 h 625040"/>
                <a:gd name="connsiteX519" fmla="*/ 409712 w 671226"/>
                <a:gd name="connsiteY519" fmla="*/ 438634 h 625040"/>
                <a:gd name="connsiteX520" fmla="*/ 411360 w 671226"/>
                <a:gd name="connsiteY520" fmla="*/ 430176 h 625040"/>
                <a:gd name="connsiteX521" fmla="*/ 413417 w 671226"/>
                <a:gd name="connsiteY521" fmla="*/ 425880 h 625040"/>
                <a:gd name="connsiteX522" fmla="*/ 417589 w 671226"/>
                <a:gd name="connsiteY522" fmla="*/ 429424 h 625040"/>
                <a:gd name="connsiteX523" fmla="*/ 420342 w 671226"/>
                <a:gd name="connsiteY523" fmla="*/ 433329 h 625040"/>
                <a:gd name="connsiteX524" fmla="*/ 421676 w 671226"/>
                <a:gd name="connsiteY524" fmla="*/ 439501 h 625040"/>
                <a:gd name="connsiteX525" fmla="*/ 420999 w 671226"/>
                <a:gd name="connsiteY525" fmla="*/ 444892 h 625040"/>
                <a:gd name="connsiteX526" fmla="*/ 415894 w 671226"/>
                <a:gd name="connsiteY526" fmla="*/ 450664 h 625040"/>
                <a:gd name="connsiteX527" fmla="*/ 421866 w 671226"/>
                <a:gd name="connsiteY527" fmla="*/ 453045 h 625040"/>
                <a:gd name="connsiteX528" fmla="*/ 427924 w 671226"/>
                <a:gd name="connsiteY528" fmla="*/ 451398 h 625040"/>
                <a:gd name="connsiteX529" fmla="*/ 433267 w 671226"/>
                <a:gd name="connsiteY529" fmla="*/ 455312 h 625040"/>
                <a:gd name="connsiteX530" fmla="*/ 437773 w 671226"/>
                <a:gd name="connsiteY530" fmla="*/ 460323 h 625040"/>
                <a:gd name="connsiteX531" fmla="*/ 441497 w 671226"/>
                <a:gd name="connsiteY531" fmla="*/ 466723 h 625040"/>
                <a:gd name="connsiteX532" fmla="*/ 443354 w 671226"/>
                <a:gd name="connsiteY532" fmla="*/ 471753 h 625040"/>
                <a:gd name="connsiteX533" fmla="*/ 443611 w 671226"/>
                <a:gd name="connsiteY533" fmla="*/ 477629 h 625040"/>
                <a:gd name="connsiteX534" fmla="*/ 442097 w 671226"/>
                <a:gd name="connsiteY534" fmla="*/ 482449 h 625040"/>
                <a:gd name="connsiteX535" fmla="*/ 444478 w 671226"/>
                <a:gd name="connsiteY535" fmla="*/ 488669 h 625040"/>
                <a:gd name="connsiteX536" fmla="*/ 448241 w 671226"/>
                <a:gd name="connsiteY536" fmla="*/ 491850 h 625040"/>
                <a:gd name="connsiteX537" fmla="*/ 450965 w 671226"/>
                <a:gd name="connsiteY537" fmla="*/ 496061 h 625040"/>
                <a:gd name="connsiteX538" fmla="*/ 454718 w 671226"/>
                <a:gd name="connsiteY538" fmla="*/ 501404 h 625040"/>
                <a:gd name="connsiteX539" fmla="*/ 462690 w 671226"/>
                <a:gd name="connsiteY539" fmla="*/ 502995 h 625040"/>
                <a:gd name="connsiteX540" fmla="*/ 469424 w 671226"/>
                <a:gd name="connsiteY540" fmla="*/ 508852 h 625040"/>
                <a:gd name="connsiteX541" fmla="*/ 475111 w 671226"/>
                <a:gd name="connsiteY541" fmla="*/ 507062 h 625040"/>
                <a:gd name="connsiteX542" fmla="*/ 481988 w 671226"/>
                <a:gd name="connsiteY542" fmla="*/ 509929 h 625040"/>
                <a:gd name="connsiteX543" fmla="*/ 487255 w 671226"/>
                <a:gd name="connsiteY543" fmla="*/ 510233 h 625040"/>
                <a:gd name="connsiteX544" fmla="*/ 492989 w 671226"/>
                <a:gd name="connsiteY544" fmla="*/ 513882 h 625040"/>
                <a:gd name="connsiteX545" fmla="*/ 498295 w 671226"/>
                <a:gd name="connsiteY545" fmla="*/ 516368 h 625040"/>
                <a:gd name="connsiteX546" fmla="*/ 503152 w 671226"/>
                <a:gd name="connsiteY546" fmla="*/ 518406 h 625040"/>
                <a:gd name="connsiteX547" fmla="*/ 509763 w 671226"/>
                <a:gd name="connsiteY547" fmla="*/ 516349 h 625040"/>
                <a:gd name="connsiteX548" fmla="*/ 513068 w 671226"/>
                <a:gd name="connsiteY548" fmla="*/ 511758 h 625040"/>
                <a:gd name="connsiteX549" fmla="*/ 519668 w 671226"/>
                <a:gd name="connsiteY549" fmla="*/ 507652 h 625040"/>
                <a:gd name="connsiteX550" fmla="*/ 524365 w 671226"/>
                <a:gd name="connsiteY550" fmla="*/ 504814 h 625040"/>
                <a:gd name="connsiteX551" fmla="*/ 519345 w 671226"/>
                <a:gd name="connsiteY551" fmla="*/ 505014 h 625040"/>
                <a:gd name="connsiteX552" fmla="*/ 523240 w 671226"/>
                <a:gd name="connsiteY552" fmla="*/ 501756 h 625040"/>
                <a:gd name="connsiteX553" fmla="*/ 527422 w 671226"/>
                <a:gd name="connsiteY553" fmla="*/ 498432 h 625040"/>
                <a:gd name="connsiteX554" fmla="*/ 530746 w 671226"/>
                <a:gd name="connsiteY554" fmla="*/ 502814 h 625040"/>
                <a:gd name="connsiteX555" fmla="*/ 528584 w 671226"/>
                <a:gd name="connsiteY555" fmla="*/ 508614 h 625040"/>
                <a:gd name="connsiteX556" fmla="*/ 523240 w 671226"/>
                <a:gd name="connsiteY556" fmla="*/ 508138 h 625040"/>
                <a:gd name="connsiteX557" fmla="*/ 527146 w 671226"/>
                <a:gd name="connsiteY557" fmla="*/ 512243 h 625040"/>
                <a:gd name="connsiteX558" fmla="*/ 532880 w 671226"/>
                <a:gd name="connsiteY558" fmla="*/ 510357 h 625040"/>
                <a:gd name="connsiteX559" fmla="*/ 536928 w 671226"/>
                <a:gd name="connsiteY559" fmla="*/ 506643 h 625040"/>
                <a:gd name="connsiteX560" fmla="*/ 536166 w 671226"/>
                <a:gd name="connsiteY560" fmla="*/ 512043 h 625040"/>
                <a:gd name="connsiteX561" fmla="*/ 539042 w 671226"/>
                <a:gd name="connsiteY561" fmla="*/ 516053 h 625040"/>
                <a:gd name="connsiteX562" fmla="*/ 543415 w 671226"/>
                <a:gd name="connsiteY562" fmla="*/ 518187 h 625040"/>
                <a:gd name="connsiteX563" fmla="*/ 548625 w 671226"/>
                <a:gd name="connsiteY563" fmla="*/ 520159 h 625040"/>
                <a:gd name="connsiteX564" fmla="*/ 551215 w 671226"/>
                <a:gd name="connsiteY564" fmla="*/ 524159 h 625040"/>
                <a:gd name="connsiteX565" fmla="*/ 566951 w 671226"/>
                <a:gd name="connsiteY565" fmla="*/ 622276 h 625040"/>
                <a:gd name="connsiteX566" fmla="*/ 567903 w 671226"/>
                <a:gd name="connsiteY566" fmla="*/ 616628 h 625040"/>
                <a:gd name="connsiteX567" fmla="*/ 565065 w 671226"/>
                <a:gd name="connsiteY567" fmla="*/ 620924 h 625040"/>
                <a:gd name="connsiteX568" fmla="*/ 575304 w 671226"/>
                <a:gd name="connsiteY568" fmla="*/ 616047 h 625040"/>
                <a:gd name="connsiteX569" fmla="*/ 577781 w 671226"/>
                <a:gd name="connsiteY569" fmla="*/ 611618 h 625040"/>
                <a:gd name="connsiteX570" fmla="*/ 573456 w 671226"/>
                <a:gd name="connsiteY570" fmla="*/ 609408 h 625040"/>
                <a:gd name="connsiteX571" fmla="*/ 573847 w 671226"/>
                <a:gd name="connsiteY571" fmla="*/ 614952 h 625040"/>
                <a:gd name="connsiteX572" fmla="*/ 388300 w 671226"/>
                <a:gd name="connsiteY572" fmla="*/ 12286 h 625040"/>
                <a:gd name="connsiteX573" fmla="*/ 391281 w 671226"/>
                <a:gd name="connsiteY573" fmla="*/ 8266 h 625040"/>
                <a:gd name="connsiteX574" fmla="*/ 388300 w 671226"/>
                <a:gd name="connsiteY574" fmla="*/ 12286 h 625040"/>
                <a:gd name="connsiteX575" fmla="*/ 372945 w 671226"/>
                <a:gd name="connsiteY575" fmla="*/ 22573 h 625040"/>
                <a:gd name="connsiteX576" fmla="*/ 377308 w 671226"/>
                <a:gd name="connsiteY576" fmla="*/ 20191 h 625040"/>
                <a:gd name="connsiteX577" fmla="*/ 372765 w 671226"/>
                <a:gd name="connsiteY577" fmla="*/ 22211 h 625040"/>
                <a:gd name="connsiteX578" fmla="*/ 368726 w 671226"/>
                <a:gd name="connsiteY578" fmla="*/ 25459 h 625040"/>
                <a:gd name="connsiteX579" fmla="*/ 373022 w 671226"/>
                <a:gd name="connsiteY579" fmla="*/ 23097 h 625040"/>
                <a:gd name="connsiteX580" fmla="*/ 367478 w 671226"/>
                <a:gd name="connsiteY580" fmla="*/ 24487 h 625040"/>
                <a:gd name="connsiteX581" fmla="*/ 394824 w 671226"/>
                <a:gd name="connsiteY581" fmla="*/ 60568 h 625040"/>
                <a:gd name="connsiteX582" fmla="*/ 392215 w 671226"/>
                <a:gd name="connsiteY582" fmla="*/ 56463 h 625040"/>
                <a:gd name="connsiteX583" fmla="*/ 395434 w 671226"/>
                <a:gd name="connsiteY583" fmla="*/ 52034 h 625040"/>
                <a:gd name="connsiteX584" fmla="*/ 390367 w 671226"/>
                <a:gd name="connsiteY584" fmla="*/ 50310 h 625040"/>
                <a:gd name="connsiteX585" fmla="*/ 387061 w 671226"/>
                <a:gd name="connsiteY585" fmla="*/ 55262 h 625040"/>
                <a:gd name="connsiteX586" fmla="*/ 389071 w 671226"/>
                <a:gd name="connsiteY586" fmla="*/ 59673 h 625040"/>
                <a:gd name="connsiteX587" fmla="*/ 394015 w 671226"/>
                <a:gd name="connsiteY587" fmla="*/ 60263 h 625040"/>
                <a:gd name="connsiteX588" fmla="*/ 433563 w 671226"/>
                <a:gd name="connsiteY588" fmla="*/ 102192 h 625040"/>
                <a:gd name="connsiteX589" fmla="*/ 437554 w 671226"/>
                <a:gd name="connsiteY589" fmla="*/ 99173 h 625040"/>
                <a:gd name="connsiteX590" fmla="*/ 432420 w 671226"/>
                <a:gd name="connsiteY590" fmla="*/ 100068 h 625040"/>
                <a:gd name="connsiteX591" fmla="*/ 580390 w 671226"/>
                <a:gd name="connsiteY591" fmla="*/ 550048 h 625040"/>
                <a:gd name="connsiteX592" fmla="*/ 583286 w 671226"/>
                <a:gd name="connsiteY592" fmla="*/ 546048 h 625040"/>
                <a:gd name="connsiteX593" fmla="*/ 580210 w 671226"/>
                <a:gd name="connsiteY593" fmla="*/ 541447 h 625040"/>
                <a:gd name="connsiteX594" fmla="*/ 576105 w 671226"/>
                <a:gd name="connsiteY594" fmla="*/ 538923 h 625040"/>
                <a:gd name="connsiteX595" fmla="*/ 577009 w 671226"/>
                <a:gd name="connsiteY595" fmla="*/ 544152 h 625040"/>
                <a:gd name="connsiteX596" fmla="*/ 579038 w 671226"/>
                <a:gd name="connsiteY596" fmla="*/ 549210 h 625040"/>
                <a:gd name="connsiteX597" fmla="*/ 584334 w 671226"/>
                <a:gd name="connsiteY597" fmla="*/ 554953 h 625040"/>
                <a:gd name="connsiteX598" fmla="*/ 579152 w 671226"/>
                <a:gd name="connsiteY598" fmla="*/ 552125 h 625040"/>
                <a:gd name="connsiteX599" fmla="*/ 583838 w 671226"/>
                <a:gd name="connsiteY599" fmla="*/ 553649 h 625040"/>
                <a:gd name="connsiteX600" fmla="*/ 559397 w 671226"/>
                <a:gd name="connsiteY600" fmla="*/ 624943 h 625040"/>
                <a:gd name="connsiteX601" fmla="*/ 561864 w 671226"/>
                <a:gd name="connsiteY601" fmla="*/ 620333 h 625040"/>
                <a:gd name="connsiteX602" fmla="*/ 561483 w 671226"/>
                <a:gd name="connsiteY602" fmla="*/ 614866 h 625040"/>
                <a:gd name="connsiteX603" fmla="*/ 566084 w 671226"/>
                <a:gd name="connsiteY603" fmla="*/ 616628 h 625040"/>
                <a:gd name="connsiteX604" fmla="*/ 566808 w 671226"/>
                <a:gd name="connsiteY604" fmla="*/ 610779 h 625040"/>
                <a:gd name="connsiteX605" fmla="*/ 565913 w 671226"/>
                <a:gd name="connsiteY605" fmla="*/ 605407 h 625040"/>
                <a:gd name="connsiteX606" fmla="*/ 568999 w 671226"/>
                <a:gd name="connsiteY606" fmla="*/ 609075 h 625040"/>
                <a:gd name="connsiteX607" fmla="*/ 574761 w 671226"/>
                <a:gd name="connsiteY607" fmla="*/ 608446 h 625040"/>
                <a:gd name="connsiteX608" fmla="*/ 577733 w 671226"/>
                <a:gd name="connsiteY608" fmla="*/ 604426 h 625040"/>
                <a:gd name="connsiteX609" fmla="*/ 578790 w 671226"/>
                <a:gd name="connsiteY609" fmla="*/ 599502 h 625040"/>
                <a:gd name="connsiteX610" fmla="*/ 578847 w 671226"/>
                <a:gd name="connsiteY610" fmla="*/ 593453 h 625040"/>
                <a:gd name="connsiteX611" fmla="*/ 582476 w 671226"/>
                <a:gd name="connsiteY611" fmla="*/ 590339 h 625040"/>
                <a:gd name="connsiteX612" fmla="*/ 582991 w 671226"/>
                <a:gd name="connsiteY612" fmla="*/ 583710 h 625040"/>
                <a:gd name="connsiteX613" fmla="*/ 583038 w 671226"/>
                <a:gd name="connsiteY613" fmla="*/ 576118 h 625040"/>
                <a:gd name="connsiteX614" fmla="*/ 583086 w 671226"/>
                <a:gd name="connsiteY614" fmla="*/ 570613 h 625040"/>
                <a:gd name="connsiteX615" fmla="*/ 584315 w 671226"/>
                <a:gd name="connsiteY615" fmla="*/ 565783 h 625040"/>
                <a:gd name="connsiteX616" fmla="*/ 580572 w 671226"/>
                <a:gd name="connsiteY616" fmla="*/ 561973 h 625040"/>
                <a:gd name="connsiteX617" fmla="*/ 575675 w 671226"/>
                <a:gd name="connsiteY617" fmla="*/ 563574 h 625040"/>
                <a:gd name="connsiteX618" fmla="*/ 570170 w 671226"/>
                <a:gd name="connsiteY618" fmla="*/ 565621 h 625040"/>
                <a:gd name="connsiteX619" fmla="*/ 564512 w 671226"/>
                <a:gd name="connsiteY619" fmla="*/ 566326 h 625040"/>
                <a:gd name="connsiteX620" fmla="*/ 558854 w 671226"/>
                <a:gd name="connsiteY620" fmla="*/ 567441 h 625040"/>
                <a:gd name="connsiteX621" fmla="*/ 562283 w 671226"/>
                <a:gd name="connsiteY621" fmla="*/ 572279 h 625040"/>
                <a:gd name="connsiteX622" fmla="*/ 558607 w 671226"/>
                <a:gd name="connsiteY622" fmla="*/ 569241 h 625040"/>
                <a:gd name="connsiteX623" fmla="*/ 551568 w 671226"/>
                <a:gd name="connsiteY623" fmla="*/ 569946 h 625040"/>
                <a:gd name="connsiteX624" fmla="*/ 542253 w 671226"/>
                <a:gd name="connsiteY624" fmla="*/ 566622 h 625040"/>
                <a:gd name="connsiteX625" fmla="*/ 537356 w 671226"/>
                <a:gd name="connsiteY625" fmla="*/ 562802 h 625040"/>
                <a:gd name="connsiteX626" fmla="*/ 533175 w 671226"/>
                <a:gd name="connsiteY626" fmla="*/ 559830 h 625040"/>
                <a:gd name="connsiteX627" fmla="*/ 525403 w 671226"/>
                <a:gd name="connsiteY627" fmla="*/ 559802 h 625040"/>
                <a:gd name="connsiteX628" fmla="*/ 522583 w 671226"/>
                <a:gd name="connsiteY628" fmla="*/ 564688 h 625040"/>
                <a:gd name="connsiteX629" fmla="*/ 523593 w 671226"/>
                <a:gd name="connsiteY629" fmla="*/ 569603 h 625040"/>
                <a:gd name="connsiteX630" fmla="*/ 525393 w 671226"/>
                <a:gd name="connsiteY630" fmla="*/ 574775 h 625040"/>
                <a:gd name="connsiteX631" fmla="*/ 527917 w 671226"/>
                <a:gd name="connsiteY631" fmla="*/ 582004 h 625040"/>
                <a:gd name="connsiteX632" fmla="*/ 532098 w 671226"/>
                <a:gd name="connsiteY632" fmla="*/ 586824 h 625040"/>
                <a:gd name="connsiteX633" fmla="*/ 533099 w 671226"/>
                <a:gd name="connsiteY633" fmla="*/ 592310 h 625040"/>
                <a:gd name="connsiteX634" fmla="*/ 536956 w 671226"/>
                <a:gd name="connsiteY634" fmla="*/ 596244 h 625040"/>
                <a:gd name="connsiteX635" fmla="*/ 532270 w 671226"/>
                <a:gd name="connsiteY635" fmla="*/ 592530 h 625040"/>
                <a:gd name="connsiteX636" fmla="*/ 533975 w 671226"/>
                <a:gd name="connsiteY636" fmla="*/ 601521 h 625040"/>
                <a:gd name="connsiteX637" fmla="*/ 537185 w 671226"/>
                <a:gd name="connsiteY637" fmla="*/ 610370 h 625040"/>
                <a:gd name="connsiteX638" fmla="*/ 542072 w 671226"/>
                <a:gd name="connsiteY638" fmla="*/ 614847 h 625040"/>
                <a:gd name="connsiteX639" fmla="*/ 546348 w 671226"/>
                <a:gd name="connsiteY639" fmla="*/ 618209 h 625040"/>
                <a:gd name="connsiteX640" fmla="*/ 546158 w 671226"/>
                <a:gd name="connsiteY640" fmla="*/ 623076 h 625040"/>
                <a:gd name="connsiteX641" fmla="*/ 554806 w 671226"/>
                <a:gd name="connsiteY641" fmla="*/ 622800 h 625040"/>
                <a:gd name="connsiteX642" fmla="*/ 559397 w 671226"/>
                <a:gd name="connsiteY642" fmla="*/ 624943 h 6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Lst>
              <a:rect l="l" t="t" r="r" b="b"/>
              <a:pathLst>
                <a:path w="671226" h="625040">
                  <a:moveTo>
                    <a:pt x="323730" y="10514"/>
                  </a:moveTo>
                  <a:lnTo>
                    <a:pt x="323568" y="4599"/>
                  </a:lnTo>
                  <a:lnTo>
                    <a:pt x="323349" y="10057"/>
                  </a:lnTo>
                  <a:close/>
                  <a:moveTo>
                    <a:pt x="549682" y="132663"/>
                  </a:moveTo>
                  <a:lnTo>
                    <a:pt x="549358" y="127605"/>
                  </a:lnTo>
                  <a:lnTo>
                    <a:pt x="549206" y="132453"/>
                  </a:lnTo>
                  <a:close/>
                  <a:moveTo>
                    <a:pt x="632206" y="226512"/>
                  </a:moveTo>
                  <a:lnTo>
                    <a:pt x="632073" y="221359"/>
                  </a:lnTo>
                  <a:lnTo>
                    <a:pt x="631340" y="226236"/>
                  </a:lnTo>
                  <a:close/>
                  <a:moveTo>
                    <a:pt x="662124" y="263241"/>
                  </a:moveTo>
                  <a:lnTo>
                    <a:pt x="663410" y="258012"/>
                  </a:lnTo>
                  <a:lnTo>
                    <a:pt x="667173" y="249068"/>
                  </a:lnTo>
                  <a:lnTo>
                    <a:pt x="665715" y="243191"/>
                  </a:lnTo>
                  <a:lnTo>
                    <a:pt x="665106" y="248334"/>
                  </a:lnTo>
                  <a:lnTo>
                    <a:pt x="661820" y="251897"/>
                  </a:lnTo>
                  <a:lnTo>
                    <a:pt x="661096" y="256859"/>
                  </a:lnTo>
                  <a:lnTo>
                    <a:pt x="662124" y="263241"/>
                  </a:lnTo>
                  <a:close/>
                  <a:moveTo>
                    <a:pt x="668287" y="291645"/>
                  </a:moveTo>
                  <a:lnTo>
                    <a:pt x="668992" y="286158"/>
                  </a:lnTo>
                  <a:lnTo>
                    <a:pt x="668287" y="291645"/>
                  </a:lnTo>
                  <a:close/>
                  <a:moveTo>
                    <a:pt x="668116" y="299207"/>
                  </a:moveTo>
                  <a:lnTo>
                    <a:pt x="670288" y="293378"/>
                  </a:lnTo>
                  <a:lnTo>
                    <a:pt x="667925" y="297778"/>
                  </a:lnTo>
                  <a:close/>
                  <a:moveTo>
                    <a:pt x="404264" y="461723"/>
                  </a:moveTo>
                  <a:lnTo>
                    <a:pt x="408693" y="457808"/>
                  </a:lnTo>
                  <a:lnTo>
                    <a:pt x="413531" y="458303"/>
                  </a:lnTo>
                  <a:lnTo>
                    <a:pt x="408998" y="456360"/>
                  </a:lnTo>
                  <a:lnTo>
                    <a:pt x="406111" y="452550"/>
                  </a:lnTo>
                  <a:lnTo>
                    <a:pt x="401130" y="452245"/>
                  </a:lnTo>
                  <a:lnTo>
                    <a:pt x="393777" y="454188"/>
                  </a:lnTo>
                  <a:lnTo>
                    <a:pt x="389414" y="456817"/>
                  </a:lnTo>
                  <a:lnTo>
                    <a:pt x="391881" y="461494"/>
                  </a:lnTo>
                  <a:lnTo>
                    <a:pt x="398387" y="460694"/>
                  </a:lnTo>
                  <a:lnTo>
                    <a:pt x="404264" y="461723"/>
                  </a:lnTo>
                  <a:close/>
                  <a:moveTo>
                    <a:pt x="511229" y="547714"/>
                  </a:moveTo>
                  <a:lnTo>
                    <a:pt x="514573" y="544152"/>
                  </a:lnTo>
                  <a:lnTo>
                    <a:pt x="514125" y="538647"/>
                  </a:lnTo>
                  <a:lnTo>
                    <a:pt x="509734" y="542190"/>
                  </a:lnTo>
                  <a:lnTo>
                    <a:pt x="511229" y="547714"/>
                  </a:lnTo>
                  <a:close/>
                  <a:moveTo>
                    <a:pt x="296612" y="20372"/>
                  </a:moveTo>
                  <a:lnTo>
                    <a:pt x="301746" y="16839"/>
                  </a:lnTo>
                  <a:lnTo>
                    <a:pt x="305080" y="13181"/>
                  </a:lnTo>
                  <a:lnTo>
                    <a:pt x="302346" y="9018"/>
                  </a:lnTo>
                  <a:lnTo>
                    <a:pt x="297298" y="10495"/>
                  </a:lnTo>
                  <a:lnTo>
                    <a:pt x="292459" y="11628"/>
                  </a:lnTo>
                  <a:lnTo>
                    <a:pt x="288268" y="7971"/>
                  </a:lnTo>
                  <a:lnTo>
                    <a:pt x="288106" y="13029"/>
                  </a:lnTo>
                  <a:lnTo>
                    <a:pt x="291231" y="16734"/>
                  </a:lnTo>
                  <a:lnTo>
                    <a:pt x="296155" y="19706"/>
                  </a:lnTo>
                  <a:close/>
                  <a:moveTo>
                    <a:pt x="289364" y="18515"/>
                  </a:moveTo>
                  <a:lnTo>
                    <a:pt x="288011" y="13762"/>
                  </a:lnTo>
                  <a:lnTo>
                    <a:pt x="283458" y="16448"/>
                  </a:lnTo>
                  <a:lnTo>
                    <a:pt x="289364" y="18515"/>
                  </a:lnTo>
                  <a:close/>
                  <a:moveTo>
                    <a:pt x="1013" y="253649"/>
                  </a:moveTo>
                  <a:lnTo>
                    <a:pt x="1794" y="248801"/>
                  </a:lnTo>
                  <a:lnTo>
                    <a:pt x="1013" y="253649"/>
                  </a:lnTo>
                  <a:close/>
                  <a:moveTo>
                    <a:pt x="3519" y="269670"/>
                  </a:moveTo>
                  <a:lnTo>
                    <a:pt x="2328" y="264917"/>
                  </a:lnTo>
                  <a:lnTo>
                    <a:pt x="-158" y="258469"/>
                  </a:lnTo>
                  <a:lnTo>
                    <a:pt x="2318" y="267946"/>
                  </a:lnTo>
                  <a:close/>
                  <a:moveTo>
                    <a:pt x="551739" y="525731"/>
                  </a:moveTo>
                  <a:lnTo>
                    <a:pt x="553377" y="521092"/>
                  </a:lnTo>
                  <a:lnTo>
                    <a:pt x="548682" y="517206"/>
                  </a:lnTo>
                  <a:lnTo>
                    <a:pt x="554654" y="516320"/>
                  </a:lnTo>
                  <a:lnTo>
                    <a:pt x="560102" y="514482"/>
                  </a:lnTo>
                  <a:lnTo>
                    <a:pt x="570399" y="504509"/>
                  </a:lnTo>
                  <a:lnTo>
                    <a:pt x="575104" y="500804"/>
                  </a:lnTo>
                  <a:lnTo>
                    <a:pt x="581581" y="498213"/>
                  </a:lnTo>
                  <a:lnTo>
                    <a:pt x="590268" y="497594"/>
                  </a:lnTo>
                  <a:lnTo>
                    <a:pt x="598564" y="497080"/>
                  </a:lnTo>
                  <a:lnTo>
                    <a:pt x="604203" y="496061"/>
                  </a:lnTo>
                  <a:lnTo>
                    <a:pt x="607746" y="492669"/>
                  </a:lnTo>
                  <a:lnTo>
                    <a:pt x="610870" y="488678"/>
                  </a:lnTo>
                  <a:lnTo>
                    <a:pt x="611776" y="483830"/>
                  </a:lnTo>
                  <a:lnTo>
                    <a:pt x="610156" y="479020"/>
                  </a:lnTo>
                  <a:lnTo>
                    <a:pt x="611604" y="474239"/>
                  </a:lnTo>
                  <a:lnTo>
                    <a:pt x="613099" y="469124"/>
                  </a:lnTo>
                  <a:lnTo>
                    <a:pt x="613938" y="463818"/>
                  </a:lnTo>
                  <a:lnTo>
                    <a:pt x="614357" y="458970"/>
                  </a:lnTo>
                  <a:lnTo>
                    <a:pt x="615471" y="454255"/>
                  </a:lnTo>
                  <a:lnTo>
                    <a:pt x="618157" y="450093"/>
                  </a:lnTo>
                  <a:lnTo>
                    <a:pt x="620662" y="444930"/>
                  </a:lnTo>
                  <a:lnTo>
                    <a:pt x="623196" y="440263"/>
                  </a:lnTo>
                  <a:lnTo>
                    <a:pt x="624786" y="435634"/>
                  </a:lnTo>
                  <a:lnTo>
                    <a:pt x="625939" y="430700"/>
                  </a:lnTo>
                  <a:lnTo>
                    <a:pt x="628044" y="424575"/>
                  </a:lnTo>
                  <a:lnTo>
                    <a:pt x="631311" y="420642"/>
                  </a:lnTo>
                  <a:lnTo>
                    <a:pt x="632969" y="416012"/>
                  </a:lnTo>
                  <a:lnTo>
                    <a:pt x="632026" y="410821"/>
                  </a:lnTo>
                  <a:lnTo>
                    <a:pt x="636588" y="407087"/>
                  </a:lnTo>
                  <a:lnTo>
                    <a:pt x="639045" y="401906"/>
                  </a:lnTo>
                  <a:lnTo>
                    <a:pt x="640970" y="396762"/>
                  </a:lnTo>
                  <a:lnTo>
                    <a:pt x="645989" y="395857"/>
                  </a:lnTo>
                  <a:lnTo>
                    <a:pt x="649447" y="392162"/>
                  </a:lnTo>
                  <a:lnTo>
                    <a:pt x="653666" y="389171"/>
                  </a:lnTo>
                  <a:lnTo>
                    <a:pt x="653171" y="383856"/>
                  </a:lnTo>
                  <a:lnTo>
                    <a:pt x="655371" y="378865"/>
                  </a:lnTo>
                  <a:lnTo>
                    <a:pt x="657876" y="374807"/>
                  </a:lnTo>
                  <a:lnTo>
                    <a:pt x="660296" y="370264"/>
                  </a:lnTo>
                  <a:lnTo>
                    <a:pt x="661020" y="364739"/>
                  </a:lnTo>
                  <a:lnTo>
                    <a:pt x="662772" y="359396"/>
                  </a:lnTo>
                  <a:lnTo>
                    <a:pt x="661467" y="354519"/>
                  </a:lnTo>
                  <a:lnTo>
                    <a:pt x="662610" y="349661"/>
                  </a:lnTo>
                  <a:lnTo>
                    <a:pt x="664668" y="344899"/>
                  </a:lnTo>
                  <a:lnTo>
                    <a:pt x="665735" y="339355"/>
                  </a:lnTo>
                  <a:lnTo>
                    <a:pt x="666954" y="334488"/>
                  </a:lnTo>
                  <a:lnTo>
                    <a:pt x="666954" y="329220"/>
                  </a:lnTo>
                  <a:lnTo>
                    <a:pt x="668478" y="324687"/>
                  </a:lnTo>
                  <a:lnTo>
                    <a:pt x="671069" y="320543"/>
                  </a:lnTo>
                  <a:lnTo>
                    <a:pt x="670830" y="315438"/>
                  </a:lnTo>
                  <a:lnTo>
                    <a:pt x="670764" y="310332"/>
                  </a:lnTo>
                  <a:lnTo>
                    <a:pt x="668735" y="305608"/>
                  </a:lnTo>
                  <a:lnTo>
                    <a:pt x="667697" y="300912"/>
                  </a:lnTo>
                  <a:lnTo>
                    <a:pt x="666430" y="296207"/>
                  </a:lnTo>
                  <a:lnTo>
                    <a:pt x="663829" y="292178"/>
                  </a:lnTo>
                  <a:lnTo>
                    <a:pt x="662363" y="287577"/>
                  </a:lnTo>
                  <a:lnTo>
                    <a:pt x="663382" y="281862"/>
                  </a:lnTo>
                  <a:lnTo>
                    <a:pt x="662849" y="276795"/>
                  </a:lnTo>
                  <a:lnTo>
                    <a:pt x="662553" y="271261"/>
                  </a:lnTo>
                  <a:lnTo>
                    <a:pt x="663734" y="266022"/>
                  </a:lnTo>
                  <a:lnTo>
                    <a:pt x="659838" y="262174"/>
                  </a:lnTo>
                  <a:lnTo>
                    <a:pt x="660572" y="256630"/>
                  </a:lnTo>
                  <a:lnTo>
                    <a:pt x="655705" y="253040"/>
                  </a:lnTo>
                  <a:lnTo>
                    <a:pt x="652695" y="245753"/>
                  </a:lnTo>
                  <a:lnTo>
                    <a:pt x="646999" y="241553"/>
                  </a:lnTo>
                  <a:lnTo>
                    <a:pt x="644151" y="235942"/>
                  </a:lnTo>
                  <a:lnTo>
                    <a:pt x="639322" y="231780"/>
                  </a:lnTo>
                  <a:lnTo>
                    <a:pt x="634102" y="229332"/>
                  </a:lnTo>
                  <a:lnTo>
                    <a:pt x="630730" y="225712"/>
                  </a:lnTo>
                  <a:lnTo>
                    <a:pt x="627111" y="222283"/>
                  </a:lnTo>
                  <a:lnTo>
                    <a:pt x="624425" y="218188"/>
                  </a:lnTo>
                  <a:lnTo>
                    <a:pt x="624558" y="211892"/>
                  </a:lnTo>
                  <a:lnTo>
                    <a:pt x="625444" y="206796"/>
                  </a:lnTo>
                  <a:lnTo>
                    <a:pt x="623158" y="202252"/>
                  </a:lnTo>
                  <a:lnTo>
                    <a:pt x="618490" y="203500"/>
                  </a:lnTo>
                  <a:lnTo>
                    <a:pt x="614871" y="200366"/>
                  </a:lnTo>
                  <a:lnTo>
                    <a:pt x="611737" y="204033"/>
                  </a:lnTo>
                  <a:lnTo>
                    <a:pt x="605822" y="200328"/>
                  </a:lnTo>
                  <a:lnTo>
                    <a:pt x="603689" y="195937"/>
                  </a:lnTo>
                  <a:lnTo>
                    <a:pt x="602288" y="190946"/>
                  </a:lnTo>
                  <a:lnTo>
                    <a:pt x="601345" y="186260"/>
                  </a:lnTo>
                  <a:lnTo>
                    <a:pt x="599640" y="181707"/>
                  </a:lnTo>
                  <a:lnTo>
                    <a:pt x="597726" y="176811"/>
                  </a:lnTo>
                  <a:lnTo>
                    <a:pt x="593354" y="174639"/>
                  </a:lnTo>
                  <a:lnTo>
                    <a:pt x="590306" y="170972"/>
                  </a:lnTo>
                  <a:lnTo>
                    <a:pt x="593506" y="167333"/>
                  </a:lnTo>
                  <a:lnTo>
                    <a:pt x="589744" y="164095"/>
                  </a:lnTo>
                  <a:lnTo>
                    <a:pt x="586486" y="160295"/>
                  </a:lnTo>
                  <a:lnTo>
                    <a:pt x="581838" y="158266"/>
                  </a:lnTo>
                  <a:lnTo>
                    <a:pt x="577124" y="157532"/>
                  </a:lnTo>
                  <a:lnTo>
                    <a:pt x="572142" y="155065"/>
                  </a:lnTo>
                  <a:lnTo>
                    <a:pt x="570132" y="149741"/>
                  </a:lnTo>
                  <a:lnTo>
                    <a:pt x="564712" y="148712"/>
                  </a:lnTo>
                  <a:lnTo>
                    <a:pt x="560283" y="146941"/>
                  </a:lnTo>
                  <a:lnTo>
                    <a:pt x="554826" y="144083"/>
                  </a:lnTo>
                  <a:lnTo>
                    <a:pt x="551158" y="140873"/>
                  </a:lnTo>
                  <a:lnTo>
                    <a:pt x="551015" y="135330"/>
                  </a:lnTo>
                  <a:lnTo>
                    <a:pt x="547700" y="130548"/>
                  </a:lnTo>
                  <a:lnTo>
                    <a:pt x="546024" y="125624"/>
                  </a:lnTo>
                  <a:lnTo>
                    <a:pt x="547044" y="120766"/>
                  </a:lnTo>
                  <a:lnTo>
                    <a:pt x="546529" y="115679"/>
                  </a:lnTo>
                  <a:lnTo>
                    <a:pt x="545062" y="110946"/>
                  </a:lnTo>
                  <a:lnTo>
                    <a:pt x="544367" y="105583"/>
                  </a:lnTo>
                  <a:lnTo>
                    <a:pt x="540328" y="102973"/>
                  </a:lnTo>
                  <a:lnTo>
                    <a:pt x="536480" y="97820"/>
                  </a:lnTo>
                  <a:lnTo>
                    <a:pt x="536280" y="92677"/>
                  </a:lnTo>
                  <a:lnTo>
                    <a:pt x="534880" y="87905"/>
                  </a:lnTo>
                  <a:lnTo>
                    <a:pt x="534204" y="82952"/>
                  </a:lnTo>
                  <a:lnTo>
                    <a:pt x="533680" y="77942"/>
                  </a:lnTo>
                  <a:lnTo>
                    <a:pt x="533775" y="73150"/>
                  </a:lnTo>
                  <a:lnTo>
                    <a:pt x="530594" y="69112"/>
                  </a:lnTo>
                  <a:lnTo>
                    <a:pt x="526355" y="65816"/>
                  </a:lnTo>
                  <a:lnTo>
                    <a:pt x="522783" y="62482"/>
                  </a:lnTo>
                  <a:lnTo>
                    <a:pt x="520593" y="58158"/>
                  </a:lnTo>
                  <a:lnTo>
                    <a:pt x="516049" y="59682"/>
                  </a:lnTo>
                  <a:lnTo>
                    <a:pt x="511592" y="63797"/>
                  </a:lnTo>
                  <a:lnTo>
                    <a:pt x="507914" y="59663"/>
                  </a:lnTo>
                  <a:lnTo>
                    <a:pt x="506448" y="55024"/>
                  </a:lnTo>
                  <a:lnTo>
                    <a:pt x="505019" y="48909"/>
                  </a:lnTo>
                  <a:lnTo>
                    <a:pt x="504629" y="43804"/>
                  </a:lnTo>
                  <a:lnTo>
                    <a:pt x="504305" y="38975"/>
                  </a:lnTo>
                  <a:lnTo>
                    <a:pt x="502228" y="34117"/>
                  </a:lnTo>
                  <a:lnTo>
                    <a:pt x="500504" y="29535"/>
                  </a:lnTo>
                  <a:lnTo>
                    <a:pt x="497523" y="25087"/>
                  </a:lnTo>
                  <a:lnTo>
                    <a:pt x="499781" y="20792"/>
                  </a:lnTo>
                  <a:lnTo>
                    <a:pt x="495027" y="19706"/>
                  </a:lnTo>
                  <a:lnTo>
                    <a:pt x="493446" y="14410"/>
                  </a:lnTo>
                  <a:lnTo>
                    <a:pt x="492932" y="9428"/>
                  </a:lnTo>
                  <a:lnTo>
                    <a:pt x="491713" y="4399"/>
                  </a:lnTo>
                  <a:lnTo>
                    <a:pt x="488998" y="-97"/>
                  </a:lnTo>
                  <a:lnTo>
                    <a:pt x="484655" y="2923"/>
                  </a:lnTo>
                  <a:lnTo>
                    <a:pt x="481816" y="6990"/>
                  </a:lnTo>
                  <a:lnTo>
                    <a:pt x="480540" y="13200"/>
                  </a:lnTo>
                  <a:lnTo>
                    <a:pt x="478578" y="19296"/>
                  </a:lnTo>
                  <a:lnTo>
                    <a:pt x="475025" y="24992"/>
                  </a:lnTo>
                  <a:lnTo>
                    <a:pt x="472625" y="30936"/>
                  </a:lnTo>
                  <a:lnTo>
                    <a:pt x="477387" y="31269"/>
                  </a:lnTo>
                  <a:lnTo>
                    <a:pt x="478263" y="36660"/>
                  </a:lnTo>
                  <a:lnTo>
                    <a:pt x="473358" y="36774"/>
                  </a:lnTo>
                  <a:lnTo>
                    <a:pt x="473720" y="41784"/>
                  </a:lnTo>
                  <a:lnTo>
                    <a:pt x="471720" y="47538"/>
                  </a:lnTo>
                  <a:lnTo>
                    <a:pt x="470567" y="53338"/>
                  </a:lnTo>
                  <a:lnTo>
                    <a:pt x="472739" y="59730"/>
                  </a:lnTo>
                  <a:lnTo>
                    <a:pt x="471949" y="65216"/>
                  </a:lnTo>
                  <a:lnTo>
                    <a:pt x="473225" y="71350"/>
                  </a:lnTo>
                  <a:lnTo>
                    <a:pt x="472263" y="77417"/>
                  </a:lnTo>
                  <a:lnTo>
                    <a:pt x="469834" y="85161"/>
                  </a:lnTo>
                  <a:lnTo>
                    <a:pt x="469644" y="90019"/>
                  </a:lnTo>
                  <a:lnTo>
                    <a:pt x="468129" y="95553"/>
                  </a:lnTo>
                  <a:lnTo>
                    <a:pt x="466452" y="101030"/>
                  </a:lnTo>
                  <a:lnTo>
                    <a:pt x="463033" y="105792"/>
                  </a:lnTo>
                  <a:lnTo>
                    <a:pt x="461404" y="110812"/>
                  </a:lnTo>
                  <a:lnTo>
                    <a:pt x="459033" y="115089"/>
                  </a:lnTo>
                  <a:lnTo>
                    <a:pt x="454927" y="117708"/>
                  </a:lnTo>
                  <a:lnTo>
                    <a:pt x="447850" y="119337"/>
                  </a:lnTo>
                  <a:lnTo>
                    <a:pt x="443326" y="116689"/>
                  </a:lnTo>
                  <a:lnTo>
                    <a:pt x="438773" y="114870"/>
                  </a:lnTo>
                  <a:lnTo>
                    <a:pt x="433686" y="112346"/>
                  </a:lnTo>
                  <a:lnTo>
                    <a:pt x="432324" y="107421"/>
                  </a:lnTo>
                  <a:lnTo>
                    <a:pt x="428372" y="104669"/>
                  </a:lnTo>
                  <a:lnTo>
                    <a:pt x="423590" y="102811"/>
                  </a:lnTo>
                  <a:lnTo>
                    <a:pt x="418580" y="102506"/>
                  </a:lnTo>
                  <a:lnTo>
                    <a:pt x="413865" y="99420"/>
                  </a:lnTo>
                  <a:lnTo>
                    <a:pt x="408922" y="93848"/>
                  </a:lnTo>
                  <a:lnTo>
                    <a:pt x="404397" y="92343"/>
                  </a:lnTo>
                  <a:lnTo>
                    <a:pt x="398158" y="88666"/>
                  </a:lnTo>
                  <a:lnTo>
                    <a:pt x="392862" y="88057"/>
                  </a:lnTo>
                  <a:lnTo>
                    <a:pt x="389100" y="85076"/>
                  </a:lnTo>
                  <a:lnTo>
                    <a:pt x="384947" y="82218"/>
                  </a:lnTo>
                  <a:lnTo>
                    <a:pt x="378908" y="76694"/>
                  </a:lnTo>
                  <a:lnTo>
                    <a:pt x="374127" y="73169"/>
                  </a:lnTo>
                  <a:lnTo>
                    <a:pt x="370117" y="69150"/>
                  </a:lnTo>
                  <a:lnTo>
                    <a:pt x="372488" y="64883"/>
                  </a:lnTo>
                  <a:lnTo>
                    <a:pt x="375422" y="60987"/>
                  </a:lnTo>
                  <a:lnTo>
                    <a:pt x="378737" y="55910"/>
                  </a:lnTo>
                  <a:lnTo>
                    <a:pt x="380480" y="51119"/>
                  </a:lnTo>
                  <a:lnTo>
                    <a:pt x="377746" y="47176"/>
                  </a:lnTo>
                  <a:lnTo>
                    <a:pt x="379289" y="42604"/>
                  </a:lnTo>
                  <a:lnTo>
                    <a:pt x="384080" y="41794"/>
                  </a:lnTo>
                  <a:lnTo>
                    <a:pt x="388938" y="40937"/>
                  </a:lnTo>
                  <a:lnTo>
                    <a:pt x="388519" y="35841"/>
                  </a:lnTo>
                  <a:lnTo>
                    <a:pt x="391948" y="31507"/>
                  </a:lnTo>
                  <a:lnTo>
                    <a:pt x="395786" y="27630"/>
                  </a:lnTo>
                  <a:lnTo>
                    <a:pt x="392177" y="24287"/>
                  </a:lnTo>
                  <a:lnTo>
                    <a:pt x="387890" y="21382"/>
                  </a:lnTo>
                  <a:lnTo>
                    <a:pt x="383766" y="23982"/>
                  </a:lnTo>
                  <a:lnTo>
                    <a:pt x="384671" y="28659"/>
                  </a:lnTo>
                  <a:lnTo>
                    <a:pt x="379813" y="28050"/>
                  </a:lnTo>
                  <a:lnTo>
                    <a:pt x="380575" y="22944"/>
                  </a:lnTo>
                  <a:lnTo>
                    <a:pt x="376336" y="25744"/>
                  </a:lnTo>
                  <a:lnTo>
                    <a:pt x="377432" y="21087"/>
                  </a:lnTo>
                  <a:lnTo>
                    <a:pt x="370126" y="24420"/>
                  </a:lnTo>
                  <a:lnTo>
                    <a:pt x="364535" y="25821"/>
                  </a:lnTo>
                  <a:lnTo>
                    <a:pt x="360287" y="22220"/>
                  </a:lnTo>
                  <a:lnTo>
                    <a:pt x="353819" y="22439"/>
                  </a:lnTo>
                  <a:lnTo>
                    <a:pt x="349247" y="19696"/>
                  </a:lnTo>
                  <a:lnTo>
                    <a:pt x="344133" y="18715"/>
                  </a:lnTo>
                  <a:lnTo>
                    <a:pt x="339217" y="19248"/>
                  </a:lnTo>
                  <a:lnTo>
                    <a:pt x="334312" y="16877"/>
                  </a:lnTo>
                  <a:lnTo>
                    <a:pt x="329988" y="11543"/>
                  </a:lnTo>
                  <a:lnTo>
                    <a:pt x="324911" y="13143"/>
                  </a:lnTo>
                  <a:lnTo>
                    <a:pt x="322196" y="9038"/>
                  </a:lnTo>
                  <a:lnTo>
                    <a:pt x="316920" y="6675"/>
                  </a:lnTo>
                  <a:lnTo>
                    <a:pt x="317453" y="11485"/>
                  </a:lnTo>
                  <a:lnTo>
                    <a:pt x="314272" y="7018"/>
                  </a:lnTo>
                  <a:lnTo>
                    <a:pt x="310004" y="9600"/>
                  </a:lnTo>
                  <a:lnTo>
                    <a:pt x="314643" y="11562"/>
                  </a:lnTo>
                  <a:lnTo>
                    <a:pt x="319863" y="11952"/>
                  </a:lnTo>
                  <a:lnTo>
                    <a:pt x="323844" y="15315"/>
                  </a:lnTo>
                  <a:lnTo>
                    <a:pt x="324254" y="21620"/>
                  </a:lnTo>
                  <a:lnTo>
                    <a:pt x="321339" y="26402"/>
                  </a:lnTo>
                  <a:lnTo>
                    <a:pt x="315081" y="26506"/>
                  </a:lnTo>
                  <a:lnTo>
                    <a:pt x="310281" y="25935"/>
                  </a:lnTo>
                  <a:lnTo>
                    <a:pt x="303432" y="25478"/>
                  </a:lnTo>
                  <a:lnTo>
                    <a:pt x="298527" y="24202"/>
                  </a:lnTo>
                  <a:lnTo>
                    <a:pt x="294936" y="28030"/>
                  </a:lnTo>
                  <a:lnTo>
                    <a:pt x="290278" y="30983"/>
                  </a:lnTo>
                  <a:lnTo>
                    <a:pt x="286840" y="35050"/>
                  </a:lnTo>
                  <a:lnTo>
                    <a:pt x="283039" y="37965"/>
                  </a:lnTo>
                  <a:lnTo>
                    <a:pt x="284839" y="43185"/>
                  </a:lnTo>
                  <a:lnTo>
                    <a:pt x="280830" y="47443"/>
                  </a:lnTo>
                  <a:lnTo>
                    <a:pt x="277334" y="51719"/>
                  </a:lnTo>
                  <a:lnTo>
                    <a:pt x="274486" y="56243"/>
                  </a:lnTo>
                  <a:lnTo>
                    <a:pt x="271181" y="60225"/>
                  </a:lnTo>
                  <a:lnTo>
                    <a:pt x="273067" y="64740"/>
                  </a:lnTo>
                  <a:lnTo>
                    <a:pt x="276152" y="68702"/>
                  </a:lnTo>
                  <a:lnTo>
                    <a:pt x="274981" y="73760"/>
                  </a:lnTo>
                  <a:lnTo>
                    <a:pt x="270885" y="70874"/>
                  </a:lnTo>
                  <a:lnTo>
                    <a:pt x="268094" y="75160"/>
                  </a:lnTo>
                  <a:lnTo>
                    <a:pt x="265904" y="70864"/>
                  </a:lnTo>
                  <a:lnTo>
                    <a:pt x="260064" y="69655"/>
                  </a:lnTo>
                  <a:lnTo>
                    <a:pt x="254978" y="69169"/>
                  </a:lnTo>
                  <a:lnTo>
                    <a:pt x="251045" y="74065"/>
                  </a:lnTo>
                  <a:lnTo>
                    <a:pt x="252768" y="80256"/>
                  </a:lnTo>
                  <a:lnTo>
                    <a:pt x="249959" y="75570"/>
                  </a:lnTo>
                  <a:lnTo>
                    <a:pt x="248835" y="80923"/>
                  </a:lnTo>
                  <a:lnTo>
                    <a:pt x="249397" y="75560"/>
                  </a:lnTo>
                  <a:lnTo>
                    <a:pt x="250130" y="70217"/>
                  </a:lnTo>
                  <a:lnTo>
                    <a:pt x="248358" y="65302"/>
                  </a:lnTo>
                  <a:lnTo>
                    <a:pt x="244349" y="61949"/>
                  </a:lnTo>
                  <a:lnTo>
                    <a:pt x="240224" y="57177"/>
                  </a:lnTo>
                  <a:lnTo>
                    <a:pt x="235671" y="53662"/>
                  </a:lnTo>
                  <a:lnTo>
                    <a:pt x="230699" y="50976"/>
                  </a:lnTo>
                  <a:lnTo>
                    <a:pt x="228061" y="55139"/>
                  </a:lnTo>
                  <a:lnTo>
                    <a:pt x="224756" y="59310"/>
                  </a:lnTo>
                  <a:lnTo>
                    <a:pt x="224060" y="54548"/>
                  </a:lnTo>
                  <a:lnTo>
                    <a:pt x="219698" y="57672"/>
                  </a:lnTo>
                  <a:lnTo>
                    <a:pt x="216183" y="53976"/>
                  </a:lnTo>
                  <a:lnTo>
                    <a:pt x="216764" y="59396"/>
                  </a:lnTo>
                  <a:lnTo>
                    <a:pt x="215593" y="64406"/>
                  </a:lnTo>
                  <a:lnTo>
                    <a:pt x="209916" y="63692"/>
                  </a:lnTo>
                  <a:lnTo>
                    <a:pt x="205467" y="65616"/>
                  </a:lnTo>
                  <a:lnTo>
                    <a:pt x="201200" y="67940"/>
                  </a:lnTo>
                  <a:lnTo>
                    <a:pt x="202972" y="72407"/>
                  </a:lnTo>
                  <a:lnTo>
                    <a:pt x="198400" y="74036"/>
                  </a:lnTo>
                  <a:lnTo>
                    <a:pt x="199505" y="80027"/>
                  </a:lnTo>
                  <a:lnTo>
                    <a:pt x="203420" y="83142"/>
                  </a:lnTo>
                  <a:lnTo>
                    <a:pt x="199324" y="80332"/>
                  </a:lnTo>
                  <a:lnTo>
                    <a:pt x="194847" y="77513"/>
                  </a:lnTo>
                  <a:lnTo>
                    <a:pt x="191456" y="81399"/>
                  </a:lnTo>
                  <a:lnTo>
                    <a:pt x="188418" y="86866"/>
                  </a:lnTo>
                  <a:lnTo>
                    <a:pt x="193209" y="85238"/>
                  </a:lnTo>
                  <a:lnTo>
                    <a:pt x="191418" y="91524"/>
                  </a:lnTo>
                  <a:lnTo>
                    <a:pt x="188246" y="95391"/>
                  </a:lnTo>
                  <a:lnTo>
                    <a:pt x="193161" y="95506"/>
                  </a:lnTo>
                  <a:lnTo>
                    <a:pt x="188065" y="95553"/>
                  </a:lnTo>
                  <a:lnTo>
                    <a:pt x="180207" y="93201"/>
                  </a:lnTo>
                  <a:lnTo>
                    <a:pt x="174845" y="92391"/>
                  </a:lnTo>
                  <a:lnTo>
                    <a:pt x="176302" y="97039"/>
                  </a:lnTo>
                  <a:lnTo>
                    <a:pt x="173463" y="100935"/>
                  </a:lnTo>
                  <a:lnTo>
                    <a:pt x="178321" y="105297"/>
                  </a:lnTo>
                  <a:lnTo>
                    <a:pt x="180369" y="110612"/>
                  </a:lnTo>
                  <a:lnTo>
                    <a:pt x="175807" y="106802"/>
                  </a:lnTo>
                  <a:lnTo>
                    <a:pt x="174530" y="113984"/>
                  </a:lnTo>
                  <a:lnTo>
                    <a:pt x="170834" y="109631"/>
                  </a:lnTo>
                  <a:lnTo>
                    <a:pt x="167653" y="105488"/>
                  </a:lnTo>
                  <a:lnTo>
                    <a:pt x="165777" y="100278"/>
                  </a:lnTo>
                  <a:lnTo>
                    <a:pt x="160881" y="101354"/>
                  </a:lnTo>
                  <a:lnTo>
                    <a:pt x="158385" y="106031"/>
                  </a:lnTo>
                  <a:lnTo>
                    <a:pt x="152908" y="108659"/>
                  </a:lnTo>
                  <a:lnTo>
                    <a:pt x="150975" y="115222"/>
                  </a:lnTo>
                  <a:lnTo>
                    <a:pt x="152108" y="121795"/>
                  </a:lnTo>
                  <a:lnTo>
                    <a:pt x="154718" y="126205"/>
                  </a:lnTo>
                  <a:lnTo>
                    <a:pt x="150632" y="129557"/>
                  </a:lnTo>
                  <a:lnTo>
                    <a:pt x="145145" y="132729"/>
                  </a:lnTo>
                  <a:lnTo>
                    <a:pt x="142831" y="138425"/>
                  </a:lnTo>
                  <a:lnTo>
                    <a:pt x="140288" y="143626"/>
                  </a:lnTo>
                  <a:lnTo>
                    <a:pt x="136840" y="148398"/>
                  </a:lnTo>
                  <a:lnTo>
                    <a:pt x="132934" y="151808"/>
                  </a:lnTo>
                  <a:lnTo>
                    <a:pt x="125838" y="155132"/>
                  </a:lnTo>
                  <a:lnTo>
                    <a:pt x="118761" y="157618"/>
                  </a:lnTo>
                  <a:lnTo>
                    <a:pt x="111160" y="158628"/>
                  </a:lnTo>
                  <a:lnTo>
                    <a:pt x="105922" y="159066"/>
                  </a:lnTo>
                  <a:lnTo>
                    <a:pt x="100559" y="158894"/>
                  </a:lnTo>
                  <a:lnTo>
                    <a:pt x="95768" y="164209"/>
                  </a:lnTo>
                  <a:lnTo>
                    <a:pt x="88253" y="165391"/>
                  </a:lnTo>
                  <a:lnTo>
                    <a:pt x="82995" y="167010"/>
                  </a:lnTo>
                  <a:lnTo>
                    <a:pt x="78728" y="170896"/>
                  </a:lnTo>
                  <a:lnTo>
                    <a:pt x="73994" y="171915"/>
                  </a:lnTo>
                  <a:lnTo>
                    <a:pt x="68631" y="171001"/>
                  </a:lnTo>
                  <a:lnTo>
                    <a:pt x="63040" y="171629"/>
                  </a:lnTo>
                  <a:lnTo>
                    <a:pt x="58040" y="172487"/>
                  </a:lnTo>
                  <a:lnTo>
                    <a:pt x="52743" y="173877"/>
                  </a:lnTo>
                  <a:lnTo>
                    <a:pt x="48115" y="178135"/>
                  </a:lnTo>
                  <a:lnTo>
                    <a:pt x="43590" y="182431"/>
                  </a:lnTo>
                  <a:lnTo>
                    <a:pt x="40218" y="186393"/>
                  </a:lnTo>
                  <a:lnTo>
                    <a:pt x="35189" y="188193"/>
                  </a:lnTo>
                  <a:lnTo>
                    <a:pt x="29017" y="190908"/>
                  </a:lnTo>
                  <a:lnTo>
                    <a:pt x="25721" y="194594"/>
                  </a:lnTo>
                  <a:lnTo>
                    <a:pt x="23788" y="199423"/>
                  </a:lnTo>
                  <a:lnTo>
                    <a:pt x="20016" y="202738"/>
                  </a:lnTo>
                  <a:lnTo>
                    <a:pt x="17691" y="197966"/>
                  </a:lnTo>
                  <a:lnTo>
                    <a:pt x="18749" y="192184"/>
                  </a:lnTo>
                  <a:lnTo>
                    <a:pt x="14082" y="197290"/>
                  </a:lnTo>
                  <a:lnTo>
                    <a:pt x="12129" y="201909"/>
                  </a:lnTo>
                  <a:lnTo>
                    <a:pt x="10948" y="206881"/>
                  </a:lnTo>
                  <a:lnTo>
                    <a:pt x="13472" y="213016"/>
                  </a:lnTo>
                  <a:lnTo>
                    <a:pt x="12644" y="221007"/>
                  </a:lnTo>
                  <a:lnTo>
                    <a:pt x="9538" y="225046"/>
                  </a:lnTo>
                  <a:lnTo>
                    <a:pt x="7538" y="229884"/>
                  </a:lnTo>
                  <a:lnTo>
                    <a:pt x="6509" y="234542"/>
                  </a:lnTo>
                  <a:lnTo>
                    <a:pt x="7262" y="240400"/>
                  </a:lnTo>
                  <a:lnTo>
                    <a:pt x="10243" y="244667"/>
                  </a:lnTo>
                  <a:lnTo>
                    <a:pt x="12377" y="251125"/>
                  </a:lnTo>
                  <a:lnTo>
                    <a:pt x="14786" y="255364"/>
                  </a:lnTo>
                  <a:lnTo>
                    <a:pt x="18997" y="262679"/>
                  </a:lnTo>
                  <a:lnTo>
                    <a:pt x="19749" y="267565"/>
                  </a:lnTo>
                  <a:lnTo>
                    <a:pt x="20216" y="272747"/>
                  </a:lnTo>
                  <a:lnTo>
                    <a:pt x="15263" y="271480"/>
                  </a:lnTo>
                  <a:lnTo>
                    <a:pt x="14843" y="266727"/>
                  </a:lnTo>
                  <a:lnTo>
                    <a:pt x="11919" y="270823"/>
                  </a:lnTo>
                  <a:lnTo>
                    <a:pt x="11853" y="266060"/>
                  </a:lnTo>
                  <a:lnTo>
                    <a:pt x="9557" y="261174"/>
                  </a:lnTo>
                  <a:lnTo>
                    <a:pt x="8996" y="266003"/>
                  </a:lnTo>
                  <a:lnTo>
                    <a:pt x="11119" y="270413"/>
                  </a:lnTo>
                  <a:lnTo>
                    <a:pt x="14206" y="274490"/>
                  </a:lnTo>
                  <a:lnTo>
                    <a:pt x="11195" y="278986"/>
                  </a:lnTo>
                  <a:lnTo>
                    <a:pt x="9033" y="274414"/>
                  </a:lnTo>
                  <a:lnTo>
                    <a:pt x="7071" y="270042"/>
                  </a:lnTo>
                  <a:lnTo>
                    <a:pt x="4642" y="274347"/>
                  </a:lnTo>
                  <a:lnTo>
                    <a:pt x="9233" y="279148"/>
                  </a:lnTo>
                  <a:lnTo>
                    <a:pt x="12262" y="283462"/>
                  </a:lnTo>
                  <a:lnTo>
                    <a:pt x="15320" y="289034"/>
                  </a:lnTo>
                  <a:lnTo>
                    <a:pt x="17958" y="294683"/>
                  </a:lnTo>
                  <a:lnTo>
                    <a:pt x="18263" y="300122"/>
                  </a:lnTo>
                  <a:lnTo>
                    <a:pt x="19092" y="305856"/>
                  </a:lnTo>
                  <a:lnTo>
                    <a:pt x="22912" y="310294"/>
                  </a:lnTo>
                  <a:lnTo>
                    <a:pt x="25978" y="315266"/>
                  </a:lnTo>
                  <a:lnTo>
                    <a:pt x="26769" y="320467"/>
                  </a:lnTo>
                  <a:lnTo>
                    <a:pt x="30074" y="324201"/>
                  </a:lnTo>
                  <a:lnTo>
                    <a:pt x="32160" y="329954"/>
                  </a:lnTo>
                  <a:lnTo>
                    <a:pt x="32141" y="335974"/>
                  </a:lnTo>
                  <a:lnTo>
                    <a:pt x="32227" y="341432"/>
                  </a:lnTo>
                  <a:lnTo>
                    <a:pt x="32808" y="346213"/>
                  </a:lnTo>
                  <a:lnTo>
                    <a:pt x="34008" y="351252"/>
                  </a:lnTo>
                  <a:lnTo>
                    <a:pt x="35970" y="357129"/>
                  </a:lnTo>
                  <a:lnTo>
                    <a:pt x="40266" y="366701"/>
                  </a:lnTo>
                  <a:lnTo>
                    <a:pt x="43371" y="372112"/>
                  </a:lnTo>
                  <a:lnTo>
                    <a:pt x="44876" y="376684"/>
                  </a:lnTo>
                  <a:lnTo>
                    <a:pt x="44876" y="381560"/>
                  </a:lnTo>
                  <a:lnTo>
                    <a:pt x="44447" y="386475"/>
                  </a:lnTo>
                  <a:lnTo>
                    <a:pt x="44714" y="391552"/>
                  </a:lnTo>
                  <a:lnTo>
                    <a:pt x="43304" y="396915"/>
                  </a:lnTo>
                  <a:lnTo>
                    <a:pt x="44219" y="402563"/>
                  </a:lnTo>
                  <a:lnTo>
                    <a:pt x="42638" y="408468"/>
                  </a:lnTo>
                  <a:lnTo>
                    <a:pt x="38913" y="412764"/>
                  </a:lnTo>
                  <a:lnTo>
                    <a:pt x="33799" y="410926"/>
                  </a:lnTo>
                  <a:lnTo>
                    <a:pt x="32827" y="415850"/>
                  </a:lnTo>
                  <a:lnTo>
                    <a:pt x="32893" y="421575"/>
                  </a:lnTo>
                  <a:lnTo>
                    <a:pt x="34675" y="426623"/>
                  </a:lnTo>
                  <a:lnTo>
                    <a:pt x="39742" y="426785"/>
                  </a:lnTo>
                  <a:lnTo>
                    <a:pt x="43990" y="429662"/>
                  </a:lnTo>
                  <a:lnTo>
                    <a:pt x="48600" y="434529"/>
                  </a:lnTo>
                  <a:lnTo>
                    <a:pt x="53868" y="437691"/>
                  </a:lnTo>
                  <a:lnTo>
                    <a:pt x="59383" y="440644"/>
                  </a:lnTo>
                  <a:lnTo>
                    <a:pt x="64660" y="441301"/>
                  </a:lnTo>
                  <a:lnTo>
                    <a:pt x="69955" y="440587"/>
                  </a:lnTo>
                  <a:lnTo>
                    <a:pt x="76461" y="442739"/>
                  </a:lnTo>
                  <a:lnTo>
                    <a:pt x="81547" y="442597"/>
                  </a:lnTo>
                  <a:lnTo>
                    <a:pt x="85852" y="440196"/>
                  </a:lnTo>
                  <a:lnTo>
                    <a:pt x="89463" y="435529"/>
                  </a:lnTo>
                  <a:lnTo>
                    <a:pt x="95368" y="432138"/>
                  </a:lnTo>
                  <a:lnTo>
                    <a:pt x="100121" y="429128"/>
                  </a:lnTo>
                  <a:lnTo>
                    <a:pt x="104969" y="429023"/>
                  </a:lnTo>
                  <a:lnTo>
                    <a:pt x="107770" y="424480"/>
                  </a:lnTo>
                  <a:lnTo>
                    <a:pt x="111922" y="420470"/>
                  </a:lnTo>
                  <a:lnTo>
                    <a:pt x="116247" y="418413"/>
                  </a:lnTo>
                  <a:lnTo>
                    <a:pt x="122743" y="419384"/>
                  </a:lnTo>
                  <a:lnTo>
                    <a:pt x="127286" y="417822"/>
                  </a:lnTo>
                  <a:lnTo>
                    <a:pt x="132839" y="417194"/>
                  </a:lnTo>
                  <a:lnTo>
                    <a:pt x="137821" y="416517"/>
                  </a:lnTo>
                  <a:lnTo>
                    <a:pt x="143355" y="417222"/>
                  </a:lnTo>
                  <a:lnTo>
                    <a:pt x="148356" y="416736"/>
                  </a:lnTo>
                  <a:lnTo>
                    <a:pt x="151756" y="420279"/>
                  </a:lnTo>
                  <a:lnTo>
                    <a:pt x="157842" y="418689"/>
                  </a:lnTo>
                  <a:lnTo>
                    <a:pt x="163910" y="417746"/>
                  </a:lnTo>
                  <a:lnTo>
                    <a:pt x="168901" y="419727"/>
                  </a:lnTo>
                  <a:lnTo>
                    <a:pt x="174178" y="418651"/>
                  </a:lnTo>
                  <a:lnTo>
                    <a:pt x="177540" y="415050"/>
                  </a:lnTo>
                  <a:lnTo>
                    <a:pt x="181312" y="411097"/>
                  </a:lnTo>
                  <a:lnTo>
                    <a:pt x="183027" y="404897"/>
                  </a:lnTo>
                  <a:lnTo>
                    <a:pt x="185570" y="400506"/>
                  </a:lnTo>
                  <a:lnTo>
                    <a:pt x="196571" y="396743"/>
                  </a:lnTo>
                  <a:lnTo>
                    <a:pt x="202467" y="392848"/>
                  </a:lnTo>
                  <a:lnTo>
                    <a:pt x="207429" y="390990"/>
                  </a:lnTo>
                  <a:lnTo>
                    <a:pt x="213945" y="386180"/>
                  </a:lnTo>
                  <a:lnTo>
                    <a:pt x="225879" y="386532"/>
                  </a:lnTo>
                  <a:lnTo>
                    <a:pt x="239872" y="384694"/>
                  </a:lnTo>
                  <a:lnTo>
                    <a:pt x="251588" y="380608"/>
                  </a:lnTo>
                  <a:lnTo>
                    <a:pt x="258769" y="377274"/>
                  </a:lnTo>
                  <a:lnTo>
                    <a:pt x="263760" y="374560"/>
                  </a:lnTo>
                  <a:lnTo>
                    <a:pt x="278153" y="372893"/>
                  </a:lnTo>
                  <a:lnTo>
                    <a:pt x="290097" y="372454"/>
                  </a:lnTo>
                  <a:lnTo>
                    <a:pt x="299593" y="370092"/>
                  </a:lnTo>
                  <a:lnTo>
                    <a:pt x="304441" y="372026"/>
                  </a:lnTo>
                  <a:lnTo>
                    <a:pt x="311643" y="376369"/>
                  </a:lnTo>
                  <a:lnTo>
                    <a:pt x="315853" y="379465"/>
                  </a:lnTo>
                  <a:lnTo>
                    <a:pt x="320939" y="380503"/>
                  </a:lnTo>
                  <a:lnTo>
                    <a:pt x="328054" y="380398"/>
                  </a:lnTo>
                  <a:lnTo>
                    <a:pt x="334369" y="384256"/>
                  </a:lnTo>
                  <a:lnTo>
                    <a:pt x="339084" y="382341"/>
                  </a:lnTo>
                  <a:lnTo>
                    <a:pt x="343275" y="385666"/>
                  </a:lnTo>
                  <a:lnTo>
                    <a:pt x="344704" y="390847"/>
                  </a:lnTo>
                  <a:lnTo>
                    <a:pt x="351171" y="391228"/>
                  </a:lnTo>
                  <a:lnTo>
                    <a:pt x="350324" y="396095"/>
                  </a:lnTo>
                  <a:lnTo>
                    <a:pt x="350857" y="400953"/>
                  </a:lnTo>
                  <a:lnTo>
                    <a:pt x="355448" y="403296"/>
                  </a:lnTo>
                  <a:lnTo>
                    <a:pt x="360335" y="406621"/>
                  </a:lnTo>
                  <a:lnTo>
                    <a:pt x="360973" y="411850"/>
                  </a:lnTo>
                  <a:lnTo>
                    <a:pt x="364963" y="416041"/>
                  </a:lnTo>
                  <a:lnTo>
                    <a:pt x="368088" y="420308"/>
                  </a:lnTo>
                  <a:lnTo>
                    <a:pt x="369317" y="425337"/>
                  </a:lnTo>
                  <a:lnTo>
                    <a:pt x="369869" y="430167"/>
                  </a:lnTo>
                  <a:lnTo>
                    <a:pt x="371488" y="434958"/>
                  </a:lnTo>
                  <a:lnTo>
                    <a:pt x="374927" y="438920"/>
                  </a:lnTo>
                  <a:lnTo>
                    <a:pt x="379994" y="438949"/>
                  </a:lnTo>
                  <a:lnTo>
                    <a:pt x="378156" y="434376"/>
                  </a:lnTo>
                  <a:lnTo>
                    <a:pt x="380547" y="429776"/>
                  </a:lnTo>
                  <a:lnTo>
                    <a:pt x="384442" y="425328"/>
                  </a:lnTo>
                  <a:lnTo>
                    <a:pt x="387595" y="420032"/>
                  </a:lnTo>
                  <a:lnTo>
                    <a:pt x="392186" y="416689"/>
                  </a:lnTo>
                  <a:lnTo>
                    <a:pt x="397149" y="414317"/>
                  </a:lnTo>
                  <a:lnTo>
                    <a:pt x="401283" y="411317"/>
                  </a:lnTo>
                  <a:lnTo>
                    <a:pt x="402949" y="406116"/>
                  </a:lnTo>
                  <a:lnTo>
                    <a:pt x="405550" y="401820"/>
                  </a:lnTo>
                  <a:lnTo>
                    <a:pt x="409140" y="398324"/>
                  </a:lnTo>
                  <a:lnTo>
                    <a:pt x="409340" y="392276"/>
                  </a:lnTo>
                  <a:lnTo>
                    <a:pt x="412227" y="399058"/>
                  </a:lnTo>
                  <a:lnTo>
                    <a:pt x="410626" y="404211"/>
                  </a:lnTo>
                  <a:lnTo>
                    <a:pt x="412265" y="410345"/>
                  </a:lnTo>
                  <a:lnTo>
                    <a:pt x="408864" y="414727"/>
                  </a:lnTo>
                  <a:lnTo>
                    <a:pt x="405464" y="419975"/>
                  </a:lnTo>
                  <a:lnTo>
                    <a:pt x="404940" y="426014"/>
                  </a:lnTo>
                  <a:lnTo>
                    <a:pt x="405073" y="431605"/>
                  </a:lnTo>
                  <a:lnTo>
                    <a:pt x="404245" y="437767"/>
                  </a:lnTo>
                  <a:lnTo>
                    <a:pt x="397958" y="438377"/>
                  </a:lnTo>
                  <a:lnTo>
                    <a:pt x="395720" y="442597"/>
                  </a:lnTo>
                  <a:lnTo>
                    <a:pt x="400616" y="443340"/>
                  </a:lnTo>
                  <a:lnTo>
                    <a:pt x="405883" y="442397"/>
                  </a:lnTo>
                  <a:lnTo>
                    <a:pt x="409712" y="438634"/>
                  </a:lnTo>
                  <a:lnTo>
                    <a:pt x="411360" y="430176"/>
                  </a:lnTo>
                  <a:lnTo>
                    <a:pt x="413417" y="425880"/>
                  </a:lnTo>
                  <a:lnTo>
                    <a:pt x="417589" y="429424"/>
                  </a:lnTo>
                  <a:lnTo>
                    <a:pt x="420342" y="433329"/>
                  </a:lnTo>
                  <a:lnTo>
                    <a:pt x="421676" y="439501"/>
                  </a:lnTo>
                  <a:lnTo>
                    <a:pt x="420999" y="444892"/>
                  </a:lnTo>
                  <a:lnTo>
                    <a:pt x="415894" y="450664"/>
                  </a:lnTo>
                  <a:lnTo>
                    <a:pt x="421866" y="453045"/>
                  </a:lnTo>
                  <a:lnTo>
                    <a:pt x="427924" y="451398"/>
                  </a:lnTo>
                  <a:lnTo>
                    <a:pt x="433267" y="455312"/>
                  </a:lnTo>
                  <a:lnTo>
                    <a:pt x="437773" y="460323"/>
                  </a:lnTo>
                  <a:lnTo>
                    <a:pt x="441497" y="466723"/>
                  </a:lnTo>
                  <a:lnTo>
                    <a:pt x="443354" y="471753"/>
                  </a:lnTo>
                  <a:lnTo>
                    <a:pt x="443611" y="477629"/>
                  </a:lnTo>
                  <a:lnTo>
                    <a:pt x="442097" y="482449"/>
                  </a:lnTo>
                  <a:lnTo>
                    <a:pt x="444478" y="488669"/>
                  </a:lnTo>
                  <a:lnTo>
                    <a:pt x="448241" y="491850"/>
                  </a:lnTo>
                  <a:lnTo>
                    <a:pt x="450965" y="496061"/>
                  </a:lnTo>
                  <a:lnTo>
                    <a:pt x="454718" y="501404"/>
                  </a:lnTo>
                  <a:lnTo>
                    <a:pt x="462690" y="502995"/>
                  </a:lnTo>
                  <a:lnTo>
                    <a:pt x="469424" y="508852"/>
                  </a:lnTo>
                  <a:lnTo>
                    <a:pt x="475111" y="507062"/>
                  </a:lnTo>
                  <a:lnTo>
                    <a:pt x="481988" y="509929"/>
                  </a:lnTo>
                  <a:lnTo>
                    <a:pt x="487255" y="510233"/>
                  </a:lnTo>
                  <a:lnTo>
                    <a:pt x="492989" y="513882"/>
                  </a:lnTo>
                  <a:lnTo>
                    <a:pt x="498295" y="516368"/>
                  </a:lnTo>
                  <a:lnTo>
                    <a:pt x="503152" y="518406"/>
                  </a:lnTo>
                  <a:lnTo>
                    <a:pt x="509763" y="516349"/>
                  </a:lnTo>
                  <a:lnTo>
                    <a:pt x="513068" y="511758"/>
                  </a:lnTo>
                  <a:lnTo>
                    <a:pt x="519668" y="507652"/>
                  </a:lnTo>
                  <a:lnTo>
                    <a:pt x="524365" y="504814"/>
                  </a:lnTo>
                  <a:lnTo>
                    <a:pt x="519345" y="505014"/>
                  </a:lnTo>
                  <a:lnTo>
                    <a:pt x="523240" y="501756"/>
                  </a:lnTo>
                  <a:lnTo>
                    <a:pt x="527422" y="498432"/>
                  </a:lnTo>
                  <a:lnTo>
                    <a:pt x="530746" y="502814"/>
                  </a:lnTo>
                  <a:lnTo>
                    <a:pt x="528584" y="508614"/>
                  </a:lnTo>
                  <a:lnTo>
                    <a:pt x="523240" y="508138"/>
                  </a:lnTo>
                  <a:lnTo>
                    <a:pt x="527146" y="512243"/>
                  </a:lnTo>
                  <a:lnTo>
                    <a:pt x="532880" y="510357"/>
                  </a:lnTo>
                  <a:lnTo>
                    <a:pt x="536928" y="506643"/>
                  </a:lnTo>
                  <a:lnTo>
                    <a:pt x="536166" y="512043"/>
                  </a:lnTo>
                  <a:lnTo>
                    <a:pt x="539042" y="516053"/>
                  </a:lnTo>
                  <a:lnTo>
                    <a:pt x="543415" y="518187"/>
                  </a:lnTo>
                  <a:lnTo>
                    <a:pt x="548625" y="520159"/>
                  </a:lnTo>
                  <a:lnTo>
                    <a:pt x="551215" y="524159"/>
                  </a:lnTo>
                  <a:close/>
                  <a:moveTo>
                    <a:pt x="566951" y="622276"/>
                  </a:moveTo>
                  <a:lnTo>
                    <a:pt x="567903" y="616628"/>
                  </a:lnTo>
                  <a:lnTo>
                    <a:pt x="565065" y="620924"/>
                  </a:lnTo>
                  <a:close/>
                  <a:moveTo>
                    <a:pt x="575304" y="616047"/>
                  </a:moveTo>
                  <a:lnTo>
                    <a:pt x="577781" y="611618"/>
                  </a:lnTo>
                  <a:lnTo>
                    <a:pt x="573456" y="609408"/>
                  </a:lnTo>
                  <a:lnTo>
                    <a:pt x="573847" y="614952"/>
                  </a:lnTo>
                  <a:close/>
                  <a:moveTo>
                    <a:pt x="388300" y="12286"/>
                  </a:moveTo>
                  <a:lnTo>
                    <a:pt x="391281" y="8266"/>
                  </a:lnTo>
                  <a:lnTo>
                    <a:pt x="388300" y="12286"/>
                  </a:lnTo>
                  <a:close/>
                  <a:moveTo>
                    <a:pt x="372945" y="22573"/>
                  </a:moveTo>
                  <a:lnTo>
                    <a:pt x="377308" y="20191"/>
                  </a:lnTo>
                  <a:lnTo>
                    <a:pt x="372765" y="22211"/>
                  </a:lnTo>
                  <a:close/>
                  <a:moveTo>
                    <a:pt x="368726" y="25459"/>
                  </a:moveTo>
                  <a:lnTo>
                    <a:pt x="373022" y="23097"/>
                  </a:lnTo>
                  <a:lnTo>
                    <a:pt x="367478" y="24487"/>
                  </a:lnTo>
                  <a:close/>
                  <a:moveTo>
                    <a:pt x="394824" y="60568"/>
                  </a:moveTo>
                  <a:lnTo>
                    <a:pt x="392215" y="56463"/>
                  </a:lnTo>
                  <a:lnTo>
                    <a:pt x="395434" y="52034"/>
                  </a:lnTo>
                  <a:lnTo>
                    <a:pt x="390367" y="50310"/>
                  </a:lnTo>
                  <a:lnTo>
                    <a:pt x="387061" y="55262"/>
                  </a:lnTo>
                  <a:lnTo>
                    <a:pt x="389071" y="59673"/>
                  </a:lnTo>
                  <a:lnTo>
                    <a:pt x="394015" y="60263"/>
                  </a:lnTo>
                  <a:close/>
                  <a:moveTo>
                    <a:pt x="433563" y="102192"/>
                  </a:moveTo>
                  <a:lnTo>
                    <a:pt x="437554" y="99173"/>
                  </a:lnTo>
                  <a:lnTo>
                    <a:pt x="432420" y="100068"/>
                  </a:lnTo>
                  <a:close/>
                  <a:moveTo>
                    <a:pt x="580390" y="550048"/>
                  </a:moveTo>
                  <a:lnTo>
                    <a:pt x="583286" y="546048"/>
                  </a:lnTo>
                  <a:lnTo>
                    <a:pt x="580210" y="541447"/>
                  </a:lnTo>
                  <a:lnTo>
                    <a:pt x="576105" y="538923"/>
                  </a:lnTo>
                  <a:lnTo>
                    <a:pt x="577009" y="544152"/>
                  </a:lnTo>
                  <a:lnTo>
                    <a:pt x="579038" y="549210"/>
                  </a:lnTo>
                  <a:close/>
                  <a:moveTo>
                    <a:pt x="584334" y="554953"/>
                  </a:moveTo>
                  <a:lnTo>
                    <a:pt x="579152" y="552125"/>
                  </a:lnTo>
                  <a:lnTo>
                    <a:pt x="583838" y="553649"/>
                  </a:lnTo>
                  <a:close/>
                  <a:moveTo>
                    <a:pt x="559397" y="624943"/>
                  </a:moveTo>
                  <a:lnTo>
                    <a:pt x="561864" y="620333"/>
                  </a:lnTo>
                  <a:lnTo>
                    <a:pt x="561483" y="614866"/>
                  </a:lnTo>
                  <a:lnTo>
                    <a:pt x="566084" y="616628"/>
                  </a:lnTo>
                  <a:lnTo>
                    <a:pt x="566808" y="610779"/>
                  </a:lnTo>
                  <a:lnTo>
                    <a:pt x="565913" y="605407"/>
                  </a:lnTo>
                  <a:lnTo>
                    <a:pt x="568999" y="609075"/>
                  </a:lnTo>
                  <a:lnTo>
                    <a:pt x="574761" y="608446"/>
                  </a:lnTo>
                  <a:lnTo>
                    <a:pt x="577733" y="604426"/>
                  </a:lnTo>
                  <a:lnTo>
                    <a:pt x="578790" y="599502"/>
                  </a:lnTo>
                  <a:lnTo>
                    <a:pt x="578847" y="593453"/>
                  </a:lnTo>
                  <a:lnTo>
                    <a:pt x="582476" y="590339"/>
                  </a:lnTo>
                  <a:lnTo>
                    <a:pt x="582991" y="583710"/>
                  </a:lnTo>
                  <a:lnTo>
                    <a:pt x="583038" y="576118"/>
                  </a:lnTo>
                  <a:lnTo>
                    <a:pt x="583086" y="570613"/>
                  </a:lnTo>
                  <a:lnTo>
                    <a:pt x="584315" y="565783"/>
                  </a:lnTo>
                  <a:lnTo>
                    <a:pt x="580572" y="561973"/>
                  </a:lnTo>
                  <a:lnTo>
                    <a:pt x="575675" y="563574"/>
                  </a:lnTo>
                  <a:lnTo>
                    <a:pt x="570170" y="565621"/>
                  </a:lnTo>
                  <a:lnTo>
                    <a:pt x="564512" y="566326"/>
                  </a:lnTo>
                  <a:lnTo>
                    <a:pt x="558854" y="567441"/>
                  </a:lnTo>
                  <a:lnTo>
                    <a:pt x="562283" y="572279"/>
                  </a:lnTo>
                  <a:lnTo>
                    <a:pt x="558607" y="569241"/>
                  </a:lnTo>
                  <a:lnTo>
                    <a:pt x="551568" y="569946"/>
                  </a:lnTo>
                  <a:lnTo>
                    <a:pt x="542253" y="566622"/>
                  </a:lnTo>
                  <a:lnTo>
                    <a:pt x="537356" y="562802"/>
                  </a:lnTo>
                  <a:lnTo>
                    <a:pt x="533175" y="559830"/>
                  </a:lnTo>
                  <a:lnTo>
                    <a:pt x="525403" y="559802"/>
                  </a:lnTo>
                  <a:lnTo>
                    <a:pt x="522583" y="564688"/>
                  </a:lnTo>
                  <a:lnTo>
                    <a:pt x="523593" y="569603"/>
                  </a:lnTo>
                  <a:lnTo>
                    <a:pt x="525393" y="574775"/>
                  </a:lnTo>
                  <a:lnTo>
                    <a:pt x="527917" y="582004"/>
                  </a:lnTo>
                  <a:lnTo>
                    <a:pt x="532098" y="586824"/>
                  </a:lnTo>
                  <a:lnTo>
                    <a:pt x="533099" y="592310"/>
                  </a:lnTo>
                  <a:lnTo>
                    <a:pt x="536956" y="596244"/>
                  </a:lnTo>
                  <a:lnTo>
                    <a:pt x="532270" y="592530"/>
                  </a:lnTo>
                  <a:lnTo>
                    <a:pt x="533975" y="601521"/>
                  </a:lnTo>
                  <a:lnTo>
                    <a:pt x="537185" y="610370"/>
                  </a:lnTo>
                  <a:lnTo>
                    <a:pt x="542072" y="614847"/>
                  </a:lnTo>
                  <a:lnTo>
                    <a:pt x="546348" y="618209"/>
                  </a:lnTo>
                  <a:lnTo>
                    <a:pt x="546158" y="623076"/>
                  </a:lnTo>
                  <a:lnTo>
                    <a:pt x="554806" y="622800"/>
                  </a:lnTo>
                  <a:lnTo>
                    <a:pt x="559397" y="624943"/>
                  </a:lnTo>
                  <a:close/>
                </a:path>
              </a:pathLst>
            </a:custGeom>
            <a:solidFill>
              <a:schemeClr val="bg1"/>
            </a:solidFill>
            <a:ln w="0" cap="flat">
              <a:solidFill>
                <a:schemeClr val="bg1"/>
              </a:solidFill>
              <a:prstDash val="solid"/>
              <a:miter/>
            </a:ln>
          </p:spPr>
          <p:txBody>
            <a:bodyPr rtlCol="0" anchor="ctr"/>
            <a:lstStyle/>
            <a:p>
              <a:endParaRPr lang="de-DE"/>
            </a:p>
          </p:txBody>
        </p:sp>
        <p:sp>
          <p:nvSpPr>
            <p:cNvPr id="41" name="Freihandform: Form 40">
              <a:extLst>
                <a:ext uri="{FF2B5EF4-FFF2-40B4-BE49-F238E27FC236}">
                  <a16:creationId xmlns:a16="http://schemas.microsoft.com/office/drawing/2014/main" id="{16836C38-5B9C-0235-BABB-6CC308DF1DD9}"/>
                </a:ext>
              </a:extLst>
            </p:cNvPr>
            <p:cNvSpPr/>
            <p:nvPr/>
          </p:nvSpPr>
          <p:spPr>
            <a:xfrm>
              <a:off x="8520709" y="4099263"/>
              <a:ext cx="193905" cy="198927"/>
            </a:xfrm>
            <a:custGeom>
              <a:avLst/>
              <a:gdLst>
                <a:gd name="connsiteX0" fmla="*/ 126048 w 160353"/>
                <a:gd name="connsiteY0" fmla="*/ 164410 h 164506"/>
                <a:gd name="connsiteX1" fmla="*/ 130335 w 160353"/>
                <a:gd name="connsiteY1" fmla="*/ 161314 h 164506"/>
                <a:gd name="connsiteX2" fmla="*/ 133364 w 160353"/>
                <a:gd name="connsiteY2" fmla="*/ 157228 h 164506"/>
                <a:gd name="connsiteX3" fmla="*/ 135535 w 160353"/>
                <a:gd name="connsiteY3" fmla="*/ 152932 h 164506"/>
                <a:gd name="connsiteX4" fmla="*/ 137297 w 160353"/>
                <a:gd name="connsiteY4" fmla="*/ 148007 h 164506"/>
                <a:gd name="connsiteX5" fmla="*/ 141707 w 160353"/>
                <a:gd name="connsiteY5" fmla="*/ 144531 h 164506"/>
                <a:gd name="connsiteX6" fmla="*/ 146860 w 160353"/>
                <a:gd name="connsiteY6" fmla="*/ 144540 h 164506"/>
                <a:gd name="connsiteX7" fmla="*/ 151271 w 160353"/>
                <a:gd name="connsiteY7" fmla="*/ 146664 h 164506"/>
                <a:gd name="connsiteX8" fmla="*/ 156290 w 160353"/>
                <a:gd name="connsiteY8" fmla="*/ 146293 h 164506"/>
                <a:gd name="connsiteX9" fmla="*/ 160196 w 160353"/>
                <a:gd name="connsiteY9" fmla="*/ 149655 h 164506"/>
                <a:gd name="connsiteX10" fmla="*/ 159081 w 160353"/>
                <a:gd name="connsiteY10" fmla="*/ 144788 h 164506"/>
                <a:gd name="connsiteX11" fmla="*/ 156757 w 160353"/>
                <a:gd name="connsiteY11" fmla="*/ 140226 h 164506"/>
                <a:gd name="connsiteX12" fmla="*/ 152527 w 160353"/>
                <a:gd name="connsiteY12" fmla="*/ 137368 h 164506"/>
                <a:gd name="connsiteX13" fmla="*/ 152604 w 160353"/>
                <a:gd name="connsiteY13" fmla="*/ 130043 h 164506"/>
                <a:gd name="connsiteX14" fmla="*/ 146937 w 160353"/>
                <a:gd name="connsiteY14" fmla="*/ 127300 h 164506"/>
                <a:gd name="connsiteX15" fmla="*/ 146908 w 160353"/>
                <a:gd name="connsiteY15" fmla="*/ 119690 h 164506"/>
                <a:gd name="connsiteX16" fmla="*/ 149261 w 160353"/>
                <a:gd name="connsiteY16" fmla="*/ 113851 h 164506"/>
                <a:gd name="connsiteX17" fmla="*/ 147336 w 160353"/>
                <a:gd name="connsiteY17" fmla="*/ 108507 h 164506"/>
                <a:gd name="connsiteX18" fmla="*/ 144308 w 160353"/>
                <a:gd name="connsiteY18" fmla="*/ 104631 h 164506"/>
                <a:gd name="connsiteX19" fmla="*/ 142689 w 160353"/>
                <a:gd name="connsiteY19" fmla="*/ 99754 h 164506"/>
                <a:gd name="connsiteX20" fmla="*/ 137402 w 160353"/>
                <a:gd name="connsiteY20" fmla="*/ 98354 h 164506"/>
                <a:gd name="connsiteX21" fmla="*/ 132858 w 160353"/>
                <a:gd name="connsiteY21" fmla="*/ 94763 h 164506"/>
                <a:gd name="connsiteX22" fmla="*/ 127610 w 160353"/>
                <a:gd name="connsiteY22" fmla="*/ 90324 h 164506"/>
                <a:gd name="connsiteX23" fmla="*/ 121905 w 160353"/>
                <a:gd name="connsiteY23" fmla="*/ 89238 h 164506"/>
                <a:gd name="connsiteX24" fmla="*/ 122581 w 160353"/>
                <a:gd name="connsiteY24" fmla="*/ 84304 h 164506"/>
                <a:gd name="connsiteX25" fmla="*/ 119790 w 160353"/>
                <a:gd name="connsiteY25" fmla="*/ 80018 h 164506"/>
                <a:gd name="connsiteX26" fmla="*/ 117495 w 160353"/>
                <a:gd name="connsiteY26" fmla="*/ 75693 h 164506"/>
                <a:gd name="connsiteX27" fmla="*/ 113056 w 160353"/>
                <a:gd name="connsiteY27" fmla="*/ 73551 h 164506"/>
                <a:gd name="connsiteX28" fmla="*/ 109627 w 160353"/>
                <a:gd name="connsiteY28" fmla="*/ 69578 h 164506"/>
                <a:gd name="connsiteX29" fmla="*/ 111685 w 160353"/>
                <a:gd name="connsiteY29" fmla="*/ 64530 h 164506"/>
                <a:gd name="connsiteX30" fmla="*/ 110027 w 160353"/>
                <a:gd name="connsiteY30" fmla="*/ 59835 h 164506"/>
                <a:gd name="connsiteX31" fmla="*/ 114780 w 160353"/>
                <a:gd name="connsiteY31" fmla="*/ 57710 h 164506"/>
                <a:gd name="connsiteX32" fmla="*/ 114133 w 160353"/>
                <a:gd name="connsiteY32" fmla="*/ 52662 h 164506"/>
                <a:gd name="connsiteX33" fmla="*/ 117028 w 160353"/>
                <a:gd name="connsiteY33" fmla="*/ 48166 h 164506"/>
                <a:gd name="connsiteX34" fmla="*/ 121676 w 160353"/>
                <a:gd name="connsiteY34" fmla="*/ 46652 h 164506"/>
                <a:gd name="connsiteX35" fmla="*/ 121133 w 160353"/>
                <a:gd name="connsiteY35" fmla="*/ 41661 h 164506"/>
                <a:gd name="connsiteX36" fmla="*/ 118638 w 160353"/>
                <a:gd name="connsiteY36" fmla="*/ 36555 h 164506"/>
                <a:gd name="connsiteX37" fmla="*/ 122896 w 160353"/>
                <a:gd name="connsiteY37" fmla="*/ 33927 h 164506"/>
                <a:gd name="connsiteX38" fmla="*/ 118438 w 160353"/>
                <a:gd name="connsiteY38" fmla="*/ 31307 h 164506"/>
                <a:gd name="connsiteX39" fmla="*/ 113742 w 160353"/>
                <a:gd name="connsiteY39" fmla="*/ 30193 h 164506"/>
                <a:gd name="connsiteX40" fmla="*/ 108380 w 160353"/>
                <a:gd name="connsiteY40" fmla="*/ 28640 h 164506"/>
                <a:gd name="connsiteX41" fmla="*/ 107655 w 160353"/>
                <a:gd name="connsiteY41" fmla="*/ 23230 h 164506"/>
                <a:gd name="connsiteX42" fmla="*/ 103836 w 160353"/>
                <a:gd name="connsiteY42" fmla="*/ 19391 h 164506"/>
                <a:gd name="connsiteX43" fmla="*/ 103579 w 160353"/>
                <a:gd name="connsiteY43" fmla="*/ 14010 h 164506"/>
                <a:gd name="connsiteX44" fmla="*/ 101045 w 160353"/>
                <a:gd name="connsiteY44" fmla="*/ 9266 h 164506"/>
                <a:gd name="connsiteX45" fmla="*/ 98349 w 160353"/>
                <a:gd name="connsiteY45" fmla="*/ 5199 h 164506"/>
                <a:gd name="connsiteX46" fmla="*/ 93644 w 160353"/>
                <a:gd name="connsiteY46" fmla="*/ 6009 h 164506"/>
                <a:gd name="connsiteX47" fmla="*/ 90386 w 160353"/>
                <a:gd name="connsiteY47" fmla="*/ 2475 h 164506"/>
                <a:gd name="connsiteX48" fmla="*/ 85300 w 160353"/>
                <a:gd name="connsiteY48" fmla="*/ 1475 h 164506"/>
                <a:gd name="connsiteX49" fmla="*/ 80624 w 160353"/>
                <a:gd name="connsiteY49" fmla="*/ 2827 h 164506"/>
                <a:gd name="connsiteX50" fmla="*/ 75566 w 160353"/>
                <a:gd name="connsiteY50" fmla="*/ 1151 h 164506"/>
                <a:gd name="connsiteX51" fmla="*/ 70613 w 160353"/>
                <a:gd name="connsiteY51" fmla="*/ -68 h 164506"/>
                <a:gd name="connsiteX52" fmla="*/ 65698 w 160353"/>
                <a:gd name="connsiteY52" fmla="*/ -97 h 164506"/>
                <a:gd name="connsiteX53" fmla="*/ 62697 w 160353"/>
                <a:gd name="connsiteY53" fmla="*/ 3884 h 164506"/>
                <a:gd name="connsiteX54" fmla="*/ 52868 w 160353"/>
                <a:gd name="connsiteY54" fmla="*/ 12943 h 164506"/>
                <a:gd name="connsiteX55" fmla="*/ 42990 w 160353"/>
                <a:gd name="connsiteY55" fmla="*/ 17362 h 164506"/>
                <a:gd name="connsiteX56" fmla="*/ 40856 w 160353"/>
                <a:gd name="connsiteY56" fmla="*/ 24316 h 164506"/>
                <a:gd name="connsiteX57" fmla="*/ 42448 w 160353"/>
                <a:gd name="connsiteY57" fmla="*/ 31307 h 164506"/>
                <a:gd name="connsiteX58" fmla="*/ 40771 w 160353"/>
                <a:gd name="connsiteY58" fmla="*/ 38603 h 164506"/>
                <a:gd name="connsiteX59" fmla="*/ 39780 w 160353"/>
                <a:gd name="connsiteY59" fmla="*/ 45537 h 164506"/>
                <a:gd name="connsiteX60" fmla="*/ 40095 w 160353"/>
                <a:gd name="connsiteY60" fmla="*/ 52891 h 164506"/>
                <a:gd name="connsiteX61" fmla="*/ 36599 w 160353"/>
                <a:gd name="connsiteY61" fmla="*/ 59568 h 164506"/>
                <a:gd name="connsiteX62" fmla="*/ 30379 w 160353"/>
                <a:gd name="connsiteY62" fmla="*/ 62197 h 164506"/>
                <a:gd name="connsiteX63" fmla="*/ 21083 w 160353"/>
                <a:gd name="connsiteY63" fmla="*/ 67807 h 164506"/>
                <a:gd name="connsiteX64" fmla="*/ 15272 w 160353"/>
                <a:gd name="connsiteY64" fmla="*/ 71350 h 164506"/>
                <a:gd name="connsiteX65" fmla="*/ 9462 w 160353"/>
                <a:gd name="connsiteY65" fmla="*/ 74932 h 164506"/>
                <a:gd name="connsiteX66" fmla="*/ 4348 w 160353"/>
                <a:gd name="connsiteY66" fmla="*/ 78084 h 164506"/>
                <a:gd name="connsiteX67" fmla="*/ -158 w 160353"/>
                <a:gd name="connsiteY67" fmla="*/ 80904 h 164506"/>
                <a:gd name="connsiteX68" fmla="*/ 3338 w 160353"/>
                <a:gd name="connsiteY68" fmla="*/ 93305 h 164506"/>
                <a:gd name="connsiteX69" fmla="*/ 4661 w 160353"/>
                <a:gd name="connsiteY69" fmla="*/ 98106 h 164506"/>
                <a:gd name="connsiteX70" fmla="*/ 8214 w 160353"/>
                <a:gd name="connsiteY70" fmla="*/ 103421 h 164506"/>
                <a:gd name="connsiteX71" fmla="*/ 16435 w 160353"/>
                <a:gd name="connsiteY71" fmla="*/ 106859 h 164506"/>
                <a:gd name="connsiteX72" fmla="*/ 26626 w 160353"/>
                <a:gd name="connsiteY72" fmla="*/ 108936 h 164506"/>
                <a:gd name="connsiteX73" fmla="*/ 32713 w 160353"/>
                <a:gd name="connsiteY73" fmla="*/ 112908 h 164506"/>
                <a:gd name="connsiteX74" fmla="*/ 43628 w 160353"/>
                <a:gd name="connsiteY74" fmla="*/ 120109 h 164506"/>
                <a:gd name="connsiteX75" fmla="*/ 54287 w 160353"/>
                <a:gd name="connsiteY75" fmla="*/ 125166 h 164506"/>
                <a:gd name="connsiteX76" fmla="*/ 61792 w 160353"/>
                <a:gd name="connsiteY76" fmla="*/ 131339 h 164506"/>
                <a:gd name="connsiteX77" fmla="*/ 70508 w 160353"/>
                <a:gd name="connsiteY77" fmla="*/ 138578 h 164506"/>
                <a:gd name="connsiteX78" fmla="*/ 79233 w 160353"/>
                <a:gd name="connsiteY78" fmla="*/ 145883 h 164506"/>
                <a:gd name="connsiteX79" fmla="*/ 90510 w 160353"/>
                <a:gd name="connsiteY79" fmla="*/ 155446 h 164506"/>
                <a:gd name="connsiteX80" fmla="*/ 94444 w 160353"/>
                <a:gd name="connsiteY80" fmla="*/ 158799 h 164506"/>
                <a:gd name="connsiteX81" fmla="*/ 98578 w 160353"/>
                <a:gd name="connsiteY81" fmla="*/ 161885 h 164506"/>
                <a:gd name="connsiteX82" fmla="*/ 104522 w 160353"/>
                <a:gd name="connsiteY82" fmla="*/ 162419 h 164506"/>
                <a:gd name="connsiteX83" fmla="*/ 111065 w 160353"/>
                <a:gd name="connsiteY83" fmla="*/ 162962 h 164506"/>
                <a:gd name="connsiteX84" fmla="*/ 118809 w 160353"/>
                <a:gd name="connsiteY84" fmla="*/ 163647 h 164506"/>
                <a:gd name="connsiteX85" fmla="*/ 126048 w 160353"/>
                <a:gd name="connsiteY85" fmla="*/ 164410 h 16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60353" h="164506">
                  <a:moveTo>
                    <a:pt x="126048" y="164410"/>
                  </a:moveTo>
                  <a:lnTo>
                    <a:pt x="130335" y="161314"/>
                  </a:lnTo>
                  <a:lnTo>
                    <a:pt x="133364" y="157228"/>
                  </a:lnTo>
                  <a:lnTo>
                    <a:pt x="135535" y="152932"/>
                  </a:lnTo>
                  <a:lnTo>
                    <a:pt x="137297" y="148007"/>
                  </a:lnTo>
                  <a:lnTo>
                    <a:pt x="141707" y="144531"/>
                  </a:lnTo>
                  <a:lnTo>
                    <a:pt x="146860" y="144540"/>
                  </a:lnTo>
                  <a:lnTo>
                    <a:pt x="151271" y="146664"/>
                  </a:lnTo>
                  <a:lnTo>
                    <a:pt x="156290" y="146293"/>
                  </a:lnTo>
                  <a:lnTo>
                    <a:pt x="160196" y="149655"/>
                  </a:lnTo>
                  <a:lnTo>
                    <a:pt x="159081" y="144788"/>
                  </a:lnTo>
                  <a:lnTo>
                    <a:pt x="156757" y="140226"/>
                  </a:lnTo>
                  <a:lnTo>
                    <a:pt x="152527" y="137368"/>
                  </a:lnTo>
                  <a:lnTo>
                    <a:pt x="152604" y="130043"/>
                  </a:lnTo>
                  <a:lnTo>
                    <a:pt x="146937" y="127300"/>
                  </a:lnTo>
                  <a:lnTo>
                    <a:pt x="146908" y="119690"/>
                  </a:lnTo>
                  <a:lnTo>
                    <a:pt x="149261" y="113851"/>
                  </a:lnTo>
                  <a:lnTo>
                    <a:pt x="147336" y="108507"/>
                  </a:lnTo>
                  <a:lnTo>
                    <a:pt x="144308" y="104631"/>
                  </a:lnTo>
                  <a:lnTo>
                    <a:pt x="142689" y="99754"/>
                  </a:lnTo>
                  <a:lnTo>
                    <a:pt x="137402" y="98354"/>
                  </a:lnTo>
                  <a:lnTo>
                    <a:pt x="132858" y="94763"/>
                  </a:lnTo>
                  <a:lnTo>
                    <a:pt x="127610" y="90324"/>
                  </a:lnTo>
                  <a:lnTo>
                    <a:pt x="121905" y="89238"/>
                  </a:lnTo>
                  <a:lnTo>
                    <a:pt x="122581" y="84304"/>
                  </a:lnTo>
                  <a:lnTo>
                    <a:pt x="119790" y="80018"/>
                  </a:lnTo>
                  <a:lnTo>
                    <a:pt x="117495" y="75693"/>
                  </a:lnTo>
                  <a:lnTo>
                    <a:pt x="113056" y="73551"/>
                  </a:lnTo>
                  <a:lnTo>
                    <a:pt x="109627" y="69578"/>
                  </a:lnTo>
                  <a:lnTo>
                    <a:pt x="111685" y="64530"/>
                  </a:lnTo>
                  <a:lnTo>
                    <a:pt x="110027" y="59835"/>
                  </a:lnTo>
                  <a:lnTo>
                    <a:pt x="114780" y="57710"/>
                  </a:lnTo>
                  <a:lnTo>
                    <a:pt x="114133" y="52662"/>
                  </a:lnTo>
                  <a:lnTo>
                    <a:pt x="117028" y="48166"/>
                  </a:lnTo>
                  <a:lnTo>
                    <a:pt x="121676" y="46652"/>
                  </a:lnTo>
                  <a:lnTo>
                    <a:pt x="121133" y="41661"/>
                  </a:lnTo>
                  <a:lnTo>
                    <a:pt x="118638" y="36555"/>
                  </a:lnTo>
                  <a:lnTo>
                    <a:pt x="122896" y="33927"/>
                  </a:lnTo>
                  <a:lnTo>
                    <a:pt x="118438" y="31307"/>
                  </a:lnTo>
                  <a:lnTo>
                    <a:pt x="113742" y="30193"/>
                  </a:lnTo>
                  <a:lnTo>
                    <a:pt x="108380" y="28640"/>
                  </a:lnTo>
                  <a:lnTo>
                    <a:pt x="107655" y="23230"/>
                  </a:lnTo>
                  <a:lnTo>
                    <a:pt x="103836" y="19391"/>
                  </a:lnTo>
                  <a:lnTo>
                    <a:pt x="103579" y="14010"/>
                  </a:lnTo>
                  <a:lnTo>
                    <a:pt x="101045" y="9266"/>
                  </a:lnTo>
                  <a:lnTo>
                    <a:pt x="98349" y="5199"/>
                  </a:lnTo>
                  <a:lnTo>
                    <a:pt x="93644" y="6009"/>
                  </a:lnTo>
                  <a:lnTo>
                    <a:pt x="90386" y="2475"/>
                  </a:lnTo>
                  <a:lnTo>
                    <a:pt x="85300" y="1475"/>
                  </a:lnTo>
                  <a:lnTo>
                    <a:pt x="80624" y="2827"/>
                  </a:lnTo>
                  <a:lnTo>
                    <a:pt x="75566" y="1151"/>
                  </a:lnTo>
                  <a:lnTo>
                    <a:pt x="70613" y="-68"/>
                  </a:lnTo>
                  <a:lnTo>
                    <a:pt x="65698" y="-97"/>
                  </a:lnTo>
                  <a:lnTo>
                    <a:pt x="62697" y="3884"/>
                  </a:lnTo>
                  <a:lnTo>
                    <a:pt x="52868" y="12943"/>
                  </a:lnTo>
                  <a:lnTo>
                    <a:pt x="42990" y="17362"/>
                  </a:lnTo>
                  <a:lnTo>
                    <a:pt x="40856" y="24316"/>
                  </a:lnTo>
                  <a:lnTo>
                    <a:pt x="42448" y="31307"/>
                  </a:lnTo>
                  <a:lnTo>
                    <a:pt x="40771" y="38603"/>
                  </a:lnTo>
                  <a:lnTo>
                    <a:pt x="39780" y="45537"/>
                  </a:lnTo>
                  <a:lnTo>
                    <a:pt x="40095" y="52891"/>
                  </a:lnTo>
                  <a:lnTo>
                    <a:pt x="36599" y="59568"/>
                  </a:lnTo>
                  <a:lnTo>
                    <a:pt x="30379" y="62197"/>
                  </a:lnTo>
                  <a:lnTo>
                    <a:pt x="21083" y="67807"/>
                  </a:lnTo>
                  <a:lnTo>
                    <a:pt x="15272" y="71350"/>
                  </a:lnTo>
                  <a:lnTo>
                    <a:pt x="9462" y="74932"/>
                  </a:lnTo>
                  <a:lnTo>
                    <a:pt x="4348" y="78084"/>
                  </a:lnTo>
                  <a:lnTo>
                    <a:pt x="-158" y="80904"/>
                  </a:lnTo>
                  <a:lnTo>
                    <a:pt x="3338" y="93305"/>
                  </a:lnTo>
                  <a:lnTo>
                    <a:pt x="4661" y="98106"/>
                  </a:lnTo>
                  <a:lnTo>
                    <a:pt x="8214" y="103421"/>
                  </a:lnTo>
                  <a:lnTo>
                    <a:pt x="16435" y="106859"/>
                  </a:lnTo>
                  <a:lnTo>
                    <a:pt x="26626" y="108936"/>
                  </a:lnTo>
                  <a:lnTo>
                    <a:pt x="32713" y="112908"/>
                  </a:lnTo>
                  <a:lnTo>
                    <a:pt x="43628" y="120109"/>
                  </a:lnTo>
                  <a:lnTo>
                    <a:pt x="54287" y="125166"/>
                  </a:lnTo>
                  <a:lnTo>
                    <a:pt x="61792" y="131339"/>
                  </a:lnTo>
                  <a:lnTo>
                    <a:pt x="70508" y="138578"/>
                  </a:lnTo>
                  <a:lnTo>
                    <a:pt x="79233" y="145883"/>
                  </a:lnTo>
                  <a:lnTo>
                    <a:pt x="90510" y="155446"/>
                  </a:lnTo>
                  <a:lnTo>
                    <a:pt x="94444" y="158799"/>
                  </a:lnTo>
                  <a:lnTo>
                    <a:pt x="98578" y="161885"/>
                  </a:lnTo>
                  <a:lnTo>
                    <a:pt x="104522" y="162419"/>
                  </a:lnTo>
                  <a:lnTo>
                    <a:pt x="111065" y="162962"/>
                  </a:lnTo>
                  <a:lnTo>
                    <a:pt x="118809" y="163647"/>
                  </a:lnTo>
                  <a:lnTo>
                    <a:pt x="126048" y="164410"/>
                  </a:lnTo>
                  <a:close/>
                </a:path>
              </a:pathLst>
            </a:custGeom>
            <a:solidFill>
              <a:srgbClr val="768EEB"/>
            </a:solidFill>
            <a:ln w="0" cap="flat">
              <a:solidFill>
                <a:srgbClr val="768EEB"/>
              </a:solidFill>
              <a:prstDash val="solid"/>
              <a:miter/>
            </a:ln>
          </p:spPr>
          <p:txBody>
            <a:bodyPr rtlCol="0" anchor="ctr"/>
            <a:lstStyle/>
            <a:p>
              <a:endParaRPr lang="de-DE"/>
            </a:p>
          </p:txBody>
        </p:sp>
        <p:sp>
          <p:nvSpPr>
            <p:cNvPr id="42" name="Freihandform: Form 41">
              <a:extLst>
                <a:ext uri="{FF2B5EF4-FFF2-40B4-BE49-F238E27FC236}">
                  <a16:creationId xmlns:a16="http://schemas.microsoft.com/office/drawing/2014/main" id="{87B15701-CB7D-D774-51AD-A302B3C7592F}"/>
                </a:ext>
              </a:extLst>
            </p:cNvPr>
            <p:cNvSpPr/>
            <p:nvPr/>
          </p:nvSpPr>
          <p:spPr>
            <a:xfrm>
              <a:off x="10227639" y="3881596"/>
              <a:ext cx="429170" cy="522558"/>
            </a:xfrm>
            <a:custGeom>
              <a:avLst/>
              <a:gdLst>
                <a:gd name="connsiteX0" fmla="*/ 86033 w 354910"/>
                <a:gd name="connsiteY0" fmla="*/ 242591 h 432139"/>
                <a:gd name="connsiteX1" fmla="*/ 87691 w 354910"/>
                <a:gd name="connsiteY1" fmla="*/ 238018 h 432139"/>
                <a:gd name="connsiteX2" fmla="*/ 83967 w 354910"/>
                <a:gd name="connsiteY2" fmla="*/ 241257 h 432139"/>
                <a:gd name="connsiteX3" fmla="*/ 107655 w 354910"/>
                <a:gd name="connsiteY3" fmla="*/ 307437 h 432139"/>
                <a:gd name="connsiteX4" fmla="*/ 111951 w 354910"/>
                <a:gd name="connsiteY4" fmla="*/ 305055 h 432139"/>
                <a:gd name="connsiteX5" fmla="*/ 115047 w 354910"/>
                <a:gd name="connsiteY5" fmla="*/ 301226 h 432139"/>
                <a:gd name="connsiteX6" fmla="*/ 119418 w 354910"/>
                <a:gd name="connsiteY6" fmla="*/ 299045 h 432139"/>
                <a:gd name="connsiteX7" fmla="*/ 120904 w 354910"/>
                <a:gd name="connsiteY7" fmla="*/ 294359 h 432139"/>
                <a:gd name="connsiteX8" fmla="*/ 121324 w 354910"/>
                <a:gd name="connsiteY8" fmla="*/ 289425 h 432139"/>
                <a:gd name="connsiteX9" fmla="*/ 122343 w 354910"/>
                <a:gd name="connsiteY9" fmla="*/ 284653 h 432139"/>
                <a:gd name="connsiteX10" fmla="*/ 123867 w 354910"/>
                <a:gd name="connsiteY10" fmla="*/ 280119 h 432139"/>
                <a:gd name="connsiteX11" fmla="*/ 125905 w 354910"/>
                <a:gd name="connsiteY11" fmla="*/ 275690 h 432139"/>
                <a:gd name="connsiteX12" fmla="*/ 129201 w 354910"/>
                <a:gd name="connsiteY12" fmla="*/ 272147 h 432139"/>
                <a:gd name="connsiteX13" fmla="*/ 128867 w 354910"/>
                <a:gd name="connsiteY13" fmla="*/ 267260 h 432139"/>
                <a:gd name="connsiteX14" fmla="*/ 126105 w 354910"/>
                <a:gd name="connsiteY14" fmla="*/ 263241 h 432139"/>
                <a:gd name="connsiteX15" fmla="*/ 121504 w 354910"/>
                <a:gd name="connsiteY15" fmla="*/ 261755 h 432139"/>
                <a:gd name="connsiteX16" fmla="*/ 125419 w 354910"/>
                <a:gd name="connsiteY16" fmla="*/ 259021 h 432139"/>
                <a:gd name="connsiteX17" fmla="*/ 123324 w 354910"/>
                <a:gd name="connsiteY17" fmla="*/ 254725 h 432139"/>
                <a:gd name="connsiteX18" fmla="*/ 118914 w 354910"/>
                <a:gd name="connsiteY18" fmla="*/ 257040 h 432139"/>
                <a:gd name="connsiteX19" fmla="*/ 114466 w 354910"/>
                <a:gd name="connsiteY19" fmla="*/ 255325 h 432139"/>
                <a:gd name="connsiteX20" fmla="*/ 113351 w 354910"/>
                <a:gd name="connsiteY20" fmla="*/ 250658 h 432139"/>
                <a:gd name="connsiteX21" fmla="*/ 108027 w 354910"/>
                <a:gd name="connsiteY21" fmla="*/ 249734 h 432139"/>
                <a:gd name="connsiteX22" fmla="*/ 104140 w 354910"/>
                <a:gd name="connsiteY22" fmla="*/ 252754 h 432139"/>
                <a:gd name="connsiteX23" fmla="*/ 101578 w 354910"/>
                <a:gd name="connsiteY23" fmla="*/ 256849 h 432139"/>
                <a:gd name="connsiteX24" fmla="*/ 97320 w 354910"/>
                <a:gd name="connsiteY24" fmla="*/ 259116 h 432139"/>
                <a:gd name="connsiteX25" fmla="*/ 93654 w 354910"/>
                <a:gd name="connsiteY25" fmla="*/ 262222 h 432139"/>
                <a:gd name="connsiteX26" fmla="*/ 92425 w 354910"/>
                <a:gd name="connsiteY26" fmla="*/ 266908 h 432139"/>
                <a:gd name="connsiteX27" fmla="*/ 96016 w 354910"/>
                <a:gd name="connsiteY27" fmla="*/ 270223 h 432139"/>
                <a:gd name="connsiteX28" fmla="*/ 92177 w 354910"/>
                <a:gd name="connsiteY28" fmla="*/ 267279 h 432139"/>
                <a:gd name="connsiteX29" fmla="*/ 92396 w 354910"/>
                <a:gd name="connsiteY29" fmla="*/ 272147 h 432139"/>
                <a:gd name="connsiteX30" fmla="*/ 93025 w 354910"/>
                <a:gd name="connsiteY30" fmla="*/ 277185 h 432139"/>
                <a:gd name="connsiteX31" fmla="*/ 96016 w 354910"/>
                <a:gd name="connsiteY31" fmla="*/ 273413 h 432139"/>
                <a:gd name="connsiteX32" fmla="*/ 99883 w 354910"/>
                <a:gd name="connsiteY32" fmla="*/ 276195 h 432139"/>
                <a:gd name="connsiteX33" fmla="*/ 102969 w 354910"/>
                <a:gd name="connsiteY33" fmla="*/ 272489 h 432139"/>
                <a:gd name="connsiteX34" fmla="*/ 100216 w 354910"/>
                <a:gd name="connsiteY34" fmla="*/ 268594 h 432139"/>
                <a:gd name="connsiteX35" fmla="*/ 105493 w 354910"/>
                <a:gd name="connsiteY35" fmla="*/ 270689 h 432139"/>
                <a:gd name="connsiteX36" fmla="*/ 104198 w 354910"/>
                <a:gd name="connsiteY36" fmla="*/ 275718 h 432139"/>
                <a:gd name="connsiteX37" fmla="*/ 104769 w 354910"/>
                <a:gd name="connsiteY37" fmla="*/ 280909 h 432139"/>
                <a:gd name="connsiteX38" fmla="*/ 102312 w 354910"/>
                <a:gd name="connsiteY38" fmla="*/ 285501 h 432139"/>
                <a:gd name="connsiteX39" fmla="*/ 100207 w 354910"/>
                <a:gd name="connsiteY39" fmla="*/ 290425 h 432139"/>
                <a:gd name="connsiteX40" fmla="*/ 102226 w 354910"/>
                <a:gd name="connsiteY40" fmla="*/ 295426 h 432139"/>
                <a:gd name="connsiteX41" fmla="*/ 98930 w 354910"/>
                <a:gd name="connsiteY41" fmla="*/ 299331 h 432139"/>
                <a:gd name="connsiteX42" fmla="*/ 103207 w 354910"/>
                <a:gd name="connsiteY42" fmla="*/ 302484 h 432139"/>
                <a:gd name="connsiteX43" fmla="*/ 105579 w 354910"/>
                <a:gd name="connsiteY43" fmla="*/ 298169 h 432139"/>
                <a:gd name="connsiteX44" fmla="*/ 106969 w 354910"/>
                <a:gd name="connsiteY44" fmla="*/ 293587 h 432139"/>
                <a:gd name="connsiteX45" fmla="*/ 108360 w 354910"/>
                <a:gd name="connsiteY45" fmla="*/ 298474 h 432139"/>
                <a:gd name="connsiteX46" fmla="*/ 109360 w 354910"/>
                <a:gd name="connsiteY46" fmla="*/ 303160 h 432139"/>
                <a:gd name="connsiteX47" fmla="*/ 58316 w 354910"/>
                <a:gd name="connsiteY47" fmla="*/ 400077 h 432139"/>
                <a:gd name="connsiteX48" fmla="*/ 60621 w 354910"/>
                <a:gd name="connsiteY48" fmla="*/ 395829 h 432139"/>
                <a:gd name="connsiteX49" fmla="*/ 63659 w 354910"/>
                <a:gd name="connsiteY49" fmla="*/ 392019 h 432139"/>
                <a:gd name="connsiteX50" fmla="*/ 67908 w 354910"/>
                <a:gd name="connsiteY50" fmla="*/ 389275 h 432139"/>
                <a:gd name="connsiteX51" fmla="*/ 63145 w 354910"/>
                <a:gd name="connsiteY51" fmla="*/ 388628 h 432139"/>
                <a:gd name="connsiteX52" fmla="*/ 60345 w 354910"/>
                <a:gd name="connsiteY52" fmla="*/ 393190 h 432139"/>
                <a:gd name="connsiteX53" fmla="*/ 58068 w 354910"/>
                <a:gd name="connsiteY53" fmla="*/ 397391 h 432139"/>
                <a:gd name="connsiteX54" fmla="*/ 192047 w 354910"/>
                <a:gd name="connsiteY54" fmla="*/ 259764 h 432139"/>
                <a:gd name="connsiteX55" fmla="*/ 195047 w 354910"/>
                <a:gd name="connsiteY55" fmla="*/ 255925 h 432139"/>
                <a:gd name="connsiteX56" fmla="*/ 197352 w 354910"/>
                <a:gd name="connsiteY56" fmla="*/ 251144 h 432139"/>
                <a:gd name="connsiteX57" fmla="*/ 200152 w 354910"/>
                <a:gd name="connsiteY57" fmla="*/ 247267 h 432139"/>
                <a:gd name="connsiteX58" fmla="*/ 203457 w 354910"/>
                <a:gd name="connsiteY58" fmla="*/ 243590 h 432139"/>
                <a:gd name="connsiteX59" fmla="*/ 207992 w 354910"/>
                <a:gd name="connsiteY59" fmla="*/ 241638 h 432139"/>
                <a:gd name="connsiteX60" fmla="*/ 206687 w 354910"/>
                <a:gd name="connsiteY60" fmla="*/ 236704 h 432139"/>
                <a:gd name="connsiteX61" fmla="*/ 206201 w 354910"/>
                <a:gd name="connsiteY61" fmla="*/ 231351 h 432139"/>
                <a:gd name="connsiteX62" fmla="*/ 209849 w 354910"/>
                <a:gd name="connsiteY62" fmla="*/ 227817 h 432139"/>
                <a:gd name="connsiteX63" fmla="*/ 209868 w 354910"/>
                <a:gd name="connsiteY63" fmla="*/ 233142 h 432139"/>
                <a:gd name="connsiteX64" fmla="*/ 214707 w 354910"/>
                <a:gd name="connsiteY64" fmla="*/ 232818 h 432139"/>
                <a:gd name="connsiteX65" fmla="*/ 219259 w 354910"/>
                <a:gd name="connsiteY65" fmla="*/ 235237 h 432139"/>
                <a:gd name="connsiteX66" fmla="*/ 224032 w 354910"/>
                <a:gd name="connsiteY66" fmla="*/ 235132 h 432139"/>
                <a:gd name="connsiteX67" fmla="*/ 230090 w 354910"/>
                <a:gd name="connsiteY67" fmla="*/ 235533 h 432139"/>
                <a:gd name="connsiteX68" fmla="*/ 234109 w 354910"/>
                <a:gd name="connsiteY68" fmla="*/ 232913 h 432139"/>
                <a:gd name="connsiteX69" fmla="*/ 237319 w 354910"/>
                <a:gd name="connsiteY69" fmla="*/ 228970 h 432139"/>
                <a:gd name="connsiteX70" fmla="*/ 240634 w 354910"/>
                <a:gd name="connsiteY70" fmla="*/ 225541 h 432139"/>
                <a:gd name="connsiteX71" fmla="*/ 242110 w 354910"/>
                <a:gd name="connsiteY71" fmla="*/ 230237 h 432139"/>
                <a:gd name="connsiteX72" fmla="*/ 241910 w 354910"/>
                <a:gd name="connsiteY72" fmla="*/ 235132 h 432139"/>
                <a:gd name="connsiteX73" fmla="*/ 246387 w 354910"/>
                <a:gd name="connsiteY73" fmla="*/ 233104 h 432139"/>
                <a:gd name="connsiteX74" fmla="*/ 247015 w 354910"/>
                <a:gd name="connsiteY74" fmla="*/ 228265 h 432139"/>
                <a:gd name="connsiteX75" fmla="*/ 249206 w 354910"/>
                <a:gd name="connsiteY75" fmla="*/ 222750 h 432139"/>
                <a:gd name="connsiteX76" fmla="*/ 254283 w 354910"/>
                <a:gd name="connsiteY76" fmla="*/ 222331 h 432139"/>
                <a:gd name="connsiteX77" fmla="*/ 257807 w 354910"/>
                <a:gd name="connsiteY77" fmla="*/ 218797 h 432139"/>
                <a:gd name="connsiteX78" fmla="*/ 260989 w 354910"/>
                <a:gd name="connsiteY78" fmla="*/ 214911 h 432139"/>
                <a:gd name="connsiteX79" fmla="*/ 260427 w 354910"/>
                <a:gd name="connsiteY79" fmla="*/ 219845 h 432139"/>
                <a:gd name="connsiteX80" fmla="*/ 259112 w 354910"/>
                <a:gd name="connsiteY80" fmla="*/ 224674 h 432139"/>
                <a:gd name="connsiteX81" fmla="*/ 259179 w 354910"/>
                <a:gd name="connsiteY81" fmla="*/ 229713 h 432139"/>
                <a:gd name="connsiteX82" fmla="*/ 263351 w 354910"/>
                <a:gd name="connsiteY82" fmla="*/ 227293 h 432139"/>
                <a:gd name="connsiteX83" fmla="*/ 267970 w 354910"/>
                <a:gd name="connsiteY83" fmla="*/ 224750 h 432139"/>
                <a:gd name="connsiteX84" fmla="*/ 269028 w 354910"/>
                <a:gd name="connsiteY84" fmla="*/ 218759 h 432139"/>
                <a:gd name="connsiteX85" fmla="*/ 272466 w 354910"/>
                <a:gd name="connsiteY85" fmla="*/ 214787 h 432139"/>
                <a:gd name="connsiteX86" fmla="*/ 273819 w 354910"/>
                <a:gd name="connsiteY86" fmla="*/ 209643 h 432139"/>
                <a:gd name="connsiteX87" fmla="*/ 271704 w 354910"/>
                <a:gd name="connsiteY87" fmla="*/ 204862 h 432139"/>
                <a:gd name="connsiteX88" fmla="*/ 272257 w 354910"/>
                <a:gd name="connsiteY88" fmla="*/ 199938 h 432139"/>
                <a:gd name="connsiteX89" fmla="*/ 273628 w 354910"/>
                <a:gd name="connsiteY89" fmla="*/ 194832 h 432139"/>
                <a:gd name="connsiteX90" fmla="*/ 275276 w 354910"/>
                <a:gd name="connsiteY90" fmla="*/ 189908 h 432139"/>
                <a:gd name="connsiteX91" fmla="*/ 278277 w 354910"/>
                <a:gd name="connsiteY91" fmla="*/ 186145 h 432139"/>
                <a:gd name="connsiteX92" fmla="*/ 279086 w 354910"/>
                <a:gd name="connsiteY92" fmla="*/ 181040 h 432139"/>
                <a:gd name="connsiteX93" fmla="*/ 279077 w 354910"/>
                <a:gd name="connsiteY93" fmla="*/ 175687 h 432139"/>
                <a:gd name="connsiteX94" fmla="*/ 278438 w 354910"/>
                <a:gd name="connsiteY94" fmla="*/ 170934 h 432139"/>
                <a:gd name="connsiteX95" fmla="*/ 277391 w 354910"/>
                <a:gd name="connsiteY95" fmla="*/ 165990 h 432139"/>
                <a:gd name="connsiteX96" fmla="*/ 279048 w 354910"/>
                <a:gd name="connsiteY96" fmla="*/ 161142 h 432139"/>
                <a:gd name="connsiteX97" fmla="*/ 283125 w 354910"/>
                <a:gd name="connsiteY97" fmla="*/ 158065 h 432139"/>
                <a:gd name="connsiteX98" fmla="*/ 287135 w 354910"/>
                <a:gd name="connsiteY98" fmla="*/ 160923 h 432139"/>
                <a:gd name="connsiteX99" fmla="*/ 286868 w 354910"/>
                <a:gd name="connsiteY99" fmla="*/ 156161 h 432139"/>
                <a:gd name="connsiteX100" fmla="*/ 288040 w 354910"/>
                <a:gd name="connsiteY100" fmla="*/ 151389 h 432139"/>
                <a:gd name="connsiteX101" fmla="*/ 289392 w 354910"/>
                <a:gd name="connsiteY101" fmla="*/ 146816 h 432139"/>
                <a:gd name="connsiteX102" fmla="*/ 292907 w 354910"/>
                <a:gd name="connsiteY102" fmla="*/ 143388 h 432139"/>
                <a:gd name="connsiteX103" fmla="*/ 294336 w 354910"/>
                <a:gd name="connsiteY103" fmla="*/ 138825 h 432139"/>
                <a:gd name="connsiteX104" fmla="*/ 295945 w 354910"/>
                <a:gd name="connsiteY104" fmla="*/ 134215 h 432139"/>
                <a:gd name="connsiteX105" fmla="*/ 295212 w 354910"/>
                <a:gd name="connsiteY105" fmla="*/ 129510 h 432139"/>
                <a:gd name="connsiteX106" fmla="*/ 294450 w 354910"/>
                <a:gd name="connsiteY106" fmla="*/ 124747 h 432139"/>
                <a:gd name="connsiteX107" fmla="*/ 292459 w 354910"/>
                <a:gd name="connsiteY107" fmla="*/ 120290 h 432139"/>
                <a:gd name="connsiteX108" fmla="*/ 290773 w 354910"/>
                <a:gd name="connsiteY108" fmla="*/ 115765 h 432139"/>
                <a:gd name="connsiteX109" fmla="*/ 287420 w 354910"/>
                <a:gd name="connsiteY109" fmla="*/ 112374 h 432139"/>
                <a:gd name="connsiteX110" fmla="*/ 285554 w 354910"/>
                <a:gd name="connsiteY110" fmla="*/ 107916 h 432139"/>
                <a:gd name="connsiteX111" fmla="*/ 285134 w 354910"/>
                <a:gd name="connsiteY111" fmla="*/ 103154 h 432139"/>
                <a:gd name="connsiteX112" fmla="*/ 285230 w 354910"/>
                <a:gd name="connsiteY112" fmla="*/ 98030 h 432139"/>
                <a:gd name="connsiteX113" fmla="*/ 286306 w 354910"/>
                <a:gd name="connsiteY113" fmla="*/ 93229 h 432139"/>
                <a:gd name="connsiteX114" fmla="*/ 280924 w 354910"/>
                <a:gd name="connsiteY114" fmla="*/ 92848 h 432139"/>
                <a:gd name="connsiteX115" fmla="*/ 276143 w 354910"/>
                <a:gd name="connsiteY115" fmla="*/ 93143 h 432139"/>
                <a:gd name="connsiteX116" fmla="*/ 275019 w 354910"/>
                <a:gd name="connsiteY116" fmla="*/ 97801 h 432139"/>
                <a:gd name="connsiteX117" fmla="*/ 279857 w 354910"/>
                <a:gd name="connsiteY117" fmla="*/ 98030 h 432139"/>
                <a:gd name="connsiteX118" fmla="*/ 282534 w 354910"/>
                <a:gd name="connsiteY118" fmla="*/ 102230 h 432139"/>
                <a:gd name="connsiteX119" fmla="*/ 277286 w 354910"/>
                <a:gd name="connsiteY119" fmla="*/ 102497 h 432139"/>
                <a:gd name="connsiteX120" fmla="*/ 272581 w 354910"/>
                <a:gd name="connsiteY120" fmla="*/ 100297 h 432139"/>
                <a:gd name="connsiteX121" fmla="*/ 268694 w 354910"/>
                <a:gd name="connsiteY121" fmla="*/ 97229 h 432139"/>
                <a:gd name="connsiteX122" fmla="*/ 267437 w 354910"/>
                <a:gd name="connsiteY122" fmla="*/ 101925 h 432139"/>
                <a:gd name="connsiteX123" fmla="*/ 266284 w 354910"/>
                <a:gd name="connsiteY123" fmla="*/ 106716 h 432139"/>
                <a:gd name="connsiteX124" fmla="*/ 261789 w 354910"/>
                <a:gd name="connsiteY124" fmla="*/ 108878 h 432139"/>
                <a:gd name="connsiteX125" fmla="*/ 261074 w 354910"/>
                <a:gd name="connsiteY125" fmla="*/ 114870 h 432139"/>
                <a:gd name="connsiteX126" fmla="*/ 262560 w 354910"/>
                <a:gd name="connsiteY126" fmla="*/ 119432 h 432139"/>
                <a:gd name="connsiteX127" fmla="*/ 260246 w 354910"/>
                <a:gd name="connsiteY127" fmla="*/ 124128 h 432139"/>
                <a:gd name="connsiteX128" fmla="*/ 262713 w 354910"/>
                <a:gd name="connsiteY128" fmla="*/ 128424 h 432139"/>
                <a:gd name="connsiteX129" fmla="*/ 262960 w 354910"/>
                <a:gd name="connsiteY129" fmla="*/ 133996 h 432139"/>
                <a:gd name="connsiteX130" fmla="*/ 261570 w 354910"/>
                <a:gd name="connsiteY130" fmla="*/ 139282 h 432139"/>
                <a:gd name="connsiteX131" fmla="*/ 259941 w 354910"/>
                <a:gd name="connsiteY131" fmla="*/ 143997 h 432139"/>
                <a:gd name="connsiteX132" fmla="*/ 258560 w 354910"/>
                <a:gd name="connsiteY132" fmla="*/ 148798 h 432139"/>
                <a:gd name="connsiteX133" fmla="*/ 255360 w 354910"/>
                <a:gd name="connsiteY133" fmla="*/ 153256 h 432139"/>
                <a:gd name="connsiteX134" fmla="*/ 253321 w 354910"/>
                <a:gd name="connsiteY134" fmla="*/ 157885 h 432139"/>
                <a:gd name="connsiteX135" fmla="*/ 252645 w 354910"/>
                <a:gd name="connsiteY135" fmla="*/ 162714 h 432139"/>
                <a:gd name="connsiteX136" fmla="*/ 249673 w 354910"/>
                <a:gd name="connsiteY136" fmla="*/ 166495 h 432139"/>
                <a:gd name="connsiteX137" fmla="*/ 244358 w 354910"/>
                <a:gd name="connsiteY137" fmla="*/ 169419 h 432139"/>
                <a:gd name="connsiteX138" fmla="*/ 241881 w 354910"/>
                <a:gd name="connsiteY138" fmla="*/ 173629 h 432139"/>
                <a:gd name="connsiteX139" fmla="*/ 238967 w 354910"/>
                <a:gd name="connsiteY139" fmla="*/ 178392 h 432139"/>
                <a:gd name="connsiteX140" fmla="*/ 233766 w 354910"/>
                <a:gd name="connsiteY140" fmla="*/ 183316 h 432139"/>
                <a:gd name="connsiteX141" fmla="*/ 229347 w 354910"/>
                <a:gd name="connsiteY141" fmla="*/ 185183 h 432139"/>
                <a:gd name="connsiteX142" fmla="*/ 224556 w 354910"/>
                <a:gd name="connsiteY142" fmla="*/ 187479 h 432139"/>
                <a:gd name="connsiteX143" fmla="*/ 219602 w 354910"/>
                <a:gd name="connsiteY143" fmla="*/ 189079 h 432139"/>
                <a:gd name="connsiteX144" fmla="*/ 216183 w 354910"/>
                <a:gd name="connsiteY144" fmla="*/ 192651 h 432139"/>
                <a:gd name="connsiteX145" fmla="*/ 212964 w 354910"/>
                <a:gd name="connsiteY145" fmla="*/ 188784 h 432139"/>
                <a:gd name="connsiteX146" fmla="*/ 211030 w 354910"/>
                <a:gd name="connsiteY146" fmla="*/ 184336 h 432139"/>
                <a:gd name="connsiteX147" fmla="*/ 214907 w 354910"/>
                <a:gd name="connsiteY147" fmla="*/ 181402 h 432139"/>
                <a:gd name="connsiteX148" fmla="*/ 218479 w 354910"/>
                <a:gd name="connsiteY148" fmla="*/ 178182 h 432139"/>
                <a:gd name="connsiteX149" fmla="*/ 213269 w 354910"/>
                <a:gd name="connsiteY149" fmla="*/ 178192 h 432139"/>
                <a:gd name="connsiteX150" fmla="*/ 208449 w 354910"/>
                <a:gd name="connsiteY150" fmla="*/ 180011 h 432139"/>
                <a:gd name="connsiteX151" fmla="*/ 207115 w 354910"/>
                <a:gd name="connsiteY151" fmla="*/ 184650 h 432139"/>
                <a:gd name="connsiteX152" fmla="*/ 208630 w 354910"/>
                <a:gd name="connsiteY152" fmla="*/ 189203 h 432139"/>
                <a:gd name="connsiteX153" fmla="*/ 206239 w 354910"/>
                <a:gd name="connsiteY153" fmla="*/ 195042 h 432139"/>
                <a:gd name="connsiteX154" fmla="*/ 202686 w 354910"/>
                <a:gd name="connsiteY154" fmla="*/ 199690 h 432139"/>
                <a:gd name="connsiteX155" fmla="*/ 198723 w 354910"/>
                <a:gd name="connsiteY155" fmla="*/ 202985 h 432139"/>
                <a:gd name="connsiteX156" fmla="*/ 196152 w 354910"/>
                <a:gd name="connsiteY156" fmla="*/ 207310 h 432139"/>
                <a:gd name="connsiteX157" fmla="*/ 197343 w 354910"/>
                <a:gd name="connsiteY157" fmla="*/ 212148 h 432139"/>
                <a:gd name="connsiteX158" fmla="*/ 194514 w 354910"/>
                <a:gd name="connsiteY158" fmla="*/ 216054 h 432139"/>
                <a:gd name="connsiteX159" fmla="*/ 190256 w 354910"/>
                <a:gd name="connsiteY159" fmla="*/ 218702 h 432139"/>
                <a:gd name="connsiteX160" fmla="*/ 185713 w 354910"/>
                <a:gd name="connsiteY160" fmla="*/ 217044 h 432139"/>
                <a:gd name="connsiteX161" fmla="*/ 183160 w 354910"/>
                <a:gd name="connsiteY161" fmla="*/ 212644 h 432139"/>
                <a:gd name="connsiteX162" fmla="*/ 178826 w 354910"/>
                <a:gd name="connsiteY162" fmla="*/ 214787 h 432139"/>
                <a:gd name="connsiteX163" fmla="*/ 174054 w 354910"/>
                <a:gd name="connsiteY163" fmla="*/ 215025 h 432139"/>
                <a:gd name="connsiteX164" fmla="*/ 169272 w 354910"/>
                <a:gd name="connsiteY164" fmla="*/ 216006 h 432139"/>
                <a:gd name="connsiteX165" fmla="*/ 163824 w 354910"/>
                <a:gd name="connsiteY165" fmla="*/ 217930 h 432139"/>
                <a:gd name="connsiteX166" fmla="*/ 157299 w 354910"/>
                <a:gd name="connsiteY166" fmla="*/ 218121 h 432139"/>
                <a:gd name="connsiteX167" fmla="*/ 152004 w 354910"/>
                <a:gd name="connsiteY167" fmla="*/ 219064 h 432139"/>
                <a:gd name="connsiteX168" fmla="*/ 147956 w 354910"/>
                <a:gd name="connsiteY168" fmla="*/ 216273 h 432139"/>
                <a:gd name="connsiteX169" fmla="*/ 143336 w 354910"/>
                <a:gd name="connsiteY169" fmla="*/ 218340 h 432139"/>
                <a:gd name="connsiteX170" fmla="*/ 140212 w 354910"/>
                <a:gd name="connsiteY170" fmla="*/ 222607 h 432139"/>
                <a:gd name="connsiteX171" fmla="*/ 136278 w 354910"/>
                <a:gd name="connsiteY171" fmla="*/ 225474 h 432139"/>
                <a:gd name="connsiteX172" fmla="*/ 132315 w 354910"/>
                <a:gd name="connsiteY172" fmla="*/ 228893 h 432139"/>
                <a:gd name="connsiteX173" fmla="*/ 128963 w 354910"/>
                <a:gd name="connsiteY173" fmla="*/ 232446 h 432139"/>
                <a:gd name="connsiteX174" fmla="*/ 124934 w 354910"/>
                <a:gd name="connsiteY174" fmla="*/ 235028 h 432139"/>
                <a:gd name="connsiteX175" fmla="*/ 121047 w 354910"/>
                <a:gd name="connsiteY175" fmla="*/ 237818 h 432139"/>
                <a:gd name="connsiteX176" fmla="*/ 116999 w 354910"/>
                <a:gd name="connsiteY176" fmla="*/ 240628 h 432139"/>
                <a:gd name="connsiteX177" fmla="*/ 112151 w 354910"/>
                <a:gd name="connsiteY177" fmla="*/ 240638 h 432139"/>
                <a:gd name="connsiteX178" fmla="*/ 111551 w 354910"/>
                <a:gd name="connsiteY178" fmla="*/ 245438 h 432139"/>
                <a:gd name="connsiteX179" fmla="*/ 111799 w 354910"/>
                <a:gd name="connsiteY179" fmla="*/ 250268 h 432139"/>
                <a:gd name="connsiteX180" fmla="*/ 116752 w 354910"/>
                <a:gd name="connsiteY180" fmla="*/ 249601 h 432139"/>
                <a:gd name="connsiteX181" fmla="*/ 121143 w 354910"/>
                <a:gd name="connsiteY181" fmla="*/ 247734 h 432139"/>
                <a:gd name="connsiteX182" fmla="*/ 125934 w 354910"/>
                <a:gd name="connsiteY182" fmla="*/ 247315 h 432139"/>
                <a:gd name="connsiteX183" fmla="*/ 130220 w 354910"/>
                <a:gd name="connsiteY183" fmla="*/ 250448 h 432139"/>
                <a:gd name="connsiteX184" fmla="*/ 133125 w 354910"/>
                <a:gd name="connsiteY184" fmla="*/ 246181 h 432139"/>
                <a:gd name="connsiteX185" fmla="*/ 135106 w 354910"/>
                <a:gd name="connsiteY185" fmla="*/ 241762 h 432139"/>
                <a:gd name="connsiteX186" fmla="*/ 139211 w 354910"/>
                <a:gd name="connsiteY186" fmla="*/ 244505 h 432139"/>
                <a:gd name="connsiteX187" fmla="*/ 143622 w 354910"/>
                <a:gd name="connsiteY187" fmla="*/ 242162 h 432139"/>
                <a:gd name="connsiteX188" fmla="*/ 148460 w 354910"/>
                <a:gd name="connsiteY188" fmla="*/ 240838 h 432139"/>
                <a:gd name="connsiteX189" fmla="*/ 153185 w 354910"/>
                <a:gd name="connsiteY189" fmla="*/ 239762 h 432139"/>
                <a:gd name="connsiteX190" fmla="*/ 157776 w 354910"/>
                <a:gd name="connsiteY190" fmla="*/ 238238 h 432139"/>
                <a:gd name="connsiteX191" fmla="*/ 162519 w 354910"/>
                <a:gd name="connsiteY191" fmla="*/ 237828 h 432139"/>
                <a:gd name="connsiteX192" fmla="*/ 166530 w 354910"/>
                <a:gd name="connsiteY192" fmla="*/ 234923 h 432139"/>
                <a:gd name="connsiteX193" fmla="*/ 170625 w 354910"/>
                <a:gd name="connsiteY193" fmla="*/ 232484 h 432139"/>
                <a:gd name="connsiteX194" fmla="*/ 175483 w 354910"/>
                <a:gd name="connsiteY194" fmla="*/ 233218 h 432139"/>
                <a:gd name="connsiteX195" fmla="*/ 179740 w 354910"/>
                <a:gd name="connsiteY195" fmla="*/ 235609 h 432139"/>
                <a:gd name="connsiteX196" fmla="*/ 184465 w 354910"/>
                <a:gd name="connsiteY196" fmla="*/ 234361 h 432139"/>
                <a:gd name="connsiteX197" fmla="*/ 185656 w 354910"/>
                <a:gd name="connsiteY197" fmla="*/ 238990 h 432139"/>
                <a:gd name="connsiteX198" fmla="*/ 181826 w 354910"/>
                <a:gd name="connsiteY198" fmla="*/ 242009 h 432139"/>
                <a:gd name="connsiteX199" fmla="*/ 180998 w 354910"/>
                <a:gd name="connsiteY199" fmla="*/ 246791 h 432139"/>
                <a:gd name="connsiteX200" fmla="*/ 182198 w 354910"/>
                <a:gd name="connsiteY200" fmla="*/ 251544 h 432139"/>
                <a:gd name="connsiteX201" fmla="*/ 185684 w 354910"/>
                <a:gd name="connsiteY201" fmla="*/ 254792 h 432139"/>
                <a:gd name="connsiteX202" fmla="*/ 188989 w 354910"/>
                <a:gd name="connsiteY202" fmla="*/ 258297 h 432139"/>
                <a:gd name="connsiteX203" fmla="*/ 233090 w 354910"/>
                <a:gd name="connsiteY203" fmla="*/ 170839 h 432139"/>
                <a:gd name="connsiteX204" fmla="*/ 237329 w 354910"/>
                <a:gd name="connsiteY204" fmla="*/ 168381 h 432139"/>
                <a:gd name="connsiteX205" fmla="*/ 237090 w 354910"/>
                <a:gd name="connsiteY205" fmla="*/ 162523 h 432139"/>
                <a:gd name="connsiteX206" fmla="*/ 233023 w 354910"/>
                <a:gd name="connsiteY206" fmla="*/ 165019 h 432139"/>
                <a:gd name="connsiteX207" fmla="*/ 233433 w 354910"/>
                <a:gd name="connsiteY207" fmla="*/ 169962 h 432139"/>
                <a:gd name="connsiteX208" fmla="*/ 265398 w 354910"/>
                <a:gd name="connsiteY208" fmla="*/ 93657 h 432139"/>
                <a:gd name="connsiteX209" fmla="*/ 269399 w 354910"/>
                <a:gd name="connsiteY209" fmla="*/ 90209 h 432139"/>
                <a:gd name="connsiteX210" fmla="*/ 272124 w 354910"/>
                <a:gd name="connsiteY210" fmla="*/ 86076 h 432139"/>
                <a:gd name="connsiteX211" fmla="*/ 277191 w 354910"/>
                <a:gd name="connsiteY211" fmla="*/ 86038 h 432139"/>
                <a:gd name="connsiteX212" fmla="*/ 281734 w 354910"/>
                <a:gd name="connsiteY212" fmla="*/ 84418 h 432139"/>
                <a:gd name="connsiteX213" fmla="*/ 277743 w 354910"/>
                <a:gd name="connsiteY213" fmla="*/ 81723 h 432139"/>
                <a:gd name="connsiteX214" fmla="*/ 274686 w 354910"/>
                <a:gd name="connsiteY214" fmla="*/ 77703 h 432139"/>
                <a:gd name="connsiteX215" fmla="*/ 269676 w 354910"/>
                <a:gd name="connsiteY215" fmla="*/ 76341 h 432139"/>
                <a:gd name="connsiteX216" fmla="*/ 266980 w 354910"/>
                <a:gd name="connsiteY216" fmla="*/ 72036 h 432139"/>
                <a:gd name="connsiteX217" fmla="*/ 269561 w 354910"/>
                <a:gd name="connsiteY217" fmla="*/ 67492 h 432139"/>
                <a:gd name="connsiteX218" fmla="*/ 274571 w 354910"/>
                <a:gd name="connsiteY218" fmla="*/ 67949 h 432139"/>
                <a:gd name="connsiteX219" fmla="*/ 277276 w 354910"/>
                <a:gd name="connsiteY219" fmla="*/ 72140 h 432139"/>
                <a:gd name="connsiteX220" fmla="*/ 282077 w 354910"/>
                <a:gd name="connsiteY220" fmla="*/ 70188 h 432139"/>
                <a:gd name="connsiteX221" fmla="*/ 286640 w 354910"/>
                <a:gd name="connsiteY221" fmla="*/ 66930 h 432139"/>
                <a:gd name="connsiteX222" fmla="*/ 291526 w 354910"/>
                <a:gd name="connsiteY222" fmla="*/ 66559 h 432139"/>
                <a:gd name="connsiteX223" fmla="*/ 295526 w 354910"/>
                <a:gd name="connsiteY223" fmla="*/ 69302 h 432139"/>
                <a:gd name="connsiteX224" fmla="*/ 299784 w 354910"/>
                <a:gd name="connsiteY224" fmla="*/ 71826 h 432139"/>
                <a:gd name="connsiteX225" fmla="*/ 304356 w 354910"/>
                <a:gd name="connsiteY225" fmla="*/ 74836 h 432139"/>
                <a:gd name="connsiteX226" fmla="*/ 308680 w 354910"/>
                <a:gd name="connsiteY226" fmla="*/ 77170 h 432139"/>
                <a:gd name="connsiteX227" fmla="*/ 314062 w 354910"/>
                <a:gd name="connsiteY227" fmla="*/ 79837 h 432139"/>
                <a:gd name="connsiteX228" fmla="*/ 317291 w 354910"/>
                <a:gd name="connsiteY228" fmla="*/ 76131 h 432139"/>
                <a:gd name="connsiteX229" fmla="*/ 318310 w 354910"/>
                <a:gd name="connsiteY229" fmla="*/ 70912 h 432139"/>
                <a:gd name="connsiteX230" fmla="*/ 322272 w 354910"/>
                <a:gd name="connsiteY230" fmla="*/ 65264 h 432139"/>
                <a:gd name="connsiteX231" fmla="*/ 326511 w 354910"/>
                <a:gd name="connsiteY231" fmla="*/ 61073 h 432139"/>
                <a:gd name="connsiteX232" fmla="*/ 331007 w 354910"/>
                <a:gd name="connsiteY232" fmla="*/ 58272 h 432139"/>
                <a:gd name="connsiteX233" fmla="*/ 336312 w 354910"/>
                <a:gd name="connsiteY233" fmla="*/ 59253 h 432139"/>
                <a:gd name="connsiteX234" fmla="*/ 341285 w 354910"/>
                <a:gd name="connsiteY234" fmla="*/ 59329 h 432139"/>
                <a:gd name="connsiteX235" fmla="*/ 346247 w 354910"/>
                <a:gd name="connsiteY235" fmla="*/ 56862 h 432139"/>
                <a:gd name="connsiteX236" fmla="*/ 350457 w 354910"/>
                <a:gd name="connsiteY236" fmla="*/ 53843 h 432139"/>
                <a:gd name="connsiteX237" fmla="*/ 354753 w 354910"/>
                <a:gd name="connsiteY237" fmla="*/ 51309 h 432139"/>
                <a:gd name="connsiteX238" fmla="*/ 349904 w 354910"/>
                <a:gd name="connsiteY238" fmla="*/ 49728 h 432139"/>
                <a:gd name="connsiteX239" fmla="*/ 348495 w 354910"/>
                <a:gd name="connsiteY239" fmla="*/ 45109 h 432139"/>
                <a:gd name="connsiteX240" fmla="*/ 345961 w 354910"/>
                <a:gd name="connsiteY240" fmla="*/ 40860 h 432139"/>
                <a:gd name="connsiteX241" fmla="*/ 347399 w 354910"/>
                <a:gd name="connsiteY241" fmla="*/ 35479 h 432139"/>
                <a:gd name="connsiteX242" fmla="*/ 349838 w 354910"/>
                <a:gd name="connsiteY242" fmla="*/ 31278 h 432139"/>
                <a:gd name="connsiteX243" fmla="*/ 345076 w 354910"/>
                <a:gd name="connsiteY243" fmla="*/ 32783 h 432139"/>
                <a:gd name="connsiteX244" fmla="*/ 341628 w 354910"/>
                <a:gd name="connsiteY244" fmla="*/ 36393 h 432139"/>
                <a:gd name="connsiteX245" fmla="*/ 335769 w 354910"/>
                <a:gd name="connsiteY245" fmla="*/ 36574 h 432139"/>
                <a:gd name="connsiteX246" fmla="*/ 332416 w 354910"/>
                <a:gd name="connsiteY246" fmla="*/ 32564 h 432139"/>
                <a:gd name="connsiteX247" fmla="*/ 323701 w 354910"/>
                <a:gd name="connsiteY247" fmla="*/ 30497 h 432139"/>
                <a:gd name="connsiteX248" fmla="*/ 318977 w 354910"/>
                <a:gd name="connsiteY248" fmla="*/ 28202 h 432139"/>
                <a:gd name="connsiteX249" fmla="*/ 315434 w 354910"/>
                <a:gd name="connsiteY249" fmla="*/ 24897 h 432139"/>
                <a:gd name="connsiteX250" fmla="*/ 311119 w 354910"/>
                <a:gd name="connsiteY250" fmla="*/ 21496 h 432139"/>
                <a:gd name="connsiteX251" fmla="*/ 307442 w 354910"/>
                <a:gd name="connsiteY251" fmla="*/ 17515 h 432139"/>
                <a:gd name="connsiteX252" fmla="*/ 304966 w 354910"/>
                <a:gd name="connsiteY252" fmla="*/ 13419 h 432139"/>
                <a:gd name="connsiteX253" fmla="*/ 301642 w 354910"/>
                <a:gd name="connsiteY253" fmla="*/ 8675 h 432139"/>
                <a:gd name="connsiteX254" fmla="*/ 297984 w 354910"/>
                <a:gd name="connsiteY254" fmla="*/ 3865 h 432139"/>
                <a:gd name="connsiteX255" fmla="*/ 294564 w 354910"/>
                <a:gd name="connsiteY255" fmla="*/ -97 h 432139"/>
                <a:gd name="connsiteX256" fmla="*/ 290355 w 354910"/>
                <a:gd name="connsiteY256" fmla="*/ 2589 h 432139"/>
                <a:gd name="connsiteX257" fmla="*/ 288068 w 354910"/>
                <a:gd name="connsiteY257" fmla="*/ 7104 h 432139"/>
                <a:gd name="connsiteX258" fmla="*/ 289935 w 354910"/>
                <a:gd name="connsiteY258" fmla="*/ 11895 h 432139"/>
                <a:gd name="connsiteX259" fmla="*/ 291621 w 354910"/>
                <a:gd name="connsiteY259" fmla="*/ 18343 h 432139"/>
                <a:gd name="connsiteX260" fmla="*/ 291183 w 354910"/>
                <a:gd name="connsiteY260" fmla="*/ 24535 h 432139"/>
                <a:gd name="connsiteX261" fmla="*/ 289554 w 354910"/>
                <a:gd name="connsiteY261" fmla="*/ 29507 h 432139"/>
                <a:gd name="connsiteX262" fmla="*/ 289525 w 354910"/>
                <a:gd name="connsiteY262" fmla="*/ 35060 h 432139"/>
                <a:gd name="connsiteX263" fmla="*/ 286220 w 354910"/>
                <a:gd name="connsiteY263" fmla="*/ 38851 h 432139"/>
                <a:gd name="connsiteX264" fmla="*/ 284668 w 354910"/>
                <a:gd name="connsiteY264" fmla="*/ 43747 h 432139"/>
                <a:gd name="connsiteX265" fmla="*/ 285754 w 354910"/>
                <a:gd name="connsiteY265" fmla="*/ 48395 h 432139"/>
                <a:gd name="connsiteX266" fmla="*/ 283830 w 354910"/>
                <a:gd name="connsiteY266" fmla="*/ 52957 h 432139"/>
                <a:gd name="connsiteX267" fmla="*/ 279048 w 354910"/>
                <a:gd name="connsiteY267" fmla="*/ 53700 h 432139"/>
                <a:gd name="connsiteX268" fmla="*/ 274295 w 354910"/>
                <a:gd name="connsiteY268" fmla="*/ 52557 h 432139"/>
                <a:gd name="connsiteX269" fmla="*/ 270466 w 354910"/>
                <a:gd name="connsiteY269" fmla="*/ 49490 h 432139"/>
                <a:gd name="connsiteX270" fmla="*/ 268047 w 354910"/>
                <a:gd name="connsiteY270" fmla="*/ 53805 h 432139"/>
                <a:gd name="connsiteX271" fmla="*/ 270866 w 354910"/>
                <a:gd name="connsiteY271" fmla="*/ 57844 h 432139"/>
                <a:gd name="connsiteX272" fmla="*/ 267180 w 354910"/>
                <a:gd name="connsiteY272" fmla="*/ 61758 h 432139"/>
                <a:gd name="connsiteX273" fmla="*/ 263208 w 354910"/>
                <a:gd name="connsiteY273" fmla="*/ 64501 h 432139"/>
                <a:gd name="connsiteX274" fmla="*/ 259427 w 354910"/>
                <a:gd name="connsiteY274" fmla="*/ 68073 h 432139"/>
                <a:gd name="connsiteX275" fmla="*/ 258255 w 354910"/>
                <a:gd name="connsiteY275" fmla="*/ 73369 h 432139"/>
                <a:gd name="connsiteX276" fmla="*/ 260865 w 354910"/>
                <a:gd name="connsiteY276" fmla="*/ 77370 h 432139"/>
                <a:gd name="connsiteX277" fmla="*/ 264342 w 354910"/>
                <a:gd name="connsiteY277" fmla="*/ 80913 h 432139"/>
                <a:gd name="connsiteX278" fmla="*/ 263017 w 354910"/>
                <a:gd name="connsiteY278" fmla="*/ 86038 h 432139"/>
                <a:gd name="connsiteX279" fmla="*/ 262132 w 354910"/>
                <a:gd name="connsiteY279" fmla="*/ 90848 h 432139"/>
                <a:gd name="connsiteX280" fmla="*/ 86405 w 354910"/>
                <a:gd name="connsiteY280" fmla="*/ 264993 h 432139"/>
                <a:gd name="connsiteX281" fmla="*/ 89653 w 354910"/>
                <a:gd name="connsiteY281" fmla="*/ 261269 h 432139"/>
                <a:gd name="connsiteX282" fmla="*/ 86252 w 354910"/>
                <a:gd name="connsiteY282" fmla="*/ 264631 h 432139"/>
                <a:gd name="connsiteX283" fmla="*/ 175035 w 354910"/>
                <a:gd name="connsiteY283" fmla="*/ 244724 h 432139"/>
                <a:gd name="connsiteX284" fmla="*/ 177693 w 354910"/>
                <a:gd name="connsiteY284" fmla="*/ 240523 h 432139"/>
                <a:gd name="connsiteX285" fmla="*/ 179750 w 354910"/>
                <a:gd name="connsiteY285" fmla="*/ 236190 h 432139"/>
                <a:gd name="connsiteX286" fmla="*/ 176092 w 354910"/>
                <a:gd name="connsiteY286" fmla="*/ 239514 h 432139"/>
                <a:gd name="connsiteX287" fmla="*/ 173702 w 354910"/>
                <a:gd name="connsiteY287" fmla="*/ 243705 h 432139"/>
                <a:gd name="connsiteX288" fmla="*/ 253026 w 354910"/>
                <a:gd name="connsiteY288" fmla="*/ 79160 h 432139"/>
                <a:gd name="connsiteX289" fmla="*/ 254836 w 354910"/>
                <a:gd name="connsiteY289" fmla="*/ 74684 h 432139"/>
                <a:gd name="connsiteX290" fmla="*/ 253026 w 354910"/>
                <a:gd name="connsiteY290" fmla="*/ 79160 h 432139"/>
                <a:gd name="connsiteX291" fmla="*/ 146460 w 354910"/>
                <a:gd name="connsiteY291" fmla="*/ 273813 h 432139"/>
                <a:gd name="connsiteX292" fmla="*/ 146451 w 354910"/>
                <a:gd name="connsiteY292" fmla="*/ 268832 h 432139"/>
                <a:gd name="connsiteX293" fmla="*/ 149508 w 354910"/>
                <a:gd name="connsiteY293" fmla="*/ 265031 h 432139"/>
                <a:gd name="connsiteX294" fmla="*/ 151241 w 354910"/>
                <a:gd name="connsiteY294" fmla="*/ 260555 h 432139"/>
                <a:gd name="connsiteX295" fmla="*/ 155995 w 354910"/>
                <a:gd name="connsiteY295" fmla="*/ 258411 h 432139"/>
                <a:gd name="connsiteX296" fmla="*/ 161014 w 354910"/>
                <a:gd name="connsiteY296" fmla="*/ 258431 h 432139"/>
                <a:gd name="connsiteX297" fmla="*/ 164596 w 354910"/>
                <a:gd name="connsiteY297" fmla="*/ 261869 h 432139"/>
                <a:gd name="connsiteX298" fmla="*/ 167691 w 354910"/>
                <a:gd name="connsiteY298" fmla="*/ 258040 h 432139"/>
                <a:gd name="connsiteX299" fmla="*/ 171882 w 354910"/>
                <a:gd name="connsiteY299" fmla="*/ 254087 h 432139"/>
                <a:gd name="connsiteX300" fmla="*/ 174626 w 354910"/>
                <a:gd name="connsiteY300" fmla="*/ 249982 h 432139"/>
                <a:gd name="connsiteX301" fmla="*/ 173511 w 354910"/>
                <a:gd name="connsiteY301" fmla="*/ 244896 h 432139"/>
                <a:gd name="connsiteX302" fmla="*/ 168568 w 354910"/>
                <a:gd name="connsiteY302" fmla="*/ 243448 h 432139"/>
                <a:gd name="connsiteX303" fmla="*/ 164405 w 354910"/>
                <a:gd name="connsiteY303" fmla="*/ 240800 h 432139"/>
                <a:gd name="connsiteX304" fmla="*/ 159814 w 354910"/>
                <a:gd name="connsiteY304" fmla="*/ 242105 h 432139"/>
                <a:gd name="connsiteX305" fmla="*/ 156909 w 354910"/>
                <a:gd name="connsiteY305" fmla="*/ 245924 h 432139"/>
                <a:gd name="connsiteX306" fmla="*/ 152890 w 354910"/>
                <a:gd name="connsiteY306" fmla="*/ 248667 h 432139"/>
                <a:gd name="connsiteX307" fmla="*/ 148213 w 354910"/>
                <a:gd name="connsiteY307" fmla="*/ 249877 h 432139"/>
                <a:gd name="connsiteX308" fmla="*/ 145393 w 354910"/>
                <a:gd name="connsiteY308" fmla="*/ 245638 h 432139"/>
                <a:gd name="connsiteX309" fmla="*/ 142307 w 354910"/>
                <a:gd name="connsiteY309" fmla="*/ 250258 h 432139"/>
                <a:gd name="connsiteX310" fmla="*/ 139440 w 354910"/>
                <a:gd name="connsiteY310" fmla="*/ 255411 h 432139"/>
                <a:gd name="connsiteX311" fmla="*/ 134868 w 354910"/>
                <a:gd name="connsiteY311" fmla="*/ 258611 h 432139"/>
                <a:gd name="connsiteX312" fmla="*/ 130068 w 354910"/>
                <a:gd name="connsiteY312" fmla="*/ 261555 h 432139"/>
                <a:gd name="connsiteX313" fmla="*/ 134459 w 354910"/>
                <a:gd name="connsiteY313" fmla="*/ 259478 h 432139"/>
                <a:gd name="connsiteX314" fmla="*/ 138545 w 354910"/>
                <a:gd name="connsiteY314" fmla="*/ 262269 h 432139"/>
                <a:gd name="connsiteX315" fmla="*/ 137907 w 354910"/>
                <a:gd name="connsiteY315" fmla="*/ 267022 h 432139"/>
                <a:gd name="connsiteX316" fmla="*/ 141697 w 354910"/>
                <a:gd name="connsiteY316" fmla="*/ 270099 h 432139"/>
                <a:gd name="connsiteX317" fmla="*/ 145603 w 354910"/>
                <a:gd name="connsiteY317" fmla="*/ 272861 h 432139"/>
                <a:gd name="connsiteX318" fmla="*/ 111360 w 354910"/>
                <a:gd name="connsiteY318" fmla="*/ 319943 h 432139"/>
                <a:gd name="connsiteX319" fmla="*/ 113856 w 354910"/>
                <a:gd name="connsiteY319" fmla="*/ 315666 h 432139"/>
                <a:gd name="connsiteX320" fmla="*/ 114408 w 354910"/>
                <a:gd name="connsiteY320" fmla="*/ 310885 h 432139"/>
                <a:gd name="connsiteX321" fmla="*/ 112208 w 354910"/>
                <a:gd name="connsiteY321" fmla="*/ 315942 h 432139"/>
                <a:gd name="connsiteX322" fmla="*/ 97063 w 354910"/>
                <a:gd name="connsiteY322" fmla="*/ 284243 h 432139"/>
                <a:gd name="connsiteX323" fmla="*/ 100454 w 354910"/>
                <a:gd name="connsiteY323" fmla="*/ 280786 h 432139"/>
                <a:gd name="connsiteX324" fmla="*/ 104369 w 354910"/>
                <a:gd name="connsiteY324" fmla="*/ 277576 h 432139"/>
                <a:gd name="connsiteX325" fmla="*/ 99368 w 354910"/>
                <a:gd name="connsiteY325" fmla="*/ 277166 h 432139"/>
                <a:gd name="connsiteX326" fmla="*/ 96320 w 354910"/>
                <a:gd name="connsiteY326" fmla="*/ 280976 h 432139"/>
                <a:gd name="connsiteX327" fmla="*/ 86252 w 354910"/>
                <a:gd name="connsiteY327" fmla="*/ 362234 h 432139"/>
                <a:gd name="connsiteX328" fmla="*/ 89205 w 354910"/>
                <a:gd name="connsiteY328" fmla="*/ 358481 h 432139"/>
                <a:gd name="connsiteX329" fmla="*/ 84129 w 354910"/>
                <a:gd name="connsiteY329" fmla="*/ 358529 h 432139"/>
                <a:gd name="connsiteX330" fmla="*/ -158 w 354910"/>
                <a:gd name="connsiteY330" fmla="*/ 432043 h 432139"/>
                <a:gd name="connsiteX331" fmla="*/ 2528 w 354910"/>
                <a:gd name="connsiteY331" fmla="*/ 428052 h 432139"/>
                <a:gd name="connsiteX332" fmla="*/ -158 w 354910"/>
                <a:gd name="connsiteY332" fmla="*/ 432043 h 432139"/>
                <a:gd name="connsiteX333" fmla="*/ 81252 w 354910"/>
                <a:gd name="connsiteY333" fmla="*/ 272004 h 432139"/>
                <a:gd name="connsiteX334" fmla="*/ 82081 w 354910"/>
                <a:gd name="connsiteY334" fmla="*/ 267079 h 432139"/>
                <a:gd name="connsiteX335" fmla="*/ 80909 w 354910"/>
                <a:gd name="connsiteY335" fmla="*/ 271756 h 432139"/>
                <a:gd name="connsiteX336" fmla="*/ 83738 w 354910"/>
                <a:gd name="connsiteY336" fmla="*/ 246820 h 432139"/>
                <a:gd name="connsiteX337" fmla="*/ 86395 w 354910"/>
                <a:gd name="connsiteY337" fmla="*/ 242867 h 432139"/>
                <a:gd name="connsiteX338" fmla="*/ 82986 w 354910"/>
                <a:gd name="connsiteY338" fmla="*/ 246477 h 43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354910" h="432139">
                  <a:moveTo>
                    <a:pt x="86033" y="242591"/>
                  </a:moveTo>
                  <a:lnTo>
                    <a:pt x="87691" y="238018"/>
                  </a:lnTo>
                  <a:lnTo>
                    <a:pt x="83967" y="241257"/>
                  </a:lnTo>
                  <a:close/>
                  <a:moveTo>
                    <a:pt x="107655" y="307437"/>
                  </a:moveTo>
                  <a:lnTo>
                    <a:pt x="111951" y="305055"/>
                  </a:lnTo>
                  <a:lnTo>
                    <a:pt x="115047" y="301226"/>
                  </a:lnTo>
                  <a:lnTo>
                    <a:pt x="119418" y="299045"/>
                  </a:lnTo>
                  <a:lnTo>
                    <a:pt x="120904" y="294359"/>
                  </a:lnTo>
                  <a:lnTo>
                    <a:pt x="121324" y="289425"/>
                  </a:lnTo>
                  <a:lnTo>
                    <a:pt x="122343" y="284653"/>
                  </a:lnTo>
                  <a:lnTo>
                    <a:pt x="123867" y="280119"/>
                  </a:lnTo>
                  <a:lnTo>
                    <a:pt x="125905" y="275690"/>
                  </a:lnTo>
                  <a:lnTo>
                    <a:pt x="129201" y="272147"/>
                  </a:lnTo>
                  <a:lnTo>
                    <a:pt x="128867" y="267260"/>
                  </a:lnTo>
                  <a:lnTo>
                    <a:pt x="126105" y="263241"/>
                  </a:lnTo>
                  <a:lnTo>
                    <a:pt x="121504" y="261755"/>
                  </a:lnTo>
                  <a:lnTo>
                    <a:pt x="125419" y="259021"/>
                  </a:lnTo>
                  <a:lnTo>
                    <a:pt x="123324" y="254725"/>
                  </a:lnTo>
                  <a:lnTo>
                    <a:pt x="118914" y="257040"/>
                  </a:lnTo>
                  <a:lnTo>
                    <a:pt x="114466" y="255325"/>
                  </a:lnTo>
                  <a:lnTo>
                    <a:pt x="113351" y="250658"/>
                  </a:lnTo>
                  <a:lnTo>
                    <a:pt x="108027" y="249734"/>
                  </a:lnTo>
                  <a:lnTo>
                    <a:pt x="104140" y="252754"/>
                  </a:lnTo>
                  <a:lnTo>
                    <a:pt x="101578" y="256849"/>
                  </a:lnTo>
                  <a:lnTo>
                    <a:pt x="97320" y="259116"/>
                  </a:lnTo>
                  <a:lnTo>
                    <a:pt x="93654" y="262222"/>
                  </a:lnTo>
                  <a:lnTo>
                    <a:pt x="92425" y="266908"/>
                  </a:lnTo>
                  <a:lnTo>
                    <a:pt x="96016" y="270223"/>
                  </a:lnTo>
                  <a:lnTo>
                    <a:pt x="92177" y="267279"/>
                  </a:lnTo>
                  <a:lnTo>
                    <a:pt x="92396" y="272147"/>
                  </a:lnTo>
                  <a:lnTo>
                    <a:pt x="93025" y="277185"/>
                  </a:lnTo>
                  <a:lnTo>
                    <a:pt x="96016" y="273413"/>
                  </a:lnTo>
                  <a:lnTo>
                    <a:pt x="99883" y="276195"/>
                  </a:lnTo>
                  <a:lnTo>
                    <a:pt x="102969" y="272489"/>
                  </a:lnTo>
                  <a:lnTo>
                    <a:pt x="100216" y="268594"/>
                  </a:lnTo>
                  <a:lnTo>
                    <a:pt x="105493" y="270689"/>
                  </a:lnTo>
                  <a:lnTo>
                    <a:pt x="104198" y="275718"/>
                  </a:lnTo>
                  <a:lnTo>
                    <a:pt x="104769" y="280909"/>
                  </a:lnTo>
                  <a:lnTo>
                    <a:pt x="102312" y="285501"/>
                  </a:lnTo>
                  <a:lnTo>
                    <a:pt x="100207" y="290425"/>
                  </a:lnTo>
                  <a:lnTo>
                    <a:pt x="102226" y="295426"/>
                  </a:lnTo>
                  <a:lnTo>
                    <a:pt x="98930" y="299331"/>
                  </a:lnTo>
                  <a:lnTo>
                    <a:pt x="103207" y="302484"/>
                  </a:lnTo>
                  <a:lnTo>
                    <a:pt x="105579" y="298169"/>
                  </a:lnTo>
                  <a:lnTo>
                    <a:pt x="106969" y="293587"/>
                  </a:lnTo>
                  <a:lnTo>
                    <a:pt x="108360" y="298474"/>
                  </a:lnTo>
                  <a:lnTo>
                    <a:pt x="109360" y="303160"/>
                  </a:lnTo>
                  <a:close/>
                  <a:moveTo>
                    <a:pt x="58316" y="400077"/>
                  </a:moveTo>
                  <a:lnTo>
                    <a:pt x="60621" y="395829"/>
                  </a:lnTo>
                  <a:lnTo>
                    <a:pt x="63659" y="392019"/>
                  </a:lnTo>
                  <a:lnTo>
                    <a:pt x="67908" y="389275"/>
                  </a:lnTo>
                  <a:lnTo>
                    <a:pt x="63145" y="388628"/>
                  </a:lnTo>
                  <a:lnTo>
                    <a:pt x="60345" y="393190"/>
                  </a:lnTo>
                  <a:lnTo>
                    <a:pt x="58068" y="397391"/>
                  </a:lnTo>
                  <a:close/>
                  <a:moveTo>
                    <a:pt x="192047" y="259764"/>
                  </a:moveTo>
                  <a:lnTo>
                    <a:pt x="195047" y="255925"/>
                  </a:lnTo>
                  <a:lnTo>
                    <a:pt x="197352" y="251144"/>
                  </a:lnTo>
                  <a:lnTo>
                    <a:pt x="200152" y="247267"/>
                  </a:lnTo>
                  <a:lnTo>
                    <a:pt x="203457" y="243590"/>
                  </a:lnTo>
                  <a:lnTo>
                    <a:pt x="207992" y="241638"/>
                  </a:lnTo>
                  <a:lnTo>
                    <a:pt x="206687" y="236704"/>
                  </a:lnTo>
                  <a:lnTo>
                    <a:pt x="206201" y="231351"/>
                  </a:lnTo>
                  <a:lnTo>
                    <a:pt x="209849" y="227817"/>
                  </a:lnTo>
                  <a:lnTo>
                    <a:pt x="209868" y="233142"/>
                  </a:lnTo>
                  <a:lnTo>
                    <a:pt x="214707" y="232818"/>
                  </a:lnTo>
                  <a:lnTo>
                    <a:pt x="219259" y="235237"/>
                  </a:lnTo>
                  <a:lnTo>
                    <a:pt x="224032" y="235132"/>
                  </a:lnTo>
                  <a:lnTo>
                    <a:pt x="230090" y="235533"/>
                  </a:lnTo>
                  <a:lnTo>
                    <a:pt x="234109" y="232913"/>
                  </a:lnTo>
                  <a:lnTo>
                    <a:pt x="237319" y="228970"/>
                  </a:lnTo>
                  <a:lnTo>
                    <a:pt x="240634" y="225541"/>
                  </a:lnTo>
                  <a:lnTo>
                    <a:pt x="242110" y="230237"/>
                  </a:lnTo>
                  <a:lnTo>
                    <a:pt x="241910" y="235132"/>
                  </a:lnTo>
                  <a:lnTo>
                    <a:pt x="246387" y="233104"/>
                  </a:lnTo>
                  <a:lnTo>
                    <a:pt x="247015" y="228265"/>
                  </a:lnTo>
                  <a:lnTo>
                    <a:pt x="249206" y="222750"/>
                  </a:lnTo>
                  <a:lnTo>
                    <a:pt x="254283" y="222331"/>
                  </a:lnTo>
                  <a:lnTo>
                    <a:pt x="257807" y="218797"/>
                  </a:lnTo>
                  <a:lnTo>
                    <a:pt x="260989" y="214911"/>
                  </a:lnTo>
                  <a:lnTo>
                    <a:pt x="260427" y="219845"/>
                  </a:lnTo>
                  <a:lnTo>
                    <a:pt x="259112" y="224674"/>
                  </a:lnTo>
                  <a:lnTo>
                    <a:pt x="259179" y="229713"/>
                  </a:lnTo>
                  <a:lnTo>
                    <a:pt x="263351" y="227293"/>
                  </a:lnTo>
                  <a:lnTo>
                    <a:pt x="267970" y="224750"/>
                  </a:lnTo>
                  <a:lnTo>
                    <a:pt x="269028" y="218759"/>
                  </a:lnTo>
                  <a:lnTo>
                    <a:pt x="272466" y="214787"/>
                  </a:lnTo>
                  <a:lnTo>
                    <a:pt x="273819" y="209643"/>
                  </a:lnTo>
                  <a:lnTo>
                    <a:pt x="271704" y="204862"/>
                  </a:lnTo>
                  <a:lnTo>
                    <a:pt x="272257" y="199938"/>
                  </a:lnTo>
                  <a:lnTo>
                    <a:pt x="273628" y="194832"/>
                  </a:lnTo>
                  <a:lnTo>
                    <a:pt x="275276" y="189908"/>
                  </a:lnTo>
                  <a:lnTo>
                    <a:pt x="278277" y="186145"/>
                  </a:lnTo>
                  <a:lnTo>
                    <a:pt x="279086" y="181040"/>
                  </a:lnTo>
                  <a:lnTo>
                    <a:pt x="279077" y="175687"/>
                  </a:lnTo>
                  <a:lnTo>
                    <a:pt x="278438" y="170934"/>
                  </a:lnTo>
                  <a:lnTo>
                    <a:pt x="277391" y="165990"/>
                  </a:lnTo>
                  <a:lnTo>
                    <a:pt x="279048" y="161142"/>
                  </a:lnTo>
                  <a:lnTo>
                    <a:pt x="283125" y="158065"/>
                  </a:lnTo>
                  <a:lnTo>
                    <a:pt x="287135" y="160923"/>
                  </a:lnTo>
                  <a:lnTo>
                    <a:pt x="286868" y="156161"/>
                  </a:lnTo>
                  <a:lnTo>
                    <a:pt x="288040" y="151389"/>
                  </a:lnTo>
                  <a:lnTo>
                    <a:pt x="289392" y="146816"/>
                  </a:lnTo>
                  <a:lnTo>
                    <a:pt x="292907" y="143388"/>
                  </a:lnTo>
                  <a:lnTo>
                    <a:pt x="294336" y="138825"/>
                  </a:lnTo>
                  <a:lnTo>
                    <a:pt x="295945" y="134215"/>
                  </a:lnTo>
                  <a:lnTo>
                    <a:pt x="295212" y="129510"/>
                  </a:lnTo>
                  <a:lnTo>
                    <a:pt x="294450" y="124747"/>
                  </a:lnTo>
                  <a:lnTo>
                    <a:pt x="292459" y="120290"/>
                  </a:lnTo>
                  <a:lnTo>
                    <a:pt x="290773" y="115765"/>
                  </a:lnTo>
                  <a:lnTo>
                    <a:pt x="287420" y="112374"/>
                  </a:lnTo>
                  <a:lnTo>
                    <a:pt x="285554" y="107916"/>
                  </a:lnTo>
                  <a:lnTo>
                    <a:pt x="285134" y="103154"/>
                  </a:lnTo>
                  <a:lnTo>
                    <a:pt x="285230" y="98030"/>
                  </a:lnTo>
                  <a:lnTo>
                    <a:pt x="286306" y="93229"/>
                  </a:lnTo>
                  <a:lnTo>
                    <a:pt x="280924" y="92848"/>
                  </a:lnTo>
                  <a:lnTo>
                    <a:pt x="276143" y="93143"/>
                  </a:lnTo>
                  <a:lnTo>
                    <a:pt x="275019" y="97801"/>
                  </a:lnTo>
                  <a:lnTo>
                    <a:pt x="279857" y="98030"/>
                  </a:lnTo>
                  <a:lnTo>
                    <a:pt x="282534" y="102230"/>
                  </a:lnTo>
                  <a:lnTo>
                    <a:pt x="277286" y="102497"/>
                  </a:lnTo>
                  <a:lnTo>
                    <a:pt x="272581" y="100297"/>
                  </a:lnTo>
                  <a:lnTo>
                    <a:pt x="268694" y="97229"/>
                  </a:lnTo>
                  <a:lnTo>
                    <a:pt x="267437" y="101925"/>
                  </a:lnTo>
                  <a:lnTo>
                    <a:pt x="266284" y="106716"/>
                  </a:lnTo>
                  <a:lnTo>
                    <a:pt x="261789" y="108878"/>
                  </a:lnTo>
                  <a:lnTo>
                    <a:pt x="261074" y="114870"/>
                  </a:lnTo>
                  <a:lnTo>
                    <a:pt x="262560" y="119432"/>
                  </a:lnTo>
                  <a:lnTo>
                    <a:pt x="260246" y="124128"/>
                  </a:lnTo>
                  <a:lnTo>
                    <a:pt x="262713" y="128424"/>
                  </a:lnTo>
                  <a:lnTo>
                    <a:pt x="262960" y="133996"/>
                  </a:lnTo>
                  <a:lnTo>
                    <a:pt x="261570" y="139282"/>
                  </a:lnTo>
                  <a:lnTo>
                    <a:pt x="259941" y="143997"/>
                  </a:lnTo>
                  <a:lnTo>
                    <a:pt x="258560" y="148798"/>
                  </a:lnTo>
                  <a:lnTo>
                    <a:pt x="255360" y="153256"/>
                  </a:lnTo>
                  <a:lnTo>
                    <a:pt x="253321" y="157885"/>
                  </a:lnTo>
                  <a:lnTo>
                    <a:pt x="252645" y="162714"/>
                  </a:lnTo>
                  <a:lnTo>
                    <a:pt x="249673" y="166495"/>
                  </a:lnTo>
                  <a:lnTo>
                    <a:pt x="244358" y="169419"/>
                  </a:lnTo>
                  <a:lnTo>
                    <a:pt x="241881" y="173629"/>
                  </a:lnTo>
                  <a:lnTo>
                    <a:pt x="238967" y="178392"/>
                  </a:lnTo>
                  <a:lnTo>
                    <a:pt x="233766" y="183316"/>
                  </a:lnTo>
                  <a:lnTo>
                    <a:pt x="229347" y="185183"/>
                  </a:lnTo>
                  <a:lnTo>
                    <a:pt x="224556" y="187479"/>
                  </a:lnTo>
                  <a:lnTo>
                    <a:pt x="219602" y="189079"/>
                  </a:lnTo>
                  <a:lnTo>
                    <a:pt x="216183" y="192651"/>
                  </a:lnTo>
                  <a:lnTo>
                    <a:pt x="212964" y="188784"/>
                  </a:lnTo>
                  <a:lnTo>
                    <a:pt x="211030" y="184336"/>
                  </a:lnTo>
                  <a:lnTo>
                    <a:pt x="214907" y="181402"/>
                  </a:lnTo>
                  <a:lnTo>
                    <a:pt x="218479" y="178182"/>
                  </a:lnTo>
                  <a:lnTo>
                    <a:pt x="213269" y="178192"/>
                  </a:lnTo>
                  <a:lnTo>
                    <a:pt x="208449" y="180011"/>
                  </a:lnTo>
                  <a:lnTo>
                    <a:pt x="207115" y="184650"/>
                  </a:lnTo>
                  <a:lnTo>
                    <a:pt x="208630" y="189203"/>
                  </a:lnTo>
                  <a:lnTo>
                    <a:pt x="206239" y="195042"/>
                  </a:lnTo>
                  <a:lnTo>
                    <a:pt x="202686" y="199690"/>
                  </a:lnTo>
                  <a:lnTo>
                    <a:pt x="198723" y="202985"/>
                  </a:lnTo>
                  <a:lnTo>
                    <a:pt x="196152" y="207310"/>
                  </a:lnTo>
                  <a:lnTo>
                    <a:pt x="197343" y="212148"/>
                  </a:lnTo>
                  <a:lnTo>
                    <a:pt x="194514" y="216054"/>
                  </a:lnTo>
                  <a:lnTo>
                    <a:pt x="190256" y="218702"/>
                  </a:lnTo>
                  <a:lnTo>
                    <a:pt x="185713" y="217044"/>
                  </a:lnTo>
                  <a:lnTo>
                    <a:pt x="183160" y="212644"/>
                  </a:lnTo>
                  <a:lnTo>
                    <a:pt x="178826" y="214787"/>
                  </a:lnTo>
                  <a:lnTo>
                    <a:pt x="174054" y="215025"/>
                  </a:lnTo>
                  <a:lnTo>
                    <a:pt x="169272" y="216006"/>
                  </a:lnTo>
                  <a:lnTo>
                    <a:pt x="163824" y="217930"/>
                  </a:lnTo>
                  <a:lnTo>
                    <a:pt x="157299" y="218121"/>
                  </a:lnTo>
                  <a:lnTo>
                    <a:pt x="152004" y="219064"/>
                  </a:lnTo>
                  <a:lnTo>
                    <a:pt x="147956" y="216273"/>
                  </a:lnTo>
                  <a:lnTo>
                    <a:pt x="143336" y="218340"/>
                  </a:lnTo>
                  <a:lnTo>
                    <a:pt x="140212" y="222607"/>
                  </a:lnTo>
                  <a:lnTo>
                    <a:pt x="136278" y="225474"/>
                  </a:lnTo>
                  <a:lnTo>
                    <a:pt x="132315" y="228893"/>
                  </a:lnTo>
                  <a:lnTo>
                    <a:pt x="128963" y="232446"/>
                  </a:lnTo>
                  <a:lnTo>
                    <a:pt x="124934" y="235028"/>
                  </a:lnTo>
                  <a:lnTo>
                    <a:pt x="121047" y="237818"/>
                  </a:lnTo>
                  <a:lnTo>
                    <a:pt x="116999" y="240628"/>
                  </a:lnTo>
                  <a:lnTo>
                    <a:pt x="112151" y="240638"/>
                  </a:lnTo>
                  <a:lnTo>
                    <a:pt x="111551" y="245438"/>
                  </a:lnTo>
                  <a:lnTo>
                    <a:pt x="111799" y="250268"/>
                  </a:lnTo>
                  <a:lnTo>
                    <a:pt x="116752" y="249601"/>
                  </a:lnTo>
                  <a:lnTo>
                    <a:pt x="121143" y="247734"/>
                  </a:lnTo>
                  <a:lnTo>
                    <a:pt x="125934" y="247315"/>
                  </a:lnTo>
                  <a:lnTo>
                    <a:pt x="130220" y="250448"/>
                  </a:lnTo>
                  <a:lnTo>
                    <a:pt x="133125" y="246181"/>
                  </a:lnTo>
                  <a:lnTo>
                    <a:pt x="135106" y="241762"/>
                  </a:lnTo>
                  <a:lnTo>
                    <a:pt x="139211" y="244505"/>
                  </a:lnTo>
                  <a:lnTo>
                    <a:pt x="143622" y="242162"/>
                  </a:lnTo>
                  <a:lnTo>
                    <a:pt x="148460" y="240838"/>
                  </a:lnTo>
                  <a:lnTo>
                    <a:pt x="153185" y="239762"/>
                  </a:lnTo>
                  <a:lnTo>
                    <a:pt x="157776" y="238238"/>
                  </a:lnTo>
                  <a:lnTo>
                    <a:pt x="162519" y="237828"/>
                  </a:lnTo>
                  <a:lnTo>
                    <a:pt x="166530" y="234923"/>
                  </a:lnTo>
                  <a:lnTo>
                    <a:pt x="170625" y="232484"/>
                  </a:lnTo>
                  <a:lnTo>
                    <a:pt x="175483" y="233218"/>
                  </a:lnTo>
                  <a:lnTo>
                    <a:pt x="179740" y="235609"/>
                  </a:lnTo>
                  <a:lnTo>
                    <a:pt x="184465" y="234361"/>
                  </a:lnTo>
                  <a:lnTo>
                    <a:pt x="185656" y="238990"/>
                  </a:lnTo>
                  <a:lnTo>
                    <a:pt x="181826" y="242009"/>
                  </a:lnTo>
                  <a:lnTo>
                    <a:pt x="180998" y="246791"/>
                  </a:lnTo>
                  <a:lnTo>
                    <a:pt x="182198" y="251544"/>
                  </a:lnTo>
                  <a:lnTo>
                    <a:pt x="185684" y="254792"/>
                  </a:lnTo>
                  <a:lnTo>
                    <a:pt x="188989" y="258297"/>
                  </a:lnTo>
                  <a:close/>
                  <a:moveTo>
                    <a:pt x="233090" y="170839"/>
                  </a:moveTo>
                  <a:lnTo>
                    <a:pt x="237329" y="168381"/>
                  </a:lnTo>
                  <a:lnTo>
                    <a:pt x="237090" y="162523"/>
                  </a:lnTo>
                  <a:lnTo>
                    <a:pt x="233023" y="165019"/>
                  </a:lnTo>
                  <a:lnTo>
                    <a:pt x="233433" y="169962"/>
                  </a:lnTo>
                  <a:close/>
                  <a:moveTo>
                    <a:pt x="265398" y="93657"/>
                  </a:moveTo>
                  <a:lnTo>
                    <a:pt x="269399" y="90209"/>
                  </a:lnTo>
                  <a:lnTo>
                    <a:pt x="272124" y="86076"/>
                  </a:lnTo>
                  <a:lnTo>
                    <a:pt x="277191" y="86038"/>
                  </a:lnTo>
                  <a:lnTo>
                    <a:pt x="281734" y="84418"/>
                  </a:lnTo>
                  <a:lnTo>
                    <a:pt x="277743" y="81723"/>
                  </a:lnTo>
                  <a:lnTo>
                    <a:pt x="274686" y="77703"/>
                  </a:lnTo>
                  <a:lnTo>
                    <a:pt x="269676" y="76341"/>
                  </a:lnTo>
                  <a:lnTo>
                    <a:pt x="266980" y="72036"/>
                  </a:lnTo>
                  <a:lnTo>
                    <a:pt x="269561" y="67492"/>
                  </a:lnTo>
                  <a:lnTo>
                    <a:pt x="274571" y="67949"/>
                  </a:lnTo>
                  <a:lnTo>
                    <a:pt x="277276" y="72140"/>
                  </a:lnTo>
                  <a:lnTo>
                    <a:pt x="282077" y="70188"/>
                  </a:lnTo>
                  <a:lnTo>
                    <a:pt x="286640" y="66930"/>
                  </a:lnTo>
                  <a:lnTo>
                    <a:pt x="291526" y="66559"/>
                  </a:lnTo>
                  <a:lnTo>
                    <a:pt x="295526" y="69302"/>
                  </a:lnTo>
                  <a:lnTo>
                    <a:pt x="299784" y="71826"/>
                  </a:lnTo>
                  <a:lnTo>
                    <a:pt x="304356" y="74836"/>
                  </a:lnTo>
                  <a:lnTo>
                    <a:pt x="308680" y="77170"/>
                  </a:lnTo>
                  <a:lnTo>
                    <a:pt x="314062" y="79837"/>
                  </a:lnTo>
                  <a:lnTo>
                    <a:pt x="317291" y="76131"/>
                  </a:lnTo>
                  <a:lnTo>
                    <a:pt x="318310" y="70912"/>
                  </a:lnTo>
                  <a:lnTo>
                    <a:pt x="322272" y="65264"/>
                  </a:lnTo>
                  <a:lnTo>
                    <a:pt x="326511" y="61073"/>
                  </a:lnTo>
                  <a:lnTo>
                    <a:pt x="331007" y="58272"/>
                  </a:lnTo>
                  <a:lnTo>
                    <a:pt x="336312" y="59253"/>
                  </a:lnTo>
                  <a:lnTo>
                    <a:pt x="341285" y="59329"/>
                  </a:lnTo>
                  <a:lnTo>
                    <a:pt x="346247" y="56862"/>
                  </a:lnTo>
                  <a:lnTo>
                    <a:pt x="350457" y="53843"/>
                  </a:lnTo>
                  <a:lnTo>
                    <a:pt x="354753" y="51309"/>
                  </a:lnTo>
                  <a:lnTo>
                    <a:pt x="349904" y="49728"/>
                  </a:lnTo>
                  <a:lnTo>
                    <a:pt x="348495" y="45109"/>
                  </a:lnTo>
                  <a:lnTo>
                    <a:pt x="345961" y="40860"/>
                  </a:lnTo>
                  <a:lnTo>
                    <a:pt x="347399" y="35479"/>
                  </a:lnTo>
                  <a:lnTo>
                    <a:pt x="349838" y="31278"/>
                  </a:lnTo>
                  <a:lnTo>
                    <a:pt x="345076" y="32783"/>
                  </a:lnTo>
                  <a:lnTo>
                    <a:pt x="341628" y="36393"/>
                  </a:lnTo>
                  <a:lnTo>
                    <a:pt x="335769" y="36574"/>
                  </a:lnTo>
                  <a:lnTo>
                    <a:pt x="332416" y="32564"/>
                  </a:lnTo>
                  <a:lnTo>
                    <a:pt x="323701" y="30497"/>
                  </a:lnTo>
                  <a:lnTo>
                    <a:pt x="318977" y="28202"/>
                  </a:lnTo>
                  <a:lnTo>
                    <a:pt x="315434" y="24897"/>
                  </a:lnTo>
                  <a:lnTo>
                    <a:pt x="311119" y="21496"/>
                  </a:lnTo>
                  <a:lnTo>
                    <a:pt x="307442" y="17515"/>
                  </a:lnTo>
                  <a:lnTo>
                    <a:pt x="304966" y="13419"/>
                  </a:lnTo>
                  <a:lnTo>
                    <a:pt x="301642" y="8675"/>
                  </a:lnTo>
                  <a:lnTo>
                    <a:pt x="297984" y="3865"/>
                  </a:lnTo>
                  <a:lnTo>
                    <a:pt x="294564" y="-97"/>
                  </a:lnTo>
                  <a:lnTo>
                    <a:pt x="290355" y="2589"/>
                  </a:lnTo>
                  <a:lnTo>
                    <a:pt x="288068" y="7104"/>
                  </a:lnTo>
                  <a:lnTo>
                    <a:pt x="289935" y="11895"/>
                  </a:lnTo>
                  <a:lnTo>
                    <a:pt x="291621" y="18343"/>
                  </a:lnTo>
                  <a:lnTo>
                    <a:pt x="291183" y="24535"/>
                  </a:lnTo>
                  <a:lnTo>
                    <a:pt x="289554" y="29507"/>
                  </a:lnTo>
                  <a:lnTo>
                    <a:pt x="289525" y="35060"/>
                  </a:lnTo>
                  <a:lnTo>
                    <a:pt x="286220" y="38851"/>
                  </a:lnTo>
                  <a:lnTo>
                    <a:pt x="284668" y="43747"/>
                  </a:lnTo>
                  <a:lnTo>
                    <a:pt x="285754" y="48395"/>
                  </a:lnTo>
                  <a:lnTo>
                    <a:pt x="283830" y="52957"/>
                  </a:lnTo>
                  <a:lnTo>
                    <a:pt x="279048" y="53700"/>
                  </a:lnTo>
                  <a:lnTo>
                    <a:pt x="274295" y="52557"/>
                  </a:lnTo>
                  <a:lnTo>
                    <a:pt x="270466" y="49490"/>
                  </a:lnTo>
                  <a:lnTo>
                    <a:pt x="268047" y="53805"/>
                  </a:lnTo>
                  <a:lnTo>
                    <a:pt x="270866" y="57844"/>
                  </a:lnTo>
                  <a:lnTo>
                    <a:pt x="267180" y="61758"/>
                  </a:lnTo>
                  <a:lnTo>
                    <a:pt x="263208" y="64501"/>
                  </a:lnTo>
                  <a:lnTo>
                    <a:pt x="259427" y="68073"/>
                  </a:lnTo>
                  <a:lnTo>
                    <a:pt x="258255" y="73369"/>
                  </a:lnTo>
                  <a:lnTo>
                    <a:pt x="260865" y="77370"/>
                  </a:lnTo>
                  <a:lnTo>
                    <a:pt x="264342" y="80913"/>
                  </a:lnTo>
                  <a:lnTo>
                    <a:pt x="263017" y="86038"/>
                  </a:lnTo>
                  <a:lnTo>
                    <a:pt x="262132" y="90848"/>
                  </a:lnTo>
                  <a:close/>
                  <a:moveTo>
                    <a:pt x="86405" y="264993"/>
                  </a:moveTo>
                  <a:lnTo>
                    <a:pt x="89653" y="261269"/>
                  </a:lnTo>
                  <a:lnTo>
                    <a:pt x="86252" y="264631"/>
                  </a:lnTo>
                  <a:close/>
                  <a:moveTo>
                    <a:pt x="175035" y="244724"/>
                  </a:moveTo>
                  <a:lnTo>
                    <a:pt x="177693" y="240523"/>
                  </a:lnTo>
                  <a:lnTo>
                    <a:pt x="179750" y="236190"/>
                  </a:lnTo>
                  <a:lnTo>
                    <a:pt x="176092" y="239514"/>
                  </a:lnTo>
                  <a:lnTo>
                    <a:pt x="173702" y="243705"/>
                  </a:lnTo>
                  <a:close/>
                  <a:moveTo>
                    <a:pt x="253026" y="79160"/>
                  </a:moveTo>
                  <a:lnTo>
                    <a:pt x="254836" y="74684"/>
                  </a:lnTo>
                  <a:lnTo>
                    <a:pt x="253026" y="79160"/>
                  </a:lnTo>
                  <a:close/>
                  <a:moveTo>
                    <a:pt x="146460" y="273813"/>
                  </a:moveTo>
                  <a:lnTo>
                    <a:pt x="146451" y="268832"/>
                  </a:lnTo>
                  <a:lnTo>
                    <a:pt x="149508" y="265031"/>
                  </a:lnTo>
                  <a:lnTo>
                    <a:pt x="151241" y="260555"/>
                  </a:lnTo>
                  <a:lnTo>
                    <a:pt x="155995" y="258411"/>
                  </a:lnTo>
                  <a:lnTo>
                    <a:pt x="161014" y="258431"/>
                  </a:lnTo>
                  <a:lnTo>
                    <a:pt x="164596" y="261869"/>
                  </a:lnTo>
                  <a:lnTo>
                    <a:pt x="167691" y="258040"/>
                  </a:lnTo>
                  <a:lnTo>
                    <a:pt x="171882" y="254087"/>
                  </a:lnTo>
                  <a:lnTo>
                    <a:pt x="174626" y="249982"/>
                  </a:lnTo>
                  <a:lnTo>
                    <a:pt x="173511" y="244896"/>
                  </a:lnTo>
                  <a:lnTo>
                    <a:pt x="168568" y="243448"/>
                  </a:lnTo>
                  <a:lnTo>
                    <a:pt x="164405" y="240800"/>
                  </a:lnTo>
                  <a:lnTo>
                    <a:pt x="159814" y="242105"/>
                  </a:lnTo>
                  <a:lnTo>
                    <a:pt x="156909" y="245924"/>
                  </a:lnTo>
                  <a:lnTo>
                    <a:pt x="152890" y="248667"/>
                  </a:lnTo>
                  <a:lnTo>
                    <a:pt x="148213" y="249877"/>
                  </a:lnTo>
                  <a:lnTo>
                    <a:pt x="145393" y="245638"/>
                  </a:lnTo>
                  <a:lnTo>
                    <a:pt x="142307" y="250258"/>
                  </a:lnTo>
                  <a:lnTo>
                    <a:pt x="139440" y="255411"/>
                  </a:lnTo>
                  <a:lnTo>
                    <a:pt x="134868" y="258611"/>
                  </a:lnTo>
                  <a:lnTo>
                    <a:pt x="130068" y="261555"/>
                  </a:lnTo>
                  <a:lnTo>
                    <a:pt x="134459" y="259478"/>
                  </a:lnTo>
                  <a:lnTo>
                    <a:pt x="138545" y="262269"/>
                  </a:lnTo>
                  <a:lnTo>
                    <a:pt x="137907" y="267022"/>
                  </a:lnTo>
                  <a:lnTo>
                    <a:pt x="141697" y="270099"/>
                  </a:lnTo>
                  <a:lnTo>
                    <a:pt x="145603" y="272861"/>
                  </a:lnTo>
                  <a:close/>
                  <a:moveTo>
                    <a:pt x="111360" y="319943"/>
                  </a:moveTo>
                  <a:lnTo>
                    <a:pt x="113856" y="315666"/>
                  </a:lnTo>
                  <a:lnTo>
                    <a:pt x="114408" y="310885"/>
                  </a:lnTo>
                  <a:lnTo>
                    <a:pt x="112208" y="315942"/>
                  </a:lnTo>
                  <a:close/>
                  <a:moveTo>
                    <a:pt x="97063" y="284243"/>
                  </a:moveTo>
                  <a:lnTo>
                    <a:pt x="100454" y="280786"/>
                  </a:lnTo>
                  <a:lnTo>
                    <a:pt x="104369" y="277576"/>
                  </a:lnTo>
                  <a:lnTo>
                    <a:pt x="99368" y="277166"/>
                  </a:lnTo>
                  <a:lnTo>
                    <a:pt x="96320" y="280976"/>
                  </a:lnTo>
                  <a:close/>
                  <a:moveTo>
                    <a:pt x="86252" y="362234"/>
                  </a:moveTo>
                  <a:lnTo>
                    <a:pt x="89205" y="358481"/>
                  </a:lnTo>
                  <a:lnTo>
                    <a:pt x="84129" y="358529"/>
                  </a:lnTo>
                  <a:close/>
                  <a:moveTo>
                    <a:pt x="-158" y="432043"/>
                  </a:moveTo>
                  <a:lnTo>
                    <a:pt x="2528" y="428052"/>
                  </a:lnTo>
                  <a:lnTo>
                    <a:pt x="-158" y="432043"/>
                  </a:lnTo>
                  <a:close/>
                  <a:moveTo>
                    <a:pt x="81252" y="272004"/>
                  </a:moveTo>
                  <a:lnTo>
                    <a:pt x="82081" y="267079"/>
                  </a:lnTo>
                  <a:lnTo>
                    <a:pt x="80909" y="271756"/>
                  </a:lnTo>
                  <a:close/>
                  <a:moveTo>
                    <a:pt x="83738" y="246820"/>
                  </a:moveTo>
                  <a:lnTo>
                    <a:pt x="86395" y="242867"/>
                  </a:lnTo>
                  <a:lnTo>
                    <a:pt x="82986" y="246477"/>
                  </a:lnTo>
                  <a:close/>
                </a:path>
              </a:pathLst>
            </a:custGeom>
            <a:solidFill>
              <a:srgbClr val="768EEB"/>
            </a:solidFill>
            <a:ln w="0" cap="flat">
              <a:solidFill>
                <a:srgbClr val="768EEB"/>
              </a:solidFill>
              <a:prstDash val="solid"/>
              <a:miter/>
            </a:ln>
          </p:spPr>
          <p:txBody>
            <a:bodyPr rtlCol="0" anchor="ctr"/>
            <a:lstStyle/>
            <a:p>
              <a:endParaRPr lang="de-DE"/>
            </a:p>
          </p:txBody>
        </p:sp>
        <p:sp>
          <p:nvSpPr>
            <p:cNvPr id="43" name="Freihandform: Form 42">
              <a:extLst>
                <a:ext uri="{FF2B5EF4-FFF2-40B4-BE49-F238E27FC236}">
                  <a16:creationId xmlns:a16="http://schemas.microsoft.com/office/drawing/2014/main" id="{46779034-C172-5640-B78F-5F5898AB4D82}"/>
                </a:ext>
              </a:extLst>
            </p:cNvPr>
            <p:cNvSpPr/>
            <p:nvPr/>
          </p:nvSpPr>
          <p:spPr>
            <a:xfrm>
              <a:off x="6177527" y="4528826"/>
              <a:ext cx="42121" cy="17126"/>
            </a:xfrm>
            <a:custGeom>
              <a:avLst/>
              <a:gdLst>
                <a:gd name="connsiteX0" fmla="*/ 20064 w 34833"/>
                <a:gd name="connsiteY0" fmla="*/ 14067 h 14163"/>
                <a:gd name="connsiteX1" fmla="*/ 24512 w 34833"/>
                <a:gd name="connsiteY1" fmla="*/ 10457 h 14163"/>
                <a:gd name="connsiteX2" fmla="*/ 29636 w 34833"/>
                <a:gd name="connsiteY2" fmla="*/ 11247 h 14163"/>
                <a:gd name="connsiteX3" fmla="*/ 34675 w 34833"/>
                <a:gd name="connsiteY3" fmla="*/ 11104 h 14163"/>
                <a:gd name="connsiteX4" fmla="*/ 33418 w 34833"/>
                <a:gd name="connsiteY4" fmla="*/ 6342 h 14163"/>
                <a:gd name="connsiteX5" fmla="*/ 28407 w 34833"/>
                <a:gd name="connsiteY5" fmla="*/ 5085 h 14163"/>
                <a:gd name="connsiteX6" fmla="*/ 24245 w 34833"/>
                <a:gd name="connsiteY6" fmla="*/ 2551 h 14163"/>
                <a:gd name="connsiteX7" fmla="*/ 19092 w 34833"/>
                <a:gd name="connsiteY7" fmla="*/ 1399 h 14163"/>
                <a:gd name="connsiteX8" fmla="*/ 14244 w 34833"/>
                <a:gd name="connsiteY8" fmla="*/ 694 h 14163"/>
                <a:gd name="connsiteX9" fmla="*/ 8853 w 34833"/>
                <a:gd name="connsiteY9" fmla="*/ -97 h 14163"/>
                <a:gd name="connsiteX10" fmla="*/ 3633 w 34833"/>
                <a:gd name="connsiteY10" fmla="*/ 998 h 14163"/>
                <a:gd name="connsiteX11" fmla="*/ -158 w 34833"/>
                <a:gd name="connsiteY11" fmla="*/ 4284 h 14163"/>
                <a:gd name="connsiteX12" fmla="*/ 4804 w 34833"/>
                <a:gd name="connsiteY12" fmla="*/ 5361 h 14163"/>
                <a:gd name="connsiteX13" fmla="*/ 8453 w 34833"/>
                <a:gd name="connsiteY13" fmla="*/ 8666 h 14163"/>
                <a:gd name="connsiteX14" fmla="*/ 12463 w 34833"/>
                <a:gd name="connsiteY14" fmla="*/ 11457 h 14163"/>
                <a:gd name="connsiteX15" fmla="*/ 19102 w 34833"/>
                <a:gd name="connsiteY15" fmla="*/ 14000 h 1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33" h="14163">
                  <a:moveTo>
                    <a:pt x="20064" y="14067"/>
                  </a:moveTo>
                  <a:lnTo>
                    <a:pt x="24512" y="10457"/>
                  </a:lnTo>
                  <a:lnTo>
                    <a:pt x="29636" y="11247"/>
                  </a:lnTo>
                  <a:lnTo>
                    <a:pt x="34675" y="11104"/>
                  </a:lnTo>
                  <a:lnTo>
                    <a:pt x="33418" y="6342"/>
                  </a:lnTo>
                  <a:lnTo>
                    <a:pt x="28407" y="5085"/>
                  </a:lnTo>
                  <a:lnTo>
                    <a:pt x="24245" y="2551"/>
                  </a:lnTo>
                  <a:lnTo>
                    <a:pt x="19092" y="1399"/>
                  </a:lnTo>
                  <a:lnTo>
                    <a:pt x="14244" y="694"/>
                  </a:lnTo>
                  <a:lnTo>
                    <a:pt x="8853" y="-97"/>
                  </a:lnTo>
                  <a:lnTo>
                    <a:pt x="3633" y="998"/>
                  </a:lnTo>
                  <a:lnTo>
                    <a:pt x="-158" y="4284"/>
                  </a:lnTo>
                  <a:lnTo>
                    <a:pt x="4804" y="5361"/>
                  </a:lnTo>
                  <a:lnTo>
                    <a:pt x="8453" y="8666"/>
                  </a:lnTo>
                  <a:lnTo>
                    <a:pt x="12463" y="11457"/>
                  </a:lnTo>
                  <a:lnTo>
                    <a:pt x="19102" y="14000"/>
                  </a:lnTo>
                  <a:close/>
                </a:path>
              </a:pathLst>
            </a:custGeom>
            <a:solidFill>
              <a:srgbClr val="768EEB"/>
            </a:solidFill>
            <a:ln w="0" cap="flat">
              <a:solidFill>
                <a:srgbClr val="768EEB"/>
              </a:solidFill>
              <a:prstDash val="solid"/>
              <a:miter/>
            </a:ln>
          </p:spPr>
          <p:txBody>
            <a:bodyPr rtlCol="0" anchor="ctr"/>
            <a:lstStyle/>
            <a:p>
              <a:endParaRPr lang="de-DE"/>
            </a:p>
          </p:txBody>
        </p:sp>
        <p:sp>
          <p:nvSpPr>
            <p:cNvPr id="44" name="Freihandform: Form 43">
              <a:extLst>
                <a:ext uri="{FF2B5EF4-FFF2-40B4-BE49-F238E27FC236}">
                  <a16:creationId xmlns:a16="http://schemas.microsoft.com/office/drawing/2014/main" id="{DF8EC5AA-97FB-A982-4FDF-D6ECC7DF820A}"/>
                </a:ext>
              </a:extLst>
            </p:cNvPr>
            <p:cNvSpPr/>
            <p:nvPr/>
          </p:nvSpPr>
          <p:spPr>
            <a:xfrm>
              <a:off x="7564268" y="2848732"/>
              <a:ext cx="22011" cy="19522"/>
            </a:xfrm>
            <a:custGeom>
              <a:avLst/>
              <a:gdLst>
                <a:gd name="connsiteX0" fmla="*/ -158 w 18202"/>
                <a:gd name="connsiteY0" fmla="*/ 16048 h 16144"/>
                <a:gd name="connsiteX1" fmla="*/ 3814 w 18202"/>
                <a:gd name="connsiteY1" fmla="*/ 13257 h 16144"/>
                <a:gd name="connsiteX2" fmla="*/ 7405 w 18202"/>
                <a:gd name="connsiteY2" fmla="*/ 9390 h 16144"/>
                <a:gd name="connsiteX3" fmla="*/ 12539 w 18202"/>
                <a:gd name="connsiteY3" fmla="*/ 8161 h 16144"/>
                <a:gd name="connsiteX4" fmla="*/ 17025 w 18202"/>
                <a:gd name="connsiteY4" fmla="*/ 6361 h 16144"/>
                <a:gd name="connsiteX5" fmla="*/ 18044 w 18202"/>
                <a:gd name="connsiteY5" fmla="*/ -97 h 16144"/>
                <a:gd name="connsiteX6" fmla="*/ 12539 w 18202"/>
                <a:gd name="connsiteY6" fmla="*/ 894 h 16144"/>
                <a:gd name="connsiteX7" fmla="*/ 9634 w 18202"/>
                <a:gd name="connsiteY7" fmla="*/ 4770 h 16144"/>
                <a:gd name="connsiteX8" fmla="*/ 5567 w 18202"/>
                <a:gd name="connsiteY8" fmla="*/ 8457 h 16144"/>
                <a:gd name="connsiteX9" fmla="*/ 1766 w 18202"/>
                <a:gd name="connsiteY9" fmla="*/ 11409 h 16144"/>
                <a:gd name="connsiteX10" fmla="*/ -158 w 18202"/>
                <a:gd name="connsiteY10" fmla="*/ 16048 h 1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02" h="16144">
                  <a:moveTo>
                    <a:pt x="-158" y="16048"/>
                  </a:moveTo>
                  <a:lnTo>
                    <a:pt x="3814" y="13257"/>
                  </a:lnTo>
                  <a:lnTo>
                    <a:pt x="7405" y="9390"/>
                  </a:lnTo>
                  <a:lnTo>
                    <a:pt x="12539" y="8161"/>
                  </a:lnTo>
                  <a:lnTo>
                    <a:pt x="17025" y="6361"/>
                  </a:lnTo>
                  <a:lnTo>
                    <a:pt x="18044" y="-97"/>
                  </a:lnTo>
                  <a:lnTo>
                    <a:pt x="12539" y="894"/>
                  </a:lnTo>
                  <a:lnTo>
                    <a:pt x="9634" y="4770"/>
                  </a:lnTo>
                  <a:lnTo>
                    <a:pt x="5567" y="8457"/>
                  </a:lnTo>
                  <a:lnTo>
                    <a:pt x="1766" y="11409"/>
                  </a:lnTo>
                  <a:lnTo>
                    <a:pt x="-158" y="16048"/>
                  </a:lnTo>
                  <a:close/>
                </a:path>
              </a:pathLst>
            </a:custGeom>
            <a:solidFill>
              <a:srgbClr val="768EEB"/>
            </a:solidFill>
            <a:ln w="0" cap="flat">
              <a:solidFill>
                <a:srgbClr val="768EEB"/>
              </a:solid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4572FBF1-8853-93B3-3ECA-A90A08AAB3AE}"/>
                </a:ext>
              </a:extLst>
            </p:cNvPr>
            <p:cNvSpPr/>
            <p:nvPr/>
          </p:nvSpPr>
          <p:spPr>
            <a:xfrm>
              <a:off x="8444196" y="4197258"/>
              <a:ext cx="84541" cy="98063"/>
            </a:xfrm>
            <a:custGeom>
              <a:avLst/>
              <a:gdLst>
                <a:gd name="connsiteX0" fmla="*/ 18121 w 69913"/>
                <a:gd name="connsiteY0" fmla="*/ 80999 h 81095"/>
                <a:gd name="connsiteX1" fmla="*/ 22188 w 69913"/>
                <a:gd name="connsiteY1" fmla="*/ 77636 h 81095"/>
                <a:gd name="connsiteX2" fmla="*/ 25760 w 69913"/>
                <a:gd name="connsiteY2" fmla="*/ 74407 h 81095"/>
                <a:gd name="connsiteX3" fmla="*/ 28179 w 69913"/>
                <a:gd name="connsiteY3" fmla="*/ 70255 h 81095"/>
                <a:gd name="connsiteX4" fmla="*/ 35542 w 69913"/>
                <a:gd name="connsiteY4" fmla="*/ 66787 h 81095"/>
                <a:gd name="connsiteX5" fmla="*/ 41809 w 69913"/>
                <a:gd name="connsiteY5" fmla="*/ 65464 h 81095"/>
                <a:gd name="connsiteX6" fmla="*/ 44457 w 69913"/>
                <a:gd name="connsiteY6" fmla="*/ 59110 h 81095"/>
                <a:gd name="connsiteX7" fmla="*/ 49477 w 69913"/>
                <a:gd name="connsiteY7" fmla="*/ 56167 h 81095"/>
                <a:gd name="connsiteX8" fmla="*/ 46715 w 69913"/>
                <a:gd name="connsiteY8" fmla="*/ 51890 h 81095"/>
                <a:gd name="connsiteX9" fmla="*/ 42943 w 69913"/>
                <a:gd name="connsiteY9" fmla="*/ 47490 h 81095"/>
                <a:gd name="connsiteX10" fmla="*/ 39656 w 69913"/>
                <a:gd name="connsiteY10" fmla="*/ 43651 h 81095"/>
                <a:gd name="connsiteX11" fmla="*/ 33551 w 69913"/>
                <a:gd name="connsiteY11" fmla="*/ 36593 h 81095"/>
                <a:gd name="connsiteX12" fmla="*/ 40123 w 69913"/>
                <a:gd name="connsiteY12" fmla="*/ 34640 h 81095"/>
                <a:gd name="connsiteX13" fmla="*/ 45933 w 69913"/>
                <a:gd name="connsiteY13" fmla="*/ 32878 h 81095"/>
                <a:gd name="connsiteX14" fmla="*/ 55535 w 69913"/>
                <a:gd name="connsiteY14" fmla="*/ 30069 h 81095"/>
                <a:gd name="connsiteX15" fmla="*/ 61107 w 69913"/>
                <a:gd name="connsiteY15" fmla="*/ 28440 h 81095"/>
                <a:gd name="connsiteX16" fmla="*/ 65736 w 69913"/>
                <a:gd name="connsiteY16" fmla="*/ 27135 h 81095"/>
                <a:gd name="connsiteX17" fmla="*/ 69756 w 69913"/>
                <a:gd name="connsiteY17" fmla="*/ 23972 h 81095"/>
                <a:gd name="connsiteX18" fmla="*/ 66279 w 69913"/>
                <a:gd name="connsiteY18" fmla="*/ 17534 h 81095"/>
                <a:gd name="connsiteX19" fmla="*/ 66612 w 69913"/>
                <a:gd name="connsiteY19" fmla="*/ 12266 h 81095"/>
                <a:gd name="connsiteX20" fmla="*/ 64460 w 69913"/>
                <a:gd name="connsiteY20" fmla="*/ 4618 h 81095"/>
                <a:gd name="connsiteX21" fmla="*/ 63107 w 69913"/>
                <a:gd name="connsiteY21" fmla="*/ -97 h 81095"/>
                <a:gd name="connsiteX22" fmla="*/ 57049 w 69913"/>
                <a:gd name="connsiteY22" fmla="*/ 3732 h 81095"/>
                <a:gd name="connsiteX23" fmla="*/ 50867 w 69913"/>
                <a:gd name="connsiteY23" fmla="*/ 7647 h 81095"/>
                <a:gd name="connsiteX24" fmla="*/ 46639 w 69913"/>
                <a:gd name="connsiteY24" fmla="*/ 10361 h 81095"/>
                <a:gd name="connsiteX25" fmla="*/ 42066 w 69913"/>
                <a:gd name="connsiteY25" fmla="*/ 12838 h 81095"/>
                <a:gd name="connsiteX26" fmla="*/ 37914 w 69913"/>
                <a:gd name="connsiteY26" fmla="*/ 15838 h 81095"/>
                <a:gd name="connsiteX27" fmla="*/ 33789 w 69913"/>
                <a:gd name="connsiteY27" fmla="*/ 18582 h 81095"/>
                <a:gd name="connsiteX28" fmla="*/ 28855 w 69913"/>
                <a:gd name="connsiteY28" fmla="*/ 20772 h 81095"/>
                <a:gd name="connsiteX29" fmla="*/ 23559 w 69913"/>
                <a:gd name="connsiteY29" fmla="*/ 19496 h 81095"/>
                <a:gd name="connsiteX30" fmla="*/ 18940 w 69913"/>
                <a:gd name="connsiteY30" fmla="*/ 16610 h 81095"/>
                <a:gd name="connsiteX31" fmla="*/ 15835 w 69913"/>
                <a:gd name="connsiteY31" fmla="*/ 12771 h 81095"/>
                <a:gd name="connsiteX32" fmla="*/ 10881 w 69913"/>
                <a:gd name="connsiteY32" fmla="*/ 13457 h 81095"/>
                <a:gd name="connsiteX33" fmla="*/ 9777 w 69913"/>
                <a:gd name="connsiteY33" fmla="*/ 18277 h 81095"/>
                <a:gd name="connsiteX34" fmla="*/ 9805 w 69913"/>
                <a:gd name="connsiteY34" fmla="*/ 23144 h 81095"/>
                <a:gd name="connsiteX35" fmla="*/ 9405 w 69913"/>
                <a:gd name="connsiteY35" fmla="*/ 28135 h 81095"/>
                <a:gd name="connsiteX36" fmla="*/ 8500 w 69913"/>
                <a:gd name="connsiteY36" fmla="*/ 34260 h 81095"/>
                <a:gd name="connsiteX37" fmla="*/ 7929 w 69913"/>
                <a:gd name="connsiteY37" fmla="*/ 39279 h 81095"/>
                <a:gd name="connsiteX38" fmla="*/ 7900 w 69913"/>
                <a:gd name="connsiteY38" fmla="*/ 44270 h 81095"/>
                <a:gd name="connsiteX39" fmla="*/ 5881 w 69913"/>
                <a:gd name="connsiteY39" fmla="*/ 48842 h 81095"/>
                <a:gd name="connsiteX40" fmla="*/ 4052 w 69913"/>
                <a:gd name="connsiteY40" fmla="*/ 53614 h 81095"/>
                <a:gd name="connsiteX41" fmla="*/ 3547 w 69913"/>
                <a:gd name="connsiteY41" fmla="*/ 58853 h 81095"/>
                <a:gd name="connsiteX42" fmla="*/ 2785 w 69913"/>
                <a:gd name="connsiteY42" fmla="*/ 64273 h 81095"/>
                <a:gd name="connsiteX43" fmla="*/ 870 w 69913"/>
                <a:gd name="connsiteY43" fmla="*/ 69826 h 81095"/>
                <a:gd name="connsiteX44" fmla="*/ -158 w 69913"/>
                <a:gd name="connsiteY44" fmla="*/ 75998 h 81095"/>
                <a:gd name="connsiteX45" fmla="*/ 4205 w 69913"/>
                <a:gd name="connsiteY45" fmla="*/ 78484 h 81095"/>
                <a:gd name="connsiteX46" fmla="*/ 12567 w 69913"/>
                <a:gd name="connsiteY46" fmla="*/ 79970 h 81095"/>
                <a:gd name="connsiteX47" fmla="*/ 18121 w 69913"/>
                <a:gd name="connsiteY47" fmla="*/ 80999 h 8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913" h="81095">
                  <a:moveTo>
                    <a:pt x="18121" y="80999"/>
                  </a:moveTo>
                  <a:lnTo>
                    <a:pt x="22188" y="77636"/>
                  </a:lnTo>
                  <a:lnTo>
                    <a:pt x="25760" y="74407"/>
                  </a:lnTo>
                  <a:lnTo>
                    <a:pt x="28179" y="70255"/>
                  </a:lnTo>
                  <a:lnTo>
                    <a:pt x="35542" y="66787"/>
                  </a:lnTo>
                  <a:lnTo>
                    <a:pt x="41809" y="65464"/>
                  </a:lnTo>
                  <a:lnTo>
                    <a:pt x="44457" y="59110"/>
                  </a:lnTo>
                  <a:lnTo>
                    <a:pt x="49477" y="56167"/>
                  </a:lnTo>
                  <a:lnTo>
                    <a:pt x="46715" y="51890"/>
                  </a:lnTo>
                  <a:lnTo>
                    <a:pt x="42943" y="47490"/>
                  </a:lnTo>
                  <a:lnTo>
                    <a:pt x="39656" y="43651"/>
                  </a:lnTo>
                  <a:lnTo>
                    <a:pt x="33551" y="36593"/>
                  </a:lnTo>
                  <a:lnTo>
                    <a:pt x="40123" y="34640"/>
                  </a:lnTo>
                  <a:lnTo>
                    <a:pt x="45933" y="32878"/>
                  </a:lnTo>
                  <a:lnTo>
                    <a:pt x="55535" y="30069"/>
                  </a:lnTo>
                  <a:lnTo>
                    <a:pt x="61107" y="28440"/>
                  </a:lnTo>
                  <a:lnTo>
                    <a:pt x="65736" y="27135"/>
                  </a:lnTo>
                  <a:lnTo>
                    <a:pt x="69756" y="23972"/>
                  </a:lnTo>
                  <a:lnTo>
                    <a:pt x="66279" y="17534"/>
                  </a:lnTo>
                  <a:lnTo>
                    <a:pt x="66612" y="12266"/>
                  </a:lnTo>
                  <a:lnTo>
                    <a:pt x="64460" y="4618"/>
                  </a:lnTo>
                  <a:lnTo>
                    <a:pt x="63107" y="-97"/>
                  </a:lnTo>
                  <a:lnTo>
                    <a:pt x="57049" y="3732"/>
                  </a:lnTo>
                  <a:lnTo>
                    <a:pt x="50867" y="7647"/>
                  </a:lnTo>
                  <a:lnTo>
                    <a:pt x="46639" y="10361"/>
                  </a:lnTo>
                  <a:lnTo>
                    <a:pt x="42066" y="12838"/>
                  </a:lnTo>
                  <a:lnTo>
                    <a:pt x="37914" y="15838"/>
                  </a:lnTo>
                  <a:lnTo>
                    <a:pt x="33789" y="18582"/>
                  </a:lnTo>
                  <a:lnTo>
                    <a:pt x="28855" y="20772"/>
                  </a:lnTo>
                  <a:lnTo>
                    <a:pt x="23559" y="19496"/>
                  </a:lnTo>
                  <a:lnTo>
                    <a:pt x="18940" y="16610"/>
                  </a:lnTo>
                  <a:lnTo>
                    <a:pt x="15835" y="12771"/>
                  </a:lnTo>
                  <a:lnTo>
                    <a:pt x="10881" y="13457"/>
                  </a:lnTo>
                  <a:lnTo>
                    <a:pt x="9777" y="18277"/>
                  </a:lnTo>
                  <a:lnTo>
                    <a:pt x="9805" y="23144"/>
                  </a:lnTo>
                  <a:lnTo>
                    <a:pt x="9405" y="28135"/>
                  </a:lnTo>
                  <a:lnTo>
                    <a:pt x="8500" y="34260"/>
                  </a:lnTo>
                  <a:lnTo>
                    <a:pt x="7929" y="39279"/>
                  </a:lnTo>
                  <a:lnTo>
                    <a:pt x="7900" y="44270"/>
                  </a:lnTo>
                  <a:lnTo>
                    <a:pt x="5881" y="48842"/>
                  </a:lnTo>
                  <a:lnTo>
                    <a:pt x="4052" y="53614"/>
                  </a:lnTo>
                  <a:lnTo>
                    <a:pt x="3547" y="58853"/>
                  </a:lnTo>
                  <a:lnTo>
                    <a:pt x="2785" y="64273"/>
                  </a:lnTo>
                  <a:lnTo>
                    <a:pt x="870" y="69826"/>
                  </a:lnTo>
                  <a:lnTo>
                    <a:pt x="-158" y="75998"/>
                  </a:lnTo>
                  <a:lnTo>
                    <a:pt x="4205" y="78484"/>
                  </a:lnTo>
                  <a:lnTo>
                    <a:pt x="12567" y="79970"/>
                  </a:lnTo>
                  <a:lnTo>
                    <a:pt x="18121" y="80999"/>
                  </a:lnTo>
                  <a:close/>
                </a:path>
              </a:pathLst>
            </a:custGeom>
            <a:solidFill>
              <a:srgbClr val="768EEB"/>
            </a:solidFill>
            <a:ln w="0" cap="flat">
              <a:solidFill>
                <a:srgbClr val="768EEB"/>
              </a:solid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AFF78F7B-AE78-0DAE-0C63-020BADF7CE51}"/>
                </a:ext>
              </a:extLst>
            </p:cNvPr>
            <p:cNvSpPr/>
            <p:nvPr/>
          </p:nvSpPr>
          <p:spPr>
            <a:xfrm>
              <a:off x="8423082" y="4806075"/>
              <a:ext cx="159892" cy="193513"/>
            </a:xfrm>
            <a:custGeom>
              <a:avLst/>
              <a:gdLst>
                <a:gd name="connsiteX0" fmla="*/ 7700 w 132226"/>
                <a:gd name="connsiteY0" fmla="*/ 6123 h 160029"/>
                <a:gd name="connsiteX1" fmla="*/ 26246 w 132226"/>
                <a:gd name="connsiteY1" fmla="*/ 6008 h 160029"/>
                <a:gd name="connsiteX2" fmla="*/ 25550 w 132226"/>
                <a:gd name="connsiteY2" fmla="*/ 951 h 160029"/>
                <a:gd name="connsiteX3" fmla="*/ 20416 w 132226"/>
                <a:gd name="connsiteY3" fmla="*/ -97 h 160029"/>
                <a:gd name="connsiteX4" fmla="*/ 9176 w 132226"/>
                <a:gd name="connsiteY4" fmla="*/ 4237 h 160029"/>
                <a:gd name="connsiteX5" fmla="*/ 87596 w 132226"/>
                <a:gd name="connsiteY5" fmla="*/ 159932 h 160029"/>
                <a:gd name="connsiteX6" fmla="*/ 92492 w 132226"/>
                <a:gd name="connsiteY6" fmla="*/ 155694 h 160029"/>
                <a:gd name="connsiteX7" fmla="*/ 96006 w 132226"/>
                <a:gd name="connsiteY7" fmla="*/ 148836 h 160029"/>
                <a:gd name="connsiteX8" fmla="*/ 98312 w 132226"/>
                <a:gd name="connsiteY8" fmla="*/ 142816 h 160029"/>
                <a:gd name="connsiteX9" fmla="*/ 102522 w 132226"/>
                <a:gd name="connsiteY9" fmla="*/ 136891 h 160029"/>
                <a:gd name="connsiteX10" fmla="*/ 104512 w 132226"/>
                <a:gd name="connsiteY10" fmla="*/ 131748 h 160029"/>
                <a:gd name="connsiteX11" fmla="*/ 104845 w 132226"/>
                <a:gd name="connsiteY11" fmla="*/ 126366 h 160029"/>
                <a:gd name="connsiteX12" fmla="*/ 109389 w 132226"/>
                <a:gd name="connsiteY12" fmla="*/ 124328 h 160029"/>
                <a:gd name="connsiteX13" fmla="*/ 114180 w 132226"/>
                <a:gd name="connsiteY13" fmla="*/ 121975 h 160029"/>
                <a:gd name="connsiteX14" fmla="*/ 115656 w 132226"/>
                <a:gd name="connsiteY14" fmla="*/ 117203 h 160029"/>
                <a:gd name="connsiteX15" fmla="*/ 120038 w 132226"/>
                <a:gd name="connsiteY15" fmla="*/ 115003 h 160029"/>
                <a:gd name="connsiteX16" fmla="*/ 126324 w 132226"/>
                <a:gd name="connsiteY16" fmla="*/ 109926 h 160029"/>
                <a:gd name="connsiteX17" fmla="*/ 116962 w 132226"/>
                <a:gd name="connsiteY17" fmla="*/ 96229 h 160029"/>
                <a:gd name="connsiteX18" fmla="*/ 116962 w 132226"/>
                <a:gd name="connsiteY18" fmla="*/ 82437 h 160029"/>
                <a:gd name="connsiteX19" fmla="*/ 116981 w 132226"/>
                <a:gd name="connsiteY19" fmla="*/ 67054 h 160029"/>
                <a:gd name="connsiteX20" fmla="*/ 116962 w 132226"/>
                <a:gd name="connsiteY20" fmla="*/ 54405 h 160029"/>
                <a:gd name="connsiteX21" fmla="*/ 116885 w 132226"/>
                <a:gd name="connsiteY21" fmla="*/ 35650 h 160029"/>
                <a:gd name="connsiteX22" fmla="*/ 122229 w 132226"/>
                <a:gd name="connsiteY22" fmla="*/ 30469 h 160029"/>
                <a:gd name="connsiteX23" fmla="*/ 126582 w 132226"/>
                <a:gd name="connsiteY23" fmla="*/ 24125 h 160029"/>
                <a:gd name="connsiteX24" fmla="*/ 132068 w 132226"/>
                <a:gd name="connsiteY24" fmla="*/ 16533 h 160029"/>
                <a:gd name="connsiteX25" fmla="*/ 126448 w 132226"/>
                <a:gd name="connsiteY25" fmla="*/ 16791 h 160029"/>
                <a:gd name="connsiteX26" fmla="*/ 121553 w 132226"/>
                <a:gd name="connsiteY26" fmla="*/ 16943 h 160029"/>
                <a:gd name="connsiteX27" fmla="*/ 116495 w 132226"/>
                <a:gd name="connsiteY27" fmla="*/ 14057 h 160029"/>
                <a:gd name="connsiteX28" fmla="*/ 111313 w 132226"/>
                <a:gd name="connsiteY28" fmla="*/ 12514 h 160029"/>
                <a:gd name="connsiteX29" fmla="*/ 106741 w 132226"/>
                <a:gd name="connsiteY29" fmla="*/ 14476 h 160029"/>
                <a:gd name="connsiteX30" fmla="*/ 98369 w 132226"/>
                <a:gd name="connsiteY30" fmla="*/ 18315 h 160029"/>
                <a:gd name="connsiteX31" fmla="*/ 94016 w 132226"/>
                <a:gd name="connsiteY31" fmla="*/ 24487 h 160029"/>
                <a:gd name="connsiteX32" fmla="*/ 89015 w 132226"/>
                <a:gd name="connsiteY32" fmla="*/ 24925 h 160029"/>
                <a:gd name="connsiteX33" fmla="*/ 83424 w 132226"/>
                <a:gd name="connsiteY33" fmla="*/ 24020 h 160029"/>
                <a:gd name="connsiteX34" fmla="*/ 78823 w 132226"/>
                <a:gd name="connsiteY34" fmla="*/ 22477 h 160029"/>
                <a:gd name="connsiteX35" fmla="*/ 70613 w 132226"/>
                <a:gd name="connsiteY35" fmla="*/ 22544 h 160029"/>
                <a:gd name="connsiteX36" fmla="*/ 65841 w 132226"/>
                <a:gd name="connsiteY36" fmla="*/ 19839 h 160029"/>
                <a:gd name="connsiteX37" fmla="*/ 60107 w 132226"/>
                <a:gd name="connsiteY37" fmla="*/ 15981 h 160029"/>
                <a:gd name="connsiteX38" fmla="*/ 53172 w 132226"/>
                <a:gd name="connsiteY38" fmla="*/ 11390 h 160029"/>
                <a:gd name="connsiteX39" fmla="*/ 48343 w 132226"/>
                <a:gd name="connsiteY39" fmla="*/ 8828 h 160029"/>
                <a:gd name="connsiteX40" fmla="*/ 43428 w 132226"/>
                <a:gd name="connsiteY40" fmla="*/ 8913 h 160029"/>
                <a:gd name="connsiteX41" fmla="*/ 38247 w 132226"/>
                <a:gd name="connsiteY41" fmla="*/ 8799 h 160029"/>
                <a:gd name="connsiteX42" fmla="*/ 33608 w 132226"/>
                <a:gd name="connsiteY42" fmla="*/ 7237 h 160029"/>
                <a:gd name="connsiteX43" fmla="*/ 20283 w 132226"/>
                <a:gd name="connsiteY43" fmla="*/ 6065 h 160029"/>
                <a:gd name="connsiteX44" fmla="*/ 7700 w 132226"/>
                <a:gd name="connsiteY44" fmla="*/ 6123 h 160029"/>
                <a:gd name="connsiteX45" fmla="*/ 2223 w 132226"/>
                <a:gd name="connsiteY45" fmla="*/ 11571 h 160029"/>
                <a:gd name="connsiteX46" fmla="*/ 3519 w 132226"/>
                <a:gd name="connsiteY46" fmla="*/ 16886 h 160029"/>
                <a:gd name="connsiteX47" fmla="*/ 6386 w 132226"/>
                <a:gd name="connsiteY47" fmla="*/ 21020 h 160029"/>
                <a:gd name="connsiteX48" fmla="*/ 7939 w 132226"/>
                <a:gd name="connsiteY48" fmla="*/ 25935 h 160029"/>
                <a:gd name="connsiteX49" fmla="*/ 9482 w 132226"/>
                <a:gd name="connsiteY49" fmla="*/ 30469 h 160029"/>
                <a:gd name="connsiteX50" fmla="*/ 12091 w 132226"/>
                <a:gd name="connsiteY50" fmla="*/ 35003 h 160029"/>
                <a:gd name="connsiteX51" fmla="*/ 15044 w 132226"/>
                <a:gd name="connsiteY51" fmla="*/ 39089 h 160029"/>
                <a:gd name="connsiteX52" fmla="*/ 16930 w 132226"/>
                <a:gd name="connsiteY52" fmla="*/ 45861 h 160029"/>
                <a:gd name="connsiteX53" fmla="*/ 17835 w 132226"/>
                <a:gd name="connsiteY53" fmla="*/ 53310 h 160029"/>
                <a:gd name="connsiteX54" fmla="*/ 15263 w 132226"/>
                <a:gd name="connsiteY54" fmla="*/ 58339 h 160029"/>
                <a:gd name="connsiteX55" fmla="*/ 12348 w 132226"/>
                <a:gd name="connsiteY55" fmla="*/ 62473 h 160029"/>
                <a:gd name="connsiteX56" fmla="*/ 9395 w 132226"/>
                <a:gd name="connsiteY56" fmla="*/ 66235 h 160029"/>
                <a:gd name="connsiteX57" fmla="*/ 6490 w 132226"/>
                <a:gd name="connsiteY57" fmla="*/ 70902 h 160029"/>
                <a:gd name="connsiteX58" fmla="*/ 3271 w 132226"/>
                <a:gd name="connsiteY58" fmla="*/ 74446 h 160029"/>
                <a:gd name="connsiteX59" fmla="*/ -158 w 132226"/>
                <a:gd name="connsiteY59" fmla="*/ 80646 h 160029"/>
                <a:gd name="connsiteX60" fmla="*/ 118 w 132226"/>
                <a:gd name="connsiteY60" fmla="*/ 90009 h 160029"/>
                <a:gd name="connsiteX61" fmla="*/ 194 w 132226"/>
                <a:gd name="connsiteY61" fmla="*/ 97372 h 160029"/>
                <a:gd name="connsiteX62" fmla="*/ 13892 w 132226"/>
                <a:gd name="connsiteY62" fmla="*/ 105697 h 160029"/>
                <a:gd name="connsiteX63" fmla="*/ 20416 w 132226"/>
                <a:gd name="connsiteY63" fmla="*/ 109412 h 160029"/>
                <a:gd name="connsiteX64" fmla="*/ 25845 w 132226"/>
                <a:gd name="connsiteY64" fmla="*/ 112431 h 160029"/>
                <a:gd name="connsiteX65" fmla="*/ 43676 w 132226"/>
                <a:gd name="connsiteY65" fmla="*/ 122537 h 160029"/>
                <a:gd name="connsiteX66" fmla="*/ 57211 w 132226"/>
                <a:gd name="connsiteY66" fmla="*/ 130148 h 160029"/>
                <a:gd name="connsiteX67" fmla="*/ 62041 w 132226"/>
                <a:gd name="connsiteY67" fmla="*/ 133082 h 160029"/>
                <a:gd name="connsiteX68" fmla="*/ 61898 w 132226"/>
                <a:gd name="connsiteY68" fmla="*/ 138006 h 160029"/>
                <a:gd name="connsiteX69" fmla="*/ 63879 w 132226"/>
                <a:gd name="connsiteY69" fmla="*/ 143188 h 160029"/>
                <a:gd name="connsiteX70" fmla="*/ 70860 w 132226"/>
                <a:gd name="connsiteY70" fmla="*/ 148150 h 160029"/>
                <a:gd name="connsiteX71" fmla="*/ 75242 w 132226"/>
                <a:gd name="connsiteY71" fmla="*/ 151255 h 160029"/>
                <a:gd name="connsiteX72" fmla="*/ 81109 w 132226"/>
                <a:gd name="connsiteY72" fmla="*/ 155351 h 160029"/>
                <a:gd name="connsiteX73" fmla="*/ 87596 w 132226"/>
                <a:gd name="connsiteY73" fmla="*/ 159932 h 16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2226" h="160029">
                  <a:moveTo>
                    <a:pt x="7700" y="6123"/>
                  </a:moveTo>
                  <a:lnTo>
                    <a:pt x="26246" y="6008"/>
                  </a:lnTo>
                  <a:lnTo>
                    <a:pt x="25550" y="951"/>
                  </a:lnTo>
                  <a:lnTo>
                    <a:pt x="20416" y="-97"/>
                  </a:lnTo>
                  <a:lnTo>
                    <a:pt x="9176" y="4237"/>
                  </a:lnTo>
                  <a:close/>
                  <a:moveTo>
                    <a:pt x="87596" y="159932"/>
                  </a:moveTo>
                  <a:lnTo>
                    <a:pt x="92492" y="155694"/>
                  </a:lnTo>
                  <a:lnTo>
                    <a:pt x="96006" y="148836"/>
                  </a:lnTo>
                  <a:lnTo>
                    <a:pt x="98312" y="142816"/>
                  </a:lnTo>
                  <a:lnTo>
                    <a:pt x="102522" y="136891"/>
                  </a:lnTo>
                  <a:lnTo>
                    <a:pt x="104512" y="131748"/>
                  </a:lnTo>
                  <a:lnTo>
                    <a:pt x="104845" y="126366"/>
                  </a:lnTo>
                  <a:lnTo>
                    <a:pt x="109389" y="124328"/>
                  </a:lnTo>
                  <a:lnTo>
                    <a:pt x="114180" y="121975"/>
                  </a:lnTo>
                  <a:lnTo>
                    <a:pt x="115656" y="117203"/>
                  </a:lnTo>
                  <a:lnTo>
                    <a:pt x="120038" y="115003"/>
                  </a:lnTo>
                  <a:lnTo>
                    <a:pt x="126324" y="109926"/>
                  </a:lnTo>
                  <a:lnTo>
                    <a:pt x="116962" y="96229"/>
                  </a:lnTo>
                  <a:lnTo>
                    <a:pt x="116962" y="82437"/>
                  </a:lnTo>
                  <a:lnTo>
                    <a:pt x="116981" y="67054"/>
                  </a:lnTo>
                  <a:lnTo>
                    <a:pt x="116962" y="54405"/>
                  </a:lnTo>
                  <a:lnTo>
                    <a:pt x="116885" y="35650"/>
                  </a:lnTo>
                  <a:lnTo>
                    <a:pt x="122229" y="30469"/>
                  </a:lnTo>
                  <a:lnTo>
                    <a:pt x="126582" y="24125"/>
                  </a:lnTo>
                  <a:lnTo>
                    <a:pt x="132068" y="16533"/>
                  </a:lnTo>
                  <a:lnTo>
                    <a:pt x="126448" y="16791"/>
                  </a:lnTo>
                  <a:lnTo>
                    <a:pt x="121553" y="16943"/>
                  </a:lnTo>
                  <a:lnTo>
                    <a:pt x="116495" y="14057"/>
                  </a:lnTo>
                  <a:lnTo>
                    <a:pt x="111313" y="12514"/>
                  </a:lnTo>
                  <a:lnTo>
                    <a:pt x="106741" y="14476"/>
                  </a:lnTo>
                  <a:lnTo>
                    <a:pt x="98369" y="18315"/>
                  </a:lnTo>
                  <a:lnTo>
                    <a:pt x="94016" y="24487"/>
                  </a:lnTo>
                  <a:lnTo>
                    <a:pt x="89015" y="24925"/>
                  </a:lnTo>
                  <a:lnTo>
                    <a:pt x="83424" y="24020"/>
                  </a:lnTo>
                  <a:lnTo>
                    <a:pt x="78823" y="22477"/>
                  </a:lnTo>
                  <a:lnTo>
                    <a:pt x="70613" y="22544"/>
                  </a:lnTo>
                  <a:lnTo>
                    <a:pt x="65841" y="19839"/>
                  </a:lnTo>
                  <a:lnTo>
                    <a:pt x="60107" y="15981"/>
                  </a:lnTo>
                  <a:lnTo>
                    <a:pt x="53172" y="11390"/>
                  </a:lnTo>
                  <a:lnTo>
                    <a:pt x="48343" y="8828"/>
                  </a:lnTo>
                  <a:lnTo>
                    <a:pt x="43428" y="8913"/>
                  </a:lnTo>
                  <a:lnTo>
                    <a:pt x="38247" y="8799"/>
                  </a:lnTo>
                  <a:lnTo>
                    <a:pt x="33608" y="7237"/>
                  </a:lnTo>
                  <a:lnTo>
                    <a:pt x="20283" y="6065"/>
                  </a:lnTo>
                  <a:lnTo>
                    <a:pt x="7700" y="6123"/>
                  </a:lnTo>
                  <a:lnTo>
                    <a:pt x="2223" y="11571"/>
                  </a:lnTo>
                  <a:lnTo>
                    <a:pt x="3519" y="16886"/>
                  </a:lnTo>
                  <a:lnTo>
                    <a:pt x="6386" y="21020"/>
                  </a:lnTo>
                  <a:lnTo>
                    <a:pt x="7939" y="25935"/>
                  </a:lnTo>
                  <a:lnTo>
                    <a:pt x="9482" y="30469"/>
                  </a:lnTo>
                  <a:lnTo>
                    <a:pt x="12091" y="35003"/>
                  </a:lnTo>
                  <a:lnTo>
                    <a:pt x="15044" y="39089"/>
                  </a:lnTo>
                  <a:lnTo>
                    <a:pt x="16930" y="45861"/>
                  </a:lnTo>
                  <a:lnTo>
                    <a:pt x="17835" y="53310"/>
                  </a:lnTo>
                  <a:lnTo>
                    <a:pt x="15263" y="58339"/>
                  </a:lnTo>
                  <a:lnTo>
                    <a:pt x="12348" y="62473"/>
                  </a:lnTo>
                  <a:lnTo>
                    <a:pt x="9395" y="66235"/>
                  </a:lnTo>
                  <a:lnTo>
                    <a:pt x="6490" y="70902"/>
                  </a:lnTo>
                  <a:lnTo>
                    <a:pt x="3271" y="74446"/>
                  </a:lnTo>
                  <a:lnTo>
                    <a:pt x="-158" y="80646"/>
                  </a:lnTo>
                  <a:lnTo>
                    <a:pt x="118" y="90009"/>
                  </a:lnTo>
                  <a:lnTo>
                    <a:pt x="194" y="97372"/>
                  </a:lnTo>
                  <a:lnTo>
                    <a:pt x="13892" y="105697"/>
                  </a:lnTo>
                  <a:lnTo>
                    <a:pt x="20416" y="109412"/>
                  </a:lnTo>
                  <a:lnTo>
                    <a:pt x="25845" y="112431"/>
                  </a:lnTo>
                  <a:lnTo>
                    <a:pt x="43676" y="122537"/>
                  </a:lnTo>
                  <a:lnTo>
                    <a:pt x="57211" y="130148"/>
                  </a:lnTo>
                  <a:lnTo>
                    <a:pt x="62041" y="133082"/>
                  </a:lnTo>
                  <a:lnTo>
                    <a:pt x="61898" y="138006"/>
                  </a:lnTo>
                  <a:lnTo>
                    <a:pt x="63879" y="143188"/>
                  </a:lnTo>
                  <a:lnTo>
                    <a:pt x="70860" y="148150"/>
                  </a:lnTo>
                  <a:lnTo>
                    <a:pt x="75242" y="151255"/>
                  </a:lnTo>
                  <a:lnTo>
                    <a:pt x="81109" y="155351"/>
                  </a:lnTo>
                  <a:lnTo>
                    <a:pt x="87596" y="159932"/>
                  </a:lnTo>
                  <a:close/>
                </a:path>
              </a:pathLst>
            </a:custGeom>
            <a:solidFill>
              <a:srgbClr val="768EEB"/>
            </a:solidFill>
            <a:ln w="0" cap="flat">
              <a:solidFill>
                <a:srgbClr val="768EEB"/>
              </a:solidFill>
              <a:prstDash val="solid"/>
              <a:miter/>
            </a:ln>
          </p:spPr>
          <p:txBody>
            <a:bodyPr rtlCol="0" anchor="ctr"/>
            <a:lstStyle/>
            <a:p>
              <a:endParaRPr lang="de-DE"/>
            </a:p>
          </p:txBody>
        </p:sp>
        <p:sp>
          <p:nvSpPr>
            <p:cNvPr id="47" name="Freihandform: Form 46">
              <a:extLst>
                <a:ext uri="{FF2B5EF4-FFF2-40B4-BE49-F238E27FC236}">
                  <a16:creationId xmlns:a16="http://schemas.microsoft.com/office/drawing/2014/main" id="{796196C0-23CD-47F1-1FBE-82753CD3B378}"/>
                </a:ext>
              </a:extLst>
            </p:cNvPr>
            <p:cNvSpPr/>
            <p:nvPr/>
          </p:nvSpPr>
          <p:spPr>
            <a:xfrm>
              <a:off x="9130367" y="3946096"/>
              <a:ext cx="217586" cy="107196"/>
            </a:xfrm>
            <a:custGeom>
              <a:avLst/>
              <a:gdLst>
                <a:gd name="connsiteX0" fmla="*/ 48801 w 179937"/>
                <a:gd name="connsiteY0" fmla="*/ 88552 h 88648"/>
                <a:gd name="connsiteX1" fmla="*/ 51935 w 179937"/>
                <a:gd name="connsiteY1" fmla="*/ 84904 h 88648"/>
                <a:gd name="connsiteX2" fmla="*/ 57050 w 179937"/>
                <a:gd name="connsiteY2" fmla="*/ 84228 h 88648"/>
                <a:gd name="connsiteX3" fmla="*/ 62212 w 179937"/>
                <a:gd name="connsiteY3" fmla="*/ 84694 h 88648"/>
                <a:gd name="connsiteX4" fmla="*/ 67260 w 179937"/>
                <a:gd name="connsiteY4" fmla="*/ 83837 h 88648"/>
                <a:gd name="connsiteX5" fmla="*/ 71956 w 179937"/>
                <a:gd name="connsiteY5" fmla="*/ 82113 h 88648"/>
                <a:gd name="connsiteX6" fmla="*/ 76404 w 179937"/>
                <a:gd name="connsiteY6" fmla="*/ 80246 h 88648"/>
                <a:gd name="connsiteX7" fmla="*/ 75185 w 179937"/>
                <a:gd name="connsiteY7" fmla="*/ 75503 h 88648"/>
                <a:gd name="connsiteX8" fmla="*/ 77499 w 179937"/>
                <a:gd name="connsiteY8" fmla="*/ 70807 h 88648"/>
                <a:gd name="connsiteX9" fmla="*/ 81510 w 179937"/>
                <a:gd name="connsiteY9" fmla="*/ 68054 h 88648"/>
                <a:gd name="connsiteX10" fmla="*/ 86082 w 179937"/>
                <a:gd name="connsiteY10" fmla="*/ 66483 h 88648"/>
                <a:gd name="connsiteX11" fmla="*/ 89968 w 179937"/>
                <a:gd name="connsiteY11" fmla="*/ 63292 h 88648"/>
                <a:gd name="connsiteX12" fmla="*/ 94311 w 179937"/>
                <a:gd name="connsiteY12" fmla="*/ 61015 h 88648"/>
                <a:gd name="connsiteX13" fmla="*/ 99083 w 179937"/>
                <a:gd name="connsiteY13" fmla="*/ 60387 h 88648"/>
                <a:gd name="connsiteX14" fmla="*/ 102703 w 179937"/>
                <a:gd name="connsiteY14" fmla="*/ 57272 h 88648"/>
                <a:gd name="connsiteX15" fmla="*/ 106417 w 179937"/>
                <a:gd name="connsiteY15" fmla="*/ 60501 h 88648"/>
                <a:gd name="connsiteX16" fmla="*/ 109532 w 179937"/>
                <a:gd name="connsiteY16" fmla="*/ 64273 h 88648"/>
                <a:gd name="connsiteX17" fmla="*/ 114104 w 179937"/>
                <a:gd name="connsiteY17" fmla="*/ 62577 h 88648"/>
                <a:gd name="connsiteX18" fmla="*/ 118991 w 179937"/>
                <a:gd name="connsiteY18" fmla="*/ 61558 h 88648"/>
                <a:gd name="connsiteX19" fmla="*/ 121572 w 179937"/>
                <a:gd name="connsiteY19" fmla="*/ 57501 h 88648"/>
                <a:gd name="connsiteX20" fmla="*/ 122924 w 179937"/>
                <a:gd name="connsiteY20" fmla="*/ 52500 h 88648"/>
                <a:gd name="connsiteX21" fmla="*/ 125553 w 179937"/>
                <a:gd name="connsiteY21" fmla="*/ 48452 h 88648"/>
                <a:gd name="connsiteX22" fmla="*/ 130611 w 179937"/>
                <a:gd name="connsiteY22" fmla="*/ 48823 h 88648"/>
                <a:gd name="connsiteX23" fmla="*/ 135412 w 179937"/>
                <a:gd name="connsiteY23" fmla="*/ 48661 h 88648"/>
                <a:gd name="connsiteX24" fmla="*/ 140231 w 179937"/>
                <a:gd name="connsiteY24" fmla="*/ 48728 h 88648"/>
                <a:gd name="connsiteX25" fmla="*/ 143146 w 179937"/>
                <a:gd name="connsiteY25" fmla="*/ 44918 h 88648"/>
                <a:gd name="connsiteX26" fmla="*/ 146718 w 179937"/>
                <a:gd name="connsiteY26" fmla="*/ 41546 h 88648"/>
                <a:gd name="connsiteX27" fmla="*/ 151366 w 179937"/>
                <a:gd name="connsiteY27" fmla="*/ 39879 h 88648"/>
                <a:gd name="connsiteX28" fmla="*/ 155748 w 179937"/>
                <a:gd name="connsiteY28" fmla="*/ 37584 h 88648"/>
                <a:gd name="connsiteX29" fmla="*/ 159881 w 179937"/>
                <a:gd name="connsiteY29" fmla="*/ 34755 h 88648"/>
                <a:gd name="connsiteX30" fmla="*/ 164339 w 179937"/>
                <a:gd name="connsiteY30" fmla="*/ 32926 h 88648"/>
                <a:gd name="connsiteX31" fmla="*/ 168349 w 179937"/>
                <a:gd name="connsiteY31" fmla="*/ 30240 h 88648"/>
                <a:gd name="connsiteX32" fmla="*/ 173102 w 179937"/>
                <a:gd name="connsiteY32" fmla="*/ 29154 h 88648"/>
                <a:gd name="connsiteX33" fmla="*/ 177474 w 179937"/>
                <a:gd name="connsiteY33" fmla="*/ 26039 h 88648"/>
                <a:gd name="connsiteX34" fmla="*/ 179779 w 179937"/>
                <a:gd name="connsiteY34" fmla="*/ 21801 h 88648"/>
                <a:gd name="connsiteX35" fmla="*/ 176684 w 179937"/>
                <a:gd name="connsiteY35" fmla="*/ 18067 h 88648"/>
                <a:gd name="connsiteX36" fmla="*/ 172178 w 179937"/>
                <a:gd name="connsiteY36" fmla="*/ 16362 h 88648"/>
                <a:gd name="connsiteX37" fmla="*/ 167625 w 179937"/>
                <a:gd name="connsiteY37" fmla="*/ 14924 h 88648"/>
                <a:gd name="connsiteX38" fmla="*/ 163967 w 179937"/>
                <a:gd name="connsiteY38" fmla="*/ 11876 h 88648"/>
                <a:gd name="connsiteX39" fmla="*/ 159586 w 179937"/>
                <a:gd name="connsiteY39" fmla="*/ 9609 h 88648"/>
                <a:gd name="connsiteX40" fmla="*/ 154728 w 179937"/>
                <a:gd name="connsiteY40" fmla="*/ 8104 h 88648"/>
                <a:gd name="connsiteX41" fmla="*/ 149908 w 179937"/>
                <a:gd name="connsiteY41" fmla="*/ 7809 h 88648"/>
                <a:gd name="connsiteX42" fmla="*/ 145051 w 179937"/>
                <a:gd name="connsiteY42" fmla="*/ 7971 h 88648"/>
                <a:gd name="connsiteX43" fmla="*/ 140469 w 179937"/>
                <a:gd name="connsiteY43" fmla="*/ 6466 h 88648"/>
                <a:gd name="connsiteX44" fmla="*/ 135535 w 179937"/>
                <a:gd name="connsiteY44" fmla="*/ 6228 h 88648"/>
                <a:gd name="connsiteX45" fmla="*/ 130658 w 179937"/>
                <a:gd name="connsiteY45" fmla="*/ 5827 h 88648"/>
                <a:gd name="connsiteX46" fmla="*/ 125896 w 179937"/>
                <a:gd name="connsiteY46" fmla="*/ 5294 h 88648"/>
                <a:gd name="connsiteX47" fmla="*/ 121248 w 179937"/>
                <a:gd name="connsiteY47" fmla="*/ 6532 h 88648"/>
                <a:gd name="connsiteX48" fmla="*/ 116466 w 179937"/>
                <a:gd name="connsiteY48" fmla="*/ 7618 h 88648"/>
                <a:gd name="connsiteX49" fmla="*/ 111504 w 179937"/>
                <a:gd name="connsiteY49" fmla="*/ 6551 h 88648"/>
                <a:gd name="connsiteX50" fmla="*/ 106808 w 179937"/>
                <a:gd name="connsiteY50" fmla="*/ 8618 h 88648"/>
                <a:gd name="connsiteX51" fmla="*/ 101779 w 179937"/>
                <a:gd name="connsiteY51" fmla="*/ 8132 h 88648"/>
                <a:gd name="connsiteX52" fmla="*/ 96759 w 179937"/>
                <a:gd name="connsiteY52" fmla="*/ 7133 h 88648"/>
                <a:gd name="connsiteX53" fmla="*/ 92387 w 179937"/>
                <a:gd name="connsiteY53" fmla="*/ 4808 h 88648"/>
                <a:gd name="connsiteX54" fmla="*/ 87863 w 179937"/>
                <a:gd name="connsiteY54" fmla="*/ 2237 h 88648"/>
                <a:gd name="connsiteX55" fmla="*/ 83615 w 179937"/>
                <a:gd name="connsiteY55" fmla="*/ -97 h 88648"/>
                <a:gd name="connsiteX56" fmla="*/ 78747 w 179937"/>
                <a:gd name="connsiteY56" fmla="*/ 589 h 88648"/>
                <a:gd name="connsiteX57" fmla="*/ 74108 w 179937"/>
                <a:gd name="connsiteY57" fmla="*/ 2094 h 88648"/>
                <a:gd name="connsiteX58" fmla="*/ 70489 w 179937"/>
                <a:gd name="connsiteY58" fmla="*/ 5294 h 88648"/>
                <a:gd name="connsiteX59" fmla="*/ 69470 w 179937"/>
                <a:gd name="connsiteY59" fmla="*/ 10190 h 88648"/>
                <a:gd name="connsiteX60" fmla="*/ 68604 w 179937"/>
                <a:gd name="connsiteY60" fmla="*/ 15124 h 88648"/>
                <a:gd name="connsiteX61" fmla="*/ 63812 w 179937"/>
                <a:gd name="connsiteY61" fmla="*/ 15105 h 88648"/>
                <a:gd name="connsiteX62" fmla="*/ 58754 w 179937"/>
                <a:gd name="connsiteY62" fmla="*/ 14514 h 88648"/>
                <a:gd name="connsiteX63" fmla="*/ 54601 w 179937"/>
                <a:gd name="connsiteY63" fmla="*/ 11666 h 88648"/>
                <a:gd name="connsiteX64" fmla="*/ 49572 w 179937"/>
                <a:gd name="connsiteY64" fmla="*/ 10028 h 88648"/>
                <a:gd name="connsiteX65" fmla="*/ 44629 w 179937"/>
                <a:gd name="connsiteY65" fmla="*/ 9418 h 88648"/>
                <a:gd name="connsiteX66" fmla="*/ 39514 w 179937"/>
                <a:gd name="connsiteY66" fmla="*/ 9285 h 88648"/>
                <a:gd name="connsiteX67" fmla="*/ 34589 w 179937"/>
                <a:gd name="connsiteY67" fmla="*/ 9275 h 88648"/>
                <a:gd name="connsiteX68" fmla="*/ 31303 w 179937"/>
                <a:gd name="connsiteY68" fmla="*/ 12876 h 88648"/>
                <a:gd name="connsiteX69" fmla="*/ 27655 w 179937"/>
                <a:gd name="connsiteY69" fmla="*/ 16810 h 88648"/>
                <a:gd name="connsiteX70" fmla="*/ 31532 w 179937"/>
                <a:gd name="connsiteY70" fmla="*/ 21610 h 88648"/>
                <a:gd name="connsiteX71" fmla="*/ 28751 w 179937"/>
                <a:gd name="connsiteY71" fmla="*/ 25611 h 88648"/>
                <a:gd name="connsiteX72" fmla="*/ 25150 w 179937"/>
                <a:gd name="connsiteY72" fmla="*/ 28735 h 88648"/>
                <a:gd name="connsiteX73" fmla="*/ 20778 w 179937"/>
                <a:gd name="connsiteY73" fmla="*/ 31383 h 88648"/>
                <a:gd name="connsiteX74" fmla="*/ 16968 w 179937"/>
                <a:gd name="connsiteY74" fmla="*/ 35079 h 88648"/>
                <a:gd name="connsiteX75" fmla="*/ 19473 w 179937"/>
                <a:gd name="connsiteY75" fmla="*/ 39670 h 88648"/>
                <a:gd name="connsiteX76" fmla="*/ 24417 w 179937"/>
                <a:gd name="connsiteY76" fmla="*/ 40222 h 88648"/>
                <a:gd name="connsiteX77" fmla="*/ 26769 w 179937"/>
                <a:gd name="connsiteY77" fmla="*/ 44556 h 88648"/>
                <a:gd name="connsiteX78" fmla="*/ 31570 w 179937"/>
                <a:gd name="connsiteY78" fmla="*/ 44975 h 88648"/>
                <a:gd name="connsiteX79" fmla="*/ 36037 w 179937"/>
                <a:gd name="connsiteY79" fmla="*/ 42556 h 88648"/>
                <a:gd name="connsiteX80" fmla="*/ 38561 w 179937"/>
                <a:gd name="connsiteY80" fmla="*/ 38327 h 88648"/>
                <a:gd name="connsiteX81" fmla="*/ 42676 w 179937"/>
                <a:gd name="connsiteY81" fmla="*/ 41384 h 88648"/>
                <a:gd name="connsiteX82" fmla="*/ 44991 w 179937"/>
                <a:gd name="connsiteY82" fmla="*/ 45613 h 88648"/>
                <a:gd name="connsiteX83" fmla="*/ 48410 w 179937"/>
                <a:gd name="connsiteY83" fmla="*/ 49052 h 88648"/>
                <a:gd name="connsiteX84" fmla="*/ 53172 w 179937"/>
                <a:gd name="connsiteY84" fmla="*/ 49328 h 88648"/>
                <a:gd name="connsiteX85" fmla="*/ 58592 w 179937"/>
                <a:gd name="connsiteY85" fmla="*/ 52186 h 88648"/>
                <a:gd name="connsiteX86" fmla="*/ 63488 w 179937"/>
                <a:gd name="connsiteY86" fmla="*/ 52567 h 88648"/>
                <a:gd name="connsiteX87" fmla="*/ 59278 w 179937"/>
                <a:gd name="connsiteY87" fmla="*/ 55367 h 88648"/>
                <a:gd name="connsiteX88" fmla="*/ 55754 w 179937"/>
                <a:gd name="connsiteY88" fmla="*/ 58634 h 88648"/>
                <a:gd name="connsiteX89" fmla="*/ 50573 w 179937"/>
                <a:gd name="connsiteY89" fmla="*/ 57767 h 88648"/>
                <a:gd name="connsiteX90" fmla="*/ 46886 w 179937"/>
                <a:gd name="connsiteY90" fmla="*/ 60891 h 88648"/>
                <a:gd name="connsiteX91" fmla="*/ 44524 w 179937"/>
                <a:gd name="connsiteY91" fmla="*/ 65244 h 88648"/>
                <a:gd name="connsiteX92" fmla="*/ 40276 w 179937"/>
                <a:gd name="connsiteY92" fmla="*/ 67473 h 88648"/>
                <a:gd name="connsiteX93" fmla="*/ 36275 w 179937"/>
                <a:gd name="connsiteY93" fmla="*/ 64854 h 88648"/>
                <a:gd name="connsiteX94" fmla="*/ 30398 w 179937"/>
                <a:gd name="connsiteY94" fmla="*/ 63568 h 88648"/>
                <a:gd name="connsiteX95" fmla="*/ 26446 w 179937"/>
                <a:gd name="connsiteY95" fmla="*/ 66730 h 88648"/>
                <a:gd name="connsiteX96" fmla="*/ 22064 w 179937"/>
                <a:gd name="connsiteY96" fmla="*/ 69226 h 88648"/>
                <a:gd name="connsiteX97" fmla="*/ 16968 w 179937"/>
                <a:gd name="connsiteY97" fmla="*/ 68264 h 88648"/>
                <a:gd name="connsiteX98" fmla="*/ 12149 w 179937"/>
                <a:gd name="connsiteY98" fmla="*/ 65816 h 88648"/>
                <a:gd name="connsiteX99" fmla="*/ 6576 w 179937"/>
                <a:gd name="connsiteY99" fmla="*/ 68073 h 88648"/>
                <a:gd name="connsiteX100" fmla="*/ 4167 w 179937"/>
                <a:gd name="connsiteY100" fmla="*/ 72274 h 88648"/>
                <a:gd name="connsiteX101" fmla="*/ -158 w 179937"/>
                <a:gd name="connsiteY101" fmla="*/ 74607 h 88648"/>
                <a:gd name="connsiteX102" fmla="*/ 880 w 179937"/>
                <a:gd name="connsiteY102" fmla="*/ 79389 h 88648"/>
                <a:gd name="connsiteX103" fmla="*/ 5653 w 179937"/>
                <a:gd name="connsiteY103" fmla="*/ 79551 h 88648"/>
                <a:gd name="connsiteX104" fmla="*/ 10539 w 179937"/>
                <a:gd name="connsiteY104" fmla="*/ 79884 h 88648"/>
                <a:gd name="connsiteX105" fmla="*/ 15435 w 179937"/>
                <a:gd name="connsiteY105" fmla="*/ 80151 h 88648"/>
                <a:gd name="connsiteX106" fmla="*/ 20359 w 179937"/>
                <a:gd name="connsiteY106" fmla="*/ 79294 h 88648"/>
                <a:gd name="connsiteX107" fmla="*/ 24397 w 179937"/>
                <a:gd name="connsiteY107" fmla="*/ 81856 h 88648"/>
                <a:gd name="connsiteX108" fmla="*/ 29094 w 179937"/>
                <a:gd name="connsiteY108" fmla="*/ 83428 h 88648"/>
                <a:gd name="connsiteX109" fmla="*/ 33885 w 179937"/>
                <a:gd name="connsiteY109" fmla="*/ 80618 h 88648"/>
                <a:gd name="connsiteX110" fmla="*/ 38647 w 179937"/>
                <a:gd name="connsiteY110" fmla="*/ 82370 h 88648"/>
                <a:gd name="connsiteX111" fmla="*/ 41619 w 179937"/>
                <a:gd name="connsiteY111" fmla="*/ 86447 h 88648"/>
                <a:gd name="connsiteX112" fmla="*/ 46629 w 179937"/>
                <a:gd name="connsiteY112" fmla="*/ 86552 h 88648"/>
                <a:gd name="connsiteX113" fmla="*/ 29961 w 179937"/>
                <a:gd name="connsiteY113" fmla="*/ 73265 h 88648"/>
                <a:gd name="connsiteX114" fmla="*/ 28655 w 179937"/>
                <a:gd name="connsiteY114" fmla="*/ 68197 h 88648"/>
                <a:gd name="connsiteX115" fmla="*/ 31903 w 179937"/>
                <a:gd name="connsiteY115" fmla="*/ 71874 h 8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79937" h="88648">
                  <a:moveTo>
                    <a:pt x="48801" y="88552"/>
                  </a:moveTo>
                  <a:lnTo>
                    <a:pt x="51935" y="84904"/>
                  </a:lnTo>
                  <a:lnTo>
                    <a:pt x="57050" y="84228"/>
                  </a:lnTo>
                  <a:lnTo>
                    <a:pt x="62212" y="84694"/>
                  </a:lnTo>
                  <a:lnTo>
                    <a:pt x="67260" y="83837"/>
                  </a:lnTo>
                  <a:lnTo>
                    <a:pt x="71956" y="82113"/>
                  </a:lnTo>
                  <a:lnTo>
                    <a:pt x="76404" y="80246"/>
                  </a:lnTo>
                  <a:lnTo>
                    <a:pt x="75185" y="75503"/>
                  </a:lnTo>
                  <a:lnTo>
                    <a:pt x="77499" y="70807"/>
                  </a:lnTo>
                  <a:lnTo>
                    <a:pt x="81510" y="68054"/>
                  </a:lnTo>
                  <a:lnTo>
                    <a:pt x="86082" y="66483"/>
                  </a:lnTo>
                  <a:lnTo>
                    <a:pt x="89968" y="63292"/>
                  </a:lnTo>
                  <a:lnTo>
                    <a:pt x="94311" y="61015"/>
                  </a:lnTo>
                  <a:lnTo>
                    <a:pt x="99083" y="60387"/>
                  </a:lnTo>
                  <a:lnTo>
                    <a:pt x="102703" y="57272"/>
                  </a:lnTo>
                  <a:lnTo>
                    <a:pt x="106417" y="60501"/>
                  </a:lnTo>
                  <a:lnTo>
                    <a:pt x="109532" y="64273"/>
                  </a:lnTo>
                  <a:lnTo>
                    <a:pt x="114104" y="62577"/>
                  </a:lnTo>
                  <a:lnTo>
                    <a:pt x="118991" y="61558"/>
                  </a:lnTo>
                  <a:lnTo>
                    <a:pt x="121572" y="57501"/>
                  </a:lnTo>
                  <a:lnTo>
                    <a:pt x="122924" y="52500"/>
                  </a:lnTo>
                  <a:lnTo>
                    <a:pt x="125553" y="48452"/>
                  </a:lnTo>
                  <a:lnTo>
                    <a:pt x="130611" y="48823"/>
                  </a:lnTo>
                  <a:lnTo>
                    <a:pt x="135412" y="48661"/>
                  </a:lnTo>
                  <a:lnTo>
                    <a:pt x="140231" y="48728"/>
                  </a:lnTo>
                  <a:lnTo>
                    <a:pt x="143146" y="44918"/>
                  </a:lnTo>
                  <a:lnTo>
                    <a:pt x="146718" y="41546"/>
                  </a:lnTo>
                  <a:lnTo>
                    <a:pt x="151366" y="39879"/>
                  </a:lnTo>
                  <a:lnTo>
                    <a:pt x="155748" y="37584"/>
                  </a:lnTo>
                  <a:lnTo>
                    <a:pt x="159881" y="34755"/>
                  </a:lnTo>
                  <a:lnTo>
                    <a:pt x="164339" y="32926"/>
                  </a:lnTo>
                  <a:lnTo>
                    <a:pt x="168349" y="30240"/>
                  </a:lnTo>
                  <a:lnTo>
                    <a:pt x="173102" y="29154"/>
                  </a:lnTo>
                  <a:lnTo>
                    <a:pt x="177474" y="26039"/>
                  </a:lnTo>
                  <a:lnTo>
                    <a:pt x="179779" y="21801"/>
                  </a:lnTo>
                  <a:lnTo>
                    <a:pt x="176684" y="18067"/>
                  </a:lnTo>
                  <a:lnTo>
                    <a:pt x="172178" y="16362"/>
                  </a:lnTo>
                  <a:lnTo>
                    <a:pt x="167625" y="14924"/>
                  </a:lnTo>
                  <a:lnTo>
                    <a:pt x="163967" y="11876"/>
                  </a:lnTo>
                  <a:lnTo>
                    <a:pt x="159586" y="9609"/>
                  </a:lnTo>
                  <a:lnTo>
                    <a:pt x="154728" y="8104"/>
                  </a:lnTo>
                  <a:lnTo>
                    <a:pt x="149908" y="7809"/>
                  </a:lnTo>
                  <a:lnTo>
                    <a:pt x="145051" y="7971"/>
                  </a:lnTo>
                  <a:lnTo>
                    <a:pt x="140469" y="6466"/>
                  </a:lnTo>
                  <a:lnTo>
                    <a:pt x="135535" y="6228"/>
                  </a:lnTo>
                  <a:lnTo>
                    <a:pt x="130658" y="5827"/>
                  </a:lnTo>
                  <a:lnTo>
                    <a:pt x="125896" y="5294"/>
                  </a:lnTo>
                  <a:lnTo>
                    <a:pt x="121248" y="6532"/>
                  </a:lnTo>
                  <a:lnTo>
                    <a:pt x="116466" y="7618"/>
                  </a:lnTo>
                  <a:lnTo>
                    <a:pt x="111504" y="6551"/>
                  </a:lnTo>
                  <a:lnTo>
                    <a:pt x="106808" y="8618"/>
                  </a:lnTo>
                  <a:lnTo>
                    <a:pt x="101779" y="8132"/>
                  </a:lnTo>
                  <a:lnTo>
                    <a:pt x="96759" y="7133"/>
                  </a:lnTo>
                  <a:lnTo>
                    <a:pt x="92387" y="4808"/>
                  </a:lnTo>
                  <a:lnTo>
                    <a:pt x="87863" y="2237"/>
                  </a:lnTo>
                  <a:lnTo>
                    <a:pt x="83615" y="-97"/>
                  </a:lnTo>
                  <a:lnTo>
                    <a:pt x="78747" y="589"/>
                  </a:lnTo>
                  <a:lnTo>
                    <a:pt x="74108" y="2094"/>
                  </a:lnTo>
                  <a:lnTo>
                    <a:pt x="70489" y="5294"/>
                  </a:lnTo>
                  <a:lnTo>
                    <a:pt x="69470" y="10190"/>
                  </a:lnTo>
                  <a:lnTo>
                    <a:pt x="68604" y="15124"/>
                  </a:lnTo>
                  <a:lnTo>
                    <a:pt x="63812" y="15105"/>
                  </a:lnTo>
                  <a:lnTo>
                    <a:pt x="58754" y="14514"/>
                  </a:lnTo>
                  <a:lnTo>
                    <a:pt x="54601" y="11666"/>
                  </a:lnTo>
                  <a:lnTo>
                    <a:pt x="49572" y="10028"/>
                  </a:lnTo>
                  <a:lnTo>
                    <a:pt x="44629" y="9418"/>
                  </a:lnTo>
                  <a:lnTo>
                    <a:pt x="39514" y="9285"/>
                  </a:lnTo>
                  <a:lnTo>
                    <a:pt x="34589" y="9275"/>
                  </a:lnTo>
                  <a:lnTo>
                    <a:pt x="31303" y="12876"/>
                  </a:lnTo>
                  <a:lnTo>
                    <a:pt x="27655" y="16810"/>
                  </a:lnTo>
                  <a:lnTo>
                    <a:pt x="31532" y="21610"/>
                  </a:lnTo>
                  <a:lnTo>
                    <a:pt x="28751" y="25611"/>
                  </a:lnTo>
                  <a:lnTo>
                    <a:pt x="25150" y="28735"/>
                  </a:lnTo>
                  <a:lnTo>
                    <a:pt x="20778" y="31383"/>
                  </a:lnTo>
                  <a:lnTo>
                    <a:pt x="16968" y="35079"/>
                  </a:lnTo>
                  <a:lnTo>
                    <a:pt x="19473" y="39670"/>
                  </a:lnTo>
                  <a:lnTo>
                    <a:pt x="24417" y="40222"/>
                  </a:lnTo>
                  <a:lnTo>
                    <a:pt x="26769" y="44556"/>
                  </a:lnTo>
                  <a:lnTo>
                    <a:pt x="31570" y="44975"/>
                  </a:lnTo>
                  <a:lnTo>
                    <a:pt x="36037" y="42556"/>
                  </a:lnTo>
                  <a:lnTo>
                    <a:pt x="38561" y="38327"/>
                  </a:lnTo>
                  <a:lnTo>
                    <a:pt x="42676" y="41384"/>
                  </a:lnTo>
                  <a:lnTo>
                    <a:pt x="44991" y="45613"/>
                  </a:lnTo>
                  <a:lnTo>
                    <a:pt x="48410" y="49052"/>
                  </a:lnTo>
                  <a:lnTo>
                    <a:pt x="53172" y="49328"/>
                  </a:lnTo>
                  <a:lnTo>
                    <a:pt x="58592" y="52186"/>
                  </a:lnTo>
                  <a:lnTo>
                    <a:pt x="63488" y="52567"/>
                  </a:lnTo>
                  <a:lnTo>
                    <a:pt x="59278" y="55367"/>
                  </a:lnTo>
                  <a:lnTo>
                    <a:pt x="55754" y="58634"/>
                  </a:lnTo>
                  <a:lnTo>
                    <a:pt x="50573" y="57767"/>
                  </a:lnTo>
                  <a:lnTo>
                    <a:pt x="46886" y="60891"/>
                  </a:lnTo>
                  <a:lnTo>
                    <a:pt x="44524" y="65244"/>
                  </a:lnTo>
                  <a:lnTo>
                    <a:pt x="40276" y="67473"/>
                  </a:lnTo>
                  <a:lnTo>
                    <a:pt x="36275" y="64854"/>
                  </a:lnTo>
                  <a:lnTo>
                    <a:pt x="30398" y="63568"/>
                  </a:lnTo>
                  <a:lnTo>
                    <a:pt x="26446" y="66730"/>
                  </a:lnTo>
                  <a:lnTo>
                    <a:pt x="22064" y="69226"/>
                  </a:lnTo>
                  <a:lnTo>
                    <a:pt x="16968" y="68264"/>
                  </a:lnTo>
                  <a:lnTo>
                    <a:pt x="12149" y="65816"/>
                  </a:lnTo>
                  <a:lnTo>
                    <a:pt x="6576" y="68073"/>
                  </a:lnTo>
                  <a:lnTo>
                    <a:pt x="4167" y="72274"/>
                  </a:lnTo>
                  <a:lnTo>
                    <a:pt x="-158" y="74607"/>
                  </a:lnTo>
                  <a:lnTo>
                    <a:pt x="880" y="79389"/>
                  </a:lnTo>
                  <a:lnTo>
                    <a:pt x="5653" y="79551"/>
                  </a:lnTo>
                  <a:lnTo>
                    <a:pt x="10539" y="79884"/>
                  </a:lnTo>
                  <a:lnTo>
                    <a:pt x="15435" y="80151"/>
                  </a:lnTo>
                  <a:lnTo>
                    <a:pt x="20359" y="79294"/>
                  </a:lnTo>
                  <a:lnTo>
                    <a:pt x="24397" y="81856"/>
                  </a:lnTo>
                  <a:lnTo>
                    <a:pt x="29094" y="83428"/>
                  </a:lnTo>
                  <a:lnTo>
                    <a:pt x="33885" y="80618"/>
                  </a:lnTo>
                  <a:lnTo>
                    <a:pt x="38647" y="82370"/>
                  </a:lnTo>
                  <a:lnTo>
                    <a:pt x="41619" y="86447"/>
                  </a:lnTo>
                  <a:lnTo>
                    <a:pt x="46629" y="86552"/>
                  </a:lnTo>
                  <a:close/>
                  <a:moveTo>
                    <a:pt x="29961" y="73265"/>
                  </a:moveTo>
                  <a:lnTo>
                    <a:pt x="28655" y="68197"/>
                  </a:lnTo>
                  <a:lnTo>
                    <a:pt x="31903" y="71874"/>
                  </a:lnTo>
                  <a:close/>
                </a:path>
              </a:pathLst>
            </a:custGeom>
            <a:solidFill>
              <a:srgbClr val="768EEB"/>
            </a:solidFill>
            <a:ln w="0" cap="flat">
              <a:solidFill>
                <a:srgbClr val="768EEB"/>
              </a:solidFill>
              <a:prstDash val="solid"/>
              <a:miter/>
            </a:ln>
          </p:spPr>
          <p:txBody>
            <a:bodyPr rtlCol="0" anchor="ctr"/>
            <a:lstStyle/>
            <a:p>
              <a:endParaRPr lang="de-DE"/>
            </a:p>
          </p:txBody>
        </p:sp>
        <p:sp>
          <p:nvSpPr>
            <p:cNvPr id="48" name="Freihandform: Form 47">
              <a:extLst>
                <a:ext uri="{FF2B5EF4-FFF2-40B4-BE49-F238E27FC236}">
                  <a16:creationId xmlns:a16="http://schemas.microsoft.com/office/drawing/2014/main" id="{668502EC-4617-5C0B-4BFE-10CC54FEA8E6}"/>
                </a:ext>
              </a:extLst>
            </p:cNvPr>
            <p:cNvSpPr/>
            <p:nvPr/>
          </p:nvSpPr>
          <p:spPr>
            <a:xfrm>
              <a:off x="10231728" y="3951510"/>
              <a:ext cx="125062" cy="139978"/>
            </a:xfrm>
            <a:custGeom>
              <a:avLst/>
              <a:gdLst>
                <a:gd name="connsiteX0" fmla="*/ 16330 w 103422"/>
                <a:gd name="connsiteY0" fmla="*/ 115660 h 115757"/>
                <a:gd name="connsiteX1" fmla="*/ 20873 w 103422"/>
                <a:gd name="connsiteY1" fmla="*/ 113812 h 115757"/>
                <a:gd name="connsiteX2" fmla="*/ 22035 w 103422"/>
                <a:gd name="connsiteY2" fmla="*/ 109050 h 115757"/>
                <a:gd name="connsiteX3" fmla="*/ 25797 w 103422"/>
                <a:gd name="connsiteY3" fmla="*/ 112203 h 115757"/>
                <a:gd name="connsiteX4" fmla="*/ 30779 w 103422"/>
                <a:gd name="connsiteY4" fmla="*/ 112088 h 115757"/>
                <a:gd name="connsiteX5" fmla="*/ 36132 w 103422"/>
                <a:gd name="connsiteY5" fmla="*/ 113069 h 115757"/>
                <a:gd name="connsiteX6" fmla="*/ 39409 w 103422"/>
                <a:gd name="connsiteY6" fmla="*/ 109536 h 115757"/>
                <a:gd name="connsiteX7" fmla="*/ 43161 w 103422"/>
                <a:gd name="connsiteY7" fmla="*/ 105869 h 115757"/>
                <a:gd name="connsiteX8" fmla="*/ 47695 w 103422"/>
                <a:gd name="connsiteY8" fmla="*/ 101868 h 115757"/>
                <a:gd name="connsiteX9" fmla="*/ 53010 w 103422"/>
                <a:gd name="connsiteY9" fmla="*/ 101906 h 115757"/>
                <a:gd name="connsiteX10" fmla="*/ 58363 w 103422"/>
                <a:gd name="connsiteY10" fmla="*/ 101944 h 115757"/>
                <a:gd name="connsiteX11" fmla="*/ 63107 w 103422"/>
                <a:gd name="connsiteY11" fmla="*/ 101344 h 115757"/>
                <a:gd name="connsiteX12" fmla="*/ 65403 w 103422"/>
                <a:gd name="connsiteY12" fmla="*/ 96363 h 115757"/>
                <a:gd name="connsiteX13" fmla="*/ 62621 w 103422"/>
                <a:gd name="connsiteY13" fmla="*/ 92219 h 115757"/>
                <a:gd name="connsiteX14" fmla="*/ 58678 w 103422"/>
                <a:gd name="connsiteY14" fmla="*/ 88800 h 115757"/>
                <a:gd name="connsiteX15" fmla="*/ 55268 w 103422"/>
                <a:gd name="connsiteY15" fmla="*/ 85275 h 115757"/>
                <a:gd name="connsiteX16" fmla="*/ 50534 w 103422"/>
                <a:gd name="connsiteY16" fmla="*/ 83780 h 115757"/>
                <a:gd name="connsiteX17" fmla="*/ 51353 w 103422"/>
                <a:gd name="connsiteY17" fmla="*/ 79084 h 115757"/>
                <a:gd name="connsiteX18" fmla="*/ 52963 w 103422"/>
                <a:gd name="connsiteY18" fmla="*/ 74503 h 115757"/>
                <a:gd name="connsiteX19" fmla="*/ 55315 w 103422"/>
                <a:gd name="connsiteY19" fmla="*/ 69502 h 115757"/>
                <a:gd name="connsiteX20" fmla="*/ 59297 w 103422"/>
                <a:gd name="connsiteY20" fmla="*/ 66568 h 115757"/>
                <a:gd name="connsiteX21" fmla="*/ 64021 w 103422"/>
                <a:gd name="connsiteY21" fmla="*/ 65692 h 115757"/>
                <a:gd name="connsiteX22" fmla="*/ 68298 w 103422"/>
                <a:gd name="connsiteY22" fmla="*/ 63454 h 115757"/>
                <a:gd name="connsiteX23" fmla="*/ 71156 w 103422"/>
                <a:gd name="connsiteY23" fmla="*/ 59425 h 115757"/>
                <a:gd name="connsiteX24" fmla="*/ 75499 w 103422"/>
                <a:gd name="connsiteY24" fmla="*/ 57453 h 115757"/>
                <a:gd name="connsiteX25" fmla="*/ 79328 w 103422"/>
                <a:gd name="connsiteY25" fmla="*/ 54453 h 115757"/>
                <a:gd name="connsiteX26" fmla="*/ 82310 w 103422"/>
                <a:gd name="connsiteY26" fmla="*/ 50481 h 115757"/>
                <a:gd name="connsiteX27" fmla="*/ 87034 w 103422"/>
                <a:gd name="connsiteY27" fmla="*/ 47966 h 115757"/>
                <a:gd name="connsiteX28" fmla="*/ 88787 w 103422"/>
                <a:gd name="connsiteY28" fmla="*/ 43270 h 115757"/>
                <a:gd name="connsiteX29" fmla="*/ 89206 w 103422"/>
                <a:gd name="connsiteY29" fmla="*/ 38041 h 115757"/>
                <a:gd name="connsiteX30" fmla="*/ 87738 w 103422"/>
                <a:gd name="connsiteY30" fmla="*/ 33212 h 115757"/>
                <a:gd name="connsiteX31" fmla="*/ 89434 w 103422"/>
                <a:gd name="connsiteY31" fmla="*/ 28078 h 115757"/>
                <a:gd name="connsiteX32" fmla="*/ 92701 w 103422"/>
                <a:gd name="connsiteY32" fmla="*/ 24573 h 115757"/>
                <a:gd name="connsiteX33" fmla="*/ 95530 w 103422"/>
                <a:gd name="connsiteY33" fmla="*/ 20458 h 115757"/>
                <a:gd name="connsiteX34" fmla="*/ 99207 w 103422"/>
                <a:gd name="connsiteY34" fmla="*/ 17305 h 115757"/>
                <a:gd name="connsiteX35" fmla="*/ 103264 w 103422"/>
                <a:gd name="connsiteY35" fmla="*/ 14419 h 115757"/>
                <a:gd name="connsiteX36" fmla="*/ 101940 w 103422"/>
                <a:gd name="connsiteY36" fmla="*/ 9695 h 115757"/>
                <a:gd name="connsiteX37" fmla="*/ 97969 w 103422"/>
                <a:gd name="connsiteY37" fmla="*/ 6789 h 115757"/>
                <a:gd name="connsiteX38" fmla="*/ 96216 w 103422"/>
                <a:gd name="connsiteY38" fmla="*/ 2008 h 115757"/>
                <a:gd name="connsiteX39" fmla="*/ 91863 w 103422"/>
                <a:gd name="connsiteY39" fmla="*/ -97 h 115757"/>
                <a:gd name="connsiteX40" fmla="*/ 90158 w 103422"/>
                <a:gd name="connsiteY40" fmla="*/ 4580 h 115757"/>
                <a:gd name="connsiteX41" fmla="*/ 89263 w 103422"/>
                <a:gd name="connsiteY41" fmla="*/ 9428 h 115757"/>
                <a:gd name="connsiteX42" fmla="*/ 86558 w 103422"/>
                <a:gd name="connsiteY42" fmla="*/ 13381 h 115757"/>
                <a:gd name="connsiteX43" fmla="*/ 81700 w 103422"/>
                <a:gd name="connsiteY43" fmla="*/ 13800 h 115757"/>
                <a:gd name="connsiteX44" fmla="*/ 79957 w 103422"/>
                <a:gd name="connsiteY44" fmla="*/ 18239 h 115757"/>
                <a:gd name="connsiteX45" fmla="*/ 75947 w 103422"/>
                <a:gd name="connsiteY45" fmla="*/ 20963 h 115757"/>
                <a:gd name="connsiteX46" fmla="*/ 71175 w 103422"/>
                <a:gd name="connsiteY46" fmla="*/ 22087 h 115757"/>
                <a:gd name="connsiteX47" fmla="*/ 64869 w 103422"/>
                <a:gd name="connsiteY47" fmla="*/ 21963 h 115757"/>
                <a:gd name="connsiteX48" fmla="*/ 61888 w 103422"/>
                <a:gd name="connsiteY48" fmla="*/ 26144 h 115757"/>
                <a:gd name="connsiteX49" fmla="*/ 64583 w 103422"/>
                <a:gd name="connsiteY49" fmla="*/ 30069 h 115757"/>
                <a:gd name="connsiteX50" fmla="*/ 64079 w 103422"/>
                <a:gd name="connsiteY50" fmla="*/ 34822 h 115757"/>
                <a:gd name="connsiteX51" fmla="*/ 59306 w 103422"/>
                <a:gd name="connsiteY51" fmla="*/ 34955 h 115757"/>
                <a:gd name="connsiteX52" fmla="*/ 54554 w 103422"/>
                <a:gd name="connsiteY52" fmla="*/ 35193 h 115757"/>
                <a:gd name="connsiteX53" fmla="*/ 49610 w 103422"/>
                <a:gd name="connsiteY53" fmla="*/ 34098 h 115757"/>
                <a:gd name="connsiteX54" fmla="*/ 45667 w 103422"/>
                <a:gd name="connsiteY54" fmla="*/ 31288 h 115757"/>
                <a:gd name="connsiteX55" fmla="*/ 42561 w 103422"/>
                <a:gd name="connsiteY55" fmla="*/ 27525 h 115757"/>
                <a:gd name="connsiteX56" fmla="*/ 38161 w 103422"/>
                <a:gd name="connsiteY56" fmla="*/ 29945 h 115757"/>
                <a:gd name="connsiteX57" fmla="*/ 35494 w 103422"/>
                <a:gd name="connsiteY57" fmla="*/ 35069 h 115757"/>
                <a:gd name="connsiteX58" fmla="*/ 33056 w 103422"/>
                <a:gd name="connsiteY58" fmla="*/ 39213 h 115757"/>
                <a:gd name="connsiteX59" fmla="*/ 29303 w 103422"/>
                <a:gd name="connsiteY59" fmla="*/ 42613 h 115757"/>
                <a:gd name="connsiteX60" fmla="*/ 27103 w 103422"/>
                <a:gd name="connsiteY60" fmla="*/ 46918 h 115757"/>
                <a:gd name="connsiteX61" fmla="*/ 22283 w 103422"/>
                <a:gd name="connsiteY61" fmla="*/ 47537 h 115757"/>
                <a:gd name="connsiteX62" fmla="*/ 18530 w 103422"/>
                <a:gd name="connsiteY62" fmla="*/ 50719 h 115757"/>
                <a:gd name="connsiteX63" fmla="*/ 13815 w 103422"/>
                <a:gd name="connsiteY63" fmla="*/ 53195 h 115757"/>
                <a:gd name="connsiteX64" fmla="*/ 9691 w 103422"/>
                <a:gd name="connsiteY64" fmla="*/ 56500 h 115757"/>
                <a:gd name="connsiteX65" fmla="*/ 5804 w 103422"/>
                <a:gd name="connsiteY65" fmla="*/ 59529 h 115757"/>
                <a:gd name="connsiteX66" fmla="*/ 2109 w 103422"/>
                <a:gd name="connsiteY66" fmla="*/ 62577 h 115757"/>
                <a:gd name="connsiteX67" fmla="*/ -158 w 103422"/>
                <a:gd name="connsiteY67" fmla="*/ 66883 h 115757"/>
                <a:gd name="connsiteX68" fmla="*/ 3109 w 103422"/>
                <a:gd name="connsiteY68" fmla="*/ 70416 h 115757"/>
                <a:gd name="connsiteX69" fmla="*/ 4509 w 103422"/>
                <a:gd name="connsiteY69" fmla="*/ 75046 h 115757"/>
                <a:gd name="connsiteX70" fmla="*/ 6738 w 103422"/>
                <a:gd name="connsiteY70" fmla="*/ 70778 h 115757"/>
                <a:gd name="connsiteX71" fmla="*/ 10234 w 103422"/>
                <a:gd name="connsiteY71" fmla="*/ 74150 h 115757"/>
                <a:gd name="connsiteX72" fmla="*/ 15101 w 103422"/>
                <a:gd name="connsiteY72" fmla="*/ 74293 h 115757"/>
                <a:gd name="connsiteX73" fmla="*/ 16511 w 103422"/>
                <a:gd name="connsiteY73" fmla="*/ 79132 h 115757"/>
                <a:gd name="connsiteX74" fmla="*/ 15663 w 103422"/>
                <a:gd name="connsiteY74" fmla="*/ 84066 h 115757"/>
                <a:gd name="connsiteX75" fmla="*/ 13577 w 103422"/>
                <a:gd name="connsiteY75" fmla="*/ 88933 h 115757"/>
                <a:gd name="connsiteX76" fmla="*/ 13910 w 103422"/>
                <a:gd name="connsiteY76" fmla="*/ 93810 h 115757"/>
                <a:gd name="connsiteX77" fmla="*/ 10501 w 103422"/>
                <a:gd name="connsiteY77" fmla="*/ 97391 h 115757"/>
                <a:gd name="connsiteX78" fmla="*/ 8243 w 103422"/>
                <a:gd name="connsiteY78" fmla="*/ 101611 h 115757"/>
                <a:gd name="connsiteX79" fmla="*/ 6052 w 103422"/>
                <a:gd name="connsiteY79" fmla="*/ 105992 h 115757"/>
                <a:gd name="connsiteX80" fmla="*/ 10691 w 103422"/>
                <a:gd name="connsiteY80" fmla="*/ 107516 h 115757"/>
                <a:gd name="connsiteX81" fmla="*/ 13244 w 103422"/>
                <a:gd name="connsiteY81" fmla="*/ 111583 h 115757"/>
                <a:gd name="connsiteX82" fmla="*/ 18130 w 103422"/>
                <a:gd name="connsiteY82" fmla="*/ 112050 h 11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3422" h="115757">
                  <a:moveTo>
                    <a:pt x="16330" y="115660"/>
                  </a:moveTo>
                  <a:lnTo>
                    <a:pt x="20873" y="113812"/>
                  </a:lnTo>
                  <a:lnTo>
                    <a:pt x="22035" y="109050"/>
                  </a:lnTo>
                  <a:lnTo>
                    <a:pt x="25797" y="112203"/>
                  </a:lnTo>
                  <a:lnTo>
                    <a:pt x="30779" y="112088"/>
                  </a:lnTo>
                  <a:lnTo>
                    <a:pt x="36132" y="113069"/>
                  </a:lnTo>
                  <a:lnTo>
                    <a:pt x="39409" y="109536"/>
                  </a:lnTo>
                  <a:lnTo>
                    <a:pt x="43161" y="105869"/>
                  </a:lnTo>
                  <a:lnTo>
                    <a:pt x="47695" y="101868"/>
                  </a:lnTo>
                  <a:lnTo>
                    <a:pt x="53010" y="101906"/>
                  </a:lnTo>
                  <a:lnTo>
                    <a:pt x="58363" y="101944"/>
                  </a:lnTo>
                  <a:lnTo>
                    <a:pt x="63107" y="101344"/>
                  </a:lnTo>
                  <a:lnTo>
                    <a:pt x="65403" y="96363"/>
                  </a:lnTo>
                  <a:lnTo>
                    <a:pt x="62621" y="92219"/>
                  </a:lnTo>
                  <a:lnTo>
                    <a:pt x="58678" y="88800"/>
                  </a:lnTo>
                  <a:lnTo>
                    <a:pt x="55268" y="85275"/>
                  </a:lnTo>
                  <a:lnTo>
                    <a:pt x="50534" y="83780"/>
                  </a:lnTo>
                  <a:lnTo>
                    <a:pt x="51353" y="79084"/>
                  </a:lnTo>
                  <a:lnTo>
                    <a:pt x="52963" y="74503"/>
                  </a:lnTo>
                  <a:lnTo>
                    <a:pt x="55315" y="69502"/>
                  </a:lnTo>
                  <a:lnTo>
                    <a:pt x="59297" y="66568"/>
                  </a:lnTo>
                  <a:lnTo>
                    <a:pt x="64021" y="65692"/>
                  </a:lnTo>
                  <a:lnTo>
                    <a:pt x="68298" y="63454"/>
                  </a:lnTo>
                  <a:lnTo>
                    <a:pt x="71156" y="59425"/>
                  </a:lnTo>
                  <a:lnTo>
                    <a:pt x="75499" y="57453"/>
                  </a:lnTo>
                  <a:lnTo>
                    <a:pt x="79328" y="54453"/>
                  </a:lnTo>
                  <a:lnTo>
                    <a:pt x="82310" y="50481"/>
                  </a:lnTo>
                  <a:lnTo>
                    <a:pt x="87034" y="47966"/>
                  </a:lnTo>
                  <a:lnTo>
                    <a:pt x="88787" y="43270"/>
                  </a:lnTo>
                  <a:lnTo>
                    <a:pt x="89206" y="38041"/>
                  </a:lnTo>
                  <a:lnTo>
                    <a:pt x="87738" y="33212"/>
                  </a:lnTo>
                  <a:lnTo>
                    <a:pt x="89434" y="28078"/>
                  </a:lnTo>
                  <a:lnTo>
                    <a:pt x="92701" y="24573"/>
                  </a:lnTo>
                  <a:lnTo>
                    <a:pt x="95530" y="20458"/>
                  </a:lnTo>
                  <a:lnTo>
                    <a:pt x="99207" y="17305"/>
                  </a:lnTo>
                  <a:lnTo>
                    <a:pt x="103264" y="14419"/>
                  </a:lnTo>
                  <a:lnTo>
                    <a:pt x="101940" y="9695"/>
                  </a:lnTo>
                  <a:lnTo>
                    <a:pt x="97969" y="6789"/>
                  </a:lnTo>
                  <a:lnTo>
                    <a:pt x="96216" y="2008"/>
                  </a:lnTo>
                  <a:lnTo>
                    <a:pt x="91863" y="-97"/>
                  </a:lnTo>
                  <a:lnTo>
                    <a:pt x="90158" y="4580"/>
                  </a:lnTo>
                  <a:lnTo>
                    <a:pt x="89263" y="9428"/>
                  </a:lnTo>
                  <a:lnTo>
                    <a:pt x="86558" y="13381"/>
                  </a:lnTo>
                  <a:lnTo>
                    <a:pt x="81700" y="13800"/>
                  </a:lnTo>
                  <a:lnTo>
                    <a:pt x="79957" y="18239"/>
                  </a:lnTo>
                  <a:lnTo>
                    <a:pt x="75947" y="20963"/>
                  </a:lnTo>
                  <a:lnTo>
                    <a:pt x="71175" y="22087"/>
                  </a:lnTo>
                  <a:lnTo>
                    <a:pt x="64869" y="21963"/>
                  </a:lnTo>
                  <a:lnTo>
                    <a:pt x="61888" y="26144"/>
                  </a:lnTo>
                  <a:lnTo>
                    <a:pt x="64583" y="30069"/>
                  </a:lnTo>
                  <a:lnTo>
                    <a:pt x="64079" y="34822"/>
                  </a:lnTo>
                  <a:lnTo>
                    <a:pt x="59306" y="34955"/>
                  </a:lnTo>
                  <a:lnTo>
                    <a:pt x="54554" y="35193"/>
                  </a:lnTo>
                  <a:lnTo>
                    <a:pt x="49610" y="34098"/>
                  </a:lnTo>
                  <a:lnTo>
                    <a:pt x="45667" y="31288"/>
                  </a:lnTo>
                  <a:lnTo>
                    <a:pt x="42561" y="27525"/>
                  </a:lnTo>
                  <a:lnTo>
                    <a:pt x="38161" y="29945"/>
                  </a:lnTo>
                  <a:lnTo>
                    <a:pt x="35494" y="35069"/>
                  </a:lnTo>
                  <a:lnTo>
                    <a:pt x="33056" y="39213"/>
                  </a:lnTo>
                  <a:lnTo>
                    <a:pt x="29303" y="42613"/>
                  </a:lnTo>
                  <a:lnTo>
                    <a:pt x="27103" y="46918"/>
                  </a:lnTo>
                  <a:lnTo>
                    <a:pt x="22283" y="47537"/>
                  </a:lnTo>
                  <a:lnTo>
                    <a:pt x="18530" y="50719"/>
                  </a:lnTo>
                  <a:lnTo>
                    <a:pt x="13815" y="53195"/>
                  </a:lnTo>
                  <a:lnTo>
                    <a:pt x="9691" y="56500"/>
                  </a:lnTo>
                  <a:lnTo>
                    <a:pt x="5804" y="59529"/>
                  </a:lnTo>
                  <a:lnTo>
                    <a:pt x="2109" y="62577"/>
                  </a:lnTo>
                  <a:lnTo>
                    <a:pt x="-158" y="66883"/>
                  </a:lnTo>
                  <a:lnTo>
                    <a:pt x="3109" y="70416"/>
                  </a:lnTo>
                  <a:lnTo>
                    <a:pt x="4509" y="75046"/>
                  </a:lnTo>
                  <a:lnTo>
                    <a:pt x="6738" y="70778"/>
                  </a:lnTo>
                  <a:lnTo>
                    <a:pt x="10234" y="74150"/>
                  </a:lnTo>
                  <a:lnTo>
                    <a:pt x="15101" y="74293"/>
                  </a:lnTo>
                  <a:lnTo>
                    <a:pt x="16511" y="79132"/>
                  </a:lnTo>
                  <a:lnTo>
                    <a:pt x="15663" y="84066"/>
                  </a:lnTo>
                  <a:lnTo>
                    <a:pt x="13577" y="88933"/>
                  </a:lnTo>
                  <a:lnTo>
                    <a:pt x="13910" y="93810"/>
                  </a:lnTo>
                  <a:lnTo>
                    <a:pt x="10501" y="97391"/>
                  </a:lnTo>
                  <a:lnTo>
                    <a:pt x="8243" y="101611"/>
                  </a:lnTo>
                  <a:lnTo>
                    <a:pt x="6052" y="105992"/>
                  </a:lnTo>
                  <a:lnTo>
                    <a:pt x="10691" y="107516"/>
                  </a:lnTo>
                  <a:lnTo>
                    <a:pt x="13244" y="111583"/>
                  </a:lnTo>
                  <a:lnTo>
                    <a:pt x="18130" y="112050"/>
                  </a:lnTo>
                  <a:close/>
                </a:path>
              </a:pathLst>
            </a:custGeom>
            <a:solidFill>
              <a:srgbClr val="768EEB"/>
            </a:solidFill>
            <a:ln w="0" cap="flat">
              <a:solidFill>
                <a:srgbClr val="768EEB"/>
              </a:solidFill>
              <a:prstDash val="solid"/>
              <a:miter/>
            </a:ln>
          </p:spPr>
          <p:txBody>
            <a:bodyPr rtlCol="0" anchor="ctr"/>
            <a:lstStyle/>
            <a:p>
              <a:endParaRPr lang="de-DE"/>
            </a:p>
          </p:txBody>
        </p:sp>
        <p:sp>
          <p:nvSpPr>
            <p:cNvPr id="49" name="Freihandform: Form 48">
              <a:extLst>
                <a:ext uri="{FF2B5EF4-FFF2-40B4-BE49-F238E27FC236}">
                  <a16:creationId xmlns:a16="http://schemas.microsoft.com/office/drawing/2014/main" id="{51D5305B-7708-DB75-6FF5-434572AFE678}"/>
                </a:ext>
              </a:extLst>
            </p:cNvPr>
            <p:cNvSpPr/>
            <p:nvPr/>
          </p:nvSpPr>
          <p:spPr>
            <a:xfrm>
              <a:off x="10265810" y="4070963"/>
              <a:ext cx="70086" cy="130429"/>
            </a:xfrm>
            <a:custGeom>
              <a:avLst/>
              <a:gdLst>
                <a:gd name="connsiteX0" fmla="*/ 32532 w 57959"/>
                <a:gd name="connsiteY0" fmla="*/ 77760 h 107861"/>
                <a:gd name="connsiteX1" fmla="*/ 30713 w 57959"/>
                <a:gd name="connsiteY1" fmla="*/ 73208 h 107861"/>
                <a:gd name="connsiteX2" fmla="*/ 32532 w 57959"/>
                <a:gd name="connsiteY2" fmla="*/ 77760 h 107861"/>
                <a:gd name="connsiteX3" fmla="*/ 41685 w 57959"/>
                <a:gd name="connsiteY3" fmla="*/ 77646 h 107861"/>
                <a:gd name="connsiteX4" fmla="*/ 44000 w 57959"/>
                <a:gd name="connsiteY4" fmla="*/ 73389 h 107861"/>
                <a:gd name="connsiteX5" fmla="*/ 41685 w 57959"/>
                <a:gd name="connsiteY5" fmla="*/ 77646 h 107861"/>
                <a:gd name="connsiteX6" fmla="*/ 3462 w 57959"/>
                <a:gd name="connsiteY6" fmla="*/ 107764 h 107861"/>
                <a:gd name="connsiteX7" fmla="*/ 8319 w 57959"/>
                <a:gd name="connsiteY7" fmla="*/ 106945 h 107861"/>
                <a:gd name="connsiteX8" fmla="*/ 12920 w 57959"/>
                <a:gd name="connsiteY8" fmla="*/ 105278 h 107861"/>
                <a:gd name="connsiteX9" fmla="*/ 11977 w 57959"/>
                <a:gd name="connsiteY9" fmla="*/ 100525 h 107861"/>
                <a:gd name="connsiteX10" fmla="*/ 7253 w 57959"/>
                <a:gd name="connsiteY10" fmla="*/ 101354 h 107861"/>
                <a:gd name="connsiteX11" fmla="*/ 1938 w 57959"/>
                <a:gd name="connsiteY11" fmla="*/ 104650 h 107861"/>
                <a:gd name="connsiteX12" fmla="*/ 1938 w 57959"/>
                <a:gd name="connsiteY12" fmla="*/ 84809 h 107861"/>
                <a:gd name="connsiteX13" fmla="*/ 3557 w 57959"/>
                <a:gd name="connsiteY13" fmla="*/ 80218 h 107861"/>
                <a:gd name="connsiteX14" fmla="*/ 1004 w 57959"/>
                <a:gd name="connsiteY14" fmla="*/ 84275 h 107861"/>
                <a:gd name="connsiteX15" fmla="*/ 7691 w 57959"/>
                <a:gd name="connsiteY15" fmla="*/ 85761 h 107861"/>
                <a:gd name="connsiteX16" fmla="*/ 11329 w 57959"/>
                <a:gd name="connsiteY16" fmla="*/ 82599 h 107861"/>
                <a:gd name="connsiteX17" fmla="*/ 15463 w 57959"/>
                <a:gd name="connsiteY17" fmla="*/ 80218 h 107861"/>
                <a:gd name="connsiteX18" fmla="*/ 19159 w 57959"/>
                <a:gd name="connsiteY18" fmla="*/ 76989 h 107861"/>
                <a:gd name="connsiteX19" fmla="*/ 20073 w 57959"/>
                <a:gd name="connsiteY19" fmla="*/ 81770 h 107861"/>
                <a:gd name="connsiteX20" fmla="*/ 21864 w 57959"/>
                <a:gd name="connsiteY20" fmla="*/ 76989 h 107861"/>
                <a:gd name="connsiteX21" fmla="*/ 26169 w 57959"/>
                <a:gd name="connsiteY21" fmla="*/ 79199 h 107861"/>
                <a:gd name="connsiteX22" fmla="*/ 28350 w 57959"/>
                <a:gd name="connsiteY22" fmla="*/ 74855 h 107861"/>
                <a:gd name="connsiteX23" fmla="*/ 32437 w 57959"/>
                <a:gd name="connsiteY23" fmla="*/ 71893 h 107861"/>
                <a:gd name="connsiteX24" fmla="*/ 36914 w 57959"/>
                <a:gd name="connsiteY24" fmla="*/ 73693 h 107861"/>
                <a:gd name="connsiteX25" fmla="*/ 39962 w 57959"/>
                <a:gd name="connsiteY25" fmla="*/ 69969 h 107861"/>
                <a:gd name="connsiteX26" fmla="*/ 44724 w 57959"/>
                <a:gd name="connsiteY26" fmla="*/ 69769 h 107861"/>
                <a:gd name="connsiteX27" fmla="*/ 49724 w 57959"/>
                <a:gd name="connsiteY27" fmla="*/ 69274 h 107861"/>
                <a:gd name="connsiteX28" fmla="*/ 52953 w 57959"/>
                <a:gd name="connsiteY28" fmla="*/ 65578 h 107861"/>
                <a:gd name="connsiteX29" fmla="*/ 54830 w 57959"/>
                <a:gd name="connsiteY29" fmla="*/ 61082 h 107861"/>
                <a:gd name="connsiteX30" fmla="*/ 56773 w 57959"/>
                <a:gd name="connsiteY30" fmla="*/ 56596 h 107861"/>
                <a:gd name="connsiteX31" fmla="*/ 57802 w 57959"/>
                <a:gd name="connsiteY31" fmla="*/ 51862 h 107861"/>
                <a:gd name="connsiteX32" fmla="*/ 55106 w 57959"/>
                <a:gd name="connsiteY32" fmla="*/ 47738 h 107861"/>
                <a:gd name="connsiteX33" fmla="*/ 55754 w 57959"/>
                <a:gd name="connsiteY33" fmla="*/ 42937 h 107861"/>
                <a:gd name="connsiteX34" fmla="*/ 56001 w 57959"/>
                <a:gd name="connsiteY34" fmla="*/ 37489 h 107861"/>
                <a:gd name="connsiteX35" fmla="*/ 55611 w 57959"/>
                <a:gd name="connsiteY35" fmla="*/ 32202 h 107861"/>
                <a:gd name="connsiteX36" fmla="*/ 54430 w 57959"/>
                <a:gd name="connsiteY36" fmla="*/ 27392 h 107861"/>
                <a:gd name="connsiteX37" fmla="*/ 52353 w 57959"/>
                <a:gd name="connsiteY37" fmla="*/ 22687 h 107861"/>
                <a:gd name="connsiteX38" fmla="*/ 49505 w 57959"/>
                <a:gd name="connsiteY38" fmla="*/ 17734 h 107861"/>
                <a:gd name="connsiteX39" fmla="*/ 46115 w 57959"/>
                <a:gd name="connsiteY39" fmla="*/ 12952 h 107861"/>
                <a:gd name="connsiteX40" fmla="*/ 43362 w 57959"/>
                <a:gd name="connsiteY40" fmla="*/ 8704 h 107861"/>
                <a:gd name="connsiteX41" fmla="*/ 41333 w 57959"/>
                <a:gd name="connsiteY41" fmla="*/ 4370 h 107861"/>
                <a:gd name="connsiteX42" fmla="*/ 39352 w 57959"/>
                <a:gd name="connsiteY42" fmla="*/ -97 h 107861"/>
                <a:gd name="connsiteX43" fmla="*/ 35008 w 57959"/>
                <a:gd name="connsiteY43" fmla="*/ 2608 h 107861"/>
                <a:gd name="connsiteX44" fmla="*/ 29960 w 57959"/>
                <a:gd name="connsiteY44" fmla="*/ 3580 h 107861"/>
                <a:gd name="connsiteX45" fmla="*/ 23807 w 57959"/>
                <a:gd name="connsiteY45" fmla="*/ 3837 h 107861"/>
                <a:gd name="connsiteX46" fmla="*/ 18330 w 57959"/>
                <a:gd name="connsiteY46" fmla="*/ 3751 h 107861"/>
                <a:gd name="connsiteX47" fmla="*/ 13606 w 57959"/>
                <a:gd name="connsiteY47" fmla="*/ 8180 h 107861"/>
                <a:gd name="connsiteX48" fmla="*/ 10510 w 57959"/>
                <a:gd name="connsiteY48" fmla="*/ 11962 h 107861"/>
                <a:gd name="connsiteX49" fmla="*/ 5671 w 57959"/>
                <a:gd name="connsiteY49" fmla="*/ 13276 h 107861"/>
                <a:gd name="connsiteX50" fmla="*/ -158 w 57959"/>
                <a:gd name="connsiteY50" fmla="*/ 16715 h 107861"/>
                <a:gd name="connsiteX51" fmla="*/ 5271 w 57959"/>
                <a:gd name="connsiteY51" fmla="*/ 18267 h 107861"/>
                <a:gd name="connsiteX52" fmla="*/ 8824 w 57959"/>
                <a:gd name="connsiteY52" fmla="*/ 21763 h 107861"/>
                <a:gd name="connsiteX53" fmla="*/ 7939 w 57959"/>
                <a:gd name="connsiteY53" fmla="*/ 26468 h 107861"/>
                <a:gd name="connsiteX54" fmla="*/ 11720 w 57959"/>
                <a:gd name="connsiteY54" fmla="*/ 29602 h 107861"/>
                <a:gd name="connsiteX55" fmla="*/ 6557 w 57959"/>
                <a:gd name="connsiteY55" fmla="*/ 30355 h 107861"/>
                <a:gd name="connsiteX56" fmla="*/ 2404 w 57959"/>
                <a:gd name="connsiteY56" fmla="*/ 32926 h 107861"/>
                <a:gd name="connsiteX57" fmla="*/ 1147 w 57959"/>
                <a:gd name="connsiteY57" fmla="*/ 37670 h 107861"/>
                <a:gd name="connsiteX58" fmla="*/ 5776 w 57959"/>
                <a:gd name="connsiteY58" fmla="*/ 38832 h 107861"/>
                <a:gd name="connsiteX59" fmla="*/ 7005 w 57959"/>
                <a:gd name="connsiteY59" fmla="*/ 43547 h 107861"/>
                <a:gd name="connsiteX60" fmla="*/ 7205 w 57959"/>
                <a:gd name="connsiteY60" fmla="*/ 48671 h 107861"/>
                <a:gd name="connsiteX61" fmla="*/ 9119 w 57959"/>
                <a:gd name="connsiteY61" fmla="*/ 53367 h 107861"/>
                <a:gd name="connsiteX62" fmla="*/ 6776 w 57959"/>
                <a:gd name="connsiteY62" fmla="*/ 58796 h 107861"/>
                <a:gd name="connsiteX63" fmla="*/ 5681 w 57959"/>
                <a:gd name="connsiteY63" fmla="*/ 63644 h 107861"/>
                <a:gd name="connsiteX64" fmla="*/ 5291 w 57959"/>
                <a:gd name="connsiteY64" fmla="*/ 68664 h 107861"/>
                <a:gd name="connsiteX65" fmla="*/ 5557 w 57959"/>
                <a:gd name="connsiteY65" fmla="*/ 73465 h 107861"/>
                <a:gd name="connsiteX66" fmla="*/ 7596 w 57959"/>
                <a:gd name="connsiteY66" fmla="*/ 78303 h 107861"/>
                <a:gd name="connsiteX67" fmla="*/ 6662 w 57959"/>
                <a:gd name="connsiteY67" fmla="*/ 83018 h 10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7959" h="107861">
                  <a:moveTo>
                    <a:pt x="32532" y="77760"/>
                  </a:moveTo>
                  <a:lnTo>
                    <a:pt x="30713" y="73208"/>
                  </a:lnTo>
                  <a:lnTo>
                    <a:pt x="32532" y="77760"/>
                  </a:lnTo>
                  <a:close/>
                  <a:moveTo>
                    <a:pt x="41685" y="77646"/>
                  </a:moveTo>
                  <a:lnTo>
                    <a:pt x="44000" y="73389"/>
                  </a:lnTo>
                  <a:lnTo>
                    <a:pt x="41685" y="77646"/>
                  </a:lnTo>
                  <a:close/>
                  <a:moveTo>
                    <a:pt x="3462" y="107764"/>
                  </a:moveTo>
                  <a:lnTo>
                    <a:pt x="8319" y="106945"/>
                  </a:lnTo>
                  <a:lnTo>
                    <a:pt x="12920" y="105278"/>
                  </a:lnTo>
                  <a:lnTo>
                    <a:pt x="11977" y="100525"/>
                  </a:lnTo>
                  <a:lnTo>
                    <a:pt x="7253" y="101354"/>
                  </a:lnTo>
                  <a:lnTo>
                    <a:pt x="1938" y="104650"/>
                  </a:lnTo>
                  <a:close/>
                  <a:moveTo>
                    <a:pt x="1938" y="84809"/>
                  </a:moveTo>
                  <a:lnTo>
                    <a:pt x="3557" y="80218"/>
                  </a:lnTo>
                  <a:lnTo>
                    <a:pt x="1004" y="84275"/>
                  </a:lnTo>
                  <a:close/>
                  <a:moveTo>
                    <a:pt x="7691" y="85761"/>
                  </a:moveTo>
                  <a:lnTo>
                    <a:pt x="11329" y="82599"/>
                  </a:lnTo>
                  <a:lnTo>
                    <a:pt x="15463" y="80218"/>
                  </a:lnTo>
                  <a:lnTo>
                    <a:pt x="19159" y="76989"/>
                  </a:lnTo>
                  <a:lnTo>
                    <a:pt x="20073" y="81770"/>
                  </a:lnTo>
                  <a:lnTo>
                    <a:pt x="21864" y="76989"/>
                  </a:lnTo>
                  <a:lnTo>
                    <a:pt x="26169" y="79199"/>
                  </a:lnTo>
                  <a:lnTo>
                    <a:pt x="28350" y="74855"/>
                  </a:lnTo>
                  <a:lnTo>
                    <a:pt x="32437" y="71893"/>
                  </a:lnTo>
                  <a:lnTo>
                    <a:pt x="36914" y="73693"/>
                  </a:lnTo>
                  <a:lnTo>
                    <a:pt x="39962" y="69969"/>
                  </a:lnTo>
                  <a:lnTo>
                    <a:pt x="44724" y="69769"/>
                  </a:lnTo>
                  <a:lnTo>
                    <a:pt x="49724" y="69274"/>
                  </a:lnTo>
                  <a:lnTo>
                    <a:pt x="52953" y="65578"/>
                  </a:lnTo>
                  <a:lnTo>
                    <a:pt x="54830" y="61082"/>
                  </a:lnTo>
                  <a:lnTo>
                    <a:pt x="56773" y="56596"/>
                  </a:lnTo>
                  <a:lnTo>
                    <a:pt x="57802" y="51862"/>
                  </a:lnTo>
                  <a:lnTo>
                    <a:pt x="55106" y="47738"/>
                  </a:lnTo>
                  <a:lnTo>
                    <a:pt x="55754" y="42937"/>
                  </a:lnTo>
                  <a:lnTo>
                    <a:pt x="56001" y="37489"/>
                  </a:lnTo>
                  <a:lnTo>
                    <a:pt x="55611" y="32202"/>
                  </a:lnTo>
                  <a:lnTo>
                    <a:pt x="54430" y="27392"/>
                  </a:lnTo>
                  <a:lnTo>
                    <a:pt x="52353" y="22687"/>
                  </a:lnTo>
                  <a:lnTo>
                    <a:pt x="49505" y="17734"/>
                  </a:lnTo>
                  <a:lnTo>
                    <a:pt x="46115" y="12952"/>
                  </a:lnTo>
                  <a:lnTo>
                    <a:pt x="43362" y="8704"/>
                  </a:lnTo>
                  <a:lnTo>
                    <a:pt x="41333" y="4370"/>
                  </a:lnTo>
                  <a:lnTo>
                    <a:pt x="39352" y="-97"/>
                  </a:lnTo>
                  <a:lnTo>
                    <a:pt x="35008" y="2608"/>
                  </a:lnTo>
                  <a:lnTo>
                    <a:pt x="29960" y="3580"/>
                  </a:lnTo>
                  <a:lnTo>
                    <a:pt x="23807" y="3837"/>
                  </a:lnTo>
                  <a:lnTo>
                    <a:pt x="18330" y="3751"/>
                  </a:lnTo>
                  <a:lnTo>
                    <a:pt x="13606" y="8180"/>
                  </a:lnTo>
                  <a:lnTo>
                    <a:pt x="10510" y="11962"/>
                  </a:lnTo>
                  <a:lnTo>
                    <a:pt x="5671" y="13276"/>
                  </a:lnTo>
                  <a:lnTo>
                    <a:pt x="-158" y="16715"/>
                  </a:lnTo>
                  <a:lnTo>
                    <a:pt x="5271" y="18267"/>
                  </a:lnTo>
                  <a:lnTo>
                    <a:pt x="8824" y="21763"/>
                  </a:lnTo>
                  <a:lnTo>
                    <a:pt x="7939" y="26468"/>
                  </a:lnTo>
                  <a:lnTo>
                    <a:pt x="11720" y="29602"/>
                  </a:lnTo>
                  <a:lnTo>
                    <a:pt x="6557" y="30355"/>
                  </a:lnTo>
                  <a:lnTo>
                    <a:pt x="2404" y="32926"/>
                  </a:lnTo>
                  <a:lnTo>
                    <a:pt x="1147" y="37670"/>
                  </a:lnTo>
                  <a:lnTo>
                    <a:pt x="5776" y="38832"/>
                  </a:lnTo>
                  <a:lnTo>
                    <a:pt x="7005" y="43547"/>
                  </a:lnTo>
                  <a:lnTo>
                    <a:pt x="7205" y="48671"/>
                  </a:lnTo>
                  <a:lnTo>
                    <a:pt x="9119" y="53367"/>
                  </a:lnTo>
                  <a:lnTo>
                    <a:pt x="6776" y="58796"/>
                  </a:lnTo>
                  <a:lnTo>
                    <a:pt x="5681" y="63644"/>
                  </a:lnTo>
                  <a:lnTo>
                    <a:pt x="5291" y="68664"/>
                  </a:lnTo>
                  <a:lnTo>
                    <a:pt x="5557" y="73465"/>
                  </a:lnTo>
                  <a:lnTo>
                    <a:pt x="7596" y="78303"/>
                  </a:lnTo>
                  <a:lnTo>
                    <a:pt x="6662" y="83018"/>
                  </a:lnTo>
                  <a:close/>
                </a:path>
              </a:pathLst>
            </a:custGeom>
            <a:solidFill>
              <a:srgbClr val="768EEB"/>
            </a:solidFill>
            <a:ln w="0" cap="flat">
              <a:solidFill>
                <a:srgbClr val="768EEB"/>
              </a:solid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DDCE9E1-3A78-6E02-0191-802D02808F4F}"/>
                </a:ext>
              </a:extLst>
            </p:cNvPr>
            <p:cNvSpPr/>
            <p:nvPr/>
          </p:nvSpPr>
          <p:spPr>
            <a:xfrm>
              <a:off x="8678506" y="4274163"/>
              <a:ext cx="34254" cy="36212"/>
            </a:xfrm>
            <a:custGeom>
              <a:avLst/>
              <a:gdLst>
                <a:gd name="connsiteX0" fmla="*/ 16730 w 28327"/>
                <a:gd name="connsiteY0" fmla="*/ 29849 h 29946"/>
                <a:gd name="connsiteX1" fmla="*/ 24331 w 28327"/>
                <a:gd name="connsiteY1" fmla="*/ 29716 h 29946"/>
                <a:gd name="connsiteX2" fmla="*/ 28169 w 28327"/>
                <a:gd name="connsiteY2" fmla="*/ 25716 h 29946"/>
                <a:gd name="connsiteX3" fmla="*/ 24654 w 28327"/>
                <a:gd name="connsiteY3" fmla="*/ 21687 h 29946"/>
                <a:gd name="connsiteX4" fmla="*/ 23121 w 28327"/>
                <a:gd name="connsiteY4" fmla="*/ 15915 h 29946"/>
                <a:gd name="connsiteX5" fmla="*/ 18616 w 28327"/>
                <a:gd name="connsiteY5" fmla="*/ 14028 h 29946"/>
                <a:gd name="connsiteX6" fmla="*/ 22073 w 28327"/>
                <a:gd name="connsiteY6" fmla="*/ 9914 h 29946"/>
                <a:gd name="connsiteX7" fmla="*/ 21911 w 28327"/>
                <a:gd name="connsiteY7" fmla="*/ 4932 h 29946"/>
                <a:gd name="connsiteX8" fmla="*/ 18864 w 28327"/>
                <a:gd name="connsiteY8" fmla="*/ 970 h 29946"/>
                <a:gd name="connsiteX9" fmla="*/ 12701 w 28327"/>
                <a:gd name="connsiteY9" fmla="*/ -97 h 29946"/>
                <a:gd name="connsiteX10" fmla="*/ 7386 w 28327"/>
                <a:gd name="connsiteY10" fmla="*/ 2132 h 29946"/>
                <a:gd name="connsiteX11" fmla="*/ 5595 w 28327"/>
                <a:gd name="connsiteY11" fmla="*/ 6599 h 29946"/>
                <a:gd name="connsiteX12" fmla="*/ 3499 w 28327"/>
                <a:gd name="connsiteY12" fmla="*/ 10923 h 29946"/>
                <a:gd name="connsiteX13" fmla="*/ -158 w 28327"/>
                <a:gd name="connsiteY13" fmla="*/ 16676 h 29946"/>
                <a:gd name="connsiteX14" fmla="*/ 3966 w 28327"/>
                <a:gd name="connsiteY14" fmla="*/ 19743 h 29946"/>
                <a:gd name="connsiteX15" fmla="*/ 11586 w 28327"/>
                <a:gd name="connsiteY15" fmla="*/ 20724 h 29946"/>
                <a:gd name="connsiteX16" fmla="*/ 14949 w 28327"/>
                <a:gd name="connsiteY16" fmla="*/ 25125 h 29946"/>
                <a:gd name="connsiteX17" fmla="*/ 16730 w 28327"/>
                <a:gd name="connsiteY17" fmla="*/ 29849 h 29946"/>
                <a:gd name="connsiteX18" fmla="*/ 25378 w 28327"/>
                <a:gd name="connsiteY18" fmla="*/ 9828 h 29946"/>
                <a:gd name="connsiteX19" fmla="*/ 27255 w 28327"/>
                <a:gd name="connsiteY19" fmla="*/ 5418 h 29946"/>
                <a:gd name="connsiteX20" fmla="*/ 23407 w 28327"/>
                <a:gd name="connsiteY20" fmla="*/ 2360 h 29946"/>
                <a:gd name="connsiteX21" fmla="*/ 23568 w 28327"/>
                <a:gd name="connsiteY21" fmla="*/ 7189 h 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327" h="29946">
                  <a:moveTo>
                    <a:pt x="16730" y="29849"/>
                  </a:moveTo>
                  <a:lnTo>
                    <a:pt x="24331" y="29716"/>
                  </a:lnTo>
                  <a:lnTo>
                    <a:pt x="28169" y="25716"/>
                  </a:lnTo>
                  <a:lnTo>
                    <a:pt x="24654" y="21687"/>
                  </a:lnTo>
                  <a:lnTo>
                    <a:pt x="23121" y="15915"/>
                  </a:lnTo>
                  <a:lnTo>
                    <a:pt x="18616" y="14028"/>
                  </a:lnTo>
                  <a:lnTo>
                    <a:pt x="22073" y="9914"/>
                  </a:lnTo>
                  <a:lnTo>
                    <a:pt x="21911" y="4932"/>
                  </a:lnTo>
                  <a:lnTo>
                    <a:pt x="18864" y="970"/>
                  </a:lnTo>
                  <a:lnTo>
                    <a:pt x="12701" y="-97"/>
                  </a:lnTo>
                  <a:lnTo>
                    <a:pt x="7386" y="2132"/>
                  </a:lnTo>
                  <a:lnTo>
                    <a:pt x="5595" y="6599"/>
                  </a:lnTo>
                  <a:lnTo>
                    <a:pt x="3499" y="10923"/>
                  </a:lnTo>
                  <a:lnTo>
                    <a:pt x="-158" y="16676"/>
                  </a:lnTo>
                  <a:lnTo>
                    <a:pt x="3966" y="19743"/>
                  </a:lnTo>
                  <a:lnTo>
                    <a:pt x="11586" y="20724"/>
                  </a:lnTo>
                  <a:lnTo>
                    <a:pt x="14949" y="25125"/>
                  </a:lnTo>
                  <a:lnTo>
                    <a:pt x="16730" y="29849"/>
                  </a:lnTo>
                  <a:close/>
                  <a:moveTo>
                    <a:pt x="25378" y="9828"/>
                  </a:moveTo>
                  <a:lnTo>
                    <a:pt x="27255" y="5418"/>
                  </a:lnTo>
                  <a:lnTo>
                    <a:pt x="23407" y="2360"/>
                  </a:lnTo>
                  <a:lnTo>
                    <a:pt x="23568" y="7189"/>
                  </a:lnTo>
                  <a:close/>
                </a:path>
              </a:pathLst>
            </a:custGeom>
            <a:solidFill>
              <a:srgbClr val="768EEB"/>
            </a:solidFill>
            <a:ln w="0" cap="flat">
              <a:solidFill>
                <a:srgbClr val="768EEB"/>
              </a:solidFill>
              <a:prstDash val="solid"/>
              <a:miter/>
            </a:ln>
          </p:spPr>
          <p:txBody>
            <a:bodyPr rtlCol="0" anchor="ctr"/>
            <a:lstStyle/>
            <a:p>
              <a:endParaRPr lang="de-DE"/>
            </a:p>
          </p:txBody>
        </p:sp>
        <p:sp>
          <p:nvSpPr>
            <p:cNvPr id="51" name="Freihandform: Form 50">
              <a:extLst>
                <a:ext uri="{FF2B5EF4-FFF2-40B4-BE49-F238E27FC236}">
                  <a16:creationId xmlns:a16="http://schemas.microsoft.com/office/drawing/2014/main" id="{35CBA1B3-EBEB-7BFC-1575-3C979B320993}"/>
                </a:ext>
              </a:extLst>
            </p:cNvPr>
            <p:cNvSpPr/>
            <p:nvPr/>
          </p:nvSpPr>
          <p:spPr>
            <a:xfrm>
              <a:off x="8674705" y="3568526"/>
              <a:ext cx="814677" cy="448395"/>
            </a:xfrm>
            <a:custGeom>
              <a:avLst/>
              <a:gdLst>
                <a:gd name="connsiteX0" fmla="*/ 61021 w 673712"/>
                <a:gd name="connsiteY0" fmla="*/ 275090 h 370808"/>
                <a:gd name="connsiteX1" fmla="*/ 58335 w 673712"/>
                <a:gd name="connsiteY1" fmla="*/ 270794 h 370808"/>
                <a:gd name="connsiteX2" fmla="*/ 61021 w 673712"/>
                <a:gd name="connsiteY2" fmla="*/ 275090 h 370808"/>
                <a:gd name="connsiteX3" fmla="*/ 365164 w 673712"/>
                <a:gd name="connsiteY3" fmla="*/ 370711 h 370808"/>
                <a:gd name="connsiteX4" fmla="*/ 364840 w 673712"/>
                <a:gd name="connsiteY4" fmla="*/ 365539 h 370808"/>
                <a:gd name="connsiteX5" fmla="*/ 365583 w 673712"/>
                <a:gd name="connsiteY5" fmla="*/ 360624 h 370808"/>
                <a:gd name="connsiteX6" fmla="*/ 370650 w 673712"/>
                <a:gd name="connsiteY6" fmla="*/ 357481 h 370808"/>
                <a:gd name="connsiteX7" fmla="*/ 373384 w 673712"/>
                <a:gd name="connsiteY7" fmla="*/ 353004 h 370808"/>
                <a:gd name="connsiteX8" fmla="*/ 378032 w 673712"/>
                <a:gd name="connsiteY8" fmla="*/ 350966 h 370808"/>
                <a:gd name="connsiteX9" fmla="*/ 381613 w 673712"/>
                <a:gd name="connsiteY9" fmla="*/ 347432 h 370808"/>
                <a:gd name="connsiteX10" fmla="*/ 385957 w 673712"/>
                <a:gd name="connsiteY10" fmla="*/ 345413 h 370808"/>
                <a:gd name="connsiteX11" fmla="*/ 390339 w 673712"/>
                <a:gd name="connsiteY11" fmla="*/ 342813 h 370808"/>
                <a:gd name="connsiteX12" fmla="*/ 394167 w 673712"/>
                <a:gd name="connsiteY12" fmla="*/ 339774 h 370808"/>
                <a:gd name="connsiteX13" fmla="*/ 399121 w 673712"/>
                <a:gd name="connsiteY13" fmla="*/ 338755 h 370808"/>
                <a:gd name="connsiteX14" fmla="*/ 401749 w 673712"/>
                <a:gd name="connsiteY14" fmla="*/ 334545 h 370808"/>
                <a:gd name="connsiteX15" fmla="*/ 404416 w 673712"/>
                <a:gd name="connsiteY15" fmla="*/ 330240 h 370808"/>
                <a:gd name="connsiteX16" fmla="*/ 408131 w 673712"/>
                <a:gd name="connsiteY16" fmla="*/ 325563 h 370808"/>
                <a:gd name="connsiteX17" fmla="*/ 411408 w 673712"/>
                <a:gd name="connsiteY17" fmla="*/ 321514 h 370808"/>
                <a:gd name="connsiteX18" fmla="*/ 416332 w 673712"/>
                <a:gd name="connsiteY18" fmla="*/ 321524 h 370808"/>
                <a:gd name="connsiteX19" fmla="*/ 422047 w 673712"/>
                <a:gd name="connsiteY19" fmla="*/ 321896 h 370808"/>
                <a:gd name="connsiteX20" fmla="*/ 428343 w 673712"/>
                <a:gd name="connsiteY20" fmla="*/ 323096 h 370808"/>
                <a:gd name="connsiteX21" fmla="*/ 434010 w 673712"/>
                <a:gd name="connsiteY21" fmla="*/ 324924 h 370808"/>
                <a:gd name="connsiteX22" fmla="*/ 439621 w 673712"/>
                <a:gd name="connsiteY22" fmla="*/ 327096 h 370808"/>
                <a:gd name="connsiteX23" fmla="*/ 444536 w 673712"/>
                <a:gd name="connsiteY23" fmla="*/ 329792 h 370808"/>
                <a:gd name="connsiteX24" fmla="*/ 445240 w 673712"/>
                <a:gd name="connsiteY24" fmla="*/ 324877 h 370808"/>
                <a:gd name="connsiteX25" fmla="*/ 446679 w 673712"/>
                <a:gd name="connsiteY25" fmla="*/ 319790 h 370808"/>
                <a:gd name="connsiteX26" fmla="*/ 449689 w 673712"/>
                <a:gd name="connsiteY26" fmla="*/ 315114 h 370808"/>
                <a:gd name="connsiteX27" fmla="*/ 454289 w 673712"/>
                <a:gd name="connsiteY27" fmla="*/ 311733 h 370808"/>
                <a:gd name="connsiteX28" fmla="*/ 459137 w 673712"/>
                <a:gd name="connsiteY28" fmla="*/ 311266 h 370808"/>
                <a:gd name="connsiteX29" fmla="*/ 464090 w 673712"/>
                <a:gd name="connsiteY29" fmla="*/ 313628 h 370808"/>
                <a:gd name="connsiteX30" fmla="*/ 467758 w 673712"/>
                <a:gd name="connsiteY30" fmla="*/ 316743 h 370808"/>
                <a:gd name="connsiteX31" fmla="*/ 472672 w 673712"/>
                <a:gd name="connsiteY31" fmla="*/ 318714 h 370808"/>
                <a:gd name="connsiteX32" fmla="*/ 478245 w 673712"/>
                <a:gd name="connsiteY32" fmla="*/ 320400 h 370808"/>
                <a:gd name="connsiteX33" fmla="*/ 483169 w 673712"/>
                <a:gd name="connsiteY33" fmla="*/ 321353 h 370808"/>
                <a:gd name="connsiteX34" fmla="*/ 486817 w 673712"/>
                <a:gd name="connsiteY34" fmla="*/ 317781 h 370808"/>
                <a:gd name="connsiteX35" fmla="*/ 492837 w 673712"/>
                <a:gd name="connsiteY35" fmla="*/ 318791 h 370808"/>
                <a:gd name="connsiteX36" fmla="*/ 497799 w 673712"/>
                <a:gd name="connsiteY36" fmla="*/ 318686 h 370808"/>
                <a:gd name="connsiteX37" fmla="*/ 502714 w 673712"/>
                <a:gd name="connsiteY37" fmla="*/ 317533 h 370808"/>
                <a:gd name="connsiteX38" fmla="*/ 508258 w 673712"/>
                <a:gd name="connsiteY38" fmla="*/ 318771 h 370808"/>
                <a:gd name="connsiteX39" fmla="*/ 513487 w 673712"/>
                <a:gd name="connsiteY39" fmla="*/ 318152 h 370808"/>
                <a:gd name="connsiteX40" fmla="*/ 518298 w 673712"/>
                <a:gd name="connsiteY40" fmla="*/ 319448 h 370808"/>
                <a:gd name="connsiteX41" fmla="*/ 523765 w 673712"/>
                <a:gd name="connsiteY41" fmla="*/ 319933 h 370808"/>
                <a:gd name="connsiteX42" fmla="*/ 529070 w 673712"/>
                <a:gd name="connsiteY42" fmla="*/ 319029 h 370808"/>
                <a:gd name="connsiteX43" fmla="*/ 535023 w 673712"/>
                <a:gd name="connsiteY43" fmla="*/ 321410 h 370808"/>
                <a:gd name="connsiteX44" fmla="*/ 540814 w 673712"/>
                <a:gd name="connsiteY44" fmla="*/ 321210 h 370808"/>
                <a:gd name="connsiteX45" fmla="*/ 542748 w 673712"/>
                <a:gd name="connsiteY45" fmla="*/ 325744 h 370808"/>
                <a:gd name="connsiteX46" fmla="*/ 548073 w 673712"/>
                <a:gd name="connsiteY46" fmla="*/ 329059 h 370808"/>
                <a:gd name="connsiteX47" fmla="*/ 553473 w 673712"/>
                <a:gd name="connsiteY47" fmla="*/ 329563 h 370808"/>
                <a:gd name="connsiteX48" fmla="*/ 556892 w 673712"/>
                <a:gd name="connsiteY48" fmla="*/ 334507 h 370808"/>
                <a:gd name="connsiteX49" fmla="*/ 557388 w 673712"/>
                <a:gd name="connsiteY49" fmla="*/ 329639 h 370808"/>
                <a:gd name="connsiteX50" fmla="*/ 556931 w 673712"/>
                <a:gd name="connsiteY50" fmla="*/ 324191 h 370808"/>
                <a:gd name="connsiteX51" fmla="*/ 559969 w 673712"/>
                <a:gd name="connsiteY51" fmla="*/ 320515 h 370808"/>
                <a:gd name="connsiteX52" fmla="*/ 560522 w 673712"/>
                <a:gd name="connsiteY52" fmla="*/ 315571 h 370808"/>
                <a:gd name="connsiteX53" fmla="*/ 564884 w 673712"/>
                <a:gd name="connsiteY53" fmla="*/ 313390 h 370808"/>
                <a:gd name="connsiteX54" fmla="*/ 565665 w 673712"/>
                <a:gd name="connsiteY54" fmla="*/ 308513 h 370808"/>
                <a:gd name="connsiteX55" fmla="*/ 565351 w 673712"/>
                <a:gd name="connsiteY55" fmla="*/ 303607 h 370808"/>
                <a:gd name="connsiteX56" fmla="*/ 562627 w 673712"/>
                <a:gd name="connsiteY56" fmla="*/ 298017 h 370808"/>
                <a:gd name="connsiteX57" fmla="*/ 561379 w 673712"/>
                <a:gd name="connsiteY57" fmla="*/ 292349 h 370808"/>
                <a:gd name="connsiteX58" fmla="*/ 560579 w 673712"/>
                <a:gd name="connsiteY58" fmla="*/ 286986 h 370808"/>
                <a:gd name="connsiteX59" fmla="*/ 560140 w 673712"/>
                <a:gd name="connsiteY59" fmla="*/ 282138 h 370808"/>
                <a:gd name="connsiteX60" fmla="*/ 558026 w 673712"/>
                <a:gd name="connsiteY60" fmla="*/ 277290 h 370808"/>
                <a:gd name="connsiteX61" fmla="*/ 553092 w 673712"/>
                <a:gd name="connsiteY61" fmla="*/ 274299 h 370808"/>
                <a:gd name="connsiteX62" fmla="*/ 555569 w 673712"/>
                <a:gd name="connsiteY62" fmla="*/ 269680 h 370808"/>
                <a:gd name="connsiteX63" fmla="*/ 560407 w 673712"/>
                <a:gd name="connsiteY63" fmla="*/ 269756 h 370808"/>
                <a:gd name="connsiteX64" fmla="*/ 565217 w 673712"/>
                <a:gd name="connsiteY64" fmla="*/ 267774 h 370808"/>
                <a:gd name="connsiteX65" fmla="*/ 570028 w 673712"/>
                <a:gd name="connsiteY65" fmla="*/ 266889 h 370808"/>
                <a:gd name="connsiteX66" fmla="*/ 574838 w 673712"/>
                <a:gd name="connsiteY66" fmla="*/ 265250 h 370808"/>
                <a:gd name="connsiteX67" fmla="*/ 579390 w 673712"/>
                <a:gd name="connsiteY67" fmla="*/ 263631 h 370808"/>
                <a:gd name="connsiteX68" fmla="*/ 584296 w 673712"/>
                <a:gd name="connsiteY68" fmla="*/ 263126 h 370808"/>
                <a:gd name="connsiteX69" fmla="*/ 588439 w 673712"/>
                <a:gd name="connsiteY69" fmla="*/ 265574 h 370808"/>
                <a:gd name="connsiteX70" fmla="*/ 593897 w 673712"/>
                <a:gd name="connsiteY70" fmla="*/ 266298 h 370808"/>
                <a:gd name="connsiteX71" fmla="*/ 596069 w 673712"/>
                <a:gd name="connsiteY71" fmla="*/ 260916 h 370808"/>
                <a:gd name="connsiteX72" fmla="*/ 591716 w 673712"/>
                <a:gd name="connsiteY72" fmla="*/ 258221 h 370808"/>
                <a:gd name="connsiteX73" fmla="*/ 592354 w 673712"/>
                <a:gd name="connsiteY73" fmla="*/ 252811 h 370808"/>
                <a:gd name="connsiteX74" fmla="*/ 593297 w 673712"/>
                <a:gd name="connsiteY74" fmla="*/ 248058 h 370808"/>
                <a:gd name="connsiteX75" fmla="*/ 595555 w 673712"/>
                <a:gd name="connsiteY75" fmla="*/ 243514 h 370808"/>
                <a:gd name="connsiteX76" fmla="*/ 599079 w 673712"/>
                <a:gd name="connsiteY76" fmla="*/ 235447 h 370808"/>
                <a:gd name="connsiteX77" fmla="*/ 600651 w 673712"/>
                <a:gd name="connsiteY77" fmla="*/ 229036 h 370808"/>
                <a:gd name="connsiteX78" fmla="*/ 602308 w 673712"/>
                <a:gd name="connsiteY78" fmla="*/ 224512 h 370808"/>
                <a:gd name="connsiteX79" fmla="*/ 603832 w 673712"/>
                <a:gd name="connsiteY79" fmla="*/ 219606 h 370808"/>
                <a:gd name="connsiteX80" fmla="*/ 609194 w 673712"/>
                <a:gd name="connsiteY80" fmla="*/ 219045 h 370808"/>
                <a:gd name="connsiteX81" fmla="*/ 613385 w 673712"/>
                <a:gd name="connsiteY81" fmla="*/ 221750 h 370808"/>
                <a:gd name="connsiteX82" fmla="*/ 618033 w 673712"/>
                <a:gd name="connsiteY82" fmla="*/ 223302 h 370808"/>
                <a:gd name="connsiteX83" fmla="*/ 622910 w 673712"/>
                <a:gd name="connsiteY83" fmla="*/ 223321 h 370808"/>
                <a:gd name="connsiteX84" fmla="*/ 627749 w 673712"/>
                <a:gd name="connsiteY84" fmla="*/ 222978 h 370808"/>
                <a:gd name="connsiteX85" fmla="*/ 632721 w 673712"/>
                <a:gd name="connsiteY85" fmla="*/ 223064 h 370808"/>
                <a:gd name="connsiteX86" fmla="*/ 636350 w 673712"/>
                <a:gd name="connsiteY86" fmla="*/ 226274 h 370808"/>
                <a:gd name="connsiteX87" fmla="*/ 639912 w 673712"/>
                <a:gd name="connsiteY87" fmla="*/ 222874 h 370808"/>
                <a:gd name="connsiteX88" fmla="*/ 644665 w 673712"/>
                <a:gd name="connsiteY88" fmla="*/ 221893 h 370808"/>
                <a:gd name="connsiteX89" fmla="*/ 647990 w 673712"/>
                <a:gd name="connsiteY89" fmla="*/ 217768 h 370808"/>
                <a:gd name="connsiteX90" fmla="*/ 647837 w 673712"/>
                <a:gd name="connsiteY90" fmla="*/ 212377 h 370808"/>
                <a:gd name="connsiteX91" fmla="*/ 645751 w 673712"/>
                <a:gd name="connsiteY91" fmla="*/ 199137 h 370808"/>
                <a:gd name="connsiteX92" fmla="*/ 646466 w 673712"/>
                <a:gd name="connsiteY92" fmla="*/ 194003 h 370808"/>
                <a:gd name="connsiteX93" fmla="*/ 648561 w 673712"/>
                <a:gd name="connsiteY93" fmla="*/ 189650 h 370808"/>
                <a:gd name="connsiteX94" fmla="*/ 654124 w 673712"/>
                <a:gd name="connsiteY94" fmla="*/ 187812 h 370808"/>
                <a:gd name="connsiteX95" fmla="*/ 659344 w 673712"/>
                <a:gd name="connsiteY95" fmla="*/ 186460 h 370808"/>
                <a:gd name="connsiteX96" fmla="*/ 663630 w 673712"/>
                <a:gd name="connsiteY96" fmla="*/ 183688 h 370808"/>
                <a:gd name="connsiteX97" fmla="*/ 665668 w 673712"/>
                <a:gd name="connsiteY97" fmla="*/ 179335 h 370808"/>
                <a:gd name="connsiteX98" fmla="*/ 665258 w 673712"/>
                <a:gd name="connsiteY98" fmla="*/ 174048 h 370808"/>
                <a:gd name="connsiteX99" fmla="*/ 668735 w 673712"/>
                <a:gd name="connsiteY99" fmla="*/ 170448 h 370808"/>
                <a:gd name="connsiteX100" fmla="*/ 673555 w 673712"/>
                <a:gd name="connsiteY100" fmla="*/ 170839 h 370808"/>
                <a:gd name="connsiteX101" fmla="*/ 669888 w 673712"/>
                <a:gd name="connsiteY101" fmla="*/ 166191 h 370808"/>
                <a:gd name="connsiteX102" fmla="*/ 666964 w 673712"/>
                <a:gd name="connsiteY102" fmla="*/ 161542 h 370808"/>
                <a:gd name="connsiteX103" fmla="*/ 663125 w 673712"/>
                <a:gd name="connsiteY103" fmla="*/ 158285 h 370808"/>
                <a:gd name="connsiteX104" fmla="*/ 666192 w 673712"/>
                <a:gd name="connsiteY104" fmla="*/ 153694 h 370808"/>
                <a:gd name="connsiteX105" fmla="*/ 661953 w 673712"/>
                <a:gd name="connsiteY105" fmla="*/ 155923 h 370808"/>
                <a:gd name="connsiteX106" fmla="*/ 657734 w 673712"/>
                <a:gd name="connsiteY106" fmla="*/ 158970 h 370808"/>
                <a:gd name="connsiteX107" fmla="*/ 652733 w 673712"/>
                <a:gd name="connsiteY107" fmla="*/ 161409 h 370808"/>
                <a:gd name="connsiteX108" fmla="*/ 648180 w 673712"/>
                <a:gd name="connsiteY108" fmla="*/ 159447 h 370808"/>
                <a:gd name="connsiteX109" fmla="*/ 643132 w 673712"/>
                <a:gd name="connsiteY109" fmla="*/ 157647 h 370808"/>
                <a:gd name="connsiteX110" fmla="*/ 639198 w 673712"/>
                <a:gd name="connsiteY110" fmla="*/ 154256 h 370808"/>
                <a:gd name="connsiteX111" fmla="*/ 636255 w 673712"/>
                <a:gd name="connsiteY111" fmla="*/ 149465 h 370808"/>
                <a:gd name="connsiteX112" fmla="*/ 633674 w 673712"/>
                <a:gd name="connsiteY112" fmla="*/ 145283 h 370808"/>
                <a:gd name="connsiteX113" fmla="*/ 628692 w 673712"/>
                <a:gd name="connsiteY113" fmla="*/ 142740 h 370808"/>
                <a:gd name="connsiteX114" fmla="*/ 624329 w 673712"/>
                <a:gd name="connsiteY114" fmla="*/ 140797 h 370808"/>
                <a:gd name="connsiteX115" fmla="*/ 623968 w 673712"/>
                <a:gd name="connsiteY115" fmla="*/ 135844 h 370808"/>
                <a:gd name="connsiteX116" fmla="*/ 620548 w 673712"/>
                <a:gd name="connsiteY116" fmla="*/ 130195 h 370808"/>
                <a:gd name="connsiteX117" fmla="*/ 617633 w 673712"/>
                <a:gd name="connsiteY117" fmla="*/ 126004 h 370808"/>
                <a:gd name="connsiteX118" fmla="*/ 613509 w 673712"/>
                <a:gd name="connsiteY118" fmla="*/ 123318 h 370808"/>
                <a:gd name="connsiteX119" fmla="*/ 608451 w 673712"/>
                <a:gd name="connsiteY119" fmla="*/ 122052 h 370808"/>
                <a:gd name="connsiteX120" fmla="*/ 603727 w 673712"/>
                <a:gd name="connsiteY120" fmla="*/ 124252 h 370808"/>
                <a:gd name="connsiteX121" fmla="*/ 598955 w 673712"/>
                <a:gd name="connsiteY121" fmla="*/ 124890 h 370808"/>
                <a:gd name="connsiteX122" fmla="*/ 595116 w 673712"/>
                <a:gd name="connsiteY122" fmla="*/ 129043 h 370808"/>
                <a:gd name="connsiteX123" fmla="*/ 589982 w 673712"/>
                <a:gd name="connsiteY123" fmla="*/ 128957 h 370808"/>
                <a:gd name="connsiteX124" fmla="*/ 585191 w 673712"/>
                <a:gd name="connsiteY124" fmla="*/ 127414 h 370808"/>
                <a:gd name="connsiteX125" fmla="*/ 580181 w 673712"/>
                <a:gd name="connsiteY125" fmla="*/ 129033 h 370808"/>
                <a:gd name="connsiteX126" fmla="*/ 577752 w 673712"/>
                <a:gd name="connsiteY126" fmla="*/ 124128 h 370808"/>
                <a:gd name="connsiteX127" fmla="*/ 571542 w 673712"/>
                <a:gd name="connsiteY127" fmla="*/ 123652 h 370808"/>
                <a:gd name="connsiteX128" fmla="*/ 573476 w 673712"/>
                <a:gd name="connsiteY128" fmla="*/ 118032 h 370808"/>
                <a:gd name="connsiteX129" fmla="*/ 569056 w 673712"/>
                <a:gd name="connsiteY129" fmla="*/ 115470 h 370808"/>
                <a:gd name="connsiteX130" fmla="*/ 562160 w 673712"/>
                <a:gd name="connsiteY130" fmla="*/ 116918 h 370808"/>
                <a:gd name="connsiteX131" fmla="*/ 561989 w 673712"/>
                <a:gd name="connsiteY131" fmla="*/ 123109 h 370808"/>
                <a:gd name="connsiteX132" fmla="*/ 557198 w 673712"/>
                <a:gd name="connsiteY132" fmla="*/ 124899 h 370808"/>
                <a:gd name="connsiteX133" fmla="*/ 546044 w 673712"/>
                <a:gd name="connsiteY133" fmla="*/ 109441 h 370808"/>
                <a:gd name="connsiteX134" fmla="*/ 543215 w 673712"/>
                <a:gd name="connsiteY134" fmla="*/ 103516 h 370808"/>
                <a:gd name="connsiteX135" fmla="*/ 540567 w 673712"/>
                <a:gd name="connsiteY135" fmla="*/ 97782 h 370808"/>
                <a:gd name="connsiteX136" fmla="*/ 533337 w 673712"/>
                <a:gd name="connsiteY136" fmla="*/ 85114 h 370808"/>
                <a:gd name="connsiteX137" fmla="*/ 527594 w 673712"/>
                <a:gd name="connsiteY137" fmla="*/ 74550 h 370808"/>
                <a:gd name="connsiteX138" fmla="*/ 521355 w 673712"/>
                <a:gd name="connsiteY138" fmla="*/ 64121 h 370808"/>
                <a:gd name="connsiteX139" fmla="*/ 512601 w 673712"/>
                <a:gd name="connsiteY139" fmla="*/ 54415 h 370808"/>
                <a:gd name="connsiteX140" fmla="*/ 508353 w 673712"/>
                <a:gd name="connsiteY140" fmla="*/ 50681 h 370808"/>
                <a:gd name="connsiteX141" fmla="*/ 501562 w 673712"/>
                <a:gd name="connsiteY141" fmla="*/ 44985 h 370808"/>
                <a:gd name="connsiteX142" fmla="*/ 496752 w 673712"/>
                <a:gd name="connsiteY142" fmla="*/ 40756 h 370808"/>
                <a:gd name="connsiteX143" fmla="*/ 495142 w 673712"/>
                <a:gd name="connsiteY143" fmla="*/ 36041 h 370808"/>
                <a:gd name="connsiteX144" fmla="*/ 500248 w 673712"/>
                <a:gd name="connsiteY144" fmla="*/ 35593 h 370808"/>
                <a:gd name="connsiteX145" fmla="*/ 502076 w 673712"/>
                <a:gd name="connsiteY145" fmla="*/ 30554 h 370808"/>
                <a:gd name="connsiteX146" fmla="*/ 496866 w 673712"/>
                <a:gd name="connsiteY146" fmla="*/ 31497 h 370808"/>
                <a:gd name="connsiteX147" fmla="*/ 492113 w 673712"/>
                <a:gd name="connsiteY147" fmla="*/ 30602 h 370808"/>
                <a:gd name="connsiteX148" fmla="*/ 481198 w 673712"/>
                <a:gd name="connsiteY148" fmla="*/ 37974 h 370808"/>
                <a:gd name="connsiteX149" fmla="*/ 477549 w 673712"/>
                <a:gd name="connsiteY149" fmla="*/ 41889 h 370808"/>
                <a:gd name="connsiteX150" fmla="*/ 472082 w 673712"/>
                <a:gd name="connsiteY150" fmla="*/ 46575 h 370808"/>
                <a:gd name="connsiteX151" fmla="*/ 467291 w 673712"/>
                <a:gd name="connsiteY151" fmla="*/ 47928 h 370808"/>
                <a:gd name="connsiteX152" fmla="*/ 462338 w 673712"/>
                <a:gd name="connsiteY152" fmla="*/ 49414 h 370808"/>
                <a:gd name="connsiteX153" fmla="*/ 461281 w 673712"/>
                <a:gd name="connsiteY153" fmla="*/ 55862 h 370808"/>
                <a:gd name="connsiteX154" fmla="*/ 457452 w 673712"/>
                <a:gd name="connsiteY154" fmla="*/ 51909 h 370808"/>
                <a:gd name="connsiteX155" fmla="*/ 451813 w 673712"/>
                <a:gd name="connsiteY155" fmla="*/ 52567 h 370808"/>
                <a:gd name="connsiteX156" fmla="*/ 445488 w 673712"/>
                <a:gd name="connsiteY156" fmla="*/ 56529 h 370808"/>
                <a:gd name="connsiteX157" fmla="*/ 442183 w 673712"/>
                <a:gd name="connsiteY157" fmla="*/ 52862 h 370808"/>
                <a:gd name="connsiteX158" fmla="*/ 444117 w 673712"/>
                <a:gd name="connsiteY158" fmla="*/ 47318 h 370808"/>
                <a:gd name="connsiteX159" fmla="*/ 449660 w 673712"/>
                <a:gd name="connsiteY159" fmla="*/ 44794 h 370808"/>
                <a:gd name="connsiteX160" fmla="*/ 450937 w 673712"/>
                <a:gd name="connsiteY160" fmla="*/ 39232 h 370808"/>
                <a:gd name="connsiteX161" fmla="*/ 446850 w 673712"/>
                <a:gd name="connsiteY161" fmla="*/ 41708 h 370808"/>
                <a:gd name="connsiteX162" fmla="*/ 441431 w 673712"/>
                <a:gd name="connsiteY162" fmla="*/ 41584 h 370808"/>
                <a:gd name="connsiteX163" fmla="*/ 438135 w 673712"/>
                <a:gd name="connsiteY163" fmla="*/ 37984 h 370808"/>
                <a:gd name="connsiteX164" fmla="*/ 430963 w 673712"/>
                <a:gd name="connsiteY164" fmla="*/ 37470 h 370808"/>
                <a:gd name="connsiteX165" fmla="*/ 433516 w 673712"/>
                <a:gd name="connsiteY165" fmla="*/ 42137 h 370808"/>
                <a:gd name="connsiteX166" fmla="*/ 427810 w 673712"/>
                <a:gd name="connsiteY166" fmla="*/ 42308 h 370808"/>
                <a:gd name="connsiteX167" fmla="*/ 428972 w 673712"/>
                <a:gd name="connsiteY167" fmla="*/ 37374 h 370808"/>
                <a:gd name="connsiteX168" fmla="*/ 426305 w 673712"/>
                <a:gd name="connsiteY168" fmla="*/ 31793 h 370808"/>
                <a:gd name="connsiteX169" fmla="*/ 424743 w 673712"/>
                <a:gd name="connsiteY169" fmla="*/ 37355 h 370808"/>
                <a:gd name="connsiteX170" fmla="*/ 420856 w 673712"/>
                <a:gd name="connsiteY170" fmla="*/ 33879 h 370808"/>
                <a:gd name="connsiteX171" fmla="*/ 417075 w 673712"/>
                <a:gd name="connsiteY171" fmla="*/ 37755 h 370808"/>
                <a:gd name="connsiteX172" fmla="*/ 410055 w 673712"/>
                <a:gd name="connsiteY172" fmla="*/ 35536 h 370808"/>
                <a:gd name="connsiteX173" fmla="*/ 405102 w 673712"/>
                <a:gd name="connsiteY173" fmla="*/ 32983 h 370808"/>
                <a:gd name="connsiteX174" fmla="*/ 408969 w 673712"/>
                <a:gd name="connsiteY174" fmla="*/ 29249 h 370808"/>
                <a:gd name="connsiteX175" fmla="*/ 408360 w 673712"/>
                <a:gd name="connsiteY175" fmla="*/ 23754 h 370808"/>
                <a:gd name="connsiteX176" fmla="*/ 405664 w 673712"/>
                <a:gd name="connsiteY176" fmla="*/ 18648 h 370808"/>
                <a:gd name="connsiteX177" fmla="*/ 405293 w 673712"/>
                <a:gd name="connsiteY177" fmla="*/ 13133 h 370808"/>
                <a:gd name="connsiteX178" fmla="*/ 403864 w 673712"/>
                <a:gd name="connsiteY178" fmla="*/ 8514 h 370808"/>
                <a:gd name="connsiteX179" fmla="*/ 401663 w 673712"/>
                <a:gd name="connsiteY179" fmla="*/ 3903 h 370808"/>
                <a:gd name="connsiteX180" fmla="*/ 396520 w 673712"/>
                <a:gd name="connsiteY180" fmla="*/ 4389 h 370808"/>
                <a:gd name="connsiteX181" fmla="*/ 392386 w 673712"/>
                <a:gd name="connsiteY181" fmla="*/ 7999 h 370808"/>
                <a:gd name="connsiteX182" fmla="*/ 387805 w 673712"/>
                <a:gd name="connsiteY182" fmla="*/ 6208 h 370808"/>
                <a:gd name="connsiteX183" fmla="*/ 383776 w 673712"/>
                <a:gd name="connsiteY183" fmla="*/ 2103 h 370808"/>
                <a:gd name="connsiteX184" fmla="*/ 378747 w 673712"/>
                <a:gd name="connsiteY184" fmla="*/ 2075 h 370808"/>
                <a:gd name="connsiteX185" fmla="*/ 372870 w 673712"/>
                <a:gd name="connsiteY185" fmla="*/ -97 h 370808"/>
                <a:gd name="connsiteX186" fmla="*/ 367926 w 673712"/>
                <a:gd name="connsiteY186" fmla="*/ 1303 h 370808"/>
                <a:gd name="connsiteX187" fmla="*/ 366050 w 673712"/>
                <a:gd name="connsiteY187" fmla="*/ 6380 h 370808"/>
                <a:gd name="connsiteX188" fmla="*/ 360801 w 673712"/>
                <a:gd name="connsiteY188" fmla="*/ 6894 h 370808"/>
                <a:gd name="connsiteX189" fmla="*/ 359478 w 673712"/>
                <a:gd name="connsiteY189" fmla="*/ 11847 h 370808"/>
                <a:gd name="connsiteX190" fmla="*/ 352553 w 673712"/>
                <a:gd name="connsiteY190" fmla="*/ 13105 h 370808"/>
                <a:gd name="connsiteX191" fmla="*/ 348314 w 673712"/>
                <a:gd name="connsiteY191" fmla="*/ 16753 h 370808"/>
                <a:gd name="connsiteX192" fmla="*/ 342647 w 673712"/>
                <a:gd name="connsiteY192" fmla="*/ 17629 h 370808"/>
                <a:gd name="connsiteX193" fmla="*/ 335398 w 673712"/>
                <a:gd name="connsiteY193" fmla="*/ 18924 h 370808"/>
                <a:gd name="connsiteX194" fmla="*/ 321873 w 673712"/>
                <a:gd name="connsiteY194" fmla="*/ 22668 h 370808"/>
                <a:gd name="connsiteX195" fmla="*/ 316396 w 673712"/>
                <a:gd name="connsiteY195" fmla="*/ 22591 h 370808"/>
                <a:gd name="connsiteX196" fmla="*/ 310986 w 673712"/>
                <a:gd name="connsiteY196" fmla="*/ 24649 h 370808"/>
                <a:gd name="connsiteX197" fmla="*/ 309881 w 673712"/>
                <a:gd name="connsiteY197" fmla="*/ 30135 h 370808"/>
                <a:gd name="connsiteX198" fmla="*/ 302651 w 673712"/>
                <a:gd name="connsiteY198" fmla="*/ 30345 h 370808"/>
                <a:gd name="connsiteX199" fmla="*/ 297355 w 673712"/>
                <a:gd name="connsiteY199" fmla="*/ 30392 h 370808"/>
                <a:gd name="connsiteX200" fmla="*/ 292440 w 673712"/>
                <a:gd name="connsiteY200" fmla="*/ 32031 h 370808"/>
                <a:gd name="connsiteX201" fmla="*/ 288745 w 673712"/>
                <a:gd name="connsiteY201" fmla="*/ 35107 h 370808"/>
                <a:gd name="connsiteX202" fmla="*/ 283544 w 673712"/>
                <a:gd name="connsiteY202" fmla="*/ 33993 h 370808"/>
                <a:gd name="connsiteX203" fmla="*/ 278029 w 673712"/>
                <a:gd name="connsiteY203" fmla="*/ 35231 h 370808"/>
                <a:gd name="connsiteX204" fmla="*/ 273695 w 673712"/>
                <a:gd name="connsiteY204" fmla="*/ 37917 h 370808"/>
                <a:gd name="connsiteX205" fmla="*/ 267370 w 673712"/>
                <a:gd name="connsiteY205" fmla="*/ 38213 h 370808"/>
                <a:gd name="connsiteX206" fmla="*/ 265475 w 673712"/>
                <a:gd name="connsiteY206" fmla="*/ 42622 h 370808"/>
                <a:gd name="connsiteX207" fmla="*/ 260570 w 673712"/>
                <a:gd name="connsiteY207" fmla="*/ 39727 h 370808"/>
                <a:gd name="connsiteX208" fmla="*/ 255188 w 673712"/>
                <a:gd name="connsiteY208" fmla="*/ 42165 h 370808"/>
                <a:gd name="connsiteX209" fmla="*/ 250807 w 673712"/>
                <a:gd name="connsiteY209" fmla="*/ 40270 h 370808"/>
                <a:gd name="connsiteX210" fmla="*/ 246130 w 673712"/>
                <a:gd name="connsiteY210" fmla="*/ 38346 h 370808"/>
                <a:gd name="connsiteX211" fmla="*/ 242606 w 673712"/>
                <a:gd name="connsiteY211" fmla="*/ 42356 h 370808"/>
                <a:gd name="connsiteX212" fmla="*/ 242586 w 673712"/>
                <a:gd name="connsiteY212" fmla="*/ 47147 h 370808"/>
                <a:gd name="connsiteX213" fmla="*/ 238043 w 673712"/>
                <a:gd name="connsiteY213" fmla="*/ 50062 h 370808"/>
                <a:gd name="connsiteX214" fmla="*/ 243329 w 673712"/>
                <a:gd name="connsiteY214" fmla="*/ 52967 h 370808"/>
                <a:gd name="connsiteX215" fmla="*/ 248911 w 673712"/>
                <a:gd name="connsiteY215" fmla="*/ 52147 h 370808"/>
                <a:gd name="connsiteX216" fmla="*/ 244044 w 673712"/>
                <a:gd name="connsiteY216" fmla="*/ 54510 h 370808"/>
                <a:gd name="connsiteX217" fmla="*/ 242691 w 673712"/>
                <a:gd name="connsiteY217" fmla="*/ 59958 h 370808"/>
                <a:gd name="connsiteX218" fmla="*/ 248483 w 673712"/>
                <a:gd name="connsiteY218" fmla="*/ 62625 h 370808"/>
                <a:gd name="connsiteX219" fmla="*/ 254912 w 673712"/>
                <a:gd name="connsiteY219" fmla="*/ 64644 h 370808"/>
                <a:gd name="connsiteX220" fmla="*/ 258465 w 673712"/>
                <a:gd name="connsiteY220" fmla="*/ 68826 h 370808"/>
                <a:gd name="connsiteX221" fmla="*/ 253560 w 673712"/>
                <a:gd name="connsiteY221" fmla="*/ 68750 h 370808"/>
                <a:gd name="connsiteX222" fmla="*/ 248426 w 673712"/>
                <a:gd name="connsiteY222" fmla="*/ 68140 h 370808"/>
                <a:gd name="connsiteX223" fmla="*/ 241777 w 673712"/>
                <a:gd name="connsiteY223" fmla="*/ 68892 h 370808"/>
                <a:gd name="connsiteX224" fmla="*/ 238148 w 673712"/>
                <a:gd name="connsiteY224" fmla="*/ 73093 h 370808"/>
                <a:gd name="connsiteX225" fmla="*/ 235043 w 673712"/>
                <a:gd name="connsiteY225" fmla="*/ 77779 h 370808"/>
                <a:gd name="connsiteX226" fmla="*/ 239472 w 673712"/>
                <a:gd name="connsiteY226" fmla="*/ 81999 h 370808"/>
                <a:gd name="connsiteX227" fmla="*/ 239938 w 673712"/>
                <a:gd name="connsiteY227" fmla="*/ 86933 h 370808"/>
                <a:gd name="connsiteX228" fmla="*/ 235996 w 673712"/>
                <a:gd name="connsiteY228" fmla="*/ 90114 h 370808"/>
                <a:gd name="connsiteX229" fmla="*/ 227547 w 673712"/>
                <a:gd name="connsiteY229" fmla="*/ 95296 h 370808"/>
                <a:gd name="connsiteX230" fmla="*/ 224203 w 673712"/>
                <a:gd name="connsiteY230" fmla="*/ 99201 h 370808"/>
                <a:gd name="connsiteX231" fmla="*/ 230309 w 673712"/>
                <a:gd name="connsiteY231" fmla="*/ 101125 h 370808"/>
                <a:gd name="connsiteX232" fmla="*/ 238701 w 673712"/>
                <a:gd name="connsiteY232" fmla="*/ 106011 h 370808"/>
                <a:gd name="connsiteX233" fmla="*/ 241501 w 673712"/>
                <a:gd name="connsiteY233" fmla="*/ 110440 h 370808"/>
                <a:gd name="connsiteX234" fmla="*/ 247177 w 673712"/>
                <a:gd name="connsiteY234" fmla="*/ 111479 h 370808"/>
                <a:gd name="connsiteX235" fmla="*/ 251178 w 673712"/>
                <a:gd name="connsiteY235" fmla="*/ 115546 h 370808"/>
                <a:gd name="connsiteX236" fmla="*/ 248092 w 673712"/>
                <a:gd name="connsiteY236" fmla="*/ 122014 h 370808"/>
                <a:gd name="connsiteX237" fmla="*/ 247197 w 673712"/>
                <a:gd name="connsiteY237" fmla="*/ 127366 h 370808"/>
                <a:gd name="connsiteX238" fmla="*/ 236605 w 673712"/>
                <a:gd name="connsiteY238" fmla="*/ 131272 h 370808"/>
                <a:gd name="connsiteX239" fmla="*/ 228604 w 673712"/>
                <a:gd name="connsiteY239" fmla="*/ 130919 h 370808"/>
                <a:gd name="connsiteX240" fmla="*/ 226337 w 673712"/>
                <a:gd name="connsiteY240" fmla="*/ 126519 h 370808"/>
                <a:gd name="connsiteX241" fmla="*/ 223184 w 673712"/>
                <a:gd name="connsiteY241" fmla="*/ 130796 h 370808"/>
                <a:gd name="connsiteX242" fmla="*/ 215117 w 673712"/>
                <a:gd name="connsiteY242" fmla="*/ 135472 h 370808"/>
                <a:gd name="connsiteX243" fmla="*/ 211621 w 673712"/>
                <a:gd name="connsiteY243" fmla="*/ 131367 h 370808"/>
                <a:gd name="connsiteX244" fmla="*/ 204610 w 673712"/>
                <a:gd name="connsiteY244" fmla="*/ 130148 h 370808"/>
                <a:gd name="connsiteX245" fmla="*/ 201124 w 673712"/>
                <a:gd name="connsiteY245" fmla="*/ 126443 h 370808"/>
                <a:gd name="connsiteX246" fmla="*/ 200277 w 673712"/>
                <a:gd name="connsiteY246" fmla="*/ 121585 h 370808"/>
                <a:gd name="connsiteX247" fmla="*/ 195695 w 673712"/>
                <a:gd name="connsiteY247" fmla="*/ 118708 h 370808"/>
                <a:gd name="connsiteX248" fmla="*/ 190733 w 673712"/>
                <a:gd name="connsiteY248" fmla="*/ 119413 h 370808"/>
                <a:gd name="connsiteX249" fmla="*/ 186084 w 673712"/>
                <a:gd name="connsiteY249" fmla="*/ 120823 h 370808"/>
                <a:gd name="connsiteX250" fmla="*/ 182331 w 673712"/>
                <a:gd name="connsiteY250" fmla="*/ 124480 h 370808"/>
                <a:gd name="connsiteX251" fmla="*/ 178283 w 673712"/>
                <a:gd name="connsiteY251" fmla="*/ 121433 h 370808"/>
                <a:gd name="connsiteX252" fmla="*/ 173349 w 673712"/>
                <a:gd name="connsiteY252" fmla="*/ 120642 h 370808"/>
                <a:gd name="connsiteX253" fmla="*/ 168882 w 673712"/>
                <a:gd name="connsiteY253" fmla="*/ 123052 h 370808"/>
                <a:gd name="connsiteX254" fmla="*/ 164481 w 673712"/>
                <a:gd name="connsiteY254" fmla="*/ 120794 h 370808"/>
                <a:gd name="connsiteX255" fmla="*/ 162005 w 673712"/>
                <a:gd name="connsiteY255" fmla="*/ 124861 h 370808"/>
                <a:gd name="connsiteX256" fmla="*/ 157976 w 673712"/>
                <a:gd name="connsiteY256" fmla="*/ 130281 h 370808"/>
                <a:gd name="connsiteX257" fmla="*/ 153385 w 673712"/>
                <a:gd name="connsiteY257" fmla="*/ 133082 h 370808"/>
                <a:gd name="connsiteX258" fmla="*/ 147193 w 673712"/>
                <a:gd name="connsiteY258" fmla="*/ 130624 h 370808"/>
                <a:gd name="connsiteX259" fmla="*/ 142955 w 673712"/>
                <a:gd name="connsiteY259" fmla="*/ 127614 h 370808"/>
                <a:gd name="connsiteX260" fmla="*/ 138774 w 673712"/>
                <a:gd name="connsiteY260" fmla="*/ 124385 h 370808"/>
                <a:gd name="connsiteX261" fmla="*/ 133983 w 673712"/>
                <a:gd name="connsiteY261" fmla="*/ 121747 h 370808"/>
                <a:gd name="connsiteX262" fmla="*/ 134859 w 673712"/>
                <a:gd name="connsiteY262" fmla="*/ 126919 h 370808"/>
                <a:gd name="connsiteX263" fmla="*/ 135878 w 673712"/>
                <a:gd name="connsiteY263" fmla="*/ 132596 h 370808"/>
                <a:gd name="connsiteX264" fmla="*/ 130830 w 673712"/>
                <a:gd name="connsiteY264" fmla="*/ 132215 h 370808"/>
                <a:gd name="connsiteX265" fmla="*/ 132573 w 673712"/>
                <a:gd name="connsiteY265" fmla="*/ 127224 h 370808"/>
                <a:gd name="connsiteX266" fmla="*/ 128753 w 673712"/>
                <a:gd name="connsiteY266" fmla="*/ 123671 h 370808"/>
                <a:gd name="connsiteX267" fmla="*/ 126258 w 673712"/>
                <a:gd name="connsiteY267" fmla="*/ 119442 h 370808"/>
                <a:gd name="connsiteX268" fmla="*/ 121600 w 673712"/>
                <a:gd name="connsiteY268" fmla="*/ 117298 h 370808"/>
                <a:gd name="connsiteX269" fmla="*/ 117314 w 673712"/>
                <a:gd name="connsiteY269" fmla="*/ 114222 h 370808"/>
                <a:gd name="connsiteX270" fmla="*/ 114647 w 673712"/>
                <a:gd name="connsiteY270" fmla="*/ 109926 h 370808"/>
                <a:gd name="connsiteX271" fmla="*/ 109770 w 673712"/>
                <a:gd name="connsiteY271" fmla="*/ 108612 h 370808"/>
                <a:gd name="connsiteX272" fmla="*/ 104893 w 673712"/>
                <a:gd name="connsiteY272" fmla="*/ 108983 h 370808"/>
                <a:gd name="connsiteX273" fmla="*/ 100254 w 673712"/>
                <a:gd name="connsiteY273" fmla="*/ 110307 h 370808"/>
                <a:gd name="connsiteX274" fmla="*/ 98369 w 673712"/>
                <a:gd name="connsiteY274" fmla="*/ 105802 h 370808"/>
                <a:gd name="connsiteX275" fmla="*/ 93921 w 673712"/>
                <a:gd name="connsiteY275" fmla="*/ 102859 h 370808"/>
                <a:gd name="connsiteX276" fmla="*/ 89167 w 673712"/>
                <a:gd name="connsiteY276" fmla="*/ 104192 h 370808"/>
                <a:gd name="connsiteX277" fmla="*/ 87834 w 673712"/>
                <a:gd name="connsiteY277" fmla="*/ 109155 h 370808"/>
                <a:gd name="connsiteX278" fmla="*/ 81509 w 673712"/>
                <a:gd name="connsiteY278" fmla="*/ 109745 h 370808"/>
                <a:gd name="connsiteX279" fmla="*/ 79395 w 673712"/>
                <a:gd name="connsiteY279" fmla="*/ 105326 h 370808"/>
                <a:gd name="connsiteX280" fmla="*/ 74556 w 673712"/>
                <a:gd name="connsiteY280" fmla="*/ 104468 h 370808"/>
                <a:gd name="connsiteX281" fmla="*/ 70546 w 673712"/>
                <a:gd name="connsiteY281" fmla="*/ 101801 h 370808"/>
                <a:gd name="connsiteX282" fmla="*/ 71270 w 673712"/>
                <a:gd name="connsiteY282" fmla="*/ 106812 h 370808"/>
                <a:gd name="connsiteX283" fmla="*/ 66726 w 673712"/>
                <a:gd name="connsiteY283" fmla="*/ 108793 h 370808"/>
                <a:gd name="connsiteX284" fmla="*/ 64012 w 673712"/>
                <a:gd name="connsiteY284" fmla="*/ 113517 h 370808"/>
                <a:gd name="connsiteX285" fmla="*/ 58469 w 673712"/>
                <a:gd name="connsiteY285" fmla="*/ 115670 h 370808"/>
                <a:gd name="connsiteX286" fmla="*/ 54135 w 673712"/>
                <a:gd name="connsiteY286" fmla="*/ 119470 h 370808"/>
                <a:gd name="connsiteX287" fmla="*/ 48820 w 673712"/>
                <a:gd name="connsiteY287" fmla="*/ 118984 h 370808"/>
                <a:gd name="connsiteX288" fmla="*/ 48105 w 673712"/>
                <a:gd name="connsiteY288" fmla="*/ 123890 h 370808"/>
                <a:gd name="connsiteX289" fmla="*/ 44886 w 673712"/>
                <a:gd name="connsiteY289" fmla="*/ 127557 h 370808"/>
                <a:gd name="connsiteX290" fmla="*/ 40533 w 673712"/>
                <a:gd name="connsiteY290" fmla="*/ 131424 h 370808"/>
                <a:gd name="connsiteX291" fmla="*/ 35504 w 673712"/>
                <a:gd name="connsiteY291" fmla="*/ 131577 h 370808"/>
                <a:gd name="connsiteX292" fmla="*/ 36875 w 673712"/>
                <a:gd name="connsiteY292" fmla="*/ 141644 h 370808"/>
                <a:gd name="connsiteX293" fmla="*/ 39704 w 673712"/>
                <a:gd name="connsiteY293" fmla="*/ 147807 h 370808"/>
                <a:gd name="connsiteX294" fmla="*/ 32208 w 673712"/>
                <a:gd name="connsiteY294" fmla="*/ 152522 h 370808"/>
                <a:gd name="connsiteX295" fmla="*/ 26960 w 673712"/>
                <a:gd name="connsiteY295" fmla="*/ 148369 h 370808"/>
                <a:gd name="connsiteX296" fmla="*/ 24550 w 673712"/>
                <a:gd name="connsiteY296" fmla="*/ 143483 h 370808"/>
                <a:gd name="connsiteX297" fmla="*/ 20845 w 673712"/>
                <a:gd name="connsiteY297" fmla="*/ 139501 h 370808"/>
                <a:gd name="connsiteX298" fmla="*/ 17178 w 673712"/>
                <a:gd name="connsiteY298" fmla="*/ 136377 h 370808"/>
                <a:gd name="connsiteX299" fmla="*/ 13815 w 673712"/>
                <a:gd name="connsiteY299" fmla="*/ 139797 h 370808"/>
                <a:gd name="connsiteX300" fmla="*/ 14063 w 673712"/>
                <a:gd name="connsiteY300" fmla="*/ 145855 h 370808"/>
                <a:gd name="connsiteX301" fmla="*/ 11234 w 673712"/>
                <a:gd name="connsiteY301" fmla="*/ 149960 h 370808"/>
                <a:gd name="connsiteX302" fmla="*/ 6605 w 673712"/>
                <a:gd name="connsiteY302" fmla="*/ 151779 h 370808"/>
                <a:gd name="connsiteX303" fmla="*/ 5528 w 673712"/>
                <a:gd name="connsiteY303" fmla="*/ 158361 h 370808"/>
                <a:gd name="connsiteX304" fmla="*/ 4614 w 673712"/>
                <a:gd name="connsiteY304" fmla="*/ 165152 h 370808"/>
                <a:gd name="connsiteX305" fmla="*/ 8348 w 673712"/>
                <a:gd name="connsiteY305" fmla="*/ 168219 h 370808"/>
                <a:gd name="connsiteX306" fmla="*/ 7757 w 673712"/>
                <a:gd name="connsiteY306" fmla="*/ 173058 h 370808"/>
                <a:gd name="connsiteX307" fmla="*/ -158 w 673712"/>
                <a:gd name="connsiteY307" fmla="*/ 187964 h 370808"/>
                <a:gd name="connsiteX308" fmla="*/ 10253 w 673712"/>
                <a:gd name="connsiteY308" fmla="*/ 192051 h 370808"/>
                <a:gd name="connsiteX309" fmla="*/ 11710 w 673712"/>
                <a:gd name="connsiteY309" fmla="*/ 196670 h 370808"/>
                <a:gd name="connsiteX310" fmla="*/ 11215 w 673712"/>
                <a:gd name="connsiteY310" fmla="*/ 202309 h 370808"/>
                <a:gd name="connsiteX311" fmla="*/ 14586 w 673712"/>
                <a:gd name="connsiteY311" fmla="*/ 206557 h 370808"/>
                <a:gd name="connsiteX312" fmla="*/ 19007 w 673712"/>
                <a:gd name="connsiteY312" fmla="*/ 204671 h 370808"/>
                <a:gd name="connsiteX313" fmla="*/ 25226 w 673712"/>
                <a:gd name="connsiteY313" fmla="*/ 204547 h 370808"/>
                <a:gd name="connsiteX314" fmla="*/ 32227 w 673712"/>
                <a:gd name="connsiteY314" fmla="*/ 213158 h 370808"/>
                <a:gd name="connsiteX315" fmla="*/ 36504 w 673712"/>
                <a:gd name="connsiteY315" fmla="*/ 220854 h 370808"/>
                <a:gd name="connsiteX316" fmla="*/ 39895 w 673712"/>
                <a:gd name="connsiteY316" fmla="*/ 226074 h 370808"/>
                <a:gd name="connsiteX317" fmla="*/ 35951 w 673712"/>
                <a:gd name="connsiteY317" fmla="*/ 230113 h 370808"/>
                <a:gd name="connsiteX318" fmla="*/ 38618 w 673712"/>
                <a:gd name="connsiteY318" fmla="*/ 235789 h 370808"/>
                <a:gd name="connsiteX319" fmla="*/ 44486 w 673712"/>
                <a:gd name="connsiteY319" fmla="*/ 238399 h 370808"/>
                <a:gd name="connsiteX320" fmla="*/ 49162 w 673712"/>
                <a:gd name="connsiteY320" fmla="*/ 241333 h 370808"/>
                <a:gd name="connsiteX321" fmla="*/ 53963 w 673712"/>
                <a:gd name="connsiteY321" fmla="*/ 240628 h 370808"/>
                <a:gd name="connsiteX322" fmla="*/ 56106 w 673712"/>
                <a:gd name="connsiteY322" fmla="*/ 236190 h 370808"/>
                <a:gd name="connsiteX323" fmla="*/ 58859 w 673712"/>
                <a:gd name="connsiteY323" fmla="*/ 231865 h 370808"/>
                <a:gd name="connsiteX324" fmla="*/ 63317 w 673712"/>
                <a:gd name="connsiteY324" fmla="*/ 228027 h 370808"/>
                <a:gd name="connsiteX325" fmla="*/ 68965 w 673712"/>
                <a:gd name="connsiteY325" fmla="*/ 225265 h 370808"/>
                <a:gd name="connsiteX326" fmla="*/ 76127 w 673712"/>
                <a:gd name="connsiteY326" fmla="*/ 225026 h 370808"/>
                <a:gd name="connsiteX327" fmla="*/ 82347 w 673712"/>
                <a:gd name="connsiteY327" fmla="*/ 223779 h 370808"/>
                <a:gd name="connsiteX328" fmla="*/ 90853 w 673712"/>
                <a:gd name="connsiteY328" fmla="*/ 227903 h 370808"/>
                <a:gd name="connsiteX329" fmla="*/ 95740 w 673712"/>
                <a:gd name="connsiteY329" fmla="*/ 229322 h 370808"/>
                <a:gd name="connsiteX330" fmla="*/ 100512 w 673712"/>
                <a:gd name="connsiteY330" fmla="*/ 226017 h 370808"/>
                <a:gd name="connsiteX331" fmla="*/ 103836 w 673712"/>
                <a:gd name="connsiteY331" fmla="*/ 231198 h 370808"/>
                <a:gd name="connsiteX332" fmla="*/ 108351 w 673712"/>
                <a:gd name="connsiteY332" fmla="*/ 232923 h 370808"/>
                <a:gd name="connsiteX333" fmla="*/ 109570 w 673712"/>
                <a:gd name="connsiteY333" fmla="*/ 237580 h 370808"/>
                <a:gd name="connsiteX334" fmla="*/ 106094 w 673712"/>
                <a:gd name="connsiteY334" fmla="*/ 242257 h 370808"/>
                <a:gd name="connsiteX335" fmla="*/ 106179 w 673712"/>
                <a:gd name="connsiteY335" fmla="*/ 248496 h 370808"/>
                <a:gd name="connsiteX336" fmla="*/ 103579 w 673712"/>
                <a:gd name="connsiteY336" fmla="*/ 254192 h 370808"/>
                <a:gd name="connsiteX337" fmla="*/ 105208 w 673712"/>
                <a:gd name="connsiteY337" fmla="*/ 259993 h 370808"/>
                <a:gd name="connsiteX338" fmla="*/ 98416 w 673712"/>
                <a:gd name="connsiteY338" fmla="*/ 260631 h 370808"/>
                <a:gd name="connsiteX339" fmla="*/ 86338 w 673712"/>
                <a:gd name="connsiteY339" fmla="*/ 261355 h 370808"/>
                <a:gd name="connsiteX340" fmla="*/ 79805 w 673712"/>
                <a:gd name="connsiteY340" fmla="*/ 264346 h 370808"/>
                <a:gd name="connsiteX341" fmla="*/ 78452 w 673712"/>
                <a:gd name="connsiteY341" fmla="*/ 270137 h 370808"/>
                <a:gd name="connsiteX342" fmla="*/ 74051 w 673712"/>
                <a:gd name="connsiteY342" fmla="*/ 273880 h 370808"/>
                <a:gd name="connsiteX343" fmla="*/ 78899 w 673712"/>
                <a:gd name="connsiteY343" fmla="*/ 279614 h 370808"/>
                <a:gd name="connsiteX344" fmla="*/ 83348 w 673712"/>
                <a:gd name="connsiteY344" fmla="*/ 282033 h 370808"/>
                <a:gd name="connsiteX345" fmla="*/ 76014 w 673712"/>
                <a:gd name="connsiteY345" fmla="*/ 283024 h 370808"/>
                <a:gd name="connsiteX346" fmla="*/ 71108 w 673712"/>
                <a:gd name="connsiteY346" fmla="*/ 279290 h 370808"/>
                <a:gd name="connsiteX347" fmla="*/ 62983 w 673712"/>
                <a:gd name="connsiteY347" fmla="*/ 279052 h 370808"/>
                <a:gd name="connsiteX348" fmla="*/ 61869 w 673712"/>
                <a:gd name="connsiteY348" fmla="*/ 284272 h 370808"/>
                <a:gd name="connsiteX349" fmla="*/ 71308 w 673712"/>
                <a:gd name="connsiteY349" fmla="*/ 288939 h 370808"/>
                <a:gd name="connsiteX350" fmla="*/ 73204 w 673712"/>
                <a:gd name="connsiteY350" fmla="*/ 293882 h 370808"/>
                <a:gd name="connsiteX351" fmla="*/ 77128 w 673712"/>
                <a:gd name="connsiteY351" fmla="*/ 302550 h 370808"/>
                <a:gd name="connsiteX352" fmla="*/ 79462 w 673712"/>
                <a:gd name="connsiteY352" fmla="*/ 309589 h 370808"/>
                <a:gd name="connsiteX353" fmla="*/ 85424 w 673712"/>
                <a:gd name="connsiteY353" fmla="*/ 312885 h 370808"/>
                <a:gd name="connsiteX354" fmla="*/ 89348 w 673712"/>
                <a:gd name="connsiteY354" fmla="*/ 320543 h 370808"/>
                <a:gd name="connsiteX355" fmla="*/ 95064 w 673712"/>
                <a:gd name="connsiteY355" fmla="*/ 320343 h 370808"/>
                <a:gd name="connsiteX356" fmla="*/ 101045 w 673712"/>
                <a:gd name="connsiteY356" fmla="*/ 321238 h 370808"/>
                <a:gd name="connsiteX357" fmla="*/ 102436 w 673712"/>
                <a:gd name="connsiteY357" fmla="*/ 326296 h 370808"/>
                <a:gd name="connsiteX358" fmla="*/ 99331 w 673712"/>
                <a:gd name="connsiteY358" fmla="*/ 334097 h 370808"/>
                <a:gd name="connsiteX359" fmla="*/ 99007 w 673712"/>
                <a:gd name="connsiteY359" fmla="*/ 342098 h 370808"/>
                <a:gd name="connsiteX360" fmla="*/ 106370 w 673712"/>
                <a:gd name="connsiteY360" fmla="*/ 337145 h 370808"/>
                <a:gd name="connsiteX361" fmla="*/ 116895 w 673712"/>
                <a:gd name="connsiteY361" fmla="*/ 332764 h 370808"/>
                <a:gd name="connsiteX362" fmla="*/ 127591 w 673712"/>
                <a:gd name="connsiteY362" fmla="*/ 330754 h 370808"/>
                <a:gd name="connsiteX363" fmla="*/ 136888 w 673712"/>
                <a:gd name="connsiteY363" fmla="*/ 338041 h 370808"/>
                <a:gd name="connsiteX364" fmla="*/ 139707 w 673712"/>
                <a:gd name="connsiteY364" fmla="*/ 342917 h 370808"/>
                <a:gd name="connsiteX365" fmla="*/ 142441 w 673712"/>
                <a:gd name="connsiteY365" fmla="*/ 347832 h 370808"/>
                <a:gd name="connsiteX366" fmla="*/ 146317 w 673712"/>
                <a:gd name="connsiteY366" fmla="*/ 353319 h 370808"/>
                <a:gd name="connsiteX367" fmla="*/ 150565 w 673712"/>
                <a:gd name="connsiteY367" fmla="*/ 355519 h 370808"/>
                <a:gd name="connsiteX368" fmla="*/ 157052 w 673712"/>
                <a:gd name="connsiteY368" fmla="*/ 354214 h 370808"/>
                <a:gd name="connsiteX369" fmla="*/ 157052 w 673712"/>
                <a:gd name="connsiteY369" fmla="*/ 270794 h 370808"/>
                <a:gd name="connsiteX370" fmla="*/ 169378 w 673712"/>
                <a:gd name="connsiteY370" fmla="*/ 266641 h 370808"/>
                <a:gd name="connsiteX371" fmla="*/ 177350 w 673712"/>
                <a:gd name="connsiteY371" fmla="*/ 264022 h 370808"/>
                <a:gd name="connsiteX372" fmla="*/ 190733 w 673712"/>
                <a:gd name="connsiteY372" fmla="*/ 259745 h 370808"/>
                <a:gd name="connsiteX373" fmla="*/ 199876 w 673712"/>
                <a:gd name="connsiteY373" fmla="*/ 256916 h 370808"/>
                <a:gd name="connsiteX374" fmla="*/ 206525 w 673712"/>
                <a:gd name="connsiteY374" fmla="*/ 262126 h 370808"/>
                <a:gd name="connsiteX375" fmla="*/ 220088 w 673712"/>
                <a:gd name="connsiteY375" fmla="*/ 270794 h 370808"/>
                <a:gd name="connsiteX376" fmla="*/ 232881 w 673712"/>
                <a:gd name="connsiteY376" fmla="*/ 279147 h 370808"/>
                <a:gd name="connsiteX377" fmla="*/ 240872 w 673712"/>
                <a:gd name="connsiteY377" fmla="*/ 285415 h 370808"/>
                <a:gd name="connsiteX378" fmla="*/ 246806 w 673712"/>
                <a:gd name="connsiteY378" fmla="*/ 293997 h 370808"/>
                <a:gd name="connsiteX379" fmla="*/ 256369 w 673712"/>
                <a:gd name="connsiteY379" fmla="*/ 305303 h 370808"/>
                <a:gd name="connsiteX380" fmla="*/ 278620 w 673712"/>
                <a:gd name="connsiteY380" fmla="*/ 301998 h 370808"/>
                <a:gd name="connsiteX381" fmla="*/ 286945 w 673712"/>
                <a:gd name="connsiteY381" fmla="*/ 303150 h 370808"/>
                <a:gd name="connsiteX382" fmla="*/ 298232 w 673712"/>
                <a:gd name="connsiteY382" fmla="*/ 303817 h 370808"/>
                <a:gd name="connsiteX383" fmla="*/ 304804 w 673712"/>
                <a:gd name="connsiteY383" fmla="*/ 300055 h 370808"/>
                <a:gd name="connsiteX384" fmla="*/ 308985 w 673712"/>
                <a:gd name="connsiteY384" fmla="*/ 305541 h 370808"/>
                <a:gd name="connsiteX385" fmla="*/ 314719 w 673712"/>
                <a:gd name="connsiteY385" fmla="*/ 309637 h 370808"/>
                <a:gd name="connsiteX386" fmla="*/ 318196 w 673712"/>
                <a:gd name="connsiteY386" fmla="*/ 316800 h 370808"/>
                <a:gd name="connsiteX387" fmla="*/ 324016 w 673712"/>
                <a:gd name="connsiteY387" fmla="*/ 318200 h 370808"/>
                <a:gd name="connsiteX388" fmla="*/ 324035 w 673712"/>
                <a:gd name="connsiteY388" fmla="*/ 326553 h 370808"/>
                <a:gd name="connsiteX389" fmla="*/ 323635 w 673712"/>
                <a:gd name="connsiteY389" fmla="*/ 331668 h 370808"/>
                <a:gd name="connsiteX390" fmla="*/ 322444 w 673712"/>
                <a:gd name="connsiteY390" fmla="*/ 340612 h 370808"/>
                <a:gd name="connsiteX391" fmla="*/ 331283 w 673712"/>
                <a:gd name="connsiteY391" fmla="*/ 341946 h 370808"/>
                <a:gd name="connsiteX392" fmla="*/ 332541 w 673712"/>
                <a:gd name="connsiteY392" fmla="*/ 350642 h 370808"/>
                <a:gd name="connsiteX393" fmla="*/ 334188 w 673712"/>
                <a:gd name="connsiteY393" fmla="*/ 358167 h 370808"/>
                <a:gd name="connsiteX394" fmla="*/ 345038 w 673712"/>
                <a:gd name="connsiteY394" fmla="*/ 358500 h 370808"/>
                <a:gd name="connsiteX395" fmla="*/ 351162 w 673712"/>
                <a:gd name="connsiteY395" fmla="*/ 357300 h 370808"/>
                <a:gd name="connsiteX396" fmla="*/ 355267 w 673712"/>
                <a:gd name="connsiteY396" fmla="*/ 360748 h 370808"/>
                <a:gd name="connsiteX397" fmla="*/ 355924 w 673712"/>
                <a:gd name="connsiteY397" fmla="*/ 365644 h 370808"/>
                <a:gd name="connsiteX398" fmla="*/ 361677 w 673712"/>
                <a:gd name="connsiteY398" fmla="*/ 369644 h 37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673712" h="370808">
                  <a:moveTo>
                    <a:pt x="61021" y="275090"/>
                  </a:moveTo>
                  <a:lnTo>
                    <a:pt x="58335" y="270794"/>
                  </a:lnTo>
                  <a:lnTo>
                    <a:pt x="61021" y="275090"/>
                  </a:lnTo>
                  <a:close/>
                  <a:moveTo>
                    <a:pt x="365164" y="370711"/>
                  </a:moveTo>
                  <a:lnTo>
                    <a:pt x="364840" y="365539"/>
                  </a:lnTo>
                  <a:lnTo>
                    <a:pt x="365583" y="360624"/>
                  </a:lnTo>
                  <a:lnTo>
                    <a:pt x="370650" y="357481"/>
                  </a:lnTo>
                  <a:lnTo>
                    <a:pt x="373384" y="353004"/>
                  </a:lnTo>
                  <a:lnTo>
                    <a:pt x="378032" y="350966"/>
                  </a:lnTo>
                  <a:lnTo>
                    <a:pt x="381613" y="347432"/>
                  </a:lnTo>
                  <a:lnTo>
                    <a:pt x="385957" y="345413"/>
                  </a:lnTo>
                  <a:lnTo>
                    <a:pt x="390339" y="342813"/>
                  </a:lnTo>
                  <a:lnTo>
                    <a:pt x="394167" y="339774"/>
                  </a:lnTo>
                  <a:lnTo>
                    <a:pt x="399121" y="338755"/>
                  </a:lnTo>
                  <a:lnTo>
                    <a:pt x="401749" y="334545"/>
                  </a:lnTo>
                  <a:lnTo>
                    <a:pt x="404416" y="330240"/>
                  </a:lnTo>
                  <a:lnTo>
                    <a:pt x="408131" y="325563"/>
                  </a:lnTo>
                  <a:lnTo>
                    <a:pt x="411408" y="321514"/>
                  </a:lnTo>
                  <a:lnTo>
                    <a:pt x="416332" y="321524"/>
                  </a:lnTo>
                  <a:lnTo>
                    <a:pt x="422047" y="321896"/>
                  </a:lnTo>
                  <a:lnTo>
                    <a:pt x="428343" y="323096"/>
                  </a:lnTo>
                  <a:lnTo>
                    <a:pt x="434010" y="324924"/>
                  </a:lnTo>
                  <a:lnTo>
                    <a:pt x="439621" y="327096"/>
                  </a:lnTo>
                  <a:lnTo>
                    <a:pt x="444536" y="329792"/>
                  </a:lnTo>
                  <a:lnTo>
                    <a:pt x="445240" y="324877"/>
                  </a:lnTo>
                  <a:lnTo>
                    <a:pt x="446679" y="319790"/>
                  </a:lnTo>
                  <a:lnTo>
                    <a:pt x="449689" y="315114"/>
                  </a:lnTo>
                  <a:lnTo>
                    <a:pt x="454289" y="311733"/>
                  </a:lnTo>
                  <a:lnTo>
                    <a:pt x="459137" y="311266"/>
                  </a:lnTo>
                  <a:lnTo>
                    <a:pt x="464090" y="313628"/>
                  </a:lnTo>
                  <a:lnTo>
                    <a:pt x="467758" y="316743"/>
                  </a:lnTo>
                  <a:lnTo>
                    <a:pt x="472672" y="318714"/>
                  </a:lnTo>
                  <a:lnTo>
                    <a:pt x="478245" y="320400"/>
                  </a:lnTo>
                  <a:lnTo>
                    <a:pt x="483169" y="321353"/>
                  </a:lnTo>
                  <a:lnTo>
                    <a:pt x="486817" y="317781"/>
                  </a:lnTo>
                  <a:lnTo>
                    <a:pt x="492837" y="318791"/>
                  </a:lnTo>
                  <a:lnTo>
                    <a:pt x="497799" y="318686"/>
                  </a:lnTo>
                  <a:lnTo>
                    <a:pt x="502714" y="317533"/>
                  </a:lnTo>
                  <a:lnTo>
                    <a:pt x="508258" y="318771"/>
                  </a:lnTo>
                  <a:lnTo>
                    <a:pt x="513487" y="318152"/>
                  </a:lnTo>
                  <a:lnTo>
                    <a:pt x="518298" y="319448"/>
                  </a:lnTo>
                  <a:lnTo>
                    <a:pt x="523765" y="319933"/>
                  </a:lnTo>
                  <a:lnTo>
                    <a:pt x="529070" y="319029"/>
                  </a:lnTo>
                  <a:lnTo>
                    <a:pt x="535023" y="321410"/>
                  </a:lnTo>
                  <a:lnTo>
                    <a:pt x="540814" y="321210"/>
                  </a:lnTo>
                  <a:lnTo>
                    <a:pt x="542748" y="325744"/>
                  </a:lnTo>
                  <a:lnTo>
                    <a:pt x="548073" y="329059"/>
                  </a:lnTo>
                  <a:lnTo>
                    <a:pt x="553473" y="329563"/>
                  </a:lnTo>
                  <a:lnTo>
                    <a:pt x="556892" y="334507"/>
                  </a:lnTo>
                  <a:lnTo>
                    <a:pt x="557388" y="329639"/>
                  </a:lnTo>
                  <a:lnTo>
                    <a:pt x="556931" y="324191"/>
                  </a:lnTo>
                  <a:lnTo>
                    <a:pt x="559969" y="320515"/>
                  </a:lnTo>
                  <a:lnTo>
                    <a:pt x="560522" y="315571"/>
                  </a:lnTo>
                  <a:lnTo>
                    <a:pt x="564884" y="313390"/>
                  </a:lnTo>
                  <a:lnTo>
                    <a:pt x="565665" y="308513"/>
                  </a:lnTo>
                  <a:lnTo>
                    <a:pt x="565351" y="303607"/>
                  </a:lnTo>
                  <a:lnTo>
                    <a:pt x="562627" y="298017"/>
                  </a:lnTo>
                  <a:lnTo>
                    <a:pt x="561379" y="292349"/>
                  </a:lnTo>
                  <a:lnTo>
                    <a:pt x="560579" y="286986"/>
                  </a:lnTo>
                  <a:lnTo>
                    <a:pt x="560140" y="282138"/>
                  </a:lnTo>
                  <a:lnTo>
                    <a:pt x="558026" y="277290"/>
                  </a:lnTo>
                  <a:lnTo>
                    <a:pt x="553092" y="274299"/>
                  </a:lnTo>
                  <a:lnTo>
                    <a:pt x="555569" y="269680"/>
                  </a:lnTo>
                  <a:lnTo>
                    <a:pt x="560407" y="269756"/>
                  </a:lnTo>
                  <a:lnTo>
                    <a:pt x="565217" y="267774"/>
                  </a:lnTo>
                  <a:lnTo>
                    <a:pt x="570028" y="266889"/>
                  </a:lnTo>
                  <a:lnTo>
                    <a:pt x="574838" y="265250"/>
                  </a:lnTo>
                  <a:lnTo>
                    <a:pt x="579390" y="263631"/>
                  </a:lnTo>
                  <a:lnTo>
                    <a:pt x="584296" y="263126"/>
                  </a:lnTo>
                  <a:lnTo>
                    <a:pt x="588439" y="265574"/>
                  </a:lnTo>
                  <a:lnTo>
                    <a:pt x="593897" y="266298"/>
                  </a:lnTo>
                  <a:lnTo>
                    <a:pt x="596069" y="260916"/>
                  </a:lnTo>
                  <a:lnTo>
                    <a:pt x="591716" y="258221"/>
                  </a:lnTo>
                  <a:lnTo>
                    <a:pt x="592354" y="252811"/>
                  </a:lnTo>
                  <a:lnTo>
                    <a:pt x="593297" y="248058"/>
                  </a:lnTo>
                  <a:lnTo>
                    <a:pt x="595555" y="243514"/>
                  </a:lnTo>
                  <a:lnTo>
                    <a:pt x="599079" y="235447"/>
                  </a:lnTo>
                  <a:lnTo>
                    <a:pt x="600651" y="229036"/>
                  </a:lnTo>
                  <a:lnTo>
                    <a:pt x="602308" y="224512"/>
                  </a:lnTo>
                  <a:lnTo>
                    <a:pt x="603832" y="219606"/>
                  </a:lnTo>
                  <a:lnTo>
                    <a:pt x="609194" y="219045"/>
                  </a:lnTo>
                  <a:lnTo>
                    <a:pt x="613385" y="221750"/>
                  </a:lnTo>
                  <a:lnTo>
                    <a:pt x="618033" y="223302"/>
                  </a:lnTo>
                  <a:lnTo>
                    <a:pt x="622910" y="223321"/>
                  </a:lnTo>
                  <a:lnTo>
                    <a:pt x="627749" y="222978"/>
                  </a:lnTo>
                  <a:lnTo>
                    <a:pt x="632721" y="223064"/>
                  </a:lnTo>
                  <a:lnTo>
                    <a:pt x="636350" y="226274"/>
                  </a:lnTo>
                  <a:lnTo>
                    <a:pt x="639912" y="222874"/>
                  </a:lnTo>
                  <a:lnTo>
                    <a:pt x="644665" y="221893"/>
                  </a:lnTo>
                  <a:lnTo>
                    <a:pt x="647990" y="217768"/>
                  </a:lnTo>
                  <a:lnTo>
                    <a:pt x="647837" y="212377"/>
                  </a:lnTo>
                  <a:lnTo>
                    <a:pt x="645751" y="199137"/>
                  </a:lnTo>
                  <a:lnTo>
                    <a:pt x="646466" y="194003"/>
                  </a:lnTo>
                  <a:lnTo>
                    <a:pt x="648561" y="189650"/>
                  </a:lnTo>
                  <a:lnTo>
                    <a:pt x="654124" y="187812"/>
                  </a:lnTo>
                  <a:lnTo>
                    <a:pt x="659344" y="186460"/>
                  </a:lnTo>
                  <a:lnTo>
                    <a:pt x="663630" y="183688"/>
                  </a:lnTo>
                  <a:lnTo>
                    <a:pt x="665668" y="179335"/>
                  </a:lnTo>
                  <a:lnTo>
                    <a:pt x="665258" y="174048"/>
                  </a:lnTo>
                  <a:lnTo>
                    <a:pt x="668735" y="170448"/>
                  </a:lnTo>
                  <a:lnTo>
                    <a:pt x="673555" y="170839"/>
                  </a:lnTo>
                  <a:lnTo>
                    <a:pt x="669888" y="166191"/>
                  </a:lnTo>
                  <a:lnTo>
                    <a:pt x="666964" y="161542"/>
                  </a:lnTo>
                  <a:lnTo>
                    <a:pt x="663125" y="158285"/>
                  </a:lnTo>
                  <a:lnTo>
                    <a:pt x="666192" y="153694"/>
                  </a:lnTo>
                  <a:lnTo>
                    <a:pt x="661953" y="155923"/>
                  </a:lnTo>
                  <a:lnTo>
                    <a:pt x="657734" y="158970"/>
                  </a:lnTo>
                  <a:lnTo>
                    <a:pt x="652733" y="161409"/>
                  </a:lnTo>
                  <a:lnTo>
                    <a:pt x="648180" y="159447"/>
                  </a:lnTo>
                  <a:lnTo>
                    <a:pt x="643132" y="157647"/>
                  </a:lnTo>
                  <a:lnTo>
                    <a:pt x="639198" y="154256"/>
                  </a:lnTo>
                  <a:lnTo>
                    <a:pt x="636255" y="149465"/>
                  </a:lnTo>
                  <a:lnTo>
                    <a:pt x="633674" y="145283"/>
                  </a:lnTo>
                  <a:lnTo>
                    <a:pt x="628692" y="142740"/>
                  </a:lnTo>
                  <a:lnTo>
                    <a:pt x="624329" y="140797"/>
                  </a:lnTo>
                  <a:lnTo>
                    <a:pt x="623968" y="135844"/>
                  </a:lnTo>
                  <a:lnTo>
                    <a:pt x="620548" y="130195"/>
                  </a:lnTo>
                  <a:lnTo>
                    <a:pt x="617633" y="126004"/>
                  </a:lnTo>
                  <a:lnTo>
                    <a:pt x="613509" y="123318"/>
                  </a:lnTo>
                  <a:lnTo>
                    <a:pt x="608451" y="122052"/>
                  </a:lnTo>
                  <a:lnTo>
                    <a:pt x="603727" y="124252"/>
                  </a:lnTo>
                  <a:lnTo>
                    <a:pt x="598955" y="124890"/>
                  </a:lnTo>
                  <a:lnTo>
                    <a:pt x="595116" y="129043"/>
                  </a:lnTo>
                  <a:lnTo>
                    <a:pt x="589982" y="128957"/>
                  </a:lnTo>
                  <a:lnTo>
                    <a:pt x="585191" y="127414"/>
                  </a:lnTo>
                  <a:lnTo>
                    <a:pt x="580181" y="129033"/>
                  </a:lnTo>
                  <a:lnTo>
                    <a:pt x="577752" y="124128"/>
                  </a:lnTo>
                  <a:lnTo>
                    <a:pt x="571542" y="123652"/>
                  </a:lnTo>
                  <a:lnTo>
                    <a:pt x="573476" y="118032"/>
                  </a:lnTo>
                  <a:lnTo>
                    <a:pt x="569056" y="115470"/>
                  </a:lnTo>
                  <a:lnTo>
                    <a:pt x="562160" y="116918"/>
                  </a:lnTo>
                  <a:lnTo>
                    <a:pt x="561989" y="123109"/>
                  </a:lnTo>
                  <a:lnTo>
                    <a:pt x="557198" y="124899"/>
                  </a:lnTo>
                  <a:lnTo>
                    <a:pt x="546044" y="109441"/>
                  </a:lnTo>
                  <a:lnTo>
                    <a:pt x="543215" y="103516"/>
                  </a:lnTo>
                  <a:lnTo>
                    <a:pt x="540567" y="97782"/>
                  </a:lnTo>
                  <a:lnTo>
                    <a:pt x="533337" y="85114"/>
                  </a:lnTo>
                  <a:lnTo>
                    <a:pt x="527594" y="74550"/>
                  </a:lnTo>
                  <a:lnTo>
                    <a:pt x="521355" y="64121"/>
                  </a:lnTo>
                  <a:lnTo>
                    <a:pt x="512601" y="54415"/>
                  </a:lnTo>
                  <a:lnTo>
                    <a:pt x="508353" y="50681"/>
                  </a:lnTo>
                  <a:lnTo>
                    <a:pt x="501562" y="44985"/>
                  </a:lnTo>
                  <a:lnTo>
                    <a:pt x="496752" y="40756"/>
                  </a:lnTo>
                  <a:lnTo>
                    <a:pt x="495142" y="36041"/>
                  </a:lnTo>
                  <a:lnTo>
                    <a:pt x="500248" y="35593"/>
                  </a:lnTo>
                  <a:lnTo>
                    <a:pt x="502076" y="30554"/>
                  </a:lnTo>
                  <a:lnTo>
                    <a:pt x="496866" y="31497"/>
                  </a:lnTo>
                  <a:lnTo>
                    <a:pt x="492113" y="30602"/>
                  </a:lnTo>
                  <a:lnTo>
                    <a:pt x="481198" y="37974"/>
                  </a:lnTo>
                  <a:lnTo>
                    <a:pt x="477549" y="41889"/>
                  </a:lnTo>
                  <a:lnTo>
                    <a:pt x="472082" y="46575"/>
                  </a:lnTo>
                  <a:lnTo>
                    <a:pt x="467291" y="47928"/>
                  </a:lnTo>
                  <a:lnTo>
                    <a:pt x="462338" y="49414"/>
                  </a:lnTo>
                  <a:lnTo>
                    <a:pt x="461281" y="55862"/>
                  </a:lnTo>
                  <a:lnTo>
                    <a:pt x="457452" y="51909"/>
                  </a:lnTo>
                  <a:lnTo>
                    <a:pt x="451813" y="52567"/>
                  </a:lnTo>
                  <a:lnTo>
                    <a:pt x="445488" y="56529"/>
                  </a:lnTo>
                  <a:lnTo>
                    <a:pt x="442183" y="52862"/>
                  </a:lnTo>
                  <a:lnTo>
                    <a:pt x="444117" y="47318"/>
                  </a:lnTo>
                  <a:lnTo>
                    <a:pt x="449660" y="44794"/>
                  </a:lnTo>
                  <a:lnTo>
                    <a:pt x="450937" y="39232"/>
                  </a:lnTo>
                  <a:lnTo>
                    <a:pt x="446850" y="41708"/>
                  </a:lnTo>
                  <a:lnTo>
                    <a:pt x="441431" y="41584"/>
                  </a:lnTo>
                  <a:lnTo>
                    <a:pt x="438135" y="37984"/>
                  </a:lnTo>
                  <a:lnTo>
                    <a:pt x="430963" y="37470"/>
                  </a:lnTo>
                  <a:lnTo>
                    <a:pt x="433516" y="42137"/>
                  </a:lnTo>
                  <a:lnTo>
                    <a:pt x="427810" y="42308"/>
                  </a:lnTo>
                  <a:lnTo>
                    <a:pt x="428972" y="37374"/>
                  </a:lnTo>
                  <a:lnTo>
                    <a:pt x="426305" y="31793"/>
                  </a:lnTo>
                  <a:lnTo>
                    <a:pt x="424743" y="37355"/>
                  </a:lnTo>
                  <a:lnTo>
                    <a:pt x="420856" y="33879"/>
                  </a:lnTo>
                  <a:lnTo>
                    <a:pt x="417075" y="37755"/>
                  </a:lnTo>
                  <a:lnTo>
                    <a:pt x="410055" y="35536"/>
                  </a:lnTo>
                  <a:lnTo>
                    <a:pt x="405102" y="32983"/>
                  </a:lnTo>
                  <a:lnTo>
                    <a:pt x="408969" y="29249"/>
                  </a:lnTo>
                  <a:lnTo>
                    <a:pt x="408360" y="23754"/>
                  </a:lnTo>
                  <a:lnTo>
                    <a:pt x="405664" y="18648"/>
                  </a:lnTo>
                  <a:lnTo>
                    <a:pt x="405293" y="13133"/>
                  </a:lnTo>
                  <a:lnTo>
                    <a:pt x="403864" y="8514"/>
                  </a:lnTo>
                  <a:lnTo>
                    <a:pt x="401663" y="3903"/>
                  </a:lnTo>
                  <a:lnTo>
                    <a:pt x="396520" y="4389"/>
                  </a:lnTo>
                  <a:lnTo>
                    <a:pt x="392386" y="7999"/>
                  </a:lnTo>
                  <a:lnTo>
                    <a:pt x="387805" y="6208"/>
                  </a:lnTo>
                  <a:lnTo>
                    <a:pt x="383776" y="2103"/>
                  </a:lnTo>
                  <a:lnTo>
                    <a:pt x="378747" y="2075"/>
                  </a:lnTo>
                  <a:lnTo>
                    <a:pt x="372870" y="-97"/>
                  </a:lnTo>
                  <a:lnTo>
                    <a:pt x="367926" y="1303"/>
                  </a:lnTo>
                  <a:lnTo>
                    <a:pt x="366050" y="6380"/>
                  </a:lnTo>
                  <a:lnTo>
                    <a:pt x="360801" y="6894"/>
                  </a:lnTo>
                  <a:lnTo>
                    <a:pt x="359478" y="11847"/>
                  </a:lnTo>
                  <a:lnTo>
                    <a:pt x="352553" y="13105"/>
                  </a:lnTo>
                  <a:lnTo>
                    <a:pt x="348314" y="16753"/>
                  </a:lnTo>
                  <a:lnTo>
                    <a:pt x="342647" y="17629"/>
                  </a:lnTo>
                  <a:lnTo>
                    <a:pt x="335398" y="18924"/>
                  </a:lnTo>
                  <a:lnTo>
                    <a:pt x="321873" y="22668"/>
                  </a:lnTo>
                  <a:lnTo>
                    <a:pt x="316396" y="22591"/>
                  </a:lnTo>
                  <a:lnTo>
                    <a:pt x="310986" y="24649"/>
                  </a:lnTo>
                  <a:lnTo>
                    <a:pt x="309881" y="30135"/>
                  </a:lnTo>
                  <a:lnTo>
                    <a:pt x="302651" y="30345"/>
                  </a:lnTo>
                  <a:lnTo>
                    <a:pt x="297355" y="30392"/>
                  </a:lnTo>
                  <a:lnTo>
                    <a:pt x="292440" y="32031"/>
                  </a:lnTo>
                  <a:lnTo>
                    <a:pt x="288745" y="35107"/>
                  </a:lnTo>
                  <a:lnTo>
                    <a:pt x="283544" y="33993"/>
                  </a:lnTo>
                  <a:lnTo>
                    <a:pt x="278029" y="35231"/>
                  </a:lnTo>
                  <a:lnTo>
                    <a:pt x="273695" y="37917"/>
                  </a:lnTo>
                  <a:lnTo>
                    <a:pt x="267370" y="38213"/>
                  </a:lnTo>
                  <a:lnTo>
                    <a:pt x="265475" y="42622"/>
                  </a:lnTo>
                  <a:lnTo>
                    <a:pt x="260570" y="39727"/>
                  </a:lnTo>
                  <a:lnTo>
                    <a:pt x="255188" y="42165"/>
                  </a:lnTo>
                  <a:lnTo>
                    <a:pt x="250807" y="40270"/>
                  </a:lnTo>
                  <a:lnTo>
                    <a:pt x="246130" y="38346"/>
                  </a:lnTo>
                  <a:lnTo>
                    <a:pt x="242606" y="42356"/>
                  </a:lnTo>
                  <a:lnTo>
                    <a:pt x="242586" y="47147"/>
                  </a:lnTo>
                  <a:lnTo>
                    <a:pt x="238043" y="50062"/>
                  </a:lnTo>
                  <a:lnTo>
                    <a:pt x="243329" y="52967"/>
                  </a:lnTo>
                  <a:lnTo>
                    <a:pt x="248911" y="52147"/>
                  </a:lnTo>
                  <a:lnTo>
                    <a:pt x="244044" y="54510"/>
                  </a:lnTo>
                  <a:lnTo>
                    <a:pt x="242691" y="59958"/>
                  </a:lnTo>
                  <a:lnTo>
                    <a:pt x="248483" y="62625"/>
                  </a:lnTo>
                  <a:lnTo>
                    <a:pt x="254912" y="64644"/>
                  </a:lnTo>
                  <a:lnTo>
                    <a:pt x="258465" y="68826"/>
                  </a:lnTo>
                  <a:lnTo>
                    <a:pt x="253560" y="68750"/>
                  </a:lnTo>
                  <a:lnTo>
                    <a:pt x="248426" y="68140"/>
                  </a:lnTo>
                  <a:lnTo>
                    <a:pt x="241777" y="68892"/>
                  </a:lnTo>
                  <a:lnTo>
                    <a:pt x="238148" y="73093"/>
                  </a:lnTo>
                  <a:lnTo>
                    <a:pt x="235043" y="77779"/>
                  </a:lnTo>
                  <a:lnTo>
                    <a:pt x="239472" y="81999"/>
                  </a:lnTo>
                  <a:lnTo>
                    <a:pt x="239938" y="86933"/>
                  </a:lnTo>
                  <a:lnTo>
                    <a:pt x="235996" y="90114"/>
                  </a:lnTo>
                  <a:lnTo>
                    <a:pt x="227547" y="95296"/>
                  </a:lnTo>
                  <a:lnTo>
                    <a:pt x="224203" y="99201"/>
                  </a:lnTo>
                  <a:lnTo>
                    <a:pt x="230309" y="101125"/>
                  </a:lnTo>
                  <a:lnTo>
                    <a:pt x="238701" y="106011"/>
                  </a:lnTo>
                  <a:lnTo>
                    <a:pt x="241501" y="110440"/>
                  </a:lnTo>
                  <a:lnTo>
                    <a:pt x="247177" y="111479"/>
                  </a:lnTo>
                  <a:lnTo>
                    <a:pt x="251178" y="115546"/>
                  </a:lnTo>
                  <a:lnTo>
                    <a:pt x="248092" y="122014"/>
                  </a:lnTo>
                  <a:lnTo>
                    <a:pt x="247197" y="127366"/>
                  </a:lnTo>
                  <a:lnTo>
                    <a:pt x="236605" y="131272"/>
                  </a:lnTo>
                  <a:lnTo>
                    <a:pt x="228604" y="130919"/>
                  </a:lnTo>
                  <a:lnTo>
                    <a:pt x="226337" y="126519"/>
                  </a:lnTo>
                  <a:lnTo>
                    <a:pt x="223184" y="130796"/>
                  </a:lnTo>
                  <a:lnTo>
                    <a:pt x="215117" y="135472"/>
                  </a:lnTo>
                  <a:lnTo>
                    <a:pt x="211621" y="131367"/>
                  </a:lnTo>
                  <a:lnTo>
                    <a:pt x="204610" y="130148"/>
                  </a:lnTo>
                  <a:lnTo>
                    <a:pt x="201124" y="126443"/>
                  </a:lnTo>
                  <a:lnTo>
                    <a:pt x="200277" y="121585"/>
                  </a:lnTo>
                  <a:lnTo>
                    <a:pt x="195695" y="118708"/>
                  </a:lnTo>
                  <a:lnTo>
                    <a:pt x="190733" y="119413"/>
                  </a:lnTo>
                  <a:lnTo>
                    <a:pt x="186084" y="120823"/>
                  </a:lnTo>
                  <a:lnTo>
                    <a:pt x="182331" y="124480"/>
                  </a:lnTo>
                  <a:lnTo>
                    <a:pt x="178283" y="121433"/>
                  </a:lnTo>
                  <a:lnTo>
                    <a:pt x="173349" y="120642"/>
                  </a:lnTo>
                  <a:lnTo>
                    <a:pt x="168882" y="123052"/>
                  </a:lnTo>
                  <a:lnTo>
                    <a:pt x="164481" y="120794"/>
                  </a:lnTo>
                  <a:lnTo>
                    <a:pt x="162005" y="124861"/>
                  </a:lnTo>
                  <a:lnTo>
                    <a:pt x="157976" y="130281"/>
                  </a:lnTo>
                  <a:lnTo>
                    <a:pt x="153385" y="133082"/>
                  </a:lnTo>
                  <a:lnTo>
                    <a:pt x="147193" y="130624"/>
                  </a:lnTo>
                  <a:lnTo>
                    <a:pt x="142955" y="127614"/>
                  </a:lnTo>
                  <a:lnTo>
                    <a:pt x="138774" y="124385"/>
                  </a:lnTo>
                  <a:lnTo>
                    <a:pt x="133983" y="121747"/>
                  </a:lnTo>
                  <a:lnTo>
                    <a:pt x="134859" y="126919"/>
                  </a:lnTo>
                  <a:lnTo>
                    <a:pt x="135878" y="132596"/>
                  </a:lnTo>
                  <a:lnTo>
                    <a:pt x="130830" y="132215"/>
                  </a:lnTo>
                  <a:lnTo>
                    <a:pt x="132573" y="127224"/>
                  </a:lnTo>
                  <a:lnTo>
                    <a:pt x="128753" y="123671"/>
                  </a:lnTo>
                  <a:lnTo>
                    <a:pt x="126258" y="119442"/>
                  </a:lnTo>
                  <a:lnTo>
                    <a:pt x="121600" y="117298"/>
                  </a:lnTo>
                  <a:lnTo>
                    <a:pt x="117314" y="114222"/>
                  </a:lnTo>
                  <a:lnTo>
                    <a:pt x="114647" y="109926"/>
                  </a:lnTo>
                  <a:lnTo>
                    <a:pt x="109770" y="108612"/>
                  </a:lnTo>
                  <a:lnTo>
                    <a:pt x="104893" y="108983"/>
                  </a:lnTo>
                  <a:lnTo>
                    <a:pt x="100254" y="110307"/>
                  </a:lnTo>
                  <a:lnTo>
                    <a:pt x="98369" y="105802"/>
                  </a:lnTo>
                  <a:lnTo>
                    <a:pt x="93921" y="102859"/>
                  </a:lnTo>
                  <a:lnTo>
                    <a:pt x="89167" y="104192"/>
                  </a:lnTo>
                  <a:lnTo>
                    <a:pt x="87834" y="109155"/>
                  </a:lnTo>
                  <a:lnTo>
                    <a:pt x="81509" y="109745"/>
                  </a:lnTo>
                  <a:lnTo>
                    <a:pt x="79395" y="105326"/>
                  </a:lnTo>
                  <a:lnTo>
                    <a:pt x="74556" y="104468"/>
                  </a:lnTo>
                  <a:lnTo>
                    <a:pt x="70546" y="101801"/>
                  </a:lnTo>
                  <a:lnTo>
                    <a:pt x="71270" y="106812"/>
                  </a:lnTo>
                  <a:lnTo>
                    <a:pt x="66726" y="108793"/>
                  </a:lnTo>
                  <a:lnTo>
                    <a:pt x="64012" y="113517"/>
                  </a:lnTo>
                  <a:lnTo>
                    <a:pt x="58469" y="115670"/>
                  </a:lnTo>
                  <a:lnTo>
                    <a:pt x="54135" y="119470"/>
                  </a:lnTo>
                  <a:lnTo>
                    <a:pt x="48820" y="118984"/>
                  </a:lnTo>
                  <a:lnTo>
                    <a:pt x="48105" y="123890"/>
                  </a:lnTo>
                  <a:lnTo>
                    <a:pt x="44886" y="127557"/>
                  </a:lnTo>
                  <a:lnTo>
                    <a:pt x="40533" y="131424"/>
                  </a:lnTo>
                  <a:lnTo>
                    <a:pt x="35504" y="131577"/>
                  </a:lnTo>
                  <a:lnTo>
                    <a:pt x="36875" y="141644"/>
                  </a:lnTo>
                  <a:lnTo>
                    <a:pt x="39704" y="147807"/>
                  </a:lnTo>
                  <a:lnTo>
                    <a:pt x="32208" y="152522"/>
                  </a:lnTo>
                  <a:lnTo>
                    <a:pt x="26960" y="148369"/>
                  </a:lnTo>
                  <a:lnTo>
                    <a:pt x="24550" y="143483"/>
                  </a:lnTo>
                  <a:lnTo>
                    <a:pt x="20845" y="139501"/>
                  </a:lnTo>
                  <a:lnTo>
                    <a:pt x="17178" y="136377"/>
                  </a:lnTo>
                  <a:lnTo>
                    <a:pt x="13815" y="139797"/>
                  </a:lnTo>
                  <a:lnTo>
                    <a:pt x="14063" y="145855"/>
                  </a:lnTo>
                  <a:lnTo>
                    <a:pt x="11234" y="149960"/>
                  </a:lnTo>
                  <a:lnTo>
                    <a:pt x="6605" y="151779"/>
                  </a:lnTo>
                  <a:lnTo>
                    <a:pt x="5528" y="158361"/>
                  </a:lnTo>
                  <a:lnTo>
                    <a:pt x="4614" y="165152"/>
                  </a:lnTo>
                  <a:lnTo>
                    <a:pt x="8348" y="168219"/>
                  </a:lnTo>
                  <a:lnTo>
                    <a:pt x="7757" y="173058"/>
                  </a:lnTo>
                  <a:lnTo>
                    <a:pt x="-158" y="187964"/>
                  </a:lnTo>
                  <a:lnTo>
                    <a:pt x="10253" y="192051"/>
                  </a:lnTo>
                  <a:lnTo>
                    <a:pt x="11710" y="196670"/>
                  </a:lnTo>
                  <a:lnTo>
                    <a:pt x="11215" y="202309"/>
                  </a:lnTo>
                  <a:lnTo>
                    <a:pt x="14586" y="206557"/>
                  </a:lnTo>
                  <a:lnTo>
                    <a:pt x="19007" y="204671"/>
                  </a:lnTo>
                  <a:lnTo>
                    <a:pt x="25226" y="204547"/>
                  </a:lnTo>
                  <a:lnTo>
                    <a:pt x="32227" y="213158"/>
                  </a:lnTo>
                  <a:lnTo>
                    <a:pt x="36504" y="220854"/>
                  </a:lnTo>
                  <a:lnTo>
                    <a:pt x="39895" y="226074"/>
                  </a:lnTo>
                  <a:lnTo>
                    <a:pt x="35951" y="230113"/>
                  </a:lnTo>
                  <a:lnTo>
                    <a:pt x="38618" y="235789"/>
                  </a:lnTo>
                  <a:lnTo>
                    <a:pt x="44486" y="238399"/>
                  </a:lnTo>
                  <a:lnTo>
                    <a:pt x="49162" y="241333"/>
                  </a:lnTo>
                  <a:lnTo>
                    <a:pt x="53963" y="240628"/>
                  </a:lnTo>
                  <a:lnTo>
                    <a:pt x="56106" y="236190"/>
                  </a:lnTo>
                  <a:lnTo>
                    <a:pt x="58859" y="231865"/>
                  </a:lnTo>
                  <a:lnTo>
                    <a:pt x="63317" y="228027"/>
                  </a:lnTo>
                  <a:lnTo>
                    <a:pt x="68965" y="225265"/>
                  </a:lnTo>
                  <a:lnTo>
                    <a:pt x="76127" y="225026"/>
                  </a:lnTo>
                  <a:lnTo>
                    <a:pt x="82347" y="223779"/>
                  </a:lnTo>
                  <a:lnTo>
                    <a:pt x="90853" y="227903"/>
                  </a:lnTo>
                  <a:lnTo>
                    <a:pt x="95740" y="229322"/>
                  </a:lnTo>
                  <a:lnTo>
                    <a:pt x="100512" y="226017"/>
                  </a:lnTo>
                  <a:lnTo>
                    <a:pt x="103836" y="231198"/>
                  </a:lnTo>
                  <a:lnTo>
                    <a:pt x="108351" y="232923"/>
                  </a:lnTo>
                  <a:lnTo>
                    <a:pt x="109570" y="237580"/>
                  </a:lnTo>
                  <a:lnTo>
                    <a:pt x="106094" y="242257"/>
                  </a:lnTo>
                  <a:lnTo>
                    <a:pt x="106179" y="248496"/>
                  </a:lnTo>
                  <a:lnTo>
                    <a:pt x="103579" y="254192"/>
                  </a:lnTo>
                  <a:lnTo>
                    <a:pt x="105208" y="259993"/>
                  </a:lnTo>
                  <a:lnTo>
                    <a:pt x="98416" y="260631"/>
                  </a:lnTo>
                  <a:lnTo>
                    <a:pt x="86338" y="261355"/>
                  </a:lnTo>
                  <a:lnTo>
                    <a:pt x="79805" y="264346"/>
                  </a:lnTo>
                  <a:lnTo>
                    <a:pt x="78452" y="270137"/>
                  </a:lnTo>
                  <a:lnTo>
                    <a:pt x="74051" y="273880"/>
                  </a:lnTo>
                  <a:lnTo>
                    <a:pt x="78899" y="279614"/>
                  </a:lnTo>
                  <a:lnTo>
                    <a:pt x="83348" y="282033"/>
                  </a:lnTo>
                  <a:lnTo>
                    <a:pt x="76014" y="283024"/>
                  </a:lnTo>
                  <a:lnTo>
                    <a:pt x="71108" y="279290"/>
                  </a:lnTo>
                  <a:lnTo>
                    <a:pt x="62983" y="279052"/>
                  </a:lnTo>
                  <a:lnTo>
                    <a:pt x="61869" y="284272"/>
                  </a:lnTo>
                  <a:lnTo>
                    <a:pt x="71308" y="288939"/>
                  </a:lnTo>
                  <a:lnTo>
                    <a:pt x="73204" y="293882"/>
                  </a:lnTo>
                  <a:lnTo>
                    <a:pt x="77128" y="302550"/>
                  </a:lnTo>
                  <a:lnTo>
                    <a:pt x="79462" y="309589"/>
                  </a:lnTo>
                  <a:lnTo>
                    <a:pt x="85424" y="312885"/>
                  </a:lnTo>
                  <a:lnTo>
                    <a:pt x="89348" y="320543"/>
                  </a:lnTo>
                  <a:lnTo>
                    <a:pt x="95064" y="320343"/>
                  </a:lnTo>
                  <a:lnTo>
                    <a:pt x="101045" y="321238"/>
                  </a:lnTo>
                  <a:lnTo>
                    <a:pt x="102436" y="326296"/>
                  </a:lnTo>
                  <a:lnTo>
                    <a:pt x="99331" y="334097"/>
                  </a:lnTo>
                  <a:lnTo>
                    <a:pt x="99007" y="342098"/>
                  </a:lnTo>
                  <a:lnTo>
                    <a:pt x="106370" y="337145"/>
                  </a:lnTo>
                  <a:lnTo>
                    <a:pt x="116895" y="332764"/>
                  </a:lnTo>
                  <a:lnTo>
                    <a:pt x="127591" y="330754"/>
                  </a:lnTo>
                  <a:lnTo>
                    <a:pt x="136888" y="338041"/>
                  </a:lnTo>
                  <a:lnTo>
                    <a:pt x="139707" y="342917"/>
                  </a:lnTo>
                  <a:lnTo>
                    <a:pt x="142441" y="347832"/>
                  </a:lnTo>
                  <a:lnTo>
                    <a:pt x="146317" y="353319"/>
                  </a:lnTo>
                  <a:lnTo>
                    <a:pt x="150565" y="355519"/>
                  </a:lnTo>
                  <a:lnTo>
                    <a:pt x="157052" y="354214"/>
                  </a:lnTo>
                  <a:lnTo>
                    <a:pt x="157052" y="270794"/>
                  </a:lnTo>
                  <a:lnTo>
                    <a:pt x="169378" y="266641"/>
                  </a:lnTo>
                  <a:lnTo>
                    <a:pt x="177350" y="264022"/>
                  </a:lnTo>
                  <a:lnTo>
                    <a:pt x="190733" y="259745"/>
                  </a:lnTo>
                  <a:lnTo>
                    <a:pt x="199876" y="256916"/>
                  </a:lnTo>
                  <a:lnTo>
                    <a:pt x="206525" y="262126"/>
                  </a:lnTo>
                  <a:lnTo>
                    <a:pt x="220088" y="270794"/>
                  </a:lnTo>
                  <a:lnTo>
                    <a:pt x="232881" y="279147"/>
                  </a:lnTo>
                  <a:lnTo>
                    <a:pt x="240872" y="285415"/>
                  </a:lnTo>
                  <a:lnTo>
                    <a:pt x="246806" y="293997"/>
                  </a:lnTo>
                  <a:lnTo>
                    <a:pt x="256369" y="305303"/>
                  </a:lnTo>
                  <a:lnTo>
                    <a:pt x="278620" y="301998"/>
                  </a:lnTo>
                  <a:lnTo>
                    <a:pt x="286945" y="303150"/>
                  </a:lnTo>
                  <a:lnTo>
                    <a:pt x="298232" y="303817"/>
                  </a:lnTo>
                  <a:lnTo>
                    <a:pt x="304804" y="300055"/>
                  </a:lnTo>
                  <a:lnTo>
                    <a:pt x="308985" y="305541"/>
                  </a:lnTo>
                  <a:lnTo>
                    <a:pt x="314719" y="309637"/>
                  </a:lnTo>
                  <a:lnTo>
                    <a:pt x="318196" y="316800"/>
                  </a:lnTo>
                  <a:lnTo>
                    <a:pt x="324016" y="318200"/>
                  </a:lnTo>
                  <a:lnTo>
                    <a:pt x="324035" y="326553"/>
                  </a:lnTo>
                  <a:lnTo>
                    <a:pt x="323635" y="331668"/>
                  </a:lnTo>
                  <a:lnTo>
                    <a:pt x="322444" y="340612"/>
                  </a:lnTo>
                  <a:lnTo>
                    <a:pt x="331283" y="341946"/>
                  </a:lnTo>
                  <a:lnTo>
                    <a:pt x="332541" y="350642"/>
                  </a:lnTo>
                  <a:lnTo>
                    <a:pt x="334188" y="358167"/>
                  </a:lnTo>
                  <a:lnTo>
                    <a:pt x="345038" y="358500"/>
                  </a:lnTo>
                  <a:lnTo>
                    <a:pt x="351162" y="357300"/>
                  </a:lnTo>
                  <a:lnTo>
                    <a:pt x="355267" y="360748"/>
                  </a:lnTo>
                  <a:lnTo>
                    <a:pt x="355924" y="365644"/>
                  </a:lnTo>
                  <a:lnTo>
                    <a:pt x="361677" y="369644"/>
                  </a:lnTo>
                  <a:close/>
                </a:path>
              </a:pathLst>
            </a:custGeom>
            <a:solidFill>
              <a:srgbClr val="768EEB"/>
            </a:solidFill>
            <a:ln w="0" cap="flat">
              <a:solidFill>
                <a:srgbClr val="768EEB"/>
              </a:solidFill>
              <a:prstDash val="solid"/>
              <a:miter/>
            </a:ln>
          </p:spPr>
          <p:txBody>
            <a:bodyPr rtlCol="0" anchor="ctr"/>
            <a:lstStyle/>
            <a:p>
              <a:endParaRPr lang="de-DE"/>
            </a:p>
          </p:txBody>
        </p:sp>
        <p:sp>
          <p:nvSpPr>
            <p:cNvPr id="52" name="Freihandform: Form 51">
              <a:extLst>
                <a:ext uri="{FF2B5EF4-FFF2-40B4-BE49-F238E27FC236}">
                  <a16:creationId xmlns:a16="http://schemas.microsoft.com/office/drawing/2014/main" id="{E19964FA-C494-F426-4266-D11FD4E2738E}"/>
                </a:ext>
              </a:extLst>
            </p:cNvPr>
            <p:cNvSpPr/>
            <p:nvPr/>
          </p:nvSpPr>
          <p:spPr>
            <a:xfrm>
              <a:off x="9747363" y="4445366"/>
              <a:ext cx="149870" cy="179564"/>
            </a:xfrm>
            <a:custGeom>
              <a:avLst/>
              <a:gdLst>
                <a:gd name="connsiteX0" fmla="*/ 98616 w 123938"/>
                <a:gd name="connsiteY0" fmla="*/ 148398 h 148494"/>
                <a:gd name="connsiteX1" fmla="*/ 97969 w 123938"/>
                <a:gd name="connsiteY1" fmla="*/ 143483 h 148494"/>
                <a:gd name="connsiteX2" fmla="*/ 101188 w 123938"/>
                <a:gd name="connsiteY2" fmla="*/ 139406 h 148494"/>
                <a:gd name="connsiteX3" fmla="*/ 105779 w 123938"/>
                <a:gd name="connsiteY3" fmla="*/ 136863 h 148494"/>
                <a:gd name="connsiteX4" fmla="*/ 109427 w 123938"/>
                <a:gd name="connsiteY4" fmla="*/ 140006 h 148494"/>
                <a:gd name="connsiteX5" fmla="*/ 114304 w 123938"/>
                <a:gd name="connsiteY5" fmla="*/ 139778 h 148494"/>
                <a:gd name="connsiteX6" fmla="*/ 118342 w 123938"/>
                <a:gd name="connsiteY6" fmla="*/ 137158 h 148494"/>
                <a:gd name="connsiteX7" fmla="*/ 122771 w 123938"/>
                <a:gd name="connsiteY7" fmla="*/ 135044 h 148494"/>
                <a:gd name="connsiteX8" fmla="*/ 121486 w 123938"/>
                <a:gd name="connsiteY8" fmla="*/ 130310 h 148494"/>
                <a:gd name="connsiteX9" fmla="*/ 123781 w 123938"/>
                <a:gd name="connsiteY9" fmla="*/ 125919 h 148494"/>
                <a:gd name="connsiteX10" fmla="*/ 121419 w 123938"/>
                <a:gd name="connsiteY10" fmla="*/ 121623 h 148494"/>
                <a:gd name="connsiteX11" fmla="*/ 118075 w 123938"/>
                <a:gd name="connsiteY11" fmla="*/ 117670 h 148494"/>
                <a:gd name="connsiteX12" fmla="*/ 120904 w 123938"/>
                <a:gd name="connsiteY12" fmla="*/ 112946 h 148494"/>
                <a:gd name="connsiteX13" fmla="*/ 116733 w 123938"/>
                <a:gd name="connsiteY13" fmla="*/ 110155 h 148494"/>
                <a:gd name="connsiteX14" fmla="*/ 112885 w 123938"/>
                <a:gd name="connsiteY14" fmla="*/ 106478 h 148494"/>
                <a:gd name="connsiteX15" fmla="*/ 108331 w 123938"/>
                <a:gd name="connsiteY15" fmla="*/ 105069 h 148494"/>
                <a:gd name="connsiteX16" fmla="*/ 106102 w 123938"/>
                <a:gd name="connsiteY16" fmla="*/ 100706 h 148494"/>
                <a:gd name="connsiteX17" fmla="*/ 106065 w 123938"/>
                <a:gd name="connsiteY17" fmla="*/ 95429 h 148494"/>
                <a:gd name="connsiteX18" fmla="*/ 102283 w 123938"/>
                <a:gd name="connsiteY18" fmla="*/ 92086 h 148494"/>
                <a:gd name="connsiteX19" fmla="*/ 94682 w 123938"/>
                <a:gd name="connsiteY19" fmla="*/ 84552 h 148494"/>
                <a:gd name="connsiteX20" fmla="*/ 90691 w 123938"/>
                <a:gd name="connsiteY20" fmla="*/ 80294 h 148494"/>
                <a:gd name="connsiteX21" fmla="*/ 88767 w 123938"/>
                <a:gd name="connsiteY21" fmla="*/ 75636 h 148494"/>
                <a:gd name="connsiteX22" fmla="*/ 84557 w 123938"/>
                <a:gd name="connsiteY22" fmla="*/ 73169 h 148494"/>
                <a:gd name="connsiteX23" fmla="*/ 82376 w 123938"/>
                <a:gd name="connsiteY23" fmla="*/ 68645 h 148494"/>
                <a:gd name="connsiteX24" fmla="*/ 79423 w 123938"/>
                <a:gd name="connsiteY24" fmla="*/ 64626 h 148494"/>
                <a:gd name="connsiteX25" fmla="*/ 74746 w 123938"/>
                <a:gd name="connsiteY25" fmla="*/ 62987 h 148494"/>
                <a:gd name="connsiteX26" fmla="*/ 70479 w 123938"/>
                <a:gd name="connsiteY26" fmla="*/ 59968 h 148494"/>
                <a:gd name="connsiteX27" fmla="*/ 66364 w 123938"/>
                <a:gd name="connsiteY27" fmla="*/ 57129 h 148494"/>
                <a:gd name="connsiteX28" fmla="*/ 61840 w 123938"/>
                <a:gd name="connsiteY28" fmla="*/ 55272 h 148494"/>
                <a:gd name="connsiteX29" fmla="*/ 65516 w 123938"/>
                <a:gd name="connsiteY29" fmla="*/ 52005 h 148494"/>
                <a:gd name="connsiteX30" fmla="*/ 68945 w 123938"/>
                <a:gd name="connsiteY30" fmla="*/ 48414 h 148494"/>
                <a:gd name="connsiteX31" fmla="*/ 74003 w 123938"/>
                <a:gd name="connsiteY31" fmla="*/ 49538 h 148494"/>
                <a:gd name="connsiteX32" fmla="*/ 77690 w 123938"/>
                <a:gd name="connsiteY32" fmla="*/ 46166 h 148494"/>
                <a:gd name="connsiteX33" fmla="*/ 79995 w 123938"/>
                <a:gd name="connsiteY33" fmla="*/ 41975 h 148494"/>
                <a:gd name="connsiteX34" fmla="*/ 75832 w 123938"/>
                <a:gd name="connsiteY34" fmla="*/ 39546 h 148494"/>
                <a:gd name="connsiteX35" fmla="*/ 74785 w 123938"/>
                <a:gd name="connsiteY35" fmla="*/ 34717 h 148494"/>
                <a:gd name="connsiteX36" fmla="*/ 72260 w 123938"/>
                <a:gd name="connsiteY36" fmla="*/ 30535 h 148494"/>
                <a:gd name="connsiteX37" fmla="*/ 68745 w 123938"/>
                <a:gd name="connsiteY37" fmla="*/ 26954 h 148494"/>
                <a:gd name="connsiteX38" fmla="*/ 63488 w 123938"/>
                <a:gd name="connsiteY38" fmla="*/ 26925 h 148494"/>
                <a:gd name="connsiteX39" fmla="*/ 59869 w 123938"/>
                <a:gd name="connsiteY39" fmla="*/ 30164 h 148494"/>
                <a:gd name="connsiteX40" fmla="*/ 55029 w 123938"/>
                <a:gd name="connsiteY40" fmla="*/ 28478 h 148494"/>
                <a:gd name="connsiteX41" fmla="*/ 50086 w 123938"/>
                <a:gd name="connsiteY41" fmla="*/ 26916 h 148494"/>
                <a:gd name="connsiteX42" fmla="*/ 46724 w 123938"/>
                <a:gd name="connsiteY42" fmla="*/ 23430 h 148494"/>
                <a:gd name="connsiteX43" fmla="*/ 45647 w 123938"/>
                <a:gd name="connsiteY43" fmla="*/ 18572 h 148494"/>
                <a:gd name="connsiteX44" fmla="*/ 47066 w 123938"/>
                <a:gd name="connsiteY44" fmla="*/ 14000 h 148494"/>
                <a:gd name="connsiteX45" fmla="*/ 42295 w 123938"/>
                <a:gd name="connsiteY45" fmla="*/ 13638 h 148494"/>
                <a:gd name="connsiteX46" fmla="*/ 40819 w 123938"/>
                <a:gd name="connsiteY46" fmla="*/ 9018 h 148494"/>
                <a:gd name="connsiteX47" fmla="*/ 37561 w 123938"/>
                <a:gd name="connsiteY47" fmla="*/ 5370 h 148494"/>
                <a:gd name="connsiteX48" fmla="*/ 33760 w 123938"/>
                <a:gd name="connsiteY48" fmla="*/ 2208 h 148494"/>
                <a:gd name="connsiteX49" fmla="*/ 29484 w 123938"/>
                <a:gd name="connsiteY49" fmla="*/ -97 h 148494"/>
                <a:gd name="connsiteX50" fmla="*/ 25045 w 123938"/>
                <a:gd name="connsiteY50" fmla="*/ 1817 h 148494"/>
                <a:gd name="connsiteX51" fmla="*/ 24483 w 123938"/>
                <a:gd name="connsiteY51" fmla="*/ 6989 h 148494"/>
                <a:gd name="connsiteX52" fmla="*/ 27093 w 123938"/>
                <a:gd name="connsiteY52" fmla="*/ 11200 h 148494"/>
                <a:gd name="connsiteX53" fmla="*/ 27150 w 123938"/>
                <a:gd name="connsiteY53" fmla="*/ 16324 h 148494"/>
                <a:gd name="connsiteX54" fmla="*/ 28283 w 123938"/>
                <a:gd name="connsiteY54" fmla="*/ 20963 h 148494"/>
                <a:gd name="connsiteX55" fmla="*/ 23492 w 123938"/>
                <a:gd name="connsiteY55" fmla="*/ 21020 h 148494"/>
                <a:gd name="connsiteX56" fmla="*/ 18663 w 123938"/>
                <a:gd name="connsiteY56" fmla="*/ 21858 h 148494"/>
                <a:gd name="connsiteX57" fmla="*/ 17672 w 123938"/>
                <a:gd name="connsiteY57" fmla="*/ 17134 h 148494"/>
                <a:gd name="connsiteX58" fmla="*/ 12434 w 123938"/>
                <a:gd name="connsiteY58" fmla="*/ 19324 h 148494"/>
                <a:gd name="connsiteX59" fmla="*/ 8900 w 123938"/>
                <a:gd name="connsiteY59" fmla="*/ 23173 h 148494"/>
                <a:gd name="connsiteX60" fmla="*/ 6167 w 123938"/>
                <a:gd name="connsiteY60" fmla="*/ 27430 h 148494"/>
                <a:gd name="connsiteX61" fmla="*/ 2033 w 123938"/>
                <a:gd name="connsiteY61" fmla="*/ 29907 h 148494"/>
                <a:gd name="connsiteX62" fmla="*/ -158 w 123938"/>
                <a:gd name="connsiteY62" fmla="*/ 35546 h 148494"/>
                <a:gd name="connsiteX63" fmla="*/ 4652 w 123938"/>
                <a:gd name="connsiteY63" fmla="*/ 38660 h 148494"/>
                <a:gd name="connsiteX64" fmla="*/ 6643 w 123938"/>
                <a:gd name="connsiteY64" fmla="*/ 43080 h 148494"/>
                <a:gd name="connsiteX65" fmla="*/ 4423 w 123938"/>
                <a:gd name="connsiteY65" fmla="*/ 47423 h 148494"/>
                <a:gd name="connsiteX66" fmla="*/ 7233 w 123938"/>
                <a:gd name="connsiteY66" fmla="*/ 51871 h 148494"/>
                <a:gd name="connsiteX67" fmla="*/ 11958 w 123938"/>
                <a:gd name="connsiteY67" fmla="*/ 50586 h 148494"/>
                <a:gd name="connsiteX68" fmla="*/ 17082 w 123938"/>
                <a:gd name="connsiteY68" fmla="*/ 50357 h 148494"/>
                <a:gd name="connsiteX69" fmla="*/ 18034 w 123938"/>
                <a:gd name="connsiteY69" fmla="*/ 55205 h 148494"/>
                <a:gd name="connsiteX70" fmla="*/ 20187 w 123938"/>
                <a:gd name="connsiteY70" fmla="*/ 59748 h 148494"/>
                <a:gd name="connsiteX71" fmla="*/ 18415 w 123938"/>
                <a:gd name="connsiteY71" fmla="*/ 64225 h 148494"/>
                <a:gd name="connsiteX72" fmla="*/ 16568 w 123938"/>
                <a:gd name="connsiteY72" fmla="*/ 68883 h 148494"/>
                <a:gd name="connsiteX73" fmla="*/ 17035 w 123938"/>
                <a:gd name="connsiteY73" fmla="*/ 74055 h 148494"/>
                <a:gd name="connsiteX74" fmla="*/ 16225 w 123938"/>
                <a:gd name="connsiteY74" fmla="*/ 78913 h 148494"/>
                <a:gd name="connsiteX75" fmla="*/ 14282 w 123938"/>
                <a:gd name="connsiteY75" fmla="*/ 83294 h 148494"/>
                <a:gd name="connsiteX76" fmla="*/ 16987 w 123938"/>
                <a:gd name="connsiteY76" fmla="*/ 87266 h 148494"/>
                <a:gd name="connsiteX77" fmla="*/ 20244 w 123938"/>
                <a:gd name="connsiteY77" fmla="*/ 83609 h 148494"/>
                <a:gd name="connsiteX78" fmla="*/ 23883 w 123938"/>
                <a:gd name="connsiteY78" fmla="*/ 80361 h 148494"/>
                <a:gd name="connsiteX79" fmla="*/ 27283 w 123938"/>
                <a:gd name="connsiteY79" fmla="*/ 76817 h 148494"/>
                <a:gd name="connsiteX80" fmla="*/ 31579 w 123938"/>
                <a:gd name="connsiteY80" fmla="*/ 74598 h 148494"/>
                <a:gd name="connsiteX81" fmla="*/ 36570 w 123938"/>
                <a:gd name="connsiteY81" fmla="*/ 77275 h 148494"/>
                <a:gd name="connsiteX82" fmla="*/ 40942 w 123938"/>
                <a:gd name="connsiteY82" fmla="*/ 79789 h 148494"/>
                <a:gd name="connsiteX83" fmla="*/ 46247 w 123938"/>
                <a:gd name="connsiteY83" fmla="*/ 78075 h 148494"/>
                <a:gd name="connsiteX84" fmla="*/ 49934 w 123938"/>
                <a:gd name="connsiteY84" fmla="*/ 74646 h 148494"/>
                <a:gd name="connsiteX85" fmla="*/ 52506 w 123938"/>
                <a:gd name="connsiteY85" fmla="*/ 70512 h 148494"/>
                <a:gd name="connsiteX86" fmla="*/ 57573 w 123938"/>
                <a:gd name="connsiteY86" fmla="*/ 71093 h 148494"/>
                <a:gd name="connsiteX87" fmla="*/ 62068 w 123938"/>
                <a:gd name="connsiteY87" fmla="*/ 72903 h 148494"/>
                <a:gd name="connsiteX88" fmla="*/ 65679 w 123938"/>
                <a:gd name="connsiteY88" fmla="*/ 76103 h 148494"/>
                <a:gd name="connsiteX89" fmla="*/ 68460 w 123938"/>
                <a:gd name="connsiteY89" fmla="*/ 80466 h 148494"/>
                <a:gd name="connsiteX90" fmla="*/ 75480 w 123938"/>
                <a:gd name="connsiteY90" fmla="*/ 86285 h 148494"/>
                <a:gd name="connsiteX91" fmla="*/ 77213 w 123938"/>
                <a:gd name="connsiteY91" fmla="*/ 91867 h 148494"/>
                <a:gd name="connsiteX92" fmla="*/ 76070 w 123938"/>
                <a:gd name="connsiteY92" fmla="*/ 96906 h 148494"/>
                <a:gd name="connsiteX93" fmla="*/ 76137 w 123938"/>
                <a:gd name="connsiteY93" fmla="*/ 102306 h 148494"/>
                <a:gd name="connsiteX94" fmla="*/ 78576 w 123938"/>
                <a:gd name="connsiteY94" fmla="*/ 106583 h 148494"/>
                <a:gd name="connsiteX95" fmla="*/ 81109 w 123938"/>
                <a:gd name="connsiteY95" fmla="*/ 110755 h 148494"/>
                <a:gd name="connsiteX96" fmla="*/ 86252 w 123938"/>
                <a:gd name="connsiteY96" fmla="*/ 112146 h 148494"/>
                <a:gd name="connsiteX97" fmla="*/ 87624 w 123938"/>
                <a:gd name="connsiteY97" fmla="*/ 116832 h 148494"/>
                <a:gd name="connsiteX98" fmla="*/ 90243 w 123938"/>
                <a:gd name="connsiteY98" fmla="*/ 121042 h 148494"/>
                <a:gd name="connsiteX99" fmla="*/ 88577 w 123938"/>
                <a:gd name="connsiteY99" fmla="*/ 126385 h 148494"/>
                <a:gd name="connsiteX100" fmla="*/ 89653 w 123938"/>
                <a:gd name="connsiteY100" fmla="*/ 131072 h 148494"/>
                <a:gd name="connsiteX101" fmla="*/ 89205 w 123938"/>
                <a:gd name="connsiteY101" fmla="*/ 135930 h 148494"/>
                <a:gd name="connsiteX102" fmla="*/ 86834 w 123938"/>
                <a:gd name="connsiteY102" fmla="*/ 140063 h 148494"/>
                <a:gd name="connsiteX103" fmla="*/ 86500 w 123938"/>
                <a:gd name="connsiteY103" fmla="*/ 145150 h 148494"/>
                <a:gd name="connsiteX104" fmla="*/ 91339 w 123938"/>
                <a:gd name="connsiteY104" fmla="*/ 144921 h 148494"/>
                <a:gd name="connsiteX105" fmla="*/ 95425 w 123938"/>
                <a:gd name="connsiteY105" fmla="*/ 148102 h 1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3938" h="148494">
                  <a:moveTo>
                    <a:pt x="98616" y="148398"/>
                  </a:moveTo>
                  <a:lnTo>
                    <a:pt x="97969" y="143483"/>
                  </a:lnTo>
                  <a:lnTo>
                    <a:pt x="101188" y="139406"/>
                  </a:lnTo>
                  <a:lnTo>
                    <a:pt x="105779" y="136863"/>
                  </a:lnTo>
                  <a:lnTo>
                    <a:pt x="109427" y="140006"/>
                  </a:lnTo>
                  <a:lnTo>
                    <a:pt x="114304" y="139778"/>
                  </a:lnTo>
                  <a:lnTo>
                    <a:pt x="118342" y="137158"/>
                  </a:lnTo>
                  <a:lnTo>
                    <a:pt x="122771" y="135044"/>
                  </a:lnTo>
                  <a:lnTo>
                    <a:pt x="121486" y="130310"/>
                  </a:lnTo>
                  <a:lnTo>
                    <a:pt x="123781" y="125919"/>
                  </a:lnTo>
                  <a:lnTo>
                    <a:pt x="121419" y="121623"/>
                  </a:lnTo>
                  <a:lnTo>
                    <a:pt x="118075" y="117670"/>
                  </a:lnTo>
                  <a:lnTo>
                    <a:pt x="120904" y="112946"/>
                  </a:lnTo>
                  <a:lnTo>
                    <a:pt x="116733" y="110155"/>
                  </a:lnTo>
                  <a:lnTo>
                    <a:pt x="112885" y="106478"/>
                  </a:lnTo>
                  <a:lnTo>
                    <a:pt x="108331" y="105069"/>
                  </a:lnTo>
                  <a:lnTo>
                    <a:pt x="106102" y="100706"/>
                  </a:lnTo>
                  <a:lnTo>
                    <a:pt x="106065" y="95429"/>
                  </a:lnTo>
                  <a:lnTo>
                    <a:pt x="102283" y="92086"/>
                  </a:lnTo>
                  <a:lnTo>
                    <a:pt x="94682" y="84552"/>
                  </a:lnTo>
                  <a:lnTo>
                    <a:pt x="90691" y="80294"/>
                  </a:lnTo>
                  <a:lnTo>
                    <a:pt x="88767" y="75636"/>
                  </a:lnTo>
                  <a:lnTo>
                    <a:pt x="84557" y="73169"/>
                  </a:lnTo>
                  <a:lnTo>
                    <a:pt x="82376" y="68645"/>
                  </a:lnTo>
                  <a:lnTo>
                    <a:pt x="79423" y="64626"/>
                  </a:lnTo>
                  <a:lnTo>
                    <a:pt x="74746" y="62987"/>
                  </a:lnTo>
                  <a:lnTo>
                    <a:pt x="70479" y="59968"/>
                  </a:lnTo>
                  <a:lnTo>
                    <a:pt x="66364" y="57129"/>
                  </a:lnTo>
                  <a:lnTo>
                    <a:pt x="61840" y="55272"/>
                  </a:lnTo>
                  <a:lnTo>
                    <a:pt x="65516" y="52005"/>
                  </a:lnTo>
                  <a:lnTo>
                    <a:pt x="68945" y="48414"/>
                  </a:lnTo>
                  <a:lnTo>
                    <a:pt x="74003" y="49538"/>
                  </a:lnTo>
                  <a:lnTo>
                    <a:pt x="77690" y="46166"/>
                  </a:lnTo>
                  <a:lnTo>
                    <a:pt x="79995" y="41975"/>
                  </a:lnTo>
                  <a:lnTo>
                    <a:pt x="75832" y="39546"/>
                  </a:lnTo>
                  <a:lnTo>
                    <a:pt x="74785" y="34717"/>
                  </a:lnTo>
                  <a:lnTo>
                    <a:pt x="72260" y="30535"/>
                  </a:lnTo>
                  <a:lnTo>
                    <a:pt x="68745" y="26954"/>
                  </a:lnTo>
                  <a:lnTo>
                    <a:pt x="63488" y="26925"/>
                  </a:lnTo>
                  <a:lnTo>
                    <a:pt x="59869" y="30164"/>
                  </a:lnTo>
                  <a:lnTo>
                    <a:pt x="55029" y="28478"/>
                  </a:lnTo>
                  <a:lnTo>
                    <a:pt x="50086" y="26916"/>
                  </a:lnTo>
                  <a:lnTo>
                    <a:pt x="46724" y="23430"/>
                  </a:lnTo>
                  <a:lnTo>
                    <a:pt x="45647" y="18572"/>
                  </a:lnTo>
                  <a:lnTo>
                    <a:pt x="47066" y="14000"/>
                  </a:lnTo>
                  <a:lnTo>
                    <a:pt x="42295" y="13638"/>
                  </a:lnTo>
                  <a:lnTo>
                    <a:pt x="40819" y="9018"/>
                  </a:lnTo>
                  <a:lnTo>
                    <a:pt x="37561" y="5370"/>
                  </a:lnTo>
                  <a:lnTo>
                    <a:pt x="33760" y="2208"/>
                  </a:lnTo>
                  <a:lnTo>
                    <a:pt x="29484" y="-97"/>
                  </a:lnTo>
                  <a:lnTo>
                    <a:pt x="25045" y="1817"/>
                  </a:lnTo>
                  <a:lnTo>
                    <a:pt x="24483" y="6989"/>
                  </a:lnTo>
                  <a:lnTo>
                    <a:pt x="27093" y="11200"/>
                  </a:lnTo>
                  <a:lnTo>
                    <a:pt x="27150" y="16324"/>
                  </a:lnTo>
                  <a:lnTo>
                    <a:pt x="28283" y="20963"/>
                  </a:lnTo>
                  <a:lnTo>
                    <a:pt x="23492" y="21020"/>
                  </a:lnTo>
                  <a:lnTo>
                    <a:pt x="18663" y="21858"/>
                  </a:lnTo>
                  <a:lnTo>
                    <a:pt x="17672" y="17134"/>
                  </a:lnTo>
                  <a:lnTo>
                    <a:pt x="12434" y="19324"/>
                  </a:lnTo>
                  <a:lnTo>
                    <a:pt x="8900" y="23173"/>
                  </a:lnTo>
                  <a:lnTo>
                    <a:pt x="6167" y="27430"/>
                  </a:lnTo>
                  <a:lnTo>
                    <a:pt x="2033" y="29907"/>
                  </a:lnTo>
                  <a:lnTo>
                    <a:pt x="-158" y="35546"/>
                  </a:lnTo>
                  <a:lnTo>
                    <a:pt x="4652" y="38660"/>
                  </a:lnTo>
                  <a:lnTo>
                    <a:pt x="6643" y="43080"/>
                  </a:lnTo>
                  <a:lnTo>
                    <a:pt x="4423" y="47423"/>
                  </a:lnTo>
                  <a:lnTo>
                    <a:pt x="7233" y="51871"/>
                  </a:lnTo>
                  <a:lnTo>
                    <a:pt x="11958" y="50586"/>
                  </a:lnTo>
                  <a:lnTo>
                    <a:pt x="17082" y="50357"/>
                  </a:lnTo>
                  <a:lnTo>
                    <a:pt x="18034" y="55205"/>
                  </a:lnTo>
                  <a:lnTo>
                    <a:pt x="20187" y="59748"/>
                  </a:lnTo>
                  <a:lnTo>
                    <a:pt x="18415" y="64225"/>
                  </a:lnTo>
                  <a:lnTo>
                    <a:pt x="16568" y="68883"/>
                  </a:lnTo>
                  <a:lnTo>
                    <a:pt x="17035" y="74055"/>
                  </a:lnTo>
                  <a:lnTo>
                    <a:pt x="16225" y="78913"/>
                  </a:lnTo>
                  <a:lnTo>
                    <a:pt x="14282" y="83294"/>
                  </a:lnTo>
                  <a:lnTo>
                    <a:pt x="16987" y="87266"/>
                  </a:lnTo>
                  <a:lnTo>
                    <a:pt x="20244" y="83609"/>
                  </a:lnTo>
                  <a:lnTo>
                    <a:pt x="23883" y="80361"/>
                  </a:lnTo>
                  <a:lnTo>
                    <a:pt x="27283" y="76817"/>
                  </a:lnTo>
                  <a:lnTo>
                    <a:pt x="31579" y="74598"/>
                  </a:lnTo>
                  <a:lnTo>
                    <a:pt x="36570" y="77275"/>
                  </a:lnTo>
                  <a:lnTo>
                    <a:pt x="40942" y="79789"/>
                  </a:lnTo>
                  <a:lnTo>
                    <a:pt x="46247" y="78075"/>
                  </a:lnTo>
                  <a:lnTo>
                    <a:pt x="49934" y="74646"/>
                  </a:lnTo>
                  <a:lnTo>
                    <a:pt x="52506" y="70512"/>
                  </a:lnTo>
                  <a:lnTo>
                    <a:pt x="57573" y="71093"/>
                  </a:lnTo>
                  <a:lnTo>
                    <a:pt x="62068" y="72903"/>
                  </a:lnTo>
                  <a:lnTo>
                    <a:pt x="65679" y="76103"/>
                  </a:lnTo>
                  <a:lnTo>
                    <a:pt x="68460" y="80466"/>
                  </a:lnTo>
                  <a:lnTo>
                    <a:pt x="75480" y="86285"/>
                  </a:lnTo>
                  <a:lnTo>
                    <a:pt x="77213" y="91867"/>
                  </a:lnTo>
                  <a:lnTo>
                    <a:pt x="76070" y="96906"/>
                  </a:lnTo>
                  <a:lnTo>
                    <a:pt x="76137" y="102306"/>
                  </a:lnTo>
                  <a:lnTo>
                    <a:pt x="78576" y="106583"/>
                  </a:lnTo>
                  <a:lnTo>
                    <a:pt x="81109" y="110755"/>
                  </a:lnTo>
                  <a:lnTo>
                    <a:pt x="86252" y="112146"/>
                  </a:lnTo>
                  <a:lnTo>
                    <a:pt x="87624" y="116832"/>
                  </a:lnTo>
                  <a:lnTo>
                    <a:pt x="90243" y="121042"/>
                  </a:lnTo>
                  <a:lnTo>
                    <a:pt x="88577" y="126385"/>
                  </a:lnTo>
                  <a:lnTo>
                    <a:pt x="89653" y="131072"/>
                  </a:lnTo>
                  <a:lnTo>
                    <a:pt x="89205" y="135930"/>
                  </a:lnTo>
                  <a:lnTo>
                    <a:pt x="86834" y="140063"/>
                  </a:lnTo>
                  <a:lnTo>
                    <a:pt x="86500" y="145150"/>
                  </a:lnTo>
                  <a:lnTo>
                    <a:pt x="91339" y="144921"/>
                  </a:lnTo>
                  <a:lnTo>
                    <a:pt x="95425" y="148102"/>
                  </a:lnTo>
                  <a:close/>
                </a:path>
              </a:pathLst>
            </a:custGeom>
            <a:solidFill>
              <a:srgbClr val="768EEB"/>
            </a:solidFill>
            <a:ln w="0" cap="flat">
              <a:solidFill>
                <a:srgbClr val="768EEB"/>
              </a:solid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DB5DA609-A179-8006-F365-F4DAE451C0D2}"/>
                </a:ext>
              </a:extLst>
            </p:cNvPr>
            <p:cNvSpPr/>
            <p:nvPr/>
          </p:nvSpPr>
          <p:spPr>
            <a:xfrm>
              <a:off x="8446914" y="4166655"/>
              <a:ext cx="29820" cy="38159"/>
            </a:xfrm>
            <a:custGeom>
              <a:avLst/>
              <a:gdLst>
                <a:gd name="connsiteX0" fmla="*/ 3975 w 24660"/>
                <a:gd name="connsiteY0" fmla="*/ 31459 h 31556"/>
                <a:gd name="connsiteX1" fmla="*/ 7519 w 24660"/>
                <a:gd name="connsiteY1" fmla="*/ 26849 h 31556"/>
                <a:gd name="connsiteX2" fmla="*/ 11805 w 24660"/>
                <a:gd name="connsiteY2" fmla="*/ 24582 h 31556"/>
                <a:gd name="connsiteX3" fmla="*/ 15644 w 24660"/>
                <a:gd name="connsiteY3" fmla="*/ 21125 h 31556"/>
                <a:gd name="connsiteX4" fmla="*/ 15749 w 24660"/>
                <a:gd name="connsiteY4" fmla="*/ 16343 h 31556"/>
                <a:gd name="connsiteX5" fmla="*/ 21226 w 24660"/>
                <a:gd name="connsiteY5" fmla="*/ 16076 h 31556"/>
                <a:gd name="connsiteX6" fmla="*/ 23083 w 24660"/>
                <a:gd name="connsiteY6" fmla="*/ 11314 h 31556"/>
                <a:gd name="connsiteX7" fmla="*/ 24502 w 24660"/>
                <a:gd name="connsiteY7" fmla="*/ 6466 h 31556"/>
                <a:gd name="connsiteX8" fmla="*/ 21311 w 24660"/>
                <a:gd name="connsiteY8" fmla="*/ 2751 h 31556"/>
                <a:gd name="connsiteX9" fmla="*/ 16758 w 24660"/>
                <a:gd name="connsiteY9" fmla="*/ -97 h 31556"/>
                <a:gd name="connsiteX10" fmla="*/ 13072 w 24660"/>
                <a:gd name="connsiteY10" fmla="*/ 3418 h 31556"/>
                <a:gd name="connsiteX11" fmla="*/ 8938 w 24660"/>
                <a:gd name="connsiteY11" fmla="*/ 7151 h 31556"/>
                <a:gd name="connsiteX12" fmla="*/ 8433 w 24660"/>
                <a:gd name="connsiteY12" fmla="*/ 12400 h 31556"/>
                <a:gd name="connsiteX13" fmla="*/ 6024 w 24660"/>
                <a:gd name="connsiteY13" fmla="*/ 16924 h 31556"/>
                <a:gd name="connsiteX14" fmla="*/ 4205 w 24660"/>
                <a:gd name="connsiteY14" fmla="*/ 21410 h 31556"/>
                <a:gd name="connsiteX15" fmla="*/ 2185 w 24660"/>
                <a:gd name="connsiteY15" fmla="*/ 25992 h 31556"/>
                <a:gd name="connsiteX16" fmla="*/ -158 w 24660"/>
                <a:gd name="connsiteY16" fmla="*/ 30726 h 3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60" h="31556">
                  <a:moveTo>
                    <a:pt x="3975" y="31459"/>
                  </a:moveTo>
                  <a:lnTo>
                    <a:pt x="7519" y="26849"/>
                  </a:lnTo>
                  <a:lnTo>
                    <a:pt x="11805" y="24582"/>
                  </a:lnTo>
                  <a:lnTo>
                    <a:pt x="15644" y="21125"/>
                  </a:lnTo>
                  <a:lnTo>
                    <a:pt x="15749" y="16343"/>
                  </a:lnTo>
                  <a:lnTo>
                    <a:pt x="21226" y="16076"/>
                  </a:lnTo>
                  <a:lnTo>
                    <a:pt x="23083" y="11314"/>
                  </a:lnTo>
                  <a:lnTo>
                    <a:pt x="24502" y="6466"/>
                  </a:lnTo>
                  <a:lnTo>
                    <a:pt x="21311" y="2751"/>
                  </a:lnTo>
                  <a:lnTo>
                    <a:pt x="16758" y="-97"/>
                  </a:lnTo>
                  <a:lnTo>
                    <a:pt x="13072" y="3418"/>
                  </a:lnTo>
                  <a:lnTo>
                    <a:pt x="8938" y="7151"/>
                  </a:lnTo>
                  <a:lnTo>
                    <a:pt x="8433" y="12400"/>
                  </a:lnTo>
                  <a:lnTo>
                    <a:pt x="6024" y="16924"/>
                  </a:lnTo>
                  <a:lnTo>
                    <a:pt x="4205" y="21410"/>
                  </a:lnTo>
                  <a:lnTo>
                    <a:pt x="2185" y="25992"/>
                  </a:lnTo>
                  <a:lnTo>
                    <a:pt x="-158" y="30726"/>
                  </a:lnTo>
                  <a:close/>
                </a:path>
              </a:pathLst>
            </a:custGeom>
            <a:solidFill>
              <a:srgbClr val="768EEB"/>
            </a:solidFill>
            <a:ln w="0" cap="flat">
              <a:solidFill>
                <a:srgbClr val="768EEB"/>
              </a:solid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501467EC-AD9E-04D9-AB29-E464B4665264}"/>
                </a:ext>
              </a:extLst>
            </p:cNvPr>
            <p:cNvSpPr/>
            <p:nvPr/>
          </p:nvSpPr>
          <p:spPr>
            <a:xfrm>
              <a:off x="7936448" y="3780237"/>
              <a:ext cx="151610" cy="76409"/>
            </a:xfrm>
            <a:custGeom>
              <a:avLst/>
              <a:gdLst>
                <a:gd name="connsiteX0" fmla="*/ 82233 w 125377"/>
                <a:gd name="connsiteY0" fmla="*/ 63092 h 63188"/>
                <a:gd name="connsiteX1" fmla="*/ 86082 w 125377"/>
                <a:gd name="connsiteY1" fmla="*/ 60082 h 63188"/>
                <a:gd name="connsiteX2" fmla="*/ 89749 w 125377"/>
                <a:gd name="connsiteY2" fmla="*/ 56758 h 63188"/>
                <a:gd name="connsiteX3" fmla="*/ 95035 w 125377"/>
                <a:gd name="connsiteY3" fmla="*/ 56482 h 63188"/>
                <a:gd name="connsiteX4" fmla="*/ 99969 w 125377"/>
                <a:gd name="connsiteY4" fmla="*/ 55682 h 63188"/>
                <a:gd name="connsiteX5" fmla="*/ 104712 w 125377"/>
                <a:gd name="connsiteY5" fmla="*/ 55224 h 63188"/>
                <a:gd name="connsiteX6" fmla="*/ 107522 w 125377"/>
                <a:gd name="connsiteY6" fmla="*/ 51338 h 63188"/>
                <a:gd name="connsiteX7" fmla="*/ 110722 w 125377"/>
                <a:gd name="connsiteY7" fmla="*/ 47766 h 63188"/>
                <a:gd name="connsiteX8" fmla="*/ 114752 w 125377"/>
                <a:gd name="connsiteY8" fmla="*/ 44871 h 63188"/>
                <a:gd name="connsiteX9" fmla="*/ 113771 w 125377"/>
                <a:gd name="connsiteY9" fmla="*/ 40194 h 63188"/>
                <a:gd name="connsiteX10" fmla="*/ 117114 w 125377"/>
                <a:gd name="connsiteY10" fmla="*/ 36555 h 63188"/>
                <a:gd name="connsiteX11" fmla="*/ 114694 w 125377"/>
                <a:gd name="connsiteY11" fmla="*/ 32450 h 63188"/>
                <a:gd name="connsiteX12" fmla="*/ 119724 w 125377"/>
                <a:gd name="connsiteY12" fmla="*/ 31440 h 63188"/>
                <a:gd name="connsiteX13" fmla="*/ 123753 w 125377"/>
                <a:gd name="connsiteY13" fmla="*/ 28354 h 63188"/>
                <a:gd name="connsiteX14" fmla="*/ 125220 w 125377"/>
                <a:gd name="connsiteY14" fmla="*/ 23459 h 63188"/>
                <a:gd name="connsiteX15" fmla="*/ 122391 w 125377"/>
                <a:gd name="connsiteY15" fmla="*/ 19563 h 63188"/>
                <a:gd name="connsiteX16" fmla="*/ 120400 w 125377"/>
                <a:gd name="connsiteY16" fmla="*/ 15172 h 63188"/>
                <a:gd name="connsiteX17" fmla="*/ 121572 w 125377"/>
                <a:gd name="connsiteY17" fmla="*/ 10552 h 63188"/>
                <a:gd name="connsiteX18" fmla="*/ 120495 w 125377"/>
                <a:gd name="connsiteY18" fmla="*/ 5866 h 63188"/>
                <a:gd name="connsiteX19" fmla="*/ 115961 w 125377"/>
                <a:gd name="connsiteY19" fmla="*/ 4266 h 63188"/>
                <a:gd name="connsiteX20" fmla="*/ 110685 w 125377"/>
                <a:gd name="connsiteY20" fmla="*/ 5275 h 63188"/>
                <a:gd name="connsiteX21" fmla="*/ 105931 w 125377"/>
                <a:gd name="connsiteY21" fmla="*/ 4218 h 63188"/>
                <a:gd name="connsiteX22" fmla="*/ 101331 w 125377"/>
                <a:gd name="connsiteY22" fmla="*/ 2265 h 63188"/>
                <a:gd name="connsiteX23" fmla="*/ 97188 w 125377"/>
                <a:gd name="connsiteY23" fmla="*/ -97 h 63188"/>
                <a:gd name="connsiteX24" fmla="*/ 92396 w 125377"/>
                <a:gd name="connsiteY24" fmla="*/ -2 h 63188"/>
                <a:gd name="connsiteX25" fmla="*/ 88834 w 125377"/>
                <a:gd name="connsiteY25" fmla="*/ 3256 h 63188"/>
                <a:gd name="connsiteX26" fmla="*/ 85082 w 125377"/>
                <a:gd name="connsiteY26" fmla="*/ 6294 h 63188"/>
                <a:gd name="connsiteX27" fmla="*/ 80443 w 125377"/>
                <a:gd name="connsiteY27" fmla="*/ 7590 h 63188"/>
                <a:gd name="connsiteX28" fmla="*/ 75651 w 125377"/>
                <a:gd name="connsiteY28" fmla="*/ 8980 h 63188"/>
                <a:gd name="connsiteX29" fmla="*/ 72156 w 125377"/>
                <a:gd name="connsiteY29" fmla="*/ 5685 h 63188"/>
                <a:gd name="connsiteX30" fmla="*/ 69079 w 125377"/>
                <a:gd name="connsiteY30" fmla="*/ 9781 h 63188"/>
                <a:gd name="connsiteX31" fmla="*/ 64260 w 125377"/>
                <a:gd name="connsiteY31" fmla="*/ 9657 h 63188"/>
                <a:gd name="connsiteX32" fmla="*/ 62345 w 125377"/>
                <a:gd name="connsiteY32" fmla="*/ 14953 h 63188"/>
                <a:gd name="connsiteX33" fmla="*/ 57840 w 125377"/>
                <a:gd name="connsiteY33" fmla="*/ 16677 h 63188"/>
                <a:gd name="connsiteX34" fmla="*/ 53830 w 125377"/>
                <a:gd name="connsiteY34" fmla="*/ 19496 h 63188"/>
                <a:gd name="connsiteX35" fmla="*/ 54478 w 125377"/>
                <a:gd name="connsiteY35" fmla="*/ 24554 h 63188"/>
                <a:gd name="connsiteX36" fmla="*/ 55497 w 125377"/>
                <a:gd name="connsiteY36" fmla="*/ 29364 h 63188"/>
                <a:gd name="connsiteX37" fmla="*/ 57583 w 125377"/>
                <a:gd name="connsiteY37" fmla="*/ 33688 h 63188"/>
                <a:gd name="connsiteX38" fmla="*/ 52820 w 125377"/>
                <a:gd name="connsiteY38" fmla="*/ 34183 h 63188"/>
                <a:gd name="connsiteX39" fmla="*/ 48143 w 125377"/>
                <a:gd name="connsiteY39" fmla="*/ 32812 h 63188"/>
                <a:gd name="connsiteX40" fmla="*/ 44171 w 125377"/>
                <a:gd name="connsiteY40" fmla="*/ 29935 h 63188"/>
                <a:gd name="connsiteX41" fmla="*/ 40238 w 125377"/>
                <a:gd name="connsiteY41" fmla="*/ 33088 h 63188"/>
                <a:gd name="connsiteX42" fmla="*/ 34170 w 125377"/>
                <a:gd name="connsiteY42" fmla="*/ 33765 h 63188"/>
                <a:gd name="connsiteX43" fmla="*/ 29979 w 125377"/>
                <a:gd name="connsiteY43" fmla="*/ 36089 h 63188"/>
                <a:gd name="connsiteX44" fmla="*/ 25331 w 125377"/>
                <a:gd name="connsiteY44" fmla="*/ 37956 h 63188"/>
                <a:gd name="connsiteX45" fmla="*/ 21483 w 125377"/>
                <a:gd name="connsiteY45" fmla="*/ 35022 h 63188"/>
                <a:gd name="connsiteX46" fmla="*/ 16758 w 125377"/>
                <a:gd name="connsiteY46" fmla="*/ 34260 h 63188"/>
                <a:gd name="connsiteX47" fmla="*/ 13882 w 125377"/>
                <a:gd name="connsiteY47" fmla="*/ 38203 h 63188"/>
                <a:gd name="connsiteX48" fmla="*/ 9729 w 125377"/>
                <a:gd name="connsiteY48" fmla="*/ 41394 h 63188"/>
                <a:gd name="connsiteX49" fmla="*/ 7824 w 125377"/>
                <a:gd name="connsiteY49" fmla="*/ 36803 h 63188"/>
                <a:gd name="connsiteX50" fmla="*/ 3795 w 125377"/>
                <a:gd name="connsiteY50" fmla="*/ 33860 h 63188"/>
                <a:gd name="connsiteX51" fmla="*/ 1043 w 125377"/>
                <a:gd name="connsiteY51" fmla="*/ 38270 h 63188"/>
                <a:gd name="connsiteX52" fmla="*/ -158 w 125377"/>
                <a:gd name="connsiteY52" fmla="*/ 42985 h 63188"/>
                <a:gd name="connsiteX53" fmla="*/ 3205 w 125377"/>
                <a:gd name="connsiteY53" fmla="*/ 47128 h 63188"/>
                <a:gd name="connsiteX54" fmla="*/ 6690 w 125377"/>
                <a:gd name="connsiteY54" fmla="*/ 50471 h 63188"/>
                <a:gd name="connsiteX55" fmla="*/ 11624 w 125377"/>
                <a:gd name="connsiteY55" fmla="*/ 49986 h 63188"/>
                <a:gd name="connsiteX56" fmla="*/ 16968 w 125377"/>
                <a:gd name="connsiteY56" fmla="*/ 51338 h 63188"/>
                <a:gd name="connsiteX57" fmla="*/ 21292 w 125377"/>
                <a:gd name="connsiteY57" fmla="*/ 53729 h 63188"/>
                <a:gd name="connsiteX58" fmla="*/ 24874 w 125377"/>
                <a:gd name="connsiteY58" fmla="*/ 50176 h 63188"/>
                <a:gd name="connsiteX59" fmla="*/ 29703 w 125377"/>
                <a:gd name="connsiteY59" fmla="*/ 48690 h 63188"/>
                <a:gd name="connsiteX60" fmla="*/ 34637 w 125377"/>
                <a:gd name="connsiteY60" fmla="*/ 48157 h 63188"/>
                <a:gd name="connsiteX61" fmla="*/ 39428 w 125377"/>
                <a:gd name="connsiteY61" fmla="*/ 46766 h 63188"/>
                <a:gd name="connsiteX62" fmla="*/ 42667 w 125377"/>
                <a:gd name="connsiteY62" fmla="*/ 50290 h 63188"/>
                <a:gd name="connsiteX63" fmla="*/ 46191 w 125377"/>
                <a:gd name="connsiteY63" fmla="*/ 54815 h 63188"/>
                <a:gd name="connsiteX64" fmla="*/ 50715 w 125377"/>
                <a:gd name="connsiteY64" fmla="*/ 56396 h 63188"/>
                <a:gd name="connsiteX65" fmla="*/ 55887 w 125377"/>
                <a:gd name="connsiteY65" fmla="*/ 57606 h 63188"/>
                <a:gd name="connsiteX66" fmla="*/ 60659 w 125377"/>
                <a:gd name="connsiteY66" fmla="*/ 58682 h 63188"/>
                <a:gd name="connsiteX67" fmla="*/ 65479 w 125377"/>
                <a:gd name="connsiteY67" fmla="*/ 58863 h 63188"/>
                <a:gd name="connsiteX68" fmla="*/ 70203 w 125377"/>
                <a:gd name="connsiteY68" fmla="*/ 59730 h 63188"/>
                <a:gd name="connsiteX69" fmla="*/ 74947 w 125377"/>
                <a:gd name="connsiteY69" fmla="*/ 60730 h 63188"/>
                <a:gd name="connsiteX70" fmla="*/ 79966 w 125377"/>
                <a:gd name="connsiteY70" fmla="*/ 61387 h 6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5377" h="63188">
                  <a:moveTo>
                    <a:pt x="82233" y="63092"/>
                  </a:moveTo>
                  <a:lnTo>
                    <a:pt x="86082" y="60082"/>
                  </a:lnTo>
                  <a:lnTo>
                    <a:pt x="89749" y="56758"/>
                  </a:lnTo>
                  <a:lnTo>
                    <a:pt x="95035" y="56482"/>
                  </a:lnTo>
                  <a:lnTo>
                    <a:pt x="99969" y="55682"/>
                  </a:lnTo>
                  <a:lnTo>
                    <a:pt x="104712" y="55224"/>
                  </a:lnTo>
                  <a:lnTo>
                    <a:pt x="107522" y="51338"/>
                  </a:lnTo>
                  <a:lnTo>
                    <a:pt x="110722" y="47766"/>
                  </a:lnTo>
                  <a:lnTo>
                    <a:pt x="114752" y="44871"/>
                  </a:lnTo>
                  <a:lnTo>
                    <a:pt x="113771" y="40194"/>
                  </a:lnTo>
                  <a:lnTo>
                    <a:pt x="117114" y="36555"/>
                  </a:lnTo>
                  <a:lnTo>
                    <a:pt x="114694" y="32450"/>
                  </a:lnTo>
                  <a:lnTo>
                    <a:pt x="119724" y="31440"/>
                  </a:lnTo>
                  <a:lnTo>
                    <a:pt x="123753" y="28354"/>
                  </a:lnTo>
                  <a:lnTo>
                    <a:pt x="125220" y="23459"/>
                  </a:lnTo>
                  <a:lnTo>
                    <a:pt x="122391" y="19563"/>
                  </a:lnTo>
                  <a:lnTo>
                    <a:pt x="120400" y="15172"/>
                  </a:lnTo>
                  <a:lnTo>
                    <a:pt x="121572" y="10552"/>
                  </a:lnTo>
                  <a:lnTo>
                    <a:pt x="120495" y="5866"/>
                  </a:lnTo>
                  <a:lnTo>
                    <a:pt x="115961" y="4266"/>
                  </a:lnTo>
                  <a:lnTo>
                    <a:pt x="110685" y="5275"/>
                  </a:lnTo>
                  <a:lnTo>
                    <a:pt x="105931" y="4218"/>
                  </a:lnTo>
                  <a:lnTo>
                    <a:pt x="101331" y="2265"/>
                  </a:lnTo>
                  <a:lnTo>
                    <a:pt x="97188" y="-97"/>
                  </a:lnTo>
                  <a:lnTo>
                    <a:pt x="92396" y="-2"/>
                  </a:lnTo>
                  <a:lnTo>
                    <a:pt x="88834" y="3256"/>
                  </a:lnTo>
                  <a:lnTo>
                    <a:pt x="85082" y="6294"/>
                  </a:lnTo>
                  <a:lnTo>
                    <a:pt x="80443" y="7590"/>
                  </a:lnTo>
                  <a:lnTo>
                    <a:pt x="75651" y="8980"/>
                  </a:lnTo>
                  <a:lnTo>
                    <a:pt x="72156" y="5685"/>
                  </a:lnTo>
                  <a:lnTo>
                    <a:pt x="69079" y="9781"/>
                  </a:lnTo>
                  <a:lnTo>
                    <a:pt x="64260" y="9657"/>
                  </a:lnTo>
                  <a:lnTo>
                    <a:pt x="62345" y="14953"/>
                  </a:lnTo>
                  <a:lnTo>
                    <a:pt x="57840" y="16677"/>
                  </a:lnTo>
                  <a:lnTo>
                    <a:pt x="53830" y="19496"/>
                  </a:lnTo>
                  <a:lnTo>
                    <a:pt x="54478" y="24554"/>
                  </a:lnTo>
                  <a:lnTo>
                    <a:pt x="55497" y="29364"/>
                  </a:lnTo>
                  <a:lnTo>
                    <a:pt x="57583" y="33688"/>
                  </a:lnTo>
                  <a:lnTo>
                    <a:pt x="52820" y="34183"/>
                  </a:lnTo>
                  <a:lnTo>
                    <a:pt x="48143" y="32812"/>
                  </a:lnTo>
                  <a:lnTo>
                    <a:pt x="44171" y="29935"/>
                  </a:lnTo>
                  <a:lnTo>
                    <a:pt x="40238" y="33088"/>
                  </a:lnTo>
                  <a:lnTo>
                    <a:pt x="34170" y="33765"/>
                  </a:lnTo>
                  <a:lnTo>
                    <a:pt x="29979" y="36089"/>
                  </a:lnTo>
                  <a:lnTo>
                    <a:pt x="25331" y="37956"/>
                  </a:lnTo>
                  <a:lnTo>
                    <a:pt x="21483" y="35022"/>
                  </a:lnTo>
                  <a:lnTo>
                    <a:pt x="16758" y="34260"/>
                  </a:lnTo>
                  <a:lnTo>
                    <a:pt x="13882" y="38203"/>
                  </a:lnTo>
                  <a:lnTo>
                    <a:pt x="9729" y="41394"/>
                  </a:lnTo>
                  <a:lnTo>
                    <a:pt x="7824" y="36803"/>
                  </a:lnTo>
                  <a:lnTo>
                    <a:pt x="3795" y="33860"/>
                  </a:lnTo>
                  <a:lnTo>
                    <a:pt x="1043" y="38270"/>
                  </a:lnTo>
                  <a:lnTo>
                    <a:pt x="-158" y="42985"/>
                  </a:lnTo>
                  <a:lnTo>
                    <a:pt x="3205" y="47128"/>
                  </a:lnTo>
                  <a:lnTo>
                    <a:pt x="6690" y="50471"/>
                  </a:lnTo>
                  <a:lnTo>
                    <a:pt x="11624" y="49986"/>
                  </a:lnTo>
                  <a:lnTo>
                    <a:pt x="16968" y="51338"/>
                  </a:lnTo>
                  <a:lnTo>
                    <a:pt x="21292" y="53729"/>
                  </a:lnTo>
                  <a:lnTo>
                    <a:pt x="24874" y="50176"/>
                  </a:lnTo>
                  <a:lnTo>
                    <a:pt x="29703" y="48690"/>
                  </a:lnTo>
                  <a:lnTo>
                    <a:pt x="34637" y="48157"/>
                  </a:lnTo>
                  <a:lnTo>
                    <a:pt x="39428" y="46766"/>
                  </a:lnTo>
                  <a:lnTo>
                    <a:pt x="42667" y="50290"/>
                  </a:lnTo>
                  <a:lnTo>
                    <a:pt x="46191" y="54815"/>
                  </a:lnTo>
                  <a:lnTo>
                    <a:pt x="50715" y="56396"/>
                  </a:lnTo>
                  <a:lnTo>
                    <a:pt x="55887" y="57606"/>
                  </a:lnTo>
                  <a:lnTo>
                    <a:pt x="60659" y="58682"/>
                  </a:lnTo>
                  <a:lnTo>
                    <a:pt x="65479" y="58863"/>
                  </a:lnTo>
                  <a:lnTo>
                    <a:pt x="70203" y="59730"/>
                  </a:lnTo>
                  <a:lnTo>
                    <a:pt x="74947" y="60730"/>
                  </a:lnTo>
                  <a:lnTo>
                    <a:pt x="79966" y="61387"/>
                  </a:lnTo>
                  <a:close/>
                </a:path>
              </a:pathLst>
            </a:custGeom>
            <a:solidFill>
              <a:srgbClr val="768EEB"/>
            </a:solidFill>
            <a:ln w="0" cap="flat">
              <a:solidFill>
                <a:srgbClr val="768EEB"/>
              </a:solidFill>
              <a:prstDash val="solid"/>
              <a:miter/>
            </a:ln>
          </p:spPr>
          <p:txBody>
            <a:bodyPr rtlCol="0" anchor="ctr"/>
            <a:lstStyle/>
            <a:p>
              <a:endParaRPr lang="de-DE"/>
            </a:p>
          </p:txBody>
        </p:sp>
        <p:sp>
          <p:nvSpPr>
            <p:cNvPr id="55" name="Freihandform: Form 54">
              <a:extLst>
                <a:ext uri="{FF2B5EF4-FFF2-40B4-BE49-F238E27FC236}">
                  <a16:creationId xmlns:a16="http://schemas.microsoft.com/office/drawing/2014/main" id="{84871621-9EB6-E43C-DFF5-A013A0305BA3}"/>
                </a:ext>
              </a:extLst>
            </p:cNvPr>
            <p:cNvSpPr/>
            <p:nvPr/>
          </p:nvSpPr>
          <p:spPr>
            <a:xfrm>
              <a:off x="8164320" y="3471797"/>
              <a:ext cx="144642" cy="87973"/>
            </a:xfrm>
            <a:custGeom>
              <a:avLst/>
              <a:gdLst>
                <a:gd name="connsiteX0" fmla="*/ 92854 w 119614"/>
                <a:gd name="connsiteY0" fmla="*/ 72655 h 72751"/>
                <a:gd name="connsiteX1" fmla="*/ 97445 w 119614"/>
                <a:gd name="connsiteY1" fmla="*/ 70893 h 72751"/>
                <a:gd name="connsiteX2" fmla="*/ 101197 w 119614"/>
                <a:gd name="connsiteY2" fmla="*/ 67683 h 72751"/>
                <a:gd name="connsiteX3" fmla="*/ 106665 w 119614"/>
                <a:gd name="connsiteY3" fmla="*/ 69140 h 72751"/>
                <a:gd name="connsiteX4" fmla="*/ 110313 w 119614"/>
                <a:gd name="connsiteY4" fmla="*/ 65635 h 72751"/>
                <a:gd name="connsiteX5" fmla="*/ 114390 w 119614"/>
                <a:gd name="connsiteY5" fmla="*/ 61587 h 72751"/>
                <a:gd name="connsiteX6" fmla="*/ 118114 w 119614"/>
                <a:gd name="connsiteY6" fmla="*/ 58129 h 72751"/>
                <a:gd name="connsiteX7" fmla="*/ 119457 w 119614"/>
                <a:gd name="connsiteY7" fmla="*/ 53491 h 72751"/>
                <a:gd name="connsiteX8" fmla="*/ 118190 w 119614"/>
                <a:gd name="connsiteY8" fmla="*/ 48461 h 72751"/>
                <a:gd name="connsiteX9" fmla="*/ 116238 w 119614"/>
                <a:gd name="connsiteY9" fmla="*/ 44090 h 72751"/>
                <a:gd name="connsiteX10" fmla="*/ 115104 w 119614"/>
                <a:gd name="connsiteY10" fmla="*/ 39117 h 72751"/>
                <a:gd name="connsiteX11" fmla="*/ 110418 w 119614"/>
                <a:gd name="connsiteY11" fmla="*/ 38127 h 72751"/>
                <a:gd name="connsiteX12" fmla="*/ 112237 w 119614"/>
                <a:gd name="connsiteY12" fmla="*/ 32955 h 72751"/>
                <a:gd name="connsiteX13" fmla="*/ 113294 w 119614"/>
                <a:gd name="connsiteY13" fmla="*/ 28040 h 72751"/>
                <a:gd name="connsiteX14" fmla="*/ 113132 w 119614"/>
                <a:gd name="connsiteY14" fmla="*/ 23258 h 72751"/>
                <a:gd name="connsiteX15" fmla="*/ 108723 w 119614"/>
                <a:gd name="connsiteY15" fmla="*/ 20420 h 72751"/>
                <a:gd name="connsiteX16" fmla="*/ 103779 w 119614"/>
                <a:gd name="connsiteY16" fmla="*/ 16258 h 72751"/>
                <a:gd name="connsiteX17" fmla="*/ 99102 w 119614"/>
                <a:gd name="connsiteY17" fmla="*/ 14352 h 72751"/>
                <a:gd name="connsiteX18" fmla="*/ 94149 w 119614"/>
                <a:gd name="connsiteY18" fmla="*/ 15772 h 72751"/>
                <a:gd name="connsiteX19" fmla="*/ 88120 w 119614"/>
                <a:gd name="connsiteY19" fmla="*/ 14962 h 72751"/>
                <a:gd name="connsiteX20" fmla="*/ 85339 w 119614"/>
                <a:gd name="connsiteY20" fmla="*/ 10628 h 72751"/>
                <a:gd name="connsiteX21" fmla="*/ 81843 w 119614"/>
                <a:gd name="connsiteY21" fmla="*/ 6894 h 72751"/>
                <a:gd name="connsiteX22" fmla="*/ 77166 w 119614"/>
                <a:gd name="connsiteY22" fmla="*/ 4932 h 72751"/>
                <a:gd name="connsiteX23" fmla="*/ 73185 w 119614"/>
                <a:gd name="connsiteY23" fmla="*/ 1417 h 72751"/>
                <a:gd name="connsiteX24" fmla="*/ 68184 w 119614"/>
                <a:gd name="connsiteY24" fmla="*/ -97 h 72751"/>
                <a:gd name="connsiteX25" fmla="*/ 63660 w 119614"/>
                <a:gd name="connsiteY25" fmla="*/ 3208 h 72751"/>
                <a:gd name="connsiteX26" fmla="*/ 58373 w 119614"/>
                <a:gd name="connsiteY26" fmla="*/ 4494 h 72751"/>
                <a:gd name="connsiteX27" fmla="*/ 55658 w 119614"/>
                <a:gd name="connsiteY27" fmla="*/ 9895 h 72751"/>
                <a:gd name="connsiteX28" fmla="*/ 55897 w 119614"/>
                <a:gd name="connsiteY28" fmla="*/ 15457 h 72751"/>
                <a:gd name="connsiteX29" fmla="*/ 56477 w 119614"/>
                <a:gd name="connsiteY29" fmla="*/ 20829 h 72751"/>
                <a:gd name="connsiteX30" fmla="*/ 56459 w 119614"/>
                <a:gd name="connsiteY30" fmla="*/ 25706 h 72751"/>
                <a:gd name="connsiteX31" fmla="*/ 52906 w 119614"/>
                <a:gd name="connsiteY31" fmla="*/ 29745 h 72751"/>
                <a:gd name="connsiteX32" fmla="*/ 48344 w 119614"/>
                <a:gd name="connsiteY32" fmla="*/ 33050 h 72751"/>
                <a:gd name="connsiteX33" fmla="*/ 43514 w 119614"/>
                <a:gd name="connsiteY33" fmla="*/ 34136 h 72751"/>
                <a:gd name="connsiteX34" fmla="*/ 39237 w 119614"/>
                <a:gd name="connsiteY34" fmla="*/ 31650 h 72751"/>
                <a:gd name="connsiteX35" fmla="*/ 36294 w 119614"/>
                <a:gd name="connsiteY35" fmla="*/ 25963 h 72751"/>
                <a:gd name="connsiteX36" fmla="*/ 33809 w 119614"/>
                <a:gd name="connsiteY36" fmla="*/ 21448 h 72751"/>
                <a:gd name="connsiteX37" fmla="*/ 28341 w 119614"/>
                <a:gd name="connsiteY37" fmla="*/ 16305 h 72751"/>
                <a:gd name="connsiteX38" fmla="*/ 26474 w 119614"/>
                <a:gd name="connsiteY38" fmla="*/ 10752 h 72751"/>
                <a:gd name="connsiteX39" fmla="*/ 19987 w 119614"/>
                <a:gd name="connsiteY39" fmla="*/ 13009 h 72751"/>
                <a:gd name="connsiteX40" fmla="*/ 14349 w 119614"/>
                <a:gd name="connsiteY40" fmla="*/ 14781 h 72751"/>
                <a:gd name="connsiteX41" fmla="*/ 10081 w 119614"/>
                <a:gd name="connsiteY41" fmla="*/ 19991 h 72751"/>
                <a:gd name="connsiteX42" fmla="*/ 7338 w 119614"/>
                <a:gd name="connsiteY42" fmla="*/ 23925 h 72751"/>
                <a:gd name="connsiteX43" fmla="*/ 7176 w 119614"/>
                <a:gd name="connsiteY43" fmla="*/ 30612 h 72751"/>
                <a:gd name="connsiteX44" fmla="*/ 4319 w 119614"/>
                <a:gd name="connsiteY44" fmla="*/ 35593 h 72751"/>
                <a:gd name="connsiteX45" fmla="*/ 1233 w 119614"/>
                <a:gd name="connsiteY45" fmla="*/ 39517 h 72751"/>
                <a:gd name="connsiteX46" fmla="*/ 642 w 119614"/>
                <a:gd name="connsiteY46" fmla="*/ 45137 h 72751"/>
                <a:gd name="connsiteX47" fmla="*/ -158 w 119614"/>
                <a:gd name="connsiteY47" fmla="*/ 51919 h 72751"/>
                <a:gd name="connsiteX48" fmla="*/ 880 w 119614"/>
                <a:gd name="connsiteY48" fmla="*/ 59187 h 72751"/>
                <a:gd name="connsiteX49" fmla="*/ 5605 w 119614"/>
                <a:gd name="connsiteY49" fmla="*/ 56701 h 72751"/>
                <a:gd name="connsiteX50" fmla="*/ 9558 w 119614"/>
                <a:gd name="connsiteY50" fmla="*/ 53681 h 72751"/>
                <a:gd name="connsiteX51" fmla="*/ 14101 w 119614"/>
                <a:gd name="connsiteY51" fmla="*/ 52033 h 72751"/>
                <a:gd name="connsiteX52" fmla="*/ 18835 w 119614"/>
                <a:gd name="connsiteY52" fmla="*/ 50223 h 72751"/>
                <a:gd name="connsiteX53" fmla="*/ 23807 w 119614"/>
                <a:gd name="connsiteY53" fmla="*/ 50881 h 72751"/>
                <a:gd name="connsiteX54" fmla="*/ 28351 w 119614"/>
                <a:gd name="connsiteY54" fmla="*/ 52576 h 72751"/>
                <a:gd name="connsiteX55" fmla="*/ 33389 w 119614"/>
                <a:gd name="connsiteY55" fmla="*/ 50986 h 72751"/>
                <a:gd name="connsiteX56" fmla="*/ 38418 w 119614"/>
                <a:gd name="connsiteY56" fmla="*/ 51691 h 72751"/>
                <a:gd name="connsiteX57" fmla="*/ 43771 w 119614"/>
                <a:gd name="connsiteY57" fmla="*/ 52376 h 72751"/>
                <a:gd name="connsiteX58" fmla="*/ 48486 w 119614"/>
                <a:gd name="connsiteY58" fmla="*/ 53233 h 72751"/>
                <a:gd name="connsiteX59" fmla="*/ 52820 w 119614"/>
                <a:gd name="connsiteY59" fmla="*/ 55624 h 72751"/>
                <a:gd name="connsiteX60" fmla="*/ 58478 w 119614"/>
                <a:gd name="connsiteY60" fmla="*/ 54719 h 72751"/>
                <a:gd name="connsiteX61" fmla="*/ 64146 w 119614"/>
                <a:gd name="connsiteY61" fmla="*/ 50709 h 72751"/>
                <a:gd name="connsiteX62" fmla="*/ 66736 w 119614"/>
                <a:gd name="connsiteY62" fmla="*/ 54843 h 72751"/>
                <a:gd name="connsiteX63" fmla="*/ 71051 w 119614"/>
                <a:gd name="connsiteY63" fmla="*/ 58377 h 72751"/>
                <a:gd name="connsiteX64" fmla="*/ 77195 w 119614"/>
                <a:gd name="connsiteY64" fmla="*/ 59072 h 72751"/>
                <a:gd name="connsiteX65" fmla="*/ 80661 w 119614"/>
                <a:gd name="connsiteY65" fmla="*/ 63082 h 72751"/>
                <a:gd name="connsiteX66" fmla="*/ 84958 w 119614"/>
                <a:gd name="connsiteY66" fmla="*/ 66626 h 72751"/>
                <a:gd name="connsiteX67" fmla="*/ 88072 w 119614"/>
                <a:gd name="connsiteY67" fmla="*/ 70588 h 72751"/>
                <a:gd name="connsiteX68" fmla="*/ 92854 w 119614"/>
                <a:gd name="connsiteY68" fmla="*/ 72655 h 7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9614" h="72751">
                  <a:moveTo>
                    <a:pt x="92854" y="72655"/>
                  </a:moveTo>
                  <a:lnTo>
                    <a:pt x="97445" y="70893"/>
                  </a:lnTo>
                  <a:lnTo>
                    <a:pt x="101197" y="67683"/>
                  </a:lnTo>
                  <a:lnTo>
                    <a:pt x="106665" y="69140"/>
                  </a:lnTo>
                  <a:lnTo>
                    <a:pt x="110313" y="65635"/>
                  </a:lnTo>
                  <a:lnTo>
                    <a:pt x="114390" y="61587"/>
                  </a:lnTo>
                  <a:lnTo>
                    <a:pt x="118114" y="58129"/>
                  </a:lnTo>
                  <a:lnTo>
                    <a:pt x="119457" y="53491"/>
                  </a:lnTo>
                  <a:lnTo>
                    <a:pt x="118190" y="48461"/>
                  </a:lnTo>
                  <a:lnTo>
                    <a:pt x="116238" y="44090"/>
                  </a:lnTo>
                  <a:lnTo>
                    <a:pt x="115104" y="39117"/>
                  </a:lnTo>
                  <a:lnTo>
                    <a:pt x="110418" y="38127"/>
                  </a:lnTo>
                  <a:lnTo>
                    <a:pt x="112237" y="32955"/>
                  </a:lnTo>
                  <a:lnTo>
                    <a:pt x="113294" y="28040"/>
                  </a:lnTo>
                  <a:lnTo>
                    <a:pt x="113132" y="23258"/>
                  </a:lnTo>
                  <a:lnTo>
                    <a:pt x="108723" y="20420"/>
                  </a:lnTo>
                  <a:lnTo>
                    <a:pt x="103779" y="16258"/>
                  </a:lnTo>
                  <a:lnTo>
                    <a:pt x="99102" y="14352"/>
                  </a:lnTo>
                  <a:lnTo>
                    <a:pt x="94149" y="15772"/>
                  </a:lnTo>
                  <a:lnTo>
                    <a:pt x="88120" y="14962"/>
                  </a:lnTo>
                  <a:lnTo>
                    <a:pt x="85339" y="10628"/>
                  </a:lnTo>
                  <a:lnTo>
                    <a:pt x="81843" y="6894"/>
                  </a:lnTo>
                  <a:lnTo>
                    <a:pt x="77166" y="4932"/>
                  </a:lnTo>
                  <a:lnTo>
                    <a:pt x="73185" y="1417"/>
                  </a:lnTo>
                  <a:lnTo>
                    <a:pt x="68184" y="-97"/>
                  </a:lnTo>
                  <a:lnTo>
                    <a:pt x="63660" y="3208"/>
                  </a:lnTo>
                  <a:lnTo>
                    <a:pt x="58373" y="4494"/>
                  </a:lnTo>
                  <a:lnTo>
                    <a:pt x="55658" y="9895"/>
                  </a:lnTo>
                  <a:lnTo>
                    <a:pt x="55897" y="15457"/>
                  </a:lnTo>
                  <a:lnTo>
                    <a:pt x="56477" y="20829"/>
                  </a:lnTo>
                  <a:lnTo>
                    <a:pt x="56459" y="25706"/>
                  </a:lnTo>
                  <a:lnTo>
                    <a:pt x="52906" y="29745"/>
                  </a:lnTo>
                  <a:lnTo>
                    <a:pt x="48344" y="33050"/>
                  </a:lnTo>
                  <a:lnTo>
                    <a:pt x="43514" y="34136"/>
                  </a:lnTo>
                  <a:lnTo>
                    <a:pt x="39237" y="31650"/>
                  </a:lnTo>
                  <a:lnTo>
                    <a:pt x="36294" y="25963"/>
                  </a:lnTo>
                  <a:lnTo>
                    <a:pt x="33809" y="21448"/>
                  </a:lnTo>
                  <a:lnTo>
                    <a:pt x="28341" y="16305"/>
                  </a:lnTo>
                  <a:lnTo>
                    <a:pt x="26474" y="10752"/>
                  </a:lnTo>
                  <a:lnTo>
                    <a:pt x="19987" y="13009"/>
                  </a:lnTo>
                  <a:lnTo>
                    <a:pt x="14349" y="14781"/>
                  </a:lnTo>
                  <a:lnTo>
                    <a:pt x="10081" y="19991"/>
                  </a:lnTo>
                  <a:lnTo>
                    <a:pt x="7338" y="23925"/>
                  </a:lnTo>
                  <a:lnTo>
                    <a:pt x="7176" y="30612"/>
                  </a:lnTo>
                  <a:lnTo>
                    <a:pt x="4319" y="35593"/>
                  </a:lnTo>
                  <a:lnTo>
                    <a:pt x="1233" y="39517"/>
                  </a:lnTo>
                  <a:lnTo>
                    <a:pt x="642" y="45137"/>
                  </a:lnTo>
                  <a:lnTo>
                    <a:pt x="-158" y="51919"/>
                  </a:lnTo>
                  <a:lnTo>
                    <a:pt x="880" y="59187"/>
                  </a:lnTo>
                  <a:lnTo>
                    <a:pt x="5605" y="56701"/>
                  </a:lnTo>
                  <a:lnTo>
                    <a:pt x="9558" y="53681"/>
                  </a:lnTo>
                  <a:lnTo>
                    <a:pt x="14101" y="52033"/>
                  </a:lnTo>
                  <a:lnTo>
                    <a:pt x="18835" y="50223"/>
                  </a:lnTo>
                  <a:lnTo>
                    <a:pt x="23807" y="50881"/>
                  </a:lnTo>
                  <a:lnTo>
                    <a:pt x="28351" y="52576"/>
                  </a:lnTo>
                  <a:lnTo>
                    <a:pt x="33389" y="50986"/>
                  </a:lnTo>
                  <a:lnTo>
                    <a:pt x="38418" y="51691"/>
                  </a:lnTo>
                  <a:lnTo>
                    <a:pt x="43771" y="52376"/>
                  </a:lnTo>
                  <a:lnTo>
                    <a:pt x="48486" y="53233"/>
                  </a:lnTo>
                  <a:lnTo>
                    <a:pt x="52820" y="55624"/>
                  </a:lnTo>
                  <a:lnTo>
                    <a:pt x="58478" y="54719"/>
                  </a:lnTo>
                  <a:lnTo>
                    <a:pt x="64146" y="50709"/>
                  </a:lnTo>
                  <a:lnTo>
                    <a:pt x="66736" y="54843"/>
                  </a:lnTo>
                  <a:lnTo>
                    <a:pt x="71051" y="58377"/>
                  </a:lnTo>
                  <a:lnTo>
                    <a:pt x="77195" y="59072"/>
                  </a:lnTo>
                  <a:lnTo>
                    <a:pt x="80661" y="63082"/>
                  </a:lnTo>
                  <a:lnTo>
                    <a:pt x="84958" y="66626"/>
                  </a:lnTo>
                  <a:lnTo>
                    <a:pt x="88072" y="70588"/>
                  </a:lnTo>
                  <a:lnTo>
                    <a:pt x="92854" y="72655"/>
                  </a:lnTo>
                  <a:close/>
                </a:path>
              </a:pathLst>
            </a:custGeom>
            <a:solidFill>
              <a:srgbClr val="768EEB"/>
            </a:solidFill>
            <a:ln w="0" cap="flat">
              <a:solidFill>
                <a:srgbClr val="768EEB"/>
              </a:solidFill>
              <a:prstDash val="solid"/>
              <a:miter/>
            </a:ln>
          </p:spPr>
          <p:txBody>
            <a:bodyPr rtlCol="0" anchor="ctr"/>
            <a:lstStyle/>
            <a:p>
              <a:endParaRPr lang="de-DE"/>
            </a:p>
          </p:txBody>
        </p:sp>
        <p:sp>
          <p:nvSpPr>
            <p:cNvPr id="56" name="Freihandform: Form 55">
              <a:extLst>
                <a:ext uri="{FF2B5EF4-FFF2-40B4-BE49-F238E27FC236}">
                  <a16:creationId xmlns:a16="http://schemas.microsoft.com/office/drawing/2014/main" id="{762EB8E0-2495-B9B2-0D2B-35823822D16D}"/>
                </a:ext>
              </a:extLst>
            </p:cNvPr>
            <p:cNvSpPr/>
            <p:nvPr/>
          </p:nvSpPr>
          <p:spPr>
            <a:xfrm>
              <a:off x="8164527" y="3532647"/>
              <a:ext cx="116953" cy="88780"/>
            </a:xfrm>
            <a:custGeom>
              <a:avLst/>
              <a:gdLst>
                <a:gd name="connsiteX0" fmla="*/ -158 w 96716"/>
                <a:gd name="connsiteY0" fmla="*/ 33917 h 73418"/>
                <a:gd name="connsiteX1" fmla="*/ 1652 w 96716"/>
                <a:gd name="connsiteY1" fmla="*/ 29326 h 73418"/>
                <a:gd name="connsiteX2" fmla="*/ 2242 w 96716"/>
                <a:gd name="connsiteY2" fmla="*/ 22725 h 73418"/>
                <a:gd name="connsiteX3" fmla="*/ 880 w 96716"/>
                <a:gd name="connsiteY3" fmla="*/ 30212 h 73418"/>
                <a:gd name="connsiteX4" fmla="*/ 55544 w 96716"/>
                <a:gd name="connsiteY4" fmla="*/ 73322 h 73418"/>
                <a:gd name="connsiteX5" fmla="*/ 59669 w 96716"/>
                <a:gd name="connsiteY5" fmla="*/ 70607 h 73418"/>
                <a:gd name="connsiteX6" fmla="*/ 63469 w 96716"/>
                <a:gd name="connsiteY6" fmla="*/ 66693 h 73418"/>
                <a:gd name="connsiteX7" fmla="*/ 68470 w 96716"/>
                <a:gd name="connsiteY7" fmla="*/ 65378 h 73418"/>
                <a:gd name="connsiteX8" fmla="*/ 72565 w 96716"/>
                <a:gd name="connsiteY8" fmla="*/ 62578 h 73418"/>
                <a:gd name="connsiteX9" fmla="*/ 76557 w 96716"/>
                <a:gd name="connsiteY9" fmla="*/ 66388 h 73418"/>
                <a:gd name="connsiteX10" fmla="*/ 77461 w 96716"/>
                <a:gd name="connsiteY10" fmla="*/ 61282 h 73418"/>
                <a:gd name="connsiteX11" fmla="*/ 77547 w 96716"/>
                <a:gd name="connsiteY11" fmla="*/ 55234 h 73418"/>
                <a:gd name="connsiteX12" fmla="*/ 78652 w 96716"/>
                <a:gd name="connsiteY12" fmla="*/ 48719 h 73418"/>
                <a:gd name="connsiteX13" fmla="*/ 80452 w 96716"/>
                <a:gd name="connsiteY13" fmla="*/ 44033 h 73418"/>
                <a:gd name="connsiteX14" fmla="*/ 86243 w 96716"/>
                <a:gd name="connsiteY14" fmla="*/ 42023 h 73418"/>
                <a:gd name="connsiteX15" fmla="*/ 88930 w 96716"/>
                <a:gd name="connsiteY15" fmla="*/ 37622 h 73418"/>
                <a:gd name="connsiteX16" fmla="*/ 93987 w 96716"/>
                <a:gd name="connsiteY16" fmla="*/ 37355 h 73418"/>
                <a:gd name="connsiteX17" fmla="*/ 96559 w 96716"/>
                <a:gd name="connsiteY17" fmla="*/ 33069 h 73418"/>
                <a:gd name="connsiteX18" fmla="*/ 90292 w 96716"/>
                <a:gd name="connsiteY18" fmla="*/ 32107 h 73418"/>
                <a:gd name="connsiteX19" fmla="*/ 91472 w 96716"/>
                <a:gd name="connsiteY19" fmla="*/ 27154 h 73418"/>
                <a:gd name="connsiteX20" fmla="*/ 93225 w 96716"/>
                <a:gd name="connsiteY20" fmla="*/ 22154 h 73418"/>
                <a:gd name="connsiteX21" fmla="*/ 88587 w 96716"/>
                <a:gd name="connsiteY21" fmla="*/ 20344 h 73418"/>
                <a:gd name="connsiteX22" fmla="*/ 84786 w 96716"/>
                <a:gd name="connsiteY22" fmla="*/ 16305 h 73418"/>
                <a:gd name="connsiteX23" fmla="*/ 80490 w 96716"/>
                <a:gd name="connsiteY23" fmla="*/ 12762 h 73418"/>
                <a:gd name="connsiteX24" fmla="*/ 77395 w 96716"/>
                <a:gd name="connsiteY24" fmla="*/ 8323 h 73418"/>
                <a:gd name="connsiteX25" fmla="*/ 71832 w 96716"/>
                <a:gd name="connsiteY25" fmla="*/ 8180 h 73418"/>
                <a:gd name="connsiteX26" fmla="*/ 67260 w 96716"/>
                <a:gd name="connsiteY26" fmla="*/ 5332 h 73418"/>
                <a:gd name="connsiteX27" fmla="*/ 64669 w 96716"/>
                <a:gd name="connsiteY27" fmla="*/ 198 h 73418"/>
                <a:gd name="connsiteX28" fmla="*/ 60031 w 96716"/>
                <a:gd name="connsiteY28" fmla="*/ 2475 h 73418"/>
                <a:gd name="connsiteX29" fmla="*/ 55640 w 96716"/>
                <a:gd name="connsiteY29" fmla="*/ 4666 h 73418"/>
                <a:gd name="connsiteX30" fmla="*/ 50487 w 96716"/>
                <a:gd name="connsiteY30" fmla="*/ 4447 h 73418"/>
                <a:gd name="connsiteX31" fmla="*/ 45791 w 96716"/>
                <a:gd name="connsiteY31" fmla="*/ 2856 h 73418"/>
                <a:gd name="connsiteX32" fmla="*/ 40447 w 96716"/>
                <a:gd name="connsiteY32" fmla="*/ 2303 h 73418"/>
                <a:gd name="connsiteX33" fmla="*/ 34732 w 96716"/>
                <a:gd name="connsiteY33" fmla="*/ 3694 h 73418"/>
                <a:gd name="connsiteX34" fmla="*/ 28722 w 96716"/>
                <a:gd name="connsiteY34" fmla="*/ 1665 h 73418"/>
                <a:gd name="connsiteX35" fmla="*/ 23635 w 96716"/>
                <a:gd name="connsiteY35" fmla="*/ 560 h 73418"/>
                <a:gd name="connsiteX36" fmla="*/ 18664 w 96716"/>
                <a:gd name="connsiteY36" fmla="*/ -97 h 73418"/>
                <a:gd name="connsiteX37" fmla="*/ 13930 w 96716"/>
                <a:gd name="connsiteY37" fmla="*/ 1713 h 73418"/>
                <a:gd name="connsiteX38" fmla="*/ 9386 w 96716"/>
                <a:gd name="connsiteY38" fmla="*/ 3361 h 73418"/>
                <a:gd name="connsiteX39" fmla="*/ 5434 w 96716"/>
                <a:gd name="connsiteY39" fmla="*/ 6380 h 73418"/>
                <a:gd name="connsiteX40" fmla="*/ 1652 w 96716"/>
                <a:gd name="connsiteY40" fmla="*/ 10552 h 73418"/>
                <a:gd name="connsiteX41" fmla="*/ 1071 w 96716"/>
                <a:gd name="connsiteY41" fmla="*/ 17486 h 73418"/>
                <a:gd name="connsiteX42" fmla="*/ 2471 w 96716"/>
                <a:gd name="connsiteY42" fmla="*/ 22734 h 73418"/>
                <a:gd name="connsiteX43" fmla="*/ 4261 w 96716"/>
                <a:gd name="connsiteY43" fmla="*/ 28326 h 73418"/>
                <a:gd name="connsiteX44" fmla="*/ 4900 w 96716"/>
                <a:gd name="connsiteY44" fmla="*/ 33050 h 73418"/>
                <a:gd name="connsiteX45" fmla="*/ 8491 w 96716"/>
                <a:gd name="connsiteY45" fmla="*/ 36584 h 73418"/>
                <a:gd name="connsiteX46" fmla="*/ 13673 w 96716"/>
                <a:gd name="connsiteY46" fmla="*/ 38565 h 73418"/>
                <a:gd name="connsiteX47" fmla="*/ 17721 w 96716"/>
                <a:gd name="connsiteY47" fmla="*/ 41156 h 73418"/>
                <a:gd name="connsiteX48" fmla="*/ 24769 w 96716"/>
                <a:gd name="connsiteY48" fmla="*/ 40575 h 73418"/>
                <a:gd name="connsiteX49" fmla="*/ 28769 w 96716"/>
                <a:gd name="connsiteY49" fmla="*/ 43461 h 73418"/>
                <a:gd name="connsiteX50" fmla="*/ 31094 w 96716"/>
                <a:gd name="connsiteY50" fmla="*/ 48014 h 73418"/>
                <a:gd name="connsiteX51" fmla="*/ 28969 w 96716"/>
                <a:gd name="connsiteY51" fmla="*/ 52662 h 73418"/>
                <a:gd name="connsiteX52" fmla="*/ 28255 w 96716"/>
                <a:gd name="connsiteY52" fmla="*/ 57606 h 73418"/>
                <a:gd name="connsiteX53" fmla="*/ 33351 w 96716"/>
                <a:gd name="connsiteY53" fmla="*/ 59606 h 73418"/>
                <a:gd name="connsiteX54" fmla="*/ 37047 w 96716"/>
                <a:gd name="connsiteY54" fmla="*/ 63063 h 73418"/>
                <a:gd name="connsiteX55" fmla="*/ 41219 w 96716"/>
                <a:gd name="connsiteY55" fmla="*/ 66102 h 73418"/>
                <a:gd name="connsiteX56" fmla="*/ 41371 w 96716"/>
                <a:gd name="connsiteY56" fmla="*/ 71284 h 73418"/>
                <a:gd name="connsiteX57" fmla="*/ 45981 w 96716"/>
                <a:gd name="connsiteY57" fmla="*/ 73160 h 73418"/>
                <a:gd name="connsiteX58" fmla="*/ 51430 w 96716"/>
                <a:gd name="connsiteY58" fmla="*/ 72093 h 7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6716" h="73418">
                  <a:moveTo>
                    <a:pt x="-158" y="33917"/>
                  </a:moveTo>
                  <a:lnTo>
                    <a:pt x="1652" y="29326"/>
                  </a:lnTo>
                  <a:lnTo>
                    <a:pt x="2242" y="22725"/>
                  </a:lnTo>
                  <a:lnTo>
                    <a:pt x="880" y="30212"/>
                  </a:lnTo>
                  <a:close/>
                  <a:moveTo>
                    <a:pt x="55544" y="73322"/>
                  </a:moveTo>
                  <a:lnTo>
                    <a:pt x="59669" y="70607"/>
                  </a:lnTo>
                  <a:lnTo>
                    <a:pt x="63469" y="66693"/>
                  </a:lnTo>
                  <a:lnTo>
                    <a:pt x="68470" y="65378"/>
                  </a:lnTo>
                  <a:lnTo>
                    <a:pt x="72565" y="62578"/>
                  </a:lnTo>
                  <a:lnTo>
                    <a:pt x="76557" y="66388"/>
                  </a:lnTo>
                  <a:lnTo>
                    <a:pt x="77461" y="61282"/>
                  </a:lnTo>
                  <a:lnTo>
                    <a:pt x="77547" y="55234"/>
                  </a:lnTo>
                  <a:lnTo>
                    <a:pt x="78652" y="48719"/>
                  </a:lnTo>
                  <a:lnTo>
                    <a:pt x="80452" y="44033"/>
                  </a:lnTo>
                  <a:lnTo>
                    <a:pt x="86243" y="42023"/>
                  </a:lnTo>
                  <a:lnTo>
                    <a:pt x="88930" y="37622"/>
                  </a:lnTo>
                  <a:lnTo>
                    <a:pt x="93987" y="37355"/>
                  </a:lnTo>
                  <a:lnTo>
                    <a:pt x="96559" y="33069"/>
                  </a:lnTo>
                  <a:lnTo>
                    <a:pt x="90292" y="32107"/>
                  </a:lnTo>
                  <a:lnTo>
                    <a:pt x="91472" y="27154"/>
                  </a:lnTo>
                  <a:lnTo>
                    <a:pt x="93225" y="22154"/>
                  </a:lnTo>
                  <a:lnTo>
                    <a:pt x="88587" y="20344"/>
                  </a:lnTo>
                  <a:lnTo>
                    <a:pt x="84786" y="16305"/>
                  </a:lnTo>
                  <a:lnTo>
                    <a:pt x="80490" y="12762"/>
                  </a:lnTo>
                  <a:lnTo>
                    <a:pt x="77395" y="8323"/>
                  </a:lnTo>
                  <a:lnTo>
                    <a:pt x="71832" y="8180"/>
                  </a:lnTo>
                  <a:lnTo>
                    <a:pt x="67260" y="5332"/>
                  </a:lnTo>
                  <a:lnTo>
                    <a:pt x="64669" y="198"/>
                  </a:lnTo>
                  <a:lnTo>
                    <a:pt x="60031" y="2475"/>
                  </a:lnTo>
                  <a:lnTo>
                    <a:pt x="55640" y="4666"/>
                  </a:lnTo>
                  <a:lnTo>
                    <a:pt x="50487" y="4447"/>
                  </a:lnTo>
                  <a:lnTo>
                    <a:pt x="45791" y="2856"/>
                  </a:lnTo>
                  <a:lnTo>
                    <a:pt x="40447" y="2303"/>
                  </a:lnTo>
                  <a:lnTo>
                    <a:pt x="34732" y="3694"/>
                  </a:lnTo>
                  <a:lnTo>
                    <a:pt x="28722" y="1665"/>
                  </a:lnTo>
                  <a:lnTo>
                    <a:pt x="23635" y="560"/>
                  </a:lnTo>
                  <a:lnTo>
                    <a:pt x="18664" y="-97"/>
                  </a:lnTo>
                  <a:lnTo>
                    <a:pt x="13930" y="1713"/>
                  </a:lnTo>
                  <a:lnTo>
                    <a:pt x="9386" y="3361"/>
                  </a:lnTo>
                  <a:lnTo>
                    <a:pt x="5434" y="6380"/>
                  </a:lnTo>
                  <a:lnTo>
                    <a:pt x="1652" y="10552"/>
                  </a:lnTo>
                  <a:lnTo>
                    <a:pt x="1071" y="17486"/>
                  </a:lnTo>
                  <a:lnTo>
                    <a:pt x="2471" y="22734"/>
                  </a:lnTo>
                  <a:lnTo>
                    <a:pt x="4261" y="28326"/>
                  </a:lnTo>
                  <a:lnTo>
                    <a:pt x="4900" y="33050"/>
                  </a:lnTo>
                  <a:lnTo>
                    <a:pt x="8491" y="36584"/>
                  </a:lnTo>
                  <a:lnTo>
                    <a:pt x="13673" y="38565"/>
                  </a:lnTo>
                  <a:lnTo>
                    <a:pt x="17721" y="41156"/>
                  </a:lnTo>
                  <a:lnTo>
                    <a:pt x="24769" y="40575"/>
                  </a:lnTo>
                  <a:lnTo>
                    <a:pt x="28769" y="43461"/>
                  </a:lnTo>
                  <a:lnTo>
                    <a:pt x="31094" y="48014"/>
                  </a:lnTo>
                  <a:lnTo>
                    <a:pt x="28969" y="52662"/>
                  </a:lnTo>
                  <a:lnTo>
                    <a:pt x="28255" y="57606"/>
                  </a:lnTo>
                  <a:lnTo>
                    <a:pt x="33351" y="59606"/>
                  </a:lnTo>
                  <a:lnTo>
                    <a:pt x="37047" y="63063"/>
                  </a:lnTo>
                  <a:lnTo>
                    <a:pt x="41219" y="66102"/>
                  </a:lnTo>
                  <a:lnTo>
                    <a:pt x="41371" y="71284"/>
                  </a:lnTo>
                  <a:lnTo>
                    <a:pt x="45981" y="73160"/>
                  </a:lnTo>
                  <a:lnTo>
                    <a:pt x="51430" y="72093"/>
                  </a:lnTo>
                  <a:close/>
                </a:path>
              </a:pathLst>
            </a:custGeom>
            <a:solidFill>
              <a:srgbClr val="768EEB"/>
            </a:solidFill>
            <a:ln w="0" cap="flat">
              <a:solidFill>
                <a:srgbClr val="768EEB"/>
              </a:solidFill>
              <a:prstDash val="solid"/>
              <a:miter/>
            </a:ln>
          </p:spPr>
          <p:txBody>
            <a:bodyPr rtlCol="0" anchor="ctr"/>
            <a:lstStyle/>
            <a:p>
              <a:endParaRPr lang="de-DE"/>
            </a:p>
          </p:txBody>
        </p:sp>
        <p:sp>
          <p:nvSpPr>
            <p:cNvPr id="57" name="Freihandform: Form 56">
              <a:extLst>
                <a:ext uri="{FF2B5EF4-FFF2-40B4-BE49-F238E27FC236}">
                  <a16:creationId xmlns:a16="http://schemas.microsoft.com/office/drawing/2014/main" id="{68C05D8B-BDCC-90C8-B371-7633EB49388A}"/>
                </a:ext>
              </a:extLst>
            </p:cNvPr>
            <p:cNvSpPr/>
            <p:nvPr/>
          </p:nvSpPr>
          <p:spPr>
            <a:xfrm>
              <a:off x="7515005" y="4735251"/>
              <a:ext cx="82400" cy="83459"/>
            </a:xfrm>
            <a:custGeom>
              <a:avLst/>
              <a:gdLst>
                <a:gd name="connsiteX0" fmla="*/ 63945 w 68142"/>
                <a:gd name="connsiteY0" fmla="*/ 68921 h 69018"/>
                <a:gd name="connsiteX1" fmla="*/ 64717 w 68142"/>
                <a:gd name="connsiteY1" fmla="*/ 63397 h 69018"/>
                <a:gd name="connsiteX2" fmla="*/ 65174 w 68142"/>
                <a:gd name="connsiteY2" fmla="*/ 58215 h 69018"/>
                <a:gd name="connsiteX3" fmla="*/ 67060 w 68142"/>
                <a:gd name="connsiteY3" fmla="*/ 53281 h 69018"/>
                <a:gd name="connsiteX4" fmla="*/ 67984 w 68142"/>
                <a:gd name="connsiteY4" fmla="*/ 48547 h 69018"/>
                <a:gd name="connsiteX5" fmla="*/ 66784 w 68142"/>
                <a:gd name="connsiteY5" fmla="*/ 43928 h 69018"/>
                <a:gd name="connsiteX6" fmla="*/ 61488 w 68142"/>
                <a:gd name="connsiteY6" fmla="*/ 42346 h 69018"/>
                <a:gd name="connsiteX7" fmla="*/ 59411 w 68142"/>
                <a:gd name="connsiteY7" fmla="*/ 37384 h 69018"/>
                <a:gd name="connsiteX8" fmla="*/ 54277 w 68142"/>
                <a:gd name="connsiteY8" fmla="*/ 36450 h 69018"/>
                <a:gd name="connsiteX9" fmla="*/ 50372 w 68142"/>
                <a:gd name="connsiteY9" fmla="*/ 33736 h 69018"/>
                <a:gd name="connsiteX10" fmla="*/ 51887 w 68142"/>
                <a:gd name="connsiteY10" fmla="*/ 28859 h 69018"/>
                <a:gd name="connsiteX11" fmla="*/ 52582 w 68142"/>
                <a:gd name="connsiteY11" fmla="*/ 23716 h 69018"/>
                <a:gd name="connsiteX12" fmla="*/ 50886 w 68142"/>
                <a:gd name="connsiteY12" fmla="*/ 17486 h 69018"/>
                <a:gd name="connsiteX13" fmla="*/ 48448 w 68142"/>
                <a:gd name="connsiteY13" fmla="*/ 13371 h 69018"/>
                <a:gd name="connsiteX14" fmla="*/ 45010 w 68142"/>
                <a:gd name="connsiteY14" fmla="*/ 17362 h 69018"/>
                <a:gd name="connsiteX15" fmla="*/ 41552 w 68142"/>
                <a:gd name="connsiteY15" fmla="*/ 20753 h 69018"/>
                <a:gd name="connsiteX16" fmla="*/ 37199 w 68142"/>
                <a:gd name="connsiteY16" fmla="*/ 18458 h 69018"/>
                <a:gd name="connsiteX17" fmla="*/ 34799 w 68142"/>
                <a:gd name="connsiteY17" fmla="*/ 14181 h 69018"/>
                <a:gd name="connsiteX18" fmla="*/ 33732 w 68142"/>
                <a:gd name="connsiteY18" fmla="*/ 9409 h 69018"/>
                <a:gd name="connsiteX19" fmla="*/ 32980 w 68142"/>
                <a:gd name="connsiteY19" fmla="*/ 3856 h 69018"/>
                <a:gd name="connsiteX20" fmla="*/ 30093 w 68142"/>
                <a:gd name="connsiteY20" fmla="*/ -97 h 69018"/>
                <a:gd name="connsiteX21" fmla="*/ 24740 w 68142"/>
                <a:gd name="connsiteY21" fmla="*/ 732 h 69018"/>
                <a:gd name="connsiteX22" fmla="*/ 19940 w 68142"/>
                <a:gd name="connsiteY22" fmla="*/ 84 h 69018"/>
                <a:gd name="connsiteX23" fmla="*/ 18702 w 68142"/>
                <a:gd name="connsiteY23" fmla="*/ 5780 h 69018"/>
                <a:gd name="connsiteX24" fmla="*/ 14529 w 68142"/>
                <a:gd name="connsiteY24" fmla="*/ 12047 h 69018"/>
                <a:gd name="connsiteX25" fmla="*/ 10853 w 68142"/>
                <a:gd name="connsiteY25" fmla="*/ 15581 h 69018"/>
                <a:gd name="connsiteX26" fmla="*/ 6290 w 68142"/>
                <a:gd name="connsiteY26" fmla="*/ 18534 h 69018"/>
                <a:gd name="connsiteX27" fmla="*/ 2824 w 68142"/>
                <a:gd name="connsiteY27" fmla="*/ 21887 h 69018"/>
                <a:gd name="connsiteX28" fmla="*/ -158 w 68142"/>
                <a:gd name="connsiteY28" fmla="*/ 26278 h 69018"/>
                <a:gd name="connsiteX29" fmla="*/ 3852 w 68142"/>
                <a:gd name="connsiteY29" fmla="*/ 30631 h 69018"/>
                <a:gd name="connsiteX30" fmla="*/ 8700 w 68142"/>
                <a:gd name="connsiteY30" fmla="*/ 32888 h 69018"/>
                <a:gd name="connsiteX31" fmla="*/ 11967 w 68142"/>
                <a:gd name="connsiteY31" fmla="*/ 37079 h 69018"/>
                <a:gd name="connsiteX32" fmla="*/ 17901 w 68142"/>
                <a:gd name="connsiteY32" fmla="*/ 39165 h 69018"/>
                <a:gd name="connsiteX33" fmla="*/ 22035 w 68142"/>
                <a:gd name="connsiteY33" fmla="*/ 42118 h 69018"/>
                <a:gd name="connsiteX34" fmla="*/ 26226 w 68142"/>
                <a:gd name="connsiteY34" fmla="*/ 46299 h 69018"/>
                <a:gd name="connsiteX35" fmla="*/ 31408 w 68142"/>
                <a:gd name="connsiteY35" fmla="*/ 50509 h 69018"/>
                <a:gd name="connsiteX36" fmla="*/ 34856 w 68142"/>
                <a:gd name="connsiteY36" fmla="*/ 54234 h 69018"/>
                <a:gd name="connsiteX37" fmla="*/ 38961 w 68142"/>
                <a:gd name="connsiteY37" fmla="*/ 57167 h 69018"/>
                <a:gd name="connsiteX38" fmla="*/ 43552 w 68142"/>
                <a:gd name="connsiteY38" fmla="*/ 59653 h 69018"/>
                <a:gd name="connsiteX39" fmla="*/ 49143 w 68142"/>
                <a:gd name="connsiteY39" fmla="*/ 62701 h 69018"/>
                <a:gd name="connsiteX40" fmla="*/ 53391 w 68142"/>
                <a:gd name="connsiteY40" fmla="*/ 65273 h 69018"/>
                <a:gd name="connsiteX41" fmla="*/ 58392 w 68142"/>
                <a:gd name="connsiteY41" fmla="*/ 66340 h 69018"/>
                <a:gd name="connsiteX42" fmla="*/ 63745 w 68142"/>
                <a:gd name="connsiteY42" fmla="*/ 68788 h 6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142" h="69018">
                  <a:moveTo>
                    <a:pt x="63945" y="68921"/>
                  </a:moveTo>
                  <a:lnTo>
                    <a:pt x="64717" y="63397"/>
                  </a:lnTo>
                  <a:lnTo>
                    <a:pt x="65174" y="58215"/>
                  </a:lnTo>
                  <a:lnTo>
                    <a:pt x="67060" y="53281"/>
                  </a:lnTo>
                  <a:lnTo>
                    <a:pt x="67984" y="48547"/>
                  </a:lnTo>
                  <a:lnTo>
                    <a:pt x="66784" y="43928"/>
                  </a:lnTo>
                  <a:lnTo>
                    <a:pt x="61488" y="42346"/>
                  </a:lnTo>
                  <a:lnTo>
                    <a:pt x="59411" y="37384"/>
                  </a:lnTo>
                  <a:lnTo>
                    <a:pt x="54277" y="36450"/>
                  </a:lnTo>
                  <a:lnTo>
                    <a:pt x="50372" y="33736"/>
                  </a:lnTo>
                  <a:lnTo>
                    <a:pt x="51887" y="28859"/>
                  </a:lnTo>
                  <a:lnTo>
                    <a:pt x="52582" y="23716"/>
                  </a:lnTo>
                  <a:lnTo>
                    <a:pt x="50886" y="17486"/>
                  </a:lnTo>
                  <a:lnTo>
                    <a:pt x="48448" y="13371"/>
                  </a:lnTo>
                  <a:lnTo>
                    <a:pt x="45010" y="17362"/>
                  </a:lnTo>
                  <a:lnTo>
                    <a:pt x="41552" y="20753"/>
                  </a:lnTo>
                  <a:lnTo>
                    <a:pt x="37199" y="18458"/>
                  </a:lnTo>
                  <a:lnTo>
                    <a:pt x="34799" y="14181"/>
                  </a:lnTo>
                  <a:lnTo>
                    <a:pt x="33732" y="9409"/>
                  </a:lnTo>
                  <a:lnTo>
                    <a:pt x="32980" y="3856"/>
                  </a:lnTo>
                  <a:lnTo>
                    <a:pt x="30093" y="-97"/>
                  </a:lnTo>
                  <a:lnTo>
                    <a:pt x="24740" y="732"/>
                  </a:lnTo>
                  <a:lnTo>
                    <a:pt x="19940" y="84"/>
                  </a:lnTo>
                  <a:lnTo>
                    <a:pt x="18702" y="5780"/>
                  </a:lnTo>
                  <a:lnTo>
                    <a:pt x="14529" y="12047"/>
                  </a:lnTo>
                  <a:lnTo>
                    <a:pt x="10853" y="15581"/>
                  </a:lnTo>
                  <a:lnTo>
                    <a:pt x="6290" y="18534"/>
                  </a:lnTo>
                  <a:lnTo>
                    <a:pt x="2824" y="21887"/>
                  </a:lnTo>
                  <a:lnTo>
                    <a:pt x="-158" y="26278"/>
                  </a:lnTo>
                  <a:lnTo>
                    <a:pt x="3852" y="30631"/>
                  </a:lnTo>
                  <a:lnTo>
                    <a:pt x="8700" y="32888"/>
                  </a:lnTo>
                  <a:lnTo>
                    <a:pt x="11967" y="37079"/>
                  </a:lnTo>
                  <a:lnTo>
                    <a:pt x="17901" y="39165"/>
                  </a:lnTo>
                  <a:lnTo>
                    <a:pt x="22035" y="42118"/>
                  </a:lnTo>
                  <a:lnTo>
                    <a:pt x="26226" y="46299"/>
                  </a:lnTo>
                  <a:lnTo>
                    <a:pt x="31408" y="50509"/>
                  </a:lnTo>
                  <a:lnTo>
                    <a:pt x="34856" y="54234"/>
                  </a:lnTo>
                  <a:lnTo>
                    <a:pt x="38961" y="57167"/>
                  </a:lnTo>
                  <a:lnTo>
                    <a:pt x="43552" y="59653"/>
                  </a:lnTo>
                  <a:lnTo>
                    <a:pt x="49143" y="62701"/>
                  </a:lnTo>
                  <a:lnTo>
                    <a:pt x="53391" y="65273"/>
                  </a:lnTo>
                  <a:lnTo>
                    <a:pt x="58392" y="66340"/>
                  </a:lnTo>
                  <a:lnTo>
                    <a:pt x="63745" y="68788"/>
                  </a:lnTo>
                  <a:close/>
                </a:path>
              </a:pathLst>
            </a:custGeom>
            <a:solidFill>
              <a:srgbClr val="768EEB"/>
            </a:solidFill>
            <a:ln w="0" cap="flat">
              <a:solidFill>
                <a:srgbClr val="768EEB"/>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7D07F226-957B-98B9-3C2D-6DEB7C1DC4A9}"/>
                </a:ext>
              </a:extLst>
            </p:cNvPr>
            <p:cNvSpPr/>
            <p:nvPr/>
          </p:nvSpPr>
          <p:spPr>
            <a:xfrm>
              <a:off x="8082646" y="3762431"/>
              <a:ext cx="112956" cy="54503"/>
            </a:xfrm>
            <a:custGeom>
              <a:avLst/>
              <a:gdLst>
                <a:gd name="connsiteX0" fmla="*/ 22998 w 93411"/>
                <a:gd name="connsiteY0" fmla="*/ 44975 h 45072"/>
                <a:gd name="connsiteX1" fmla="*/ 28427 w 93411"/>
                <a:gd name="connsiteY1" fmla="*/ 44337 h 45072"/>
                <a:gd name="connsiteX2" fmla="*/ 31008 w 93411"/>
                <a:gd name="connsiteY2" fmla="*/ 40013 h 45072"/>
                <a:gd name="connsiteX3" fmla="*/ 34618 w 93411"/>
                <a:gd name="connsiteY3" fmla="*/ 36841 h 45072"/>
                <a:gd name="connsiteX4" fmla="*/ 39714 w 93411"/>
                <a:gd name="connsiteY4" fmla="*/ 36165 h 45072"/>
                <a:gd name="connsiteX5" fmla="*/ 43734 w 93411"/>
                <a:gd name="connsiteY5" fmla="*/ 33183 h 45072"/>
                <a:gd name="connsiteX6" fmla="*/ 48477 w 93411"/>
                <a:gd name="connsiteY6" fmla="*/ 34269 h 45072"/>
                <a:gd name="connsiteX7" fmla="*/ 53430 w 93411"/>
                <a:gd name="connsiteY7" fmla="*/ 32850 h 45072"/>
                <a:gd name="connsiteX8" fmla="*/ 57468 w 93411"/>
                <a:gd name="connsiteY8" fmla="*/ 30240 h 45072"/>
                <a:gd name="connsiteX9" fmla="*/ 59716 w 93411"/>
                <a:gd name="connsiteY9" fmla="*/ 25621 h 45072"/>
                <a:gd name="connsiteX10" fmla="*/ 65165 w 93411"/>
                <a:gd name="connsiteY10" fmla="*/ 23925 h 45072"/>
                <a:gd name="connsiteX11" fmla="*/ 69756 w 93411"/>
                <a:gd name="connsiteY11" fmla="*/ 26154 h 45072"/>
                <a:gd name="connsiteX12" fmla="*/ 74499 w 93411"/>
                <a:gd name="connsiteY12" fmla="*/ 24354 h 45072"/>
                <a:gd name="connsiteX13" fmla="*/ 78395 w 93411"/>
                <a:gd name="connsiteY13" fmla="*/ 27240 h 45072"/>
                <a:gd name="connsiteX14" fmla="*/ 82700 w 93411"/>
                <a:gd name="connsiteY14" fmla="*/ 29326 h 45072"/>
                <a:gd name="connsiteX15" fmla="*/ 86910 w 93411"/>
                <a:gd name="connsiteY15" fmla="*/ 25687 h 45072"/>
                <a:gd name="connsiteX16" fmla="*/ 89358 w 93411"/>
                <a:gd name="connsiteY16" fmla="*/ 21582 h 45072"/>
                <a:gd name="connsiteX17" fmla="*/ 90663 w 93411"/>
                <a:gd name="connsiteY17" fmla="*/ 16915 h 45072"/>
                <a:gd name="connsiteX18" fmla="*/ 93254 w 93411"/>
                <a:gd name="connsiteY18" fmla="*/ 12857 h 45072"/>
                <a:gd name="connsiteX19" fmla="*/ 89415 w 93411"/>
                <a:gd name="connsiteY19" fmla="*/ 9933 h 45072"/>
                <a:gd name="connsiteX20" fmla="*/ 85110 w 93411"/>
                <a:gd name="connsiteY20" fmla="*/ 7866 h 45072"/>
                <a:gd name="connsiteX21" fmla="*/ 82300 w 93411"/>
                <a:gd name="connsiteY21" fmla="*/ 3942 h 45072"/>
                <a:gd name="connsiteX22" fmla="*/ 77766 w 93411"/>
                <a:gd name="connsiteY22" fmla="*/ 2370 h 45072"/>
                <a:gd name="connsiteX23" fmla="*/ 72899 w 93411"/>
                <a:gd name="connsiteY23" fmla="*/ 2046 h 45072"/>
                <a:gd name="connsiteX24" fmla="*/ 68003 w 93411"/>
                <a:gd name="connsiteY24" fmla="*/ 4599 h 45072"/>
                <a:gd name="connsiteX25" fmla="*/ 63469 w 93411"/>
                <a:gd name="connsiteY25" fmla="*/ 2846 h 45072"/>
                <a:gd name="connsiteX26" fmla="*/ 58649 w 93411"/>
                <a:gd name="connsiteY26" fmla="*/ 2865 h 45072"/>
                <a:gd name="connsiteX27" fmla="*/ 54325 w 93411"/>
                <a:gd name="connsiteY27" fmla="*/ 5104 h 45072"/>
                <a:gd name="connsiteX28" fmla="*/ 50153 w 93411"/>
                <a:gd name="connsiteY28" fmla="*/ 7418 h 45072"/>
                <a:gd name="connsiteX29" fmla="*/ 47801 w 93411"/>
                <a:gd name="connsiteY29" fmla="*/ 3275 h 45072"/>
                <a:gd name="connsiteX30" fmla="*/ 43867 w 93411"/>
                <a:gd name="connsiteY30" fmla="*/ 532 h 45072"/>
                <a:gd name="connsiteX31" fmla="*/ 39113 w 93411"/>
                <a:gd name="connsiteY31" fmla="*/ -97 h 45072"/>
                <a:gd name="connsiteX32" fmla="*/ 35475 w 93411"/>
                <a:gd name="connsiteY32" fmla="*/ 3151 h 45072"/>
                <a:gd name="connsiteX33" fmla="*/ 31637 w 93411"/>
                <a:gd name="connsiteY33" fmla="*/ 313 h 45072"/>
                <a:gd name="connsiteX34" fmla="*/ 26883 w 93411"/>
                <a:gd name="connsiteY34" fmla="*/ 1837 h 45072"/>
                <a:gd name="connsiteX35" fmla="*/ 23178 w 93411"/>
                <a:gd name="connsiteY35" fmla="*/ 5551 h 45072"/>
                <a:gd name="connsiteX36" fmla="*/ 20140 w 93411"/>
                <a:gd name="connsiteY36" fmla="*/ 9590 h 45072"/>
                <a:gd name="connsiteX37" fmla="*/ 16778 w 93411"/>
                <a:gd name="connsiteY37" fmla="*/ 13114 h 45072"/>
                <a:gd name="connsiteX38" fmla="*/ 13291 w 93411"/>
                <a:gd name="connsiteY38" fmla="*/ 16915 h 45072"/>
                <a:gd name="connsiteX39" fmla="*/ 8586 w 93411"/>
                <a:gd name="connsiteY39" fmla="*/ 17686 h 45072"/>
                <a:gd name="connsiteX40" fmla="*/ 3509 w 93411"/>
                <a:gd name="connsiteY40" fmla="*/ 17629 h 45072"/>
                <a:gd name="connsiteX41" fmla="*/ 1119 w 93411"/>
                <a:gd name="connsiteY41" fmla="*/ 21753 h 45072"/>
                <a:gd name="connsiteX42" fmla="*/ -158 w 93411"/>
                <a:gd name="connsiteY42" fmla="*/ 26516 h 45072"/>
                <a:gd name="connsiteX43" fmla="*/ 413 w 93411"/>
                <a:gd name="connsiteY43" fmla="*/ 31621 h 45072"/>
                <a:gd name="connsiteX44" fmla="*/ 3195 w 93411"/>
                <a:gd name="connsiteY44" fmla="*/ 35889 h 45072"/>
                <a:gd name="connsiteX45" fmla="*/ 7176 w 93411"/>
                <a:gd name="connsiteY45" fmla="*/ 38508 h 45072"/>
                <a:gd name="connsiteX46" fmla="*/ 10644 w 93411"/>
                <a:gd name="connsiteY46" fmla="*/ 41994 h 45072"/>
                <a:gd name="connsiteX47" fmla="*/ 14920 w 93411"/>
                <a:gd name="connsiteY47" fmla="*/ 44661 h 45072"/>
                <a:gd name="connsiteX48" fmla="*/ 21140 w 93411"/>
                <a:gd name="connsiteY48" fmla="*/ 44747 h 4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3411" h="45072">
                  <a:moveTo>
                    <a:pt x="22998" y="44975"/>
                  </a:moveTo>
                  <a:lnTo>
                    <a:pt x="28427" y="44337"/>
                  </a:lnTo>
                  <a:lnTo>
                    <a:pt x="31008" y="40013"/>
                  </a:lnTo>
                  <a:lnTo>
                    <a:pt x="34618" y="36841"/>
                  </a:lnTo>
                  <a:lnTo>
                    <a:pt x="39714" y="36165"/>
                  </a:lnTo>
                  <a:lnTo>
                    <a:pt x="43734" y="33183"/>
                  </a:lnTo>
                  <a:lnTo>
                    <a:pt x="48477" y="34269"/>
                  </a:lnTo>
                  <a:lnTo>
                    <a:pt x="53430" y="32850"/>
                  </a:lnTo>
                  <a:lnTo>
                    <a:pt x="57468" y="30240"/>
                  </a:lnTo>
                  <a:lnTo>
                    <a:pt x="59716" y="25621"/>
                  </a:lnTo>
                  <a:lnTo>
                    <a:pt x="65165" y="23925"/>
                  </a:lnTo>
                  <a:lnTo>
                    <a:pt x="69756" y="26154"/>
                  </a:lnTo>
                  <a:lnTo>
                    <a:pt x="74499" y="24354"/>
                  </a:lnTo>
                  <a:lnTo>
                    <a:pt x="78395" y="27240"/>
                  </a:lnTo>
                  <a:lnTo>
                    <a:pt x="82700" y="29326"/>
                  </a:lnTo>
                  <a:lnTo>
                    <a:pt x="86910" y="25687"/>
                  </a:lnTo>
                  <a:lnTo>
                    <a:pt x="89358" y="21582"/>
                  </a:lnTo>
                  <a:lnTo>
                    <a:pt x="90663" y="16915"/>
                  </a:lnTo>
                  <a:lnTo>
                    <a:pt x="93254" y="12857"/>
                  </a:lnTo>
                  <a:lnTo>
                    <a:pt x="89415" y="9933"/>
                  </a:lnTo>
                  <a:lnTo>
                    <a:pt x="85110" y="7866"/>
                  </a:lnTo>
                  <a:lnTo>
                    <a:pt x="82300" y="3942"/>
                  </a:lnTo>
                  <a:lnTo>
                    <a:pt x="77766" y="2370"/>
                  </a:lnTo>
                  <a:lnTo>
                    <a:pt x="72899" y="2046"/>
                  </a:lnTo>
                  <a:lnTo>
                    <a:pt x="68003" y="4599"/>
                  </a:lnTo>
                  <a:lnTo>
                    <a:pt x="63469" y="2846"/>
                  </a:lnTo>
                  <a:lnTo>
                    <a:pt x="58649" y="2865"/>
                  </a:lnTo>
                  <a:lnTo>
                    <a:pt x="54325" y="5104"/>
                  </a:lnTo>
                  <a:lnTo>
                    <a:pt x="50153" y="7418"/>
                  </a:lnTo>
                  <a:lnTo>
                    <a:pt x="47801" y="3275"/>
                  </a:lnTo>
                  <a:lnTo>
                    <a:pt x="43867" y="532"/>
                  </a:lnTo>
                  <a:lnTo>
                    <a:pt x="39113" y="-97"/>
                  </a:lnTo>
                  <a:lnTo>
                    <a:pt x="35475" y="3151"/>
                  </a:lnTo>
                  <a:lnTo>
                    <a:pt x="31637" y="313"/>
                  </a:lnTo>
                  <a:lnTo>
                    <a:pt x="26883" y="1837"/>
                  </a:lnTo>
                  <a:lnTo>
                    <a:pt x="23178" y="5551"/>
                  </a:lnTo>
                  <a:lnTo>
                    <a:pt x="20140" y="9590"/>
                  </a:lnTo>
                  <a:lnTo>
                    <a:pt x="16778" y="13114"/>
                  </a:lnTo>
                  <a:lnTo>
                    <a:pt x="13291" y="16915"/>
                  </a:lnTo>
                  <a:lnTo>
                    <a:pt x="8586" y="17686"/>
                  </a:lnTo>
                  <a:lnTo>
                    <a:pt x="3509" y="17629"/>
                  </a:lnTo>
                  <a:lnTo>
                    <a:pt x="1119" y="21753"/>
                  </a:lnTo>
                  <a:lnTo>
                    <a:pt x="-158" y="26516"/>
                  </a:lnTo>
                  <a:lnTo>
                    <a:pt x="413" y="31621"/>
                  </a:lnTo>
                  <a:lnTo>
                    <a:pt x="3195" y="35889"/>
                  </a:lnTo>
                  <a:lnTo>
                    <a:pt x="7176" y="38508"/>
                  </a:lnTo>
                  <a:lnTo>
                    <a:pt x="10644" y="41994"/>
                  </a:lnTo>
                  <a:lnTo>
                    <a:pt x="14920" y="44661"/>
                  </a:lnTo>
                  <a:lnTo>
                    <a:pt x="21140" y="44747"/>
                  </a:lnTo>
                  <a:close/>
                </a:path>
              </a:pathLst>
            </a:custGeom>
            <a:solidFill>
              <a:srgbClr val="768EEB"/>
            </a:solidFill>
            <a:ln w="0" cap="flat">
              <a:solidFill>
                <a:srgbClr val="768EEB"/>
              </a:solidFill>
              <a:prstDash val="solid"/>
              <a:miter/>
            </a:ln>
          </p:spPr>
          <p:txBody>
            <a:bodyPr rtlCol="0" anchor="ctr"/>
            <a:lstStyle/>
            <a:p>
              <a:endParaRPr lang="de-DE"/>
            </a:p>
          </p:txBody>
        </p:sp>
        <p:sp>
          <p:nvSpPr>
            <p:cNvPr id="59" name="Freihandform: Form 58">
              <a:extLst>
                <a:ext uri="{FF2B5EF4-FFF2-40B4-BE49-F238E27FC236}">
                  <a16:creationId xmlns:a16="http://schemas.microsoft.com/office/drawing/2014/main" id="{C4ABE72F-68BC-89C1-3659-D5E99C351672}"/>
                </a:ext>
              </a:extLst>
            </p:cNvPr>
            <p:cNvSpPr/>
            <p:nvPr/>
          </p:nvSpPr>
          <p:spPr>
            <a:xfrm>
              <a:off x="7934686" y="3830479"/>
              <a:ext cx="1543" cy="6403"/>
            </a:xfrm>
            <a:custGeom>
              <a:avLst/>
              <a:gdLst>
                <a:gd name="connsiteX0" fmla="*/ 1119 w 1276"/>
                <a:gd name="connsiteY0" fmla="*/ 5199 h 5295"/>
                <a:gd name="connsiteX1" fmla="*/ 566 w 1276"/>
                <a:gd name="connsiteY1" fmla="*/ -97 h 5295"/>
                <a:gd name="connsiteX2" fmla="*/ -158 w 1276"/>
                <a:gd name="connsiteY2" fmla="*/ 4685 h 5295"/>
              </a:gdLst>
              <a:ahLst/>
              <a:cxnLst>
                <a:cxn ang="0">
                  <a:pos x="connsiteX0" y="connsiteY0"/>
                </a:cxn>
                <a:cxn ang="0">
                  <a:pos x="connsiteX1" y="connsiteY1"/>
                </a:cxn>
                <a:cxn ang="0">
                  <a:pos x="connsiteX2" y="connsiteY2"/>
                </a:cxn>
              </a:cxnLst>
              <a:rect l="l" t="t" r="r" b="b"/>
              <a:pathLst>
                <a:path w="1276" h="5295">
                  <a:moveTo>
                    <a:pt x="1119" y="5199"/>
                  </a:moveTo>
                  <a:lnTo>
                    <a:pt x="566" y="-97"/>
                  </a:lnTo>
                  <a:lnTo>
                    <a:pt x="-158" y="4685"/>
                  </a:lnTo>
                  <a:close/>
                </a:path>
              </a:pathLst>
            </a:custGeom>
            <a:solidFill>
              <a:srgbClr val="768EEB"/>
            </a:solidFill>
            <a:ln w="0" cap="flat">
              <a:solidFill>
                <a:srgbClr val="768EEB"/>
              </a:solid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0E9DA585-B23E-5463-6003-750328700FD5}"/>
                </a:ext>
              </a:extLst>
            </p:cNvPr>
            <p:cNvSpPr/>
            <p:nvPr/>
          </p:nvSpPr>
          <p:spPr>
            <a:xfrm>
              <a:off x="8289152" y="5503512"/>
              <a:ext cx="43883" cy="47419"/>
            </a:xfrm>
            <a:custGeom>
              <a:avLst/>
              <a:gdLst>
                <a:gd name="connsiteX0" fmla="*/ 14606 w 36290"/>
                <a:gd name="connsiteY0" fmla="*/ 39117 h 39214"/>
                <a:gd name="connsiteX1" fmla="*/ 15920 w 36290"/>
                <a:gd name="connsiteY1" fmla="*/ 34441 h 39214"/>
                <a:gd name="connsiteX2" fmla="*/ 18540 w 36290"/>
                <a:gd name="connsiteY2" fmla="*/ 30469 h 39214"/>
                <a:gd name="connsiteX3" fmla="*/ 23102 w 36290"/>
                <a:gd name="connsiteY3" fmla="*/ 28678 h 39214"/>
                <a:gd name="connsiteX4" fmla="*/ 27759 w 36290"/>
                <a:gd name="connsiteY4" fmla="*/ 27373 h 39214"/>
                <a:gd name="connsiteX5" fmla="*/ 31817 w 36290"/>
                <a:gd name="connsiteY5" fmla="*/ 24687 h 39214"/>
                <a:gd name="connsiteX6" fmla="*/ 32313 w 36290"/>
                <a:gd name="connsiteY6" fmla="*/ 19934 h 39214"/>
                <a:gd name="connsiteX7" fmla="*/ 35027 w 36290"/>
                <a:gd name="connsiteY7" fmla="*/ 15962 h 39214"/>
                <a:gd name="connsiteX8" fmla="*/ 36132 w 36290"/>
                <a:gd name="connsiteY8" fmla="*/ 11314 h 39214"/>
                <a:gd name="connsiteX9" fmla="*/ 32846 w 36290"/>
                <a:gd name="connsiteY9" fmla="*/ 7828 h 39214"/>
                <a:gd name="connsiteX10" fmla="*/ 28922 w 36290"/>
                <a:gd name="connsiteY10" fmla="*/ 5056 h 39214"/>
                <a:gd name="connsiteX11" fmla="*/ 25712 w 36290"/>
                <a:gd name="connsiteY11" fmla="*/ 1484 h 39214"/>
                <a:gd name="connsiteX12" fmla="*/ 21169 w 36290"/>
                <a:gd name="connsiteY12" fmla="*/ -97 h 39214"/>
                <a:gd name="connsiteX13" fmla="*/ 16615 w 36290"/>
                <a:gd name="connsiteY13" fmla="*/ 1475 h 39214"/>
                <a:gd name="connsiteX14" fmla="*/ 13110 w 36290"/>
                <a:gd name="connsiteY14" fmla="*/ 4770 h 39214"/>
                <a:gd name="connsiteX15" fmla="*/ 8433 w 36290"/>
                <a:gd name="connsiteY15" fmla="*/ 6075 h 39214"/>
                <a:gd name="connsiteX16" fmla="*/ 6138 w 36290"/>
                <a:gd name="connsiteY16" fmla="*/ 10362 h 39214"/>
                <a:gd name="connsiteX17" fmla="*/ 3252 w 36290"/>
                <a:gd name="connsiteY17" fmla="*/ 14152 h 39214"/>
                <a:gd name="connsiteX18" fmla="*/ -158 w 36290"/>
                <a:gd name="connsiteY18" fmla="*/ 17610 h 39214"/>
                <a:gd name="connsiteX19" fmla="*/ -34 w 36290"/>
                <a:gd name="connsiteY19" fmla="*/ 26059 h 39214"/>
                <a:gd name="connsiteX20" fmla="*/ 2338 w 36290"/>
                <a:gd name="connsiteY20" fmla="*/ 30326 h 39214"/>
                <a:gd name="connsiteX21" fmla="*/ 5500 w 36290"/>
                <a:gd name="connsiteY21" fmla="*/ 33983 h 39214"/>
                <a:gd name="connsiteX22" fmla="*/ 8700 w 36290"/>
                <a:gd name="connsiteY22" fmla="*/ 37727 h 39214"/>
                <a:gd name="connsiteX23" fmla="*/ 14244 w 36290"/>
                <a:gd name="connsiteY23" fmla="*/ 38679 h 3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290" h="39214">
                  <a:moveTo>
                    <a:pt x="14606" y="39117"/>
                  </a:moveTo>
                  <a:lnTo>
                    <a:pt x="15920" y="34441"/>
                  </a:lnTo>
                  <a:lnTo>
                    <a:pt x="18540" y="30469"/>
                  </a:lnTo>
                  <a:lnTo>
                    <a:pt x="23102" y="28678"/>
                  </a:lnTo>
                  <a:lnTo>
                    <a:pt x="27759" y="27373"/>
                  </a:lnTo>
                  <a:lnTo>
                    <a:pt x="31817" y="24687"/>
                  </a:lnTo>
                  <a:lnTo>
                    <a:pt x="32313" y="19934"/>
                  </a:lnTo>
                  <a:lnTo>
                    <a:pt x="35027" y="15962"/>
                  </a:lnTo>
                  <a:lnTo>
                    <a:pt x="36132" y="11314"/>
                  </a:lnTo>
                  <a:lnTo>
                    <a:pt x="32846" y="7828"/>
                  </a:lnTo>
                  <a:lnTo>
                    <a:pt x="28922" y="5056"/>
                  </a:lnTo>
                  <a:lnTo>
                    <a:pt x="25712" y="1484"/>
                  </a:lnTo>
                  <a:lnTo>
                    <a:pt x="21169" y="-97"/>
                  </a:lnTo>
                  <a:lnTo>
                    <a:pt x="16615" y="1475"/>
                  </a:lnTo>
                  <a:lnTo>
                    <a:pt x="13110" y="4770"/>
                  </a:lnTo>
                  <a:lnTo>
                    <a:pt x="8433" y="6075"/>
                  </a:lnTo>
                  <a:lnTo>
                    <a:pt x="6138" y="10362"/>
                  </a:lnTo>
                  <a:lnTo>
                    <a:pt x="3252" y="14152"/>
                  </a:lnTo>
                  <a:lnTo>
                    <a:pt x="-158" y="17610"/>
                  </a:lnTo>
                  <a:lnTo>
                    <a:pt x="-34" y="26059"/>
                  </a:lnTo>
                  <a:lnTo>
                    <a:pt x="2338" y="30326"/>
                  </a:lnTo>
                  <a:lnTo>
                    <a:pt x="5500" y="33983"/>
                  </a:lnTo>
                  <a:lnTo>
                    <a:pt x="8700" y="37727"/>
                  </a:lnTo>
                  <a:lnTo>
                    <a:pt x="14244" y="38679"/>
                  </a:lnTo>
                  <a:close/>
                </a:path>
              </a:pathLst>
            </a:custGeom>
            <a:solidFill>
              <a:srgbClr val="768EEB"/>
            </a:solidFill>
            <a:ln w="0" cap="flat">
              <a:solidFill>
                <a:srgbClr val="768EEB"/>
              </a:solidFill>
              <a:prstDash val="solid"/>
              <a:miter/>
            </a:ln>
          </p:spPr>
          <p:txBody>
            <a:bodyPr rtlCol="0" anchor="ctr"/>
            <a:lstStyle/>
            <a:p>
              <a:endParaRPr lang="de-DE"/>
            </a:p>
          </p:txBody>
        </p:sp>
        <p:sp>
          <p:nvSpPr>
            <p:cNvPr id="61" name="Freihandform: Form 60">
              <a:extLst>
                <a:ext uri="{FF2B5EF4-FFF2-40B4-BE49-F238E27FC236}">
                  <a16:creationId xmlns:a16="http://schemas.microsoft.com/office/drawing/2014/main" id="{315C76AC-4C1F-FEBF-6817-79FC9E092BD5}"/>
                </a:ext>
              </a:extLst>
            </p:cNvPr>
            <p:cNvSpPr/>
            <p:nvPr/>
          </p:nvSpPr>
          <p:spPr>
            <a:xfrm>
              <a:off x="7859543" y="3742585"/>
              <a:ext cx="14143" cy="22482"/>
            </a:xfrm>
            <a:custGeom>
              <a:avLst/>
              <a:gdLst>
                <a:gd name="connsiteX0" fmla="*/ 4986 w 11696"/>
                <a:gd name="connsiteY0" fmla="*/ 18496 h 18592"/>
                <a:gd name="connsiteX1" fmla="*/ 9719 w 11696"/>
                <a:gd name="connsiteY1" fmla="*/ 17915 h 18592"/>
                <a:gd name="connsiteX2" fmla="*/ 11539 w 11696"/>
                <a:gd name="connsiteY2" fmla="*/ 13390 h 18592"/>
                <a:gd name="connsiteX3" fmla="*/ 10301 w 11696"/>
                <a:gd name="connsiteY3" fmla="*/ 8171 h 18592"/>
                <a:gd name="connsiteX4" fmla="*/ 7090 w 11696"/>
                <a:gd name="connsiteY4" fmla="*/ 4637 h 18592"/>
                <a:gd name="connsiteX5" fmla="*/ 6090 w 11696"/>
                <a:gd name="connsiteY5" fmla="*/ -97 h 18592"/>
                <a:gd name="connsiteX6" fmla="*/ 1909 w 11696"/>
                <a:gd name="connsiteY6" fmla="*/ 2551 h 18592"/>
                <a:gd name="connsiteX7" fmla="*/ -158 w 11696"/>
                <a:gd name="connsiteY7" fmla="*/ 6923 h 18592"/>
                <a:gd name="connsiteX8" fmla="*/ 1680 w 11696"/>
                <a:gd name="connsiteY8" fmla="*/ 11419 h 18592"/>
                <a:gd name="connsiteX9" fmla="*/ 1576 w 11696"/>
                <a:gd name="connsiteY9" fmla="*/ 16248 h 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96" h="18592">
                  <a:moveTo>
                    <a:pt x="4986" y="18496"/>
                  </a:moveTo>
                  <a:lnTo>
                    <a:pt x="9719" y="17915"/>
                  </a:lnTo>
                  <a:lnTo>
                    <a:pt x="11539" y="13390"/>
                  </a:lnTo>
                  <a:lnTo>
                    <a:pt x="10301" y="8171"/>
                  </a:lnTo>
                  <a:lnTo>
                    <a:pt x="7090" y="4637"/>
                  </a:lnTo>
                  <a:lnTo>
                    <a:pt x="6090" y="-97"/>
                  </a:lnTo>
                  <a:lnTo>
                    <a:pt x="1909" y="2551"/>
                  </a:lnTo>
                  <a:lnTo>
                    <a:pt x="-158" y="6923"/>
                  </a:lnTo>
                  <a:lnTo>
                    <a:pt x="1680" y="11419"/>
                  </a:lnTo>
                  <a:lnTo>
                    <a:pt x="1576" y="16248"/>
                  </a:lnTo>
                  <a:close/>
                </a:path>
              </a:pathLst>
            </a:custGeom>
            <a:solidFill>
              <a:srgbClr val="768EEB"/>
            </a:solidFill>
            <a:ln w="0" cap="flat">
              <a:solidFill>
                <a:srgbClr val="768EEB"/>
              </a:solidFill>
              <a:prstDash val="solid"/>
              <a:miter/>
            </a:ln>
          </p:spPr>
          <p:txBody>
            <a:bodyPr rtlCol="0" anchor="ctr"/>
            <a:lstStyle/>
            <a:p>
              <a:endParaRPr lang="de-DE"/>
            </a:p>
          </p:txBody>
        </p:sp>
        <p:sp>
          <p:nvSpPr>
            <p:cNvPr id="62" name="Freihandform: Form 61">
              <a:extLst>
                <a:ext uri="{FF2B5EF4-FFF2-40B4-BE49-F238E27FC236}">
                  <a16:creationId xmlns:a16="http://schemas.microsoft.com/office/drawing/2014/main" id="{49AD7A91-80E1-2212-4E58-1AAB4C6F6AD6}"/>
                </a:ext>
              </a:extLst>
            </p:cNvPr>
            <p:cNvSpPr/>
            <p:nvPr/>
          </p:nvSpPr>
          <p:spPr>
            <a:xfrm>
              <a:off x="7932671" y="4204249"/>
              <a:ext cx="313623" cy="303959"/>
            </a:xfrm>
            <a:custGeom>
              <a:avLst/>
              <a:gdLst>
                <a:gd name="connsiteX0" fmla="*/ 241463 w 259356"/>
                <a:gd name="connsiteY0" fmla="*/ 251268 h 251364"/>
                <a:gd name="connsiteX1" fmla="*/ 241463 w 259356"/>
                <a:gd name="connsiteY1" fmla="*/ 242486 h 251364"/>
                <a:gd name="connsiteX2" fmla="*/ 257998 w 259356"/>
                <a:gd name="connsiteY2" fmla="*/ 242486 h 251364"/>
                <a:gd name="connsiteX3" fmla="*/ 258065 w 259356"/>
                <a:gd name="connsiteY3" fmla="*/ 208072 h 251364"/>
                <a:gd name="connsiteX4" fmla="*/ 258018 w 259356"/>
                <a:gd name="connsiteY4" fmla="*/ 198118 h 251364"/>
                <a:gd name="connsiteX5" fmla="*/ 257951 w 259356"/>
                <a:gd name="connsiteY5" fmla="*/ 156866 h 251364"/>
                <a:gd name="connsiteX6" fmla="*/ 258036 w 259356"/>
                <a:gd name="connsiteY6" fmla="*/ 99401 h 251364"/>
                <a:gd name="connsiteX7" fmla="*/ 257960 w 259356"/>
                <a:gd name="connsiteY7" fmla="*/ 73979 h 251364"/>
                <a:gd name="connsiteX8" fmla="*/ 255969 w 259356"/>
                <a:gd name="connsiteY8" fmla="*/ 69093 h 251364"/>
                <a:gd name="connsiteX9" fmla="*/ 255026 w 259356"/>
                <a:gd name="connsiteY9" fmla="*/ 64149 h 251364"/>
                <a:gd name="connsiteX10" fmla="*/ 253703 w 259356"/>
                <a:gd name="connsiteY10" fmla="*/ 57805 h 251364"/>
                <a:gd name="connsiteX11" fmla="*/ 254646 w 259356"/>
                <a:gd name="connsiteY11" fmla="*/ 53043 h 251364"/>
                <a:gd name="connsiteX12" fmla="*/ 257103 w 259356"/>
                <a:gd name="connsiteY12" fmla="*/ 47347 h 251364"/>
                <a:gd name="connsiteX13" fmla="*/ 257675 w 259356"/>
                <a:gd name="connsiteY13" fmla="*/ 42432 h 251364"/>
                <a:gd name="connsiteX14" fmla="*/ 255655 w 259356"/>
                <a:gd name="connsiteY14" fmla="*/ 37508 h 251364"/>
                <a:gd name="connsiteX15" fmla="*/ 255731 w 259356"/>
                <a:gd name="connsiteY15" fmla="*/ 32650 h 251364"/>
                <a:gd name="connsiteX16" fmla="*/ 259198 w 259356"/>
                <a:gd name="connsiteY16" fmla="*/ 29345 h 251364"/>
                <a:gd name="connsiteX17" fmla="*/ 257922 w 259356"/>
                <a:gd name="connsiteY17" fmla="*/ 21839 h 251364"/>
                <a:gd name="connsiteX18" fmla="*/ 252445 w 259356"/>
                <a:gd name="connsiteY18" fmla="*/ 20696 h 251364"/>
                <a:gd name="connsiteX19" fmla="*/ 245425 w 259356"/>
                <a:gd name="connsiteY19" fmla="*/ 20991 h 251364"/>
                <a:gd name="connsiteX20" fmla="*/ 235957 w 259356"/>
                <a:gd name="connsiteY20" fmla="*/ 17562 h 251364"/>
                <a:gd name="connsiteX21" fmla="*/ 229985 w 259356"/>
                <a:gd name="connsiteY21" fmla="*/ 17181 h 251364"/>
                <a:gd name="connsiteX22" fmla="*/ 226604 w 259356"/>
                <a:gd name="connsiteY22" fmla="*/ 13324 h 251364"/>
                <a:gd name="connsiteX23" fmla="*/ 217698 w 259356"/>
                <a:gd name="connsiteY23" fmla="*/ 5456 h 251364"/>
                <a:gd name="connsiteX24" fmla="*/ 211945 w 259356"/>
                <a:gd name="connsiteY24" fmla="*/ 3951 h 251364"/>
                <a:gd name="connsiteX25" fmla="*/ 206658 w 259356"/>
                <a:gd name="connsiteY25" fmla="*/ 3532 h 251364"/>
                <a:gd name="connsiteX26" fmla="*/ 199839 w 259356"/>
                <a:gd name="connsiteY26" fmla="*/ 5094 h 251364"/>
                <a:gd name="connsiteX27" fmla="*/ 193390 w 259356"/>
                <a:gd name="connsiteY27" fmla="*/ 6066 h 251364"/>
                <a:gd name="connsiteX28" fmla="*/ 187580 w 259356"/>
                <a:gd name="connsiteY28" fmla="*/ 9066 h 251364"/>
                <a:gd name="connsiteX29" fmla="*/ 181255 w 259356"/>
                <a:gd name="connsiteY29" fmla="*/ 13200 h 251364"/>
                <a:gd name="connsiteX30" fmla="*/ 175864 w 259356"/>
                <a:gd name="connsiteY30" fmla="*/ 19924 h 251364"/>
                <a:gd name="connsiteX31" fmla="*/ 174083 w 259356"/>
                <a:gd name="connsiteY31" fmla="*/ 24506 h 251364"/>
                <a:gd name="connsiteX32" fmla="*/ 175578 w 259356"/>
                <a:gd name="connsiteY32" fmla="*/ 32326 h 251364"/>
                <a:gd name="connsiteX33" fmla="*/ 177960 w 259356"/>
                <a:gd name="connsiteY33" fmla="*/ 39432 h 251364"/>
                <a:gd name="connsiteX34" fmla="*/ 175798 w 259356"/>
                <a:gd name="connsiteY34" fmla="*/ 44080 h 251364"/>
                <a:gd name="connsiteX35" fmla="*/ 168206 w 259356"/>
                <a:gd name="connsiteY35" fmla="*/ 51700 h 251364"/>
                <a:gd name="connsiteX36" fmla="*/ 161777 w 259356"/>
                <a:gd name="connsiteY36" fmla="*/ 54596 h 251364"/>
                <a:gd name="connsiteX37" fmla="*/ 154690 w 259356"/>
                <a:gd name="connsiteY37" fmla="*/ 52319 h 251364"/>
                <a:gd name="connsiteX38" fmla="*/ 148994 w 259356"/>
                <a:gd name="connsiteY38" fmla="*/ 48290 h 251364"/>
                <a:gd name="connsiteX39" fmla="*/ 144022 w 259356"/>
                <a:gd name="connsiteY39" fmla="*/ 44366 h 251364"/>
                <a:gd name="connsiteX40" fmla="*/ 135249 w 259356"/>
                <a:gd name="connsiteY40" fmla="*/ 40632 h 251364"/>
                <a:gd name="connsiteX41" fmla="*/ 123619 w 259356"/>
                <a:gd name="connsiteY41" fmla="*/ 36965 h 251364"/>
                <a:gd name="connsiteX42" fmla="*/ 109627 w 259356"/>
                <a:gd name="connsiteY42" fmla="*/ 35193 h 251364"/>
                <a:gd name="connsiteX43" fmla="*/ 104845 w 259356"/>
                <a:gd name="connsiteY43" fmla="*/ 32783 h 251364"/>
                <a:gd name="connsiteX44" fmla="*/ 100150 w 259356"/>
                <a:gd name="connsiteY44" fmla="*/ 26135 h 251364"/>
                <a:gd name="connsiteX45" fmla="*/ 98435 w 259356"/>
                <a:gd name="connsiteY45" fmla="*/ 21134 h 251364"/>
                <a:gd name="connsiteX46" fmla="*/ 95654 w 259356"/>
                <a:gd name="connsiteY46" fmla="*/ 13533 h 251364"/>
                <a:gd name="connsiteX47" fmla="*/ 83510 w 259356"/>
                <a:gd name="connsiteY47" fmla="*/ 10799 h 251364"/>
                <a:gd name="connsiteX48" fmla="*/ 73680 w 259356"/>
                <a:gd name="connsiteY48" fmla="*/ 5770 h 251364"/>
                <a:gd name="connsiteX49" fmla="*/ 65955 w 259356"/>
                <a:gd name="connsiteY49" fmla="*/ 3541 h 251364"/>
                <a:gd name="connsiteX50" fmla="*/ 57754 w 259356"/>
                <a:gd name="connsiteY50" fmla="*/ 5256 h 251364"/>
                <a:gd name="connsiteX51" fmla="*/ 52230 w 259356"/>
                <a:gd name="connsiteY51" fmla="*/ 5513 h 251364"/>
                <a:gd name="connsiteX52" fmla="*/ 47286 w 259356"/>
                <a:gd name="connsiteY52" fmla="*/ 4456 h 251364"/>
                <a:gd name="connsiteX53" fmla="*/ 39780 w 259356"/>
                <a:gd name="connsiteY53" fmla="*/ -97 h 251364"/>
                <a:gd name="connsiteX54" fmla="*/ 35046 w 259356"/>
                <a:gd name="connsiteY54" fmla="*/ 1256 h 251364"/>
                <a:gd name="connsiteX55" fmla="*/ 34513 w 259356"/>
                <a:gd name="connsiteY55" fmla="*/ 6180 h 251364"/>
                <a:gd name="connsiteX56" fmla="*/ 36371 w 259356"/>
                <a:gd name="connsiteY56" fmla="*/ 10952 h 251364"/>
                <a:gd name="connsiteX57" fmla="*/ 32780 w 259356"/>
                <a:gd name="connsiteY57" fmla="*/ 14381 h 251364"/>
                <a:gd name="connsiteX58" fmla="*/ 26931 w 259356"/>
                <a:gd name="connsiteY58" fmla="*/ 17210 h 251364"/>
                <a:gd name="connsiteX59" fmla="*/ 23064 w 259356"/>
                <a:gd name="connsiteY59" fmla="*/ 21144 h 251364"/>
                <a:gd name="connsiteX60" fmla="*/ 19226 w 259356"/>
                <a:gd name="connsiteY60" fmla="*/ 25058 h 251364"/>
                <a:gd name="connsiteX61" fmla="*/ 14253 w 259356"/>
                <a:gd name="connsiteY61" fmla="*/ 28097 h 251364"/>
                <a:gd name="connsiteX62" fmla="*/ 12663 w 259356"/>
                <a:gd name="connsiteY62" fmla="*/ 33212 h 251364"/>
                <a:gd name="connsiteX63" fmla="*/ 14777 w 259356"/>
                <a:gd name="connsiteY63" fmla="*/ 38736 h 251364"/>
                <a:gd name="connsiteX64" fmla="*/ 14416 w 259356"/>
                <a:gd name="connsiteY64" fmla="*/ 44347 h 251364"/>
                <a:gd name="connsiteX65" fmla="*/ 10196 w 259356"/>
                <a:gd name="connsiteY65" fmla="*/ 50519 h 251364"/>
                <a:gd name="connsiteX66" fmla="*/ 4424 w 259356"/>
                <a:gd name="connsiteY66" fmla="*/ 54434 h 251364"/>
                <a:gd name="connsiteX67" fmla="*/ -158 w 259356"/>
                <a:gd name="connsiteY67" fmla="*/ 56500 h 251364"/>
                <a:gd name="connsiteX68" fmla="*/ 2280 w 259356"/>
                <a:gd name="connsiteY68" fmla="*/ 61577 h 251364"/>
                <a:gd name="connsiteX69" fmla="*/ 6271 w 259356"/>
                <a:gd name="connsiteY69" fmla="*/ 70645 h 251364"/>
                <a:gd name="connsiteX70" fmla="*/ 7786 w 259356"/>
                <a:gd name="connsiteY70" fmla="*/ 78170 h 251364"/>
                <a:gd name="connsiteX71" fmla="*/ 8300 w 259356"/>
                <a:gd name="connsiteY71" fmla="*/ 83237 h 251364"/>
                <a:gd name="connsiteX72" fmla="*/ 7148 w 259356"/>
                <a:gd name="connsiteY72" fmla="*/ 92143 h 251364"/>
                <a:gd name="connsiteX73" fmla="*/ 9282 w 259356"/>
                <a:gd name="connsiteY73" fmla="*/ 99639 h 251364"/>
                <a:gd name="connsiteX74" fmla="*/ 8072 w 259356"/>
                <a:gd name="connsiteY74" fmla="*/ 104811 h 251364"/>
                <a:gd name="connsiteX75" fmla="*/ 6338 w 259356"/>
                <a:gd name="connsiteY75" fmla="*/ 109574 h 251364"/>
                <a:gd name="connsiteX76" fmla="*/ 7119 w 259356"/>
                <a:gd name="connsiteY76" fmla="*/ 114765 h 251364"/>
                <a:gd name="connsiteX77" fmla="*/ 8291 w 259356"/>
                <a:gd name="connsiteY77" fmla="*/ 120908 h 251364"/>
                <a:gd name="connsiteX78" fmla="*/ 1842 w 259356"/>
                <a:gd name="connsiteY78" fmla="*/ 127528 h 251364"/>
                <a:gd name="connsiteX79" fmla="*/ 2262 w 259356"/>
                <a:gd name="connsiteY79" fmla="*/ 134577 h 251364"/>
                <a:gd name="connsiteX80" fmla="*/ 10444 w 259356"/>
                <a:gd name="connsiteY80" fmla="*/ 146378 h 251364"/>
                <a:gd name="connsiteX81" fmla="*/ 10538 w 259356"/>
                <a:gd name="connsiteY81" fmla="*/ 153579 h 251364"/>
                <a:gd name="connsiteX82" fmla="*/ 12844 w 259356"/>
                <a:gd name="connsiteY82" fmla="*/ 157942 h 251364"/>
                <a:gd name="connsiteX83" fmla="*/ 17464 w 259356"/>
                <a:gd name="connsiteY83" fmla="*/ 161447 h 251364"/>
                <a:gd name="connsiteX84" fmla="*/ 22588 w 259356"/>
                <a:gd name="connsiteY84" fmla="*/ 161866 h 251364"/>
                <a:gd name="connsiteX85" fmla="*/ 27741 w 259356"/>
                <a:gd name="connsiteY85" fmla="*/ 163676 h 251364"/>
                <a:gd name="connsiteX86" fmla="*/ 33437 w 259356"/>
                <a:gd name="connsiteY86" fmla="*/ 167495 h 251364"/>
                <a:gd name="connsiteX87" fmla="*/ 42943 w 259356"/>
                <a:gd name="connsiteY87" fmla="*/ 179849 h 251364"/>
                <a:gd name="connsiteX88" fmla="*/ 50801 w 259356"/>
                <a:gd name="connsiteY88" fmla="*/ 181621 h 251364"/>
                <a:gd name="connsiteX89" fmla="*/ 66422 w 259356"/>
                <a:gd name="connsiteY89" fmla="*/ 185307 h 251364"/>
                <a:gd name="connsiteX90" fmla="*/ 79948 w 259356"/>
                <a:gd name="connsiteY90" fmla="*/ 196089 h 251364"/>
                <a:gd name="connsiteX91" fmla="*/ 92587 w 259356"/>
                <a:gd name="connsiteY91" fmla="*/ 189136 h 251364"/>
                <a:gd name="connsiteX92" fmla="*/ 109151 w 259356"/>
                <a:gd name="connsiteY92" fmla="*/ 181040 h 251364"/>
                <a:gd name="connsiteX93" fmla="*/ 135249 w 259356"/>
                <a:gd name="connsiteY93" fmla="*/ 193575 h 251364"/>
                <a:gd name="connsiteX94" fmla="*/ 144451 w 259356"/>
                <a:gd name="connsiteY94" fmla="*/ 198118 h 251364"/>
                <a:gd name="connsiteX95" fmla="*/ 158510 w 259356"/>
                <a:gd name="connsiteY95" fmla="*/ 205433 h 251364"/>
                <a:gd name="connsiteX96" fmla="*/ 183084 w 259356"/>
                <a:gd name="connsiteY96" fmla="*/ 218616 h 251364"/>
                <a:gd name="connsiteX97" fmla="*/ 196371 w 259356"/>
                <a:gd name="connsiteY97" fmla="*/ 225874 h 251364"/>
                <a:gd name="connsiteX98" fmla="*/ 216650 w 259356"/>
                <a:gd name="connsiteY98" fmla="*/ 237133 h 251364"/>
                <a:gd name="connsiteX99" fmla="*/ 230252 w 259356"/>
                <a:gd name="connsiteY99" fmla="*/ 244819 h 251364"/>
                <a:gd name="connsiteX100" fmla="*/ 241463 w 259356"/>
                <a:gd name="connsiteY100" fmla="*/ 251268 h 25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59356" h="251364">
                  <a:moveTo>
                    <a:pt x="241463" y="251268"/>
                  </a:moveTo>
                  <a:lnTo>
                    <a:pt x="241463" y="242486"/>
                  </a:lnTo>
                  <a:lnTo>
                    <a:pt x="257998" y="242486"/>
                  </a:lnTo>
                  <a:lnTo>
                    <a:pt x="258065" y="208072"/>
                  </a:lnTo>
                  <a:lnTo>
                    <a:pt x="258018" y="198118"/>
                  </a:lnTo>
                  <a:lnTo>
                    <a:pt x="257951" y="156866"/>
                  </a:lnTo>
                  <a:lnTo>
                    <a:pt x="258036" y="99401"/>
                  </a:lnTo>
                  <a:lnTo>
                    <a:pt x="257960" y="73979"/>
                  </a:lnTo>
                  <a:lnTo>
                    <a:pt x="255969" y="69093"/>
                  </a:lnTo>
                  <a:lnTo>
                    <a:pt x="255026" y="64149"/>
                  </a:lnTo>
                  <a:lnTo>
                    <a:pt x="253703" y="57805"/>
                  </a:lnTo>
                  <a:lnTo>
                    <a:pt x="254646" y="53043"/>
                  </a:lnTo>
                  <a:lnTo>
                    <a:pt x="257103" y="47347"/>
                  </a:lnTo>
                  <a:lnTo>
                    <a:pt x="257675" y="42432"/>
                  </a:lnTo>
                  <a:lnTo>
                    <a:pt x="255655" y="37508"/>
                  </a:lnTo>
                  <a:lnTo>
                    <a:pt x="255731" y="32650"/>
                  </a:lnTo>
                  <a:lnTo>
                    <a:pt x="259198" y="29345"/>
                  </a:lnTo>
                  <a:lnTo>
                    <a:pt x="257922" y="21839"/>
                  </a:lnTo>
                  <a:lnTo>
                    <a:pt x="252445" y="20696"/>
                  </a:lnTo>
                  <a:lnTo>
                    <a:pt x="245425" y="20991"/>
                  </a:lnTo>
                  <a:lnTo>
                    <a:pt x="235957" y="17562"/>
                  </a:lnTo>
                  <a:lnTo>
                    <a:pt x="229985" y="17181"/>
                  </a:lnTo>
                  <a:lnTo>
                    <a:pt x="226604" y="13324"/>
                  </a:lnTo>
                  <a:lnTo>
                    <a:pt x="217698" y="5456"/>
                  </a:lnTo>
                  <a:lnTo>
                    <a:pt x="211945" y="3951"/>
                  </a:lnTo>
                  <a:lnTo>
                    <a:pt x="206658" y="3532"/>
                  </a:lnTo>
                  <a:lnTo>
                    <a:pt x="199839" y="5094"/>
                  </a:lnTo>
                  <a:lnTo>
                    <a:pt x="193390" y="6066"/>
                  </a:lnTo>
                  <a:lnTo>
                    <a:pt x="187580" y="9066"/>
                  </a:lnTo>
                  <a:lnTo>
                    <a:pt x="181255" y="13200"/>
                  </a:lnTo>
                  <a:lnTo>
                    <a:pt x="175864" y="19924"/>
                  </a:lnTo>
                  <a:lnTo>
                    <a:pt x="174083" y="24506"/>
                  </a:lnTo>
                  <a:lnTo>
                    <a:pt x="175578" y="32326"/>
                  </a:lnTo>
                  <a:lnTo>
                    <a:pt x="177960" y="39432"/>
                  </a:lnTo>
                  <a:lnTo>
                    <a:pt x="175798" y="44080"/>
                  </a:lnTo>
                  <a:lnTo>
                    <a:pt x="168206" y="51700"/>
                  </a:lnTo>
                  <a:lnTo>
                    <a:pt x="161777" y="54596"/>
                  </a:lnTo>
                  <a:lnTo>
                    <a:pt x="154690" y="52319"/>
                  </a:lnTo>
                  <a:lnTo>
                    <a:pt x="148994" y="48290"/>
                  </a:lnTo>
                  <a:lnTo>
                    <a:pt x="144022" y="44366"/>
                  </a:lnTo>
                  <a:lnTo>
                    <a:pt x="135249" y="40632"/>
                  </a:lnTo>
                  <a:lnTo>
                    <a:pt x="123619" y="36965"/>
                  </a:lnTo>
                  <a:lnTo>
                    <a:pt x="109627" y="35193"/>
                  </a:lnTo>
                  <a:lnTo>
                    <a:pt x="104845" y="32783"/>
                  </a:lnTo>
                  <a:lnTo>
                    <a:pt x="100150" y="26135"/>
                  </a:lnTo>
                  <a:lnTo>
                    <a:pt x="98435" y="21134"/>
                  </a:lnTo>
                  <a:lnTo>
                    <a:pt x="95654" y="13533"/>
                  </a:lnTo>
                  <a:lnTo>
                    <a:pt x="83510" y="10799"/>
                  </a:lnTo>
                  <a:lnTo>
                    <a:pt x="73680" y="5770"/>
                  </a:lnTo>
                  <a:lnTo>
                    <a:pt x="65955" y="3541"/>
                  </a:lnTo>
                  <a:lnTo>
                    <a:pt x="57754" y="5256"/>
                  </a:lnTo>
                  <a:lnTo>
                    <a:pt x="52230" y="5513"/>
                  </a:lnTo>
                  <a:lnTo>
                    <a:pt x="47286" y="4456"/>
                  </a:lnTo>
                  <a:lnTo>
                    <a:pt x="39780" y="-97"/>
                  </a:lnTo>
                  <a:lnTo>
                    <a:pt x="35046" y="1256"/>
                  </a:lnTo>
                  <a:lnTo>
                    <a:pt x="34513" y="6180"/>
                  </a:lnTo>
                  <a:lnTo>
                    <a:pt x="36371" y="10952"/>
                  </a:lnTo>
                  <a:lnTo>
                    <a:pt x="32780" y="14381"/>
                  </a:lnTo>
                  <a:lnTo>
                    <a:pt x="26931" y="17210"/>
                  </a:lnTo>
                  <a:lnTo>
                    <a:pt x="23064" y="21144"/>
                  </a:lnTo>
                  <a:lnTo>
                    <a:pt x="19226" y="25058"/>
                  </a:lnTo>
                  <a:lnTo>
                    <a:pt x="14253" y="28097"/>
                  </a:lnTo>
                  <a:lnTo>
                    <a:pt x="12663" y="33212"/>
                  </a:lnTo>
                  <a:lnTo>
                    <a:pt x="14777" y="38736"/>
                  </a:lnTo>
                  <a:lnTo>
                    <a:pt x="14416" y="44347"/>
                  </a:lnTo>
                  <a:lnTo>
                    <a:pt x="10196" y="50519"/>
                  </a:lnTo>
                  <a:lnTo>
                    <a:pt x="4424" y="54434"/>
                  </a:lnTo>
                  <a:lnTo>
                    <a:pt x="-158" y="56500"/>
                  </a:lnTo>
                  <a:lnTo>
                    <a:pt x="2280" y="61577"/>
                  </a:lnTo>
                  <a:lnTo>
                    <a:pt x="6271" y="70645"/>
                  </a:lnTo>
                  <a:lnTo>
                    <a:pt x="7786" y="78170"/>
                  </a:lnTo>
                  <a:lnTo>
                    <a:pt x="8300" y="83237"/>
                  </a:lnTo>
                  <a:lnTo>
                    <a:pt x="7148" y="92143"/>
                  </a:lnTo>
                  <a:lnTo>
                    <a:pt x="9282" y="99639"/>
                  </a:lnTo>
                  <a:lnTo>
                    <a:pt x="8072" y="104811"/>
                  </a:lnTo>
                  <a:lnTo>
                    <a:pt x="6338" y="109574"/>
                  </a:lnTo>
                  <a:lnTo>
                    <a:pt x="7119" y="114765"/>
                  </a:lnTo>
                  <a:lnTo>
                    <a:pt x="8291" y="120908"/>
                  </a:lnTo>
                  <a:lnTo>
                    <a:pt x="1842" y="127528"/>
                  </a:lnTo>
                  <a:lnTo>
                    <a:pt x="2262" y="134577"/>
                  </a:lnTo>
                  <a:lnTo>
                    <a:pt x="10444" y="146378"/>
                  </a:lnTo>
                  <a:lnTo>
                    <a:pt x="10538" y="153579"/>
                  </a:lnTo>
                  <a:lnTo>
                    <a:pt x="12844" y="157942"/>
                  </a:lnTo>
                  <a:lnTo>
                    <a:pt x="17464" y="161447"/>
                  </a:lnTo>
                  <a:lnTo>
                    <a:pt x="22588" y="161866"/>
                  </a:lnTo>
                  <a:lnTo>
                    <a:pt x="27741" y="163676"/>
                  </a:lnTo>
                  <a:lnTo>
                    <a:pt x="33437" y="167495"/>
                  </a:lnTo>
                  <a:lnTo>
                    <a:pt x="42943" y="179849"/>
                  </a:lnTo>
                  <a:lnTo>
                    <a:pt x="50801" y="181621"/>
                  </a:lnTo>
                  <a:lnTo>
                    <a:pt x="66422" y="185307"/>
                  </a:lnTo>
                  <a:lnTo>
                    <a:pt x="79948" y="196089"/>
                  </a:lnTo>
                  <a:lnTo>
                    <a:pt x="92587" y="189136"/>
                  </a:lnTo>
                  <a:lnTo>
                    <a:pt x="109151" y="181040"/>
                  </a:lnTo>
                  <a:lnTo>
                    <a:pt x="135249" y="193575"/>
                  </a:lnTo>
                  <a:lnTo>
                    <a:pt x="144451" y="198118"/>
                  </a:lnTo>
                  <a:lnTo>
                    <a:pt x="158510" y="205433"/>
                  </a:lnTo>
                  <a:lnTo>
                    <a:pt x="183084" y="218616"/>
                  </a:lnTo>
                  <a:lnTo>
                    <a:pt x="196371" y="225874"/>
                  </a:lnTo>
                  <a:lnTo>
                    <a:pt x="216650" y="237133"/>
                  </a:lnTo>
                  <a:lnTo>
                    <a:pt x="230252" y="244819"/>
                  </a:lnTo>
                  <a:lnTo>
                    <a:pt x="241463" y="251268"/>
                  </a:lnTo>
                  <a:close/>
                </a:path>
              </a:pathLst>
            </a:custGeom>
            <a:solidFill>
              <a:srgbClr val="768EEB"/>
            </a:solidFill>
            <a:ln w="0" cap="flat">
              <a:solidFill>
                <a:srgbClr val="768EEB"/>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D4394A2C-A1DD-0AD8-9875-16DCE90938C1}"/>
                </a:ext>
              </a:extLst>
            </p:cNvPr>
            <p:cNvSpPr/>
            <p:nvPr/>
          </p:nvSpPr>
          <p:spPr>
            <a:xfrm>
              <a:off x="8610238" y="5148285"/>
              <a:ext cx="143962" cy="287546"/>
            </a:xfrm>
            <a:custGeom>
              <a:avLst/>
              <a:gdLst>
                <a:gd name="connsiteX0" fmla="*/ 108141 w 119052"/>
                <a:gd name="connsiteY0" fmla="*/ 86599 h 237791"/>
                <a:gd name="connsiteX1" fmla="*/ 110589 w 119052"/>
                <a:gd name="connsiteY1" fmla="*/ 81780 h 237791"/>
                <a:gd name="connsiteX2" fmla="*/ 108141 w 119052"/>
                <a:gd name="connsiteY2" fmla="*/ 86599 h 237791"/>
                <a:gd name="connsiteX3" fmla="*/ 31112 w 119052"/>
                <a:gd name="connsiteY3" fmla="*/ 237695 h 237791"/>
                <a:gd name="connsiteX4" fmla="*/ 36380 w 119052"/>
                <a:gd name="connsiteY4" fmla="*/ 237218 h 237791"/>
                <a:gd name="connsiteX5" fmla="*/ 44676 w 119052"/>
                <a:gd name="connsiteY5" fmla="*/ 232332 h 237791"/>
                <a:gd name="connsiteX6" fmla="*/ 53515 w 119052"/>
                <a:gd name="connsiteY6" fmla="*/ 229636 h 237791"/>
                <a:gd name="connsiteX7" fmla="*/ 59764 w 119052"/>
                <a:gd name="connsiteY7" fmla="*/ 227998 h 237791"/>
                <a:gd name="connsiteX8" fmla="*/ 63554 w 119052"/>
                <a:gd name="connsiteY8" fmla="*/ 224807 h 237791"/>
                <a:gd name="connsiteX9" fmla="*/ 65679 w 119052"/>
                <a:gd name="connsiteY9" fmla="*/ 219511 h 237791"/>
                <a:gd name="connsiteX10" fmla="*/ 67803 w 119052"/>
                <a:gd name="connsiteY10" fmla="*/ 212996 h 237791"/>
                <a:gd name="connsiteX11" fmla="*/ 70432 w 119052"/>
                <a:gd name="connsiteY11" fmla="*/ 206757 h 237791"/>
                <a:gd name="connsiteX12" fmla="*/ 72299 w 119052"/>
                <a:gd name="connsiteY12" fmla="*/ 198823 h 237791"/>
                <a:gd name="connsiteX13" fmla="*/ 73832 w 119052"/>
                <a:gd name="connsiteY13" fmla="*/ 194070 h 237791"/>
                <a:gd name="connsiteX14" fmla="*/ 75766 w 119052"/>
                <a:gd name="connsiteY14" fmla="*/ 184364 h 237791"/>
                <a:gd name="connsiteX15" fmla="*/ 77356 w 119052"/>
                <a:gd name="connsiteY15" fmla="*/ 177849 h 237791"/>
                <a:gd name="connsiteX16" fmla="*/ 80785 w 119052"/>
                <a:gd name="connsiteY16" fmla="*/ 169200 h 237791"/>
                <a:gd name="connsiteX17" fmla="*/ 82995 w 119052"/>
                <a:gd name="connsiteY17" fmla="*/ 162647 h 237791"/>
                <a:gd name="connsiteX18" fmla="*/ 84767 w 119052"/>
                <a:gd name="connsiteY18" fmla="*/ 156408 h 237791"/>
                <a:gd name="connsiteX19" fmla="*/ 86100 w 119052"/>
                <a:gd name="connsiteY19" fmla="*/ 151236 h 237791"/>
                <a:gd name="connsiteX20" fmla="*/ 88053 w 119052"/>
                <a:gd name="connsiteY20" fmla="*/ 144149 h 237791"/>
                <a:gd name="connsiteX21" fmla="*/ 91072 w 119052"/>
                <a:gd name="connsiteY21" fmla="*/ 137215 h 237791"/>
                <a:gd name="connsiteX22" fmla="*/ 92415 w 119052"/>
                <a:gd name="connsiteY22" fmla="*/ 130348 h 237791"/>
                <a:gd name="connsiteX23" fmla="*/ 94387 w 119052"/>
                <a:gd name="connsiteY23" fmla="*/ 125271 h 237791"/>
                <a:gd name="connsiteX24" fmla="*/ 97387 w 119052"/>
                <a:gd name="connsiteY24" fmla="*/ 116203 h 237791"/>
                <a:gd name="connsiteX25" fmla="*/ 100188 w 119052"/>
                <a:gd name="connsiteY25" fmla="*/ 109212 h 237791"/>
                <a:gd name="connsiteX26" fmla="*/ 101274 w 119052"/>
                <a:gd name="connsiteY26" fmla="*/ 103944 h 237791"/>
                <a:gd name="connsiteX27" fmla="*/ 103207 w 119052"/>
                <a:gd name="connsiteY27" fmla="*/ 96896 h 237791"/>
                <a:gd name="connsiteX28" fmla="*/ 102093 w 119052"/>
                <a:gd name="connsiteY28" fmla="*/ 91933 h 237791"/>
                <a:gd name="connsiteX29" fmla="*/ 103388 w 119052"/>
                <a:gd name="connsiteY29" fmla="*/ 85390 h 237791"/>
                <a:gd name="connsiteX30" fmla="*/ 107903 w 119052"/>
                <a:gd name="connsiteY30" fmla="*/ 82189 h 237791"/>
                <a:gd name="connsiteX31" fmla="*/ 108932 w 119052"/>
                <a:gd name="connsiteY31" fmla="*/ 75379 h 237791"/>
                <a:gd name="connsiteX32" fmla="*/ 108313 w 119052"/>
                <a:gd name="connsiteY32" fmla="*/ 70645 h 237791"/>
                <a:gd name="connsiteX33" fmla="*/ 106693 w 119052"/>
                <a:gd name="connsiteY33" fmla="*/ 65968 h 237791"/>
                <a:gd name="connsiteX34" fmla="*/ 105226 w 119052"/>
                <a:gd name="connsiteY34" fmla="*/ 60758 h 237791"/>
                <a:gd name="connsiteX35" fmla="*/ 108893 w 119052"/>
                <a:gd name="connsiteY35" fmla="*/ 57624 h 237791"/>
                <a:gd name="connsiteX36" fmla="*/ 110408 w 119052"/>
                <a:gd name="connsiteY36" fmla="*/ 63015 h 237791"/>
                <a:gd name="connsiteX37" fmla="*/ 113799 w 119052"/>
                <a:gd name="connsiteY37" fmla="*/ 67473 h 237791"/>
                <a:gd name="connsiteX38" fmla="*/ 117085 w 119052"/>
                <a:gd name="connsiteY38" fmla="*/ 62244 h 237791"/>
                <a:gd name="connsiteX39" fmla="*/ 118895 w 119052"/>
                <a:gd name="connsiteY39" fmla="*/ 57234 h 237791"/>
                <a:gd name="connsiteX40" fmla="*/ 116666 w 119052"/>
                <a:gd name="connsiteY40" fmla="*/ 50871 h 237791"/>
                <a:gd name="connsiteX41" fmla="*/ 114599 w 119052"/>
                <a:gd name="connsiteY41" fmla="*/ 44223 h 237791"/>
                <a:gd name="connsiteX42" fmla="*/ 114485 w 119052"/>
                <a:gd name="connsiteY42" fmla="*/ 38451 h 237791"/>
                <a:gd name="connsiteX43" fmla="*/ 113428 w 119052"/>
                <a:gd name="connsiteY43" fmla="*/ 33402 h 237791"/>
                <a:gd name="connsiteX44" fmla="*/ 112237 w 119052"/>
                <a:gd name="connsiteY44" fmla="*/ 26706 h 237791"/>
                <a:gd name="connsiteX45" fmla="*/ 110160 w 119052"/>
                <a:gd name="connsiteY45" fmla="*/ 20106 h 237791"/>
                <a:gd name="connsiteX46" fmla="*/ 108446 w 119052"/>
                <a:gd name="connsiteY46" fmla="*/ 14990 h 237791"/>
                <a:gd name="connsiteX47" fmla="*/ 104550 w 119052"/>
                <a:gd name="connsiteY47" fmla="*/ 10514 h 237791"/>
                <a:gd name="connsiteX48" fmla="*/ 102560 w 119052"/>
                <a:gd name="connsiteY48" fmla="*/ 5351 h 237791"/>
                <a:gd name="connsiteX49" fmla="*/ 97816 w 119052"/>
                <a:gd name="connsiteY49" fmla="*/ 4456 h 237791"/>
                <a:gd name="connsiteX50" fmla="*/ 99816 w 119052"/>
                <a:gd name="connsiteY50" fmla="*/ -97 h 237791"/>
                <a:gd name="connsiteX51" fmla="*/ 96892 w 119052"/>
                <a:gd name="connsiteY51" fmla="*/ 3961 h 237791"/>
                <a:gd name="connsiteX52" fmla="*/ 93635 w 119052"/>
                <a:gd name="connsiteY52" fmla="*/ 7609 h 237791"/>
                <a:gd name="connsiteX53" fmla="*/ 93282 w 119052"/>
                <a:gd name="connsiteY53" fmla="*/ 12514 h 237791"/>
                <a:gd name="connsiteX54" fmla="*/ 91444 w 119052"/>
                <a:gd name="connsiteY54" fmla="*/ 18391 h 237791"/>
                <a:gd name="connsiteX55" fmla="*/ 90615 w 119052"/>
                <a:gd name="connsiteY55" fmla="*/ 23277 h 237791"/>
                <a:gd name="connsiteX56" fmla="*/ 85815 w 119052"/>
                <a:gd name="connsiteY56" fmla="*/ 22991 h 237791"/>
                <a:gd name="connsiteX57" fmla="*/ 83357 w 119052"/>
                <a:gd name="connsiteY57" fmla="*/ 29726 h 237791"/>
                <a:gd name="connsiteX58" fmla="*/ 79128 w 119052"/>
                <a:gd name="connsiteY58" fmla="*/ 25220 h 237791"/>
                <a:gd name="connsiteX59" fmla="*/ 75727 w 119052"/>
                <a:gd name="connsiteY59" fmla="*/ 29278 h 237791"/>
                <a:gd name="connsiteX60" fmla="*/ 78109 w 119052"/>
                <a:gd name="connsiteY60" fmla="*/ 34402 h 237791"/>
                <a:gd name="connsiteX61" fmla="*/ 74137 w 119052"/>
                <a:gd name="connsiteY61" fmla="*/ 37584 h 237791"/>
                <a:gd name="connsiteX62" fmla="*/ 73632 w 119052"/>
                <a:gd name="connsiteY62" fmla="*/ 42489 h 237791"/>
                <a:gd name="connsiteX63" fmla="*/ 71080 w 119052"/>
                <a:gd name="connsiteY63" fmla="*/ 49824 h 237791"/>
                <a:gd name="connsiteX64" fmla="*/ 68974 w 119052"/>
                <a:gd name="connsiteY64" fmla="*/ 44851 h 237791"/>
                <a:gd name="connsiteX65" fmla="*/ 65050 w 119052"/>
                <a:gd name="connsiteY65" fmla="*/ 50309 h 237791"/>
                <a:gd name="connsiteX66" fmla="*/ 62678 w 119052"/>
                <a:gd name="connsiteY66" fmla="*/ 55062 h 237791"/>
                <a:gd name="connsiteX67" fmla="*/ 55791 w 119052"/>
                <a:gd name="connsiteY67" fmla="*/ 57081 h 237791"/>
                <a:gd name="connsiteX68" fmla="*/ 51239 w 119052"/>
                <a:gd name="connsiteY68" fmla="*/ 60644 h 237791"/>
                <a:gd name="connsiteX69" fmla="*/ 52439 w 119052"/>
                <a:gd name="connsiteY69" fmla="*/ 65530 h 237791"/>
                <a:gd name="connsiteX70" fmla="*/ 46543 w 119052"/>
                <a:gd name="connsiteY70" fmla="*/ 62711 h 237791"/>
                <a:gd name="connsiteX71" fmla="*/ 40266 w 119052"/>
                <a:gd name="connsiteY71" fmla="*/ 64035 h 237791"/>
                <a:gd name="connsiteX72" fmla="*/ 34218 w 119052"/>
                <a:gd name="connsiteY72" fmla="*/ 67283 h 237791"/>
                <a:gd name="connsiteX73" fmla="*/ 28455 w 119052"/>
                <a:gd name="connsiteY73" fmla="*/ 69807 h 237791"/>
                <a:gd name="connsiteX74" fmla="*/ 23388 w 119052"/>
                <a:gd name="connsiteY74" fmla="*/ 71064 h 237791"/>
                <a:gd name="connsiteX75" fmla="*/ 18740 w 119052"/>
                <a:gd name="connsiteY75" fmla="*/ 73874 h 237791"/>
                <a:gd name="connsiteX76" fmla="*/ 19197 w 119052"/>
                <a:gd name="connsiteY76" fmla="*/ 79103 h 237791"/>
                <a:gd name="connsiteX77" fmla="*/ 16082 w 119052"/>
                <a:gd name="connsiteY77" fmla="*/ 83904 h 237791"/>
                <a:gd name="connsiteX78" fmla="*/ 13348 w 119052"/>
                <a:gd name="connsiteY78" fmla="*/ 88962 h 237791"/>
                <a:gd name="connsiteX79" fmla="*/ 10681 w 119052"/>
                <a:gd name="connsiteY79" fmla="*/ 93410 h 237791"/>
                <a:gd name="connsiteX80" fmla="*/ 12262 w 119052"/>
                <a:gd name="connsiteY80" fmla="*/ 97963 h 237791"/>
                <a:gd name="connsiteX81" fmla="*/ 12577 w 119052"/>
                <a:gd name="connsiteY81" fmla="*/ 105478 h 237791"/>
                <a:gd name="connsiteX82" fmla="*/ 14643 w 119052"/>
                <a:gd name="connsiteY82" fmla="*/ 112374 h 237791"/>
                <a:gd name="connsiteX83" fmla="*/ 15825 w 119052"/>
                <a:gd name="connsiteY83" fmla="*/ 119280 h 237791"/>
                <a:gd name="connsiteX84" fmla="*/ 17415 w 119052"/>
                <a:gd name="connsiteY84" fmla="*/ 124233 h 237791"/>
                <a:gd name="connsiteX85" fmla="*/ 19263 w 119052"/>
                <a:gd name="connsiteY85" fmla="*/ 129843 h 237791"/>
                <a:gd name="connsiteX86" fmla="*/ 19616 w 119052"/>
                <a:gd name="connsiteY86" fmla="*/ 135024 h 237791"/>
                <a:gd name="connsiteX87" fmla="*/ 17739 w 119052"/>
                <a:gd name="connsiteY87" fmla="*/ 140025 h 237791"/>
                <a:gd name="connsiteX88" fmla="*/ 13806 w 119052"/>
                <a:gd name="connsiteY88" fmla="*/ 145569 h 237791"/>
                <a:gd name="connsiteX89" fmla="*/ 11510 w 119052"/>
                <a:gd name="connsiteY89" fmla="*/ 150122 h 237791"/>
                <a:gd name="connsiteX90" fmla="*/ 9262 w 119052"/>
                <a:gd name="connsiteY90" fmla="*/ 157161 h 237791"/>
                <a:gd name="connsiteX91" fmla="*/ 4890 w 119052"/>
                <a:gd name="connsiteY91" fmla="*/ 159685 h 237791"/>
                <a:gd name="connsiteX92" fmla="*/ 3166 w 119052"/>
                <a:gd name="connsiteY92" fmla="*/ 164990 h 237791"/>
                <a:gd name="connsiteX93" fmla="*/ 1156 w 119052"/>
                <a:gd name="connsiteY93" fmla="*/ 170848 h 237791"/>
                <a:gd name="connsiteX94" fmla="*/ -158 w 119052"/>
                <a:gd name="connsiteY94" fmla="*/ 175734 h 237791"/>
                <a:gd name="connsiteX95" fmla="*/ 137 w 119052"/>
                <a:gd name="connsiteY95" fmla="*/ 181459 h 237791"/>
                <a:gd name="connsiteX96" fmla="*/ 1499 w 119052"/>
                <a:gd name="connsiteY96" fmla="*/ 187641 h 237791"/>
                <a:gd name="connsiteX97" fmla="*/ 5195 w 119052"/>
                <a:gd name="connsiteY97" fmla="*/ 191670 h 237791"/>
                <a:gd name="connsiteX98" fmla="*/ 5985 w 119052"/>
                <a:gd name="connsiteY98" fmla="*/ 196956 h 237791"/>
                <a:gd name="connsiteX99" fmla="*/ 5881 w 119052"/>
                <a:gd name="connsiteY99" fmla="*/ 203948 h 237791"/>
                <a:gd name="connsiteX100" fmla="*/ 6576 w 119052"/>
                <a:gd name="connsiteY100" fmla="*/ 209148 h 237791"/>
                <a:gd name="connsiteX101" fmla="*/ 6671 w 119052"/>
                <a:gd name="connsiteY101" fmla="*/ 215215 h 237791"/>
                <a:gd name="connsiteX102" fmla="*/ 10043 w 119052"/>
                <a:gd name="connsiteY102" fmla="*/ 218778 h 237791"/>
                <a:gd name="connsiteX103" fmla="*/ 12224 w 119052"/>
                <a:gd name="connsiteY103" fmla="*/ 224274 h 237791"/>
                <a:gd name="connsiteX104" fmla="*/ 17120 w 119052"/>
                <a:gd name="connsiteY104" fmla="*/ 229722 h 237791"/>
                <a:gd name="connsiteX105" fmla="*/ 23540 w 119052"/>
                <a:gd name="connsiteY105" fmla="*/ 232332 h 237791"/>
                <a:gd name="connsiteX106" fmla="*/ 28455 w 119052"/>
                <a:gd name="connsiteY106" fmla="*/ 235551 h 23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9052" h="237791">
                  <a:moveTo>
                    <a:pt x="108141" y="86599"/>
                  </a:moveTo>
                  <a:lnTo>
                    <a:pt x="110589" y="81780"/>
                  </a:lnTo>
                  <a:lnTo>
                    <a:pt x="108141" y="86599"/>
                  </a:lnTo>
                  <a:close/>
                  <a:moveTo>
                    <a:pt x="31112" y="237695"/>
                  </a:moveTo>
                  <a:lnTo>
                    <a:pt x="36380" y="237218"/>
                  </a:lnTo>
                  <a:lnTo>
                    <a:pt x="44676" y="232332"/>
                  </a:lnTo>
                  <a:lnTo>
                    <a:pt x="53515" y="229636"/>
                  </a:lnTo>
                  <a:lnTo>
                    <a:pt x="59764" y="227998"/>
                  </a:lnTo>
                  <a:lnTo>
                    <a:pt x="63554" y="224807"/>
                  </a:lnTo>
                  <a:lnTo>
                    <a:pt x="65679" y="219511"/>
                  </a:lnTo>
                  <a:lnTo>
                    <a:pt x="67803" y="212996"/>
                  </a:lnTo>
                  <a:lnTo>
                    <a:pt x="70432" y="206757"/>
                  </a:lnTo>
                  <a:lnTo>
                    <a:pt x="72299" y="198823"/>
                  </a:lnTo>
                  <a:lnTo>
                    <a:pt x="73832" y="194070"/>
                  </a:lnTo>
                  <a:lnTo>
                    <a:pt x="75766" y="184364"/>
                  </a:lnTo>
                  <a:lnTo>
                    <a:pt x="77356" y="177849"/>
                  </a:lnTo>
                  <a:lnTo>
                    <a:pt x="80785" y="169200"/>
                  </a:lnTo>
                  <a:lnTo>
                    <a:pt x="82995" y="162647"/>
                  </a:lnTo>
                  <a:lnTo>
                    <a:pt x="84767" y="156408"/>
                  </a:lnTo>
                  <a:lnTo>
                    <a:pt x="86100" y="151236"/>
                  </a:lnTo>
                  <a:lnTo>
                    <a:pt x="88053" y="144149"/>
                  </a:lnTo>
                  <a:lnTo>
                    <a:pt x="91072" y="137215"/>
                  </a:lnTo>
                  <a:lnTo>
                    <a:pt x="92415" y="130348"/>
                  </a:lnTo>
                  <a:lnTo>
                    <a:pt x="94387" y="125271"/>
                  </a:lnTo>
                  <a:lnTo>
                    <a:pt x="97387" y="116203"/>
                  </a:lnTo>
                  <a:lnTo>
                    <a:pt x="100188" y="109212"/>
                  </a:lnTo>
                  <a:lnTo>
                    <a:pt x="101274" y="103944"/>
                  </a:lnTo>
                  <a:lnTo>
                    <a:pt x="103207" y="96896"/>
                  </a:lnTo>
                  <a:lnTo>
                    <a:pt x="102093" y="91933"/>
                  </a:lnTo>
                  <a:lnTo>
                    <a:pt x="103388" y="85390"/>
                  </a:lnTo>
                  <a:lnTo>
                    <a:pt x="107903" y="82189"/>
                  </a:lnTo>
                  <a:lnTo>
                    <a:pt x="108932" y="75379"/>
                  </a:lnTo>
                  <a:lnTo>
                    <a:pt x="108313" y="70645"/>
                  </a:lnTo>
                  <a:lnTo>
                    <a:pt x="106693" y="65968"/>
                  </a:lnTo>
                  <a:lnTo>
                    <a:pt x="105226" y="60758"/>
                  </a:lnTo>
                  <a:lnTo>
                    <a:pt x="108893" y="57624"/>
                  </a:lnTo>
                  <a:lnTo>
                    <a:pt x="110408" y="63015"/>
                  </a:lnTo>
                  <a:lnTo>
                    <a:pt x="113799" y="67473"/>
                  </a:lnTo>
                  <a:lnTo>
                    <a:pt x="117085" y="62244"/>
                  </a:lnTo>
                  <a:lnTo>
                    <a:pt x="118895" y="57234"/>
                  </a:lnTo>
                  <a:lnTo>
                    <a:pt x="116666" y="50871"/>
                  </a:lnTo>
                  <a:lnTo>
                    <a:pt x="114599" y="44223"/>
                  </a:lnTo>
                  <a:lnTo>
                    <a:pt x="114485" y="38451"/>
                  </a:lnTo>
                  <a:lnTo>
                    <a:pt x="113428" y="33402"/>
                  </a:lnTo>
                  <a:lnTo>
                    <a:pt x="112237" y="26706"/>
                  </a:lnTo>
                  <a:lnTo>
                    <a:pt x="110160" y="20106"/>
                  </a:lnTo>
                  <a:lnTo>
                    <a:pt x="108446" y="14990"/>
                  </a:lnTo>
                  <a:lnTo>
                    <a:pt x="104550" y="10514"/>
                  </a:lnTo>
                  <a:lnTo>
                    <a:pt x="102560" y="5351"/>
                  </a:lnTo>
                  <a:lnTo>
                    <a:pt x="97816" y="4456"/>
                  </a:lnTo>
                  <a:lnTo>
                    <a:pt x="99816" y="-97"/>
                  </a:lnTo>
                  <a:lnTo>
                    <a:pt x="96892" y="3961"/>
                  </a:lnTo>
                  <a:lnTo>
                    <a:pt x="93635" y="7609"/>
                  </a:lnTo>
                  <a:lnTo>
                    <a:pt x="93282" y="12514"/>
                  </a:lnTo>
                  <a:lnTo>
                    <a:pt x="91444" y="18391"/>
                  </a:lnTo>
                  <a:lnTo>
                    <a:pt x="90615" y="23277"/>
                  </a:lnTo>
                  <a:lnTo>
                    <a:pt x="85815" y="22991"/>
                  </a:lnTo>
                  <a:lnTo>
                    <a:pt x="83357" y="29726"/>
                  </a:lnTo>
                  <a:lnTo>
                    <a:pt x="79128" y="25220"/>
                  </a:lnTo>
                  <a:lnTo>
                    <a:pt x="75727" y="29278"/>
                  </a:lnTo>
                  <a:lnTo>
                    <a:pt x="78109" y="34402"/>
                  </a:lnTo>
                  <a:lnTo>
                    <a:pt x="74137" y="37584"/>
                  </a:lnTo>
                  <a:lnTo>
                    <a:pt x="73632" y="42489"/>
                  </a:lnTo>
                  <a:lnTo>
                    <a:pt x="71080" y="49824"/>
                  </a:lnTo>
                  <a:lnTo>
                    <a:pt x="68974" y="44851"/>
                  </a:lnTo>
                  <a:lnTo>
                    <a:pt x="65050" y="50309"/>
                  </a:lnTo>
                  <a:lnTo>
                    <a:pt x="62678" y="55062"/>
                  </a:lnTo>
                  <a:lnTo>
                    <a:pt x="55791" y="57081"/>
                  </a:lnTo>
                  <a:lnTo>
                    <a:pt x="51239" y="60644"/>
                  </a:lnTo>
                  <a:lnTo>
                    <a:pt x="52439" y="65530"/>
                  </a:lnTo>
                  <a:lnTo>
                    <a:pt x="46543" y="62711"/>
                  </a:lnTo>
                  <a:lnTo>
                    <a:pt x="40266" y="64035"/>
                  </a:lnTo>
                  <a:lnTo>
                    <a:pt x="34218" y="67283"/>
                  </a:lnTo>
                  <a:lnTo>
                    <a:pt x="28455" y="69807"/>
                  </a:lnTo>
                  <a:lnTo>
                    <a:pt x="23388" y="71064"/>
                  </a:lnTo>
                  <a:lnTo>
                    <a:pt x="18740" y="73874"/>
                  </a:lnTo>
                  <a:lnTo>
                    <a:pt x="19197" y="79103"/>
                  </a:lnTo>
                  <a:lnTo>
                    <a:pt x="16082" y="83904"/>
                  </a:lnTo>
                  <a:lnTo>
                    <a:pt x="13348" y="88962"/>
                  </a:lnTo>
                  <a:lnTo>
                    <a:pt x="10681" y="93410"/>
                  </a:lnTo>
                  <a:lnTo>
                    <a:pt x="12262" y="97963"/>
                  </a:lnTo>
                  <a:lnTo>
                    <a:pt x="12577" y="105478"/>
                  </a:lnTo>
                  <a:lnTo>
                    <a:pt x="14643" y="112374"/>
                  </a:lnTo>
                  <a:lnTo>
                    <a:pt x="15825" y="119280"/>
                  </a:lnTo>
                  <a:lnTo>
                    <a:pt x="17415" y="124233"/>
                  </a:lnTo>
                  <a:lnTo>
                    <a:pt x="19263" y="129843"/>
                  </a:lnTo>
                  <a:lnTo>
                    <a:pt x="19616" y="135024"/>
                  </a:lnTo>
                  <a:lnTo>
                    <a:pt x="17739" y="140025"/>
                  </a:lnTo>
                  <a:lnTo>
                    <a:pt x="13806" y="145569"/>
                  </a:lnTo>
                  <a:lnTo>
                    <a:pt x="11510" y="150122"/>
                  </a:lnTo>
                  <a:lnTo>
                    <a:pt x="9262" y="157161"/>
                  </a:lnTo>
                  <a:lnTo>
                    <a:pt x="4890" y="159685"/>
                  </a:lnTo>
                  <a:lnTo>
                    <a:pt x="3166" y="164990"/>
                  </a:lnTo>
                  <a:lnTo>
                    <a:pt x="1156" y="170848"/>
                  </a:lnTo>
                  <a:lnTo>
                    <a:pt x="-158" y="175734"/>
                  </a:lnTo>
                  <a:lnTo>
                    <a:pt x="137" y="181459"/>
                  </a:lnTo>
                  <a:lnTo>
                    <a:pt x="1499" y="187641"/>
                  </a:lnTo>
                  <a:lnTo>
                    <a:pt x="5195" y="191670"/>
                  </a:lnTo>
                  <a:lnTo>
                    <a:pt x="5985" y="196956"/>
                  </a:lnTo>
                  <a:lnTo>
                    <a:pt x="5881" y="203948"/>
                  </a:lnTo>
                  <a:lnTo>
                    <a:pt x="6576" y="209148"/>
                  </a:lnTo>
                  <a:lnTo>
                    <a:pt x="6671" y="215215"/>
                  </a:lnTo>
                  <a:lnTo>
                    <a:pt x="10043" y="218778"/>
                  </a:lnTo>
                  <a:lnTo>
                    <a:pt x="12224" y="224274"/>
                  </a:lnTo>
                  <a:lnTo>
                    <a:pt x="17120" y="229722"/>
                  </a:lnTo>
                  <a:lnTo>
                    <a:pt x="23540" y="232332"/>
                  </a:lnTo>
                  <a:lnTo>
                    <a:pt x="28455" y="235551"/>
                  </a:lnTo>
                  <a:close/>
                </a:path>
              </a:pathLst>
            </a:custGeom>
            <a:solidFill>
              <a:srgbClr val="768EEB"/>
            </a:solidFill>
            <a:ln w="0" cap="flat">
              <a:solidFill>
                <a:srgbClr val="768EEB"/>
              </a:solid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470B684B-DF9B-6ADE-0EE2-FA0EC32CC03A}"/>
                </a:ext>
              </a:extLst>
            </p:cNvPr>
            <p:cNvSpPr/>
            <p:nvPr/>
          </p:nvSpPr>
          <p:spPr>
            <a:xfrm>
              <a:off x="6521903" y="4604971"/>
              <a:ext cx="5585" cy="9997"/>
            </a:xfrm>
            <a:custGeom>
              <a:avLst/>
              <a:gdLst>
                <a:gd name="connsiteX0" fmla="*/ 4461 w 4619"/>
                <a:gd name="connsiteY0" fmla="*/ 8171 h 8267"/>
                <a:gd name="connsiteX1" fmla="*/ 3252 w 4619"/>
                <a:gd name="connsiteY1" fmla="*/ 3513 h 8267"/>
                <a:gd name="connsiteX2" fmla="*/ -158 w 4619"/>
                <a:gd name="connsiteY2" fmla="*/ -97 h 8267"/>
                <a:gd name="connsiteX3" fmla="*/ 794 w 4619"/>
                <a:gd name="connsiteY3" fmla="*/ 4675 h 8267"/>
                <a:gd name="connsiteX4" fmla="*/ 4461 w 4619"/>
                <a:gd name="connsiteY4" fmla="*/ 8171 h 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 h="8267">
                  <a:moveTo>
                    <a:pt x="4461" y="8171"/>
                  </a:moveTo>
                  <a:lnTo>
                    <a:pt x="3252" y="3513"/>
                  </a:lnTo>
                  <a:lnTo>
                    <a:pt x="-158" y="-97"/>
                  </a:lnTo>
                  <a:lnTo>
                    <a:pt x="794" y="4675"/>
                  </a:lnTo>
                  <a:lnTo>
                    <a:pt x="4461" y="8171"/>
                  </a:lnTo>
                  <a:close/>
                </a:path>
              </a:pathLst>
            </a:custGeom>
            <a:solidFill>
              <a:srgbClr val="768EEB"/>
            </a:solidFill>
            <a:ln w="0" cap="flat">
              <a:solidFill>
                <a:srgbClr val="768EEB"/>
              </a:solid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AB692843-FBAE-BA4A-3482-8A7BE4B0F9D4}"/>
                </a:ext>
              </a:extLst>
            </p:cNvPr>
            <p:cNvSpPr/>
            <p:nvPr/>
          </p:nvSpPr>
          <p:spPr>
            <a:xfrm>
              <a:off x="7648972" y="3606259"/>
              <a:ext cx="8200" cy="9559"/>
            </a:xfrm>
            <a:custGeom>
              <a:avLst/>
              <a:gdLst>
                <a:gd name="connsiteX0" fmla="*/ 1966 w 6781"/>
                <a:gd name="connsiteY0" fmla="*/ 7809 h 7905"/>
                <a:gd name="connsiteX1" fmla="*/ 5843 w 6781"/>
                <a:gd name="connsiteY1" fmla="*/ 4808 h 7905"/>
                <a:gd name="connsiteX2" fmla="*/ 6624 w 6781"/>
                <a:gd name="connsiteY2" fmla="*/ -97 h 7905"/>
                <a:gd name="connsiteX3" fmla="*/ 2090 w 6781"/>
                <a:gd name="connsiteY3" fmla="*/ 2846 h 7905"/>
                <a:gd name="connsiteX4" fmla="*/ -158 w 6781"/>
                <a:gd name="connsiteY4" fmla="*/ 7790 h 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1" h="7905">
                  <a:moveTo>
                    <a:pt x="1966" y="7809"/>
                  </a:moveTo>
                  <a:lnTo>
                    <a:pt x="5843" y="4808"/>
                  </a:lnTo>
                  <a:lnTo>
                    <a:pt x="6624" y="-97"/>
                  </a:lnTo>
                  <a:lnTo>
                    <a:pt x="2090" y="2846"/>
                  </a:lnTo>
                  <a:lnTo>
                    <a:pt x="-158" y="7790"/>
                  </a:lnTo>
                  <a:close/>
                </a:path>
              </a:pathLst>
            </a:custGeom>
            <a:solidFill>
              <a:srgbClr val="768EEB"/>
            </a:solidFill>
            <a:ln w="0" cap="flat">
              <a:solidFill>
                <a:srgbClr val="768EEB"/>
              </a:solidFill>
              <a:prstDash val="solid"/>
              <a:miter/>
            </a:ln>
          </p:spPr>
          <p:txBody>
            <a:bodyPr rtlCol="0" anchor="ctr"/>
            <a:lstStyle/>
            <a:p>
              <a:endParaRPr lang="de-DE"/>
            </a:p>
          </p:txBody>
        </p:sp>
        <p:sp>
          <p:nvSpPr>
            <p:cNvPr id="66" name="Freihandform: Form 65">
              <a:extLst>
                <a:ext uri="{FF2B5EF4-FFF2-40B4-BE49-F238E27FC236}">
                  <a16:creationId xmlns:a16="http://schemas.microsoft.com/office/drawing/2014/main" id="{50209923-CFA9-E6BB-D3D5-122033BE5229}"/>
                </a:ext>
              </a:extLst>
            </p:cNvPr>
            <p:cNvSpPr/>
            <p:nvPr/>
          </p:nvSpPr>
          <p:spPr>
            <a:xfrm>
              <a:off x="8277461" y="3795211"/>
              <a:ext cx="67138" cy="87629"/>
            </a:xfrm>
            <a:custGeom>
              <a:avLst/>
              <a:gdLst>
                <a:gd name="connsiteX0" fmla="*/ 26017 w 55521"/>
                <a:gd name="connsiteY0" fmla="*/ 72369 h 72466"/>
                <a:gd name="connsiteX1" fmla="*/ 31008 w 55521"/>
                <a:gd name="connsiteY1" fmla="*/ 71598 h 72466"/>
                <a:gd name="connsiteX2" fmla="*/ 30998 w 55521"/>
                <a:gd name="connsiteY2" fmla="*/ 66263 h 72466"/>
                <a:gd name="connsiteX3" fmla="*/ 35485 w 55521"/>
                <a:gd name="connsiteY3" fmla="*/ 63730 h 72466"/>
                <a:gd name="connsiteX4" fmla="*/ 38676 w 55521"/>
                <a:gd name="connsiteY4" fmla="*/ 59663 h 72466"/>
                <a:gd name="connsiteX5" fmla="*/ 40133 w 55521"/>
                <a:gd name="connsiteY5" fmla="*/ 55081 h 72466"/>
                <a:gd name="connsiteX6" fmla="*/ 38247 w 55521"/>
                <a:gd name="connsiteY6" fmla="*/ 50033 h 72466"/>
                <a:gd name="connsiteX7" fmla="*/ 41705 w 55521"/>
                <a:gd name="connsiteY7" fmla="*/ 46718 h 72466"/>
                <a:gd name="connsiteX8" fmla="*/ 45629 w 55521"/>
                <a:gd name="connsiteY8" fmla="*/ 49566 h 72466"/>
                <a:gd name="connsiteX9" fmla="*/ 50248 w 55521"/>
                <a:gd name="connsiteY9" fmla="*/ 51109 h 72466"/>
                <a:gd name="connsiteX10" fmla="*/ 55364 w 55521"/>
                <a:gd name="connsiteY10" fmla="*/ 50566 h 72466"/>
                <a:gd name="connsiteX11" fmla="*/ 54497 w 55521"/>
                <a:gd name="connsiteY11" fmla="*/ 45823 h 72466"/>
                <a:gd name="connsiteX12" fmla="*/ 54792 w 55521"/>
                <a:gd name="connsiteY12" fmla="*/ 40908 h 72466"/>
                <a:gd name="connsiteX13" fmla="*/ 51115 w 55521"/>
                <a:gd name="connsiteY13" fmla="*/ 37679 h 72466"/>
                <a:gd name="connsiteX14" fmla="*/ 49144 w 55521"/>
                <a:gd name="connsiteY14" fmla="*/ 33288 h 72466"/>
                <a:gd name="connsiteX15" fmla="*/ 48629 w 55521"/>
                <a:gd name="connsiteY15" fmla="*/ 27297 h 72466"/>
                <a:gd name="connsiteX16" fmla="*/ 44276 w 55521"/>
                <a:gd name="connsiteY16" fmla="*/ 24782 h 72466"/>
                <a:gd name="connsiteX17" fmla="*/ 42895 w 55521"/>
                <a:gd name="connsiteY17" fmla="*/ 20048 h 72466"/>
                <a:gd name="connsiteX18" fmla="*/ 42457 w 55521"/>
                <a:gd name="connsiteY18" fmla="*/ 15267 h 72466"/>
                <a:gd name="connsiteX19" fmla="*/ 38809 w 55521"/>
                <a:gd name="connsiteY19" fmla="*/ 12085 h 72466"/>
                <a:gd name="connsiteX20" fmla="*/ 35951 w 55521"/>
                <a:gd name="connsiteY20" fmla="*/ 8171 h 72466"/>
                <a:gd name="connsiteX21" fmla="*/ 30798 w 55521"/>
                <a:gd name="connsiteY21" fmla="*/ 7513 h 72466"/>
                <a:gd name="connsiteX22" fmla="*/ 25846 w 55521"/>
                <a:gd name="connsiteY22" fmla="*/ 6151 h 72466"/>
                <a:gd name="connsiteX23" fmla="*/ 21892 w 55521"/>
                <a:gd name="connsiteY23" fmla="*/ 3189 h 72466"/>
                <a:gd name="connsiteX24" fmla="*/ 18130 w 55521"/>
                <a:gd name="connsiteY24" fmla="*/ -97 h 72466"/>
                <a:gd name="connsiteX25" fmla="*/ 13339 w 55521"/>
                <a:gd name="connsiteY25" fmla="*/ 1094 h 72466"/>
                <a:gd name="connsiteX26" fmla="*/ 8615 w 55521"/>
                <a:gd name="connsiteY26" fmla="*/ 1846 h 72466"/>
                <a:gd name="connsiteX27" fmla="*/ 3805 w 55521"/>
                <a:gd name="connsiteY27" fmla="*/ 817 h 72466"/>
                <a:gd name="connsiteX28" fmla="*/ -158 w 55521"/>
                <a:gd name="connsiteY28" fmla="*/ 4227 h 72466"/>
                <a:gd name="connsiteX29" fmla="*/ 4176 w 55521"/>
                <a:gd name="connsiteY29" fmla="*/ 6266 h 72466"/>
                <a:gd name="connsiteX30" fmla="*/ 7243 w 55521"/>
                <a:gd name="connsiteY30" fmla="*/ 9942 h 72466"/>
                <a:gd name="connsiteX31" fmla="*/ 9482 w 55521"/>
                <a:gd name="connsiteY31" fmla="*/ 14943 h 72466"/>
                <a:gd name="connsiteX32" fmla="*/ 10834 w 55521"/>
                <a:gd name="connsiteY32" fmla="*/ 19581 h 72466"/>
                <a:gd name="connsiteX33" fmla="*/ 13673 w 55521"/>
                <a:gd name="connsiteY33" fmla="*/ 23544 h 72466"/>
                <a:gd name="connsiteX34" fmla="*/ 15815 w 55521"/>
                <a:gd name="connsiteY34" fmla="*/ 27830 h 72466"/>
                <a:gd name="connsiteX35" fmla="*/ 19235 w 55521"/>
                <a:gd name="connsiteY35" fmla="*/ 31164 h 72466"/>
                <a:gd name="connsiteX36" fmla="*/ 22331 w 55521"/>
                <a:gd name="connsiteY36" fmla="*/ 34793 h 72466"/>
                <a:gd name="connsiteX37" fmla="*/ 24531 w 55521"/>
                <a:gd name="connsiteY37" fmla="*/ 39194 h 72466"/>
                <a:gd name="connsiteX38" fmla="*/ 26436 w 55521"/>
                <a:gd name="connsiteY38" fmla="*/ 43794 h 72466"/>
                <a:gd name="connsiteX39" fmla="*/ 26636 w 55521"/>
                <a:gd name="connsiteY39" fmla="*/ 48595 h 72466"/>
                <a:gd name="connsiteX40" fmla="*/ 24864 w 55521"/>
                <a:gd name="connsiteY40" fmla="*/ 53081 h 72466"/>
                <a:gd name="connsiteX41" fmla="*/ 24284 w 55521"/>
                <a:gd name="connsiteY41" fmla="*/ 57882 h 72466"/>
                <a:gd name="connsiteX42" fmla="*/ 24597 w 55521"/>
                <a:gd name="connsiteY42" fmla="*/ 62644 h 72466"/>
                <a:gd name="connsiteX43" fmla="*/ 25303 w 55521"/>
                <a:gd name="connsiteY43" fmla="*/ 67483 h 72466"/>
                <a:gd name="connsiteX44" fmla="*/ 25931 w 55521"/>
                <a:gd name="connsiteY44" fmla="*/ 72340 h 7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5521" h="72466">
                  <a:moveTo>
                    <a:pt x="26017" y="72369"/>
                  </a:moveTo>
                  <a:lnTo>
                    <a:pt x="31008" y="71598"/>
                  </a:lnTo>
                  <a:lnTo>
                    <a:pt x="30998" y="66263"/>
                  </a:lnTo>
                  <a:lnTo>
                    <a:pt x="35485" y="63730"/>
                  </a:lnTo>
                  <a:lnTo>
                    <a:pt x="38676" y="59663"/>
                  </a:lnTo>
                  <a:lnTo>
                    <a:pt x="40133" y="55081"/>
                  </a:lnTo>
                  <a:lnTo>
                    <a:pt x="38247" y="50033"/>
                  </a:lnTo>
                  <a:lnTo>
                    <a:pt x="41705" y="46718"/>
                  </a:lnTo>
                  <a:lnTo>
                    <a:pt x="45629" y="49566"/>
                  </a:lnTo>
                  <a:lnTo>
                    <a:pt x="50248" y="51109"/>
                  </a:lnTo>
                  <a:lnTo>
                    <a:pt x="55364" y="50566"/>
                  </a:lnTo>
                  <a:lnTo>
                    <a:pt x="54497" y="45823"/>
                  </a:lnTo>
                  <a:lnTo>
                    <a:pt x="54792" y="40908"/>
                  </a:lnTo>
                  <a:lnTo>
                    <a:pt x="51115" y="37679"/>
                  </a:lnTo>
                  <a:lnTo>
                    <a:pt x="49144" y="33288"/>
                  </a:lnTo>
                  <a:lnTo>
                    <a:pt x="48629" y="27297"/>
                  </a:lnTo>
                  <a:lnTo>
                    <a:pt x="44276" y="24782"/>
                  </a:lnTo>
                  <a:lnTo>
                    <a:pt x="42895" y="20048"/>
                  </a:lnTo>
                  <a:lnTo>
                    <a:pt x="42457" y="15267"/>
                  </a:lnTo>
                  <a:lnTo>
                    <a:pt x="38809" y="12085"/>
                  </a:lnTo>
                  <a:lnTo>
                    <a:pt x="35951" y="8171"/>
                  </a:lnTo>
                  <a:lnTo>
                    <a:pt x="30798" y="7513"/>
                  </a:lnTo>
                  <a:lnTo>
                    <a:pt x="25846" y="6151"/>
                  </a:lnTo>
                  <a:lnTo>
                    <a:pt x="21892" y="3189"/>
                  </a:lnTo>
                  <a:lnTo>
                    <a:pt x="18130" y="-97"/>
                  </a:lnTo>
                  <a:lnTo>
                    <a:pt x="13339" y="1094"/>
                  </a:lnTo>
                  <a:lnTo>
                    <a:pt x="8615" y="1846"/>
                  </a:lnTo>
                  <a:lnTo>
                    <a:pt x="3805" y="817"/>
                  </a:lnTo>
                  <a:lnTo>
                    <a:pt x="-158" y="4227"/>
                  </a:lnTo>
                  <a:lnTo>
                    <a:pt x="4176" y="6266"/>
                  </a:lnTo>
                  <a:lnTo>
                    <a:pt x="7243" y="9942"/>
                  </a:lnTo>
                  <a:lnTo>
                    <a:pt x="9482" y="14943"/>
                  </a:lnTo>
                  <a:lnTo>
                    <a:pt x="10834" y="19581"/>
                  </a:lnTo>
                  <a:lnTo>
                    <a:pt x="13673" y="23544"/>
                  </a:lnTo>
                  <a:lnTo>
                    <a:pt x="15815" y="27830"/>
                  </a:lnTo>
                  <a:lnTo>
                    <a:pt x="19235" y="31164"/>
                  </a:lnTo>
                  <a:lnTo>
                    <a:pt x="22331" y="34793"/>
                  </a:lnTo>
                  <a:lnTo>
                    <a:pt x="24531" y="39194"/>
                  </a:lnTo>
                  <a:lnTo>
                    <a:pt x="26436" y="43794"/>
                  </a:lnTo>
                  <a:lnTo>
                    <a:pt x="26636" y="48595"/>
                  </a:lnTo>
                  <a:lnTo>
                    <a:pt x="24864" y="53081"/>
                  </a:lnTo>
                  <a:lnTo>
                    <a:pt x="24284" y="57882"/>
                  </a:lnTo>
                  <a:lnTo>
                    <a:pt x="24597" y="62644"/>
                  </a:lnTo>
                  <a:lnTo>
                    <a:pt x="25303" y="67483"/>
                  </a:lnTo>
                  <a:lnTo>
                    <a:pt x="25931" y="72340"/>
                  </a:lnTo>
                  <a:close/>
                </a:path>
              </a:pathLst>
            </a:custGeom>
            <a:solidFill>
              <a:srgbClr val="768EEB"/>
            </a:solidFill>
            <a:ln w="0" cap="flat">
              <a:solidFill>
                <a:srgbClr val="768EEB"/>
              </a:solid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562324E3-73C3-0551-1698-0780358472F7}"/>
                </a:ext>
              </a:extLst>
            </p:cNvPr>
            <p:cNvSpPr/>
            <p:nvPr/>
          </p:nvSpPr>
          <p:spPr>
            <a:xfrm>
              <a:off x="10682058" y="3880340"/>
              <a:ext cx="39714" cy="31904"/>
            </a:xfrm>
            <a:custGeom>
              <a:avLst/>
              <a:gdLst>
                <a:gd name="connsiteX0" fmla="*/ 1242 w 32842"/>
                <a:gd name="connsiteY0" fmla="*/ 26287 h 26384"/>
                <a:gd name="connsiteX1" fmla="*/ 4928 w 32842"/>
                <a:gd name="connsiteY1" fmla="*/ 23068 h 26384"/>
                <a:gd name="connsiteX2" fmla="*/ 8090 w 32842"/>
                <a:gd name="connsiteY2" fmla="*/ 19420 h 26384"/>
                <a:gd name="connsiteX3" fmla="*/ 11996 w 32842"/>
                <a:gd name="connsiteY3" fmla="*/ 16353 h 26384"/>
                <a:gd name="connsiteX4" fmla="*/ 16177 w 32842"/>
                <a:gd name="connsiteY4" fmla="*/ 13743 h 26384"/>
                <a:gd name="connsiteX5" fmla="*/ 19920 w 32842"/>
                <a:gd name="connsiteY5" fmla="*/ 10742 h 26384"/>
                <a:gd name="connsiteX6" fmla="*/ 23731 w 32842"/>
                <a:gd name="connsiteY6" fmla="*/ 7856 h 26384"/>
                <a:gd name="connsiteX7" fmla="*/ 27988 w 32842"/>
                <a:gd name="connsiteY7" fmla="*/ 5618 h 26384"/>
                <a:gd name="connsiteX8" fmla="*/ 32684 w 32842"/>
                <a:gd name="connsiteY8" fmla="*/ 4551 h 26384"/>
                <a:gd name="connsiteX9" fmla="*/ 31331 w 32842"/>
                <a:gd name="connsiteY9" fmla="*/ -97 h 26384"/>
                <a:gd name="connsiteX10" fmla="*/ 27264 w 32842"/>
                <a:gd name="connsiteY10" fmla="*/ 2494 h 26384"/>
                <a:gd name="connsiteX11" fmla="*/ 24226 w 32842"/>
                <a:gd name="connsiteY11" fmla="*/ 6218 h 26384"/>
                <a:gd name="connsiteX12" fmla="*/ 19292 w 32842"/>
                <a:gd name="connsiteY12" fmla="*/ 6704 h 26384"/>
                <a:gd name="connsiteX13" fmla="*/ 14806 w 32842"/>
                <a:gd name="connsiteY13" fmla="*/ 8361 h 26384"/>
                <a:gd name="connsiteX14" fmla="*/ 10338 w 32842"/>
                <a:gd name="connsiteY14" fmla="*/ 10361 h 26384"/>
                <a:gd name="connsiteX15" fmla="*/ 8624 w 32842"/>
                <a:gd name="connsiteY15" fmla="*/ 14876 h 26384"/>
                <a:gd name="connsiteX16" fmla="*/ 4147 w 32842"/>
                <a:gd name="connsiteY16" fmla="*/ 16972 h 26384"/>
                <a:gd name="connsiteX17" fmla="*/ 2613 w 32842"/>
                <a:gd name="connsiteY17" fmla="*/ 21668 h 26384"/>
                <a:gd name="connsiteX18" fmla="*/ -158 w 32842"/>
                <a:gd name="connsiteY18" fmla="*/ 25583 h 2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842" h="26384">
                  <a:moveTo>
                    <a:pt x="1242" y="26287"/>
                  </a:moveTo>
                  <a:lnTo>
                    <a:pt x="4928" y="23068"/>
                  </a:lnTo>
                  <a:lnTo>
                    <a:pt x="8090" y="19420"/>
                  </a:lnTo>
                  <a:lnTo>
                    <a:pt x="11996" y="16353"/>
                  </a:lnTo>
                  <a:lnTo>
                    <a:pt x="16177" y="13743"/>
                  </a:lnTo>
                  <a:lnTo>
                    <a:pt x="19920" y="10742"/>
                  </a:lnTo>
                  <a:lnTo>
                    <a:pt x="23731" y="7856"/>
                  </a:lnTo>
                  <a:lnTo>
                    <a:pt x="27988" y="5618"/>
                  </a:lnTo>
                  <a:lnTo>
                    <a:pt x="32684" y="4551"/>
                  </a:lnTo>
                  <a:lnTo>
                    <a:pt x="31331" y="-97"/>
                  </a:lnTo>
                  <a:lnTo>
                    <a:pt x="27264" y="2494"/>
                  </a:lnTo>
                  <a:lnTo>
                    <a:pt x="24226" y="6218"/>
                  </a:lnTo>
                  <a:lnTo>
                    <a:pt x="19292" y="6704"/>
                  </a:lnTo>
                  <a:lnTo>
                    <a:pt x="14806" y="8361"/>
                  </a:lnTo>
                  <a:lnTo>
                    <a:pt x="10338" y="10361"/>
                  </a:lnTo>
                  <a:lnTo>
                    <a:pt x="8624" y="14876"/>
                  </a:lnTo>
                  <a:lnTo>
                    <a:pt x="4147" y="16972"/>
                  </a:lnTo>
                  <a:lnTo>
                    <a:pt x="2613" y="21668"/>
                  </a:lnTo>
                  <a:lnTo>
                    <a:pt x="-158" y="25583"/>
                  </a:lnTo>
                  <a:close/>
                </a:path>
              </a:pathLst>
            </a:custGeom>
            <a:solidFill>
              <a:srgbClr val="768EEB"/>
            </a:solidFill>
            <a:ln w="0" cap="flat">
              <a:solidFill>
                <a:srgbClr val="768EEB"/>
              </a:solid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C6C0D2C6-9F19-CA7A-1C40-027CD6CAE0BE}"/>
                </a:ext>
              </a:extLst>
            </p:cNvPr>
            <p:cNvSpPr/>
            <p:nvPr/>
          </p:nvSpPr>
          <p:spPr>
            <a:xfrm>
              <a:off x="8646947" y="5161957"/>
              <a:ext cx="932" cy="6104"/>
            </a:xfrm>
            <a:custGeom>
              <a:avLst/>
              <a:gdLst>
                <a:gd name="connsiteX0" fmla="*/ 613 w 771"/>
                <a:gd name="connsiteY0" fmla="*/ 4951 h 5048"/>
                <a:gd name="connsiteX1" fmla="*/ 175 w 771"/>
                <a:gd name="connsiteY1" fmla="*/ -97 h 5048"/>
                <a:gd name="connsiteX2" fmla="*/ -158 w 771"/>
                <a:gd name="connsiteY2" fmla="*/ 4751 h 5048"/>
              </a:gdLst>
              <a:ahLst/>
              <a:cxnLst>
                <a:cxn ang="0">
                  <a:pos x="connsiteX0" y="connsiteY0"/>
                </a:cxn>
                <a:cxn ang="0">
                  <a:pos x="connsiteX1" y="connsiteY1"/>
                </a:cxn>
                <a:cxn ang="0">
                  <a:pos x="connsiteX2" y="connsiteY2"/>
                </a:cxn>
              </a:cxnLst>
              <a:rect l="l" t="t" r="r" b="b"/>
              <a:pathLst>
                <a:path w="771" h="5048">
                  <a:moveTo>
                    <a:pt x="613" y="4951"/>
                  </a:moveTo>
                  <a:lnTo>
                    <a:pt x="175" y="-97"/>
                  </a:lnTo>
                  <a:lnTo>
                    <a:pt x="-158" y="4751"/>
                  </a:lnTo>
                  <a:close/>
                </a:path>
              </a:pathLst>
            </a:custGeom>
            <a:solidFill>
              <a:srgbClr val="768EEB"/>
            </a:solidFill>
            <a:ln w="0" cap="flat">
              <a:solidFill>
                <a:srgbClr val="768EEB"/>
              </a:solid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ECA884D1-46B2-C607-14B3-1C2D20927798}"/>
                </a:ext>
              </a:extLst>
            </p:cNvPr>
            <p:cNvSpPr/>
            <p:nvPr/>
          </p:nvSpPr>
          <p:spPr>
            <a:xfrm>
              <a:off x="9501166" y="3680642"/>
              <a:ext cx="642230" cy="309453"/>
            </a:xfrm>
            <a:custGeom>
              <a:avLst/>
              <a:gdLst>
                <a:gd name="connsiteX0" fmla="*/ 284163 w 531104"/>
                <a:gd name="connsiteY0" fmla="*/ 255811 h 255908"/>
                <a:gd name="connsiteX1" fmla="*/ 287820 w 531104"/>
                <a:gd name="connsiteY1" fmla="*/ 252097 h 255908"/>
                <a:gd name="connsiteX2" fmla="*/ 295555 w 531104"/>
                <a:gd name="connsiteY2" fmla="*/ 248029 h 255908"/>
                <a:gd name="connsiteX3" fmla="*/ 308956 w 531104"/>
                <a:gd name="connsiteY3" fmla="*/ 242172 h 255908"/>
                <a:gd name="connsiteX4" fmla="*/ 313424 w 531104"/>
                <a:gd name="connsiteY4" fmla="*/ 240057 h 255908"/>
                <a:gd name="connsiteX5" fmla="*/ 319434 w 531104"/>
                <a:gd name="connsiteY5" fmla="*/ 238981 h 255908"/>
                <a:gd name="connsiteX6" fmla="*/ 325311 w 531104"/>
                <a:gd name="connsiteY6" fmla="*/ 236333 h 255908"/>
                <a:gd name="connsiteX7" fmla="*/ 330817 w 531104"/>
                <a:gd name="connsiteY7" fmla="*/ 237361 h 255908"/>
                <a:gd name="connsiteX8" fmla="*/ 336351 w 531104"/>
                <a:gd name="connsiteY8" fmla="*/ 236552 h 255908"/>
                <a:gd name="connsiteX9" fmla="*/ 342371 w 531104"/>
                <a:gd name="connsiteY9" fmla="*/ 236647 h 255908"/>
                <a:gd name="connsiteX10" fmla="*/ 347152 w 531104"/>
                <a:gd name="connsiteY10" fmla="*/ 237418 h 255908"/>
                <a:gd name="connsiteX11" fmla="*/ 352476 w 531104"/>
                <a:gd name="connsiteY11" fmla="*/ 236523 h 255908"/>
                <a:gd name="connsiteX12" fmla="*/ 358067 w 531104"/>
                <a:gd name="connsiteY12" fmla="*/ 236304 h 255908"/>
                <a:gd name="connsiteX13" fmla="*/ 362440 w 531104"/>
                <a:gd name="connsiteY13" fmla="*/ 233580 h 255908"/>
                <a:gd name="connsiteX14" fmla="*/ 368078 w 531104"/>
                <a:gd name="connsiteY14" fmla="*/ 232218 h 255908"/>
                <a:gd name="connsiteX15" fmla="*/ 373888 w 531104"/>
                <a:gd name="connsiteY15" fmla="*/ 229094 h 255908"/>
                <a:gd name="connsiteX16" fmla="*/ 378042 w 531104"/>
                <a:gd name="connsiteY16" fmla="*/ 223684 h 255908"/>
                <a:gd name="connsiteX17" fmla="*/ 381890 w 531104"/>
                <a:gd name="connsiteY17" fmla="*/ 218578 h 255908"/>
                <a:gd name="connsiteX18" fmla="*/ 386204 w 531104"/>
                <a:gd name="connsiteY18" fmla="*/ 215206 h 255908"/>
                <a:gd name="connsiteX19" fmla="*/ 392586 w 531104"/>
                <a:gd name="connsiteY19" fmla="*/ 212978 h 255908"/>
                <a:gd name="connsiteX20" fmla="*/ 396291 w 531104"/>
                <a:gd name="connsiteY20" fmla="*/ 208910 h 255908"/>
                <a:gd name="connsiteX21" fmla="*/ 397720 w 531104"/>
                <a:gd name="connsiteY21" fmla="*/ 202824 h 255908"/>
                <a:gd name="connsiteX22" fmla="*/ 393834 w 531104"/>
                <a:gd name="connsiteY22" fmla="*/ 199490 h 255908"/>
                <a:gd name="connsiteX23" fmla="*/ 391672 w 531104"/>
                <a:gd name="connsiteY23" fmla="*/ 194718 h 255908"/>
                <a:gd name="connsiteX24" fmla="*/ 391558 w 531104"/>
                <a:gd name="connsiteY24" fmla="*/ 189660 h 255908"/>
                <a:gd name="connsiteX25" fmla="*/ 393072 w 531104"/>
                <a:gd name="connsiteY25" fmla="*/ 184317 h 255908"/>
                <a:gd name="connsiteX26" fmla="*/ 395330 w 531104"/>
                <a:gd name="connsiteY26" fmla="*/ 179659 h 255908"/>
                <a:gd name="connsiteX27" fmla="*/ 399073 w 531104"/>
                <a:gd name="connsiteY27" fmla="*/ 176363 h 255908"/>
                <a:gd name="connsiteX28" fmla="*/ 406093 w 531104"/>
                <a:gd name="connsiteY28" fmla="*/ 176611 h 255908"/>
                <a:gd name="connsiteX29" fmla="*/ 409693 w 531104"/>
                <a:gd name="connsiteY29" fmla="*/ 179773 h 255908"/>
                <a:gd name="connsiteX30" fmla="*/ 415199 w 531104"/>
                <a:gd name="connsiteY30" fmla="*/ 181831 h 255908"/>
                <a:gd name="connsiteX31" fmla="*/ 424676 w 531104"/>
                <a:gd name="connsiteY31" fmla="*/ 183393 h 255908"/>
                <a:gd name="connsiteX32" fmla="*/ 429181 w 531104"/>
                <a:gd name="connsiteY32" fmla="*/ 181840 h 255908"/>
                <a:gd name="connsiteX33" fmla="*/ 433810 w 531104"/>
                <a:gd name="connsiteY33" fmla="*/ 179821 h 255908"/>
                <a:gd name="connsiteX34" fmla="*/ 440278 w 531104"/>
                <a:gd name="connsiteY34" fmla="*/ 173449 h 255908"/>
                <a:gd name="connsiteX35" fmla="*/ 445078 w 531104"/>
                <a:gd name="connsiteY35" fmla="*/ 167820 h 255908"/>
                <a:gd name="connsiteX36" fmla="*/ 455308 w 531104"/>
                <a:gd name="connsiteY36" fmla="*/ 168943 h 255908"/>
                <a:gd name="connsiteX37" fmla="*/ 460823 w 531104"/>
                <a:gd name="connsiteY37" fmla="*/ 167315 h 255908"/>
                <a:gd name="connsiteX38" fmla="*/ 466405 w 531104"/>
                <a:gd name="connsiteY38" fmla="*/ 162066 h 255908"/>
                <a:gd name="connsiteX39" fmla="*/ 470587 w 531104"/>
                <a:gd name="connsiteY39" fmla="*/ 158323 h 255908"/>
                <a:gd name="connsiteX40" fmla="*/ 475511 w 531104"/>
                <a:gd name="connsiteY40" fmla="*/ 147598 h 255908"/>
                <a:gd name="connsiteX41" fmla="*/ 488541 w 531104"/>
                <a:gd name="connsiteY41" fmla="*/ 145874 h 255908"/>
                <a:gd name="connsiteX42" fmla="*/ 489360 w 531104"/>
                <a:gd name="connsiteY42" fmla="*/ 140597 h 255908"/>
                <a:gd name="connsiteX43" fmla="*/ 494113 w 531104"/>
                <a:gd name="connsiteY43" fmla="*/ 142216 h 255908"/>
                <a:gd name="connsiteX44" fmla="*/ 504143 w 531104"/>
                <a:gd name="connsiteY44" fmla="*/ 136816 h 255908"/>
                <a:gd name="connsiteX45" fmla="*/ 509543 w 531104"/>
                <a:gd name="connsiteY45" fmla="*/ 137235 h 255908"/>
                <a:gd name="connsiteX46" fmla="*/ 515573 w 531104"/>
                <a:gd name="connsiteY46" fmla="*/ 136482 h 255908"/>
                <a:gd name="connsiteX47" fmla="*/ 521783 w 531104"/>
                <a:gd name="connsiteY47" fmla="*/ 139968 h 255908"/>
                <a:gd name="connsiteX48" fmla="*/ 526622 w 531104"/>
                <a:gd name="connsiteY48" fmla="*/ 139825 h 255908"/>
                <a:gd name="connsiteX49" fmla="*/ 530946 w 531104"/>
                <a:gd name="connsiteY49" fmla="*/ 137225 h 255908"/>
                <a:gd name="connsiteX50" fmla="*/ 529717 w 531104"/>
                <a:gd name="connsiteY50" fmla="*/ 132396 h 255908"/>
                <a:gd name="connsiteX51" fmla="*/ 527060 w 531104"/>
                <a:gd name="connsiteY51" fmla="*/ 125605 h 255908"/>
                <a:gd name="connsiteX52" fmla="*/ 521002 w 531104"/>
                <a:gd name="connsiteY52" fmla="*/ 120128 h 255908"/>
                <a:gd name="connsiteX53" fmla="*/ 517592 w 531104"/>
                <a:gd name="connsiteY53" fmla="*/ 114270 h 255908"/>
                <a:gd name="connsiteX54" fmla="*/ 511525 w 531104"/>
                <a:gd name="connsiteY54" fmla="*/ 111612 h 255908"/>
                <a:gd name="connsiteX55" fmla="*/ 508267 w 531104"/>
                <a:gd name="connsiteY55" fmla="*/ 106221 h 255908"/>
                <a:gd name="connsiteX56" fmla="*/ 501961 w 531104"/>
                <a:gd name="connsiteY56" fmla="*/ 104840 h 255908"/>
                <a:gd name="connsiteX57" fmla="*/ 495808 w 531104"/>
                <a:gd name="connsiteY57" fmla="*/ 105640 h 255908"/>
                <a:gd name="connsiteX58" fmla="*/ 491627 w 531104"/>
                <a:gd name="connsiteY58" fmla="*/ 110612 h 255908"/>
                <a:gd name="connsiteX59" fmla="*/ 488703 w 531104"/>
                <a:gd name="connsiteY59" fmla="*/ 114851 h 255908"/>
                <a:gd name="connsiteX60" fmla="*/ 484140 w 531104"/>
                <a:gd name="connsiteY60" fmla="*/ 110612 h 255908"/>
                <a:gd name="connsiteX61" fmla="*/ 477149 w 531104"/>
                <a:gd name="connsiteY61" fmla="*/ 108726 h 255908"/>
                <a:gd name="connsiteX62" fmla="*/ 470148 w 531104"/>
                <a:gd name="connsiteY62" fmla="*/ 108993 h 255908"/>
                <a:gd name="connsiteX63" fmla="*/ 464890 w 531104"/>
                <a:gd name="connsiteY63" fmla="*/ 113841 h 255908"/>
                <a:gd name="connsiteX64" fmla="*/ 458813 w 531104"/>
                <a:gd name="connsiteY64" fmla="*/ 107888 h 255908"/>
                <a:gd name="connsiteX65" fmla="*/ 458023 w 531104"/>
                <a:gd name="connsiteY65" fmla="*/ 102202 h 255908"/>
                <a:gd name="connsiteX66" fmla="*/ 462861 w 531104"/>
                <a:gd name="connsiteY66" fmla="*/ 99659 h 255908"/>
                <a:gd name="connsiteX67" fmla="*/ 462433 w 531104"/>
                <a:gd name="connsiteY67" fmla="*/ 93010 h 255908"/>
                <a:gd name="connsiteX68" fmla="*/ 466909 w 531104"/>
                <a:gd name="connsiteY68" fmla="*/ 86219 h 255908"/>
                <a:gd name="connsiteX69" fmla="*/ 471348 w 531104"/>
                <a:gd name="connsiteY69" fmla="*/ 73722 h 255908"/>
                <a:gd name="connsiteX70" fmla="*/ 476054 w 531104"/>
                <a:gd name="connsiteY70" fmla="*/ 63025 h 255908"/>
                <a:gd name="connsiteX71" fmla="*/ 476244 w 531104"/>
                <a:gd name="connsiteY71" fmla="*/ 57339 h 255908"/>
                <a:gd name="connsiteX72" fmla="*/ 470624 w 531104"/>
                <a:gd name="connsiteY72" fmla="*/ 55177 h 255908"/>
                <a:gd name="connsiteX73" fmla="*/ 465681 w 531104"/>
                <a:gd name="connsiteY73" fmla="*/ 56320 h 255908"/>
                <a:gd name="connsiteX74" fmla="*/ 460709 w 531104"/>
                <a:gd name="connsiteY74" fmla="*/ 58491 h 255908"/>
                <a:gd name="connsiteX75" fmla="*/ 455385 w 531104"/>
                <a:gd name="connsiteY75" fmla="*/ 57110 h 255908"/>
                <a:gd name="connsiteX76" fmla="*/ 451555 w 531104"/>
                <a:gd name="connsiteY76" fmla="*/ 54100 h 255908"/>
                <a:gd name="connsiteX77" fmla="*/ 447945 w 531104"/>
                <a:gd name="connsiteY77" fmla="*/ 50500 h 255908"/>
                <a:gd name="connsiteX78" fmla="*/ 440621 w 531104"/>
                <a:gd name="connsiteY78" fmla="*/ 49547 h 255908"/>
                <a:gd name="connsiteX79" fmla="*/ 435829 w 531104"/>
                <a:gd name="connsiteY79" fmla="*/ 49300 h 255908"/>
                <a:gd name="connsiteX80" fmla="*/ 430877 w 531104"/>
                <a:gd name="connsiteY80" fmla="*/ 52862 h 255908"/>
                <a:gd name="connsiteX81" fmla="*/ 426867 w 531104"/>
                <a:gd name="connsiteY81" fmla="*/ 55796 h 255908"/>
                <a:gd name="connsiteX82" fmla="*/ 419951 w 531104"/>
                <a:gd name="connsiteY82" fmla="*/ 59749 h 255908"/>
                <a:gd name="connsiteX83" fmla="*/ 417561 w 531104"/>
                <a:gd name="connsiteY83" fmla="*/ 64378 h 255908"/>
                <a:gd name="connsiteX84" fmla="*/ 413627 w 531104"/>
                <a:gd name="connsiteY84" fmla="*/ 67721 h 255908"/>
                <a:gd name="connsiteX85" fmla="*/ 408073 w 531104"/>
                <a:gd name="connsiteY85" fmla="*/ 67788 h 255908"/>
                <a:gd name="connsiteX86" fmla="*/ 403026 w 531104"/>
                <a:gd name="connsiteY86" fmla="*/ 69721 h 255908"/>
                <a:gd name="connsiteX87" fmla="*/ 398301 w 531104"/>
                <a:gd name="connsiteY87" fmla="*/ 71512 h 255908"/>
                <a:gd name="connsiteX88" fmla="*/ 392281 w 531104"/>
                <a:gd name="connsiteY88" fmla="*/ 72779 h 255908"/>
                <a:gd name="connsiteX89" fmla="*/ 383385 w 531104"/>
                <a:gd name="connsiteY89" fmla="*/ 75036 h 255908"/>
                <a:gd name="connsiteX90" fmla="*/ 378032 w 531104"/>
                <a:gd name="connsiteY90" fmla="*/ 76713 h 255908"/>
                <a:gd name="connsiteX91" fmla="*/ 373412 w 531104"/>
                <a:gd name="connsiteY91" fmla="*/ 74741 h 255908"/>
                <a:gd name="connsiteX92" fmla="*/ 368964 w 531104"/>
                <a:gd name="connsiteY92" fmla="*/ 76827 h 255908"/>
                <a:gd name="connsiteX93" fmla="*/ 361497 w 531104"/>
                <a:gd name="connsiteY93" fmla="*/ 75322 h 255908"/>
                <a:gd name="connsiteX94" fmla="*/ 357010 w 531104"/>
                <a:gd name="connsiteY94" fmla="*/ 73455 h 255908"/>
                <a:gd name="connsiteX95" fmla="*/ 352314 w 531104"/>
                <a:gd name="connsiteY95" fmla="*/ 72369 h 255908"/>
                <a:gd name="connsiteX96" fmla="*/ 347428 w 531104"/>
                <a:gd name="connsiteY96" fmla="*/ 72436 h 255908"/>
                <a:gd name="connsiteX97" fmla="*/ 342541 w 531104"/>
                <a:gd name="connsiteY97" fmla="*/ 72769 h 255908"/>
                <a:gd name="connsiteX98" fmla="*/ 339170 w 531104"/>
                <a:gd name="connsiteY98" fmla="*/ 68750 h 255908"/>
                <a:gd name="connsiteX99" fmla="*/ 334922 w 531104"/>
                <a:gd name="connsiteY99" fmla="*/ 65721 h 255908"/>
                <a:gd name="connsiteX100" fmla="*/ 332798 w 531104"/>
                <a:gd name="connsiteY100" fmla="*/ 61092 h 255908"/>
                <a:gd name="connsiteX101" fmla="*/ 330817 w 531104"/>
                <a:gd name="connsiteY101" fmla="*/ 56567 h 255908"/>
                <a:gd name="connsiteX102" fmla="*/ 326073 w 531104"/>
                <a:gd name="connsiteY102" fmla="*/ 55939 h 255908"/>
                <a:gd name="connsiteX103" fmla="*/ 320825 w 531104"/>
                <a:gd name="connsiteY103" fmla="*/ 55596 h 255908"/>
                <a:gd name="connsiteX104" fmla="*/ 317367 w 531104"/>
                <a:gd name="connsiteY104" fmla="*/ 51852 h 255908"/>
                <a:gd name="connsiteX105" fmla="*/ 314062 w 531104"/>
                <a:gd name="connsiteY105" fmla="*/ 47871 h 255908"/>
                <a:gd name="connsiteX106" fmla="*/ 309004 w 531104"/>
                <a:gd name="connsiteY106" fmla="*/ 46757 h 255908"/>
                <a:gd name="connsiteX107" fmla="*/ 304041 w 531104"/>
                <a:gd name="connsiteY107" fmla="*/ 47328 h 255908"/>
                <a:gd name="connsiteX108" fmla="*/ 299308 w 531104"/>
                <a:gd name="connsiteY108" fmla="*/ 44823 h 255908"/>
                <a:gd name="connsiteX109" fmla="*/ 294431 w 531104"/>
                <a:gd name="connsiteY109" fmla="*/ 44528 h 255908"/>
                <a:gd name="connsiteX110" fmla="*/ 289773 w 531104"/>
                <a:gd name="connsiteY110" fmla="*/ 43261 h 255908"/>
                <a:gd name="connsiteX111" fmla="*/ 285487 w 531104"/>
                <a:gd name="connsiteY111" fmla="*/ 45547 h 255908"/>
                <a:gd name="connsiteX112" fmla="*/ 280810 w 531104"/>
                <a:gd name="connsiteY112" fmla="*/ 46795 h 255908"/>
                <a:gd name="connsiteX113" fmla="*/ 276048 w 531104"/>
                <a:gd name="connsiteY113" fmla="*/ 47385 h 255908"/>
                <a:gd name="connsiteX114" fmla="*/ 272124 w 531104"/>
                <a:gd name="connsiteY114" fmla="*/ 50300 h 255908"/>
                <a:gd name="connsiteX115" fmla="*/ 267466 w 531104"/>
                <a:gd name="connsiteY115" fmla="*/ 51691 h 255908"/>
                <a:gd name="connsiteX116" fmla="*/ 262703 w 531104"/>
                <a:gd name="connsiteY116" fmla="*/ 52357 h 255908"/>
                <a:gd name="connsiteX117" fmla="*/ 258274 w 531104"/>
                <a:gd name="connsiteY117" fmla="*/ 50290 h 255908"/>
                <a:gd name="connsiteX118" fmla="*/ 254245 w 531104"/>
                <a:gd name="connsiteY118" fmla="*/ 46976 h 255908"/>
                <a:gd name="connsiteX119" fmla="*/ 249330 w 531104"/>
                <a:gd name="connsiteY119" fmla="*/ 47261 h 255908"/>
                <a:gd name="connsiteX120" fmla="*/ 245044 w 531104"/>
                <a:gd name="connsiteY120" fmla="*/ 45033 h 255908"/>
                <a:gd name="connsiteX121" fmla="*/ 243282 w 531104"/>
                <a:gd name="connsiteY121" fmla="*/ 40337 h 255908"/>
                <a:gd name="connsiteX122" fmla="*/ 239472 w 531104"/>
                <a:gd name="connsiteY122" fmla="*/ 37375 h 255908"/>
                <a:gd name="connsiteX123" fmla="*/ 237919 w 531104"/>
                <a:gd name="connsiteY123" fmla="*/ 32831 h 255908"/>
                <a:gd name="connsiteX124" fmla="*/ 236910 w 531104"/>
                <a:gd name="connsiteY124" fmla="*/ 28059 h 255908"/>
                <a:gd name="connsiteX125" fmla="*/ 236290 w 531104"/>
                <a:gd name="connsiteY125" fmla="*/ 23316 h 255908"/>
                <a:gd name="connsiteX126" fmla="*/ 233861 w 531104"/>
                <a:gd name="connsiteY126" fmla="*/ 19010 h 255908"/>
                <a:gd name="connsiteX127" fmla="*/ 229299 w 531104"/>
                <a:gd name="connsiteY127" fmla="*/ 17600 h 255908"/>
                <a:gd name="connsiteX128" fmla="*/ 224470 w 531104"/>
                <a:gd name="connsiteY128" fmla="*/ 17610 h 255908"/>
                <a:gd name="connsiteX129" fmla="*/ 220069 w 531104"/>
                <a:gd name="connsiteY129" fmla="*/ 15715 h 255908"/>
                <a:gd name="connsiteX130" fmla="*/ 215507 w 531104"/>
                <a:gd name="connsiteY130" fmla="*/ 12800 h 255908"/>
                <a:gd name="connsiteX131" fmla="*/ 211211 w 531104"/>
                <a:gd name="connsiteY131" fmla="*/ 10542 h 255908"/>
                <a:gd name="connsiteX132" fmla="*/ 206392 w 531104"/>
                <a:gd name="connsiteY132" fmla="*/ 10028 h 255908"/>
                <a:gd name="connsiteX133" fmla="*/ 201476 w 531104"/>
                <a:gd name="connsiteY133" fmla="*/ 9971 h 255908"/>
                <a:gd name="connsiteX134" fmla="*/ 198419 w 531104"/>
                <a:gd name="connsiteY134" fmla="*/ 6323 h 255908"/>
                <a:gd name="connsiteX135" fmla="*/ 193704 w 531104"/>
                <a:gd name="connsiteY135" fmla="*/ 4227 h 255908"/>
                <a:gd name="connsiteX136" fmla="*/ 189018 w 531104"/>
                <a:gd name="connsiteY136" fmla="*/ 2475 h 255908"/>
                <a:gd name="connsiteX137" fmla="*/ 184455 w 531104"/>
                <a:gd name="connsiteY137" fmla="*/ -97 h 255908"/>
                <a:gd name="connsiteX138" fmla="*/ 181636 w 531104"/>
                <a:gd name="connsiteY138" fmla="*/ 4132 h 255908"/>
                <a:gd name="connsiteX139" fmla="*/ 178388 w 531104"/>
                <a:gd name="connsiteY139" fmla="*/ 8199 h 255908"/>
                <a:gd name="connsiteX140" fmla="*/ 174092 w 531104"/>
                <a:gd name="connsiteY140" fmla="*/ 10533 h 255908"/>
                <a:gd name="connsiteX141" fmla="*/ 172130 w 531104"/>
                <a:gd name="connsiteY141" fmla="*/ 15095 h 255908"/>
                <a:gd name="connsiteX142" fmla="*/ 168768 w 531104"/>
                <a:gd name="connsiteY142" fmla="*/ 18620 h 255908"/>
                <a:gd name="connsiteX143" fmla="*/ 167358 w 531104"/>
                <a:gd name="connsiteY143" fmla="*/ 23449 h 255908"/>
                <a:gd name="connsiteX144" fmla="*/ 166043 w 531104"/>
                <a:gd name="connsiteY144" fmla="*/ 28107 h 255908"/>
                <a:gd name="connsiteX145" fmla="*/ 168215 w 531104"/>
                <a:gd name="connsiteY145" fmla="*/ 32745 h 255908"/>
                <a:gd name="connsiteX146" fmla="*/ 168663 w 531104"/>
                <a:gd name="connsiteY146" fmla="*/ 37641 h 255908"/>
                <a:gd name="connsiteX147" fmla="*/ 172177 w 531104"/>
                <a:gd name="connsiteY147" fmla="*/ 41442 h 255908"/>
                <a:gd name="connsiteX148" fmla="*/ 173216 w 531104"/>
                <a:gd name="connsiteY148" fmla="*/ 46233 h 255908"/>
                <a:gd name="connsiteX149" fmla="*/ 171149 w 531104"/>
                <a:gd name="connsiteY149" fmla="*/ 50843 h 255908"/>
                <a:gd name="connsiteX150" fmla="*/ 168072 w 531104"/>
                <a:gd name="connsiteY150" fmla="*/ 54986 h 255908"/>
                <a:gd name="connsiteX151" fmla="*/ 163453 w 531104"/>
                <a:gd name="connsiteY151" fmla="*/ 56215 h 255908"/>
                <a:gd name="connsiteX152" fmla="*/ 160281 w 531104"/>
                <a:gd name="connsiteY152" fmla="*/ 59939 h 255908"/>
                <a:gd name="connsiteX153" fmla="*/ 155947 w 531104"/>
                <a:gd name="connsiteY153" fmla="*/ 61968 h 255908"/>
                <a:gd name="connsiteX154" fmla="*/ 151708 w 531104"/>
                <a:gd name="connsiteY154" fmla="*/ 58739 h 255908"/>
                <a:gd name="connsiteX155" fmla="*/ 146927 w 531104"/>
                <a:gd name="connsiteY155" fmla="*/ 57396 h 255908"/>
                <a:gd name="connsiteX156" fmla="*/ 142203 w 531104"/>
                <a:gd name="connsiteY156" fmla="*/ 58758 h 255908"/>
                <a:gd name="connsiteX157" fmla="*/ 138411 w 531104"/>
                <a:gd name="connsiteY157" fmla="*/ 55862 h 255908"/>
                <a:gd name="connsiteX158" fmla="*/ 133630 w 531104"/>
                <a:gd name="connsiteY158" fmla="*/ 55348 h 255908"/>
                <a:gd name="connsiteX159" fmla="*/ 128972 w 531104"/>
                <a:gd name="connsiteY159" fmla="*/ 56710 h 255908"/>
                <a:gd name="connsiteX160" fmla="*/ 119990 w 531104"/>
                <a:gd name="connsiteY160" fmla="*/ 56520 h 255908"/>
                <a:gd name="connsiteX161" fmla="*/ 114684 w 531104"/>
                <a:gd name="connsiteY161" fmla="*/ 54158 h 255908"/>
                <a:gd name="connsiteX162" fmla="*/ 110732 w 531104"/>
                <a:gd name="connsiteY162" fmla="*/ 51119 h 255908"/>
                <a:gd name="connsiteX163" fmla="*/ 107751 w 531104"/>
                <a:gd name="connsiteY163" fmla="*/ 42604 h 255908"/>
                <a:gd name="connsiteX164" fmla="*/ 102617 w 531104"/>
                <a:gd name="connsiteY164" fmla="*/ 40118 h 255908"/>
                <a:gd name="connsiteX165" fmla="*/ 96587 w 531104"/>
                <a:gd name="connsiteY165" fmla="*/ 40280 h 255908"/>
                <a:gd name="connsiteX166" fmla="*/ 91653 w 531104"/>
                <a:gd name="connsiteY166" fmla="*/ 39384 h 255908"/>
                <a:gd name="connsiteX167" fmla="*/ 86843 w 531104"/>
                <a:gd name="connsiteY167" fmla="*/ 40051 h 255908"/>
                <a:gd name="connsiteX168" fmla="*/ 85614 w 531104"/>
                <a:gd name="connsiteY168" fmla="*/ 35031 h 255908"/>
                <a:gd name="connsiteX169" fmla="*/ 81157 w 531104"/>
                <a:gd name="connsiteY169" fmla="*/ 36927 h 255908"/>
                <a:gd name="connsiteX170" fmla="*/ 76166 w 531104"/>
                <a:gd name="connsiteY170" fmla="*/ 34726 h 255908"/>
                <a:gd name="connsiteX171" fmla="*/ 71870 w 531104"/>
                <a:gd name="connsiteY171" fmla="*/ 37260 h 255908"/>
                <a:gd name="connsiteX172" fmla="*/ 66622 w 531104"/>
                <a:gd name="connsiteY172" fmla="*/ 36546 h 255908"/>
                <a:gd name="connsiteX173" fmla="*/ 63231 w 531104"/>
                <a:gd name="connsiteY173" fmla="*/ 40394 h 255908"/>
                <a:gd name="connsiteX174" fmla="*/ 59106 w 531104"/>
                <a:gd name="connsiteY174" fmla="*/ 43252 h 255908"/>
                <a:gd name="connsiteX175" fmla="*/ 53934 w 531104"/>
                <a:gd name="connsiteY175" fmla="*/ 44299 h 255908"/>
                <a:gd name="connsiteX176" fmla="*/ 49105 w 531104"/>
                <a:gd name="connsiteY176" fmla="*/ 47147 h 255908"/>
                <a:gd name="connsiteX177" fmla="*/ 43942 w 531104"/>
                <a:gd name="connsiteY177" fmla="*/ 49681 h 255908"/>
                <a:gd name="connsiteX178" fmla="*/ 38675 w 531104"/>
                <a:gd name="connsiteY178" fmla="*/ 52786 h 255908"/>
                <a:gd name="connsiteX179" fmla="*/ 34475 w 531104"/>
                <a:gd name="connsiteY179" fmla="*/ 56539 h 255908"/>
                <a:gd name="connsiteX180" fmla="*/ 29817 w 531104"/>
                <a:gd name="connsiteY180" fmla="*/ 57653 h 255908"/>
                <a:gd name="connsiteX181" fmla="*/ 31198 w 531104"/>
                <a:gd name="connsiteY181" fmla="*/ 62235 h 255908"/>
                <a:gd name="connsiteX182" fmla="*/ 26597 w 531104"/>
                <a:gd name="connsiteY182" fmla="*/ 64873 h 255908"/>
                <a:gd name="connsiteX183" fmla="*/ 22730 w 531104"/>
                <a:gd name="connsiteY183" fmla="*/ 67788 h 255908"/>
                <a:gd name="connsiteX184" fmla="*/ 17968 w 531104"/>
                <a:gd name="connsiteY184" fmla="*/ 67178 h 255908"/>
                <a:gd name="connsiteX185" fmla="*/ 13320 w 531104"/>
                <a:gd name="connsiteY185" fmla="*/ 68483 h 255908"/>
                <a:gd name="connsiteX186" fmla="*/ 8347 w 531104"/>
                <a:gd name="connsiteY186" fmla="*/ 68531 h 255908"/>
                <a:gd name="connsiteX187" fmla="*/ 5576 w 531104"/>
                <a:gd name="connsiteY187" fmla="*/ 72474 h 255908"/>
                <a:gd name="connsiteX188" fmla="*/ 2690 w 531104"/>
                <a:gd name="connsiteY188" fmla="*/ 76427 h 255908"/>
                <a:gd name="connsiteX189" fmla="*/ 737 w 531104"/>
                <a:gd name="connsiteY189" fmla="*/ 81190 h 255908"/>
                <a:gd name="connsiteX190" fmla="*/ -158 w 531104"/>
                <a:gd name="connsiteY190" fmla="*/ 85885 h 255908"/>
                <a:gd name="connsiteX191" fmla="*/ 4138 w 531104"/>
                <a:gd name="connsiteY191" fmla="*/ 88162 h 255908"/>
                <a:gd name="connsiteX192" fmla="*/ 4871 w 531104"/>
                <a:gd name="connsiteY192" fmla="*/ 92962 h 255908"/>
                <a:gd name="connsiteX193" fmla="*/ 9357 w 531104"/>
                <a:gd name="connsiteY193" fmla="*/ 95696 h 255908"/>
                <a:gd name="connsiteX194" fmla="*/ 12491 w 531104"/>
                <a:gd name="connsiteY194" fmla="*/ 99477 h 255908"/>
                <a:gd name="connsiteX195" fmla="*/ 16806 w 531104"/>
                <a:gd name="connsiteY195" fmla="*/ 103249 h 255908"/>
                <a:gd name="connsiteX196" fmla="*/ 21226 w 531104"/>
                <a:gd name="connsiteY196" fmla="*/ 106307 h 255908"/>
                <a:gd name="connsiteX197" fmla="*/ 27703 w 531104"/>
                <a:gd name="connsiteY197" fmla="*/ 105259 h 255908"/>
                <a:gd name="connsiteX198" fmla="*/ 31370 w 531104"/>
                <a:gd name="connsiteY198" fmla="*/ 108441 h 255908"/>
                <a:gd name="connsiteX199" fmla="*/ 37389 w 531104"/>
                <a:gd name="connsiteY199" fmla="*/ 109431 h 255908"/>
                <a:gd name="connsiteX200" fmla="*/ 42114 w 531104"/>
                <a:gd name="connsiteY200" fmla="*/ 114727 h 255908"/>
                <a:gd name="connsiteX201" fmla="*/ 43685 w 531104"/>
                <a:gd name="connsiteY201" fmla="*/ 120718 h 255908"/>
                <a:gd name="connsiteX202" fmla="*/ 45200 w 531104"/>
                <a:gd name="connsiteY202" fmla="*/ 125481 h 255908"/>
                <a:gd name="connsiteX203" fmla="*/ 48495 w 531104"/>
                <a:gd name="connsiteY203" fmla="*/ 130443 h 255908"/>
                <a:gd name="connsiteX204" fmla="*/ 51448 w 531104"/>
                <a:gd name="connsiteY204" fmla="*/ 134682 h 255908"/>
                <a:gd name="connsiteX205" fmla="*/ 52725 w 531104"/>
                <a:gd name="connsiteY205" fmla="*/ 139892 h 255908"/>
                <a:gd name="connsiteX206" fmla="*/ 52296 w 531104"/>
                <a:gd name="connsiteY206" fmla="*/ 144778 h 255908"/>
                <a:gd name="connsiteX207" fmla="*/ 51696 w 531104"/>
                <a:gd name="connsiteY207" fmla="*/ 149608 h 255908"/>
                <a:gd name="connsiteX208" fmla="*/ 48734 w 531104"/>
                <a:gd name="connsiteY208" fmla="*/ 159171 h 255908"/>
                <a:gd name="connsiteX209" fmla="*/ 47162 w 531104"/>
                <a:gd name="connsiteY209" fmla="*/ 163847 h 255908"/>
                <a:gd name="connsiteX210" fmla="*/ 48695 w 531104"/>
                <a:gd name="connsiteY210" fmla="*/ 168591 h 255908"/>
                <a:gd name="connsiteX211" fmla="*/ 50238 w 531104"/>
                <a:gd name="connsiteY211" fmla="*/ 173296 h 255908"/>
                <a:gd name="connsiteX212" fmla="*/ 55020 w 531104"/>
                <a:gd name="connsiteY212" fmla="*/ 173344 h 255908"/>
                <a:gd name="connsiteX213" fmla="*/ 61725 w 531104"/>
                <a:gd name="connsiteY213" fmla="*/ 176487 h 255908"/>
                <a:gd name="connsiteX214" fmla="*/ 70670 w 531104"/>
                <a:gd name="connsiteY214" fmla="*/ 176316 h 255908"/>
                <a:gd name="connsiteX215" fmla="*/ 77137 w 531104"/>
                <a:gd name="connsiteY215" fmla="*/ 178078 h 255908"/>
                <a:gd name="connsiteX216" fmla="*/ 81852 w 531104"/>
                <a:gd name="connsiteY216" fmla="*/ 176916 h 255908"/>
                <a:gd name="connsiteX217" fmla="*/ 89101 w 531104"/>
                <a:gd name="connsiteY217" fmla="*/ 178078 h 255908"/>
                <a:gd name="connsiteX218" fmla="*/ 93796 w 531104"/>
                <a:gd name="connsiteY218" fmla="*/ 179125 h 255908"/>
                <a:gd name="connsiteX219" fmla="*/ 103131 w 531104"/>
                <a:gd name="connsiteY219" fmla="*/ 184326 h 255908"/>
                <a:gd name="connsiteX220" fmla="*/ 107494 w 531104"/>
                <a:gd name="connsiteY220" fmla="*/ 187812 h 255908"/>
                <a:gd name="connsiteX221" fmla="*/ 112075 w 531104"/>
                <a:gd name="connsiteY221" fmla="*/ 190956 h 255908"/>
                <a:gd name="connsiteX222" fmla="*/ 116694 w 531104"/>
                <a:gd name="connsiteY222" fmla="*/ 194146 h 255908"/>
                <a:gd name="connsiteX223" fmla="*/ 123162 w 531104"/>
                <a:gd name="connsiteY223" fmla="*/ 194804 h 255908"/>
                <a:gd name="connsiteX224" fmla="*/ 123933 w 531104"/>
                <a:gd name="connsiteY224" fmla="*/ 200585 h 255908"/>
                <a:gd name="connsiteX225" fmla="*/ 128972 w 531104"/>
                <a:gd name="connsiteY225" fmla="*/ 204824 h 255908"/>
                <a:gd name="connsiteX226" fmla="*/ 130515 w 531104"/>
                <a:gd name="connsiteY226" fmla="*/ 209568 h 255908"/>
                <a:gd name="connsiteX227" fmla="*/ 132821 w 531104"/>
                <a:gd name="connsiteY227" fmla="*/ 214682 h 255908"/>
                <a:gd name="connsiteX228" fmla="*/ 141183 w 531104"/>
                <a:gd name="connsiteY228" fmla="*/ 226351 h 255908"/>
                <a:gd name="connsiteX229" fmla="*/ 147708 w 531104"/>
                <a:gd name="connsiteY229" fmla="*/ 229599 h 255908"/>
                <a:gd name="connsiteX230" fmla="*/ 154556 w 531104"/>
                <a:gd name="connsiteY230" fmla="*/ 228703 h 255908"/>
                <a:gd name="connsiteX231" fmla="*/ 169415 w 531104"/>
                <a:gd name="connsiteY231" fmla="*/ 231494 h 255908"/>
                <a:gd name="connsiteX232" fmla="*/ 179150 w 531104"/>
                <a:gd name="connsiteY232" fmla="*/ 232437 h 255908"/>
                <a:gd name="connsiteX233" fmla="*/ 193123 w 531104"/>
                <a:gd name="connsiteY233" fmla="*/ 233837 h 255908"/>
                <a:gd name="connsiteX234" fmla="*/ 197867 w 531104"/>
                <a:gd name="connsiteY234" fmla="*/ 232694 h 255908"/>
                <a:gd name="connsiteX235" fmla="*/ 203744 w 531104"/>
                <a:gd name="connsiteY235" fmla="*/ 232170 h 255908"/>
                <a:gd name="connsiteX236" fmla="*/ 215088 w 531104"/>
                <a:gd name="connsiteY236" fmla="*/ 231456 h 255908"/>
                <a:gd name="connsiteX237" fmla="*/ 222012 w 531104"/>
                <a:gd name="connsiteY237" fmla="*/ 233294 h 255908"/>
                <a:gd name="connsiteX238" fmla="*/ 227098 w 531104"/>
                <a:gd name="connsiteY238" fmla="*/ 234713 h 255908"/>
                <a:gd name="connsiteX239" fmla="*/ 235214 w 531104"/>
                <a:gd name="connsiteY239" fmla="*/ 240866 h 255908"/>
                <a:gd name="connsiteX240" fmla="*/ 241653 w 531104"/>
                <a:gd name="connsiteY240" fmla="*/ 243277 h 255908"/>
                <a:gd name="connsiteX241" fmla="*/ 246921 w 531104"/>
                <a:gd name="connsiteY241" fmla="*/ 243677 h 255908"/>
                <a:gd name="connsiteX242" fmla="*/ 252168 w 531104"/>
                <a:gd name="connsiteY242" fmla="*/ 246372 h 255908"/>
                <a:gd name="connsiteX243" fmla="*/ 257817 w 531104"/>
                <a:gd name="connsiteY243" fmla="*/ 249144 h 255908"/>
                <a:gd name="connsiteX244" fmla="*/ 263246 w 531104"/>
                <a:gd name="connsiteY244" fmla="*/ 250391 h 255908"/>
                <a:gd name="connsiteX245" fmla="*/ 268685 w 531104"/>
                <a:gd name="connsiteY245" fmla="*/ 251001 h 255908"/>
                <a:gd name="connsiteX246" fmla="*/ 276152 w 531104"/>
                <a:gd name="connsiteY246" fmla="*/ 249306 h 255908"/>
                <a:gd name="connsiteX247" fmla="*/ 278753 w 531104"/>
                <a:gd name="connsiteY247" fmla="*/ 254392 h 255908"/>
                <a:gd name="connsiteX248" fmla="*/ 284163 w 531104"/>
                <a:gd name="connsiteY248" fmla="*/ 255811 h 25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531104" h="255908">
                  <a:moveTo>
                    <a:pt x="284163" y="255811"/>
                  </a:moveTo>
                  <a:lnTo>
                    <a:pt x="287820" y="252097"/>
                  </a:lnTo>
                  <a:lnTo>
                    <a:pt x="295555" y="248029"/>
                  </a:lnTo>
                  <a:lnTo>
                    <a:pt x="308956" y="242172"/>
                  </a:lnTo>
                  <a:lnTo>
                    <a:pt x="313424" y="240057"/>
                  </a:lnTo>
                  <a:lnTo>
                    <a:pt x="319434" y="238981"/>
                  </a:lnTo>
                  <a:lnTo>
                    <a:pt x="325311" y="236333"/>
                  </a:lnTo>
                  <a:lnTo>
                    <a:pt x="330817" y="237361"/>
                  </a:lnTo>
                  <a:lnTo>
                    <a:pt x="336351" y="236552"/>
                  </a:lnTo>
                  <a:lnTo>
                    <a:pt x="342371" y="236647"/>
                  </a:lnTo>
                  <a:lnTo>
                    <a:pt x="347152" y="237418"/>
                  </a:lnTo>
                  <a:lnTo>
                    <a:pt x="352476" y="236523"/>
                  </a:lnTo>
                  <a:lnTo>
                    <a:pt x="358067" y="236304"/>
                  </a:lnTo>
                  <a:lnTo>
                    <a:pt x="362440" y="233580"/>
                  </a:lnTo>
                  <a:lnTo>
                    <a:pt x="368078" y="232218"/>
                  </a:lnTo>
                  <a:lnTo>
                    <a:pt x="373888" y="229094"/>
                  </a:lnTo>
                  <a:lnTo>
                    <a:pt x="378042" y="223684"/>
                  </a:lnTo>
                  <a:lnTo>
                    <a:pt x="381890" y="218578"/>
                  </a:lnTo>
                  <a:lnTo>
                    <a:pt x="386204" y="215206"/>
                  </a:lnTo>
                  <a:lnTo>
                    <a:pt x="392586" y="212978"/>
                  </a:lnTo>
                  <a:lnTo>
                    <a:pt x="396291" y="208910"/>
                  </a:lnTo>
                  <a:lnTo>
                    <a:pt x="397720" y="202824"/>
                  </a:lnTo>
                  <a:lnTo>
                    <a:pt x="393834" y="199490"/>
                  </a:lnTo>
                  <a:lnTo>
                    <a:pt x="391672" y="194718"/>
                  </a:lnTo>
                  <a:lnTo>
                    <a:pt x="391558" y="189660"/>
                  </a:lnTo>
                  <a:lnTo>
                    <a:pt x="393072" y="184317"/>
                  </a:lnTo>
                  <a:lnTo>
                    <a:pt x="395330" y="179659"/>
                  </a:lnTo>
                  <a:lnTo>
                    <a:pt x="399073" y="176363"/>
                  </a:lnTo>
                  <a:lnTo>
                    <a:pt x="406093" y="176611"/>
                  </a:lnTo>
                  <a:lnTo>
                    <a:pt x="409693" y="179773"/>
                  </a:lnTo>
                  <a:lnTo>
                    <a:pt x="415199" y="181831"/>
                  </a:lnTo>
                  <a:lnTo>
                    <a:pt x="424676" y="183393"/>
                  </a:lnTo>
                  <a:lnTo>
                    <a:pt x="429181" y="181840"/>
                  </a:lnTo>
                  <a:lnTo>
                    <a:pt x="433810" y="179821"/>
                  </a:lnTo>
                  <a:lnTo>
                    <a:pt x="440278" y="173449"/>
                  </a:lnTo>
                  <a:lnTo>
                    <a:pt x="445078" y="167820"/>
                  </a:lnTo>
                  <a:lnTo>
                    <a:pt x="455308" y="168943"/>
                  </a:lnTo>
                  <a:lnTo>
                    <a:pt x="460823" y="167315"/>
                  </a:lnTo>
                  <a:lnTo>
                    <a:pt x="466405" y="162066"/>
                  </a:lnTo>
                  <a:lnTo>
                    <a:pt x="470587" y="158323"/>
                  </a:lnTo>
                  <a:lnTo>
                    <a:pt x="475511" y="147598"/>
                  </a:lnTo>
                  <a:lnTo>
                    <a:pt x="488541" y="145874"/>
                  </a:lnTo>
                  <a:lnTo>
                    <a:pt x="489360" y="140597"/>
                  </a:lnTo>
                  <a:lnTo>
                    <a:pt x="494113" y="142216"/>
                  </a:lnTo>
                  <a:lnTo>
                    <a:pt x="504143" y="136816"/>
                  </a:lnTo>
                  <a:lnTo>
                    <a:pt x="509543" y="137235"/>
                  </a:lnTo>
                  <a:lnTo>
                    <a:pt x="515573" y="136482"/>
                  </a:lnTo>
                  <a:lnTo>
                    <a:pt x="521783" y="139968"/>
                  </a:lnTo>
                  <a:lnTo>
                    <a:pt x="526622" y="139825"/>
                  </a:lnTo>
                  <a:lnTo>
                    <a:pt x="530946" y="137225"/>
                  </a:lnTo>
                  <a:lnTo>
                    <a:pt x="529717" y="132396"/>
                  </a:lnTo>
                  <a:lnTo>
                    <a:pt x="527060" y="125605"/>
                  </a:lnTo>
                  <a:lnTo>
                    <a:pt x="521002" y="120128"/>
                  </a:lnTo>
                  <a:lnTo>
                    <a:pt x="517592" y="114270"/>
                  </a:lnTo>
                  <a:lnTo>
                    <a:pt x="511525" y="111612"/>
                  </a:lnTo>
                  <a:lnTo>
                    <a:pt x="508267" y="106221"/>
                  </a:lnTo>
                  <a:lnTo>
                    <a:pt x="501961" y="104840"/>
                  </a:lnTo>
                  <a:lnTo>
                    <a:pt x="495808" y="105640"/>
                  </a:lnTo>
                  <a:lnTo>
                    <a:pt x="491627" y="110612"/>
                  </a:lnTo>
                  <a:lnTo>
                    <a:pt x="488703" y="114851"/>
                  </a:lnTo>
                  <a:lnTo>
                    <a:pt x="484140" y="110612"/>
                  </a:lnTo>
                  <a:lnTo>
                    <a:pt x="477149" y="108726"/>
                  </a:lnTo>
                  <a:lnTo>
                    <a:pt x="470148" y="108993"/>
                  </a:lnTo>
                  <a:lnTo>
                    <a:pt x="464890" y="113841"/>
                  </a:lnTo>
                  <a:lnTo>
                    <a:pt x="458813" y="107888"/>
                  </a:lnTo>
                  <a:lnTo>
                    <a:pt x="458023" y="102202"/>
                  </a:lnTo>
                  <a:lnTo>
                    <a:pt x="462861" y="99659"/>
                  </a:lnTo>
                  <a:lnTo>
                    <a:pt x="462433" y="93010"/>
                  </a:lnTo>
                  <a:lnTo>
                    <a:pt x="466909" y="86219"/>
                  </a:lnTo>
                  <a:lnTo>
                    <a:pt x="471348" y="73722"/>
                  </a:lnTo>
                  <a:lnTo>
                    <a:pt x="476054" y="63025"/>
                  </a:lnTo>
                  <a:lnTo>
                    <a:pt x="476244" y="57339"/>
                  </a:lnTo>
                  <a:lnTo>
                    <a:pt x="470624" y="55177"/>
                  </a:lnTo>
                  <a:lnTo>
                    <a:pt x="465681" y="56320"/>
                  </a:lnTo>
                  <a:lnTo>
                    <a:pt x="460709" y="58491"/>
                  </a:lnTo>
                  <a:lnTo>
                    <a:pt x="455385" y="57110"/>
                  </a:lnTo>
                  <a:lnTo>
                    <a:pt x="451555" y="54100"/>
                  </a:lnTo>
                  <a:lnTo>
                    <a:pt x="447945" y="50500"/>
                  </a:lnTo>
                  <a:lnTo>
                    <a:pt x="440621" y="49547"/>
                  </a:lnTo>
                  <a:lnTo>
                    <a:pt x="435829" y="49300"/>
                  </a:lnTo>
                  <a:lnTo>
                    <a:pt x="430877" y="52862"/>
                  </a:lnTo>
                  <a:lnTo>
                    <a:pt x="426867" y="55796"/>
                  </a:lnTo>
                  <a:lnTo>
                    <a:pt x="419951" y="59749"/>
                  </a:lnTo>
                  <a:lnTo>
                    <a:pt x="417561" y="64378"/>
                  </a:lnTo>
                  <a:lnTo>
                    <a:pt x="413627" y="67721"/>
                  </a:lnTo>
                  <a:lnTo>
                    <a:pt x="408073" y="67788"/>
                  </a:lnTo>
                  <a:lnTo>
                    <a:pt x="403026" y="69721"/>
                  </a:lnTo>
                  <a:lnTo>
                    <a:pt x="398301" y="71512"/>
                  </a:lnTo>
                  <a:lnTo>
                    <a:pt x="392281" y="72779"/>
                  </a:lnTo>
                  <a:lnTo>
                    <a:pt x="383385" y="75036"/>
                  </a:lnTo>
                  <a:lnTo>
                    <a:pt x="378032" y="76713"/>
                  </a:lnTo>
                  <a:lnTo>
                    <a:pt x="373412" y="74741"/>
                  </a:lnTo>
                  <a:lnTo>
                    <a:pt x="368964" y="76827"/>
                  </a:lnTo>
                  <a:lnTo>
                    <a:pt x="361497" y="75322"/>
                  </a:lnTo>
                  <a:lnTo>
                    <a:pt x="357010" y="73455"/>
                  </a:lnTo>
                  <a:lnTo>
                    <a:pt x="352314" y="72369"/>
                  </a:lnTo>
                  <a:lnTo>
                    <a:pt x="347428" y="72436"/>
                  </a:lnTo>
                  <a:lnTo>
                    <a:pt x="342541" y="72769"/>
                  </a:lnTo>
                  <a:lnTo>
                    <a:pt x="339170" y="68750"/>
                  </a:lnTo>
                  <a:lnTo>
                    <a:pt x="334922" y="65721"/>
                  </a:lnTo>
                  <a:lnTo>
                    <a:pt x="332798" y="61092"/>
                  </a:lnTo>
                  <a:lnTo>
                    <a:pt x="330817" y="56567"/>
                  </a:lnTo>
                  <a:lnTo>
                    <a:pt x="326073" y="55939"/>
                  </a:lnTo>
                  <a:lnTo>
                    <a:pt x="320825" y="55596"/>
                  </a:lnTo>
                  <a:lnTo>
                    <a:pt x="317367" y="51852"/>
                  </a:lnTo>
                  <a:lnTo>
                    <a:pt x="314062" y="47871"/>
                  </a:lnTo>
                  <a:lnTo>
                    <a:pt x="309004" y="46757"/>
                  </a:lnTo>
                  <a:lnTo>
                    <a:pt x="304041" y="47328"/>
                  </a:lnTo>
                  <a:lnTo>
                    <a:pt x="299308" y="44823"/>
                  </a:lnTo>
                  <a:lnTo>
                    <a:pt x="294431" y="44528"/>
                  </a:lnTo>
                  <a:lnTo>
                    <a:pt x="289773" y="43261"/>
                  </a:lnTo>
                  <a:lnTo>
                    <a:pt x="285487" y="45547"/>
                  </a:lnTo>
                  <a:lnTo>
                    <a:pt x="280810" y="46795"/>
                  </a:lnTo>
                  <a:lnTo>
                    <a:pt x="276048" y="47385"/>
                  </a:lnTo>
                  <a:lnTo>
                    <a:pt x="272124" y="50300"/>
                  </a:lnTo>
                  <a:lnTo>
                    <a:pt x="267466" y="51691"/>
                  </a:lnTo>
                  <a:lnTo>
                    <a:pt x="262703" y="52357"/>
                  </a:lnTo>
                  <a:lnTo>
                    <a:pt x="258274" y="50290"/>
                  </a:lnTo>
                  <a:lnTo>
                    <a:pt x="254245" y="46976"/>
                  </a:lnTo>
                  <a:lnTo>
                    <a:pt x="249330" y="47261"/>
                  </a:lnTo>
                  <a:lnTo>
                    <a:pt x="245044" y="45033"/>
                  </a:lnTo>
                  <a:lnTo>
                    <a:pt x="243282" y="40337"/>
                  </a:lnTo>
                  <a:lnTo>
                    <a:pt x="239472" y="37375"/>
                  </a:lnTo>
                  <a:lnTo>
                    <a:pt x="237919" y="32831"/>
                  </a:lnTo>
                  <a:lnTo>
                    <a:pt x="236910" y="28059"/>
                  </a:lnTo>
                  <a:lnTo>
                    <a:pt x="236290" y="23316"/>
                  </a:lnTo>
                  <a:lnTo>
                    <a:pt x="233861" y="19010"/>
                  </a:lnTo>
                  <a:lnTo>
                    <a:pt x="229299" y="17600"/>
                  </a:lnTo>
                  <a:lnTo>
                    <a:pt x="224470" y="17610"/>
                  </a:lnTo>
                  <a:lnTo>
                    <a:pt x="220069" y="15715"/>
                  </a:lnTo>
                  <a:lnTo>
                    <a:pt x="215507" y="12800"/>
                  </a:lnTo>
                  <a:lnTo>
                    <a:pt x="211211" y="10542"/>
                  </a:lnTo>
                  <a:lnTo>
                    <a:pt x="206392" y="10028"/>
                  </a:lnTo>
                  <a:lnTo>
                    <a:pt x="201476" y="9971"/>
                  </a:lnTo>
                  <a:lnTo>
                    <a:pt x="198419" y="6323"/>
                  </a:lnTo>
                  <a:lnTo>
                    <a:pt x="193704" y="4227"/>
                  </a:lnTo>
                  <a:lnTo>
                    <a:pt x="189018" y="2475"/>
                  </a:lnTo>
                  <a:lnTo>
                    <a:pt x="184455" y="-97"/>
                  </a:lnTo>
                  <a:lnTo>
                    <a:pt x="181636" y="4132"/>
                  </a:lnTo>
                  <a:lnTo>
                    <a:pt x="178388" y="8199"/>
                  </a:lnTo>
                  <a:lnTo>
                    <a:pt x="174092" y="10533"/>
                  </a:lnTo>
                  <a:lnTo>
                    <a:pt x="172130" y="15095"/>
                  </a:lnTo>
                  <a:lnTo>
                    <a:pt x="168768" y="18620"/>
                  </a:lnTo>
                  <a:lnTo>
                    <a:pt x="167358" y="23449"/>
                  </a:lnTo>
                  <a:lnTo>
                    <a:pt x="166043" y="28107"/>
                  </a:lnTo>
                  <a:lnTo>
                    <a:pt x="168215" y="32745"/>
                  </a:lnTo>
                  <a:lnTo>
                    <a:pt x="168663" y="37641"/>
                  </a:lnTo>
                  <a:lnTo>
                    <a:pt x="172177" y="41442"/>
                  </a:lnTo>
                  <a:lnTo>
                    <a:pt x="173216" y="46233"/>
                  </a:lnTo>
                  <a:lnTo>
                    <a:pt x="171149" y="50843"/>
                  </a:lnTo>
                  <a:lnTo>
                    <a:pt x="168072" y="54986"/>
                  </a:lnTo>
                  <a:lnTo>
                    <a:pt x="163453" y="56215"/>
                  </a:lnTo>
                  <a:lnTo>
                    <a:pt x="160281" y="59939"/>
                  </a:lnTo>
                  <a:lnTo>
                    <a:pt x="155947" y="61968"/>
                  </a:lnTo>
                  <a:lnTo>
                    <a:pt x="151708" y="58739"/>
                  </a:lnTo>
                  <a:lnTo>
                    <a:pt x="146927" y="57396"/>
                  </a:lnTo>
                  <a:lnTo>
                    <a:pt x="142203" y="58758"/>
                  </a:lnTo>
                  <a:lnTo>
                    <a:pt x="138411" y="55862"/>
                  </a:lnTo>
                  <a:lnTo>
                    <a:pt x="133630" y="55348"/>
                  </a:lnTo>
                  <a:lnTo>
                    <a:pt x="128972" y="56710"/>
                  </a:lnTo>
                  <a:lnTo>
                    <a:pt x="119990" y="56520"/>
                  </a:lnTo>
                  <a:lnTo>
                    <a:pt x="114684" y="54158"/>
                  </a:lnTo>
                  <a:lnTo>
                    <a:pt x="110732" y="51119"/>
                  </a:lnTo>
                  <a:lnTo>
                    <a:pt x="107751" y="42604"/>
                  </a:lnTo>
                  <a:lnTo>
                    <a:pt x="102617" y="40118"/>
                  </a:lnTo>
                  <a:lnTo>
                    <a:pt x="96587" y="40280"/>
                  </a:lnTo>
                  <a:lnTo>
                    <a:pt x="91653" y="39384"/>
                  </a:lnTo>
                  <a:lnTo>
                    <a:pt x="86843" y="40051"/>
                  </a:lnTo>
                  <a:lnTo>
                    <a:pt x="85614" y="35031"/>
                  </a:lnTo>
                  <a:lnTo>
                    <a:pt x="81157" y="36927"/>
                  </a:lnTo>
                  <a:lnTo>
                    <a:pt x="76166" y="34726"/>
                  </a:lnTo>
                  <a:lnTo>
                    <a:pt x="71870" y="37260"/>
                  </a:lnTo>
                  <a:lnTo>
                    <a:pt x="66622" y="36546"/>
                  </a:lnTo>
                  <a:lnTo>
                    <a:pt x="63231" y="40394"/>
                  </a:lnTo>
                  <a:lnTo>
                    <a:pt x="59106" y="43252"/>
                  </a:lnTo>
                  <a:lnTo>
                    <a:pt x="53934" y="44299"/>
                  </a:lnTo>
                  <a:lnTo>
                    <a:pt x="49105" y="47147"/>
                  </a:lnTo>
                  <a:lnTo>
                    <a:pt x="43942" y="49681"/>
                  </a:lnTo>
                  <a:lnTo>
                    <a:pt x="38675" y="52786"/>
                  </a:lnTo>
                  <a:lnTo>
                    <a:pt x="34475" y="56539"/>
                  </a:lnTo>
                  <a:lnTo>
                    <a:pt x="29817" y="57653"/>
                  </a:lnTo>
                  <a:lnTo>
                    <a:pt x="31198" y="62235"/>
                  </a:lnTo>
                  <a:lnTo>
                    <a:pt x="26597" y="64873"/>
                  </a:lnTo>
                  <a:lnTo>
                    <a:pt x="22730" y="67788"/>
                  </a:lnTo>
                  <a:lnTo>
                    <a:pt x="17968" y="67178"/>
                  </a:lnTo>
                  <a:lnTo>
                    <a:pt x="13320" y="68483"/>
                  </a:lnTo>
                  <a:lnTo>
                    <a:pt x="8347" y="68531"/>
                  </a:lnTo>
                  <a:lnTo>
                    <a:pt x="5576" y="72474"/>
                  </a:lnTo>
                  <a:lnTo>
                    <a:pt x="2690" y="76427"/>
                  </a:lnTo>
                  <a:lnTo>
                    <a:pt x="737" y="81190"/>
                  </a:lnTo>
                  <a:lnTo>
                    <a:pt x="-158" y="85885"/>
                  </a:lnTo>
                  <a:lnTo>
                    <a:pt x="4138" y="88162"/>
                  </a:lnTo>
                  <a:lnTo>
                    <a:pt x="4871" y="92962"/>
                  </a:lnTo>
                  <a:lnTo>
                    <a:pt x="9357" y="95696"/>
                  </a:lnTo>
                  <a:lnTo>
                    <a:pt x="12491" y="99477"/>
                  </a:lnTo>
                  <a:lnTo>
                    <a:pt x="16806" y="103249"/>
                  </a:lnTo>
                  <a:lnTo>
                    <a:pt x="21226" y="106307"/>
                  </a:lnTo>
                  <a:lnTo>
                    <a:pt x="27703" y="105259"/>
                  </a:lnTo>
                  <a:lnTo>
                    <a:pt x="31370" y="108441"/>
                  </a:lnTo>
                  <a:lnTo>
                    <a:pt x="37389" y="109431"/>
                  </a:lnTo>
                  <a:lnTo>
                    <a:pt x="42114" y="114727"/>
                  </a:lnTo>
                  <a:lnTo>
                    <a:pt x="43685" y="120718"/>
                  </a:lnTo>
                  <a:lnTo>
                    <a:pt x="45200" y="125481"/>
                  </a:lnTo>
                  <a:lnTo>
                    <a:pt x="48495" y="130443"/>
                  </a:lnTo>
                  <a:lnTo>
                    <a:pt x="51448" y="134682"/>
                  </a:lnTo>
                  <a:lnTo>
                    <a:pt x="52725" y="139892"/>
                  </a:lnTo>
                  <a:lnTo>
                    <a:pt x="52296" y="144778"/>
                  </a:lnTo>
                  <a:lnTo>
                    <a:pt x="51696" y="149608"/>
                  </a:lnTo>
                  <a:lnTo>
                    <a:pt x="48734" y="159171"/>
                  </a:lnTo>
                  <a:lnTo>
                    <a:pt x="47162" y="163847"/>
                  </a:lnTo>
                  <a:lnTo>
                    <a:pt x="48695" y="168591"/>
                  </a:lnTo>
                  <a:lnTo>
                    <a:pt x="50238" y="173296"/>
                  </a:lnTo>
                  <a:lnTo>
                    <a:pt x="55020" y="173344"/>
                  </a:lnTo>
                  <a:lnTo>
                    <a:pt x="61725" y="176487"/>
                  </a:lnTo>
                  <a:lnTo>
                    <a:pt x="70670" y="176316"/>
                  </a:lnTo>
                  <a:lnTo>
                    <a:pt x="77137" y="178078"/>
                  </a:lnTo>
                  <a:lnTo>
                    <a:pt x="81852" y="176916"/>
                  </a:lnTo>
                  <a:lnTo>
                    <a:pt x="89101" y="178078"/>
                  </a:lnTo>
                  <a:lnTo>
                    <a:pt x="93796" y="179125"/>
                  </a:lnTo>
                  <a:lnTo>
                    <a:pt x="103131" y="184326"/>
                  </a:lnTo>
                  <a:lnTo>
                    <a:pt x="107494" y="187812"/>
                  </a:lnTo>
                  <a:lnTo>
                    <a:pt x="112075" y="190956"/>
                  </a:lnTo>
                  <a:lnTo>
                    <a:pt x="116694" y="194146"/>
                  </a:lnTo>
                  <a:lnTo>
                    <a:pt x="123162" y="194804"/>
                  </a:lnTo>
                  <a:lnTo>
                    <a:pt x="123933" y="200585"/>
                  </a:lnTo>
                  <a:lnTo>
                    <a:pt x="128972" y="204824"/>
                  </a:lnTo>
                  <a:lnTo>
                    <a:pt x="130515" y="209568"/>
                  </a:lnTo>
                  <a:lnTo>
                    <a:pt x="132821" y="214682"/>
                  </a:lnTo>
                  <a:lnTo>
                    <a:pt x="141183" y="226351"/>
                  </a:lnTo>
                  <a:lnTo>
                    <a:pt x="147708" y="229599"/>
                  </a:lnTo>
                  <a:lnTo>
                    <a:pt x="154556" y="228703"/>
                  </a:lnTo>
                  <a:lnTo>
                    <a:pt x="169415" y="231494"/>
                  </a:lnTo>
                  <a:lnTo>
                    <a:pt x="179150" y="232437"/>
                  </a:lnTo>
                  <a:lnTo>
                    <a:pt x="193123" y="233837"/>
                  </a:lnTo>
                  <a:lnTo>
                    <a:pt x="197867" y="232694"/>
                  </a:lnTo>
                  <a:lnTo>
                    <a:pt x="203744" y="232170"/>
                  </a:lnTo>
                  <a:lnTo>
                    <a:pt x="215088" y="231456"/>
                  </a:lnTo>
                  <a:lnTo>
                    <a:pt x="222012" y="233294"/>
                  </a:lnTo>
                  <a:lnTo>
                    <a:pt x="227098" y="234713"/>
                  </a:lnTo>
                  <a:lnTo>
                    <a:pt x="235214" y="240866"/>
                  </a:lnTo>
                  <a:lnTo>
                    <a:pt x="241653" y="243277"/>
                  </a:lnTo>
                  <a:lnTo>
                    <a:pt x="246921" y="243677"/>
                  </a:lnTo>
                  <a:lnTo>
                    <a:pt x="252168" y="246372"/>
                  </a:lnTo>
                  <a:lnTo>
                    <a:pt x="257817" y="249144"/>
                  </a:lnTo>
                  <a:lnTo>
                    <a:pt x="263246" y="250391"/>
                  </a:lnTo>
                  <a:lnTo>
                    <a:pt x="268685" y="251001"/>
                  </a:lnTo>
                  <a:lnTo>
                    <a:pt x="276152" y="249306"/>
                  </a:lnTo>
                  <a:lnTo>
                    <a:pt x="278753" y="254392"/>
                  </a:lnTo>
                  <a:lnTo>
                    <a:pt x="284163" y="255811"/>
                  </a:lnTo>
                  <a:close/>
                </a:path>
              </a:pathLst>
            </a:custGeom>
            <a:solidFill>
              <a:srgbClr val="768EEB"/>
            </a:solidFill>
            <a:ln w="0" cap="flat">
              <a:solidFill>
                <a:srgbClr val="768EEB"/>
              </a:solid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5AC9B811-1A6B-2160-3C98-9817ABEB7702}"/>
                </a:ext>
              </a:extLst>
            </p:cNvPr>
            <p:cNvSpPr/>
            <p:nvPr/>
          </p:nvSpPr>
          <p:spPr>
            <a:xfrm>
              <a:off x="8398562" y="5095234"/>
              <a:ext cx="63717" cy="158394"/>
            </a:xfrm>
            <a:custGeom>
              <a:avLst/>
              <a:gdLst>
                <a:gd name="connsiteX0" fmla="*/ 39723 w 52692"/>
                <a:gd name="connsiteY0" fmla="*/ 130891 h 130987"/>
                <a:gd name="connsiteX1" fmla="*/ 42828 w 52692"/>
                <a:gd name="connsiteY1" fmla="*/ 126948 h 130987"/>
                <a:gd name="connsiteX2" fmla="*/ 41485 w 52692"/>
                <a:gd name="connsiteY2" fmla="*/ 122366 h 130987"/>
                <a:gd name="connsiteX3" fmla="*/ 42942 w 52692"/>
                <a:gd name="connsiteY3" fmla="*/ 117680 h 130987"/>
                <a:gd name="connsiteX4" fmla="*/ 45171 w 52692"/>
                <a:gd name="connsiteY4" fmla="*/ 113441 h 130987"/>
                <a:gd name="connsiteX5" fmla="*/ 50267 w 52692"/>
                <a:gd name="connsiteY5" fmla="*/ 112822 h 130987"/>
                <a:gd name="connsiteX6" fmla="*/ 51782 w 52692"/>
                <a:gd name="connsiteY6" fmla="*/ 106802 h 130987"/>
                <a:gd name="connsiteX7" fmla="*/ 52220 w 52692"/>
                <a:gd name="connsiteY7" fmla="*/ 101421 h 130987"/>
                <a:gd name="connsiteX8" fmla="*/ 52467 w 52692"/>
                <a:gd name="connsiteY8" fmla="*/ 94277 h 130987"/>
                <a:gd name="connsiteX9" fmla="*/ 52534 w 52692"/>
                <a:gd name="connsiteY9" fmla="*/ 88695 h 130987"/>
                <a:gd name="connsiteX10" fmla="*/ 48581 w 52692"/>
                <a:gd name="connsiteY10" fmla="*/ 83847 h 130987"/>
                <a:gd name="connsiteX11" fmla="*/ 44561 w 52692"/>
                <a:gd name="connsiteY11" fmla="*/ 78227 h 130987"/>
                <a:gd name="connsiteX12" fmla="*/ 40695 w 52692"/>
                <a:gd name="connsiteY12" fmla="*/ 73531 h 130987"/>
                <a:gd name="connsiteX13" fmla="*/ 36904 w 52692"/>
                <a:gd name="connsiteY13" fmla="*/ 69436 h 130987"/>
                <a:gd name="connsiteX14" fmla="*/ 31617 w 52692"/>
                <a:gd name="connsiteY14" fmla="*/ 68359 h 130987"/>
                <a:gd name="connsiteX15" fmla="*/ 30988 w 52692"/>
                <a:gd name="connsiteY15" fmla="*/ 63273 h 130987"/>
                <a:gd name="connsiteX16" fmla="*/ 30341 w 52692"/>
                <a:gd name="connsiteY16" fmla="*/ 58120 h 130987"/>
                <a:gd name="connsiteX17" fmla="*/ 29331 w 52692"/>
                <a:gd name="connsiteY17" fmla="*/ 53233 h 130987"/>
                <a:gd name="connsiteX18" fmla="*/ 28474 w 52692"/>
                <a:gd name="connsiteY18" fmla="*/ 47709 h 130987"/>
                <a:gd name="connsiteX19" fmla="*/ 29579 w 52692"/>
                <a:gd name="connsiteY19" fmla="*/ 42747 h 130987"/>
                <a:gd name="connsiteX20" fmla="*/ 32217 w 52692"/>
                <a:gd name="connsiteY20" fmla="*/ 37403 h 130987"/>
                <a:gd name="connsiteX21" fmla="*/ 37437 w 52692"/>
                <a:gd name="connsiteY21" fmla="*/ 36012 h 130987"/>
                <a:gd name="connsiteX22" fmla="*/ 34884 w 52692"/>
                <a:gd name="connsiteY22" fmla="*/ 31774 h 130987"/>
                <a:gd name="connsiteX23" fmla="*/ 32103 w 52692"/>
                <a:gd name="connsiteY23" fmla="*/ 27249 h 130987"/>
                <a:gd name="connsiteX24" fmla="*/ 32770 w 52692"/>
                <a:gd name="connsiteY24" fmla="*/ 22458 h 130987"/>
                <a:gd name="connsiteX25" fmla="*/ 31351 w 52692"/>
                <a:gd name="connsiteY25" fmla="*/ 17829 h 130987"/>
                <a:gd name="connsiteX26" fmla="*/ 30988 w 52692"/>
                <a:gd name="connsiteY26" fmla="*/ 13048 h 130987"/>
                <a:gd name="connsiteX27" fmla="*/ 29122 w 52692"/>
                <a:gd name="connsiteY27" fmla="*/ 8666 h 130987"/>
                <a:gd name="connsiteX28" fmla="*/ 26169 w 52692"/>
                <a:gd name="connsiteY28" fmla="*/ 4732 h 130987"/>
                <a:gd name="connsiteX29" fmla="*/ 22616 w 52692"/>
                <a:gd name="connsiteY29" fmla="*/ 1532 h 130987"/>
                <a:gd name="connsiteX30" fmla="*/ 17939 w 52692"/>
                <a:gd name="connsiteY30" fmla="*/ 2789 h 130987"/>
                <a:gd name="connsiteX31" fmla="*/ 13148 w 52692"/>
                <a:gd name="connsiteY31" fmla="*/ 3189 h 130987"/>
                <a:gd name="connsiteX32" fmla="*/ 8796 w 52692"/>
                <a:gd name="connsiteY32" fmla="*/ 1027 h 130987"/>
                <a:gd name="connsiteX33" fmla="*/ 4157 w 52692"/>
                <a:gd name="connsiteY33" fmla="*/ -97 h 130987"/>
                <a:gd name="connsiteX34" fmla="*/ 6671 w 52692"/>
                <a:gd name="connsiteY34" fmla="*/ 4199 h 130987"/>
                <a:gd name="connsiteX35" fmla="*/ 10795 w 52692"/>
                <a:gd name="connsiteY35" fmla="*/ 6723 h 130987"/>
                <a:gd name="connsiteX36" fmla="*/ 12215 w 52692"/>
                <a:gd name="connsiteY36" fmla="*/ 11876 h 130987"/>
                <a:gd name="connsiteX37" fmla="*/ 14386 w 52692"/>
                <a:gd name="connsiteY37" fmla="*/ 16229 h 130987"/>
                <a:gd name="connsiteX38" fmla="*/ 14120 w 52692"/>
                <a:gd name="connsiteY38" fmla="*/ 21877 h 130987"/>
                <a:gd name="connsiteX39" fmla="*/ 9843 w 52692"/>
                <a:gd name="connsiteY39" fmla="*/ 24287 h 130987"/>
                <a:gd name="connsiteX40" fmla="*/ 11719 w 52692"/>
                <a:gd name="connsiteY40" fmla="*/ 28935 h 130987"/>
                <a:gd name="connsiteX41" fmla="*/ 9795 w 52692"/>
                <a:gd name="connsiteY41" fmla="*/ 33774 h 130987"/>
                <a:gd name="connsiteX42" fmla="*/ 10472 w 52692"/>
                <a:gd name="connsiteY42" fmla="*/ 39222 h 130987"/>
                <a:gd name="connsiteX43" fmla="*/ 9557 w 52692"/>
                <a:gd name="connsiteY43" fmla="*/ 44337 h 130987"/>
                <a:gd name="connsiteX44" fmla="*/ 11234 w 52692"/>
                <a:gd name="connsiteY44" fmla="*/ 49090 h 130987"/>
                <a:gd name="connsiteX45" fmla="*/ 8719 w 52692"/>
                <a:gd name="connsiteY45" fmla="*/ 53329 h 130987"/>
                <a:gd name="connsiteX46" fmla="*/ 4014 w 52692"/>
                <a:gd name="connsiteY46" fmla="*/ 56310 h 130987"/>
                <a:gd name="connsiteX47" fmla="*/ 4718 w 52692"/>
                <a:gd name="connsiteY47" fmla="*/ 61539 h 130987"/>
                <a:gd name="connsiteX48" fmla="*/ 3785 w 52692"/>
                <a:gd name="connsiteY48" fmla="*/ 66826 h 130987"/>
                <a:gd name="connsiteX49" fmla="*/ -158 w 52692"/>
                <a:gd name="connsiteY49" fmla="*/ 69883 h 130987"/>
                <a:gd name="connsiteX50" fmla="*/ 2766 w 52692"/>
                <a:gd name="connsiteY50" fmla="*/ 73750 h 130987"/>
                <a:gd name="connsiteX51" fmla="*/ 5614 w 52692"/>
                <a:gd name="connsiteY51" fmla="*/ 78113 h 130987"/>
                <a:gd name="connsiteX52" fmla="*/ 10358 w 52692"/>
                <a:gd name="connsiteY52" fmla="*/ 78580 h 130987"/>
                <a:gd name="connsiteX53" fmla="*/ 12472 w 52692"/>
                <a:gd name="connsiteY53" fmla="*/ 83237 h 130987"/>
                <a:gd name="connsiteX54" fmla="*/ 15492 w 52692"/>
                <a:gd name="connsiteY54" fmla="*/ 86924 h 130987"/>
                <a:gd name="connsiteX55" fmla="*/ 20025 w 52692"/>
                <a:gd name="connsiteY55" fmla="*/ 85466 h 130987"/>
                <a:gd name="connsiteX56" fmla="*/ 24740 w 52692"/>
                <a:gd name="connsiteY56" fmla="*/ 84675 h 130987"/>
                <a:gd name="connsiteX57" fmla="*/ 29436 w 52692"/>
                <a:gd name="connsiteY57" fmla="*/ 86247 h 130987"/>
                <a:gd name="connsiteX58" fmla="*/ 31217 w 52692"/>
                <a:gd name="connsiteY58" fmla="*/ 90972 h 130987"/>
                <a:gd name="connsiteX59" fmla="*/ 31294 w 52692"/>
                <a:gd name="connsiteY59" fmla="*/ 95782 h 130987"/>
                <a:gd name="connsiteX60" fmla="*/ 30179 w 52692"/>
                <a:gd name="connsiteY60" fmla="*/ 100458 h 130987"/>
                <a:gd name="connsiteX61" fmla="*/ 28741 w 52692"/>
                <a:gd name="connsiteY61" fmla="*/ 105211 h 130987"/>
                <a:gd name="connsiteX62" fmla="*/ 25864 w 52692"/>
                <a:gd name="connsiteY62" fmla="*/ 109164 h 130987"/>
                <a:gd name="connsiteX63" fmla="*/ 28426 w 52692"/>
                <a:gd name="connsiteY63" fmla="*/ 113289 h 130987"/>
                <a:gd name="connsiteX64" fmla="*/ 30979 w 52692"/>
                <a:gd name="connsiteY64" fmla="*/ 117308 h 130987"/>
                <a:gd name="connsiteX65" fmla="*/ 34379 w 52692"/>
                <a:gd name="connsiteY65" fmla="*/ 120766 h 130987"/>
                <a:gd name="connsiteX66" fmla="*/ 37704 w 52692"/>
                <a:gd name="connsiteY66" fmla="*/ 124338 h 130987"/>
                <a:gd name="connsiteX67" fmla="*/ 39066 w 52692"/>
                <a:gd name="connsiteY67" fmla="*/ 128986 h 13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2692" h="130987">
                  <a:moveTo>
                    <a:pt x="39723" y="130891"/>
                  </a:moveTo>
                  <a:lnTo>
                    <a:pt x="42828" y="126948"/>
                  </a:lnTo>
                  <a:lnTo>
                    <a:pt x="41485" y="122366"/>
                  </a:lnTo>
                  <a:lnTo>
                    <a:pt x="42942" y="117680"/>
                  </a:lnTo>
                  <a:lnTo>
                    <a:pt x="45171" y="113441"/>
                  </a:lnTo>
                  <a:lnTo>
                    <a:pt x="50267" y="112822"/>
                  </a:lnTo>
                  <a:lnTo>
                    <a:pt x="51782" y="106802"/>
                  </a:lnTo>
                  <a:lnTo>
                    <a:pt x="52220" y="101421"/>
                  </a:lnTo>
                  <a:lnTo>
                    <a:pt x="52467" y="94277"/>
                  </a:lnTo>
                  <a:lnTo>
                    <a:pt x="52534" y="88695"/>
                  </a:lnTo>
                  <a:lnTo>
                    <a:pt x="48581" y="83847"/>
                  </a:lnTo>
                  <a:lnTo>
                    <a:pt x="44561" y="78227"/>
                  </a:lnTo>
                  <a:lnTo>
                    <a:pt x="40695" y="73531"/>
                  </a:lnTo>
                  <a:lnTo>
                    <a:pt x="36904" y="69436"/>
                  </a:lnTo>
                  <a:lnTo>
                    <a:pt x="31617" y="68359"/>
                  </a:lnTo>
                  <a:lnTo>
                    <a:pt x="30988" y="63273"/>
                  </a:lnTo>
                  <a:lnTo>
                    <a:pt x="30341" y="58120"/>
                  </a:lnTo>
                  <a:lnTo>
                    <a:pt x="29331" y="53233"/>
                  </a:lnTo>
                  <a:lnTo>
                    <a:pt x="28474" y="47709"/>
                  </a:lnTo>
                  <a:lnTo>
                    <a:pt x="29579" y="42747"/>
                  </a:lnTo>
                  <a:lnTo>
                    <a:pt x="32217" y="37403"/>
                  </a:lnTo>
                  <a:lnTo>
                    <a:pt x="37437" y="36012"/>
                  </a:lnTo>
                  <a:lnTo>
                    <a:pt x="34884" y="31774"/>
                  </a:lnTo>
                  <a:lnTo>
                    <a:pt x="32103" y="27249"/>
                  </a:lnTo>
                  <a:lnTo>
                    <a:pt x="32770" y="22458"/>
                  </a:lnTo>
                  <a:lnTo>
                    <a:pt x="31351" y="17829"/>
                  </a:lnTo>
                  <a:lnTo>
                    <a:pt x="30988" y="13048"/>
                  </a:lnTo>
                  <a:lnTo>
                    <a:pt x="29122" y="8666"/>
                  </a:lnTo>
                  <a:lnTo>
                    <a:pt x="26169" y="4732"/>
                  </a:lnTo>
                  <a:lnTo>
                    <a:pt x="22616" y="1532"/>
                  </a:lnTo>
                  <a:lnTo>
                    <a:pt x="17939" y="2789"/>
                  </a:lnTo>
                  <a:lnTo>
                    <a:pt x="13148" y="3189"/>
                  </a:lnTo>
                  <a:lnTo>
                    <a:pt x="8796" y="1027"/>
                  </a:lnTo>
                  <a:lnTo>
                    <a:pt x="4157" y="-97"/>
                  </a:lnTo>
                  <a:lnTo>
                    <a:pt x="6671" y="4199"/>
                  </a:lnTo>
                  <a:lnTo>
                    <a:pt x="10795" y="6723"/>
                  </a:lnTo>
                  <a:lnTo>
                    <a:pt x="12215" y="11876"/>
                  </a:lnTo>
                  <a:lnTo>
                    <a:pt x="14386" y="16229"/>
                  </a:lnTo>
                  <a:lnTo>
                    <a:pt x="14120" y="21877"/>
                  </a:lnTo>
                  <a:lnTo>
                    <a:pt x="9843" y="24287"/>
                  </a:lnTo>
                  <a:lnTo>
                    <a:pt x="11719" y="28935"/>
                  </a:lnTo>
                  <a:lnTo>
                    <a:pt x="9795" y="33774"/>
                  </a:lnTo>
                  <a:lnTo>
                    <a:pt x="10472" y="39222"/>
                  </a:lnTo>
                  <a:lnTo>
                    <a:pt x="9557" y="44337"/>
                  </a:lnTo>
                  <a:lnTo>
                    <a:pt x="11234" y="49090"/>
                  </a:lnTo>
                  <a:lnTo>
                    <a:pt x="8719" y="53329"/>
                  </a:lnTo>
                  <a:lnTo>
                    <a:pt x="4014" y="56310"/>
                  </a:lnTo>
                  <a:lnTo>
                    <a:pt x="4718" y="61539"/>
                  </a:lnTo>
                  <a:lnTo>
                    <a:pt x="3785" y="66826"/>
                  </a:lnTo>
                  <a:lnTo>
                    <a:pt x="-158" y="69883"/>
                  </a:lnTo>
                  <a:lnTo>
                    <a:pt x="2766" y="73750"/>
                  </a:lnTo>
                  <a:lnTo>
                    <a:pt x="5614" y="78113"/>
                  </a:lnTo>
                  <a:lnTo>
                    <a:pt x="10358" y="78580"/>
                  </a:lnTo>
                  <a:lnTo>
                    <a:pt x="12472" y="83237"/>
                  </a:lnTo>
                  <a:lnTo>
                    <a:pt x="15492" y="86924"/>
                  </a:lnTo>
                  <a:lnTo>
                    <a:pt x="20025" y="85466"/>
                  </a:lnTo>
                  <a:lnTo>
                    <a:pt x="24740" y="84675"/>
                  </a:lnTo>
                  <a:lnTo>
                    <a:pt x="29436" y="86247"/>
                  </a:lnTo>
                  <a:lnTo>
                    <a:pt x="31217" y="90972"/>
                  </a:lnTo>
                  <a:lnTo>
                    <a:pt x="31294" y="95782"/>
                  </a:lnTo>
                  <a:lnTo>
                    <a:pt x="30179" y="100458"/>
                  </a:lnTo>
                  <a:lnTo>
                    <a:pt x="28741" y="105211"/>
                  </a:lnTo>
                  <a:lnTo>
                    <a:pt x="25864" y="109164"/>
                  </a:lnTo>
                  <a:lnTo>
                    <a:pt x="28426" y="113289"/>
                  </a:lnTo>
                  <a:lnTo>
                    <a:pt x="30979" y="117308"/>
                  </a:lnTo>
                  <a:lnTo>
                    <a:pt x="34379" y="120766"/>
                  </a:lnTo>
                  <a:lnTo>
                    <a:pt x="37704" y="124338"/>
                  </a:lnTo>
                  <a:lnTo>
                    <a:pt x="39066" y="128986"/>
                  </a:lnTo>
                  <a:close/>
                </a:path>
              </a:pathLst>
            </a:custGeom>
            <a:solidFill>
              <a:srgbClr val="768EEB"/>
            </a:solidFill>
            <a:ln w="0" cap="flat">
              <a:solidFill>
                <a:srgbClr val="768EEB"/>
              </a:solidFill>
              <a:prstDash val="solid"/>
              <a:miter/>
            </a:ln>
          </p:spPr>
          <p:txBody>
            <a:bodyPr rtlCol="0" anchor="ctr"/>
            <a:lstStyle/>
            <a:p>
              <a:endParaRPr lang="de-DE"/>
            </a:p>
          </p:txBody>
        </p:sp>
        <p:sp>
          <p:nvSpPr>
            <p:cNvPr id="71" name="Freihandform: Form 70">
              <a:extLst>
                <a:ext uri="{FF2B5EF4-FFF2-40B4-BE49-F238E27FC236}">
                  <a16:creationId xmlns:a16="http://schemas.microsoft.com/office/drawing/2014/main" id="{FAF3B831-DB94-87B5-6D3F-D87AA2187C50}"/>
                </a:ext>
              </a:extLst>
            </p:cNvPr>
            <p:cNvSpPr/>
            <p:nvPr/>
          </p:nvSpPr>
          <p:spPr>
            <a:xfrm>
              <a:off x="7500839" y="4389320"/>
              <a:ext cx="329344" cy="312574"/>
            </a:xfrm>
            <a:custGeom>
              <a:avLst/>
              <a:gdLst>
                <a:gd name="connsiteX0" fmla="*/ 85043 w 272357"/>
                <a:gd name="connsiteY0" fmla="*/ 258392 h 258489"/>
                <a:gd name="connsiteX1" fmla="*/ 91158 w 272357"/>
                <a:gd name="connsiteY1" fmla="*/ 255192 h 258489"/>
                <a:gd name="connsiteX2" fmla="*/ 91777 w 272357"/>
                <a:gd name="connsiteY2" fmla="*/ 249572 h 258489"/>
                <a:gd name="connsiteX3" fmla="*/ 98911 w 272357"/>
                <a:gd name="connsiteY3" fmla="*/ 248715 h 258489"/>
                <a:gd name="connsiteX4" fmla="*/ 99407 w 272357"/>
                <a:gd name="connsiteY4" fmla="*/ 253963 h 258489"/>
                <a:gd name="connsiteX5" fmla="*/ 102626 w 272357"/>
                <a:gd name="connsiteY5" fmla="*/ 257564 h 258489"/>
                <a:gd name="connsiteX6" fmla="*/ 108141 w 272357"/>
                <a:gd name="connsiteY6" fmla="*/ 253020 h 258489"/>
                <a:gd name="connsiteX7" fmla="*/ 111884 w 272357"/>
                <a:gd name="connsiteY7" fmla="*/ 247458 h 258489"/>
                <a:gd name="connsiteX8" fmla="*/ 110856 w 272357"/>
                <a:gd name="connsiteY8" fmla="*/ 242657 h 258489"/>
                <a:gd name="connsiteX9" fmla="*/ 114752 w 272357"/>
                <a:gd name="connsiteY9" fmla="*/ 239847 h 258489"/>
                <a:gd name="connsiteX10" fmla="*/ 115352 w 272357"/>
                <a:gd name="connsiteY10" fmla="*/ 234294 h 258489"/>
                <a:gd name="connsiteX11" fmla="*/ 112685 w 272357"/>
                <a:gd name="connsiteY11" fmla="*/ 229837 h 258489"/>
                <a:gd name="connsiteX12" fmla="*/ 117694 w 272357"/>
                <a:gd name="connsiteY12" fmla="*/ 227484 h 258489"/>
                <a:gd name="connsiteX13" fmla="*/ 123095 w 272357"/>
                <a:gd name="connsiteY13" fmla="*/ 227036 h 258489"/>
                <a:gd name="connsiteX14" fmla="*/ 127677 w 272357"/>
                <a:gd name="connsiteY14" fmla="*/ 222350 h 258489"/>
                <a:gd name="connsiteX15" fmla="*/ 128734 w 272357"/>
                <a:gd name="connsiteY15" fmla="*/ 217111 h 258489"/>
                <a:gd name="connsiteX16" fmla="*/ 132020 w 272357"/>
                <a:gd name="connsiteY16" fmla="*/ 213358 h 258489"/>
                <a:gd name="connsiteX17" fmla="*/ 130154 w 272357"/>
                <a:gd name="connsiteY17" fmla="*/ 208539 h 258489"/>
                <a:gd name="connsiteX18" fmla="*/ 134039 w 272357"/>
                <a:gd name="connsiteY18" fmla="*/ 203452 h 258489"/>
                <a:gd name="connsiteX19" fmla="*/ 138821 w 272357"/>
                <a:gd name="connsiteY19" fmla="*/ 203929 h 258489"/>
                <a:gd name="connsiteX20" fmla="*/ 142879 w 272357"/>
                <a:gd name="connsiteY20" fmla="*/ 206900 h 258489"/>
                <a:gd name="connsiteX21" fmla="*/ 148146 w 272357"/>
                <a:gd name="connsiteY21" fmla="*/ 205338 h 258489"/>
                <a:gd name="connsiteX22" fmla="*/ 147870 w 272357"/>
                <a:gd name="connsiteY22" fmla="*/ 200290 h 258489"/>
                <a:gd name="connsiteX23" fmla="*/ 154099 w 272357"/>
                <a:gd name="connsiteY23" fmla="*/ 199128 h 258489"/>
                <a:gd name="connsiteX24" fmla="*/ 154718 w 272357"/>
                <a:gd name="connsiteY24" fmla="*/ 193298 h 258489"/>
                <a:gd name="connsiteX25" fmla="*/ 158557 w 272357"/>
                <a:gd name="connsiteY25" fmla="*/ 189784 h 258489"/>
                <a:gd name="connsiteX26" fmla="*/ 163634 w 272357"/>
                <a:gd name="connsiteY26" fmla="*/ 188993 h 258489"/>
                <a:gd name="connsiteX27" fmla="*/ 168587 w 272357"/>
                <a:gd name="connsiteY27" fmla="*/ 189974 h 258489"/>
                <a:gd name="connsiteX28" fmla="*/ 168873 w 272357"/>
                <a:gd name="connsiteY28" fmla="*/ 185126 h 258489"/>
                <a:gd name="connsiteX29" fmla="*/ 173892 w 272357"/>
                <a:gd name="connsiteY29" fmla="*/ 184678 h 258489"/>
                <a:gd name="connsiteX30" fmla="*/ 179826 w 272357"/>
                <a:gd name="connsiteY30" fmla="*/ 180783 h 258489"/>
                <a:gd name="connsiteX31" fmla="*/ 189656 w 272357"/>
                <a:gd name="connsiteY31" fmla="*/ 174725 h 258489"/>
                <a:gd name="connsiteX32" fmla="*/ 194495 w 272357"/>
                <a:gd name="connsiteY32" fmla="*/ 174734 h 258489"/>
                <a:gd name="connsiteX33" fmla="*/ 201629 w 272357"/>
                <a:gd name="connsiteY33" fmla="*/ 176220 h 258489"/>
                <a:gd name="connsiteX34" fmla="*/ 208163 w 272357"/>
                <a:gd name="connsiteY34" fmla="*/ 176773 h 258489"/>
                <a:gd name="connsiteX35" fmla="*/ 213059 w 272357"/>
                <a:gd name="connsiteY35" fmla="*/ 177116 h 258489"/>
                <a:gd name="connsiteX36" fmla="*/ 218174 w 272357"/>
                <a:gd name="connsiteY36" fmla="*/ 176163 h 258489"/>
                <a:gd name="connsiteX37" fmla="*/ 223327 w 272357"/>
                <a:gd name="connsiteY37" fmla="*/ 171391 h 258489"/>
                <a:gd name="connsiteX38" fmla="*/ 251578 w 272357"/>
                <a:gd name="connsiteY38" fmla="*/ 170362 h 258489"/>
                <a:gd name="connsiteX39" fmla="*/ 259446 w 272357"/>
                <a:gd name="connsiteY39" fmla="*/ 170029 h 258489"/>
                <a:gd name="connsiteX40" fmla="*/ 262884 w 272357"/>
                <a:gd name="connsiteY40" fmla="*/ 165048 h 258489"/>
                <a:gd name="connsiteX41" fmla="*/ 267571 w 272357"/>
                <a:gd name="connsiteY41" fmla="*/ 158790 h 258489"/>
                <a:gd name="connsiteX42" fmla="*/ 269561 w 272357"/>
                <a:gd name="connsiteY42" fmla="*/ 153160 h 258489"/>
                <a:gd name="connsiteX43" fmla="*/ 271057 w 272357"/>
                <a:gd name="connsiteY43" fmla="*/ 144950 h 258489"/>
                <a:gd name="connsiteX44" fmla="*/ 272200 w 272357"/>
                <a:gd name="connsiteY44" fmla="*/ 104459 h 258489"/>
                <a:gd name="connsiteX45" fmla="*/ 266609 w 272357"/>
                <a:gd name="connsiteY45" fmla="*/ 105554 h 258489"/>
                <a:gd name="connsiteX46" fmla="*/ 257169 w 272357"/>
                <a:gd name="connsiteY46" fmla="*/ 107535 h 258489"/>
                <a:gd name="connsiteX47" fmla="*/ 253245 w 272357"/>
                <a:gd name="connsiteY47" fmla="*/ 104659 h 258489"/>
                <a:gd name="connsiteX48" fmla="*/ 254540 w 272357"/>
                <a:gd name="connsiteY48" fmla="*/ 100030 h 258489"/>
                <a:gd name="connsiteX49" fmla="*/ 255102 w 272357"/>
                <a:gd name="connsiteY49" fmla="*/ 95115 h 258489"/>
                <a:gd name="connsiteX50" fmla="*/ 252512 w 272357"/>
                <a:gd name="connsiteY50" fmla="*/ 91095 h 258489"/>
                <a:gd name="connsiteX51" fmla="*/ 247768 w 272357"/>
                <a:gd name="connsiteY51" fmla="*/ 89771 h 258489"/>
                <a:gd name="connsiteX52" fmla="*/ 243396 w 272357"/>
                <a:gd name="connsiteY52" fmla="*/ 87866 h 258489"/>
                <a:gd name="connsiteX53" fmla="*/ 239872 w 272357"/>
                <a:gd name="connsiteY53" fmla="*/ 84657 h 258489"/>
                <a:gd name="connsiteX54" fmla="*/ 234966 w 272357"/>
                <a:gd name="connsiteY54" fmla="*/ 84933 h 258489"/>
                <a:gd name="connsiteX55" fmla="*/ 230490 w 272357"/>
                <a:gd name="connsiteY55" fmla="*/ 83151 h 258489"/>
                <a:gd name="connsiteX56" fmla="*/ 227946 w 272357"/>
                <a:gd name="connsiteY56" fmla="*/ 78846 h 258489"/>
                <a:gd name="connsiteX57" fmla="*/ 223403 w 272357"/>
                <a:gd name="connsiteY57" fmla="*/ 76379 h 258489"/>
                <a:gd name="connsiteX58" fmla="*/ 221346 w 272357"/>
                <a:gd name="connsiteY58" fmla="*/ 71722 h 258489"/>
                <a:gd name="connsiteX59" fmla="*/ 201629 w 272357"/>
                <a:gd name="connsiteY59" fmla="*/ 56300 h 258489"/>
                <a:gd name="connsiteX60" fmla="*/ 185570 w 272357"/>
                <a:gd name="connsiteY60" fmla="*/ 45071 h 258489"/>
                <a:gd name="connsiteX61" fmla="*/ 155118 w 272357"/>
                <a:gd name="connsiteY61" fmla="*/ 23649 h 258489"/>
                <a:gd name="connsiteX62" fmla="*/ 121695 w 272357"/>
                <a:gd name="connsiteY62" fmla="*/ -97 h 258489"/>
                <a:gd name="connsiteX63" fmla="*/ 92939 w 272357"/>
                <a:gd name="connsiteY63" fmla="*/ -97 h 258489"/>
                <a:gd name="connsiteX64" fmla="*/ 94787 w 272357"/>
                <a:gd name="connsiteY64" fmla="*/ 18067 h 258489"/>
                <a:gd name="connsiteX65" fmla="*/ 96464 w 272357"/>
                <a:gd name="connsiteY65" fmla="*/ 32459 h 258489"/>
                <a:gd name="connsiteX66" fmla="*/ 97759 w 272357"/>
                <a:gd name="connsiteY66" fmla="*/ 45071 h 258489"/>
                <a:gd name="connsiteX67" fmla="*/ 100797 w 272357"/>
                <a:gd name="connsiteY67" fmla="*/ 73522 h 258489"/>
                <a:gd name="connsiteX68" fmla="*/ 103921 w 272357"/>
                <a:gd name="connsiteY68" fmla="*/ 103707 h 258489"/>
                <a:gd name="connsiteX69" fmla="*/ 106179 w 272357"/>
                <a:gd name="connsiteY69" fmla="*/ 124414 h 258489"/>
                <a:gd name="connsiteX70" fmla="*/ 108865 w 272357"/>
                <a:gd name="connsiteY70" fmla="*/ 150389 h 258489"/>
                <a:gd name="connsiteX71" fmla="*/ 113427 w 272357"/>
                <a:gd name="connsiteY71" fmla="*/ 153256 h 258489"/>
                <a:gd name="connsiteX72" fmla="*/ 110665 w 272357"/>
                <a:gd name="connsiteY72" fmla="*/ 167591 h 258489"/>
                <a:gd name="connsiteX73" fmla="*/ 47305 w 272357"/>
                <a:gd name="connsiteY73" fmla="*/ 167562 h 258489"/>
                <a:gd name="connsiteX74" fmla="*/ 41447 w 272357"/>
                <a:gd name="connsiteY74" fmla="*/ 168838 h 258489"/>
                <a:gd name="connsiteX75" fmla="*/ 36380 w 272357"/>
                <a:gd name="connsiteY75" fmla="*/ 169791 h 258489"/>
                <a:gd name="connsiteX76" fmla="*/ 31703 w 272357"/>
                <a:gd name="connsiteY76" fmla="*/ 168781 h 258489"/>
                <a:gd name="connsiteX77" fmla="*/ 26883 w 272357"/>
                <a:gd name="connsiteY77" fmla="*/ 168667 h 258489"/>
                <a:gd name="connsiteX78" fmla="*/ 22645 w 272357"/>
                <a:gd name="connsiteY78" fmla="*/ 171277 h 258489"/>
                <a:gd name="connsiteX79" fmla="*/ 17358 w 272357"/>
                <a:gd name="connsiteY79" fmla="*/ 170134 h 258489"/>
                <a:gd name="connsiteX80" fmla="*/ 13748 w 272357"/>
                <a:gd name="connsiteY80" fmla="*/ 166591 h 258489"/>
                <a:gd name="connsiteX81" fmla="*/ 8738 w 272357"/>
                <a:gd name="connsiteY81" fmla="*/ 167067 h 258489"/>
                <a:gd name="connsiteX82" fmla="*/ 6367 w 272357"/>
                <a:gd name="connsiteY82" fmla="*/ 171401 h 258489"/>
                <a:gd name="connsiteX83" fmla="*/ 6443 w 272357"/>
                <a:gd name="connsiteY83" fmla="*/ 176706 h 258489"/>
                <a:gd name="connsiteX84" fmla="*/ 2528 w 272357"/>
                <a:gd name="connsiteY84" fmla="*/ 180116 h 258489"/>
                <a:gd name="connsiteX85" fmla="*/ -158 w 272357"/>
                <a:gd name="connsiteY85" fmla="*/ 186307 h 258489"/>
                <a:gd name="connsiteX86" fmla="*/ 3357 w 272357"/>
                <a:gd name="connsiteY86" fmla="*/ 189822 h 258489"/>
                <a:gd name="connsiteX87" fmla="*/ 4271 w 272357"/>
                <a:gd name="connsiteY87" fmla="*/ 194527 h 258489"/>
                <a:gd name="connsiteX88" fmla="*/ 2814 w 272357"/>
                <a:gd name="connsiteY88" fmla="*/ 199880 h 258489"/>
                <a:gd name="connsiteX89" fmla="*/ 6481 w 272357"/>
                <a:gd name="connsiteY89" fmla="*/ 204976 h 258489"/>
                <a:gd name="connsiteX90" fmla="*/ 12834 w 272357"/>
                <a:gd name="connsiteY90" fmla="*/ 210234 h 258489"/>
                <a:gd name="connsiteX91" fmla="*/ 12739 w 272357"/>
                <a:gd name="connsiteY91" fmla="*/ 216959 h 258489"/>
                <a:gd name="connsiteX92" fmla="*/ 12539 w 272357"/>
                <a:gd name="connsiteY92" fmla="*/ 221997 h 258489"/>
                <a:gd name="connsiteX93" fmla="*/ 14558 w 272357"/>
                <a:gd name="connsiteY93" fmla="*/ 226779 h 258489"/>
                <a:gd name="connsiteX94" fmla="*/ 18920 w 272357"/>
                <a:gd name="connsiteY94" fmla="*/ 223436 h 258489"/>
                <a:gd name="connsiteX95" fmla="*/ 23330 w 272357"/>
                <a:gd name="connsiteY95" fmla="*/ 227179 h 258489"/>
                <a:gd name="connsiteX96" fmla="*/ 27760 w 272357"/>
                <a:gd name="connsiteY96" fmla="*/ 225055 h 258489"/>
                <a:gd name="connsiteX97" fmla="*/ 33103 w 272357"/>
                <a:gd name="connsiteY97" fmla="*/ 223731 h 258489"/>
                <a:gd name="connsiteX98" fmla="*/ 37694 w 272357"/>
                <a:gd name="connsiteY98" fmla="*/ 225455 h 258489"/>
                <a:gd name="connsiteX99" fmla="*/ 43971 w 272357"/>
                <a:gd name="connsiteY99" fmla="*/ 223807 h 258489"/>
                <a:gd name="connsiteX100" fmla="*/ 46048 w 272357"/>
                <a:gd name="connsiteY100" fmla="*/ 219330 h 258489"/>
                <a:gd name="connsiteX101" fmla="*/ 52715 w 272357"/>
                <a:gd name="connsiteY101" fmla="*/ 220388 h 258489"/>
                <a:gd name="connsiteX102" fmla="*/ 54315 w 272357"/>
                <a:gd name="connsiteY102" fmla="*/ 226436 h 258489"/>
                <a:gd name="connsiteX103" fmla="*/ 55277 w 272357"/>
                <a:gd name="connsiteY103" fmla="*/ 233018 h 258489"/>
                <a:gd name="connsiteX104" fmla="*/ 59944 w 272357"/>
                <a:gd name="connsiteY104" fmla="*/ 236266 h 258489"/>
                <a:gd name="connsiteX105" fmla="*/ 60240 w 272357"/>
                <a:gd name="connsiteY105" fmla="*/ 241295 h 258489"/>
                <a:gd name="connsiteX106" fmla="*/ 64678 w 272357"/>
                <a:gd name="connsiteY106" fmla="*/ 244048 h 258489"/>
                <a:gd name="connsiteX107" fmla="*/ 64355 w 272357"/>
                <a:gd name="connsiteY107" fmla="*/ 248934 h 258489"/>
                <a:gd name="connsiteX108" fmla="*/ 65498 w 272357"/>
                <a:gd name="connsiteY108" fmla="*/ 253820 h 258489"/>
                <a:gd name="connsiteX109" fmla="*/ 69889 w 272357"/>
                <a:gd name="connsiteY109" fmla="*/ 256107 h 258489"/>
                <a:gd name="connsiteX110" fmla="*/ 75499 w 272357"/>
                <a:gd name="connsiteY110" fmla="*/ 253116 h 258489"/>
                <a:gd name="connsiteX111" fmla="*/ 79928 w 272357"/>
                <a:gd name="connsiteY111" fmla="*/ 255259 h 258489"/>
                <a:gd name="connsiteX112" fmla="*/ 85043 w 272357"/>
                <a:gd name="connsiteY112" fmla="*/ 258392 h 25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72357" h="258489">
                  <a:moveTo>
                    <a:pt x="85043" y="258392"/>
                  </a:moveTo>
                  <a:lnTo>
                    <a:pt x="91158" y="255192"/>
                  </a:lnTo>
                  <a:lnTo>
                    <a:pt x="91777" y="249572"/>
                  </a:lnTo>
                  <a:lnTo>
                    <a:pt x="98911" y="248715"/>
                  </a:lnTo>
                  <a:lnTo>
                    <a:pt x="99407" y="253963"/>
                  </a:lnTo>
                  <a:lnTo>
                    <a:pt x="102626" y="257564"/>
                  </a:lnTo>
                  <a:lnTo>
                    <a:pt x="108141" y="253020"/>
                  </a:lnTo>
                  <a:lnTo>
                    <a:pt x="111884" y="247458"/>
                  </a:lnTo>
                  <a:lnTo>
                    <a:pt x="110856" y="242657"/>
                  </a:lnTo>
                  <a:lnTo>
                    <a:pt x="114752" y="239847"/>
                  </a:lnTo>
                  <a:lnTo>
                    <a:pt x="115352" y="234294"/>
                  </a:lnTo>
                  <a:lnTo>
                    <a:pt x="112685" y="229837"/>
                  </a:lnTo>
                  <a:lnTo>
                    <a:pt x="117694" y="227484"/>
                  </a:lnTo>
                  <a:lnTo>
                    <a:pt x="123095" y="227036"/>
                  </a:lnTo>
                  <a:lnTo>
                    <a:pt x="127677" y="222350"/>
                  </a:lnTo>
                  <a:lnTo>
                    <a:pt x="128734" y="217111"/>
                  </a:lnTo>
                  <a:lnTo>
                    <a:pt x="132020" y="213358"/>
                  </a:lnTo>
                  <a:lnTo>
                    <a:pt x="130154" y="208539"/>
                  </a:lnTo>
                  <a:lnTo>
                    <a:pt x="134039" y="203452"/>
                  </a:lnTo>
                  <a:lnTo>
                    <a:pt x="138821" y="203929"/>
                  </a:lnTo>
                  <a:lnTo>
                    <a:pt x="142879" y="206900"/>
                  </a:lnTo>
                  <a:lnTo>
                    <a:pt x="148146" y="205338"/>
                  </a:lnTo>
                  <a:lnTo>
                    <a:pt x="147870" y="200290"/>
                  </a:lnTo>
                  <a:lnTo>
                    <a:pt x="154099" y="199128"/>
                  </a:lnTo>
                  <a:lnTo>
                    <a:pt x="154718" y="193298"/>
                  </a:lnTo>
                  <a:lnTo>
                    <a:pt x="158557" y="189784"/>
                  </a:lnTo>
                  <a:lnTo>
                    <a:pt x="163634" y="188993"/>
                  </a:lnTo>
                  <a:lnTo>
                    <a:pt x="168587" y="189974"/>
                  </a:lnTo>
                  <a:lnTo>
                    <a:pt x="168873" y="185126"/>
                  </a:lnTo>
                  <a:lnTo>
                    <a:pt x="173892" y="184678"/>
                  </a:lnTo>
                  <a:lnTo>
                    <a:pt x="179826" y="180783"/>
                  </a:lnTo>
                  <a:lnTo>
                    <a:pt x="189656" y="174725"/>
                  </a:lnTo>
                  <a:lnTo>
                    <a:pt x="194495" y="174734"/>
                  </a:lnTo>
                  <a:lnTo>
                    <a:pt x="201629" y="176220"/>
                  </a:lnTo>
                  <a:lnTo>
                    <a:pt x="208163" y="176773"/>
                  </a:lnTo>
                  <a:lnTo>
                    <a:pt x="213059" y="177116"/>
                  </a:lnTo>
                  <a:lnTo>
                    <a:pt x="218174" y="176163"/>
                  </a:lnTo>
                  <a:lnTo>
                    <a:pt x="223327" y="171391"/>
                  </a:lnTo>
                  <a:lnTo>
                    <a:pt x="251578" y="170362"/>
                  </a:lnTo>
                  <a:lnTo>
                    <a:pt x="259446" y="170029"/>
                  </a:lnTo>
                  <a:lnTo>
                    <a:pt x="262884" y="165048"/>
                  </a:lnTo>
                  <a:lnTo>
                    <a:pt x="267571" y="158790"/>
                  </a:lnTo>
                  <a:lnTo>
                    <a:pt x="269561" y="153160"/>
                  </a:lnTo>
                  <a:lnTo>
                    <a:pt x="271057" y="144950"/>
                  </a:lnTo>
                  <a:lnTo>
                    <a:pt x="272200" y="104459"/>
                  </a:lnTo>
                  <a:lnTo>
                    <a:pt x="266609" y="105554"/>
                  </a:lnTo>
                  <a:lnTo>
                    <a:pt x="257169" y="107535"/>
                  </a:lnTo>
                  <a:lnTo>
                    <a:pt x="253245" y="104659"/>
                  </a:lnTo>
                  <a:lnTo>
                    <a:pt x="254540" y="100030"/>
                  </a:lnTo>
                  <a:lnTo>
                    <a:pt x="255102" y="95115"/>
                  </a:lnTo>
                  <a:lnTo>
                    <a:pt x="252512" y="91095"/>
                  </a:lnTo>
                  <a:lnTo>
                    <a:pt x="247768" y="89771"/>
                  </a:lnTo>
                  <a:lnTo>
                    <a:pt x="243396" y="87866"/>
                  </a:lnTo>
                  <a:lnTo>
                    <a:pt x="239872" y="84657"/>
                  </a:lnTo>
                  <a:lnTo>
                    <a:pt x="234966" y="84933"/>
                  </a:lnTo>
                  <a:lnTo>
                    <a:pt x="230490" y="83151"/>
                  </a:lnTo>
                  <a:lnTo>
                    <a:pt x="227946" y="78846"/>
                  </a:lnTo>
                  <a:lnTo>
                    <a:pt x="223403" y="76379"/>
                  </a:lnTo>
                  <a:lnTo>
                    <a:pt x="221346" y="71722"/>
                  </a:lnTo>
                  <a:lnTo>
                    <a:pt x="201629" y="56300"/>
                  </a:lnTo>
                  <a:lnTo>
                    <a:pt x="185570" y="45071"/>
                  </a:lnTo>
                  <a:lnTo>
                    <a:pt x="155118" y="23649"/>
                  </a:lnTo>
                  <a:lnTo>
                    <a:pt x="121695" y="-97"/>
                  </a:lnTo>
                  <a:lnTo>
                    <a:pt x="92939" y="-97"/>
                  </a:lnTo>
                  <a:lnTo>
                    <a:pt x="94787" y="18067"/>
                  </a:lnTo>
                  <a:lnTo>
                    <a:pt x="96464" y="32459"/>
                  </a:lnTo>
                  <a:lnTo>
                    <a:pt x="97759" y="45071"/>
                  </a:lnTo>
                  <a:lnTo>
                    <a:pt x="100797" y="73522"/>
                  </a:lnTo>
                  <a:lnTo>
                    <a:pt x="103921" y="103707"/>
                  </a:lnTo>
                  <a:lnTo>
                    <a:pt x="106179" y="124414"/>
                  </a:lnTo>
                  <a:lnTo>
                    <a:pt x="108865" y="150389"/>
                  </a:lnTo>
                  <a:lnTo>
                    <a:pt x="113427" y="153256"/>
                  </a:lnTo>
                  <a:lnTo>
                    <a:pt x="110665" y="167591"/>
                  </a:lnTo>
                  <a:lnTo>
                    <a:pt x="47305" y="167562"/>
                  </a:lnTo>
                  <a:lnTo>
                    <a:pt x="41447" y="168838"/>
                  </a:lnTo>
                  <a:lnTo>
                    <a:pt x="36380" y="169791"/>
                  </a:lnTo>
                  <a:lnTo>
                    <a:pt x="31703" y="168781"/>
                  </a:lnTo>
                  <a:lnTo>
                    <a:pt x="26883" y="168667"/>
                  </a:lnTo>
                  <a:lnTo>
                    <a:pt x="22645" y="171277"/>
                  </a:lnTo>
                  <a:lnTo>
                    <a:pt x="17358" y="170134"/>
                  </a:lnTo>
                  <a:lnTo>
                    <a:pt x="13748" y="166591"/>
                  </a:lnTo>
                  <a:lnTo>
                    <a:pt x="8738" y="167067"/>
                  </a:lnTo>
                  <a:lnTo>
                    <a:pt x="6367" y="171401"/>
                  </a:lnTo>
                  <a:lnTo>
                    <a:pt x="6443" y="176706"/>
                  </a:lnTo>
                  <a:lnTo>
                    <a:pt x="2528" y="180116"/>
                  </a:lnTo>
                  <a:lnTo>
                    <a:pt x="-158" y="186307"/>
                  </a:lnTo>
                  <a:lnTo>
                    <a:pt x="3357" y="189822"/>
                  </a:lnTo>
                  <a:lnTo>
                    <a:pt x="4271" y="194527"/>
                  </a:lnTo>
                  <a:lnTo>
                    <a:pt x="2814" y="199880"/>
                  </a:lnTo>
                  <a:lnTo>
                    <a:pt x="6481" y="204976"/>
                  </a:lnTo>
                  <a:lnTo>
                    <a:pt x="12834" y="210234"/>
                  </a:lnTo>
                  <a:lnTo>
                    <a:pt x="12739" y="216959"/>
                  </a:lnTo>
                  <a:lnTo>
                    <a:pt x="12539" y="221997"/>
                  </a:lnTo>
                  <a:lnTo>
                    <a:pt x="14558" y="226779"/>
                  </a:lnTo>
                  <a:lnTo>
                    <a:pt x="18920" y="223436"/>
                  </a:lnTo>
                  <a:lnTo>
                    <a:pt x="23330" y="227179"/>
                  </a:lnTo>
                  <a:lnTo>
                    <a:pt x="27760" y="225055"/>
                  </a:lnTo>
                  <a:lnTo>
                    <a:pt x="33103" y="223731"/>
                  </a:lnTo>
                  <a:lnTo>
                    <a:pt x="37694" y="225455"/>
                  </a:lnTo>
                  <a:lnTo>
                    <a:pt x="43971" y="223807"/>
                  </a:lnTo>
                  <a:lnTo>
                    <a:pt x="46048" y="219330"/>
                  </a:lnTo>
                  <a:lnTo>
                    <a:pt x="52715" y="220388"/>
                  </a:lnTo>
                  <a:lnTo>
                    <a:pt x="54315" y="226436"/>
                  </a:lnTo>
                  <a:lnTo>
                    <a:pt x="55277" y="233018"/>
                  </a:lnTo>
                  <a:lnTo>
                    <a:pt x="59944" y="236266"/>
                  </a:lnTo>
                  <a:lnTo>
                    <a:pt x="60240" y="241295"/>
                  </a:lnTo>
                  <a:lnTo>
                    <a:pt x="64678" y="244048"/>
                  </a:lnTo>
                  <a:lnTo>
                    <a:pt x="64355" y="248934"/>
                  </a:lnTo>
                  <a:lnTo>
                    <a:pt x="65498" y="253820"/>
                  </a:lnTo>
                  <a:lnTo>
                    <a:pt x="69889" y="256107"/>
                  </a:lnTo>
                  <a:lnTo>
                    <a:pt x="75499" y="253116"/>
                  </a:lnTo>
                  <a:lnTo>
                    <a:pt x="79928" y="255259"/>
                  </a:lnTo>
                  <a:lnTo>
                    <a:pt x="85043" y="258392"/>
                  </a:lnTo>
                  <a:close/>
                </a:path>
              </a:pathLst>
            </a:custGeom>
            <a:solidFill>
              <a:srgbClr val="768EEB"/>
            </a:solidFill>
            <a:ln w="0" cap="flat">
              <a:solidFill>
                <a:srgbClr val="768EEB"/>
              </a:solidFill>
              <a:prstDash val="solid"/>
              <a:miter/>
            </a:ln>
          </p:spPr>
          <p:txBody>
            <a:bodyPr rtlCol="0" anchor="ctr"/>
            <a:lstStyle/>
            <a:p>
              <a:endParaRPr lang="de-DE"/>
            </a:p>
          </p:txBody>
        </p:sp>
        <p:sp>
          <p:nvSpPr>
            <p:cNvPr id="72" name="Freihandform: Form 71">
              <a:extLst>
                <a:ext uri="{FF2B5EF4-FFF2-40B4-BE49-F238E27FC236}">
                  <a16:creationId xmlns:a16="http://schemas.microsoft.com/office/drawing/2014/main" id="{C5CEEC2D-EAF1-44A0-FBF1-778A342434D4}"/>
                </a:ext>
              </a:extLst>
            </p:cNvPr>
            <p:cNvSpPr/>
            <p:nvPr/>
          </p:nvSpPr>
          <p:spPr>
            <a:xfrm>
              <a:off x="7403592" y="4137353"/>
              <a:ext cx="321247" cy="343799"/>
            </a:xfrm>
            <a:custGeom>
              <a:avLst/>
              <a:gdLst>
                <a:gd name="connsiteX0" fmla="*/ 61 w 265661"/>
                <a:gd name="connsiteY0" fmla="*/ 284215 h 284311"/>
                <a:gd name="connsiteX1" fmla="*/ 357 w 265661"/>
                <a:gd name="connsiteY1" fmla="*/ 279119 h 284311"/>
                <a:gd name="connsiteX2" fmla="*/ 1738 w 265661"/>
                <a:gd name="connsiteY2" fmla="*/ 274223 h 284311"/>
                <a:gd name="connsiteX3" fmla="*/ 8034 w 265661"/>
                <a:gd name="connsiteY3" fmla="*/ 274137 h 284311"/>
                <a:gd name="connsiteX4" fmla="*/ 36428 w 265661"/>
                <a:gd name="connsiteY4" fmla="*/ 274166 h 284311"/>
                <a:gd name="connsiteX5" fmla="*/ 45791 w 265661"/>
                <a:gd name="connsiteY5" fmla="*/ 274080 h 284311"/>
                <a:gd name="connsiteX6" fmla="*/ 52020 w 265661"/>
                <a:gd name="connsiteY6" fmla="*/ 274071 h 284311"/>
                <a:gd name="connsiteX7" fmla="*/ 67050 w 265661"/>
                <a:gd name="connsiteY7" fmla="*/ 274176 h 284311"/>
                <a:gd name="connsiteX8" fmla="*/ 66193 w 265661"/>
                <a:gd name="connsiteY8" fmla="*/ 260841 h 284311"/>
                <a:gd name="connsiteX9" fmla="*/ 65793 w 265661"/>
                <a:gd name="connsiteY9" fmla="*/ 254201 h 284311"/>
                <a:gd name="connsiteX10" fmla="*/ 64555 w 265661"/>
                <a:gd name="connsiteY10" fmla="*/ 248829 h 284311"/>
                <a:gd name="connsiteX11" fmla="*/ 67070 w 265661"/>
                <a:gd name="connsiteY11" fmla="*/ 244029 h 284311"/>
                <a:gd name="connsiteX12" fmla="*/ 74137 w 265661"/>
                <a:gd name="connsiteY12" fmla="*/ 239238 h 284311"/>
                <a:gd name="connsiteX13" fmla="*/ 81004 w 265661"/>
                <a:gd name="connsiteY13" fmla="*/ 236980 h 284311"/>
                <a:gd name="connsiteX14" fmla="*/ 83576 w 265661"/>
                <a:gd name="connsiteY14" fmla="*/ 189955 h 284311"/>
                <a:gd name="connsiteX15" fmla="*/ 90577 w 265661"/>
                <a:gd name="connsiteY15" fmla="*/ 189975 h 284311"/>
                <a:gd name="connsiteX16" fmla="*/ 95987 w 265661"/>
                <a:gd name="connsiteY16" fmla="*/ 189965 h 284311"/>
                <a:gd name="connsiteX17" fmla="*/ 138707 w 265661"/>
                <a:gd name="connsiteY17" fmla="*/ 189946 h 284311"/>
                <a:gd name="connsiteX18" fmla="*/ 138717 w 265661"/>
                <a:gd name="connsiteY18" fmla="*/ 170858 h 284311"/>
                <a:gd name="connsiteX19" fmla="*/ 138688 w 265661"/>
                <a:gd name="connsiteY19" fmla="*/ 165619 h 284311"/>
                <a:gd name="connsiteX20" fmla="*/ 138688 w 265661"/>
                <a:gd name="connsiteY20" fmla="*/ 150484 h 284311"/>
                <a:gd name="connsiteX21" fmla="*/ 138678 w 265661"/>
                <a:gd name="connsiteY21" fmla="*/ 140292 h 284311"/>
                <a:gd name="connsiteX22" fmla="*/ 143927 w 265661"/>
                <a:gd name="connsiteY22" fmla="*/ 136177 h 284311"/>
                <a:gd name="connsiteX23" fmla="*/ 149080 w 265661"/>
                <a:gd name="connsiteY23" fmla="*/ 132491 h 284311"/>
                <a:gd name="connsiteX24" fmla="*/ 153490 w 265661"/>
                <a:gd name="connsiteY24" fmla="*/ 129186 h 284311"/>
                <a:gd name="connsiteX25" fmla="*/ 158195 w 265661"/>
                <a:gd name="connsiteY25" fmla="*/ 127195 h 284311"/>
                <a:gd name="connsiteX26" fmla="*/ 163796 w 265661"/>
                <a:gd name="connsiteY26" fmla="*/ 124109 h 284311"/>
                <a:gd name="connsiteX27" fmla="*/ 168663 w 265661"/>
                <a:gd name="connsiteY27" fmla="*/ 124862 h 284311"/>
                <a:gd name="connsiteX28" fmla="*/ 173759 w 265661"/>
                <a:gd name="connsiteY28" fmla="*/ 124052 h 284311"/>
                <a:gd name="connsiteX29" fmla="*/ 178722 w 265661"/>
                <a:gd name="connsiteY29" fmla="*/ 123290 h 284311"/>
                <a:gd name="connsiteX30" fmla="*/ 183874 w 265661"/>
                <a:gd name="connsiteY30" fmla="*/ 122766 h 284311"/>
                <a:gd name="connsiteX31" fmla="*/ 188589 w 265661"/>
                <a:gd name="connsiteY31" fmla="*/ 124452 h 284311"/>
                <a:gd name="connsiteX32" fmla="*/ 193162 w 265661"/>
                <a:gd name="connsiteY32" fmla="*/ 120499 h 284311"/>
                <a:gd name="connsiteX33" fmla="*/ 195400 w 265661"/>
                <a:gd name="connsiteY33" fmla="*/ 116299 h 284311"/>
                <a:gd name="connsiteX34" fmla="*/ 200401 w 265661"/>
                <a:gd name="connsiteY34" fmla="*/ 112327 h 284311"/>
                <a:gd name="connsiteX35" fmla="*/ 205849 w 265661"/>
                <a:gd name="connsiteY35" fmla="*/ 109612 h 284311"/>
                <a:gd name="connsiteX36" fmla="*/ 210992 w 265661"/>
                <a:gd name="connsiteY36" fmla="*/ 104745 h 284311"/>
                <a:gd name="connsiteX37" fmla="*/ 215879 w 265661"/>
                <a:gd name="connsiteY37" fmla="*/ 103659 h 284311"/>
                <a:gd name="connsiteX38" fmla="*/ 221155 w 265661"/>
                <a:gd name="connsiteY38" fmla="*/ 102221 h 284311"/>
                <a:gd name="connsiteX39" fmla="*/ 222737 w 265661"/>
                <a:gd name="connsiteY39" fmla="*/ 97382 h 284311"/>
                <a:gd name="connsiteX40" fmla="*/ 221174 w 265661"/>
                <a:gd name="connsiteY40" fmla="*/ 92629 h 284311"/>
                <a:gd name="connsiteX41" fmla="*/ 221441 w 265661"/>
                <a:gd name="connsiteY41" fmla="*/ 83561 h 284311"/>
                <a:gd name="connsiteX42" fmla="*/ 227957 w 265661"/>
                <a:gd name="connsiteY42" fmla="*/ 82085 h 284311"/>
                <a:gd name="connsiteX43" fmla="*/ 235405 w 265661"/>
                <a:gd name="connsiteY43" fmla="*/ 80446 h 284311"/>
                <a:gd name="connsiteX44" fmla="*/ 233576 w 265661"/>
                <a:gd name="connsiteY44" fmla="*/ 75741 h 284311"/>
                <a:gd name="connsiteX45" fmla="*/ 238234 w 265661"/>
                <a:gd name="connsiteY45" fmla="*/ 74141 h 284311"/>
                <a:gd name="connsiteX46" fmla="*/ 243777 w 265661"/>
                <a:gd name="connsiteY46" fmla="*/ 73341 h 284311"/>
                <a:gd name="connsiteX47" fmla="*/ 248730 w 265661"/>
                <a:gd name="connsiteY47" fmla="*/ 72874 h 284311"/>
                <a:gd name="connsiteX48" fmla="*/ 253988 w 265661"/>
                <a:gd name="connsiteY48" fmla="*/ 74112 h 284311"/>
                <a:gd name="connsiteX49" fmla="*/ 259284 w 265661"/>
                <a:gd name="connsiteY49" fmla="*/ 74789 h 284311"/>
                <a:gd name="connsiteX50" fmla="*/ 261399 w 265661"/>
                <a:gd name="connsiteY50" fmla="*/ 70169 h 284311"/>
                <a:gd name="connsiteX51" fmla="*/ 265504 w 265661"/>
                <a:gd name="connsiteY51" fmla="*/ 66540 h 284311"/>
                <a:gd name="connsiteX52" fmla="*/ 261027 w 265661"/>
                <a:gd name="connsiteY52" fmla="*/ 62806 h 284311"/>
                <a:gd name="connsiteX53" fmla="*/ 256522 w 265661"/>
                <a:gd name="connsiteY53" fmla="*/ 57653 h 284311"/>
                <a:gd name="connsiteX54" fmla="*/ 255474 w 265661"/>
                <a:gd name="connsiteY54" fmla="*/ 52614 h 284311"/>
                <a:gd name="connsiteX55" fmla="*/ 255255 w 265661"/>
                <a:gd name="connsiteY55" fmla="*/ 47138 h 284311"/>
                <a:gd name="connsiteX56" fmla="*/ 253588 w 265661"/>
                <a:gd name="connsiteY56" fmla="*/ 42156 h 284311"/>
                <a:gd name="connsiteX57" fmla="*/ 254522 w 265661"/>
                <a:gd name="connsiteY57" fmla="*/ 36632 h 284311"/>
                <a:gd name="connsiteX58" fmla="*/ 253740 w 265661"/>
                <a:gd name="connsiteY58" fmla="*/ 31764 h 284311"/>
                <a:gd name="connsiteX59" fmla="*/ 253074 w 265661"/>
                <a:gd name="connsiteY59" fmla="*/ 26630 h 284311"/>
                <a:gd name="connsiteX60" fmla="*/ 251302 w 265661"/>
                <a:gd name="connsiteY60" fmla="*/ 20915 h 284311"/>
                <a:gd name="connsiteX61" fmla="*/ 246949 w 265661"/>
                <a:gd name="connsiteY61" fmla="*/ 17115 h 284311"/>
                <a:gd name="connsiteX62" fmla="*/ 241920 w 265661"/>
                <a:gd name="connsiteY62" fmla="*/ 13952 h 284311"/>
                <a:gd name="connsiteX63" fmla="*/ 235538 w 265661"/>
                <a:gd name="connsiteY63" fmla="*/ 13457 h 284311"/>
                <a:gd name="connsiteX64" fmla="*/ 233119 w 265661"/>
                <a:gd name="connsiteY64" fmla="*/ 9142 h 284311"/>
                <a:gd name="connsiteX65" fmla="*/ 229300 w 265661"/>
                <a:gd name="connsiteY65" fmla="*/ 12305 h 284311"/>
                <a:gd name="connsiteX66" fmla="*/ 222623 w 265661"/>
                <a:gd name="connsiteY66" fmla="*/ 12305 h 284311"/>
                <a:gd name="connsiteX67" fmla="*/ 217431 w 265661"/>
                <a:gd name="connsiteY67" fmla="*/ 12590 h 284311"/>
                <a:gd name="connsiteX68" fmla="*/ 211773 w 265661"/>
                <a:gd name="connsiteY68" fmla="*/ 13114 h 284311"/>
                <a:gd name="connsiteX69" fmla="*/ 205429 w 265661"/>
                <a:gd name="connsiteY69" fmla="*/ 12952 h 284311"/>
                <a:gd name="connsiteX70" fmla="*/ 200562 w 265661"/>
                <a:gd name="connsiteY70" fmla="*/ 10495 h 284311"/>
                <a:gd name="connsiteX71" fmla="*/ 196486 w 265661"/>
                <a:gd name="connsiteY71" fmla="*/ 6171 h 284311"/>
                <a:gd name="connsiteX72" fmla="*/ 193599 w 265661"/>
                <a:gd name="connsiteY72" fmla="*/ 1151 h 284311"/>
                <a:gd name="connsiteX73" fmla="*/ 187961 w 265661"/>
                <a:gd name="connsiteY73" fmla="*/ -97 h 284311"/>
                <a:gd name="connsiteX74" fmla="*/ 183208 w 265661"/>
                <a:gd name="connsiteY74" fmla="*/ 3894 h 284311"/>
                <a:gd name="connsiteX75" fmla="*/ 180293 w 265661"/>
                <a:gd name="connsiteY75" fmla="*/ 12819 h 284311"/>
                <a:gd name="connsiteX76" fmla="*/ 177264 w 265661"/>
                <a:gd name="connsiteY76" fmla="*/ 20858 h 284311"/>
                <a:gd name="connsiteX77" fmla="*/ 173940 w 265661"/>
                <a:gd name="connsiteY77" fmla="*/ 27926 h 284311"/>
                <a:gd name="connsiteX78" fmla="*/ 169835 w 265661"/>
                <a:gd name="connsiteY78" fmla="*/ 35203 h 284311"/>
                <a:gd name="connsiteX79" fmla="*/ 164158 w 265661"/>
                <a:gd name="connsiteY79" fmla="*/ 40413 h 284311"/>
                <a:gd name="connsiteX80" fmla="*/ 157404 w 265661"/>
                <a:gd name="connsiteY80" fmla="*/ 44547 h 284311"/>
                <a:gd name="connsiteX81" fmla="*/ 148318 w 265661"/>
                <a:gd name="connsiteY81" fmla="*/ 48271 h 284311"/>
                <a:gd name="connsiteX82" fmla="*/ 141689 w 265661"/>
                <a:gd name="connsiteY82" fmla="*/ 51976 h 284311"/>
                <a:gd name="connsiteX83" fmla="*/ 137621 w 265661"/>
                <a:gd name="connsiteY83" fmla="*/ 56758 h 284311"/>
                <a:gd name="connsiteX84" fmla="*/ 130002 w 265661"/>
                <a:gd name="connsiteY84" fmla="*/ 64540 h 284311"/>
                <a:gd name="connsiteX85" fmla="*/ 128401 w 265661"/>
                <a:gd name="connsiteY85" fmla="*/ 69350 h 284311"/>
                <a:gd name="connsiteX86" fmla="*/ 127867 w 265661"/>
                <a:gd name="connsiteY86" fmla="*/ 74227 h 284311"/>
                <a:gd name="connsiteX87" fmla="*/ 123934 w 265661"/>
                <a:gd name="connsiteY87" fmla="*/ 80008 h 284311"/>
                <a:gd name="connsiteX88" fmla="*/ 119400 w 265661"/>
                <a:gd name="connsiteY88" fmla="*/ 87838 h 284311"/>
                <a:gd name="connsiteX89" fmla="*/ 119324 w 265661"/>
                <a:gd name="connsiteY89" fmla="*/ 93867 h 284311"/>
                <a:gd name="connsiteX90" fmla="*/ 119524 w 265661"/>
                <a:gd name="connsiteY90" fmla="*/ 98754 h 284311"/>
                <a:gd name="connsiteX91" fmla="*/ 120962 w 265661"/>
                <a:gd name="connsiteY91" fmla="*/ 104450 h 284311"/>
                <a:gd name="connsiteX92" fmla="*/ 122772 w 265661"/>
                <a:gd name="connsiteY92" fmla="*/ 110536 h 284311"/>
                <a:gd name="connsiteX93" fmla="*/ 119467 w 265661"/>
                <a:gd name="connsiteY93" fmla="*/ 118661 h 284311"/>
                <a:gd name="connsiteX94" fmla="*/ 114685 w 265661"/>
                <a:gd name="connsiteY94" fmla="*/ 125614 h 284311"/>
                <a:gd name="connsiteX95" fmla="*/ 107589 w 265661"/>
                <a:gd name="connsiteY95" fmla="*/ 133939 h 284311"/>
                <a:gd name="connsiteX96" fmla="*/ 101798 w 265661"/>
                <a:gd name="connsiteY96" fmla="*/ 137330 h 284311"/>
                <a:gd name="connsiteX97" fmla="*/ 96559 w 265661"/>
                <a:gd name="connsiteY97" fmla="*/ 141340 h 284311"/>
                <a:gd name="connsiteX98" fmla="*/ 92473 w 265661"/>
                <a:gd name="connsiteY98" fmla="*/ 146493 h 284311"/>
                <a:gd name="connsiteX99" fmla="*/ 87158 w 265661"/>
                <a:gd name="connsiteY99" fmla="*/ 148836 h 284311"/>
                <a:gd name="connsiteX100" fmla="*/ 82224 w 265661"/>
                <a:gd name="connsiteY100" fmla="*/ 151208 h 284311"/>
                <a:gd name="connsiteX101" fmla="*/ 75632 w 265661"/>
                <a:gd name="connsiteY101" fmla="*/ 152618 h 284311"/>
                <a:gd name="connsiteX102" fmla="*/ 68413 w 265661"/>
                <a:gd name="connsiteY102" fmla="*/ 153703 h 284311"/>
                <a:gd name="connsiteX103" fmla="*/ 65898 w 265661"/>
                <a:gd name="connsiteY103" fmla="*/ 157761 h 284311"/>
                <a:gd name="connsiteX104" fmla="*/ 62555 w 265661"/>
                <a:gd name="connsiteY104" fmla="*/ 164038 h 284311"/>
                <a:gd name="connsiteX105" fmla="*/ 60297 w 265661"/>
                <a:gd name="connsiteY105" fmla="*/ 168429 h 284311"/>
                <a:gd name="connsiteX106" fmla="*/ 58268 w 265661"/>
                <a:gd name="connsiteY106" fmla="*/ 175154 h 284311"/>
                <a:gd name="connsiteX107" fmla="*/ 50906 w 265661"/>
                <a:gd name="connsiteY107" fmla="*/ 181249 h 284311"/>
                <a:gd name="connsiteX108" fmla="*/ 45267 w 265661"/>
                <a:gd name="connsiteY108" fmla="*/ 184745 h 284311"/>
                <a:gd name="connsiteX109" fmla="*/ 42362 w 265661"/>
                <a:gd name="connsiteY109" fmla="*/ 189660 h 284311"/>
                <a:gd name="connsiteX110" fmla="*/ 40028 w 265661"/>
                <a:gd name="connsiteY110" fmla="*/ 194108 h 284311"/>
                <a:gd name="connsiteX111" fmla="*/ 38628 w 265661"/>
                <a:gd name="connsiteY111" fmla="*/ 199023 h 284311"/>
                <a:gd name="connsiteX112" fmla="*/ 36532 w 265661"/>
                <a:gd name="connsiteY112" fmla="*/ 204462 h 284311"/>
                <a:gd name="connsiteX113" fmla="*/ 36789 w 265661"/>
                <a:gd name="connsiteY113" fmla="*/ 209901 h 284311"/>
                <a:gd name="connsiteX114" fmla="*/ 34180 w 265661"/>
                <a:gd name="connsiteY114" fmla="*/ 215035 h 284311"/>
                <a:gd name="connsiteX115" fmla="*/ 29808 w 265661"/>
                <a:gd name="connsiteY115" fmla="*/ 219083 h 284311"/>
                <a:gd name="connsiteX116" fmla="*/ 24502 w 265661"/>
                <a:gd name="connsiteY116" fmla="*/ 224722 h 284311"/>
                <a:gd name="connsiteX117" fmla="*/ 20416 w 265661"/>
                <a:gd name="connsiteY117" fmla="*/ 228141 h 284311"/>
                <a:gd name="connsiteX118" fmla="*/ 17339 w 265661"/>
                <a:gd name="connsiteY118" fmla="*/ 232789 h 284311"/>
                <a:gd name="connsiteX119" fmla="*/ 20435 w 265661"/>
                <a:gd name="connsiteY119" fmla="*/ 228541 h 284311"/>
                <a:gd name="connsiteX120" fmla="*/ 19473 w 265661"/>
                <a:gd name="connsiteY120" fmla="*/ 233351 h 284311"/>
                <a:gd name="connsiteX121" fmla="*/ 16349 w 265661"/>
                <a:gd name="connsiteY121" fmla="*/ 238561 h 284311"/>
                <a:gd name="connsiteX122" fmla="*/ 13987 w 265661"/>
                <a:gd name="connsiteY122" fmla="*/ 243000 h 284311"/>
                <a:gd name="connsiteX123" fmla="*/ 11729 w 265661"/>
                <a:gd name="connsiteY123" fmla="*/ 249487 h 284311"/>
                <a:gd name="connsiteX124" fmla="*/ 9796 w 265661"/>
                <a:gd name="connsiteY124" fmla="*/ 255173 h 284311"/>
                <a:gd name="connsiteX125" fmla="*/ 4490 w 265661"/>
                <a:gd name="connsiteY125" fmla="*/ 258764 h 284311"/>
                <a:gd name="connsiteX126" fmla="*/ 2566 w 265661"/>
                <a:gd name="connsiteY126" fmla="*/ 264108 h 284311"/>
                <a:gd name="connsiteX127" fmla="*/ 1118 w 265661"/>
                <a:gd name="connsiteY127" fmla="*/ 269423 h 284311"/>
                <a:gd name="connsiteX128" fmla="*/ 433 w 265661"/>
                <a:gd name="connsiteY128" fmla="*/ 274975 h 284311"/>
                <a:gd name="connsiteX129" fmla="*/ -158 w 265661"/>
                <a:gd name="connsiteY129" fmla="*/ 280119 h 28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65661" h="284311">
                  <a:moveTo>
                    <a:pt x="61" y="284215"/>
                  </a:moveTo>
                  <a:lnTo>
                    <a:pt x="357" y="279119"/>
                  </a:lnTo>
                  <a:lnTo>
                    <a:pt x="1738" y="274223"/>
                  </a:lnTo>
                  <a:lnTo>
                    <a:pt x="8034" y="274137"/>
                  </a:lnTo>
                  <a:lnTo>
                    <a:pt x="36428" y="274166"/>
                  </a:lnTo>
                  <a:lnTo>
                    <a:pt x="45791" y="274080"/>
                  </a:lnTo>
                  <a:lnTo>
                    <a:pt x="52020" y="274071"/>
                  </a:lnTo>
                  <a:lnTo>
                    <a:pt x="67050" y="274176"/>
                  </a:lnTo>
                  <a:lnTo>
                    <a:pt x="66193" y="260841"/>
                  </a:lnTo>
                  <a:lnTo>
                    <a:pt x="65793" y="254201"/>
                  </a:lnTo>
                  <a:lnTo>
                    <a:pt x="64555" y="248829"/>
                  </a:lnTo>
                  <a:lnTo>
                    <a:pt x="67070" y="244029"/>
                  </a:lnTo>
                  <a:lnTo>
                    <a:pt x="74137" y="239238"/>
                  </a:lnTo>
                  <a:lnTo>
                    <a:pt x="81004" y="236980"/>
                  </a:lnTo>
                  <a:lnTo>
                    <a:pt x="83576" y="189955"/>
                  </a:lnTo>
                  <a:lnTo>
                    <a:pt x="90577" y="189975"/>
                  </a:lnTo>
                  <a:lnTo>
                    <a:pt x="95987" y="189965"/>
                  </a:lnTo>
                  <a:lnTo>
                    <a:pt x="138707" y="189946"/>
                  </a:lnTo>
                  <a:lnTo>
                    <a:pt x="138717" y="170858"/>
                  </a:lnTo>
                  <a:lnTo>
                    <a:pt x="138688" y="165619"/>
                  </a:lnTo>
                  <a:lnTo>
                    <a:pt x="138688" y="150484"/>
                  </a:lnTo>
                  <a:lnTo>
                    <a:pt x="138678" y="140292"/>
                  </a:lnTo>
                  <a:lnTo>
                    <a:pt x="143927" y="136177"/>
                  </a:lnTo>
                  <a:lnTo>
                    <a:pt x="149080" y="132491"/>
                  </a:lnTo>
                  <a:lnTo>
                    <a:pt x="153490" y="129186"/>
                  </a:lnTo>
                  <a:lnTo>
                    <a:pt x="158195" y="127195"/>
                  </a:lnTo>
                  <a:lnTo>
                    <a:pt x="163796" y="124109"/>
                  </a:lnTo>
                  <a:lnTo>
                    <a:pt x="168663" y="124862"/>
                  </a:lnTo>
                  <a:lnTo>
                    <a:pt x="173759" y="124052"/>
                  </a:lnTo>
                  <a:lnTo>
                    <a:pt x="178722" y="123290"/>
                  </a:lnTo>
                  <a:lnTo>
                    <a:pt x="183874" y="122766"/>
                  </a:lnTo>
                  <a:lnTo>
                    <a:pt x="188589" y="124452"/>
                  </a:lnTo>
                  <a:lnTo>
                    <a:pt x="193162" y="120499"/>
                  </a:lnTo>
                  <a:lnTo>
                    <a:pt x="195400" y="116299"/>
                  </a:lnTo>
                  <a:lnTo>
                    <a:pt x="200401" y="112327"/>
                  </a:lnTo>
                  <a:lnTo>
                    <a:pt x="205849" y="109612"/>
                  </a:lnTo>
                  <a:lnTo>
                    <a:pt x="210992" y="104745"/>
                  </a:lnTo>
                  <a:lnTo>
                    <a:pt x="215879" y="103659"/>
                  </a:lnTo>
                  <a:lnTo>
                    <a:pt x="221155" y="102221"/>
                  </a:lnTo>
                  <a:lnTo>
                    <a:pt x="222737" y="97382"/>
                  </a:lnTo>
                  <a:lnTo>
                    <a:pt x="221174" y="92629"/>
                  </a:lnTo>
                  <a:lnTo>
                    <a:pt x="221441" y="83561"/>
                  </a:lnTo>
                  <a:lnTo>
                    <a:pt x="227957" y="82085"/>
                  </a:lnTo>
                  <a:lnTo>
                    <a:pt x="235405" y="80446"/>
                  </a:lnTo>
                  <a:lnTo>
                    <a:pt x="233576" y="75741"/>
                  </a:lnTo>
                  <a:lnTo>
                    <a:pt x="238234" y="74141"/>
                  </a:lnTo>
                  <a:lnTo>
                    <a:pt x="243777" y="73341"/>
                  </a:lnTo>
                  <a:lnTo>
                    <a:pt x="248730" y="72874"/>
                  </a:lnTo>
                  <a:lnTo>
                    <a:pt x="253988" y="74112"/>
                  </a:lnTo>
                  <a:lnTo>
                    <a:pt x="259284" y="74789"/>
                  </a:lnTo>
                  <a:lnTo>
                    <a:pt x="261399" y="70169"/>
                  </a:lnTo>
                  <a:lnTo>
                    <a:pt x="265504" y="66540"/>
                  </a:lnTo>
                  <a:lnTo>
                    <a:pt x="261027" y="62806"/>
                  </a:lnTo>
                  <a:lnTo>
                    <a:pt x="256522" y="57653"/>
                  </a:lnTo>
                  <a:lnTo>
                    <a:pt x="255474" y="52614"/>
                  </a:lnTo>
                  <a:lnTo>
                    <a:pt x="255255" y="47138"/>
                  </a:lnTo>
                  <a:lnTo>
                    <a:pt x="253588" y="42156"/>
                  </a:lnTo>
                  <a:lnTo>
                    <a:pt x="254522" y="36632"/>
                  </a:lnTo>
                  <a:lnTo>
                    <a:pt x="253740" y="31764"/>
                  </a:lnTo>
                  <a:lnTo>
                    <a:pt x="253074" y="26630"/>
                  </a:lnTo>
                  <a:lnTo>
                    <a:pt x="251302" y="20915"/>
                  </a:lnTo>
                  <a:lnTo>
                    <a:pt x="246949" y="17115"/>
                  </a:lnTo>
                  <a:lnTo>
                    <a:pt x="241920" y="13952"/>
                  </a:lnTo>
                  <a:lnTo>
                    <a:pt x="235538" y="13457"/>
                  </a:lnTo>
                  <a:lnTo>
                    <a:pt x="233119" y="9142"/>
                  </a:lnTo>
                  <a:lnTo>
                    <a:pt x="229300" y="12305"/>
                  </a:lnTo>
                  <a:lnTo>
                    <a:pt x="222623" y="12305"/>
                  </a:lnTo>
                  <a:lnTo>
                    <a:pt x="217431" y="12590"/>
                  </a:lnTo>
                  <a:lnTo>
                    <a:pt x="211773" y="13114"/>
                  </a:lnTo>
                  <a:lnTo>
                    <a:pt x="205429" y="12952"/>
                  </a:lnTo>
                  <a:lnTo>
                    <a:pt x="200562" y="10495"/>
                  </a:lnTo>
                  <a:lnTo>
                    <a:pt x="196486" y="6171"/>
                  </a:lnTo>
                  <a:lnTo>
                    <a:pt x="193599" y="1151"/>
                  </a:lnTo>
                  <a:lnTo>
                    <a:pt x="187961" y="-97"/>
                  </a:lnTo>
                  <a:lnTo>
                    <a:pt x="183208" y="3894"/>
                  </a:lnTo>
                  <a:lnTo>
                    <a:pt x="180293" y="12819"/>
                  </a:lnTo>
                  <a:lnTo>
                    <a:pt x="177264" y="20858"/>
                  </a:lnTo>
                  <a:lnTo>
                    <a:pt x="173940" y="27926"/>
                  </a:lnTo>
                  <a:lnTo>
                    <a:pt x="169835" y="35203"/>
                  </a:lnTo>
                  <a:lnTo>
                    <a:pt x="164158" y="40413"/>
                  </a:lnTo>
                  <a:lnTo>
                    <a:pt x="157404" y="44547"/>
                  </a:lnTo>
                  <a:lnTo>
                    <a:pt x="148318" y="48271"/>
                  </a:lnTo>
                  <a:lnTo>
                    <a:pt x="141689" y="51976"/>
                  </a:lnTo>
                  <a:lnTo>
                    <a:pt x="137621" y="56758"/>
                  </a:lnTo>
                  <a:lnTo>
                    <a:pt x="130002" y="64540"/>
                  </a:lnTo>
                  <a:lnTo>
                    <a:pt x="128401" y="69350"/>
                  </a:lnTo>
                  <a:lnTo>
                    <a:pt x="127867" y="74227"/>
                  </a:lnTo>
                  <a:lnTo>
                    <a:pt x="123934" y="80008"/>
                  </a:lnTo>
                  <a:lnTo>
                    <a:pt x="119400" y="87838"/>
                  </a:lnTo>
                  <a:lnTo>
                    <a:pt x="119324" y="93867"/>
                  </a:lnTo>
                  <a:lnTo>
                    <a:pt x="119524" y="98754"/>
                  </a:lnTo>
                  <a:lnTo>
                    <a:pt x="120962" y="104450"/>
                  </a:lnTo>
                  <a:lnTo>
                    <a:pt x="122772" y="110536"/>
                  </a:lnTo>
                  <a:lnTo>
                    <a:pt x="119467" y="118661"/>
                  </a:lnTo>
                  <a:lnTo>
                    <a:pt x="114685" y="125614"/>
                  </a:lnTo>
                  <a:lnTo>
                    <a:pt x="107589" y="133939"/>
                  </a:lnTo>
                  <a:lnTo>
                    <a:pt x="101798" y="137330"/>
                  </a:lnTo>
                  <a:lnTo>
                    <a:pt x="96559" y="141340"/>
                  </a:lnTo>
                  <a:lnTo>
                    <a:pt x="92473" y="146493"/>
                  </a:lnTo>
                  <a:lnTo>
                    <a:pt x="87158" y="148836"/>
                  </a:lnTo>
                  <a:lnTo>
                    <a:pt x="82224" y="151208"/>
                  </a:lnTo>
                  <a:lnTo>
                    <a:pt x="75632" y="152618"/>
                  </a:lnTo>
                  <a:lnTo>
                    <a:pt x="68413" y="153703"/>
                  </a:lnTo>
                  <a:lnTo>
                    <a:pt x="65898" y="157761"/>
                  </a:lnTo>
                  <a:lnTo>
                    <a:pt x="62555" y="164038"/>
                  </a:lnTo>
                  <a:lnTo>
                    <a:pt x="60297" y="168429"/>
                  </a:lnTo>
                  <a:lnTo>
                    <a:pt x="58268" y="175154"/>
                  </a:lnTo>
                  <a:lnTo>
                    <a:pt x="50906" y="181249"/>
                  </a:lnTo>
                  <a:lnTo>
                    <a:pt x="45267" y="184745"/>
                  </a:lnTo>
                  <a:lnTo>
                    <a:pt x="42362" y="189660"/>
                  </a:lnTo>
                  <a:lnTo>
                    <a:pt x="40028" y="194108"/>
                  </a:lnTo>
                  <a:lnTo>
                    <a:pt x="38628" y="199023"/>
                  </a:lnTo>
                  <a:lnTo>
                    <a:pt x="36532" y="204462"/>
                  </a:lnTo>
                  <a:lnTo>
                    <a:pt x="36789" y="209901"/>
                  </a:lnTo>
                  <a:lnTo>
                    <a:pt x="34180" y="215035"/>
                  </a:lnTo>
                  <a:lnTo>
                    <a:pt x="29808" y="219083"/>
                  </a:lnTo>
                  <a:lnTo>
                    <a:pt x="24502" y="224722"/>
                  </a:lnTo>
                  <a:lnTo>
                    <a:pt x="20416" y="228141"/>
                  </a:lnTo>
                  <a:lnTo>
                    <a:pt x="17339" y="232789"/>
                  </a:lnTo>
                  <a:lnTo>
                    <a:pt x="20435" y="228541"/>
                  </a:lnTo>
                  <a:lnTo>
                    <a:pt x="19473" y="233351"/>
                  </a:lnTo>
                  <a:lnTo>
                    <a:pt x="16349" y="238561"/>
                  </a:lnTo>
                  <a:lnTo>
                    <a:pt x="13987" y="243000"/>
                  </a:lnTo>
                  <a:lnTo>
                    <a:pt x="11729" y="249487"/>
                  </a:lnTo>
                  <a:lnTo>
                    <a:pt x="9796" y="255173"/>
                  </a:lnTo>
                  <a:lnTo>
                    <a:pt x="4490" y="258764"/>
                  </a:lnTo>
                  <a:lnTo>
                    <a:pt x="2566" y="264108"/>
                  </a:lnTo>
                  <a:lnTo>
                    <a:pt x="1118" y="269423"/>
                  </a:lnTo>
                  <a:lnTo>
                    <a:pt x="433" y="274975"/>
                  </a:lnTo>
                  <a:lnTo>
                    <a:pt x="-158" y="280119"/>
                  </a:lnTo>
                  <a:close/>
                </a:path>
              </a:pathLst>
            </a:custGeom>
            <a:solidFill>
              <a:srgbClr val="768EEB"/>
            </a:solidFill>
            <a:ln w="0" cap="flat">
              <a:solidFill>
                <a:srgbClr val="768EEB"/>
              </a:solidFill>
              <a:prstDash val="solid"/>
              <a:miter/>
            </a:ln>
          </p:spPr>
          <p:txBody>
            <a:bodyPr rtlCol="0" anchor="ctr"/>
            <a:lstStyle/>
            <a:p>
              <a:endParaRPr lang="de-DE"/>
            </a:p>
          </p:txBody>
        </p:sp>
        <p:sp>
          <p:nvSpPr>
            <p:cNvPr id="73" name="Freihandform: Form 72">
              <a:extLst>
                <a:ext uri="{FF2B5EF4-FFF2-40B4-BE49-F238E27FC236}">
                  <a16:creationId xmlns:a16="http://schemas.microsoft.com/office/drawing/2014/main" id="{45C1E2A7-E5A4-9D98-5CE4-9B67C3285666}"/>
                </a:ext>
              </a:extLst>
            </p:cNvPr>
            <p:cNvSpPr/>
            <p:nvPr/>
          </p:nvSpPr>
          <p:spPr>
            <a:xfrm>
              <a:off x="8891900" y="5315768"/>
              <a:ext cx="8235" cy="9617"/>
            </a:xfrm>
            <a:custGeom>
              <a:avLst/>
              <a:gdLst>
                <a:gd name="connsiteX0" fmla="*/ 2766 w 6810"/>
                <a:gd name="connsiteY0" fmla="*/ 7856 h 7953"/>
                <a:gd name="connsiteX1" fmla="*/ 6653 w 6810"/>
                <a:gd name="connsiteY1" fmla="*/ 4732 h 7953"/>
                <a:gd name="connsiteX2" fmla="*/ 5414 w 6810"/>
                <a:gd name="connsiteY2" fmla="*/ -97 h 7953"/>
                <a:gd name="connsiteX3" fmla="*/ 652 w 6810"/>
                <a:gd name="connsiteY3" fmla="*/ 2132 h 7953"/>
                <a:gd name="connsiteX4" fmla="*/ -158 w 6810"/>
                <a:gd name="connsiteY4" fmla="*/ 7161 h 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 h="7953">
                  <a:moveTo>
                    <a:pt x="2766" y="7856"/>
                  </a:moveTo>
                  <a:lnTo>
                    <a:pt x="6653" y="4732"/>
                  </a:lnTo>
                  <a:lnTo>
                    <a:pt x="5414" y="-97"/>
                  </a:lnTo>
                  <a:lnTo>
                    <a:pt x="652" y="2132"/>
                  </a:lnTo>
                  <a:lnTo>
                    <a:pt x="-158" y="7161"/>
                  </a:lnTo>
                  <a:close/>
                </a:path>
              </a:pathLst>
            </a:custGeom>
            <a:solidFill>
              <a:srgbClr val="768EEB"/>
            </a:solidFill>
            <a:ln w="0" cap="flat">
              <a:solidFill>
                <a:srgbClr val="768EEB"/>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81FD967E-53B3-9F5C-6748-ECAA3092379B}"/>
                </a:ext>
              </a:extLst>
            </p:cNvPr>
            <p:cNvSpPr/>
            <p:nvPr/>
          </p:nvSpPr>
          <p:spPr>
            <a:xfrm>
              <a:off x="7403857" y="4337743"/>
              <a:ext cx="240932" cy="270488"/>
            </a:xfrm>
            <a:custGeom>
              <a:avLst/>
              <a:gdLst>
                <a:gd name="connsiteX0" fmla="*/ 10062 w 199243"/>
                <a:gd name="connsiteY0" fmla="*/ 139130 h 223685"/>
                <a:gd name="connsiteX1" fmla="*/ 11653 w 199243"/>
                <a:gd name="connsiteY1" fmla="*/ 134624 h 223685"/>
                <a:gd name="connsiteX2" fmla="*/ 10062 w 199243"/>
                <a:gd name="connsiteY2" fmla="*/ 139130 h 223685"/>
                <a:gd name="connsiteX3" fmla="*/ 82452 w 199243"/>
                <a:gd name="connsiteY3" fmla="*/ 223588 h 223685"/>
                <a:gd name="connsiteX4" fmla="*/ 86300 w 199243"/>
                <a:gd name="connsiteY4" fmla="*/ 220712 h 223685"/>
                <a:gd name="connsiteX5" fmla="*/ 86081 w 199243"/>
                <a:gd name="connsiteY5" fmla="*/ 215644 h 223685"/>
                <a:gd name="connsiteX6" fmla="*/ 87720 w 199243"/>
                <a:gd name="connsiteY6" fmla="*/ 210786 h 223685"/>
                <a:gd name="connsiteX7" fmla="*/ 91749 w 199243"/>
                <a:gd name="connsiteY7" fmla="*/ 208215 h 223685"/>
                <a:gd name="connsiteX8" fmla="*/ 95768 w 199243"/>
                <a:gd name="connsiteY8" fmla="*/ 211501 h 223685"/>
                <a:gd name="connsiteX9" fmla="*/ 100016 w 199243"/>
                <a:gd name="connsiteY9" fmla="*/ 214844 h 223685"/>
                <a:gd name="connsiteX10" fmla="*/ 104607 w 199243"/>
                <a:gd name="connsiteY10" fmla="*/ 212453 h 223685"/>
                <a:gd name="connsiteX11" fmla="*/ 109208 w 199243"/>
                <a:gd name="connsiteY11" fmla="*/ 211187 h 223685"/>
                <a:gd name="connsiteX12" fmla="*/ 114170 w 199243"/>
                <a:gd name="connsiteY12" fmla="*/ 212368 h 223685"/>
                <a:gd name="connsiteX13" fmla="*/ 119762 w 199243"/>
                <a:gd name="connsiteY13" fmla="*/ 212148 h 223685"/>
                <a:gd name="connsiteX14" fmla="*/ 126353 w 199243"/>
                <a:gd name="connsiteY14" fmla="*/ 211291 h 223685"/>
                <a:gd name="connsiteX15" fmla="*/ 132983 w 199243"/>
                <a:gd name="connsiteY15" fmla="*/ 210234 h 223685"/>
                <a:gd name="connsiteX16" fmla="*/ 188799 w 199243"/>
                <a:gd name="connsiteY16" fmla="*/ 210244 h 223685"/>
                <a:gd name="connsiteX17" fmla="*/ 193628 w 199243"/>
                <a:gd name="connsiteY17" fmla="*/ 195908 h 223685"/>
                <a:gd name="connsiteX18" fmla="*/ 189066 w 199243"/>
                <a:gd name="connsiteY18" fmla="*/ 193042 h 223685"/>
                <a:gd name="connsiteX19" fmla="*/ 188418 w 199243"/>
                <a:gd name="connsiteY19" fmla="*/ 186564 h 223685"/>
                <a:gd name="connsiteX20" fmla="*/ 185675 w 199243"/>
                <a:gd name="connsiteY20" fmla="*/ 160475 h 223685"/>
                <a:gd name="connsiteX21" fmla="*/ 184122 w 199243"/>
                <a:gd name="connsiteY21" fmla="*/ 146359 h 223685"/>
                <a:gd name="connsiteX22" fmla="*/ 180998 w 199243"/>
                <a:gd name="connsiteY22" fmla="*/ 116175 h 223685"/>
                <a:gd name="connsiteX23" fmla="*/ 177960 w 199243"/>
                <a:gd name="connsiteY23" fmla="*/ 87724 h 223685"/>
                <a:gd name="connsiteX24" fmla="*/ 177064 w 199243"/>
                <a:gd name="connsiteY24" fmla="*/ 79418 h 223685"/>
                <a:gd name="connsiteX25" fmla="*/ 175045 w 199243"/>
                <a:gd name="connsiteY25" fmla="*/ 61234 h 223685"/>
                <a:gd name="connsiteX26" fmla="*/ 173140 w 199243"/>
                <a:gd name="connsiteY26" fmla="*/ 42556 h 223685"/>
                <a:gd name="connsiteX27" fmla="*/ 188799 w 199243"/>
                <a:gd name="connsiteY27" fmla="*/ 42546 h 223685"/>
                <a:gd name="connsiteX28" fmla="*/ 199086 w 199243"/>
                <a:gd name="connsiteY28" fmla="*/ 42537 h 223685"/>
                <a:gd name="connsiteX29" fmla="*/ 188799 w 199243"/>
                <a:gd name="connsiteY29" fmla="*/ 33650 h 223685"/>
                <a:gd name="connsiteX30" fmla="*/ 182722 w 199243"/>
                <a:gd name="connsiteY30" fmla="*/ 29526 h 223685"/>
                <a:gd name="connsiteX31" fmla="*/ 174483 w 199243"/>
                <a:gd name="connsiteY31" fmla="*/ 23944 h 223685"/>
                <a:gd name="connsiteX32" fmla="*/ 168825 w 199243"/>
                <a:gd name="connsiteY32" fmla="*/ 20124 h 223685"/>
                <a:gd name="connsiteX33" fmla="*/ 155128 w 199243"/>
                <a:gd name="connsiteY33" fmla="*/ 10971 h 223685"/>
                <a:gd name="connsiteX34" fmla="*/ 138469 w 199243"/>
                <a:gd name="connsiteY34" fmla="*/ -97 h 223685"/>
                <a:gd name="connsiteX35" fmla="*/ 138497 w 199243"/>
                <a:gd name="connsiteY35" fmla="*/ 5142 h 223685"/>
                <a:gd name="connsiteX36" fmla="*/ 138488 w 199243"/>
                <a:gd name="connsiteY36" fmla="*/ 24230 h 223685"/>
                <a:gd name="connsiteX37" fmla="*/ 104855 w 199243"/>
                <a:gd name="connsiteY37" fmla="*/ 24230 h 223685"/>
                <a:gd name="connsiteX38" fmla="*/ 95768 w 199243"/>
                <a:gd name="connsiteY38" fmla="*/ 24249 h 223685"/>
                <a:gd name="connsiteX39" fmla="*/ 90358 w 199243"/>
                <a:gd name="connsiteY39" fmla="*/ 24258 h 223685"/>
                <a:gd name="connsiteX40" fmla="*/ 83357 w 199243"/>
                <a:gd name="connsiteY40" fmla="*/ 24239 h 223685"/>
                <a:gd name="connsiteX41" fmla="*/ 83357 w 199243"/>
                <a:gd name="connsiteY41" fmla="*/ 70578 h 223685"/>
                <a:gd name="connsiteX42" fmla="*/ 77309 w 199243"/>
                <a:gd name="connsiteY42" fmla="*/ 73026 h 223685"/>
                <a:gd name="connsiteX43" fmla="*/ 66850 w 199243"/>
                <a:gd name="connsiteY43" fmla="*/ 78313 h 223685"/>
                <a:gd name="connsiteX44" fmla="*/ 64336 w 199243"/>
                <a:gd name="connsiteY44" fmla="*/ 83113 h 223685"/>
                <a:gd name="connsiteX45" fmla="*/ 65574 w 199243"/>
                <a:gd name="connsiteY45" fmla="*/ 88485 h 223685"/>
                <a:gd name="connsiteX46" fmla="*/ 65974 w 199243"/>
                <a:gd name="connsiteY46" fmla="*/ 95125 h 223685"/>
                <a:gd name="connsiteX47" fmla="*/ 66831 w 199243"/>
                <a:gd name="connsiteY47" fmla="*/ 108459 h 223685"/>
                <a:gd name="connsiteX48" fmla="*/ 51801 w 199243"/>
                <a:gd name="connsiteY48" fmla="*/ 108355 h 223685"/>
                <a:gd name="connsiteX49" fmla="*/ 45571 w 199243"/>
                <a:gd name="connsiteY49" fmla="*/ 108364 h 223685"/>
                <a:gd name="connsiteX50" fmla="*/ 36180 w 199243"/>
                <a:gd name="connsiteY50" fmla="*/ 108450 h 223685"/>
                <a:gd name="connsiteX51" fmla="*/ 14787 w 199243"/>
                <a:gd name="connsiteY51" fmla="*/ 108412 h 223685"/>
                <a:gd name="connsiteX52" fmla="*/ 7814 w 199243"/>
                <a:gd name="connsiteY52" fmla="*/ 108421 h 223685"/>
                <a:gd name="connsiteX53" fmla="*/ 2737 w 199243"/>
                <a:gd name="connsiteY53" fmla="*/ 108488 h 223685"/>
                <a:gd name="connsiteX54" fmla="*/ 137 w 199243"/>
                <a:gd name="connsiteY54" fmla="*/ 113403 h 223685"/>
                <a:gd name="connsiteX55" fmla="*/ -158 w 199243"/>
                <a:gd name="connsiteY55" fmla="*/ 118499 h 223685"/>
                <a:gd name="connsiteX56" fmla="*/ 242 w 199243"/>
                <a:gd name="connsiteY56" fmla="*/ 113650 h 223685"/>
                <a:gd name="connsiteX57" fmla="*/ 4643 w 199243"/>
                <a:gd name="connsiteY57" fmla="*/ 117384 h 223685"/>
                <a:gd name="connsiteX58" fmla="*/ 8405 w 199243"/>
                <a:gd name="connsiteY58" fmla="*/ 122271 h 223685"/>
                <a:gd name="connsiteX59" fmla="*/ 12787 w 199243"/>
                <a:gd name="connsiteY59" fmla="*/ 127166 h 223685"/>
                <a:gd name="connsiteX60" fmla="*/ 13301 w 199243"/>
                <a:gd name="connsiteY60" fmla="*/ 132691 h 223685"/>
                <a:gd name="connsiteX61" fmla="*/ 10567 w 199243"/>
                <a:gd name="connsiteY61" fmla="*/ 138997 h 223685"/>
                <a:gd name="connsiteX62" fmla="*/ 9424 w 199243"/>
                <a:gd name="connsiteY62" fmla="*/ 145112 h 223685"/>
                <a:gd name="connsiteX63" fmla="*/ 13005 w 199243"/>
                <a:gd name="connsiteY63" fmla="*/ 148369 h 223685"/>
                <a:gd name="connsiteX64" fmla="*/ 15006 w 199243"/>
                <a:gd name="connsiteY64" fmla="*/ 155665 h 223685"/>
                <a:gd name="connsiteX65" fmla="*/ 16558 w 199243"/>
                <a:gd name="connsiteY65" fmla="*/ 162171 h 223685"/>
                <a:gd name="connsiteX66" fmla="*/ 16644 w 199243"/>
                <a:gd name="connsiteY66" fmla="*/ 168619 h 223685"/>
                <a:gd name="connsiteX67" fmla="*/ 16235 w 199243"/>
                <a:gd name="connsiteY67" fmla="*/ 173601 h 223685"/>
                <a:gd name="connsiteX68" fmla="*/ 14082 w 199243"/>
                <a:gd name="connsiteY68" fmla="*/ 180487 h 223685"/>
                <a:gd name="connsiteX69" fmla="*/ 11567 w 199243"/>
                <a:gd name="connsiteY69" fmla="*/ 186564 h 223685"/>
                <a:gd name="connsiteX70" fmla="*/ 9938 w 199243"/>
                <a:gd name="connsiteY70" fmla="*/ 191117 h 223685"/>
                <a:gd name="connsiteX71" fmla="*/ 8624 w 199243"/>
                <a:gd name="connsiteY71" fmla="*/ 197147 h 223685"/>
                <a:gd name="connsiteX72" fmla="*/ 12167 w 199243"/>
                <a:gd name="connsiteY72" fmla="*/ 193689 h 223685"/>
                <a:gd name="connsiteX73" fmla="*/ 17073 w 199243"/>
                <a:gd name="connsiteY73" fmla="*/ 193051 h 223685"/>
                <a:gd name="connsiteX74" fmla="*/ 22092 w 199243"/>
                <a:gd name="connsiteY74" fmla="*/ 193546 h 223685"/>
                <a:gd name="connsiteX75" fmla="*/ 27026 w 199243"/>
                <a:gd name="connsiteY75" fmla="*/ 192441 h 223685"/>
                <a:gd name="connsiteX76" fmla="*/ 31760 w 199243"/>
                <a:gd name="connsiteY76" fmla="*/ 191698 h 223685"/>
                <a:gd name="connsiteX77" fmla="*/ 36637 w 199243"/>
                <a:gd name="connsiteY77" fmla="*/ 190708 h 223685"/>
                <a:gd name="connsiteX78" fmla="*/ 42009 w 199243"/>
                <a:gd name="connsiteY78" fmla="*/ 191079 h 223685"/>
                <a:gd name="connsiteX79" fmla="*/ 46991 w 199243"/>
                <a:gd name="connsiteY79" fmla="*/ 192537 h 223685"/>
                <a:gd name="connsiteX80" fmla="*/ 50763 w 199243"/>
                <a:gd name="connsiteY80" fmla="*/ 195908 h 223685"/>
                <a:gd name="connsiteX81" fmla="*/ 54477 w 199243"/>
                <a:gd name="connsiteY81" fmla="*/ 199052 h 223685"/>
                <a:gd name="connsiteX82" fmla="*/ 59192 w 199243"/>
                <a:gd name="connsiteY82" fmla="*/ 199776 h 223685"/>
                <a:gd name="connsiteX83" fmla="*/ 61993 w 199243"/>
                <a:gd name="connsiteY83" fmla="*/ 204890 h 223685"/>
                <a:gd name="connsiteX84" fmla="*/ 65364 w 199243"/>
                <a:gd name="connsiteY84" fmla="*/ 208834 h 223685"/>
                <a:gd name="connsiteX85" fmla="*/ 68089 w 199243"/>
                <a:gd name="connsiteY85" fmla="*/ 213034 h 223685"/>
                <a:gd name="connsiteX86" fmla="*/ 71946 w 199243"/>
                <a:gd name="connsiteY86" fmla="*/ 217359 h 223685"/>
                <a:gd name="connsiteX87" fmla="*/ 75937 w 199243"/>
                <a:gd name="connsiteY87" fmla="*/ 220283 h 223685"/>
                <a:gd name="connsiteX88" fmla="*/ 80481 w 199243"/>
                <a:gd name="connsiteY88" fmla="*/ 222902 h 22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99243" h="223685">
                  <a:moveTo>
                    <a:pt x="10062" y="139130"/>
                  </a:moveTo>
                  <a:lnTo>
                    <a:pt x="11653" y="134624"/>
                  </a:lnTo>
                  <a:lnTo>
                    <a:pt x="10062" y="139130"/>
                  </a:lnTo>
                  <a:close/>
                  <a:moveTo>
                    <a:pt x="82452" y="223588"/>
                  </a:moveTo>
                  <a:lnTo>
                    <a:pt x="86300" y="220712"/>
                  </a:lnTo>
                  <a:lnTo>
                    <a:pt x="86081" y="215644"/>
                  </a:lnTo>
                  <a:lnTo>
                    <a:pt x="87720" y="210786"/>
                  </a:lnTo>
                  <a:lnTo>
                    <a:pt x="91749" y="208215"/>
                  </a:lnTo>
                  <a:lnTo>
                    <a:pt x="95768" y="211501"/>
                  </a:lnTo>
                  <a:lnTo>
                    <a:pt x="100016" y="214844"/>
                  </a:lnTo>
                  <a:lnTo>
                    <a:pt x="104607" y="212453"/>
                  </a:lnTo>
                  <a:lnTo>
                    <a:pt x="109208" y="211187"/>
                  </a:lnTo>
                  <a:lnTo>
                    <a:pt x="114170" y="212368"/>
                  </a:lnTo>
                  <a:lnTo>
                    <a:pt x="119762" y="212148"/>
                  </a:lnTo>
                  <a:lnTo>
                    <a:pt x="126353" y="211291"/>
                  </a:lnTo>
                  <a:lnTo>
                    <a:pt x="132983" y="210234"/>
                  </a:lnTo>
                  <a:lnTo>
                    <a:pt x="188799" y="210244"/>
                  </a:lnTo>
                  <a:lnTo>
                    <a:pt x="193628" y="195908"/>
                  </a:lnTo>
                  <a:lnTo>
                    <a:pt x="189066" y="193042"/>
                  </a:lnTo>
                  <a:lnTo>
                    <a:pt x="188418" y="186564"/>
                  </a:lnTo>
                  <a:lnTo>
                    <a:pt x="185675" y="160475"/>
                  </a:lnTo>
                  <a:lnTo>
                    <a:pt x="184122" y="146359"/>
                  </a:lnTo>
                  <a:lnTo>
                    <a:pt x="180998" y="116175"/>
                  </a:lnTo>
                  <a:lnTo>
                    <a:pt x="177960" y="87724"/>
                  </a:lnTo>
                  <a:lnTo>
                    <a:pt x="177064" y="79418"/>
                  </a:lnTo>
                  <a:lnTo>
                    <a:pt x="175045" y="61234"/>
                  </a:lnTo>
                  <a:lnTo>
                    <a:pt x="173140" y="42556"/>
                  </a:lnTo>
                  <a:lnTo>
                    <a:pt x="188799" y="42546"/>
                  </a:lnTo>
                  <a:lnTo>
                    <a:pt x="199086" y="42537"/>
                  </a:lnTo>
                  <a:lnTo>
                    <a:pt x="188799" y="33650"/>
                  </a:lnTo>
                  <a:lnTo>
                    <a:pt x="182722" y="29526"/>
                  </a:lnTo>
                  <a:lnTo>
                    <a:pt x="174483" y="23944"/>
                  </a:lnTo>
                  <a:lnTo>
                    <a:pt x="168825" y="20124"/>
                  </a:lnTo>
                  <a:lnTo>
                    <a:pt x="155128" y="10971"/>
                  </a:lnTo>
                  <a:lnTo>
                    <a:pt x="138469" y="-97"/>
                  </a:lnTo>
                  <a:lnTo>
                    <a:pt x="138497" y="5142"/>
                  </a:lnTo>
                  <a:lnTo>
                    <a:pt x="138488" y="24230"/>
                  </a:lnTo>
                  <a:lnTo>
                    <a:pt x="104855" y="24230"/>
                  </a:lnTo>
                  <a:lnTo>
                    <a:pt x="95768" y="24249"/>
                  </a:lnTo>
                  <a:lnTo>
                    <a:pt x="90358" y="24258"/>
                  </a:lnTo>
                  <a:lnTo>
                    <a:pt x="83357" y="24239"/>
                  </a:lnTo>
                  <a:lnTo>
                    <a:pt x="83357" y="70578"/>
                  </a:lnTo>
                  <a:lnTo>
                    <a:pt x="77309" y="73026"/>
                  </a:lnTo>
                  <a:lnTo>
                    <a:pt x="66850" y="78313"/>
                  </a:lnTo>
                  <a:lnTo>
                    <a:pt x="64336" y="83113"/>
                  </a:lnTo>
                  <a:lnTo>
                    <a:pt x="65574" y="88485"/>
                  </a:lnTo>
                  <a:lnTo>
                    <a:pt x="65974" y="95125"/>
                  </a:lnTo>
                  <a:lnTo>
                    <a:pt x="66831" y="108459"/>
                  </a:lnTo>
                  <a:lnTo>
                    <a:pt x="51801" y="108355"/>
                  </a:lnTo>
                  <a:lnTo>
                    <a:pt x="45571" y="108364"/>
                  </a:lnTo>
                  <a:lnTo>
                    <a:pt x="36180" y="108450"/>
                  </a:lnTo>
                  <a:lnTo>
                    <a:pt x="14787" y="108412"/>
                  </a:lnTo>
                  <a:lnTo>
                    <a:pt x="7814" y="108421"/>
                  </a:lnTo>
                  <a:lnTo>
                    <a:pt x="2737" y="108488"/>
                  </a:lnTo>
                  <a:lnTo>
                    <a:pt x="137" y="113403"/>
                  </a:lnTo>
                  <a:lnTo>
                    <a:pt x="-158" y="118499"/>
                  </a:lnTo>
                  <a:lnTo>
                    <a:pt x="242" y="113650"/>
                  </a:lnTo>
                  <a:lnTo>
                    <a:pt x="4643" y="117384"/>
                  </a:lnTo>
                  <a:lnTo>
                    <a:pt x="8405" y="122271"/>
                  </a:lnTo>
                  <a:lnTo>
                    <a:pt x="12787" y="127166"/>
                  </a:lnTo>
                  <a:lnTo>
                    <a:pt x="13301" y="132691"/>
                  </a:lnTo>
                  <a:lnTo>
                    <a:pt x="10567" y="138997"/>
                  </a:lnTo>
                  <a:lnTo>
                    <a:pt x="9424" y="145112"/>
                  </a:lnTo>
                  <a:lnTo>
                    <a:pt x="13005" y="148369"/>
                  </a:lnTo>
                  <a:lnTo>
                    <a:pt x="15006" y="155665"/>
                  </a:lnTo>
                  <a:lnTo>
                    <a:pt x="16558" y="162171"/>
                  </a:lnTo>
                  <a:lnTo>
                    <a:pt x="16644" y="168619"/>
                  </a:lnTo>
                  <a:lnTo>
                    <a:pt x="16235" y="173601"/>
                  </a:lnTo>
                  <a:lnTo>
                    <a:pt x="14082" y="180487"/>
                  </a:lnTo>
                  <a:lnTo>
                    <a:pt x="11567" y="186564"/>
                  </a:lnTo>
                  <a:lnTo>
                    <a:pt x="9938" y="191117"/>
                  </a:lnTo>
                  <a:lnTo>
                    <a:pt x="8624" y="197147"/>
                  </a:lnTo>
                  <a:lnTo>
                    <a:pt x="12167" y="193689"/>
                  </a:lnTo>
                  <a:lnTo>
                    <a:pt x="17073" y="193051"/>
                  </a:lnTo>
                  <a:lnTo>
                    <a:pt x="22092" y="193546"/>
                  </a:lnTo>
                  <a:lnTo>
                    <a:pt x="27026" y="192441"/>
                  </a:lnTo>
                  <a:lnTo>
                    <a:pt x="31760" y="191698"/>
                  </a:lnTo>
                  <a:lnTo>
                    <a:pt x="36637" y="190708"/>
                  </a:lnTo>
                  <a:lnTo>
                    <a:pt x="42009" y="191079"/>
                  </a:lnTo>
                  <a:lnTo>
                    <a:pt x="46991" y="192537"/>
                  </a:lnTo>
                  <a:lnTo>
                    <a:pt x="50763" y="195908"/>
                  </a:lnTo>
                  <a:lnTo>
                    <a:pt x="54477" y="199052"/>
                  </a:lnTo>
                  <a:lnTo>
                    <a:pt x="59192" y="199776"/>
                  </a:lnTo>
                  <a:lnTo>
                    <a:pt x="61993" y="204890"/>
                  </a:lnTo>
                  <a:lnTo>
                    <a:pt x="65364" y="208834"/>
                  </a:lnTo>
                  <a:lnTo>
                    <a:pt x="68089" y="213034"/>
                  </a:lnTo>
                  <a:lnTo>
                    <a:pt x="71946" y="217359"/>
                  </a:lnTo>
                  <a:lnTo>
                    <a:pt x="75937" y="220283"/>
                  </a:lnTo>
                  <a:lnTo>
                    <a:pt x="80481" y="222902"/>
                  </a:lnTo>
                  <a:close/>
                </a:path>
              </a:pathLst>
            </a:custGeom>
            <a:solidFill>
              <a:srgbClr val="768EEB"/>
            </a:solidFill>
            <a:ln w="0" cap="flat">
              <a:solidFill>
                <a:srgbClr val="768EEB"/>
              </a:solidFill>
              <a:prstDash val="solid"/>
              <a:miter/>
            </a:ln>
          </p:spPr>
          <p:txBody>
            <a:bodyPr rtlCol="0" anchor="ctr"/>
            <a:lstStyle/>
            <a:p>
              <a:endParaRPr lang="de-DE"/>
            </a:p>
          </p:txBody>
        </p:sp>
        <p:sp>
          <p:nvSpPr>
            <p:cNvPr id="75" name="Freihandform: Form 74">
              <a:extLst>
                <a:ext uri="{FF2B5EF4-FFF2-40B4-BE49-F238E27FC236}">
                  <a16:creationId xmlns:a16="http://schemas.microsoft.com/office/drawing/2014/main" id="{108C3834-6429-CD9F-B6D7-31FEAF2990A5}"/>
                </a:ext>
              </a:extLst>
            </p:cNvPr>
            <p:cNvSpPr/>
            <p:nvPr/>
          </p:nvSpPr>
          <p:spPr>
            <a:xfrm>
              <a:off x="8031448" y="4133690"/>
              <a:ext cx="3697" cy="4468"/>
            </a:xfrm>
            <a:custGeom>
              <a:avLst/>
              <a:gdLst>
                <a:gd name="connsiteX0" fmla="*/ 2900 w 3057"/>
                <a:gd name="connsiteY0" fmla="*/ 3599 h 3695"/>
                <a:gd name="connsiteX1" fmla="*/ -158 w 3057"/>
                <a:gd name="connsiteY1" fmla="*/ -97 h 3695"/>
                <a:gd name="connsiteX2" fmla="*/ 2900 w 3057"/>
                <a:gd name="connsiteY2" fmla="*/ 3599 h 3695"/>
              </a:gdLst>
              <a:ahLst/>
              <a:cxnLst>
                <a:cxn ang="0">
                  <a:pos x="connsiteX0" y="connsiteY0"/>
                </a:cxn>
                <a:cxn ang="0">
                  <a:pos x="connsiteX1" y="connsiteY1"/>
                </a:cxn>
                <a:cxn ang="0">
                  <a:pos x="connsiteX2" y="connsiteY2"/>
                </a:cxn>
              </a:cxnLst>
              <a:rect l="l" t="t" r="r" b="b"/>
              <a:pathLst>
                <a:path w="3057" h="3695">
                  <a:moveTo>
                    <a:pt x="2900" y="3599"/>
                  </a:moveTo>
                  <a:lnTo>
                    <a:pt x="-158" y="-97"/>
                  </a:lnTo>
                  <a:lnTo>
                    <a:pt x="2900" y="3599"/>
                  </a:lnTo>
                  <a:close/>
                </a:path>
              </a:pathLst>
            </a:custGeom>
            <a:solidFill>
              <a:srgbClr val="768EEB"/>
            </a:solidFill>
            <a:ln w="0" cap="flat">
              <a:solidFill>
                <a:srgbClr val="768EEB"/>
              </a:solid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21F88116-2003-433C-DD5F-524360E1D4A0}"/>
                </a:ext>
              </a:extLst>
            </p:cNvPr>
            <p:cNvSpPr/>
            <p:nvPr/>
          </p:nvSpPr>
          <p:spPr>
            <a:xfrm>
              <a:off x="8784828" y="4362794"/>
              <a:ext cx="156195" cy="205354"/>
            </a:xfrm>
            <a:custGeom>
              <a:avLst/>
              <a:gdLst>
                <a:gd name="connsiteX0" fmla="*/ 70194 w 129168"/>
                <a:gd name="connsiteY0" fmla="*/ 10828 h 169821"/>
                <a:gd name="connsiteX1" fmla="*/ 72765 w 129168"/>
                <a:gd name="connsiteY1" fmla="*/ 5466 h 169821"/>
                <a:gd name="connsiteX2" fmla="*/ 72032 w 129168"/>
                <a:gd name="connsiteY2" fmla="*/ -97 h 169821"/>
                <a:gd name="connsiteX3" fmla="*/ 67546 w 129168"/>
                <a:gd name="connsiteY3" fmla="*/ 2589 h 169821"/>
                <a:gd name="connsiteX4" fmla="*/ 68774 w 129168"/>
                <a:gd name="connsiteY4" fmla="*/ 8571 h 169821"/>
                <a:gd name="connsiteX5" fmla="*/ 18187 w 129168"/>
                <a:gd name="connsiteY5" fmla="*/ 169724 h 169821"/>
                <a:gd name="connsiteX6" fmla="*/ 24836 w 129168"/>
                <a:gd name="connsiteY6" fmla="*/ 167800 h 169821"/>
                <a:gd name="connsiteX7" fmla="*/ 32037 w 129168"/>
                <a:gd name="connsiteY7" fmla="*/ 165438 h 169821"/>
                <a:gd name="connsiteX8" fmla="*/ 39609 w 129168"/>
                <a:gd name="connsiteY8" fmla="*/ 163104 h 169821"/>
                <a:gd name="connsiteX9" fmla="*/ 46105 w 129168"/>
                <a:gd name="connsiteY9" fmla="*/ 164771 h 169821"/>
                <a:gd name="connsiteX10" fmla="*/ 51944 w 129168"/>
                <a:gd name="connsiteY10" fmla="*/ 161400 h 169821"/>
                <a:gd name="connsiteX11" fmla="*/ 53973 w 129168"/>
                <a:gd name="connsiteY11" fmla="*/ 155923 h 169821"/>
                <a:gd name="connsiteX12" fmla="*/ 55764 w 129168"/>
                <a:gd name="connsiteY12" fmla="*/ 151074 h 169821"/>
                <a:gd name="connsiteX13" fmla="*/ 64612 w 129168"/>
                <a:gd name="connsiteY13" fmla="*/ 148131 h 169821"/>
                <a:gd name="connsiteX14" fmla="*/ 70137 w 129168"/>
                <a:gd name="connsiteY14" fmla="*/ 147493 h 169821"/>
                <a:gd name="connsiteX15" fmla="*/ 75118 w 129168"/>
                <a:gd name="connsiteY15" fmla="*/ 144131 h 169821"/>
                <a:gd name="connsiteX16" fmla="*/ 76080 w 129168"/>
                <a:gd name="connsiteY16" fmla="*/ 139444 h 169821"/>
                <a:gd name="connsiteX17" fmla="*/ 79833 w 129168"/>
                <a:gd name="connsiteY17" fmla="*/ 132882 h 169821"/>
                <a:gd name="connsiteX18" fmla="*/ 88625 w 129168"/>
                <a:gd name="connsiteY18" fmla="*/ 130119 h 169821"/>
                <a:gd name="connsiteX19" fmla="*/ 94235 w 129168"/>
                <a:gd name="connsiteY19" fmla="*/ 129938 h 169821"/>
                <a:gd name="connsiteX20" fmla="*/ 94797 w 129168"/>
                <a:gd name="connsiteY20" fmla="*/ 123604 h 169821"/>
                <a:gd name="connsiteX21" fmla="*/ 94568 w 129168"/>
                <a:gd name="connsiteY21" fmla="*/ 117280 h 169821"/>
                <a:gd name="connsiteX22" fmla="*/ 95959 w 129168"/>
                <a:gd name="connsiteY22" fmla="*/ 111650 h 169821"/>
                <a:gd name="connsiteX23" fmla="*/ 96940 w 129168"/>
                <a:gd name="connsiteY23" fmla="*/ 106755 h 169821"/>
                <a:gd name="connsiteX24" fmla="*/ 100198 w 129168"/>
                <a:gd name="connsiteY24" fmla="*/ 103107 h 169821"/>
                <a:gd name="connsiteX25" fmla="*/ 106389 w 129168"/>
                <a:gd name="connsiteY25" fmla="*/ 105193 h 169821"/>
                <a:gd name="connsiteX26" fmla="*/ 109466 w 129168"/>
                <a:gd name="connsiteY26" fmla="*/ 99392 h 169821"/>
                <a:gd name="connsiteX27" fmla="*/ 112342 w 129168"/>
                <a:gd name="connsiteY27" fmla="*/ 94810 h 169821"/>
                <a:gd name="connsiteX28" fmla="*/ 115104 w 129168"/>
                <a:gd name="connsiteY28" fmla="*/ 90581 h 169821"/>
                <a:gd name="connsiteX29" fmla="*/ 118876 w 129168"/>
                <a:gd name="connsiteY29" fmla="*/ 87142 h 169821"/>
                <a:gd name="connsiteX30" fmla="*/ 123219 w 129168"/>
                <a:gd name="connsiteY30" fmla="*/ 82294 h 169821"/>
                <a:gd name="connsiteX31" fmla="*/ 126410 w 129168"/>
                <a:gd name="connsiteY31" fmla="*/ 76856 h 169821"/>
                <a:gd name="connsiteX32" fmla="*/ 129011 w 129168"/>
                <a:gd name="connsiteY32" fmla="*/ 71903 h 169821"/>
                <a:gd name="connsiteX33" fmla="*/ 128992 w 129168"/>
                <a:gd name="connsiteY33" fmla="*/ 67007 h 169821"/>
                <a:gd name="connsiteX34" fmla="*/ 121915 w 129168"/>
                <a:gd name="connsiteY34" fmla="*/ 63683 h 169821"/>
                <a:gd name="connsiteX35" fmla="*/ 118705 w 129168"/>
                <a:gd name="connsiteY35" fmla="*/ 58596 h 169821"/>
                <a:gd name="connsiteX36" fmla="*/ 115447 w 129168"/>
                <a:gd name="connsiteY36" fmla="*/ 54291 h 169821"/>
                <a:gd name="connsiteX37" fmla="*/ 111513 w 129168"/>
                <a:gd name="connsiteY37" fmla="*/ 48747 h 169821"/>
                <a:gd name="connsiteX38" fmla="*/ 106751 w 129168"/>
                <a:gd name="connsiteY38" fmla="*/ 46928 h 169821"/>
                <a:gd name="connsiteX39" fmla="*/ 100607 w 129168"/>
                <a:gd name="connsiteY39" fmla="*/ 45194 h 169821"/>
                <a:gd name="connsiteX40" fmla="*/ 95626 w 129168"/>
                <a:gd name="connsiteY40" fmla="*/ 43947 h 169821"/>
                <a:gd name="connsiteX41" fmla="*/ 84853 w 129168"/>
                <a:gd name="connsiteY41" fmla="*/ 40785 h 169821"/>
                <a:gd name="connsiteX42" fmla="*/ 81186 w 129168"/>
                <a:gd name="connsiteY42" fmla="*/ 37508 h 169821"/>
                <a:gd name="connsiteX43" fmla="*/ 75271 w 129168"/>
                <a:gd name="connsiteY43" fmla="*/ 29488 h 169821"/>
                <a:gd name="connsiteX44" fmla="*/ 72213 w 129168"/>
                <a:gd name="connsiteY44" fmla="*/ 22191 h 169821"/>
                <a:gd name="connsiteX45" fmla="*/ 67984 w 129168"/>
                <a:gd name="connsiteY45" fmla="*/ 26678 h 169821"/>
                <a:gd name="connsiteX46" fmla="*/ 66060 w 129168"/>
                <a:gd name="connsiteY46" fmla="*/ 21925 h 169821"/>
                <a:gd name="connsiteX47" fmla="*/ 63222 w 129168"/>
                <a:gd name="connsiteY47" fmla="*/ 25849 h 169821"/>
                <a:gd name="connsiteX48" fmla="*/ 62450 w 129168"/>
                <a:gd name="connsiteY48" fmla="*/ 31193 h 169821"/>
                <a:gd name="connsiteX49" fmla="*/ 63250 w 129168"/>
                <a:gd name="connsiteY49" fmla="*/ 36374 h 169821"/>
                <a:gd name="connsiteX50" fmla="*/ 58955 w 129168"/>
                <a:gd name="connsiteY50" fmla="*/ 40232 h 169821"/>
                <a:gd name="connsiteX51" fmla="*/ 58878 w 129168"/>
                <a:gd name="connsiteY51" fmla="*/ 45061 h 169821"/>
                <a:gd name="connsiteX52" fmla="*/ 56859 w 129168"/>
                <a:gd name="connsiteY52" fmla="*/ 49814 h 169821"/>
                <a:gd name="connsiteX53" fmla="*/ 54106 w 129168"/>
                <a:gd name="connsiteY53" fmla="*/ 54853 h 169821"/>
                <a:gd name="connsiteX54" fmla="*/ 53192 w 129168"/>
                <a:gd name="connsiteY54" fmla="*/ 60282 h 169821"/>
                <a:gd name="connsiteX55" fmla="*/ 55154 w 129168"/>
                <a:gd name="connsiteY55" fmla="*/ 67007 h 169821"/>
                <a:gd name="connsiteX56" fmla="*/ 60488 w 129168"/>
                <a:gd name="connsiteY56" fmla="*/ 75941 h 169821"/>
                <a:gd name="connsiteX57" fmla="*/ 58564 w 129168"/>
                <a:gd name="connsiteY57" fmla="*/ 82094 h 169821"/>
                <a:gd name="connsiteX58" fmla="*/ 56059 w 129168"/>
                <a:gd name="connsiteY58" fmla="*/ 90114 h 169821"/>
                <a:gd name="connsiteX59" fmla="*/ 52316 w 129168"/>
                <a:gd name="connsiteY59" fmla="*/ 102240 h 169821"/>
                <a:gd name="connsiteX60" fmla="*/ 49467 w 129168"/>
                <a:gd name="connsiteY60" fmla="*/ 111374 h 169821"/>
                <a:gd name="connsiteX61" fmla="*/ -158 w 129168"/>
                <a:gd name="connsiteY61" fmla="*/ 128910 h 169821"/>
                <a:gd name="connsiteX62" fmla="*/ 12787 w 129168"/>
                <a:gd name="connsiteY62" fmla="*/ 157637 h 169821"/>
                <a:gd name="connsiteX63" fmla="*/ 16454 w 129168"/>
                <a:gd name="connsiteY63" fmla="*/ 165848 h 169821"/>
                <a:gd name="connsiteX64" fmla="*/ 109599 w 129168"/>
                <a:gd name="connsiteY64" fmla="*/ 108517 h 169821"/>
                <a:gd name="connsiteX65" fmla="*/ 112609 w 129168"/>
                <a:gd name="connsiteY65" fmla="*/ 104488 h 169821"/>
                <a:gd name="connsiteX66" fmla="*/ 114209 w 129168"/>
                <a:gd name="connsiteY66" fmla="*/ 99277 h 169821"/>
                <a:gd name="connsiteX67" fmla="*/ 111771 w 129168"/>
                <a:gd name="connsiteY67" fmla="*/ 103735 h 169821"/>
                <a:gd name="connsiteX68" fmla="*/ 109599 w 129168"/>
                <a:gd name="connsiteY68" fmla="*/ 108517 h 1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9168" h="169821">
                  <a:moveTo>
                    <a:pt x="70194" y="10828"/>
                  </a:moveTo>
                  <a:lnTo>
                    <a:pt x="72765" y="5466"/>
                  </a:lnTo>
                  <a:lnTo>
                    <a:pt x="72032" y="-97"/>
                  </a:lnTo>
                  <a:lnTo>
                    <a:pt x="67546" y="2589"/>
                  </a:lnTo>
                  <a:lnTo>
                    <a:pt x="68774" y="8571"/>
                  </a:lnTo>
                  <a:close/>
                  <a:moveTo>
                    <a:pt x="18187" y="169724"/>
                  </a:moveTo>
                  <a:lnTo>
                    <a:pt x="24836" y="167800"/>
                  </a:lnTo>
                  <a:lnTo>
                    <a:pt x="32037" y="165438"/>
                  </a:lnTo>
                  <a:lnTo>
                    <a:pt x="39609" y="163104"/>
                  </a:lnTo>
                  <a:lnTo>
                    <a:pt x="46105" y="164771"/>
                  </a:lnTo>
                  <a:lnTo>
                    <a:pt x="51944" y="161400"/>
                  </a:lnTo>
                  <a:lnTo>
                    <a:pt x="53973" y="155923"/>
                  </a:lnTo>
                  <a:lnTo>
                    <a:pt x="55764" y="151074"/>
                  </a:lnTo>
                  <a:lnTo>
                    <a:pt x="64612" y="148131"/>
                  </a:lnTo>
                  <a:lnTo>
                    <a:pt x="70137" y="147493"/>
                  </a:lnTo>
                  <a:lnTo>
                    <a:pt x="75118" y="144131"/>
                  </a:lnTo>
                  <a:lnTo>
                    <a:pt x="76080" y="139444"/>
                  </a:lnTo>
                  <a:lnTo>
                    <a:pt x="79833" y="132882"/>
                  </a:lnTo>
                  <a:lnTo>
                    <a:pt x="88625" y="130119"/>
                  </a:lnTo>
                  <a:lnTo>
                    <a:pt x="94235" y="129938"/>
                  </a:lnTo>
                  <a:lnTo>
                    <a:pt x="94797" y="123604"/>
                  </a:lnTo>
                  <a:lnTo>
                    <a:pt x="94568" y="117280"/>
                  </a:lnTo>
                  <a:lnTo>
                    <a:pt x="95959" y="111650"/>
                  </a:lnTo>
                  <a:lnTo>
                    <a:pt x="96940" y="106755"/>
                  </a:lnTo>
                  <a:lnTo>
                    <a:pt x="100198" y="103107"/>
                  </a:lnTo>
                  <a:lnTo>
                    <a:pt x="106389" y="105193"/>
                  </a:lnTo>
                  <a:lnTo>
                    <a:pt x="109466" y="99392"/>
                  </a:lnTo>
                  <a:lnTo>
                    <a:pt x="112342" y="94810"/>
                  </a:lnTo>
                  <a:lnTo>
                    <a:pt x="115104" y="90581"/>
                  </a:lnTo>
                  <a:lnTo>
                    <a:pt x="118876" y="87142"/>
                  </a:lnTo>
                  <a:lnTo>
                    <a:pt x="123219" y="82294"/>
                  </a:lnTo>
                  <a:lnTo>
                    <a:pt x="126410" y="76856"/>
                  </a:lnTo>
                  <a:lnTo>
                    <a:pt x="129011" y="71903"/>
                  </a:lnTo>
                  <a:lnTo>
                    <a:pt x="128992" y="67007"/>
                  </a:lnTo>
                  <a:lnTo>
                    <a:pt x="121915" y="63683"/>
                  </a:lnTo>
                  <a:lnTo>
                    <a:pt x="118705" y="58596"/>
                  </a:lnTo>
                  <a:lnTo>
                    <a:pt x="115447" y="54291"/>
                  </a:lnTo>
                  <a:lnTo>
                    <a:pt x="111513" y="48747"/>
                  </a:lnTo>
                  <a:lnTo>
                    <a:pt x="106751" y="46928"/>
                  </a:lnTo>
                  <a:lnTo>
                    <a:pt x="100607" y="45194"/>
                  </a:lnTo>
                  <a:lnTo>
                    <a:pt x="95626" y="43947"/>
                  </a:lnTo>
                  <a:lnTo>
                    <a:pt x="84853" y="40785"/>
                  </a:lnTo>
                  <a:lnTo>
                    <a:pt x="81186" y="37508"/>
                  </a:lnTo>
                  <a:lnTo>
                    <a:pt x="75271" y="29488"/>
                  </a:lnTo>
                  <a:lnTo>
                    <a:pt x="72213" y="22191"/>
                  </a:lnTo>
                  <a:lnTo>
                    <a:pt x="67984" y="26678"/>
                  </a:lnTo>
                  <a:lnTo>
                    <a:pt x="66060" y="21925"/>
                  </a:lnTo>
                  <a:lnTo>
                    <a:pt x="63222" y="25849"/>
                  </a:lnTo>
                  <a:lnTo>
                    <a:pt x="62450" y="31193"/>
                  </a:lnTo>
                  <a:lnTo>
                    <a:pt x="63250" y="36374"/>
                  </a:lnTo>
                  <a:lnTo>
                    <a:pt x="58955" y="40232"/>
                  </a:lnTo>
                  <a:lnTo>
                    <a:pt x="58878" y="45061"/>
                  </a:lnTo>
                  <a:lnTo>
                    <a:pt x="56859" y="49814"/>
                  </a:lnTo>
                  <a:lnTo>
                    <a:pt x="54106" y="54853"/>
                  </a:lnTo>
                  <a:lnTo>
                    <a:pt x="53192" y="60282"/>
                  </a:lnTo>
                  <a:lnTo>
                    <a:pt x="55154" y="67007"/>
                  </a:lnTo>
                  <a:lnTo>
                    <a:pt x="60488" y="75941"/>
                  </a:lnTo>
                  <a:lnTo>
                    <a:pt x="58564" y="82094"/>
                  </a:lnTo>
                  <a:lnTo>
                    <a:pt x="56059" y="90114"/>
                  </a:lnTo>
                  <a:lnTo>
                    <a:pt x="52316" y="102240"/>
                  </a:lnTo>
                  <a:lnTo>
                    <a:pt x="49467" y="111374"/>
                  </a:lnTo>
                  <a:lnTo>
                    <a:pt x="-158" y="128910"/>
                  </a:lnTo>
                  <a:lnTo>
                    <a:pt x="12787" y="157637"/>
                  </a:lnTo>
                  <a:lnTo>
                    <a:pt x="16454" y="165848"/>
                  </a:lnTo>
                  <a:close/>
                  <a:moveTo>
                    <a:pt x="109599" y="108517"/>
                  </a:moveTo>
                  <a:lnTo>
                    <a:pt x="112609" y="104488"/>
                  </a:lnTo>
                  <a:lnTo>
                    <a:pt x="114209" y="99277"/>
                  </a:lnTo>
                  <a:lnTo>
                    <a:pt x="111771" y="103735"/>
                  </a:lnTo>
                  <a:lnTo>
                    <a:pt x="109599" y="108517"/>
                  </a:lnTo>
                  <a:close/>
                </a:path>
              </a:pathLst>
            </a:custGeom>
            <a:solidFill>
              <a:srgbClr val="768EEB"/>
            </a:solidFill>
            <a:ln w="0" cap="flat">
              <a:solidFill>
                <a:srgbClr val="768EEB"/>
              </a:solid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E36D2BED-E9B9-BBDB-CCC1-13708544DC5D}"/>
                </a:ext>
              </a:extLst>
            </p:cNvPr>
            <p:cNvSpPr/>
            <p:nvPr/>
          </p:nvSpPr>
          <p:spPr>
            <a:xfrm>
              <a:off x="5379043" y="4217299"/>
              <a:ext cx="631403" cy="394801"/>
            </a:xfrm>
            <a:custGeom>
              <a:avLst/>
              <a:gdLst>
                <a:gd name="connsiteX0" fmla="*/ -158 w 522150"/>
                <a:gd name="connsiteY0" fmla="*/ 69988 h 326488"/>
                <a:gd name="connsiteX1" fmla="*/ 4 w 522150"/>
                <a:gd name="connsiteY1" fmla="*/ 64225 h 326488"/>
                <a:gd name="connsiteX2" fmla="*/ -158 w 522150"/>
                <a:gd name="connsiteY2" fmla="*/ 69988 h 326488"/>
                <a:gd name="connsiteX3" fmla="*/ 85319 w 522150"/>
                <a:gd name="connsiteY3" fmla="*/ 68369 h 326488"/>
                <a:gd name="connsiteX4" fmla="*/ 84224 w 522150"/>
                <a:gd name="connsiteY4" fmla="*/ 62511 h 326488"/>
                <a:gd name="connsiteX5" fmla="*/ 78242 w 522150"/>
                <a:gd name="connsiteY5" fmla="*/ 57720 h 326488"/>
                <a:gd name="connsiteX6" fmla="*/ 80919 w 522150"/>
                <a:gd name="connsiteY6" fmla="*/ 63501 h 326488"/>
                <a:gd name="connsiteX7" fmla="*/ 85319 w 522150"/>
                <a:gd name="connsiteY7" fmla="*/ 68369 h 326488"/>
                <a:gd name="connsiteX8" fmla="*/ 51325 w 522150"/>
                <a:gd name="connsiteY8" fmla="*/ 85742 h 326488"/>
                <a:gd name="connsiteX9" fmla="*/ 50696 w 522150"/>
                <a:gd name="connsiteY9" fmla="*/ 79665 h 326488"/>
                <a:gd name="connsiteX10" fmla="*/ 48820 w 522150"/>
                <a:gd name="connsiteY10" fmla="*/ 84104 h 326488"/>
                <a:gd name="connsiteX11" fmla="*/ 99330 w 522150"/>
                <a:gd name="connsiteY11" fmla="*/ 72503 h 326488"/>
                <a:gd name="connsiteX12" fmla="*/ 99578 w 522150"/>
                <a:gd name="connsiteY12" fmla="*/ 65549 h 326488"/>
                <a:gd name="connsiteX13" fmla="*/ 95644 w 522150"/>
                <a:gd name="connsiteY13" fmla="*/ 68654 h 326488"/>
                <a:gd name="connsiteX14" fmla="*/ 99330 w 522150"/>
                <a:gd name="connsiteY14" fmla="*/ 72503 h 326488"/>
                <a:gd name="connsiteX15" fmla="*/ 116542 w 522150"/>
                <a:gd name="connsiteY15" fmla="*/ 127081 h 326488"/>
                <a:gd name="connsiteX16" fmla="*/ 118981 w 522150"/>
                <a:gd name="connsiteY16" fmla="*/ 122766 h 326488"/>
                <a:gd name="connsiteX17" fmla="*/ 116542 w 522150"/>
                <a:gd name="connsiteY17" fmla="*/ 127081 h 326488"/>
                <a:gd name="connsiteX18" fmla="*/ 108437 w 522150"/>
                <a:gd name="connsiteY18" fmla="*/ 154484 h 326488"/>
                <a:gd name="connsiteX19" fmla="*/ 104055 w 522150"/>
                <a:gd name="connsiteY19" fmla="*/ 150884 h 326488"/>
                <a:gd name="connsiteX20" fmla="*/ 108437 w 522150"/>
                <a:gd name="connsiteY20" fmla="*/ 154484 h 326488"/>
                <a:gd name="connsiteX21" fmla="*/ 127982 w 522150"/>
                <a:gd name="connsiteY21" fmla="*/ 144474 h 326488"/>
                <a:gd name="connsiteX22" fmla="*/ 125429 w 522150"/>
                <a:gd name="connsiteY22" fmla="*/ 140349 h 326488"/>
                <a:gd name="connsiteX23" fmla="*/ 127982 w 522150"/>
                <a:gd name="connsiteY23" fmla="*/ 144474 h 326488"/>
                <a:gd name="connsiteX24" fmla="*/ 140422 w 522150"/>
                <a:gd name="connsiteY24" fmla="*/ 157789 h 326488"/>
                <a:gd name="connsiteX25" fmla="*/ 138059 w 522150"/>
                <a:gd name="connsiteY25" fmla="*/ 153646 h 326488"/>
                <a:gd name="connsiteX26" fmla="*/ 140422 w 522150"/>
                <a:gd name="connsiteY26" fmla="*/ 157789 h 326488"/>
                <a:gd name="connsiteX27" fmla="*/ 430991 w 522150"/>
                <a:gd name="connsiteY27" fmla="*/ 326392 h 326488"/>
                <a:gd name="connsiteX28" fmla="*/ 431782 w 522150"/>
                <a:gd name="connsiteY28" fmla="*/ 321600 h 326488"/>
                <a:gd name="connsiteX29" fmla="*/ 433458 w 522150"/>
                <a:gd name="connsiteY29" fmla="*/ 316914 h 326488"/>
                <a:gd name="connsiteX30" fmla="*/ 434677 w 522150"/>
                <a:gd name="connsiteY30" fmla="*/ 307818 h 326488"/>
                <a:gd name="connsiteX31" fmla="*/ 439145 w 522150"/>
                <a:gd name="connsiteY31" fmla="*/ 300017 h 326488"/>
                <a:gd name="connsiteX32" fmla="*/ 460442 w 522150"/>
                <a:gd name="connsiteY32" fmla="*/ 299988 h 326488"/>
                <a:gd name="connsiteX33" fmla="*/ 461119 w 522150"/>
                <a:gd name="connsiteY33" fmla="*/ 295254 h 326488"/>
                <a:gd name="connsiteX34" fmla="*/ 457089 w 522150"/>
                <a:gd name="connsiteY34" fmla="*/ 292282 h 326488"/>
                <a:gd name="connsiteX35" fmla="*/ 454470 w 522150"/>
                <a:gd name="connsiteY35" fmla="*/ 287720 h 326488"/>
                <a:gd name="connsiteX36" fmla="*/ 449184 w 522150"/>
                <a:gd name="connsiteY36" fmla="*/ 284396 h 326488"/>
                <a:gd name="connsiteX37" fmla="*/ 445955 w 522150"/>
                <a:gd name="connsiteY37" fmla="*/ 280862 h 326488"/>
                <a:gd name="connsiteX38" fmla="*/ 451422 w 522150"/>
                <a:gd name="connsiteY38" fmla="*/ 279652 h 326488"/>
                <a:gd name="connsiteX39" fmla="*/ 451432 w 522150"/>
                <a:gd name="connsiteY39" fmla="*/ 269908 h 326488"/>
                <a:gd name="connsiteX40" fmla="*/ 467767 w 522150"/>
                <a:gd name="connsiteY40" fmla="*/ 269889 h 326488"/>
                <a:gd name="connsiteX41" fmla="*/ 481778 w 522150"/>
                <a:gd name="connsiteY41" fmla="*/ 269899 h 326488"/>
                <a:gd name="connsiteX42" fmla="*/ 486341 w 522150"/>
                <a:gd name="connsiteY42" fmla="*/ 268499 h 326488"/>
                <a:gd name="connsiteX43" fmla="*/ 489122 w 522150"/>
                <a:gd name="connsiteY43" fmla="*/ 264508 h 326488"/>
                <a:gd name="connsiteX44" fmla="*/ 491703 w 522150"/>
                <a:gd name="connsiteY44" fmla="*/ 260145 h 326488"/>
                <a:gd name="connsiteX45" fmla="*/ 496847 w 522150"/>
                <a:gd name="connsiteY45" fmla="*/ 256773 h 326488"/>
                <a:gd name="connsiteX46" fmla="*/ 498857 w 522150"/>
                <a:gd name="connsiteY46" fmla="*/ 251877 h 326488"/>
                <a:gd name="connsiteX47" fmla="*/ 499961 w 522150"/>
                <a:gd name="connsiteY47" fmla="*/ 257659 h 326488"/>
                <a:gd name="connsiteX48" fmla="*/ 502628 w 522150"/>
                <a:gd name="connsiteY48" fmla="*/ 262726 h 326488"/>
                <a:gd name="connsiteX49" fmla="*/ 504905 w 522150"/>
                <a:gd name="connsiteY49" fmla="*/ 257183 h 326488"/>
                <a:gd name="connsiteX50" fmla="*/ 506839 w 522150"/>
                <a:gd name="connsiteY50" fmla="*/ 251420 h 326488"/>
                <a:gd name="connsiteX51" fmla="*/ 508315 w 522150"/>
                <a:gd name="connsiteY51" fmla="*/ 246829 h 326488"/>
                <a:gd name="connsiteX52" fmla="*/ 507201 w 522150"/>
                <a:gd name="connsiteY52" fmla="*/ 241886 h 326488"/>
                <a:gd name="connsiteX53" fmla="*/ 507515 w 522150"/>
                <a:gd name="connsiteY53" fmla="*/ 236209 h 326488"/>
                <a:gd name="connsiteX54" fmla="*/ 509468 w 522150"/>
                <a:gd name="connsiteY54" fmla="*/ 230808 h 326488"/>
                <a:gd name="connsiteX55" fmla="*/ 512001 w 522150"/>
                <a:gd name="connsiteY55" fmla="*/ 224807 h 326488"/>
                <a:gd name="connsiteX56" fmla="*/ 518373 w 522150"/>
                <a:gd name="connsiteY56" fmla="*/ 217587 h 326488"/>
                <a:gd name="connsiteX57" fmla="*/ 520421 w 522150"/>
                <a:gd name="connsiteY57" fmla="*/ 211349 h 326488"/>
                <a:gd name="connsiteX58" fmla="*/ 519002 w 522150"/>
                <a:gd name="connsiteY58" fmla="*/ 206281 h 326488"/>
                <a:gd name="connsiteX59" fmla="*/ 512192 w 522150"/>
                <a:gd name="connsiteY59" fmla="*/ 206224 h 326488"/>
                <a:gd name="connsiteX60" fmla="*/ 504686 w 522150"/>
                <a:gd name="connsiteY60" fmla="*/ 204929 h 326488"/>
                <a:gd name="connsiteX61" fmla="*/ 499333 w 522150"/>
                <a:gd name="connsiteY61" fmla="*/ 202728 h 326488"/>
                <a:gd name="connsiteX62" fmla="*/ 491027 w 522150"/>
                <a:gd name="connsiteY62" fmla="*/ 204367 h 326488"/>
                <a:gd name="connsiteX63" fmla="*/ 467767 w 522150"/>
                <a:gd name="connsiteY63" fmla="*/ 210348 h 326488"/>
                <a:gd name="connsiteX64" fmla="*/ 461709 w 522150"/>
                <a:gd name="connsiteY64" fmla="*/ 213873 h 326488"/>
                <a:gd name="connsiteX65" fmla="*/ 460290 w 522150"/>
                <a:gd name="connsiteY65" fmla="*/ 220445 h 326488"/>
                <a:gd name="connsiteX66" fmla="*/ 459690 w 522150"/>
                <a:gd name="connsiteY66" fmla="*/ 230522 h 326488"/>
                <a:gd name="connsiteX67" fmla="*/ 457594 w 522150"/>
                <a:gd name="connsiteY67" fmla="*/ 235028 h 326488"/>
                <a:gd name="connsiteX68" fmla="*/ 456089 w 522150"/>
                <a:gd name="connsiteY68" fmla="*/ 240400 h 326488"/>
                <a:gd name="connsiteX69" fmla="*/ 453232 w 522150"/>
                <a:gd name="connsiteY69" fmla="*/ 245286 h 326488"/>
                <a:gd name="connsiteX70" fmla="*/ 447698 w 522150"/>
                <a:gd name="connsiteY70" fmla="*/ 249220 h 326488"/>
                <a:gd name="connsiteX71" fmla="*/ 442973 w 522150"/>
                <a:gd name="connsiteY71" fmla="*/ 252382 h 326488"/>
                <a:gd name="connsiteX72" fmla="*/ 436782 w 522150"/>
                <a:gd name="connsiteY72" fmla="*/ 255202 h 326488"/>
                <a:gd name="connsiteX73" fmla="*/ 423295 w 522150"/>
                <a:gd name="connsiteY73" fmla="*/ 255706 h 326488"/>
                <a:gd name="connsiteX74" fmla="*/ 407236 w 522150"/>
                <a:gd name="connsiteY74" fmla="*/ 259688 h 326488"/>
                <a:gd name="connsiteX75" fmla="*/ 398425 w 522150"/>
                <a:gd name="connsiteY75" fmla="*/ 263165 h 326488"/>
                <a:gd name="connsiteX76" fmla="*/ 392186 w 522150"/>
                <a:gd name="connsiteY76" fmla="*/ 263431 h 326488"/>
                <a:gd name="connsiteX77" fmla="*/ 388795 w 522150"/>
                <a:gd name="connsiteY77" fmla="*/ 258678 h 326488"/>
                <a:gd name="connsiteX78" fmla="*/ 384547 w 522150"/>
                <a:gd name="connsiteY78" fmla="*/ 256354 h 326488"/>
                <a:gd name="connsiteX79" fmla="*/ 378594 w 522150"/>
                <a:gd name="connsiteY79" fmla="*/ 254297 h 326488"/>
                <a:gd name="connsiteX80" fmla="*/ 372898 w 522150"/>
                <a:gd name="connsiteY80" fmla="*/ 253020 h 326488"/>
                <a:gd name="connsiteX81" fmla="*/ 368831 w 522150"/>
                <a:gd name="connsiteY81" fmla="*/ 248153 h 326488"/>
                <a:gd name="connsiteX82" fmla="*/ 363478 w 522150"/>
                <a:gd name="connsiteY82" fmla="*/ 242886 h 326488"/>
                <a:gd name="connsiteX83" fmla="*/ 361897 w 522150"/>
                <a:gd name="connsiteY83" fmla="*/ 237180 h 326488"/>
                <a:gd name="connsiteX84" fmla="*/ 359382 w 522150"/>
                <a:gd name="connsiteY84" fmla="*/ 232523 h 326488"/>
                <a:gd name="connsiteX85" fmla="*/ 355686 w 522150"/>
                <a:gd name="connsiteY85" fmla="*/ 227608 h 326488"/>
                <a:gd name="connsiteX86" fmla="*/ 352305 w 522150"/>
                <a:gd name="connsiteY86" fmla="*/ 223464 h 326488"/>
                <a:gd name="connsiteX87" fmla="*/ 348781 w 522150"/>
                <a:gd name="connsiteY87" fmla="*/ 218702 h 326488"/>
                <a:gd name="connsiteX88" fmla="*/ 345533 w 522150"/>
                <a:gd name="connsiteY88" fmla="*/ 211349 h 326488"/>
                <a:gd name="connsiteX89" fmla="*/ 346476 w 522150"/>
                <a:gd name="connsiteY89" fmla="*/ 203909 h 326488"/>
                <a:gd name="connsiteX90" fmla="*/ 340685 w 522150"/>
                <a:gd name="connsiteY90" fmla="*/ 196747 h 326488"/>
                <a:gd name="connsiteX91" fmla="*/ 338913 w 522150"/>
                <a:gd name="connsiteY91" fmla="*/ 191641 h 326488"/>
                <a:gd name="connsiteX92" fmla="*/ 337980 w 522150"/>
                <a:gd name="connsiteY92" fmla="*/ 186250 h 326488"/>
                <a:gd name="connsiteX93" fmla="*/ 339237 w 522150"/>
                <a:gd name="connsiteY93" fmla="*/ 179592 h 326488"/>
                <a:gd name="connsiteX94" fmla="*/ 339237 w 522150"/>
                <a:gd name="connsiteY94" fmla="*/ 172572 h 326488"/>
                <a:gd name="connsiteX95" fmla="*/ 339389 w 522150"/>
                <a:gd name="connsiteY95" fmla="*/ 164847 h 326488"/>
                <a:gd name="connsiteX96" fmla="*/ 340056 w 522150"/>
                <a:gd name="connsiteY96" fmla="*/ 156856 h 326488"/>
                <a:gd name="connsiteX97" fmla="*/ 340647 w 522150"/>
                <a:gd name="connsiteY97" fmla="*/ 151770 h 326488"/>
                <a:gd name="connsiteX98" fmla="*/ 342228 w 522150"/>
                <a:gd name="connsiteY98" fmla="*/ 144645 h 326488"/>
                <a:gd name="connsiteX99" fmla="*/ 345666 w 522150"/>
                <a:gd name="connsiteY99" fmla="*/ 136453 h 326488"/>
                <a:gd name="connsiteX100" fmla="*/ 348209 w 522150"/>
                <a:gd name="connsiteY100" fmla="*/ 131424 h 326488"/>
                <a:gd name="connsiteX101" fmla="*/ 349629 w 522150"/>
                <a:gd name="connsiteY101" fmla="*/ 124814 h 326488"/>
                <a:gd name="connsiteX102" fmla="*/ 345123 w 522150"/>
                <a:gd name="connsiteY102" fmla="*/ 126747 h 326488"/>
                <a:gd name="connsiteX103" fmla="*/ 341380 w 522150"/>
                <a:gd name="connsiteY103" fmla="*/ 123718 h 326488"/>
                <a:gd name="connsiteX104" fmla="*/ 334874 w 522150"/>
                <a:gd name="connsiteY104" fmla="*/ 122918 h 326488"/>
                <a:gd name="connsiteX105" fmla="*/ 330017 w 522150"/>
                <a:gd name="connsiteY105" fmla="*/ 121480 h 326488"/>
                <a:gd name="connsiteX106" fmla="*/ 325321 w 522150"/>
                <a:gd name="connsiteY106" fmla="*/ 119223 h 326488"/>
                <a:gd name="connsiteX107" fmla="*/ 320606 w 522150"/>
                <a:gd name="connsiteY107" fmla="*/ 117299 h 326488"/>
                <a:gd name="connsiteX108" fmla="*/ 316091 w 522150"/>
                <a:gd name="connsiteY108" fmla="*/ 113851 h 326488"/>
                <a:gd name="connsiteX109" fmla="*/ 313814 w 522150"/>
                <a:gd name="connsiteY109" fmla="*/ 107869 h 326488"/>
                <a:gd name="connsiteX110" fmla="*/ 311605 w 522150"/>
                <a:gd name="connsiteY110" fmla="*/ 103392 h 326488"/>
                <a:gd name="connsiteX111" fmla="*/ 310738 w 522150"/>
                <a:gd name="connsiteY111" fmla="*/ 98344 h 326488"/>
                <a:gd name="connsiteX112" fmla="*/ 308557 w 522150"/>
                <a:gd name="connsiteY112" fmla="*/ 93486 h 326488"/>
                <a:gd name="connsiteX113" fmla="*/ 304471 w 522150"/>
                <a:gd name="connsiteY113" fmla="*/ 90562 h 326488"/>
                <a:gd name="connsiteX114" fmla="*/ 302032 w 522150"/>
                <a:gd name="connsiteY114" fmla="*/ 85438 h 326488"/>
                <a:gd name="connsiteX115" fmla="*/ 298260 w 522150"/>
                <a:gd name="connsiteY115" fmla="*/ 82304 h 326488"/>
                <a:gd name="connsiteX116" fmla="*/ 296860 w 522150"/>
                <a:gd name="connsiteY116" fmla="*/ 77389 h 326488"/>
                <a:gd name="connsiteX117" fmla="*/ 294050 w 522150"/>
                <a:gd name="connsiteY117" fmla="*/ 72779 h 326488"/>
                <a:gd name="connsiteX118" fmla="*/ 291879 w 522150"/>
                <a:gd name="connsiteY118" fmla="*/ 68283 h 326488"/>
                <a:gd name="connsiteX119" fmla="*/ 289583 w 522150"/>
                <a:gd name="connsiteY119" fmla="*/ 63930 h 326488"/>
                <a:gd name="connsiteX120" fmla="*/ 285659 w 522150"/>
                <a:gd name="connsiteY120" fmla="*/ 60901 h 326488"/>
                <a:gd name="connsiteX121" fmla="*/ 281706 w 522150"/>
                <a:gd name="connsiteY121" fmla="*/ 57977 h 326488"/>
                <a:gd name="connsiteX122" fmla="*/ 279020 w 522150"/>
                <a:gd name="connsiteY122" fmla="*/ 53795 h 326488"/>
                <a:gd name="connsiteX123" fmla="*/ 274067 w 522150"/>
                <a:gd name="connsiteY123" fmla="*/ 53424 h 326488"/>
                <a:gd name="connsiteX124" fmla="*/ 269342 w 522150"/>
                <a:gd name="connsiteY124" fmla="*/ 52652 h 326488"/>
                <a:gd name="connsiteX125" fmla="*/ 264361 w 522150"/>
                <a:gd name="connsiteY125" fmla="*/ 51262 h 326488"/>
                <a:gd name="connsiteX126" fmla="*/ 260255 w 522150"/>
                <a:gd name="connsiteY126" fmla="*/ 53757 h 326488"/>
                <a:gd name="connsiteX127" fmla="*/ 256617 w 522150"/>
                <a:gd name="connsiteY127" fmla="*/ 57063 h 326488"/>
                <a:gd name="connsiteX128" fmla="*/ 254369 w 522150"/>
                <a:gd name="connsiteY128" fmla="*/ 63092 h 326488"/>
                <a:gd name="connsiteX129" fmla="*/ 251321 w 522150"/>
                <a:gd name="connsiteY129" fmla="*/ 66883 h 326488"/>
                <a:gd name="connsiteX130" fmla="*/ 246396 w 522150"/>
                <a:gd name="connsiteY130" fmla="*/ 67445 h 326488"/>
                <a:gd name="connsiteX131" fmla="*/ 242301 w 522150"/>
                <a:gd name="connsiteY131" fmla="*/ 64892 h 326488"/>
                <a:gd name="connsiteX132" fmla="*/ 238081 w 522150"/>
                <a:gd name="connsiteY132" fmla="*/ 62606 h 326488"/>
                <a:gd name="connsiteX133" fmla="*/ 233538 w 522150"/>
                <a:gd name="connsiteY133" fmla="*/ 60415 h 326488"/>
                <a:gd name="connsiteX134" fmla="*/ 229661 w 522150"/>
                <a:gd name="connsiteY134" fmla="*/ 57120 h 326488"/>
                <a:gd name="connsiteX135" fmla="*/ 226537 w 522150"/>
                <a:gd name="connsiteY135" fmla="*/ 52576 h 326488"/>
                <a:gd name="connsiteX136" fmla="*/ 224661 w 522150"/>
                <a:gd name="connsiteY136" fmla="*/ 47661 h 326488"/>
                <a:gd name="connsiteX137" fmla="*/ 223375 w 522150"/>
                <a:gd name="connsiteY137" fmla="*/ 43023 h 326488"/>
                <a:gd name="connsiteX138" fmla="*/ 221384 w 522150"/>
                <a:gd name="connsiteY138" fmla="*/ 38051 h 326488"/>
                <a:gd name="connsiteX139" fmla="*/ 217755 w 522150"/>
                <a:gd name="connsiteY139" fmla="*/ 34660 h 326488"/>
                <a:gd name="connsiteX140" fmla="*/ 213212 w 522150"/>
                <a:gd name="connsiteY140" fmla="*/ 32574 h 326488"/>
                <a:gd name="connsiteX141" fmla="*/ 210030 w 522150"/>
                <a:gd name="connsiteY141" fmla="*/ 28573 h 326488"/>
                <a:gd name="connsiteX142" fmla="*/ 205925 w 522150"/>
                <a:gd name="connsiteY142" fmla="*/ 25011 h 326488"/>
                <a:gd name="connsiteX143" fmla="*/ 201943 w 522150"/>
                <a:gd name="connsiteY143" fmla="*/ 22030 h 326488"/>
                <a:gd name="connsiteX144" fmla="*/ 197409 w 522150"/>
                <a:gd name="connsiteY144" fmla="*/ 16258 h 326488"/>
                <a:gd name="connsiteX145" fmla="*/ 166701 w 522150"/>
                <a:gd name="connsiteY145" fmla="*/ 14534 h 326488"/>
                <a:gd name="connsiteX146" fmla="*/ 166739 w 522150"/>
                <a:gd name="connsiteY146" fmla="*/ 20715 h 326488"/>
                <a:gd name="connsiteX147" fmla="*/ 148565 w 522150"/>
                <a:gd name="connsiteY147" fmla="*/ 23249 h 326488"/>
                <a:gd name="connsiteX148" fmla="*/ 119381 w 522150"/>
                <a:gd name="connsiteY148" fmla="*/ 23354 h 326488"/>
                <a:gd name="connsiteX149" fmla="*/ 95644 w 522150"/>
                <a:gd name="connsiteY149" fmla="*/ 14581 h 326488"/>
                <a:gd name="connsiteX150" fmla="*/ 63659 w 522150"/>
                <a:gd name="connsiteY150" fmla="*/ 2951 h 326488"/>
                <a:gd name="connsiteX151" fmla="*/ 57459 w 522150"/>
                <a:gd name="connsiteY151" fmla="*/ 617 h 326488"/>
                <a:gd name="connsiteX152" fmla="*/ 18882 w 522150"/>
                <a:gd name="connsiteY152" fmla="*/ -97 h 326488"/>
                <a:gd name="connsiteX153" fmla="*/ 20463 w 522150"/>
                <a:gd name="connsiteY153" fmla="*/ 4885 h 326488"/>
                <a:gd name="connsiteX154" fmla="*/ 22988 w 522150"/>
                <a:gd name="connsiteY154" fmla="*/ 9342 h 326488"/>
                <a:gd name="connsiteX155" fmla="*/ 27398 w 522150"/>
                <a:gd name="connsiteY155" fmla="*/ 13057 h 326488"/>
                <a:gd name="connsiteX156" fmla="*/ 26131 w 522150"/>
                <a:gd name="connsiteY156" fmla="*/ 18610 h 326488"/>
                <a:gd name="connsiteX157" fmla="*/ 29912 w 522150"/>
                <a:gd name="connsiteY157" fmla="*/ 21925 h 326488"/>
                <a:gd name="connsiteX158" fmla="*/ 32113 w 522150"/>
                <a:gd name="connsiteY158" fmla="*/ 29469 h 326488"/>
                <a:gd name="connsiteX159" fmla="*/ 36485 w 522150"/>
                <a:gd name="connsiteY159" fmla="*/ 33212 h 326488"/>
                <a:gd name="connsiteX160" fmla="*/ 36999 w 522150"/>
                <a:gd name="connsiteY160" fmla="*/ 38994 h 326488"/>
                <a:gd name="connsiteX161" fmla="*/ 40933 w 522150"/>
                <a:gd name="connsiteY161" fmla="*/ 44108 h 326488"/>
                <a:gd name="connsiteX162" fmla="*/ 40990 w 522150"/>
                <a:gd name="connsiteY162" fmla="*/ 49338 h 326488"/>
                <a:gd name="connsiteX163" fmla="*/ 46000 w 522150"/>
                <a:gd name="connsiteY163" fmla="*/ 56100 h 326488"/>
                <a:gd name="connsiteX164" fmla="*/ 50848 w 522150"/>
                <a:gd name="connsiteY164" fmla="*/ 59349 h 326488"/>
                <a:gd name="connsiteX165" fmla="*/ 55411 w 522150"/>
                <a:gd name="connsiteY165" fmla="*/ 61339 h 326488"/>
                <a:gd name="connsiteX166" fmla="*/ 59154 w 522150"/>
                <a:gd name="connsiteY166" fmla="*/ 65835 h 326488"/>
                <a:gd name="connsiteX167" fmla="*/ 62974 w 522150"/>
                <a:gd name="connsiteY167" fmla="*/ 69378 h 326488"/>
                <a:gd name="connsiteX168" fmla="*/ 66431 w 522150"/>
                <a:gd name="connsiteY168" fmla="*/ 74474 h 326488"/>
                <a:gd name="connsiteX169" fmla="*/ 69479 w 522150"/>
                <a:gd name="connsiteY169" fmla="*/ 79103 h 326488"/>
                <a:gd name="connsiteX170" fmla="*/ 67374 w 522150"/>
                <a:gd name="connsiteY170" fmla="*/ 86457 h 326488"/>
                <a:gd name="connsiteX171" fmla="*/ 60449 w 522150"/>
                <a:gd name="connsiteY171" fmla="*/ 90552 h 326488"/>
                <a:gd name="connsiteX172" fmla="*/ 54868 w 522150"/>
                <a:gd name="connsiteY172" fmla="*/ 89971 h 326488"/>
                <a:gd name="connsiteX173" fmla="*/ 59630 w 522150"/>
                <a:gd name="connsiteY173" fmla="*/ 95924 h 326488"/>
                <a:gd name="connsiteX174" fmla="*/ 62659 w 522150"/>
                <a:gd name="connsiteY174" fmla="*/ 100487 h 326488"/>
                <a:gd name="connsiteX175" fmla="*/ 67117 w 522150"/>
                <a:gd name="connsiteY175" fmla="*/ 102601 h 326488"/>
                <a:gd name="connsiteX176" fmla="*/ 71470 w 522150"/>
                <a:gd name="connsiteY176" fmla="*/ 105259 h 326488"/>
                <a:gd name="connsiteX177" fmla="*/ 75089 w 522150"/>
                <a:gd name="connsiteY177" fmla="*/ 108974 h 326488"/>
                <a:gd name="connsiteX178" fmla="*/ 80442 w 522150"/>
                <a:gd name="connsiteY178" fmla="*/ 108621 h 326488"/>
                <a:gd name="connsiteX179" fmla="*/ 86424 w 522150"/>
                <a:gd name="connsiteY179" fmla="*/ 112669 h 326488"/>
                <a:gd name="connsiteX180" fmla="*/ 91301 w 522150"/>
                <a:gd name="connsiteY180" fmla="*/ 116365 h 326488"/>
                <a:gd name="connsiteX181" fmla="*/ 95644 w 522150"/>
                <a:gd name="connsiteY181" fmla="*/ 119375 h 326488"/>
                <a:gd name="connsiteX182" fmla="*/ 100007 w 522150"/>
                <a:gd name="connsiteY182" fmla="*/ 123547 h 326488"/>
                <a:gd name="connsiteX183" fmla="*/ 101835 w 522150"/>
                <a:gd name="connsiteY183" fmla="*/ 130005 h 326488"/>
                <a:gd name="connsiteX184" fmla="*/ 101331 w 522150"/>
                <a:gd name="connsiteY184" fmla="*/ 138054 h 326488"/>
                <a:gd name="connsiteX185" fmla="*/ 98864 w 522150"/>
                <a:gd name="connsiteY185" fmla="*/ 145683 h 326488"/>
                <a:gd name="connsiteX186" fmla="*/ 102483 w 522150"/>
                <a:gd name="connsiteY186" fmla="*/ 150360 h 326488"/>
                <a:gd name="connsiteX187" fmla="*/ 100435 w 522150"/>
                <a:gd name="connsiteY187" fmla="*/ 144816 h 326488"/>
                <a:gd name="connsiteX188" fmla="*/ 106103 w 522150"/>
                <a:gd name="connsiteY188" fmla="*/ 148455 h 326488"/>
                <a:gd name="connsiteX189" fmla="*/ 110722 w 522150"/>
                <a:gd name="connsiteY189" fmla="*/ 152408 h 326488"/>
                <a:gd name="connsiteX190" fmla="*/ 115875 w 522150"/>
                <a:gd name="connsiteY190" fmla="*/ 155656 h 326488"/>
                <a:gd name="connsiteX191" fmla="*/ 120943 w 522150"/>
                <a:gd name="connsiteY191" fmla="*/ 159466 h 326488"/>
                <a:gd name="connsiteX192" fmla="*/ 125077 w 522150"/>
                <a:gd name="connsiteY192" fmla="*/ 163924 h 326488"/>
                <a:gd name="connsiteX193" fmla="*/ 129239 w 522150"/>
                <a:gd name="connsiteY193" fmla="*/ 167086 h 326488"/>
                <a:gd name="connsiteX194" fmla="*/ 133182 w 522150"/>
                <a:gd name="connsiteY194" fmla="*/ 170858 h 326488"/>
                <a:gd name="connsiteX195" fmla="*/ 134906 w 522150"/>
                <a:gd name="connsiteY195" fmla="*/ 177716 h 326488"/>
                <a:gd name="connsiteX196" fmla="*/ 139583 w 522150"/>
                <a:gd name="connsiteY196" fmla="*/ 180107 h 326488"/>
                <a:gd name="connsiteX197" fmla="*/ 143317 w 522150"/>
                <a:gd name="connsiteY197" fmla="*/ 176954 h 326488"/>
                <a:gd name="connsiteX198" fmla="*/ 146489 w 522150"/>
                <a:gd name="connsiteY198" fmla="*/ 172896 h 326488"/>
                <a:gd name="connsiteX199" fmla="*/ 144984 w 522150"/>
                <a:gd name="connsiteY199" fmla="*/ 167600 h 326488"/>
                <a:gd name="connsiteX200" fmla="*/ 141841 w 522150"/>
                <a:gd name="connsiteY200" fmla="*/ 163866 h 326488"/>
                <a:gd name="connsiteX201" fmla="*/ 139945 w 522150"/>
                <a:gd name="connsiteY201" fmla="*/ 159171 h 326488"/>
                <a:gd name="connsiteX202" fmla="*/ 135383 w 522150"/>
                <a:gd name="connsiteY202" fmla="*/ 156408 h 326488"/>
                <a:gd name="connsiteX203" fmla="*/ 130344 w 522150"/>
                <a:gd name="connsiteY203" fmla="*/ 158304 h 326488"/>
                <a:gd name="connsiteX204" fmla="*/ 125715 w 522150"/>
                <a:gd name="connsiteY204" fmla="*/ 153294 h 326488"/>
                <a:gd name="connsiteX205" fmla="*/ 125296 w 522150"/>
                <a:gd name="connsiteY205" fmla="*/ 147664 h 326488"/>
                <a:gd name="connsiteX206" fmla="*/ 125067 w 522150"/>
                <a:gd name="connsiteY206" fmla="*/ 142873 h 326488"/>
                <a:gd name="connsiteX207" fmla="*/ 121372 w 522150"/>
                <a:gd name="connsiteY207" fmla="*/ 137872 h 326488"/>
                <a:gd name="connsiteX208" fmla="*/ 120181 w 522150"/>
                <a:gd name="connsiteY208" fmla="*/ 132815 h 326488"/>
                <a:gd name="connsiteX209" fmla="*/ 116494 w 522150"/>
                <a:gd name="connsiteY209" fmla="*/ 128986 h 326488"/>
                <a:gd name="connsiteX210" fmla="*/ 114761 w 522150"/>
                <a:gd name="connsiteY210" fmla="*/ 123442 h 326488"/>
                <a:gd name="connsiteX211" fmla="*/ 113961 w 522150"/>
                <a:gd name="connsiteY211" fmla="*/ 117756 h 326488"/>
                <a:gd name="connsiteX212" fmla="*/ 111142 w 522150"/>
                <a:gd name="connsiteY212" fmla="*/ 113374 h 326488"/>
                <a:gd name="connsiteX213" fmla="*/ 107608 w 522150"/>
                <a:gd name="connsiteY213" fmla="*/ 107802 h 326488"/>
                <a:gd name="connsiteX214" fmla="*/ 109256 w 522150"/>
                <a:gd name="connsiteY214" fmla="*/ 112669 h 326488"/>
                <a:gd name="connsiteX215" fmla="*/ 105312 w 522150"/>
                <a:gd name="connsiteY215" fmla="*/ 107907 h 326488"/>
                <a:gd name="connsiteX216" fmla="*/ 101264 w 522150"/>
                <a:gd name="connsiteY216" fmla="*/ 102335 h 326488"/>
                <a:gd name="connsiteX217" fmla="*/ 98549 w 522150"/>
                <a:gd name="connsiteY217" fmla="*/ 96534 h 326488"/>
                <a:gd name="connsiteX218" fmla="*/ 93606 w 522150"/>
                <a:gd name="connsiteY218" fmla="*/ 92619 h 326488"/>
                <a:gd name="connsiteX219" fmla="*/ 91463 w 522150"/>
                <a:gd name="connsiteY219" fmla="*/ 87666 h 326488"/>
                <a:gd name="connsiteX220" fmla="*/ 89843 w 522150"/>
                <a:gd name="connsiteY220" fmla="*/ 81856 h 326488"/>
                <a:gd name="connsiteX221" fmla="*/ 85634 w 522150"/>
                <a:gd name="connsiteY221" fmla="*/ 76798 h 326488"/>
                <a:gd name="connsiteX222" fmla="*/ 84224 w 522150"/>
                <a:gd name="connsiteY222" fmla="*/ 71960 h 326488"/>
                <a:gd name="connsiteX223" fmla="*/ 80004 w 522150"/>
                <a:gd name="connsiteY223" fmla="*/ 68988 h 326488"/>
                <a:gd name="connsiteX224" fmla="*/ 76766 w 522150"/>
                <a:gd name="connsiteY224" fmla="*/ 63520 h 326488"/>
                <a:gd name="connsiteX225" fmla="*/ 70632 w 522150"/>
                <a:gd name="connsiteY225" fmla="*/ 56948 h 326488"/>
                <a:gd name="connsiteX226" fmla="*/ 66460 w 522150"/>
                <a:gd name="connsiteY226" fmla="*/ 53310 h 326488"/>
                <a:gd name="connsiteX227" fmla="*/ 62688 w 522150"/>
                <a:gd name="connsiteY227" fmla="*/ 50119 h 326488"/>
                <a:gd name="connsiteX228" fmla="*/ 59983 w 522150"/>
                <a:gd name="connsiteY228" fmla="*/ 45566 h 326488"/>
                <a:gd name="connsiteX229" fmla="*/ 60297 w 522150"/>
                <a:gd name="connsiteY229" fmla="*/ 38079 h 326488"/>
                <a:gd name="connsiteX230" fmla="*/ 59192 w 522150"/>
                <a:gd name="connsiteY230" fmla="*/ 31126 h 326488"/>
                <a:gd name="connsiteX231" fmla="*/ 56039 w 522150"/>
                <a:gd name="connsiteY231" fmla="*/ 26163 h 326488"/>
                <a:gd name="connsiteX232" fmla="*/ 56516 w 522150"/>
                <a:gd name="connsiteY232" fmla="*/ 19163 h 326488"/>
                <a:gd name="connsiteX233" fmla="*/ 57144 w 522150"/>
                <a:gd name="connsiteY233" fmla="*/ 13676 h 326488"/>
                <a:gd name="connsiteX234" fmla="*/ 61869 w 522150"/>
                <a:gd name="connsiteY234" fmla="*/ 15095 h 326488"/>
                <a:gd name="connsiteX235" fmla="*/ 66907 w 522150"/>
                <a:gd name="connsiteY235" fmla="*/ 19715 h 326488"/>
                <a:gd name="connsiteX236" fmla="*/ 71156 w 522150"/>
                <a:gd name="connsiteY236" fmla="*/ 15829 h 326488"/>
                <a:gd name="connsiteX237" fmla="*/ 75251 w 522150"/>
                <a:gd name="connsiteY237" fmla="*/ 19524 h 326488"/>
                <a:gd name="connsiteX238" fmla="*/ 82805 w 522150"/>
                <a:gd name="connsiteY238" fmla="*/ 24687 h 326488"/>
                <a:gd name="connsiteX239" fmla="*/ 86272 w 522150"/>
                <a:gd name="connsiteY239" fmla="*/ 28554 h 326488"/>
                <a:gd name="connsiteX240" fmla="*/ 85891 w 522150"/>
                <a:gd name="connsiteY240" fmla="*/ 35631 h 326488"/>
                <a:gd name="connsiteX241" fmla="*/ 89205 w 522150"/>
                <a:gd name="connsiteY241" fmla="*/ 41051 h 326488"/>
                <a:gd name="connsiteX242" fmla="*/ 91339 w 522150"/>
                <a:gd name="connsiteY242" fmla="*/ 47547 h 326488"/>
                <a:gd name="connsiteX243" fmla="*/ 95282 w 522150"/>
                <a:gd name="connsiteY243" fmla="*/ 56158 h 326488"/>
                <a:gd name="connsiteX244" fmla="*/ 97130 w 522150"/>
                <a:gd name="connsiteY244" fmla="*/ 61520 h 326488"/>
                <a:gd name="connsiteX245" fmla="*/ 100750 w 522150"/>
                <a:gd name="connsiteY245" fmla="*/ 64968 h 326488"/>
                <a:gd name="connsiteX246" fmla="*/ 103074 w 522150"/>
                <a:gd name="connsiteY246" fmla="*/ 70055 h 326488"/>
                <a:gd name="connsiteX247" fmla="*/ 107274 w 522150"/>
                <a:gd name="connsiteY247" fmla="*/ 75160 h 326488"/>
                <a:gd name="connsiteX248" fmla="*/ 110665 w 522150"/>
                <a:gd name="connsiteY248" fmla="*/ 78589 h 326488"/>
                <a:gd name="connsiteX249" fmla="*/ 114628 w 522150"/>
                <a:gd name="connsiteY249" fmla="*/ 82723 h 326488"/>
                <a:gd name="connsiteX250" fmla="*/ 118228 w 522150"/>
                <a:gd name="connsiteY250" fmla="*/ 87342 h 326488"/>
                <a:gd name="connsiteX251" fmla="*/ 123457 w 522150"/>
                <a:gd name="connsiteY251" fmla="*/ 87952 h 326488"/>
                <a:gd name="connsiteX252" fmla="*/ 128144 w 522150"/>
                <a:gd name="connsiteY252" fmla="*/ 89486 h 326488"/>
                <a:gd name="connsiteX253" fmla="*/ 128591 w 522150"/>
                <a:gd name="connsiteY253" fmla="*/ 97515 h 326488"/>
                <a:gd name="connsiteX254" fmla="*/ 132668 w 522150"/>
                <a:gd name="connsiteY254" fmla="*/ 102383 h 326488"/>
                <a:gd name="connsiteX255" fmla="*/ 137430 w 522150"/>
                <a:gd name="connsiteY255" fmla="*/ 104383 h 326488"/>
                <a:gd name="connsiteX256" fmla="*/ 139631 w 522150"/>
                <a:gd name="connsiteY256" fmla="*/ 108621 h 326488"/>
                <a:gd name="connsiteX257" fmla="*/ 145403 w 522150"/>
                <a:gd name="connsiteY257" fmla="*/ 111307 h 326488"/>
                <a:gd name="connsiteX258" fmla="*/ 149080 w 522150"/>
                <a:gd name="connsiteY258" fmla="*/ 114603 h 326488"/>
                <a:gd name="connsiteX259" fmla="*/ 148137 w 522150"/>
                <a:gd name="connsiteY259" fmla="*/ 120051 h 326488"/>
                <a:gd name="connsiteX260" fmla="*/ 146517 w 522150"/>
                <a:gd name="connsiteY260" fmla="*/ 125033 h 326488"/>
                <a:gd name="connsiteX261" fmla="*/ 147032 w 522150"/>
                <a:gd name="connsiteY261" fmla="*/ 130548 h 326488"/>
                <a:gd name="connsiteX262" fmla="*/ 152127 w 522150"/>
                <a:gd name="connsiteY262" fmla="*/ 132872 h 326488"/>
                <a:gd name="connsiteX263" fmla="*/ 162615 w 522150"/>
                <a:gd name="connsiteY263" fmla="*/ 137520 h 326488"/>
                <a:gd name="connsiteX264" fmla="*/ 167968 w 522150"/>
                <a:gd name="connsiteY264" fmla="*/ 145512 h 326488"/>
                <a:gd name="connsiteX265" fmla="*/ 171206 w 522150"/>
                <a:gd name="connsiteY265" fmla="*/ 149274 h 326488"/>
                <a:gd name="connsiteX266" fmla="*/ 176311 w 522150"/>
                <a:gd name="connsiteY266" fmla="*/ 153132 h 326488"/>
                <a:gd name="connsiteX267" fmla="*/ 180684 w 522150"/>
                <a:gd name="connsiteY267" fmla="*/ 156675 h 326488"/>
                <a:gd name="connsiteX268" fmla="*/ 186541 w 522150"/>
                <a:gd name="connsiteY268" fmla="*/ 160895 h 326488"/>
                <a:gd name="connsiteX269" fmla="*/ 189408 w 522150"/>
                <a:gd name="connsiteY269" fmla="*/ 165295 h 326488"/>
                <a:gd name="connsiteX270" fmla="*/ 193037 w 522150"/>
                <a:gd name="connsiteY270" fmla="*/ 170048 h 326488"/>
                <a:gd name="connsiteX271" fmla="*/ 196076 w 522150"/>
                <a:gd name="connsiteY271" fmla="*/ 174715 h 326488"/>
                <a:gd name="connsiteX272" fmla="*/ 202467 w 522150"/>
                <a:gd name="connsiteY272" fmla="*/ 181268 h 326488"/>
                <a:gd name="connsiteX273" fmla="*/ 206115 w 522150"/>
                <a:gd name="connsiteY273" fmla="*/ 184840 h 326488"/>
                <a:gd name="connsiteX274" fmla="*/ 208735 w 522150"/>
                <a:gd name="connsiteY274" fmla="*/ 192203 h 326488"/>
                <a:gd name="connsiteX275" fmla="*/ 210478 w 522150"/>
                <a:gd name="connsiteY275" fmla="*/ 199280 h 326488"/>
                <a:gd name="connsiteX276" fmla="*/ 213621 w 522150"/>
                <a:gd name="connsiteY276" fmla="*/ 204081 h 326488"/>
                <a:gd name="connsiteX277" fmla="*/ 215669 w 522150"/>
                <a:gd name="connsiteY277" fmla="*/ 208986 h 326488"/>
                <a:gd name="connsiteX278" fmla="*/ 214250 w 522150"/>
                <a:gd name="connsiteY278" fmla="*/ 213873 h 326488"/>
                <a:gd name="connsiteX279" fmla="*/ 211259 w 522150"/>
                <a:gd name="connsiteY279" fmla="*/ 218092 h 326488"/>
                <a:gd name="connsiteX280" fmla="*/ 215669 w 522150"/>
                <a:gd name="connsiteY280" fmla="*/ 220616 h 326488"/>
                <a:gd name="connsiteX281" fmla="*/ 210316 w 522150"/>
                <a:gd name="connsiteY281" fmla="*/ 222969 h 326488"/>
                <a:gd name="connsiteX282" fmla="*/ 210468 w 522150"/>
                <a:gd name="connsiteY282" fmla="*/ 227836 h 326488"/>
                <a:gd name="connsiteX283" fmla="*/ 213935 w 522150"/>
                <a:gd name="connsiteY283" fmla="*/ 235199 h 326488"/>
                <a:gd name="connsiteX284" fmla="*/ 217460 w 522150"/>
                <a:gd name="connsiteY284" fmla="*/ 238990 h 326488"/>
                <a:gd name="connsiteX285" fmla="*/ 221489 w 522150"/>
                <a:gd name="connsiteY285" fmla="*/ 244219 h 326488"/>
                <a:gd name="connsiteX286" fmla="*/ 226880 w 522150"/>
                <a:gd name="connsiteY286" fmla="*/ 246696 h 326488"/>
                <a:gd name="connsiteX287" fmla="*/ 232280 w 522150"/>
                <a:gd name="connsiteY287" fmla="*/ 249153 h 326488"/>
                <a:gd name="connsiteX288" fmla="*/ 237071 w 522150"/>
                <a:gd name="connsiteY288" fmla="*/ 251877 h 326488"/>
                <a:gd name="connsiteX289" fmla="*/ 241320 w 522150"/>
                <a:gd name="connsiteY289" fmla="*/ 255202 h 326488"/>
                <a:gd name="connsiteX290" fmla="*/ 244472 w 522150"/>
                <a:gd name="connsiteY290" fmla="*/ 260850 h 326488"/>
                <a:gd name="connsiteX291" fmla="*/ 251245 w 522150"/>
                <a:gd name="connsiteY291" fmla="*/ 263165 h 326488"/>
                <a:gd name="connsiteX292" fmla="*/ 257007 w 522150"/>
                <a:gd name="connsiteY292" fmla="*/ 265489 h 326488"/>
                <a:gd name="connsiteX293" fmla="*/ 262418 w 522150"/>
                <a:gd name="connsiteY293" fmla="*/ 266651 h 326488"/>
                <a:gd name="connsiteX294" fmla="*/ 268237 w 522150"/>
                <a:gd name="connsiteY294" fmla="*/ 266813 h 326488"/>
                <a:gd name="connsiteX295" fmla="*/ 273276 w 522150"/>
                <a:gd name="connsiteY295" fmla="*/ 270118 h 326488"/>
                <a:gd name="connsiteX296" fmla="*/ 277067 w 522150"/>
                <a:gd name="connsiteY296" fmla="*/ 273261 h 326488"/>
                <a:gd name="connsiteX297" fmla="*/ 281706 w 522150"/>
                <a:gd name="connsiteY297" fmla="*/ 276176 h 326488"/>
                <a:gd name="connsiteX298" fmla="*/ 287611 w 522150"/>
                <a:gd name="connsiteY298" fmla="*/ 280252 h 326488"/>
                <a:gd name="connsiteX299" fmla="*/ 294126 w 522150"/>
                <a:gd name="connsiteY299" fmla="*/ 282557 h 326488"/>
                <a:gd name="connsiteX300" fmla="*/ 301632 w 522150"/>
                <a:gd name="connsiteY300" fmla="*/ 285234 h 326488"/>
                <a:gd name="connsiteX301" fmla="*/ 306271 w 522150"/>
                <a:gd name="connsiteY301" fmla="*/ 288348 h 326488"/>
                <a:gd name="connsiteX302" fmla="*/ 311843 w 522150"/>
                <a:gd name="connsiteY302" fmla="*/ 289568 h 326488"/>
                <a:gd name="connsiteX303" fmla="*/ 316596 w 522150"/>
                <a:gd name="connsiteY303" fmla="*/ 290616 h 326488"/>
                <a:gd name="connsiteX304" fmla="*/ 321339 w 522150"/>
                <a:gd name="connsiteY304" fmla="*/ 292006 h 326488"/>
                <a:gd name="connsiteX305" fmla="*/ 326054 w 522150"/>
                <a:gd name="connsiteY305" fmla="*/ 295378 h 326488"/>
                <a:gd name="connsiteX306" fmla="*/ 332312 w 522150"/>
                <a:gd name="connsiteY306" fmla="*/ 297283 h 326488"/>
                <a:gd name="connsiteX307" fmla="*/ 337665 w 522150"/>
                <a:gd name="connsiteY307" fmla="*/ 300722 h 326488"/>
                <a:gd name="connsiteX308" fmla="*/ 343647 w 522150"/>
                <a:gd name="connsiteY308" fmla="*/ 301541 h 326488"/>
                <a:gd name="connsiteX309" fmla="*/ 348362 w 522150"/>
                <a:gd name="connsiteY309" fmla="*/ 302522 h 326488"/>
                <a:gd name="connsiteX310" fmla="*/ 357001 w 522150"/>
                <a:gd name="connsiteY310" fmla="*/ 306151 h 326488"/>
                <a:gd name="connsiteX311" fmla="*/ 362687 w 522150"/>
                <a:gd name="connsiteY311" fmla="*/ 306608 h 326488"/>
                <a:gd name="connsiteX312" fmla="*/ 368021 w 522150"/>
                <a:gd name="connsiteY312" fmla="*/ 304722 h 326488"/>
                <a:gd name="connsiteX313" fmla="*/ 376384 w 522150"/>
                <a:gd name="connsiteY313" fmla="*/ 301865 h 326488"/>
                <a:gd name="connsiteX314" fmla="*/ 381375 w 522150"/>
                <a:gd name="connsiteY314" fmla="*/ 298293 h 326488"/>
                <a:gd name="connsiteX315" fmla="*/ 390081 w 522150"/>
                <a:gd name="connsiteY315" fmla="*/ 297445 h 326488"/>
                <a:gd name="connsiteX316" fmla="*/ 395434 w 522150"/>
                <a:gd name="connsiteY316" fmla="*/ 298426 h 326488"/>
                <a:gd name="connsiteX317" fmla="*/ 402683 w 522150"/>
                <a:gd name="connsiteY317" fmla="*/ 301417 h 326488"/>
                <a:gd name="connsiteX318" fmla="*/ 407674 w 522150"/>
                <a:gd name="connsiteY318" fmla="*/ 304341 h 326488"/>
                <a:gd name="connsiteX319" fmla="*/ 415580 w 522150"/>
                <a:gd name="connsiteY319" fmla="*/ 311180 h 326488"/>
                <a:gd name="connsiteX320" fmla="*/ 422704 w 522150"/>
                <a:gd name="connsiteY320" fmla="*/ 318076 h 326488"/>
                <a:gd name="connsiteX321" fmla="*/ 428524 w 522150"/>
                <a:gd name="connsiteY321" fmla="*/ 324572 h 326488"/>
                <a:gd name="connsiteX322" fmla="*/ 517592 w 522150"/>
                <a:gd name="connsiteY322" fmla="*/ 226493 h 326488"/>
                <a:gd name="connsiteX323" fmla="*/ 521993 w 522150"/>
                <a:gd name="connsiteY323" fmla="*/ 220950 h 326488"/>
                <a:gd name="connsiteX324" fmla="*/ 517278 w 522150"/>
                <a:gd name="connsiteY324" fmla="*/ 224140 h 3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Lst>
              <a:rect l="l" t="t" r="r" b="b"/>
              <a:pathLst>
                <a:path w="522150" h="326488">
                  <a:moveTo>
                    <a:pt x="-158" y="69988"/>
                  </a:moveTo>
                  <a:lnTo>
                    <a:pt x="4" y="64225"/>
                  </a:lnTo>
                  <a:lnTo>
                    <a:pt x="-158" y="69988"/>
                  </a:lnTo>
                  <a:close/>
                  <a:moveTo>
                    <a:pt x="85319" y="68369"/>
                  </a:moveTo>
                  <a:lnTo>
                    <a:pt x="84224" y="62511"/>
                  </a:lnTo>
                  <a:lnTo>
                    <a:pt x="78242" y="57720"/>
                  </a:lnTo>
                  <a:lnTo>
                    <a:pt x="80919" y="63501"/>
                  </a:lnTo>
                  <a:lnTo>
                    <a:pt x="85319" y="68369"/>
                  </a:lnTo>
                  <a:close/>
                  <a:moveTo>
                    <a:pt x="51325" y="85742"/>
                  </a:moveTo>
                  <a:lnTo>
                    <a:pt x="50696" y="79665"/>
                  </a:lnTo>
                  <a:lnTo>
                    <a:pt x="48820" y="84104"/>
                  </a:lnTo>
                  <a:close/>
                  <a:moveTo>
                    <a:pt x="99330" y="72503"/>
                  </a:moveTo>
                  <a:lnTo>
                    <a:pt x="99578" y="65549"/>
                  </a:lnTo>
                  <a:lnTo>
                    <a:pt x="95644" y="68654"/>
                  </a:lnTo>
                  <a:lnTo>
                    <a:pt x="99330" y="72503"/>
                  </a:lnTo>
                  <a:close/>
                  <a:moveTo>
                    <a:pt x="116542" y="127081"/>
                  </a:moveTo>
                  <a:lnTo>
                    <a:pt x="118981" y="122766"/>
                  </a:lnTo>
                  <a:lnTo>
                    <a:pt x="116542" y="127081"/>
                  </a:lnTo>
                  <a:close/>
                  <a:moveTo>
                    <a:pt x="108437" y="154484"/>
                  </a:moveTo>
                  <a:lnTo>
                    <a:pt x="104055" y="150884"/>
                  </a:lnTo>
                  <a:lnTo>
                    <a:pt x="108437" y="154484"/>
                  </a:lnTo>
                  <a:close/>
                  <a:moveTo>
                    <a:pt x="127982" y="144474"/>
                  </a:moveTo>
                  <a:lnTo>
                    <a:pt x="125429" y="140349"/>
                  </a:lnTo>
                  <a:lnTo>
                    <a:pt x="127982" y="144474"/>
                  </a:lnTo>
                  <a:close/>
                  <a:moveTo>
                    <a:pt x="140422" y="157789"/>
                  </a:moveTo>
                  <a:lnTo>
                    <a:pt x="138059" y="153646"/>
                  </a:lnTo>
                  <a:lnTo>
                    <a:pt x="140422" y="157789"/>
                  </a:lnTo>
                  <a:close/>
                  <a:moveTo>
                    <a:pt x="430991" y="326392"/>
                  </a:moveTo>
                  <a:lnTo>
                    <a:pt x="431782" y="321600"/>
                  </a:lnTo>
                  <a:lnTo>
                    <a:pt x="433458" y="316914"/>
                  </a:lnTo>
                  <a:lnTo>
                    <a:pt x="434677" y="307818"/>
                  </a:lnTo>
                  <a:lnTo>
                    <a:pt x="439145" y="300017"/>
                  </a:lnTo>
                  <a:lnTo>
                    <a:pt x="460442" y="299988"/>
                  </a:lnTo>
                  <a:lnTo>
                    <a:pt x="461119" y="295254"/>
                  </a:lnTo>
                  <a:lnTo>
                    <a:pt x="457089" y="292282"/>
                  </a:lnTo>
                  <a:lnTo>
                    <a:pt x="454470" y="287720"/>
                  </a:lnTo>
                  <a:lnTo>
                    <a:pt x="449184" y="284396"/>
                  </a:lnTo>
                  <a:lnTo>
                    <a:pt x="445955" y="280862"/>
                  </a:lnTo>
                  <a:lnTo>
                    <a:pt x="451422" y="279652"/>
                  </a:lnTo>
                  <a:lnTo>
                    <a:pt x="451432" y="269908"/>
                  </a:lnTo>
                  <a:lnTo>
                    <a:pt x="467767" y="269889"/>
                  </a:lnTo>
                  <a:lnTo>
                    <a:pt x="481778" y="269899"/>
                  </a:lnTo>
                  <a:lnTo>
                    <a:pt x="486341" y="268499"/>
                  </a:lnTo>
                  <a:lnTo>
                    <a:pt x="489122" y="264508"/>
                  </a:lnTo>
                  <a:lnTo>
                    <a:pt x="491703" y="260145"/>
                  </a:lnTo>
                  <a:lnTo>
                    <a:pt x="496847" y="256773"/>
                  </a:lnTo>
                  <a:lnTo>
                    <a:pt x="498857" y="251877"/>
                  </a:lnTo>
                  <a:lnTo>
                    <a:pt x="499961" y="257659"/>
                  </a:lnTo>
                  <a:lnTo>
                    <a:pt x="502628" y="262726"/>
                  </a:lnTo>
                  <a:lnTo>
                    <a:pt x="504905" y="257183"/>
                  </a:lnTo>
                  <a:lnTo>
                    <a:pt x="506839" y="251420"/>
                  </a:lnTo>
                  <a:lnTo>
                    <a:pt x="508315" y="246829"/>
                  </a:lnTo>
                  <a:lnTo>
                    <a:pt x="507201" y="241886"/>
                  </a:lnTo>
                  <a:lnTo>
                    <a:pt x="507515" y="236209"/>
                  </a:lnTo>
                  <a:lnTo>
                    <a:pt x="509468" y="230808"/>
                  </a:lnTo>
                  <a:lnTo>
                    <a:pt x="512001" y="224807"/>
                  </a:lnTo>
                  <a:lnTo>
                    <a:pt x="518373" y="217587"/>
                  </a:lnTo>
                  <a:lnTo>
                    <a:pt x="520421" y="211349"/>
                  </a:lnTo>
                  <a:lnTo>
                    <a:pt x="519002" y="206281"/>
                  </a:lnTo>
                  <a:lnTo>
                    <a:pt x="512192" y="206224"/>
                  </a:lnTo>
                  <a:lnTo>
                    <a:pt x="504686" y="204929"/>
                  </a:lnTo>
                  <a:lnTo>
                    <a:pt x="499333" y="202728"/>
                  </a:lnTo>
                  <a:lnTo>
                    <a:pt x="491027" y="204367"/>
                  </a:lnTo>
                  <a:lnTo>
                    <a:pt x="467767" y="210348"/>
                  </a:lnTo>
                  <a:lnTo>
                    <a:pt x="461709" y="213873"/>
                  </a:lnTo>
                  <a:lnTo>
                    <a:pt x="460290" y="220445"/>
                  </a:lnTo>
                  <a:lnTo>
                    <a:pt x="459690" y="230522"/>
                  </a:lnTo>
                  <a:lnTo>
                    <a:pt x="457594" y="235028"/>
                  </a:lnTo>
                  <a:lnTo>
                    <a:pt x="456089" y="240400"/>
                  </a:lnTo>
                  <a:lnTo>
                    <a:pt x="453232" y="245286"/>
                  </a:lnTo>
                  <a:lnTo>
                    <a:pt x="447698" y="249220"/>
                  </a:lnTo>
                  <a:lnTo>
                    <a:pt x="442973" y="252382"/>
                  </a:lnTo>
                  <a:lnTo>
                    <a:pt x="436782" y="255202"/>
                  </a:lnTo>
                  <a:lnTo>
                    <a:pt x="423295" y="255706"/>
                  </a:lnTo>
                  <a:lnTo>
                    <a:pt x="407236" y="259688"/>
                  </a:lnTo>
                  <a:lnTo>
                    <a:pt x="398425" y="263165"/>
                  </a:lnTo>
                  <a:lnTo>
                    <a:pt x="392186" y="263431"/>
                  </a:lnTo>
                  <a:lnTo>
                    <a:pt x="388795" y="258678"/>
                  </a:lnTo>
                  <a:lnTo>
                    <a:pt x="384547" y="256354"/>
                  </a:lnTo>
                  <a:lnTo>
                    <a:pt x="378594" y="254297"/>
                  </a:lnTo>
                  <a:lnTo>
                    <a:pt x="372898" y="253020"/>
                  </a:lnTo>
                  <a:lnTo>
                    <a:pt x="368831" y="248153"/>
                  </a:lnTo>
                  <a:lnTo>
                    <a:pt x="363478" y="242886"/>
                  </a:lnTo>
                  <a:lnTo>
                    <a:pt x="361897" y="237180"/>
                  </a:lnTo>
                  <a:lnTo>
                    <a:pt x="359382" y="232523"/>
                  </a:lnTo>
                  <a:lnTo>
                    <a:pt x="355686" y="227608"/>
                  </a:lnTo>
                  <a:lnTo>
                    <a:pt x="352305" y="223464"/>
                  </a:lnTo>
                  <a:lnTo>
                    <a:pt x="348781" y="218702"/>
                  </a:lnTo>
                  <a:lnTo>
                    <a:pt x="345533" y="211349"/>
                  </a:lnTo>
                  <a:lnTo>
                    <a:pt x="346476" y="203909"/>
                  </a:lnTo>
                  <a:lnTo>
                    <a:pt x="340685" y="196747"/>
                  </a:lnTo>
                  <a:lnTo>
                    <a:pt x="338913" y="191641"/>
                  </a:lnTo>
                  <a:lnTo>
                    <a:pt x="337980" y="186250"/>
                  </a:lnTo>
                  <a:lnTo>
                    <a:pt x="339237" y="179592"/>
                  </a:lnTo>
                  <a:lnTo>
                    <a:pt x="339237" y="172572"/>
                  </a:lnTo>
                  <a:lnTo>
                    <a:pt x="339389" y="164847"/>
                  </a:lnTo>
                  <a:lnTo>
                    <a:pt x="340056" y="156856"/>
                  </a:lnTo>
                  <a:lnTo>
                    <a:pt x="340647" y="151770"/>
                  </a:lnTo>
                  <a:lnTo>
                    <a:pt x="342228" y="144645"/>
                  </a:lnTo>
                  <a:lnTo>
                    <a:pt x="345666" y="136453"/>
                  </a:lnTo>
                  <a:lnTo>
                    <a:pt x="348209" y="131424"/>
                  </a:lnTo>
                  <a:lnTo>
                    <a:pt x="349629" y="124814"/>
                  </a:lnTo>
                  <a:lnTo>
                    <a:pt x="345123" y="126747"/>
                  </a:lnTo>
                  <a:lnTo>
                    <a:pt x="341380" y="123718"/>
                  </a:lnTo>
                  <a:lnTo>
                    <a:pt x="334874" y="122918"/>
                  </a:lnTo>
                  <a:lnTo>
                    <a:pt x="330017" y="121480"/>
                  </a:lnTo>
                  <a:lnTo>
                    <a:pt x="325321" y="119223"/>
                  </a:lnTo>
                  <a:lnTo>
                    <a:pt x="320606" y="117299"/>
                  </a:lnTo>
                  <a:lnTo>
                    <a:pt x="316091" y="113851"/>
                  </a:lnTo>
                  <a:lnTo>
                    <a:pt x="313814" y="107869"/>
                  </a:lnTo>
                  <a:lnTo>
                    <a:pt x="311605" y="103392"/>
                  </a:lnTo>
                  <a:lnTo>
                    <a:pt x="310738" y="98344"/>
                  </a:lnTo>
                  <a:lnTo>
                    <a:pt x="308557" y="93486"/>
                  </a:lnTo>
                  <a:lnTo>
                    <a:pt x="304471" y="90562"/>
                  </a:lnTo>
                  <a:lnTo>
                    <a:pt x="302032" y="85438"/>
                  </a:lnTo>
                  <a:lnTo>
                    <a:pt x="298260" y="82304"/>
                  </a:lnTo>
                  <a:lnTo>
                    <a:pt x="296860" y="77389"/>
                  </a:lnTo>
                  <a:lnTo>
                    <a:pt x="294050" y="72779"/>
                  </a:lnTo>
                  <a:lnTo>
                    <a:pt x="291879" y="68283"/>
                  </a:lnTo>
                  <a:lnTo>
                    <a:pt x="289583" y="63930"/>
                  </a:lnTo>
                  <a:lnTo>
                    <a:pt x="285659" y="60901"/>
                  </a:lnTo>
                  <a:lnTo>
                    <a:pt x="281706" y="57977"/>
                  </a:lnTo>
                  <a:lnTo>
                    <a:pt x="279020" y="53795"/>
                  </a:lnTo>
                  <a:lnTo>
                    <a:pt x="274067" y="53424"/>
                  </a:lnTo>
                  <a:lnTo>
                    <a:pt x="269342" y="52652"/>
                  </a:lnTo>
                  <a:lnTo>
                    <a:pt x="264361" y="51262"/>
                  </a:lnTo>
                  <a:lnTo>
                    <a:pt x="260255" y="53757"/>
                  </a:lnTo>
                  <a:lnTo>
                    <a:pt x="256617" y="57063"/>
                  </a:lnTo>
                  <a:lnTo>
                    <a:pt x="254369" y="63092"/>
                  </a:lnTo>
                  <a:lnTo>
                    <a:pt x="251321" y="66883"/>
                  </a:lnTo>
                  <a:lnTo>
                    <a:pt x="246396" y="67445"/>
                  </a:lnTo>
                  <a:lnTo>
                    <a:pt x="242301" y="64892"/>
                  </a:lnTo>
                  <a:lnTo>
                    <a:pt x="238081" y="62606"/>
                  </a:lnTo>
                  <a:lnTo>
                    <a:pt x="233538" y="60415"/>
                  </a:lnTo>
                  <a:lnTo>
                    <a:pt x="229661" y="57120"/>
                  </a:lnTo>
                  <a:lnTo>
                    <a:pt x="226537" y="52576"/>
                  </a:lnTo>
                  <a:lnTo>
                    <a:pt x="224661" y="47661"/>
                  </a:lnTo>
                  <a:lnTo>
                    <a:pt x="223375" y="43023"/>
                  </a:lnTo>
                  <a:lnTo>
                    <a:pt x="221384" y="38051"/>
                  </a:lnTo>
                  <a:lnTo>
                    <a:pt x="217755" y="34660"/>
                  </a:lnTo>
                  <a:lnTo>
                    <a:pt x="213212" y="32574"/>
                  </a:lnTo>
                  <a:lnTo>
                    <a:pt x="210030" y="28573"/>
                  </a:lnTo>
                  <a:lnTo>
                    <a:pt x="205925" y="25011"/>
                  </a:lnTo>
                  <a:lnTo>
                    <a:pt x="201943" y="22030"/>
                  </a:lnTo>
                  <a:lnTo>
                    <a:pt x="197409" y="16258"/>
                  </a:lnTo>
                  <a:lnTo>
                    <a:pt x="166701" y="14534"/>
                  </a:lnTo>
                  <a:lnTo>
                    <a:pt x="166739" y="20715"/>
                  </a:lnTo>
                  <a:lnTo>
                    <a:pt x="148565" y="23249"/>
                  </a:lnTo>
                  <a:lnTo>
                    <a:pt x="119381" y="23354"/>
                  </a:lnTo>
                  <a:lnTo>
                    <a:pt x="95644" y="14581"/>
                  </a:lnTo>
                  <a:lnTo>
                    <a:pt x="63659" y="2951"/>
                  </a:lnTo>
                  <a:lnTo>
                    <a:pt x="57459" y="617"/>
                  </a:lnTo>
                  <a:lnTo>
                    <a:pt x="18882" y="-97"/>
                  </a:lnTo>
                  <a:lnTo>
                    <a:pt x="20463" y="4885"/>
                  </a:lnTo>
                  <a:lnTo>
                    <a:pt x="22988" y="9342"/>
                  </a:lnTo>
                  <a:lnTo>
                    <a:pt x="27398" y="13057"/>
                  </a:lnTo>
                  <a:lnTo>
                    <a:pt x="26131" y="18610"/>
                  </a:lnTo>
                  <a:lnTo>
                    <a:pt x="29912" y="21925"/>
                  </a:lnTo>
                  <a:lnTo>
                    <a:pt x="32113" y="29469"/>
                  </a:lnTo>
                  <a:lnTo>
                    <a:pt x="36485" y="33212"/>
                  </a:lnTo>
                  <a:lnTo>
                    <a:pt x="36999" y="38994"/>
                  </a:lnTo>
                  <a:lnTo>
                    <a:pt x="40933" y="44108"/>
                  </a:lnTo>
                  <a:lnTo>
                    <a:pt x="40990" y="49338"/>
                  </a:lnTo>
                  <a:lnTo>
                    <a:pt x="46000" y="56100"/>
                  </a:lnTo>
                  <a:lnTo>
                    <a:pt x="50848" y="59349"/>
                  </a:lnTo>
                  <a:lnTo>
                    <a:pt x="55411" y="61339"/>
                  </a:lnTo>
                  <a:lnTo>
                    <a:pt x="59154" y="65835"/>
                  </a:lnTo>
                  <a:lnTo>
                    <a:pt x="62974" y="69378"/>
                  </a:lnTo>
                  <a:lnTo>
                    <a:pt x="66431" y="74474"/>
                  </a:lnTo>
                  <a:lnTo>
                    <a:pt x="69479" y="79103"/>
                  </a:lnTo>
                  <a:lnTo>
                    <a:pt x="67374" y="86457"/>
                  </a:lnTo>
                  <a:lnTo>
                    <a:pt x="60449" y="90552"/>
                  </a:lnTo>
                  <a:lnTo>
                    <a:pt x="54868" y="89971"/>
                  </a:lnTo>
                  <a:lnTo>
                    <a:pt x="59630" y="95924"/>
                  </a:lnTo>
                  <a:lnTo>
                    <a:pt x="62659" y="100487"/>
                  </a:lnTo>
                  <a:lnTo>
                    <a:pt x="67117" y="102601"/>
                  </a:lnTo>
                  <a:lnTo>
                    <a:pt x="71470" y="105259"/>
                  </a:lnTo>
                  <a:lnTo>
                    <a:pt x="75089" y="108974"/>
                  </a:lnTo>
                  <a:lnTo>
                    <a:pt x="80442" y="108621"/>
                  </a:lnTo>
                  <a:lnTo>
                    <a:pt x="86424" y="112669"/>
                  </a:lnTo>
                  <a:lnTo>
                    <a:pt x="91301" y="116365"/>
                  </a:lnTo>
                  <a:lnTo>
                    <a:pt x="95644" y="119375"/>
                  </a:lnTo>
                  <a:lnTo>
                    <a:pt x="100007" y="123547"/>
                  </a:lnTo>
                  <a:lnTo>
                    <a:pt x="101835" y="130005"/>
                  </a:lnTo>
                  <a:lnTo>
                    <a:pt x="101331" y="138054"/>
                  </a:lnTo>
                  <a:lnTo>
                    <a:pt x="98864" y="145683"/>
                  </a:lnTo>
                  <a:lnTo>
                    <a:pt x="102483" y="150360"/>
                  </a:lnTo>
                  <a:lnTo>
                    <a:pt x="100435" y="144816"/>
                  </a:lnTo>
                  <a:lnTo>
                    <a:pt x="106103" y="148455"/>
                  </a:lnTo>
                  <a:lnTo>
                    <a:pt x="110722" y="152408"/>
                  </a:lnTo>
                  <a:lnTo>
                    <a:pt x="115875" y="155656"/>
                  </a:lnTo>
                  <a:lnTo>
                    <a:pt x="120943" y="159466"/>
                  </a:lnTo>
                  <a:lnTo>
                    <a:pt x="125077" y="163924"/>
                  </a:lnTo>
                  <a:lnTo>
                    <a:pt x="129239" y="167086"/>
                  </a:lnTo>
                  <a:lnTo>
                    <a:pt x="133182" y="170858"/>
                  </a:lnTo>
                  <a:lnTo>
                    <a:pt x="134906" y="177716"/>
                  </a:lnTo>
                  <a:lnTo>
                    <a:pt x="139583" y="180107"/>
                  </a:lnTo>
                  <a:lnTo>
                    <a:pt x="143317" y="176954"/>
                  </a:lnTo>
                  <a:lnTo>
                    <a:pt x="146489" y="172896"/>
                  </a:lnTo>
                  <a:lnTo>
                    <a:pt x="144984" y="167600"/>
                  </a:lnTo>
                  <a:lnTo>
                    <a:pt x="141841" y="163866"/>
                  </a:lnTo>
                  <a:lnTo>
                    <a:pt x="139945" y="159171"/>
                  </a:lnTo>
                  <a:lnTo>
                    <a:pt x="135383" y="156408"/>
                  </a:lnTo>
                  <a:lnTo>
                    <a:pt x="130344" y="158304"/>
                  </a:lnTo>
                  <a:lnTo>
                    <a:pt x="125715" y="153294"/>
                  </a:lnTo>
                  <a:lnTo>
                    <a:pt x="125296" y="147664"/>
                  </a:lnTo>
                  <a:lnTo>
                    <a:pt x="125067" y="142873"/>
                  </a:lnTo>
                  <a:lnTo>
                    <a:pt x="121372" y="137872"/>
                  </a:lnTo>
                  <a:lnTo>
                    <a:pt x="120181" y="132815"/>
                  </a:lnTo>
                  <a:lnTo>
                    <a:pt x="116494" y="128986"/>
                  </a:lnTo>
                  <a:lnTo>
                    <a:pt x="114761" y="123442"/>
                  </a:lnTo>
                  <a:lnTo>
                    <a:pt x="113961" y="117756"/>
                  </a:lnTo>
                  <a:lnTo>
                    <a:pt x="111142" y="113374"/>
                  </a:lnTo>
                  <a:lnTo>
                    <a:pt x="107608" y="107802"/>
                  </a:lnTo>
                  <a:lnTo>
                    <a:pt x="109256" y="112669"/>
                  </a:lnTo>
                  <a:lnTo>
                    <a:pt x="105312" y="107907"/>
                  </a:lnTo>
                  <a:lnTo>
                    <a:pt x="101264" y="102335"/>
                  </a:lnTo>
                  <a:lnTo>
                    <a:pt x="98549" y="96534"/>
                  </a:lnTo>
                  <a:lnTo>
                    <a:pt x="93606" y="92619"/>
                  </a:lnTo>
                  <a:lnTo>
                    <a:pt x="91463" y="87666"/>
                  </a:lnTo>
                  <a:lnTo>
                    <a:pt x="89843" y="81856"/>
                  </a:lnTo>
                  <a:lnTo>
                    <a:pt x="85634" y="76798"/>
                  </a:lnTo>
                  <a:lnTo>
                    <a:pt x="84224" y="71960"/>
                  </a:lnTo>
                  <a:lnTo>
                    <a:pt x="80004" y="68988"/>
                  </a:lnTo>
                  <a:lnTo>
                    <a:pt x="76766" y="63520"/>
                  </a:lnTo>
                  <a:lnTo>
                    <a:pt x="70632" y="56948"/>
                  </a:lnTo>
                  <a:lnTo>
                    <a:pt x="66460" y="53310"/>
                  </a:lnTo>
                  <a:lnTo>
                    <a:pt x="62688" y="50119"/>
                  </a:lnTo>
                  <a:lnTo>
                    <a:pt x="59983" y="45566"/>
                  </a:lnTo>
                  <a:lnTo>
                    <a:pt x="60297" y="38079"/>
                  </a:lnTo>
                  <a:lnTo>
                    <a:pt x="59192" y="31126"/>
                  </a:lnTo>
                  <a:lnTo>
                    <a:pt x="56039" y="26163"/>
                  </a:lnTo>
                  <a:lnTo>
                    <a:pt x="56516" y="19163"/>
                  </a:lnTo>
                  <a:lnTo>
                    <a:pt x="57144" y="13676"/>
                  </a:lnTo>
                  <a:lnTo>
                    <a:pt x="61869" y="15095"/>
                  </a:lnTo>
                  <a:lnTo>
                    <a:pt x="66907" y="19715"/>
                  </a:lnTo>
                  <a:lnTo>
                    <a:pt x="71156" y="15829"/>
                  </a:lnTo>
                  <a:lnTo>
                    <a:pt x="75251" y="19524"/>
                  </a:lnTo>
                  <a:lnTo>
                    <a:pt x="82805" y="24687"/>
                  </a:lnTo>
                  <a:lnTo>
                    <a:pt x="86272" y="28554"/>
                  </a:lnTo>
                  <a:lnTo>
                    <a:pt x="85891" y="35631"/>
                  </a:lnTo>
                  <a:lnTo>
                    <a:pt x="89205" y="41051"/>
                  </a:lnTo>
                  <a:lnTo>
                    <a:pt x="91339" y="47547"/>
                  </a:lnTo>
                  <a:lnTo>
                    <a:pt x="95282" y="56158"/>
                  </a:lnTo>
                  <a:lnTo>
                    <a:pt x="97130" y="61520"/>
                  </a:lnTo>
                  <a:lnTo>
                    <a:pt x="100750" y="64968"/>
                  </a:lnTo>
                  <a:lnTo>
                    <a:pt x="103074" y="70055"/>
                  </a:lnTo>
                  <a:lnTo>
                    <a:pt x="107274" y="75160"/>
                  </a:lnTo>
                  <a:lnTo>
                    <a:pt x="110665" y="78589"/>
                  </a:lnTo>
                  <a:lnTo>
                    <a:pt x="114628" y="82723"/>
                  </a:lnTo>
                  <a:lnTo>
                    <a:pt x="118228" y="87342"/>
                  </a:lnTo>
                  <a:lnTo>
                    <a:pt x="123457" y="87952"/>
                  </a:lnTo>
                  <a:lnTo>
                    <a:pt x="128144" y="89486"/>
                  </a:lnTo>
                  <a:lnTo>
                    <a:pt x="128591" y="97515"/>
                  </a:lnTo>
                  <a:lnTo>
                    <a:pt x="132668" y="102383"/>
                  </a:lnTo>
                  <a:lnTo>
                    <a:pt x="137430" y="104383"/>
                  </a:lnTo>
                  <a:lnTo>
                    <a:pt x="139631" y="108621"/>
                  </a:lnTo>
                  <a:lnTo>
                    <a:pt x="145403" y="111307"/>
                  </a:lnTo>
                  <a:lnTo>
                    <a:pt x="149080" y="114603"/>
                  </a:lnTo>
                  <a:lnTo>
                    <a:pt x="148137" y="120051"/>
                  </a:lnTo>
                  <a:lnTo>
                    <a:pt x="146517" y="125033"/>
                  </a:lnTo>
                  <a:lnTo>
                    <a:pt x="147032" y="130548"/>
                  </a:lnTo>
                  <a:lnTo>
                    <a:pt x="152127" y="132872"/>
                  </a:lnTo>
                  <a:lnTo>
                    <a:pt x="162615" y="137520"/>
                  </a:lnTo>
                  <a:lnTo>
                    <a:pt x="167968" y="145512"/>
                  </a:lnTo>
                  <a:lnTo>
                    <a:pt x="171206" y="149274"/>
                  </a:lnTo>
                  <a:lnTo>
                    <a:pt x="176311" y="153132"/>
                  </a:lnTo>
                  <a:lnTo>
                    <a:pt x="180684" y="156675"/>
                  </a:lnTo>
                  <a:lnTo>
                    <a:pt x="186541" y="160895"/>
                  </a:lnTo>
                  <a:lnTo>
                    <a:pt x="189408" y="165295"/>
                  </a:lnTo>
                  <a:lnTo>
                    <a:pt x="193037" y="170048"/>
                  </a:lnTo>
                  <a:lnTo>
                    <a:pt x="196076" y="174715"/>
                  </a:lnTo>
                  <a:lnTo>
                    <a:pt x="202467" y="181268"/>
                  </a:lnTo>
                  <a:lnTo>
                    <a:pt x="206115" y="184840"/>
                  </a:lnTo>
                  <a:lnTo>
                    <a:pt x="208735" y="192203"/>
                  </a:lnTo>
                  <a:lnTo>
                    <a:pt x="210478" y="199280"/>
                  </a:lnTo>
                  <a:lnTo>
                    <a:pt x="213621" y="204081"/>
                  </a:lnTo>
                  <a:lnTo>
                    <a:pt x="215669" y="208986"/>
                  </a:lnTo>
                  <a:lnTo>
                    <a:pt x="214250" y="213873"/>
                  </a:lnTo>
                  <a:lnTo>
                    <a:pt x="211259" y="218092"/>
                  </a:lnTo>
                  <a:lnTo>
                    <a:pt x="215669" y="220616"/>
                  </a:lnTo>
                  <a:lnTo>
                    <a:pt x="210316" y="222969"/>
                  </a:lnTo>
                  <a:lnTo>
                    <a:pt x="210468" y="227836"/>
                  </a:lnTo>
                  <a:lnTo>
                    <a:pt x="213935" y="235199"/>
                  </a:lnTo>
                  <a:lnTo>
                    <a:pt x="217460" y="238990"/>
                  </a:lnTo>
                  <a:lnTo>
                    <a:pt x="221489" y="244219"/>
                  </a:lnTo>
                  <a:lnTo>
                    <a:pt x="226880" y="246696"/>
                  </a:lnTo>
                  <a:lnTo>
                    <a:pt x="232280" y="249153"/>
                  </a:lnTo>
                  <a:lnTo>
                    <a:pt x="237071" y="251877"/>
                  </a:lnTo>
                  <a:lnTo>
                    <a:pt x="241320" y="255202"/>
                  </a:lnTo>
                  <a:lnTo>
                    <a:pt x="244472" y="260850"/>
                  </a:lnTo>
                  <a:lnTo>
                    <a:pt x="251245" y="263165"/>
                  </a:lnTo>
                  <a:lnTo>
                    <a:pt x="257007" y="265489"/>
                  </a:lnTo>
                  <a:lnTo>
                    <a:pt x="262418" y="266651"/>
                  </a:lnTo>
                  <a:lnTo>
                    <a:pt x="268237" y="266813"/>
                  </a:lnTo>
                  <a:lnTo>
                    <a:pt x="273276" y="270118"/>
                  </a:lnTo>
                  <a:lnTo>
                    <a:pt x="277067" y="273261"/>
                  </a:lnTo>
                  <a:lnTo>
                    <a:pt x="281706" y="276176"/>
                  </a:lnTo>
                  <a:lnTo>
                    <a:pt x="287611" y="280252"/>
                  </a:lnTo>
                  <a:lnTo>
                    <a:pt x="294126" y="282557"/>
                  </a:lnTo>
                  <a:lnTo>
                    <a:pt x="301632" y="285234"/>
                  </a:lnTo>
                  <a:lnTo>
                    <a:pt x="306271" y="288348"/>
                  </a:lnTo>
                  <a:lnTo>
                    <a:pt x="311843" y="289568"/>
                  </a:lnTo>
                  <a:lnTo>
                    <a:pt x="316596" y="290616"/>
                  </a:lnTo>
                  <a:lnTo>
                    <a:pt x="321339" y="292006"/>
                  </a:lnTo>
                  <a:lnTo>
                    <a:pt x="326054" y="295378"/>
                  </a:lnTo>
                  <a:lnTo>
                    <a:pt x="332312" y="297283"/>
                  </a:lnTo>
                  <a:lnTo>
                    <a:pt x="337665" y="300722"/>
                  </a:lnTo>
                  <a:lnTo>
                    <a:pt x="343647" y="301541"/>
                  </a:lnTo>
                  <a:lnTo>
                    <a:pt x="348362" y="302522"/>
                  </a:lnTo>
                  <a:lnTo>
                    <a:pt x="357001" y="306151"/>
                  </a:lnTo>
                  <a:lnTo>
                    <a:pt x="362687" y="306608"/>
                  </a:lnTo>
                  <a:lnTo>
                    <a:pt x="368021" y="304722"/>
                  </a:lnTo>
                  <a:lnTo>
                    <a:pt x="376384" y="301865"/>
                  </a:lnTo>
                  <a:lnTo>
                    <a:pt x="381375" y="298293"/>
                  </a:lnTo>
                  <a:lnTo>
                    <a:pt x="390081" y="297445"/>
                  </a:lnTo>
                  <a:lnTo>
                    <a:pt x="395434" y="298426"/>
                  </a:lnTo>
                  <a:lnTo>
                    <a:pt x="402683" y="301417"/>
                  </a:lnTo>
                  <a:lnTo>
                    <a:pt x="407674" y="304341"/>
                  </a:lnTo>
                  <a:lnTo>
                    <a:pt x="415580" y="311180"/>
                  </a:lnTo>
                  <a:lnTo>
                    <a:pt x="422704" y="318076"/>
                  </a:lnTo>
                  <a:lnTo>
                    <a:pt x="428524" y="324572"/>
                  </a:lnTo>
                  <a:close/>
                  <a:moveTo>
                    <a:pt x="517592" y="226493"/>
                  </a:moveTo>
                  <a:lnTo>
                    <a:pt x="521993" y="220950"/>
                  </a:lnTo>
                  <a:lnTo>
                    <a:pt x="517278" y="224140"/>
                  </a:lnTo>
                  <a:close/>
                </a:path>
              </a:pathLst>
            </a:custGeom>
            <a:solidFill>
              <a:schemeClr val="bg1"/>
            </a:solidFill>
            <a:ln w="0" cap="flat">
              <a:solidFill>
                <a:schemeClr val="bg1"/>
              </a:solid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6A054BCA-33E5-1CDA-1A74-17CE7F5E5960}"/>
                </a:ext>
              </a:extLst>
            </p:cNvPr>
            <p:cNvSpPr/>
            <p:nvPr/>
          </p:nvSpPr>
          <p:spPr>
            <a:xfrm>
              <a:off x="9748204" y="4759509"/>
              <a:ext cx="381751" cy="129277"/>
            </a:xfrm>
            <a:custGeom>
              <a:avLst/>
              <a:gdLst>
                <a:gd name="connsiteX0" fmla="*/ 279410 w 315696"/>
                <a:gd name="connsiteY0" fmla="*/ 3265 h 106908"/>
                <a:gd name="connsiteX1" fmla="*/ 283306 w 315696"/>
                <a:gd name="connsiteY1" fmla="*/ -97 h 106908"/>
                <a:gd name="connsiteX2" fmla="*/ 279038 w 315696"/>
                <a:gd name="connsiteY2" fmla="*/ 2027 h 106908"/>
                <a:gd name="connsiteX3" fmla="*/ 55125 w 315696"/>
                <a:gd name="connsiteY3" fmla="*/ 100068 h 106908"/>
                <a:gd name="connsiteX4" fmla="*/ 58516 w 315696"/>
                <a:gd name="connsiteY4" fmla="*/ 96667 h 106908"/>
                <a:gd name="connsiteX5" fmla="*/ 63402 w 315696"/>
                <a:gd name="connsiteY5" fmla="*/ 96601 h 106908"/>
                <a:gd name="connsiteX6" fmla="*/ 67888 w 315696"/>
                <a:gd name="connsiteY6" fmla="*/ 98287 h 106908"/>
                <a:gd name="connsiteX7" fmla="*/ 66736 w 315696"/>
                <a:gd name="connsiteY7" fmla="*/ 92781 h 106908"/>
                <a:gd name="connsiteX8" fmla="*/ 64736 w 315696"/>
                <a:gd name="connsiteY8" fmla="*/ 87876 h 106908"/>
                <a:gd name="connsiteX9" fmla="*/ 62402 w 315696"/>
                <a:gd name="connsiteY9" fmla="*/ 82999 h 106908"/>
                <a:gd name="connsiteX10" fmla="*/ 60145 w 315696"/>
                <a:gd name="connsiteY10" fmla="*/ 78475 h 106908"/>
                <a:gd name="connsiteX11" fmla="*/ 54982 w 315696"/>
                <a:gd name="connsiteY11" fmla="*/ 74646 h 106908"/>
                <a:gd name="connsiteX12" fmla="*/ 54068 w 315696"/>
                <a:gd name="connsiteY12" fmla="*/ 69531 h 106908"/>
                <a:gd name="connsiteX13" fmla="*/ 53744 w 315696"/>
                <a:gd name="connsiteY13" fmla="*/ 64711 h 106908"/>
                <a:gd name="connsiteX14" fmla="*/ 52248 w 315696"/>
                <a:gd name="connsiteY14" fmla="*/ 59739 h 106908"/>
                <a:gd name="connsiteX15" fmla="*/ 53534 w 315696"/>
                <a:gd name="connsiteY15" fmla="*/ 54767 h 106908"/>
                <a:gd name="connsiteX16" fmla="*/ 54553 w 315696"/>
                <a:gd name="connsiteY16" fmla="*/ 50033 h 106908"/>
                <a:gd name="connsiteX17" fmla="*/ 54153 w 315696"/>
                <a:gd name="connsiteY17" fmla="*/ 44832 h 106908"/>
                <a:gd name="connsiteX18" fmla="*/ 51982 w 315696"/>
                <a:gd name="connsiteY18" fmla="*/ 38270 h 106908"/>
                <a:gd name="connsiteX19" fmla="*/ 49677 w 315696"/>
                <a:gd name="connsiteY19" fmla="*/ 33783 h 106908"/>
                <a:gd name="connsiteX20" fmla="*/ 46219 w 315696"/>
                <a:gd name="connsiteY20" fmla="*/ 29459 h 106908"/>
                <a:gd name="connsiteX21" fmla="*/ 41399 w 315696"/>
                <a:gd name="connsiteY21" fmla="*/ 26449 h 106908"/>
                <a:gd name="connsiteX22" fmla="*/ 37970 w 315696"/>
                <a:gd name="connsiteY22" fmla="*/ 23058 h 106908"/>
                <a:gd name="connsiteX23" fmla="*/ 35837 w 315696"/>
                <a:gd name="connsiteY23" fmla="*/ 18753 h 106908"/>
                <a:gd name="connsiteX24" fmla="*/ 31017 w 315696"/>
                <a:gd name="connsiteY24" fmla="*/ 20220 h 106908"/>
                <a:gd name="connsiteX25" fmla="*/ 28198 w 315696"/>
                <a:gd name="connsiteY25" fmla="*/ 24258 h 106908"/>
                <a:gd name="connsiteX26" fmla="*/ 23492 w 315696"/>
                <a:gd name="connsiteY26" fmla="*/ 23029 h 106908"/>
                <a:gd name="connsiteX27" fmla="*/ 18997 w 315696"/>
                <a:gd name="connsiteY27" fmla="*/ 24649 h 106908"/>
                <a:gd name="connsiteX28" fmla="*/ 14196 w 315696"/>
                <a:gd name="connsiteY28" fmla="*/ 25935 h 106908"/>
                <a:gd name="connsiteX29" fmla="*/ 15463 w 315696"/>
                <a:gd name="connsiteY29" fmla="*/ 20905 h 106908"/>
                <a:gd name="connsiteX30" fmla="*/ 11501 w 315696"/>
                <a:gd name="connsiteY30" fmla="*/ 17134 h 106908"/>
                <a:gd name="connsiteX31" fmla="*/ 7671 w 315696"/>
                <a:gd name="connsiteY31" fmla="*/ 14067 h 106908"/>
                <a:gd name="connsiteX32" fmla="*/ 3147 w 315696"/>
                <a:gd name="connsiteY32" fmla="*/ 12581 h 106908"/>
                <a:gd name="connsiteX33" fmla="*/ -158 w 315696"/>
                <a:gd name="connsiteY33" fmla="*/ 16724 h 106908"/>
                <a:gd name="connsiteX34" fmla="*/ 2413 w 315696"/>
                <a:gd name="connsiteY34" fmla="*/ 20820 h 106908"/>
                <a:gd name="connsiteX35" fmla="*/ 2813 w 315696"/>
                <a:gd name="connsiteY35" fmla="*/ 26459 h 106908"/>
                <a:gd name="connsiteX36" fmla="*/ 3061 w 315696"/>
                <a:gd name="connsiteY36" fmla="*/ 31516 h 106908"/>
                <a:gd name="connsiteX37" fmla="*/ 3052 w 315696"/>
                <a:gd name="connsiteY37" fmla="*/ 36488 h 106908"/>
                <a:gd name="connsiteX38" fmla="*/ 6167 w 315696"/>
                <a:gd name="connsiteY38" fmla="*/ 40422 h 106908"/>
                <a:gd name="connsiteX39" fmla="*/ 6633 w 315696"/>
                <a:gd name="connsiteY39" fmla="*/ 45366 h 106908"/>
                <a:gd name="connsiteX40" fmla="*/ 6833 w 315696"/>
                <a:gd name="connsiteY40" fmla="*/ 50214 h 106908"/>
                <a:gd name="connsiteX41" fmla="*/ 9652 w 315696"/>
                <a:gd name="connsiteY41" fmla="*/ 54672 h 106908"/>
                <a:gd name="connsiteX42" fmla="*/ 12120 w 315696"/>
                <a:gd name="connsiteY42" fmla="*/ 59225 h 106908"/>
                <a:gd name="connsiteX43" fmla="*/ 15596 w 315696"/>
                <a:gd name="connsiteY43" fmla="*/ 63835 h 106908"/>
                <a:gd name="connsiteX44" fmla="*/ 18625 w 315696"/>
                <a:gd name="connsiteY44" fmla="*/ 68007 h 106908"/>
                <a:gd name="connsiteX45" fmla="*/ 19387 w 315696"/>
                <a:gd name="connsiteY45" fmla="*/ 73055 h 106908"/>
                <a:gd name="connsiteX46" fmla="*/ 24911 w 315696"/>
                <a:gd name="connsiteY46" fmla="*/ 77760 h 106908"/>
                <a:gd name="connsiteX47" fmla="*/ 29045 w 315696"/>
                <a:gd name="connsiteY47" fmla="*/ 80846 h 106908"/>
                <a:gd name="connsiteX48" fmla="*/ 32665 w 315696"/>
                <a:gd name="connsiteY48" fmla="*/ 84275 h 106908"/>
                <a:gd name="connsiteX49" fmla="*/ 37913 w 315696"/>
                <a:gd name="connsiteY49" fmla="*/ 86066 h 106908"/>
                <a:gd name="connsiteX50" fmla="*/ 41447 w 315696"/>
                <a:gd name="connsiteY50" fmla="*/ 90000 h 106908"/>
                <a:gd name="connsiteX51" fmla="*/ 45695 w 315696"/>
                <a:gd name="connsiteY51" fmla="*/ 92181 h 106908"/>
                <a:gd name="connsiteX52" fmla="*/ 50801 w 315696"/>
                <a:gd name="connsiteY52" fmla="*/ 94486 h 106908"/>
                <a:gd name="connsiteX53" fmla="*/ 53953 w 315696"/>
                <a:gd name="connsiteY53" fmla="*/ 99039 h 106908"/>
                <a:gd name="connsiteX54" fmla="*/ 171863 w 315696"/>
                <a:gd name="connsiteY54" fmla="*/ 106812 h 106908"/>
                <a:gd name="connsiteX55" fmla="*/ 176607 w 315696"/>
                <a:gd name="connsiteY55" fmla="*/ 105249 h 106908"/>
                <a:gd name="connsiteX56" fmla="*/ 182169 w 315696"/>
                <a:gd name="connsiteY56" fmla="*/ 103402 h 106908"/>
                <a:gd name="connsiteX57" fmla="*/ 187046 w 315696"/>
                <a:gd name="connsiteY57" fmla="*/ 103906 h 106908"/>
                <a:gd name="connsiteX58" fmla="*/ 192466 w 315696"/>
                <a:gd name="connsiteY58" fmla="*/ 104545 h 106908"/>
                <a:gd name="connsiteX59" fmla="*/ 197676 w 315696"/>
                <a:gd name="connsiteY59" fmla="*/ 102058 h 106908"/>
                <a:gd name="connsiteX60" fmla="*/ 198790 w 315696"/>
                <a:gd name="connsiteY60" fmla="*/ 97296 h 106908"/>
                <a:gd name="connsiteX61" fmla="*/ 203410 w 315696"/>
                <a:gd name="connsiteY61" fmla="*/ 94905 h 106908"/>
                <a:gd name="connsiteX62" fmla="*/ 208191 w 315696"/>
                <a:gd name="connsiteY62" fmla="*/ 95086 h 106908"/>
                <a:gd name="connsiteX63" fmla="*/ 213002 w 315696"/>
                <a:gd name="connsiteY63" fmla="*/ 95191 h 106908"/>
                <a:gd name="connsiteX64" fmla="*/ 217460 w 315696"/>
                <a:gd name="connsiteY64" fmla="*/ 98182 h 106908"/>
                <a:gd name="connsiteX65" fmla="*/ 221888 w 315696"/>
                <a:gd name="connsiteY65" fmla="*/ 100049 h 106908"/>
                <a:gd name="connsiteX66" fmla="*/ 226642 w 315696"/>
                <a:gd name="connsiteY66" fmla="*/ 97810 h 106908"/>
                <a:gd name="connsiteX67" fmla="*/ 231976 w 315696"/>
                <a:gd name="connsiteY67" fmla="*/ 97677 h 106908"/>
                <a:gd name="connsiteX68" fmla="*/ 236795 w 315696"/>
                <a:gd name="connsiteY68" fmla="*/ 96629 h 106908"/>
                <a:gd name="connsiteX69" fmla="*/ 240281 w 315696"/>
                <a:gd name="connsiteY69" fmla="*/ 93238 h 106908"/>
                <a:gd name="connsiteX70" fmla="*/ 243129 w 315696"/>
                <a:gd name="connsiteY70" fmla="*/ 89190 h 106908"/>
                <a:gd name="connsiteX71" fmla="*/ 241681 w 315696"/>
                <a:gd name="connsiteY71" fmla="*/ 84609 h 106908"/>
                <a:gd name="connsiteX72" fmla="*/ 245682 w 315696"/>
                <a:gd name="connsiteY72" fmla="*/ 81437 h 106908"/>
                <a:gd name="connsiteX73" fmla="*/ 247101 w 315696"/>
                <a:gd name="connsiteY73" fmla="*/ 76427 h 106908"/>
                <a:gd name="connsiteX74" fmla="*/ 248568 w 315696"/>
                <a:gd name="connsiteY74" fmla="*/ 71883 h 106908"/>
                <a:gd name="connsiteX75" fmla="*/ 253711 w 315696"/>
                <a:gd name="connsiteY75" fmla="*/ 70055 h 106908"/>
                <a:gd name="connsiteX76" fmla="*/ 254188 w 315696"/>
                <a:gd name="connsiteY76" fmla="*/ 65168 h 106908"/>
                <a:gd name="connsiteX77" fmla="*/ 254912 w 315696"/>
                <a:gd name="connsiteY77" fmla="*/ 59805 h 106908"/>
                <a:gd name="connsiteX78" fmla="*/ 255969 w 315696"/>
                <a:gd name="connsiteY78" fmla="*/ 54957 h 106908"/>
                <a:gd name="connsiteX79" fmla="*/ 258265 w 315696"/>
                <a:gd name="connsiteY79" fmla="*/ 50719 h 106908"/>
                <a:gd name="connsiteX80" fmla="*/ 263608 w 315696"/>
                <a:gd name="connsiteY80" fmla="*/ 49214 h 106908"/>
                <a:gd name="connsiteX81" fmla="*/ 268504 w 315696"/>
                <a:gd name="connsiteY81" fmla="*/ 49233 h 106908"/>
                <a:gd name="connsiteX82" fmla="*/ 273552 w 315696"/>
                <a:gd name="connsiteY82" fmla="*/ 49081 h 106908"/>
                <a:gd name="connsiteX83" fmla="*/ 278505 w 315696"/>
                <a:gd name="connsiteY83" fmla="*/ 49499 h 106908"/>
                <a:gd name="connsiteX84" fmla="*/ 283753 w 315696"/>
                <a:gd name="connsiteY84" fmla="*/ 49804 h 106908"/>
                <a:gd name="connsiteX85" fmla="*/ 288183 w 315696"/>
                <a:gd name="connsiteY85" fmla="*/ 47947 h 106908"/>
                <a:gd name="connsiteX86" fmla="*/ 292488 w 315696"/>
                <a:gd name="connsiteY86" fmla="*/ 50147 h 106908"/>
                <a:gd name="connsiteX87" fmla="*/ 297469 w 315696"/>
                <a:gd name="connsiteY87" fmla="*/ 49824 h 106908"/>
                <a:gd name="connsiteX88" fmla="*/ 302508 w 315696"/>
                <a:gd name="connsiteY88" fmla="*/ 48833 h 106908"/>
                <a:gd name="connsiteX89" fmla="*/ 300841 w 315696"/>
                <a:gd name="connsiteY89" fmla="*/ 44327 h 106908"/>
                <a:gd name="connsiteX90" fmla="*/ 297327 w 315696"/>
                <a:gd name="connsiteY90" fmla="*/ 40775 h 106908"/>
                <a:gd name="connsiteX91" fmla="*/ 301079 w 315696"/>
                <a:gd name="connsiteY91" fmla="*/ 37765 h 106908"/>
                <a:gd name="connsiteX92" fmla="*/ 305699 w 315696"/>
                <a:gd name="connsiteY92" fmla="*/ 39108 h 106908"/>
                <a:gd name="connsiteX93" fmla="*/ 311862 w 315696"/>
                <a:gd name="connsiteY93" fmla="*/ 37155 h 106908"/>
                <a:gd name="connsiteX94" fmla="*/ 315538 w 315696"/>
                <a:gd name="connsiteY94" fmla="*/ 33488 h 106908"/>
                <a:gd name="connsiteX95" fmla="*/ 310671 w 315696"/>
                <a:gd name="connsiteY95" fmla="*/ 30916 h 106908"/>
                <a:gd name="connsiteX96" fmla="*/ 306318 w 315696"/>
                <a:gd name="connsiteY96" fmla="*/ 28830 h 106908"/>
                <a:gd name="connsiteX97" fmla="*/ 302470 w 315696"/>
                <a:gd name="connsiteY97" fmla="*/ 25554 h 106908"/>
                <a:gd name="connsiteX98" fmla="*/ 297222 w 315696"/>
                <a:gd name="connsiteY98" fmla="*/ 24877 h 106908"/>
                <a:gd name="connsiteX99" fmla="*/ 294926 w 315696"/>
                <a:gd name="connsiteY99" fmla="*/ 20515 h 106908"/>
                <a:gd name="connsiteX100" fmla="*/ 290811 w 315696"/>
                <a:gd name="connsiteY100" fmla="*/ 22991 h 106908"/>
                <a:gd name="connsiteX101" fmla="*/ 287897 w 315696"/>
                <a:gd name="connsiteY101" fmla="*/ 19181 h 106908"/>
                <a:gd name="connsiteX102" fmla="*/ 290345 w 315696"/>
                <a:gd name="connsiteY102" fmla="*/ 14905 h 106908"/>
                <a:gd name="connsiteX103" fmla="*/ 286725 w 315696"/>
                <a:gd name="connsiteY103" fmla="*/ 11638 h 106908"/>
                <a:gd name="connsiteX104" fmla="*/ 282039 w 315696"/>
                <a:gd name="connsiteY104" fmla="*/ 8780 h 106908"/>
                <a:gd name="connsiteX105" fmla="*/ 276505 w 315696"/>
                <a:gd name="connsiteY105" fmla="*/ 10685 h 106908"/>
                <a:gd name="connsiteX106" fmla="*/ 275496 w 315696"/>
                <a:gd name="connsiteY106" fmla="*/ 5923 h 106908"/>
                <a:gd name="connsiteX107" fmla="*/ 271981 w 315696"/>
                <a:gd name="connsiteY107" fmla="*/ 9142 h 106908"/>
                <a:gd name="connsiteX108" fmla="*/ 269647 w 315696"/>
                <a:gd name="connsiteY108" fmla="*/ 13343 h 106908"/>
                <a:gd name="connsiteX109" fmla="*/ 265656 w 315696"/>
                <a:gd name="connsiteY109" fmla="*/ 16819 h 106908"/>
                <a:gd name="connsiteX110" fmla="*/ 263456 w 315696"/>
                <a:gd name="connsiteY110" fmla="*/ 21553 h 106908"/>
                <a:gd name="connsiteX111" fmla="*/ 260122 w 315696"/>
                <a:gd name="connsiteY111" fmla="*/ 25649 h 106908"/>
                <a:gd name="connsiteX112" fmla="*/ 256112 w 315696"/>
                <a:gd name="connsiteY112" fmla="*/ 29230 h 106908"/>
                <a:gd name="connsiteX113" fmla="*/ 251340 w 315696"/>
                <a:gd name="connsiteY113" fmla="*/ 31469 h 106908"/>
                <a:gd name="connsiteX114" fmla="*/ 255388 w 315696"/>
                <a:gd name="connsiteY114" fmla="*/ 34345 h 106908"/>
                <a:gd name="connsiteX115" fmla="*/ 252464 w 315696"/>
                <a:gd name="connsiteY115" fmla="*/ 38165 h 106908"/>
                <a:gd name="connsiteX116" fmla="*/ 247797 w 315696"/>
                <a:gd name="connsiteY116" fmla="*/ 39584 h 106908"/>
                <a:gd name="connsiteX117" fmla="*/ 249911 w 315696"/>
                <a:gd name="connsiteY117" fmla="*/ 44242 h 106908"/>
                <a:gd name="connsiteX118" fmla="*/ 250988 w 315696"/>
                <a:gd name="connsiteY118" fmla="*/ 48966 h 106908"/>
                <a:gd name="connsiteX119" fmla="*/ 246701 w 315696"/>
                <a:gd name="connsiteY119" fmla="*/ 46604 h 106908"/>
                <a:gd name="connsiteX120" fmla="*/ 246054 w 315696"/>
                <a:gd name="connsiteY120" fmla="*/ 41632 h 106908"/>
                <a:gd name="connsiteX121" fmla="*/ 241434 w 315696"/>
                <a:gd name="connsiteY121" fmla="*/ 42784 h 106908"/>
                <a:gd name="connsiteX122" fmla="*/ 242310 w 315696"/>
                <a:gd name="connsiteY122" fmla="*/ 47642 h 106908"/>
                <a:gd name="connsiteX123" fmla="*/ 241739 w 315696"/>
                <a:gd name="connsiteY123" fmla="*/ 52681 h 106908"/>
                <a:gd name="connsiteX124" fmla="*/ 236757 w 315696"/>
                <a:gd name="connsiteY124" fmla="*/ 52309 h 106908"/>
                <a:gd name="connsiteX125" fmla="*/ 233642 w 315696"/>
                <a:gd name="connsiteY125" fmla="*/ 48661 h 106908"/>
                <a:gd name="connsiteX126" fmla="*/ 228137 w 315696"/>
                <a:gd name="connsiteY126" fmla="*/ 44823 h 106908"/>
                <a:gd name="connsiteX127" fmla="*/ 227042 w 315696"/>
                <a:gd name="connsiteY127" fmla="*/ 50995 h 106908"/>
                <a:gd name="connsiteX128" fmla="*/ 223774 w 315696"/>
                <a:gd name="connsiteY128" fmla="*/ 55281 h 106908"/>
                <a:gd name="connsiteX129" fmla="*/ 219259 w 315696"/>
                <a:gd name="connsiteY129" fmla="*/ 58748 h 106908"/>
                <a:gd name="connsiteX130" fmla="*/ 216669 w 315696"/>
                <a:gd name="connsiteY130" fmla="*/ 63263 h 106908"/>
                <a:gd name="connsiteX131" fmla="*/ 212954 w 315696"/>
                <a:gd name="connsiteY131" fmla="*/ 66883 h 106908"/>
                <a:gd name="connsiteX132" fmla="*/ 208658 w 315696"/>
                <a:gd name="connsiteY132" fmla="*/ 69912 h 106908"/>
                <a:gd name="connsiteX133" fmla="*/ 203781 w 315696"/>
                <a:gd name="connsiteY133" fmla="*/ 71102 h 106908"/>
                <a:gd name="connsiteX134" fmla="*/ 195057 w 315696"/>
                <a:gd name="connsiteY134" fmla="*/ 73245 h 106908"/>
                <a:gd name="connsiteX135" fmla="*/ 190313 w 315696"/>
                <a:gd name="connsiteY135" fmla="*/ 73884 h 106908"/>
                <a:gd name="connsiteX136" fmla="*/ 186208 w 315696"/>
                <a:gd name="connsiteY136" fmla="*/ 76312 h 106908"/>
                <a:gd name="connsiteX137" fmla="*/ 182912 w 315696"/>
                <a:gd name="connsiteY137" fmla="*/ 80627 h 106908"/>
                <a:gd name="connsiteX138" fmla="*/ 181731 w 315696"/>
                <a:gd name="connsiteY138" fmla="*/ 85285 h 106908"/>
                <a:gd name="connsiteX139" fmla="*/ 180702 w 315696"/>
                <a:gd name="connsiteY139" fmla="*/ 90847 h 106908"/>
                <a:gd name="connsiteX140" fmla="*/ 177940 w 315696"/>
                <a:gd name="connsiteY140" fmla="*/ 95763 h 106908"/>
                <a:gd name="connsiteX141" fmla="*/ 172444 w 315696"/>
                <a:gd name="connsiteY141" fmla="*/ 94515 h 106908"/>
                <a:gd name="connsiteX142" fmla="*/ 168320 w 315696"/>
                <a:gd name="connsiteY142" fmla="*/ 91876 h 106908"/>
                <a:gd name="connsiteX143" fmla="*/ 162548 w 315696"/>
                <a:gd name="connsiteY143" fmla="*/ 92867 h 106908"/>
                <a:gd name="connsiteX144" fmla="*/ 157652 w 315696"/>
                <a:gd name="connsiteY144" fmla="*/ 90486 h 106908"/>
                <a:gd name="connsiteX145" fmla="*/ 158300 w 315696"/>
                <a:gd name="connsiteY145" fmla="*/ 95534 h 106908"/>
                <a:gd name="connsiteX146" fmla="*/ 162081 w 315696"/>
                <a:gd name="connsiteY146" fmla="*/ 99506 h 106908"/>
                <a:gd name="connsiteX147" fmla="*/ 165910 w 315696"/>
                <a:gd name="connsiteY147" fmla="*/ 102449 h 106908"/>
                <a:gd name="connsiteX148" fmla="*/ 169701 w 315696"/>
                <a:gd name="connsiteY148" fmla="*/ 105392 h 10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15696" h="106908">
                  <a:moveTo>
                    <a:pt x="279410" y="3265"/>
                  </a:moveTo>
                  <a:lnTo>
                    <a:pt x="283306" y="-97"/>
                  </a:lnTo>
                  <a:lnTo>
                    <a:pt x="279038" y="2027"/>
                  </a:lnTo>
                  <a:close/>
                  <a:moveTo>
                    <a:pt x="55125" y="100068"/>
                  </a:moveTo>
                  <a:lnTo>
                    <a:pt x="58516" y="96667"/>
                  </a:lnTo>
                  <a:lnTo>
                    <a:pt x="63402" y="96601"/>
                  </a:lnTo>
                  <a:lnTo>
                    <a:pt x="67888" y="98287"/>
                  </a:lnTo>
                  <a:lnTo>
                    <a:pt x="66736" y="92781"/>
                  </a:lnTo>
                  <a:lnTo>
                    <a:pt x="64736" y="87876"/>
                  </a:lnTo>
                  <a:lnTo>
                    <a:pt x="62402" y="82999"/>
                  </a:lnTo>
                  <a:lnTo>
                    <a:pt x="60145" y="78475"/>
                  </a:lnTo>
                  <a:lnTo>
                    <a:pt x="54982" y="74646"/>
                  </a:lnTo>
                  <a:lnTo>
                    <a:pt x="54068" y="69531"/>
                  </a:lnTo>
                  <a:lnTo>
                    <a:pt x="53744" y="64711"/>
                  </a:lnTo>
                  <a:lnTo>
                    <a:pt x="52248" y="59739"/>
                  </a:lnTo>
                  <a:lnTo>
                    <a:pt x="53534" y="54767"/>
                  </a:lnTo>
                  <a:lnTo>
                    <a:pt x="54553" y="50033"/>
                  </a:lnTo>
                  <a:lnTo>
                    <a:pt x="54153" y="44832"/>
                  </a:lnTo>
                  <a:lnTo>
                    <a:pt x="51982" y="38270"/>
                  </a:lnTo>
                  <a:lnTo>
                    <a:pt x="49677" y="33783"/>
                  </a:lnTo>
                  <a:lnTo>
                    <a:pt x="46219" y="29459"/>
                  </a:lnTo>
                  <a:lnTo>
                    <a:pt x="41399" y="26449"/>
                  </a:lnTo>
                  <a:lnTo>
                    <a:pt x="37970" y="23058"/>
                  </a:lnTo>
                  <a:lnTo>
                    <a:pt x="35837" y="18753"/>
                  </a:lnTo>
                  <a:lnTo>
                    <a:pt x="31017" y="20220"/>
                  </a:lnTo>
                  <a:lnTo>
                    <a:pt x="28198" y="24258"/>
                  </a:lnTo>
                  <a:lnTo>
                    <a:pt x="23492" y="23029"/>
                  </a:lnTo>
                  <a:lnTo>
                    <a:pt x="18997" y="24649"/>
                  </a:lnTo>
                  <a:lnTo>
                    <a:pt x="14196" y="25935"/>
                  </a:lnTo>
                  <a:lnTo>
                    <a:pt x="15463" y="20905"/>
                  </a:lnTo>
                  <a:lnTo>
                    <a:pt x="11501" y="17134"/>
                  </a:lnTo>
                  <a:lnTo>
                    <a:pt x="7671" y="14067"/>
                  </a:lnTo>
                  <a:lnTo>
                    <a:pt x="3147" y="12581"/>
                  </a:lnTo>
                  <a:lnTo>
                    <a:pt x="-158" y="16724"/>
                  </a:lnTo>
                  <a:lnTo>
                    <a:pt x="2413" y="20820"/>
                  </a:lnTo>
                  <a:lnTo>
                    <a:pt x="2813" y="26459"/>
                  </a:lnTo>
                  <a:lnTo>
                    <a:pt x="3061" y="31516"/>
                  </a:lnTo>
                  <a:lnTo>
                    <a:pt x="3052" y="36488"/>
                  </a:lnTo>
                  <a:lnTo>
                    <a:pt x="6167" y="40422"/>
                  </a:lnTo>
                  <a:lnTo>
                    <a:pt x="6633" y="45366"/>
                  </a:lnTo>
                  <a:lnTo>
                    <a:pt x="6833" y="50214"/>
                  </a:lnTo>
                  <a:lnTo>
                    <a:pt x="9652" y="54672"/>
                  </a:lnTo>
                  <a:lnTo>
                    <a:pt x="12120" y="59225"/>
                  </a:lnTo>
                  <a:lnTo>
                    <a:pt x="15596" y="63835"/>
                  </a:lnTo>
                  <a:lnTo>
                    <a:pt x="18625" y="68007"/>
                  </a:lnTo>
                  <a:lnTo>
                    <a:pt x="19387" y="73055"/>
                  </a:lnTo>
                  <a:lnTo>
                    <a:pt x="24911" y="77760"/>
                  </a:lnTo>
                  <a:lnTo>
                    <a:pt x="29045" y="80846"/>
                  </a:lnTo>
                  <a:lnTo>
                    <a:pt x="32665" y="84275"/>
                  </a:lnTo>
                  <a:lnTo>
                    <a:pt x="37913" y="86066"/>
                  </a:lnTo>
                  <a:lnTo>
                    <a:pt x="41447" y="90000"/>
                  </a:lnTo>
                  <a:lnTo>
                    <a:pt x="45695" y="92181"/>
                  </a:lnTo>
                  <a:lnTo>
                    <a:pt x="50801" y="94486"/>
                  </a:lnTo>
                  <a:lnTo>
                    <a:pt x="53953" y="99039"/>
                  </a:lnTo>
                  <a:close/>
                  <a:moveTo>
                    <a:pt x="171863" y="106812"/>
                  </a:moveTo>
                  <a:lnTo>
                    <a:pt x="176607" y="105249"/>
                  </a:lnTo>
                  <a:lnTo>
                    <a:pt x="182169" y="103402"/>
                  </a:lnTo>
                  <a:lnTo>
                    <a:pt x="187046" y="103906"/>
                  </a:lnTo>
                  <a:lnTo>
                    <a:pt x="192466" y="104545"/>
                  </a:lnTo>
                  <a:lnTo>
                    <a:pt x="197676" y="102058"/>
                  </a:lnTo>
                  <a:lnTo>
                    <a:pt x="198790" y="97296"/>
                  </a:lnTo>
                  <a:lnTo>
                    <a:pt x="203410" y="94905"/>
                  </a:lnTo>
                  <a:lnTo>
                    <a:pt x="208191" y="95086"/>
                  </a:lnTo>
                  <a:lnTo>
                    <a:pt x="213002" y="95191"/>
                  </a:lnTo>
                  <a:lnTo>
                    <a:pt x="217460" y="98182"/>
                  </a:lnTo>
                  <a:lnTo>
                    <a:pt x="221888" y="100049"/>
                  </a:lnTo>
                  <a:lnTo>
                    <a:pt x="226642" y="97810"/>
                  </a:lnTo>
                  <a:lnTo>
                    <a:pt x="231976" y="97677"/>
                  </a:lnTo>
                  <a:lnTo>
                    <a:pt x="236795" y="96629"/>
                  </a:lnTo>
                  <a:lnTo>
                    <a:pt x="240281" y="93238"/>
                  </a:lnTo>
                  <a:lnTo>
                    <a:pt x="243129" y="89190"/>
                  </a:lnTo>
                  <a:lnTo>
                    <a:pt x="241681" y="84609"/>
                  </a:lnTo>
                  <a:lnTo>
                    <a:pt x="245682" y="81437"/>
                  </a:lnTo>
                  <a:lnTo>
                    <a:pt x="247101" y="76427"/>
                  </a:lnTo>
                  <a:lnTo>
                    <a:pt x="248568" y="71883"/>
                  </a:lnTo>
                  <a:lnTo>
                    <a:pt x="253711" y="70055"/>
                  </a:lnTo>
                  <a:lnTo>
                    <a:pt x="254188" y="65168"/>
                  </a:lnTo>
                  <a:lnTo>
                    <a:pt x="254912" y="59805"/>
                  </a:lnTo>
                  <a:lnTo>
                    <a:pt x="255969" y="54957"/>
                  </a:lnTo>
                  <a:lnTo>
                    <a:pt x="258265" y="50719"/>
                  </a:lnTo>
                  <a:lnTo>
                    <a:pt x="263608" y="49214"/>
                  </a:lnTo>
                  <a:lnTo>
                    <a:pt x="268504" y="49233"/>
                  </a:lnTo>
                  <a:lnTo>
                    <a:pt x="273552" y="49081"/>
                  </a:lnTo>
                  <a:lnTo>
                    <a:pt x="278505" y="49499"/>
                  </a:lnTo>
                  <a:lnTo>
                    <a:pt x="283753" y="49804"/>
                  </a:lnTo>
                  <a:lnTo>
                    <a:pt x="288183" y="47947"/>
                  </a:lnTo>
                  <a:lnTo>
                    <a:pt x="292488" y="50147"/>
                  </a:lnTo>
                  <a:lnTo>
                    <a:pt x="297469" y="49824"/>
                  </a:lnTo>
                  <a:lnTo>
                    <a:pt x="302508" y="48833"/>
                  </a:lnTo>
                  <a:lnTo>
                    <a:pt x="300841" y="44327"/>
                  </a:lnTo>
                  <a:lnTo>
                    <a:pt x="297327" y="40775"/>
                  </a:lnTo>
                  <a:lnTo>
                    <a:pt x="301079" y="37765"/>
                  </a:lnTo>
                  <a:lnTo>
                    <a:pt x="305699" y="39108"/>
                  </a:lnTo>
                  <a:lnTo>
                    <a:pt x="311862" y="37155"/>
                  </a:lnTo>
                  <a:lnTo>
                    <a:pt x="315538" y="33488"/>
                  </a:lnTo>
                  <a:lnTo>
                    <a:pt x="310671" y="30916"/>
                  </a:lnTo>
                  <a:lnTo>
                    <a:pt x="306318" y="28830"/>
                  </a:lnTo>
                  <a:lnTo>
                    <a:pt x="302470" y="25554"/>
                  </a:lnTo>
                  <a:lnTo>
                    <a:pt x="297222" y="24877"/>
                  </a:lnTo>
                  <a:lnTo>
                    <a:pt x="294926" y="20515"/>
                  </a:lnTo>
                  <a:lnTo>
                    <a:pt x="290811" y="22991"/>
                  </a:lnTo>
                  <a:lnTo>
                    <a:pt x="287897" y="19181"/>
                  </a:lnTo>
                  <a:lnTo>
                    <a:pt x="290345" y="14905"/>
                  </a:lnTo>
                  <a:lnTo>
                    <a:pt x="286725" y="11638"/>
                  </a:lnTo>
                  <a:lnTo>
                    <a:pt x="282039" y="8780"/>
                  </a:lnTo>
                  <a:lnTo>
                    <a:pt x="276505" y="10685"/>
                  </a:lnTo>
                  <a:lnTo>
                    <a:pt x="275496" y="5923"/>
                  </a:lnTo>
                  <a:lnTo>
                    <a:pt x="271981" y="9142"/>
                  </a:lnTo>
                  <a:lnTo>
                    <a:pt x="269647" y="13343"/>
                  </a:lnTo>
                  <a:lnTo>
                    <a:pt x="265656" y="16819"/>
                  </a:lnTo>
                  <a:lnTo>
                    <a:pt x="263456" y="21553"/>
                  </a:lnTo>
                  <a:lnTo>
                    <a:pt x="260122" y="25649"/>
                  </a:lnTo>
                  <a:lnTo>
                    <a:pt x="256112" y="29230"/>
                  </a:lnTo>
                  <a:lnTo>
                    <a:pt x="251340" y="31469"/>
                  </a:lnTo>
                  <a:lnTo>
                    <a:pt x="255388" y="34345"/>
                  </a:lnTo>
                  <a:lnTo>
                    <a:pt x="252464" y="38165"/>
                  </a:lnTo>
                  <a:lnTo>
                    <a:pt x="247797" y="39584"/>
                  </a:lnTo>
                  <a:lnTo>
                    <a:pt x="249911" y="44242"/>
                  </a:lnTo>
                  <a:lnTo>
                    <a:pt x="250988" y="48966"/>
                  </a:lnTo>
                  <a:lnTo>
                    <a:pt x="246701" y="46604"/>
                  </a:lnTo>
                  <a:lnTo>
                    <a:pt x="246054" y="41632"/>
                  </a:lnTo>
                  <a:lnTo>
                    <a:pt x="241434" y="42784"/>
                  </a:lnTo>
                  <a:lnTo>
                    <a:pt x="242310" y="47642"/>
                  </a:lnTo>
                  <a:lnTo>
                    <a:pt x="241739" y="52681"/>
                  </a:lnTo>
                  <a:lnTo>
                    <a:pt x="236757" y="52309"/>
                  </a:lnTo>
                  <a:lnTo>
                    <a:pt x="233642" y="48661"/>
                  </a:lnTo>
                  <a:lnTo>
                    <a:pt x="228137" y="44823"/>
                  </a:lnTo>
                  <a:lnTo>
                    <a:pt x="227042" y="50995"/>
                  </a:lnTo>
                  <a:lnTo>
                    <a:pt x="223774" y="55281"/>
                  </a:lnTo>
                  <a:lnTo>
                    <a:pt x="219259" y="58748"/>
                  </a:lnTo>
                  <a:lnTo>
                    <a:pt x="216669" y="63263"/>
                  </a:lnTo>
                  <a:lnTo>
                    <a:pt x="212954" y="66883"/>
                  </a:lnTo>
                  <a:lnTo>
                    <a:pt x="208658" y="69912"/>
                  </a:lnTo>
                  <a:lnTo>
                    <a:pt x="203781" y="71102"/>
                  </a:lnTo>
                  <a:lnTo>
                    <a:pt x="195057" y="73245"/>
                  </a:lnTo>
                  <a:lnTo>
                    <a:pt x="190313" y="73884"/>
                  </a:lnTo>
                  <a:lnTo>
                    <a:pt x="186208" y="76312"/>
                  </a:lnTo>
                  <a:lnTo>
                    <a:pt x="182912" y="80627"/>
                  </a:lnTo>
                  <a:lnTo>
                    <a:pt x="181731" y="85285"/>
                  </a:lnTo>
                  <a:lnTo>
                    <a:pt x="180702" y="90847"/>
                  </a:lnTo>
                  <a:lnTo>
                    <a:pt x="177940" y="95763"/>
                  </a:lnTo>
                  <a:lnTo>
                    <a:pt x="172444" y="94515"/>
                  </a:lnTo>
                  <a:lnTo>
                    <a:pt x="168320" y="91876"/>
                  </a:lnTo>
                  <a:lnTo>
                    <a:pt x="162548" y="92867"/>
                  </a:lnTo>
                  <a:lnTo>
                    <a:pt x="157652" y="90486"/>
                  </a:lnTo>
                  <a:lnTo>
                    <a:pt x="158300" y="95534"/>
                  </a:lnTo>
                  <a:lnTo>
                    <a:pt x="162081" y="99506"/>
                  </a:lnTo>
                  <a:lnTo>
                    <a:pt x="165910" y="102449"/>
                  </a:lnTo>
                  <a:lnTo>
                    <a:pt x="169701" y="105392"/>
                  </a:lnTo>
                  <a:close/>
                </a:path>
              </a:pathLst>
            </a:custGeom>
            <a:solidFill>
              <a:schemeClr val="bg1"/>
            </a:solidFill>
            <a:ln w="0" cap="flat">
              <a:solidFill>
                <a:schemeClr val="bg1"/>
              </a:solid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8D2DAC33-CF0E-9E1B-1A3B-B442EC409BE5}"/>
                </a:ext>
              </a:extLst>
            </p:cNvPr>
            <p:cNvSpPr/>
            <p:nvPr/>
          </p:nvSpPr>
          <p:spPr>
            <a:xfrm>
              <a:off x="8349080" y="5116439"/>
              <a:ext cx="212265" cy="347543"/>
            </a:xfrm>
            <a:custGeom>
              <a:avLst/>
              <a:gdLst>
                <a:gd name="connsiteX0" fmla="*/ 86548 w 175536"/>
                <a:gd name="connsiteY0" fmla="*/ 195185 h 287407"/>
                <a:gd name="connsiteX1" fmla="*/ 87034 w 175536"/>
                <a:gd name="connsiteY1" fmla="*/ 190241 h 287407"/>
                <a:gd name="connsiteX2" fmla="*/ 86548 w 175536"/>
                <a:gd name="connsiteY2" fmla="*/ 195185 h 287407"/>
                <a:gd name="connsiteX3" fmla="*/ 40856 w 175536"/>
                <a:gd name="connsiteY3" fmla="*/ 287310 h 287407"/>
                <a:gd name="connsiteX4" fmla="*/ 44190 w 175536"/>
                <a:gd name="connsiteY4" fmla="*/ 283415 h 287407"/>
                <a:gd name="connsiteX5" fmla="*/ 44753 w 175536"/>
                <a:gd name="connsiteY5" fmla="*/ 278052 h 287407"/>
                <a:gd name="connsiteX6" fmla="*/ 45314 w 175536"/>
                <a:gd name="connsiteY6" fmla="*/ 272823 h 287407"/>
                <a:gd name="connsiteX7" fmla="*/ 44304 w 175536"/>
                <a:gd name="connsiteY7" fmla="*/ 277490 h 287407"/>
                <a:gd name="connsiteX8" fmla="*/ 39361 w 175536"/>
                <a:gd name="connsiteY8" fmla="*/ 271765 h 287407"/>
                <a:gd name="connsiteX9" fmla="*/ 42705 w 175536"/>
                <a:gd name="connsiteY9" fmla="*/ 264327 h 287407"/>
                <a:gd name="connsiteX10" fmla="*/ 46733 w 175536"/>
                <a:gd name="connsiteY10" fmla="*/ 260831 h 287407"/>
                <a:gd name="connsiteX11" fmla="*/ 54487 w 175536"/>
                <a:gd name="connsiteY11" fmla="*/ 256650 h 287407"/>
                <a:gd name="connsiteX12" fmla="*/ 62317 w 175536"/>
                <a:gd name="connsiteY12" fmla="*/ 253592 h 287407"/>
                <a:gd name="connsiteX13" fmla="*/ 72899 w 175536"/>
                <a:gd name="connsiteY13" fmla="*/ 249487 h 287407"/>
                <a:gd name="connsiteX14" fmla="*/ 80938 w 175536"/>
                <a:gd name="connsiteY14" fmla="*/ 245762 h 287407"/>
                <a:gd name="connsiteX15" fmla="*/ 86138 w 175536"/>
                <a:gd name="connsiteY15" fmla="*/ 238609 h 287407"/>
                <a:gd name="connsiteX16" fmla="*/ 88196 w 175536"/>
                <a:gd name="connsiteY16" fmla="*/ 232456 h 287407"/>
                <a:gd name="connsiteX17" fmla="*/ 84605 w 175536"/>
                <a:gd name="connsiteY17" fmla="*/ 229113 h 287407"/>
                <a:gd name="connsiteX18" fmla="*/ 86510 w 175536"/>
                <a:gd name="connsiteY18" fmla="*/ 224226 h 287407"/>
                <a:gd name="connsiteX19" fmla="*/ 87558 w 175536"/>
                <a:gd name="connsiteY19" fmla="*/ 218368 h 287407"/>
                <a:gd name="connsiteX20" fmla="*/ 87329 w 175536"/>
                <a:gd name="connsiteY20" fmla="*/ 209672 h 287407"/>
                <a:gd name="connsiteX21" fmla="*/ 87786 w 175536"/>
                <a:gd name="connsiteY21" fmla="*/ 203519 h 287407"/>
                <a:gd name="connsiteX22" fmla="*/ 84319 w 175536"/>
                <a:gd name="connsiteY22" fmla="*/ 197223 h 287407"/>
                <a:gd name="connsiteX23" fmla="*/ 83538 w 175536"/>
                <a:gd name="connsiteY23" fmla="*/ 192479 h 287407"/>
                <a:gd name="connsiteX24" fmla="*/ 80919 w 175536"/>
                <a:gd name="connsiteY24" fmla="*/ 185726 h 287407"/>
                <a:gd name="connsiteX25" fmla="*/ 81214 w 175536"/>
                <a:gd name="connsiteY25" fmla="*/ 179925 h 287407"/>
                <a:gd name="connsiteX26" fmla="*/ 77376 w 175536"/>
                <a:gd name="connsiteY26" fmla="*/ 175658 h 287407"/>
                <a:gd name="connsiteX27" fmla="*/ 74365 w 175536"/>
                <a:gd name="connsiteY27" fmla="*/ 171791 h 287407"/>
                <a:gd name="connsiteX28" fmla="*/ 74194 w 175536"/>
                <a:gd name="connsiteY28" fmla="*/ 166990 h 287407"/>
                <a:gd name="connsiteX29" fmla="*/ 75004 w 175536"/>
                <a:gd name="connsiteY29" fmla="*/ 161514 h 287407"/>
                <a:gd name="connsiteX30" fmla="*/ 81614 w 175536"/>
                <a:gd name="connsiteY30" fmla="*/ 157656 h 287407"/>
                <a:gd name="connsiteX31" fmla="*/ 85815 w 175536"/>
                <a:gd name="connsiteY31" fmla="*/ 153770 h 287407"/>
                <a:gd name="connsiteX32" fmla="*/ 88939 w 175536"/>
                <a:gd name="connsiteY32" fmla="*/ 150017 h 287407"/>
                <a:gd name="connsiteX33" fmla="*/ 92511 w 175536"/>
                <a:gd name="connsiteY33" fmla="*/ 146264 h 287407"/>
                <a:gd name="connsiteX34" fmla="*/ 100178 w 175536"/>
                <a:gd name="connsiteY34" fmla="*/ 143873 h 287407"/>
                <a:gd name="connsiteX35" fmla="*/ 102664 w 175536"/>
                <a:gd name="connsiteY35" fmla="*/ 139254 h 287407"/>
                <a:gd name="connsiteX36" fmla="*/ 108693 w 175536"/>
                <a:gd name="connsiteY36" fmla="*/ 132910 h 287407"/>
                <a:gd name="connsiteX37" fmla="*/ 114351 w 175536"/>
                <a:gd name="connsiteY37" fmla="*/ 125442 h 287407"/>
                <a:gd name="connsiteX38" fmla="*/ 119409 w 175536"/>
                <a:gd name="connsiteY38" fmla="*/ 121823 h 287407"/>
                <a:gd name="connsiteX39" fmla="*/ 126258 w 175536"/>
                <a:gd name="connsiteY39" fmla="*/ 118080 h 287407"/>
                <a:gd name="connsiteX40" fmla="*/ 131173 w 175536"/>
                <a:gd name="connsiteY40" fmla="*/ 116241 h 287407"/>
                <a:gd name="connsiteX41" fmla="*/ 139974 w 175536"/>
                <a:gd name="connsiteY41" fmla="*/ 112489 h 287407"/>
                <a:gd name="connsiteX42" fmla="*/ 146394 w 175536"/>
                <a:gd name="connsiteY42" fmla="*/ 111326 h 287407"/>
                <a:gd name="connsiteX43" fmla="*/ 151394 w 175536"/>
                <a:gd name="connsiteY43" fmla="*/ 106412 h 287407"/>
                <a:gd name="connsiteX44" fmla="*/ 160319 w 175536"/>
                <a:gd name="connsiteY44" fmla="*/ 100801 h 287407"/>
                <a:gd name="connsiteX45" fmla="*/ 163938 w 175536"/>
                <a:gd name="connsiteY45" fmla="*/ 93962 h 287407"/>
                <a:gd name="connsiteX46" fmla="*/ 167444 w 175536"/>
                <a:gd name="connsiteY46" fmla="*/ 89581 h 287407"/>
                <a:gd name="connsiteX47" fmla="*/ 171082 w 175536"/>
                <a:gd name="connsiteY47" fmla="*/ 85209 h 287407"/>
                <a:gd name="connsiteX48" fmla="*/ 172587 w 175536"/>
                <a:gd name="connsiteY48" fmla="*/ 79865 h 287407"/>
                <a:gd name="connsiteX49" fmla="*/ 175045 w 175536"/>
                <a:gd name="connsiteY49" fmla="*/ 74074 h 287407"/>
                <a:gd name="connsiteX50" fmla="*/ 175378 w 175536"/>
                <a:gd name="connsiteY50" fmla="*/ 68731 h 287407"/>
                <a:gd name="connsiteX51" fmla="*/ 173530 w 175536"/>
                <a:gd name="connsiteY51" fmla="*/ 63911 h 287407"/>
                <a:gd name="connsiteX52" fmla="*/ 171082 w 175536"/>
                <a:gd name="connsiteY52" fmla="*/ 59510 h 287407"/>
                <a:gd name="connsiteX53" fmla="*/ 170578 w 175536"/>
                <a:gd name="connsiteY53" fmla="*/ 53443 h 287407"/>
                <a:gd name="connsiteX54" fmla="*/ 170930 w 175536"/>
                <a:gd name="connsiteY54" fmla="*/ 46433 h 287407"/>
                <a:gd name="connsiteX55" fmla="*/ 168177 w 175536"/>
                <a:gd name="connsiteY55" fmla="*/ 40813 h 287407"/>
                <a:gd name="connsiteX56" fmla="*/ 171311 w 175536"/>
                <a:gd name="connsiteY56" fmla="*/ 36650 h 287407"/>
                <a:gd name="connsiteX57" fmla="*/ 169387 w 175536"/>
                <a:gd name="connsiteY57" fmla="*/ 32183 h 287407"/>
                <a:gd name="connsiteX58" fmla="*/ 169978 w 175536"/>
                <a:gd name="connsiteY58" fmla="*/ 26678 h 287407"/>
                <a:gd name="connsiteX59" fmla="*/ 169330 w 175536"/>
                <a:gd name="connsiteY59" fmla="*/ 21506 h 287407"/>
                <a:gd name="connsiteX60" fmla="*/ 169425 w 175536"/>
                <a:gd name="connsiteY60" fmla="*/ 15810 h 287407"/>
                <a:gd name="connsiteX61" fmla="*/ 171054 w 175536"/>
                <a:gd name="connsiteY61" fmla="*/ 9314 h 287407"/>
                <a:gd name="connsiteX62" fmla="*/ 169768 w 175536"/>
                <a:gd name="connsiteY62" fmla="*/ 4599 h 287407"/>
                <a:gd name="connsiteX63" fmla="*/ 168901 w 175536"/>
                <a:gd name="connsiteY63" fmla="*/ -97 h 287407"/>
                <a:gd name="connsiteX64" fmla="*/ 164634 w 175536"/>
                <a:gd name="connsiteY64" fmla="*/ 3218 h 287407"/>
                <a:gd name="connsiteX65" fmla="*/ 160196 w 175536"/>
                <a:gd name="connsiteY65" fmla="*/ 5970 h 287407"/>
                <a:gd name="connsiteX66" fmla="*/ 155033 w 175536"/>
                <a:gd name="connsiteY66" fmla="*/ 7990 h 287407"/>
                <a:gd name="connsiteX67" fmla="*/ 149718 w 175536"/>
                <a:gd name="connsiteY67" fmla="*/ 11466 h 287407"/>
                <a:gd name="connsiteX68" fmla="*/ 143250 w 175536"/>
                <a:gd name="connsiteY68" fmla="*/ 11695 h 287407"/>
                <a:gd name="connsiteX69" fmla="*/ 138754 w 175536"/>
                <a:gd name="connsiteY69" fmla="*/ 13971 h 287407"/>
                <a:gd name="connsiteX70" fmla="*/ 133420 w 175536"/>
                <a:gd name="connsiteY70" fmla="*/ 14381 h 287407"/>
                <a:gd name="connsiteX71" fmla="*/ 128744 w 175536"/>
                <a:gd name="connsiteY71" fmla="*/ 13219 h 287407"/>
                <a:gd name="connsiteX72" fmla="*/ 124962 w 175536"/>
                <a:gd name="connsiteY72" fmla="*/ 16648 h 287407"/>
                <a:gd name="connsiteX73" fmla="*/ 120410 w 175536"/>
                <a:gd name="connsiteY73" fmla="*/ 19163 h 287407"/>
                <a:gd name="connsiteX74" fmla="*/ 114713 w 175536"/>
                <a:gd name="connsiteY74" fmla="*/ 19458 h 287407"/>
                <a:gd name="connsiteX75" fmla="*/ 109399 w 175536"/>
                <a:gd name="connsiteY75" fmla="*/ 18648 h 287407"/>
                <a:gd name="connsiteX76" fmla="*/ 104760 w 175536"/>
                <a:gd name="connsiteY76" fmla="*/ 21096 h 287407"/>
                <a:gd name="connsiteX77" fmla="*/ 100045 w 175536"/>
                <a:gd name="connsiteY77" fmla="*/ 20449 h 287407"/>
                <a:gd name="connsiteX78" fmla="*/ 96273 w 175536"/>
                <a:gd name="connsiteY78" fmla="*/ 17153 h 287407"/>
                <a:gd name="connsiteX79" fmla="*/ 90929 w 175536"/>
                <a:gd name="connsiteY79" fmla="*/ 16819 h 287407"/>
                <a:gd name="connsiteX80" fmla="*/ 85376 w 175536"/>
                <a:gd name="connsiteY80" fmla="*/ 18667 h 287407"/>
                <a:gd name="connsiteX81" fmla="*/ 78490 w 175536"/>
                <a:gd name="connsiteY81" fmla="*/ 18429 h 287407"/>
                <a:gd name="connsiteX82" fmla="*/ 73022 w 175536"/>
                <a:gd name="connsiteY82" fmla="*/ 18477 h 287407"/>
                <a:gd name="connsiteX83" fmla="*/ 72260 w 175536"/>
                <a:gd name="connsiteY83" fmla="*/ 23249 h 287407"/>
                <a:gd name="connsiteX84" fmla="*/ 68746 w 175536"/>
                <a:gd name="connsiteY84" fmla="*/ 28583 h 287407"/>
                <a:gd name="connsiteX85" fmla="*/ 69965 w 175536"/>
                <a:gd name="connsiteY85" fmla="*/ 34498 h 287407"/>
                <a:gd name="connsiteX86" fmla="*/ 71260 w 175536"/>
                <a:gd name="connsiteY86" fmla="*/ 40584 h 287407"/>
                <a:gd name="connsiteX87" fmla="*/ 72022 w 175536"/>
                <a:gd name="connsiteY87" fmla="*/ 46566 h 287407"/>
                <a:gd name="connsiteX88" fmla="*/ 76833 w 175536"/>
                <a:gd name="connsiteY88" fmla="*/ 50824 h 287407"/>
                <a:gd name="connsiteX89" fmla="*/ 80509 w 175536"/>
                <a:gd name="connsiteY89" fmla="*/ 54500 h 287407"/>
                <a:gd name="connsiteX90" fmla="*/ 87081 w 175536"/>
                <a:gd name="connsiteY90" fmla="*/ 62530 h 287407"/>
                <a:gd name="connsiteX91" fmla="*/ 93454 w 175536"/>
                <a:gd name="connsiteY91" fmla="*/ 71159 h 287407"/>
                <a:gd name="connsiteX92" fmla="*/ 92101 w 175536"/>
                <a:gd name="connsiteY92" fmla="*/ 79618 h 287407"/>
                <a:gd name="connsiteX93" fmla="*/ 92701 w 175536"/>
                <a:gd name="connsiteY93" fmla="*/ 89266 h 287407"/>
                <a:gd name="connsiteX94" fmla="*/ 92539 w 175536"/>
                <a:gd name="connsiteY94" fmla="*/ 94372 h 287407"/>
                <a:gd name="connsiteX95" fmla="*/ 87891 w 175536"/>
                <a:gd name="connsiteY95" fmla="*/ 96667 h 287407"/>
                <a:gd name="connsiteX96" fmla="*/ 83633 w 175536"/>
                <a:gd name="connsiteY96" fmla="*/ 99477 h 287407"/>
                <a:gd name="connsiteX97" fmla="*/ 81795 w 175536"/>
                <a:gd name="connsiteY97" fmla="*/ 104545 h 287407"/>
                <a:gd name="connsiteX98" fmla="*/ 83729 w 175536"/>
                <a:gd name="connsiteY98" fmla="*/ 108955 h 287407"/>
                <a:gd name="connsiteX99" fmla="*/ 80642 w 175536"/>
                <a:gd name="connsiteY99" fmla="*/ 113355 h 287407"/>
                <a:gd name="connsiteX100" fmla="*/ 81719 w 175536"/>
                <a:gd name="connsiteY100" fmla="*/ 108536 h 287407"/>
                <a:gd name="connsiteX101" fmla="*/ 77537 w 175536"/>
                <a:gd name="connsiteY101" fmla="*/ 105811 h 287407"/>
                <a:gd name="connsiteX102" fmla="*/ 73832 w 175536"/>
                <a:gd name="connsiteY102" fmla="*/ 102459 h 287407"/>
                <a:gd name="connsiteX103" fmla="*/ 70003 w 175536"/>
                <a:gd name="connsiteY103" fmla="*/ 98715 h 287407"/>
                <a:gd name="connsiteX104" fmla="*/ 68374 w 175536"/>
                <a:gd name="connsiteY104" fmla="*/ 93257 h 287407"/>
                <a:gd name="connsiteX105" fmla="*/ 69689 w 175536"/>
                <a:gd name="connsiteY105" fmla="*/ 88105 h 287407"/>
                <a:gd name="connsiteX106" fmla="*/ 71127 w 175536"/>
                <a:gd name="connsiteY106" fmla="*/ 82675 h 287407"/>
                <a:gd name="connsiteX107" fmla="*/ 71975 w 175536"/>
                <a:gd name="connsiteY107" fmla="*/ 77856 h 287407"/>
                <a:gd name="connsiteX108" fmla="*/ 71099 w 175536"/>
                <a:gd name="connsiteY108" fmla="*/ 71350 h 287407"/>
                <a:gd name="connsiteX109" fmla="*/ 69013 w 175536"/>
                <a:gd name="connsiteY109" fmla="*/ 66407 h 287407"/>
                <a:gd name="connsiteX110" fmla="*/ 63897 w 175536"/>
                <a:gd name="connsiteY110" fmla="*/ 67445 h 287407"/>
                <a:gd name="connsiteX111" fmla="*/ 59173 w 175536"/>
                <a:gd name="connsiteY111" fmla="*/ 69035 h 287407"/>
                <a:gd name="connsiteX112" fmla="*/ 53735 w 175536"/>
                <a:gd name="connsiteY112" fmla="*/ 66464 h 287407"/>
                <a:gd name="connsiteX113" fmla="*/ 50848 w 175536"/>
                <a:gd name="connsiteY113" fmla="*/ 62054 h 287407"/>
                <a:gd name="connsiteX114" fmla="*/ 45505 w 175536"/>
                <a:gd name="connsiteY114" fmla="*/ 61139 h 287407"/>
                <a:gd name="connsiteX115" fmla="*/ 40599 w 175536"/>
                <a:gd name="connsiteY115" fmla="*/ 62873 h 287407"/>
                <a:gd name="connsiteX116" fmla="*/ 33618 w 175536"/>
                <a:gd name="connsiteY116" fmla="*/ 65121 h 287407"/>
                <a:gd name="connsiteX117" fmla="*/ 28674 w 175536"/>
                <a:gd name="connsiteY117" fmla="*/ 66673 h 287407"/>
                <a:gd name="connsiteX118" fmla="*/ 24169 w 175536"/>
                <a:gd name="connsiteY118" fmla="*/ 68340 h 287407"/>
                <a:gd name="connsiteX119" fmla="*/ 17406 w 175536"/>
                <a:gd name="connsiteY119" fmla="*/ 70921 h 287407"/>
                <a:gd name="connsiteX120" fmla="*/ 9558 w 175536"/>
                <a:gd name="connsiteY120" fmla="*/ 73084 h 287407"/>
                <a:gd name="connsiteX121" fmla="*/ 4290 w 175536"/>
                <a:gd name="connsiteY121" fmla="*/ 75141 h 287407"/>
                <a:gd name="connsiteX122" fmla="*/ -158 w 175536"/>
                <a:gd name="connsiteY122" fmla="*/ 77694 h 287407"/>
                <a:gd name="connsiteX123" fmla="*/ 2309 w 175536"/>
                <a:gd name="connsiteY123" fmla="*/ 82351 h 287407"/>
                <a:gd name="connsiteX124" fmla="*/ 3366 w 175536"/>
                <a:gd name="connsiteY124" fmla="*/ 87476 h 287407"/>
                <a:gd name="connsiteX125" fmla="*/ 3347 w 175536"/>
                <a:gd name="connsiteY125" fmla="*/ 93867 h 287407"/>
                <a:gd name="connsiteX126" fmla="*/ 11520 w 175536"/>
                <a:gd name="connsiteY126" fmla="*/ 93867 h 287407"/>
                <a:gd name="connsiteX127" fmla="*/ 17473 w 175536"/>
                <a:gd name="connsiteY127" fmla="*/ 93953 h 287407"/>
                <a:gd name="connsiteX128" fmla="*/ 22207 w 175536"/>
                <a:gd name="connsiteY128" fmla="*/ 97067 h 287407"/>
                <a:gd name="connsiteX129" fmla="*/ 26588 w 175536"/>
                <a:gd name="connsiteY129" fmla="*/ 99163 h 287407"/>
                <a:gd name="connsiteX130" fmla="*/ 33951 w 175536"/>
                <a:gd name="connsiteY130" fmla="*/ 101335 h 287407"/>
                <a:gd name="connsiteX131" fmla="*/ 38856 w 175536"/>
                <a:gd name="connsiteY131" fmla="*/ 103030 h 287407"/>
                <a:gd name="connsiteX132" fmla="*/ 42914 w 175536"/>
                <a:gd name="connsiteY132" fmla="*/ 106059 h 287407"/>
                <a:gd name="connsiteX133" fmla="*/ 44924 w 175536"/>
                <a:gd name="connsiteY133" fmla="*/ 112289 h 287407"/>
                <a:gd name="connsiteX134" fmla="*/ 46772 w 175536"/>
                <a:gd name="connsiteY134" fmla="*/ 116918 h 287407"/>
                <a:gd name="connsiteX135" fmla="*/ 46743 w 175536"/>
                <a:gd name="connsiteY135" fmla="*/ 122090 h 287407"/>
                <a:gd name="connsiteX136" fmla="*/ 45200 w 175536"/>
                <a:gd name="connsiteY136" fmla="*/ 126957 h 287407"/>
                <a:gd name="connsiteX137" fmla="*/ 46000 w 175536"/>
                <a:gd name="connsiteY137" fmla="*/ 131948 h 287407"/>
                <a:gd name="connsiteX138" fmla="*/ 45657 w 175536"/>
                <a:gd name="connsiteY138" fmla="*/ 137025 h 287407"/>
                <a:gd name="connsiteX139" fmla="*/ 44924 w 175536"/>
                <a:gd name="connsiteY139" fmla="*/ 141825 h 287407"/>
                <a:gd name="connsiteX140" fmla="*/ 40971 w 175536"/>
                <a:gd name="connsiteY140" fmla="*/ 144816 h 287407"/>
                <a:gd name="connsiteX141" fmla="*/ 43457 w 175536"/>
                <a:gd name="connsiteY141" fmla="*/ 149979 h 287407"/>
                <a:gd name="connsiteX142" fmla="*/ 43324 w 175536"/>
                <a:gd name="connsiteY142" fmla="*/ 154894 h 287407"/>
                <a:gd name="connsiteX143" fmla="*/ 46296 w 175536"/>
                <a:gd name="connsiteY143" fmla="*/ 159018 h 287407"/>
                <a:gd name="connsiteX144" fmla="*/ 46429 w 175536"/>
                <a:gd name="connsiteY144" fmla="*/ 164047 h 287407"/>
                <a:gd name="connsiteX145" fmla="*/ 43838 w 175536"/>
                <a:gd name="connsiteY145" fmla="*/ 168315 h 287407"/>
                <a:gd name="connsiteX146" fmla="*/ 40466 w 175536"/>
                <a:gd name="connsiteY146" fmla="*/ 173239 h 287407"/>
                <a:gd name="connsiteX147" fmla="*/ 37647 w 175536"/>
                <a:gd name="connsiteY147" fmla="*/ 177678 h 287407"/>
                <a:gd name="connsiteX148" fmla="*/ 35694 w 175536"/>
                <a:gd name="connsiteY148" fmla="*/ 183117 h 287407"/>
                <a:gd name="connsiteX149" fmla="*/ 34008 w 175536"/>
                <a:gd name="connsiteY149" fmla="*/ 189232 h 287407"/>
                <a:gd name="connsiteX150" fmla="*/ 27198 w 175536"/>
                <a:gd name="connsiteY150" fmla="*/ 196756 h 287407"/>
                <a:gd name="connsiteX151" fmla="*/ 19101 w 175536"/>
                <a:gd name="connsiteY151" fmla="*/ 205672 h 287407"/>
                <a:gd name="connsiteX152" fmla="*/ 21902 w 175536"/>
                <a:gd name="connsiteY152" fmla="*/ 219226 h 287407"/>
                <a:gd name="connsiteX153" fmla="*/ 22159 w 175536"/>
                <a:gd name="connsiteY153" fmla="*/ 225426 h 287407"/>
                <a:gd name="connsiteX154" fmla="*/ 24407 w 175536"/>
                <a:gd name="connsiteY154" fmla="*/ 229760 h 287407"/>
                <a:gd name="connsiteX155" fmla="*/ 27436 w 175536"/>
                <a:gd name="connsiteY155" fmla="*/ 233932 h 287407"/>
                <a:gd name="connsiteX156" fmla="*/ 29169 w 175536"/>
                <a:gd name="connsiteY156" fmla="*/ 240324 h 287407"/>
                <a:gd name="connsiteX157" fmla="*/ 29379 w 175536"/>
                <a:gd name="connsiteY157" fmla="*/ 247305 h 287407"/>
                <a:gd name="connsiteX158" fmla="*/ 29912 w 175536"/>
                <a:gd name="connsiteY158" fmla="*/ 254163 h 287407"/>
                <a:gd name="connsiteX159" fmla="*/ 29655 w 175536"/>
                <a:gd name="connsiteY159" fmla="*/ 260012 h 287407"/>
                <a:gd name="connsiteX160" fmla="*/ 29360 w 175536"/>
                <a:gd name="connsiteY160" fmla="*/ 265327 h 287407"/>
                <a:gd name="connsiteX161" fmla="*/ 29465 w 175536"/>
                <a:gd name="connsiteY161" fmla="*/ 271223 h 287407"/>
                <a:gd name="connsiteX162" fmla="*/ 30646 w 175536"/>
                <a:gd name="connsiteY162" fmla="*/ 276919 h 287407"/>
                <a:gd name="connsiteX163" fmla="*/ 31646 w 175536"/>
                <a:gd name="connsiteY163" fmla="*/ 286796 h 287407"/>
                <a:gd name="connsiteX164" fmla="*/ 38770 w 175536"/>
                <a:gd name="connsiteY164" fmla="*/ 287244 h 28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175536" h="287407">
                  <a:moveTo>
                    <a:pt x="86548" y="195185"/>
                  </a:moveTo>
                  <a:lnTo>
                    <a:pt x="87034" y="190241"/>
                  </a:lnTo>
                  <a:lnTo>
                    <a:pt x="86548" y="195185"/>
                  </a:lnTo>
                  <a:close/>
                  <a:moveTo>
                    <a:pt x="40856" y="287310"/>
                  </a:moveTo>
                  <a:lnTo>
                    <a:pt x="44190" y="283415"/>
                  </a:lnTo>
                  <a:lnTo>
                    <a:pt x="44753" y="278052"/>
                  </a:lnTo>
                  <a:lnTo>
                    <a:pt x="45314" y="272823"/>
                  </a:lnTo>
                  <a:lnTo>
                    <a:pt x="44304" y="277490"/>
                  </a:lnTo>
                  <a:lnTo>
                    <a:pt x="39361" y="271765"/>
                  </a:lnTo>
                  <a:lnTo>
                    <a:pt x="42705" y="264327"/>
                  </a:lnTo>
                  <a:lnTo>
                    <a:pt x="46733" y="260831"/>
                  </a:lnTo>
                  <a:lnTo>
                    <a:pt x="54487" y="256650"/>
                  </a:lnTo>
                  <a:lnTo>
                    <a:pt x="62317" y="253592"/>
                  </a:lnTo>
                  <a:lnTo>
                    <a:pt x="72899" y="249487"/>
                  </a:lnTo>
                  <a:lnTo>
                    <a:pt x="80938" y="245762"/>
                  </a:lnTo>
                  <a:lnTo>
                    <a:pt x="86138" y="238609"/>
                  </a:lnTo>
                  <a:lnTo>
                    <a:pt x="88196" y="232456"/>
                  </a:lnTo>
                  <a:lnTo>
                    <a:pt x="84605" y="229113"/>
                  </a:lnTo>
                  <a:lnTo>
                    <a:pt x="86510" y="224226"/>
                  </a:lnTo>
                  <a:lnTo>
                    <a:pt x="87558" y="218368"/>
                  </a:lnTo>
                  <a:lnTo>
                    <a:pt x="87329" y="209672"/>
                  </a:lnTo>
                  <a:lnTo>
                    <a:pt x="87786" y="203519"/>
                  </a:lnTo>
                  <a:lnTo>
                    <a:pt x="84319" y="197223"/>
                  </a:lnTo>
                  <a:lnTo>
                    <a:pt x="83538" y="192479"/>
                  </a:lnTo>
                  <a:lnTo>
                    <a:pt x="80919" y="185726"/>
                  </a:lnTo>
                  <a:lnTo>
                    <a:pt x="81214" y="179925"/>
                  </a:lnTo>
                  <a:lnTo>
                    <a:pt x="77376" y="175658"/>
                  </a:lnTo>
                  <a:lnTo>
                    <a:pt x="74365" y="171791"/>
                  </a:lnTo>
                  <a:lnTo>
                    <a:pt x="74194" y="166990"/>
                  </a:lnTo>
                  <a:lnTo>
                    <a:pt x="75004" y="161514"/>
                  </a:lnTo>
                  <a:lnTo>
                    <a:pt x="81614" y="157656"/>
                  </a:lnTo>
                  <a:lnTo>
                    <a:pt x="85815" y="153770"/>
                  </a:lnTo>
                  <a:lnTo>
                    <a:pt x="88939" y="150017"/>
                  </a:lnTo>
                  <a:lnTo>
                    <a:pt x="92511" y="146264"/>
                  </a:lnTo>
                  <a:lnTo>
                    <a:pt x="100178" y="143873"/>
                  </a:lnTo>
                  <a:lnTo>
                    <a:pt x="102664" y="139254"/>
                  </a:lnTo>
                  <a:lnTo>
                    <a:pt x="108693" y="132910"/>
                  </a:lnTo>
                  <a:lnTo>
                    <a:pt x="114351" y="125442"/>
                  </a:lnTo>
                  <a:lnTo>
                    <a:pt x="119409" y="121823"/>
                  </a:lnTo>
                  <a:lnTo>
                    <a:pt x="126258" y="118080"/>
                  </a:lnTo>
                  <a:lnTo>
                    <a:pt x="131173" y="116241"/>
                  </a:lnTo>
                  <a:lnTo>
                    <a:pt x="139974" y="112489"/>
                  </a:lnTo>
                  <a:lnTo>
                    <a:pt x="146394" y="111326"/>
                  </a:lnTo>
                  <a:lnTo>
                    <a:pt x="151394" y="106412"/>
                  </a:lnTo>
                  <a:lnTo>
                    <a:pt x="160319" y="100801"/>
                  </a:lnTo>
                  <a:lnTo>
                    <a:pt x="163938" y="93962"/>
                  </a:lnTo>
                  <a:lnTo>
                    <a:pt x="167444" y="89581"/>
                  </a:lnTo>
                  <a:lnTo>
                    <a:pt x="171082" y="85209"/>
                  </a:lnTo>
                  <a:lnTo>
                    <a:pt x="172587" y="79865"/>
                  </a:lnTo>
                  <a:lnTo>
                    <a:pt x="175045" y="74074"/>
                  </a:lnTo>
                  <a:lnTo>
                    <a:pt x="175378" y="68731"/>
                  </a:lnTo>
                  <a:lnTo>
                    <a:pt x="173530" y="63911"/>
                  </a:lnTo>
                  <a:lnTo>
                    <a:pt x="171082" y="59510"/>
                  </a:lnTo>
                  <a:lnTo>
                    <a:pt x="170578" y="53443"/>
                  </a:lnTo>
                  <a:lnTo>
                    <a:pt x="170930" y="46433"/>
                  </a:lnTo>
                  <a:lnTo>
                    <a:pt x="168177" y="40813"/>
                  </a:lnTo>
                  <a:lnTo>
                    <a:pt x="171311" y="36650"/>
                  </a:lnTo>
                  <a:lnTo>
                    <a:pt x="169387" y="32183"/>
                  </a:lnTo>
                  <a:lnTo>
                    <a:pt x="169978" y="26678"/>
                  </a:lnTo>
                  <a:lnTo>
                    <a:pt x="169330" y="21506"/>
                  </a:lnTo>
                  <a:lnTo>
                    <a:pt x="169425" y="15810"/>
                  </a:lnTo>
                  <a:lnTo>
                    <a:pt x="171054" y="9314"/>
                  </a:lnTo>
                  <a:lnTo>
                    <a:pt x="169768" y="4599"/>
                  </a:lnTo>
                  <a:lnTo>
                    <a:pt x="168901" y="-97"/>
                  </a:lnTo>
                  <a:lnTo>
                    <a:pt x="164634" y="3218"/>
                  </a:lnTo>
                  <a:lnTo>
                    <a:pt x="160196" y="5970"/>
                  </a:lnTo>
                  <a:lnTo>
                    <a:pt x="155033" y="7990"/>
                  </a:lnTo>
                  <a:lnTo>
                    <a:pt x="149718" y="11466"/>
                  </a:lnTo>
                  <a:lnTo>
                    <a:pt x="143250" y="11695"/>
                  </a:lnTo>
                  <a:lnTo>
                    <a:pt x="138754" y="13971"/>
                  </a:lnTo>
                  <a:lnTo>
                    <a:pt x="133420" y="14381"/>
                  </a:lnTo>
                  <a:lnTo>
                    <a:pt x="128744" y="13219"/>
                  </a:lnTo>
                  <a:lnTo>
                    <a:pt x="124962" y="16648"/>
                  </a:lnTo>
                  <a:lnTo>
                    <a:pt x="120410" y="19163"/>
                  </a:lnTo>
                  <a:lnTo>
                    <a:pt x="114713" y="19458"/>
                  </a:lnTo>
                  <a:lnTo>
                    <a:pt x="109399" y="18648"/>
                  </a:lnTo>
                  <a:lnTo>
                    <a:pt x="104760" y="21096"/>
                  </a:lnTo>
                  <a:lnTo>
                    <a:pt x="100045" y="20449"/>
                  </a:lnTo>
                  <a:lnTo>
                    <a:pt x="96273" y="17153"/>
                  </a:lnTo>
                  <a:lnTo>
                    <a:pt x="90929" y="16819"/>
                  </a:lnTo>
                  <a:lnTo>
                    <a:pt x="85376" y="18667"/>
                  </a:lnTo>
                  <a:lnTo>
                    <a:pt x="78490" y="18429"/>
                  </a:lnTo>
                  <a:lnTo>
                    <a:pt x="73022" y="18477"/>
                  </a:lnTo>
                  <a:lnTo>
                    <a:pt x="72260" y="23249"/>
                  </a:lnTo>
                  <a:lnTo>
                    <a:pt x="68746" y="28583"/>
                  </a:lnTo>
                  <a:lnTo>
                    <a:pt x="69965" y="34498"/>
                  </a:lnTo>
                  <a:lnTo>
                    <a:pt x="71260" y="40584"/>
                  </a:lnTo>
                  <a:lnTo>
                    <a:pt x="72022" y="46566"/>
                  </a:lnTo>
                  <a:lnTo>
                    <a:pt x="76833" y="50824"/>
                  </a:lnTo>
                  <a:lnTo>
                    <a:pt x="80509" y="54500"/>
                  </a:lnTo>
                  <a:lnTo>
                    <a:pt x="87081" y="62530"/>
                  </a:lnTo>
                  <a:lnTo>
                    <a:pt x="93454" y="71159"/>
                  </a:lnTo>
                  <a:lnTo>
                    <a:pt x="92101" y="79618"/>
                  </a:lnTo>
                  <a:lnTo>
                    <a:pt x="92701" y="89266"/>
                  </a:lnTo>
                  <a:lnTo>
                    <a:pt x="92539" y="94372"/>
                  </a:lnTo>
                  <a:lnTo>
                    <a:pt x="87891" y="96667"/>
                  </a:lnTo>
                  <a:lnTo>
                    <a:pt x="83633" y="99477"/>
                  </a:lnTo>
                  <a:lnTo>
                    <a:pt x="81795" y="104545"/>
                  </a:lnTo>
                  <a:lnTo>
                    <a:pt x="83729" y="108955"/>
                  </a:lnTo>
                  <a:lnTo>
                    <a:pt x="80642" y="113355"/>
                  </a:lnTo>
                  <a:lnTo>
                    <a:pt x="81719" y="108536"/>
                  </a:lnTo>
                  <a:lnTo>
                    <a:pt x="77537" y="105811"/>
                  </a:lnTo>
                  <a:lnTo>
                    <a:pt x="73832" y="102459"/>
                  </a:lnTo>
                  <a:lnTo>
                    <a:pt x="70003" y="98715"/>
                  </a:lnTo>
                  <a:lnTo>
                    <a:pt x="68374" y="93257"/>
                  </a:lnTo>
                  <a:lnTo>
                    <a:pt x="69689" y="88105"/>
                  </a:lnTo>
                  <a:lnTo>
                    <a:pt x="71127" y="82675"/>
                  </a:lnTo>
                  <a:lnTo>
                    <a:pt x="71975" y="77856"/>
                  </a:lnTo>
                  <a:lnTo>
                    <a:pt x="71099" y="71350"/>
                  </a:lnTo>
                  <a:lnTo>
                    <a:pt x="69013" y="66407"/>
                  </a:lnTo>
                  <a:lnTo>
                    <a:pt x="63897" y="67445"/>
                  </a:lnTo>
                  <a:lnTo>
                    <a:pt x="59173" y="69035"/>
                  </a:lnTo>
                  <a:lnTo>
                    <a:pt x="53735" y="66464"/>
                  </a:lnTo>
                  <a:lnTo>
                    <a:pt x="50848" y="62054"/>
                  </a:lnTo>
                  <a:lnTo>
                    <a:pt x="45505" y="61139"/>
                  </a:lnTo>
                  <a:lnTo>
                    <a:pt x="40599" y="62873"/>
                  </a:lnTo>
                  <a:lnTo>
                    <a:pt x="33618" y="65121"/>
                  </a:lnTo>
                  <a:lnTo>
                    <a:pt x="28674" y="66673"/>
                  </a:lnTo>
                  <a:lnTo>
                    <a:pt x="24169" y="68340"/>
                  </a:lnTo>
                  <a:lnTo>
                    <a:pt x="17406" y="70921"/>
                  </a:lnTo>
                  <a:lnTo>
                    <a:pt x="9558" y="73084"/>
                  </a:lnTo>
                  <a:lnTo>
                    <a:pt x="4290" y="75141"/>
                  </a:lnTo>
                  <a:lnTo>
                    <a:pt x="-158" y="77694"/>
                  </a:lnTo>
                  <a:lnTo>
                    <a:pt x="2309" y="82351"/>
                  </a:lnTo>
                  <a:lnTo>
                    <a:pt x="3366" y="87476"/>
                  </a:lnTo>
                  <a:lnTo>
                    <a:pt x="3347" y="93867"/>
                  </a:lnTo>
                  <a:lnTo>
                    <a:pt x="11520" y="93867"/>
                  </a:lnTo>
                  <a:lnTo>
                    <a:pt x="17473" y="93953"/>
                  </a:lnTo>
                  <a:lnTo>
                    <a:pt x="22207" y="97067"/>
                  </a:lnTo>
                  <a:lnTo>
                    <a:pt x="26588" y="99163"/>
                  </a:lnTo>
                  <a:lnTo>
                    <a:pt x="33951" y="101335"/>
                  </a:lnTo>
                  <a:lnTo>
                    <a:pt x="38856" y="103030"/>
                  </a:lnTo>
                  <a:lnTo>
                    <a:pt x="42914" y="106059"/>
                  </a:lnTo>
                  <a:lnTo>
                    <a:pt x="44924" y="112289"/>
                  </a:lnTo>
                  <a:lnTo>
                    <a:pt x="46772" y="116918"/>
                  </a:lnTo>
                  <a:lnTo>
                    <a:pt x="46743" y="122090"/>
                  </a:lnTo>
                  <a:lnTo>
                    <a:pt x="45200" y="126957"/>
                  </a:lnTo>
                  <a:lnTo>
                    <a:pt x="46000" y="131948"/>
                  </a:lnTo>
                  <a:lnTo>
                    <a:pt x="45657" y="137025"/>
                  </a:lnTo>
                  <a:lnTo>
                    <a:pt x="44924" y="141825"/>
                  </a:lnTo>
                  <a:lnTo>
                    <a:pt x="40971" y="144816"/>
                  </a:lnTo>
                  <a:lnTo>
                    <a:pt x="43457" y="149979"/>
                  </a:lnTo>
                  <a:lnTo>
                    <a:pt x="43324" y="154894"/>
                  </a:lnTo>
                  <a:lnTo>
                    <a:pt x="46296" y="159018"/>
                  </a:lnTo>
                  <a:lnTo>
                    <a:pt x="46429" y="164047"/>
                  </a:lnTo>
                  <a:lnTo>
                    <a:pt x="43838" y="168315"/>
                  </a:lnTo>
                  <a:lnTo>
                    <a:pt x="40466" y="173239"/>
                  </a:lnTo>
                  <a:lnTo>
                    <a:pt x="37647" y="177678"/>
                  </a:lnTo>
                  <a:lnTo>
                    <a:pt x="35694" y="183117"/>
                  </a:lnTo>
                  <a:lnTo>
                    <a:pt x="34008" y="189232"/>
                  </a:lnTo>
                  <a:lnTo>
                    <a:pt x="27198" y="196756"/>
                  </a:lnTo>
                  <a:lnTo>
                    <a:pt x="19101" y="205672"/>
                  </a:lnTo>
                  <a:lnTo>
                    <a:pt x="21902" y="219226"/>
                  </a:lnTo>
                  <a:lnTo>
                    <a:pt x="22159" y="225426"/>
                  </a:lnTo>
                  <a:lnTo>
                    <a:pt x="24407" y="229760"/>
                  </a:lnTo>
                  <a:lnTo>
                    <a:pt x="27436" y="233932"/>
                  </a:lnTo>
                  <a:lnTo>
                    <a:pt x="29169" y="240324"/>
                  </a:lnTo>
                  <a:lnTo>
                    <a:pt x="29379" y="247305"/>
                  </a:lnTo>
                  <a:lnTo>
                    <a:pt x="29912" y="254163"/>
                  </a:lnTo>
                  <a:lnTo>
                    <a:pt x="29655" y="260012"/>
                  </a:lnTo>
                  <a:lnTo>
                    <a:pt x="29360" y="265327"/>
                  </a:lnTo>
                  <a:lnTo>
                    <a:pt x="29465" y="271223"/>
                  </a:lnTo>
                  <a:lnTo>
                    <a:pt x="30646" y="276919"/>
                  </a:lnTo>
                  <a:lnTo>
                    <a:pt x="31646" y="286796"/>
                  </a:lnTo>
                  <a:lnTo>
                    <a:pt x="38770" y="287244"/>
                  </a:lnTo>
                  <a:close/>
                </a:path>
              </a:pathLst>
            </a:custGeom>
            <a:solidFill>
              <a:srgbClr val="768EEB"/>
            </a:solidFill>
            <a:ln w="0" cap="flat">
              <a:solidFill>
                <a:srgbClr val="768EEB"/>
              </a:solidFill>
              <a:prstDash val="solid"/>
              <a:miter/>
            </a:ln>
          </p:spPr>
          <p:txBody>
            <a:bodyPr rtlCol="0" anchor="ctr"/>
            <a:lstStyle/>
            <a:p>
              <a:endParaRPr lang="de-DE"/>
            </a:p>
          </p:txBody>
        </p:sp>
        <p:sp>
          <p:nvSpPr>
            <p:cNvPr id="80" name="Freihandform: Form 79">
              <a:extLst>
                <a:ext uri="{FF2B5EF4-FFF2-40B4-BE49-F238E27FC236}">
                  <a16:creationId xmlns:a16="http://schemas.microsoft.com/office/drawing/2014/main" id="{DA6EB37D-5AAC-A0D8-1564-4C7017B7C637}"/>
                </a:ext>
              </a:extLst>
            </p:cNvPr>
            <p:cNvSpPr/>
            <p:nvPr/>
          </p:nvSpPr>
          <p:spPr>
            <a:xfrm>
              <a:off x="8756149" y="4365432"/>
              <a:ext cx="1186" cy="6173"/>
            </a:xfrm>
            <a:custGeom>
              <a:avLst/>
              <a:gdLst>
                <a:gd name="connsiteX0" fmla="*/ -158 w 981"/>
                <a:gd name="connsiteY0" fmla="*/ 5009 h 5105"/>
                <a:gd name="connsiteX1" fmla="*/ 823 w 981"/>
                <a:gd name="connsiteY1" fmla="*/ -97 h 5105"/>
                <a:gd name="connsiteX2" fmla="*/ -158 w 981"/>
                <a:gd name="connsiteY2" fmla="*/ 5009 h 5105"/>
              </a:gdLst>
              <a:ahLst/>
              <a:cxnLst>
                <a:cxn ang="0">
                  <a:pos x="connsiteX0" y="connsiteY0"/>
                </a:cxn>
                <a:cxn ang="0">
                  <a:pos x="connsiteX1" y="connsiteY1"/>
                </a:cxn>
                <a:cxn ang="0">
                  <a:pos x="connsiteX2" y="connsiteY2"/>
                </a:cxn>
              </a:cxnLst>
              <a:rect l="l" t="t" r="r" b="b"/>
              <a:pathLst>
                <a:path w="981" h="5105">
                  <a:moveTo>
                    <a:pt x="-158" y="5009"/>
                  </a:moveTo>
                  <a:lnTo>
                    <a:pt x="823" y="-97"/>
                  </a:lnTo>
                  <a:lnTo>
                    <a:pt x="-158" y="5009"/>
                  </a:lnTo>
                  <a:close/>
                </a:path>
              </a:pathLst>
            </a:custGeom>
            <a:solidFill>
              <a:srgbClr val="768EEB"/>
            </a:solidFill>
            <a:ln w="0" cap="flat">
              <a:solidFill>
                <a:srgbClr val="768EEB"/>
              </a:solid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0F2B9D1D-6EDC-09AF-6E69-504AB69D14F3}"/>
                </a:ext>
              </a:extLst>
            </p:cNvPr>
            <p:cNvSpPr/>
            <p:nvPr/>
          </p:nvSpPr>
          <p:spPr>
            <a:xfrm>
              <a:off x="10909652" y="5279302"/>
              <a:ext cx="194745" cy="86257"/>
            </a:xfrm>
            <a:custGeom>
              <a:avLst/>
              <a:gdLst>
                <a:gd name="connsiteX0" fmla="*/ 5643 w 161048"/>
                <a:gd name="connsiteY0" fmla="*/ 50357 h 71332"/>
                <a:gd name="connsiteX1" fmla="*/ 9262 w 161048"/>
                <a:gd name="connsiteY1" fmla="*/ 46775 h 71332"/>
                <a:gd name="connsiteX2" fmla="*/ 7310 w 161048"/>
                <a:gd name="connsiteY2" fmla="*/ 42365 h 71332"/>
                <a:gd name="connsiteX3" fmla="*/ 3148 w 161048"/>
                <a:gd name="connsiteY3" fmla="*/ 39498 h 71332"/>
                <a:gd name="connsiteX4" fmla="*/ -158 w 161048"/>
                <a:gd name="connsiteY4" fmla="*/ 43394 h 71332"/>
                <a:gd name="connsiteX5" fmla="*/ 1757 w 161048"/>
                <a:gd name="connsiteY5" fmla="*/ 48061 h 71332"/>
                <a:gd name="connsiteX6" fmla="*/ 102255 w 161048"/>
                <a:gd name="connsiteY6" fmla="*/ 7789 h 71332"/>
                <a:gd name="connsiteX7" fmla="*/ 105722 w 161048"/>
                <a:gd name="connsiteY7" fmla="*/ 4341 h 71332"/>
                <a:gd name="connsiteX8" fmla="*/ 103846 w 161048"/>
                <a:gd name="connsiteY8" fmla="*/ -97 h 71332"/>
                <a:gd name="connsiteX9" fmla="*/ 98398 w 161048"/>
                <a:gd name="connsiteY9" fmla="*/ 713 h 71332"/>
                <a:gd name="connsiteX10" fmla="*/ 98626 w 161048"/>
                <a:gd name="connsiteY10" fmla="*/ 6113 h 71332"/>
                <a:gd name="connsiteX11" fmla="*/ 125153 w 161048"/>
                <a:gd name="connsiteY11" fmla="*/ 30297 h 71332"/>
                <a:gd name="connsiteX12" fmla="*/ 128829 w 161048"/>
                <a:gd name="connsiteY12" fmla="*/ 27144 h 71332"/>
                <a:gd name="connsiteX13" fmla="*/ 127106 w 161048"/>
                <a:gd name="connsiteY13" fmla="*/ 22582 h 71332"/>
                <a:gd name="connsiteX14" fmla="*/ 122743 w 161048"/>
                <a:gd name="connsiteY14" fmla="*/ 20220 h 71332"/>
                <a:gd name="connsiteX15" fmla="*/ 117905 w 161048"/>
                <a:gd name="connsiteY15" fmla="*/ 22410 h 71332"/>
                <a:gd name="connsiteX16" fmla="*/ 116723 w 161048"/>
                <a:gd name="connsiteY16" fmla="*/ 27421 h 71332"/>
                <a:gd name="connsiteX17" fmla="*/ 121067 w 161048"/>
                <a:gd name="connsiteY17" fmla="*/ 30135 h 71332"/>
                <a:gd name="connsiteX18" fmla="*/ 151004 w 161048"/>
                <a:gd name="connsiteY18" fmla="*/ 49652 h 71332"/>
                <a:gd name="connsiteX19" fmla="*/ 149451 w 161048"/>
                <a:gd name="connsiteY19" fmla="*/ 44880 h 71332"/>
                <a:gd name="connsiteX20" fmla="*/ 146318 w 161048"/>
                <a:gd name="connsiteY20" fmla="*/ 41270 h 71332"/>
                <a:gd name="connsiteX21" fmla="*/ 145575 w 161048"/>
                <a:gd name="connsiteY21" fmla="*/ 46175 h 71332"/>
                <a:gd name="connsiteX22" fmla="*/ 149871 w 161048"/>
                <a:gd name="connsiteY22" fmla="*/ 48852 h 71332"/>
                <a:gd name="connsiteX23" fmla="*/ 143441 w 161048"/>
                <a:gd name="connsiteY23" fmla="*/ 71236 h 71332"/>
                <a:gd name="connsiteX24" fmla="*/ 143822 w 161048"/>
                <a:gd name="connsiteY24" fmla="*/ 66025 h 71332"/>
                <a:gd name="connsiteX25" fmla="*/ 139669 w 161048"/>
                <a:gd name="connsiteY25" fmla="*/ 63520 h 71332"/>
                <a:gd name="connsiteX26" fmla="*/ 135916 w 161048"/>
                <a:gd name="connsiteY26" fmla="*/ 60187 h 71332"/>
                <a:gd name="connsiteX27" fmla="*/ 132097 w 161048"/>
                <a:gd name="connsiteY27" fmla="*/ 57301 h 71332"/>
                <a:gd name="connsiteX28" fmla="*/ 128220 w 161048"/>
                <a:gd name="connsiteY28" fmla="*/ 54300 h 71332"/>
                <a:gd name="connsiteX29" fmla="*/ 124162 w 161048"/>
                <a:gd name="connsiteY29" fmla="*/ 51700 h 71332"/>
                <a:gd name="connsiteX30" fmla="*/ 119810 w 161048"/>
                <a:gd name="connsiteY30" fmla="*/ 48766 h 71332"/>
                <a:gd name="connsiteX31" fmla="*/ 116199 w 161048"/>
                <a:gd name="connsiteY31" fmla="*/ 44451 h 71332"/>
                <a:gd name="connsiteX32" fmla="*/ 111180 w 161048"/>
                <a:gd name="connsiteY32" fmla="*/ 40746 h 71332"/>
                <a:gd name="connsiteX33" fmla="*/ 107141 w 161048"/>
                <a:gd name="connsiteY33" fmla="*/ 37127 h 71332"/>
                <a:gd name="connsiteX34" fmla="*/ 103312 w 161048"/>
                <a:gd name="connsiteY34" fmla="*/ 34022 h 71332"/>
                <a:gd name="connsiteX35" fmla="*/ 98578 w 161048"/>
                <a:gd name="connsiteY35" fmla="*/ 33231 h 71332"/>
                <a:gd name="connsiteX36" fmla="*/ 99321 w 161048"/>
                <a:gd name="connsiteY36" fmla="*/ 38736 h 71332"/>
                <a:gd name="connsiteX37" fmla="*/ 102693 w 161048"/>
                <a:gd name="connsiteY37" fmla="*/ 43708 h 71332"/>
                <a:gd name="connsiteX38" fmla="*/ 106856 w 161048"/>
                <a:gd name="connsiteY38" fmla="*/ 46185 h 71332"/>
                <a:gd name="connsiteX39" fmla="*/ 109427 w 161048"/>
                <a:gd name="connsiteY39" fmla="*/ 50443 h 71332"/>
                <a:gd name="connsiteX40" fmla="*/ 113580 w 161048"/>
                <a:gd name="connsiteY40" fmla="*/ 53195 h 71332"/>
                <a:gd name="connsiteX41" fmla="*/ 118095 w 161048"/>
                <a:gd name="connsiteY41" fmla="*/ 57272 h 71332"/>
                <a:gd name="connsiteX42" fmla="*/ 122762 w 161048"/>
                <a:gd name="connsiteY42" fmla="*/ 58920 h 71332"/>
                <a:gd name="connsiteX43" fmla="*/ 126830 w 161048"/>
                <a:gd name="connsiteY43" fmla="*/ 62034 h 71332"/>
                <a:gd name="connsiteX44" fmla="*/ 131058 w 161048"/>
                <a:gd name="connsiteY44" fmla="*/ 64682 h 71332"/>
                <a:gd name="connsiteX45" fmla="*/ 135183 w 161048"/>
                <a:gd name="connsiteY45" fmla="*/ 67302 h 71332"/>
                <a:gd name="connsiteX46" fmla="*/ 139450 w 161048"/>
                <a:gd name="connsiteY46" fmla="*/ 69683 h 71332"/>
                <a:gd name="connsiteX47" fmla="*/ 160891 w 161048"/>
                <a:gd name="connsiteY47" fmla="*/ 58129 h 71332"/>
                <a:gd name="connsiteX48" fmla="*/ 160434 w 161048"/>
                <a:gd name="connsiteY48" fmla="*/ 53281 h 71332"/>
                <a:gd name="connsiteX49" fmla="*/ 160891 w 161048"/>
                <a:gd name="connsiteY49" fmla="*/ 58129 h 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1048" h="71332">
                  <a:moveTo>
                    <a:pt x="5643" y="50357"/>
                  </a:moveTo>
                  <a:lnTo>
                    <a:pt x="9262" y="46775"/>
                  </a:lnTo>
                  <a:lnTo>
                    <a:pt x="7310" y="42365"/>
                  </a:lnTo>
                  <a:lnTo>
                    <a:pt x="3148" y="39498"/>
                  </a:lnTo>
                  <a:lnTo>
                    <a:pt x="-158" y="43394"/>
                  </a:lnTo>
                  <a:lnTo>
                    <a:pt x="1757" y="48061"/>
                  </a:lnTo>
                  <a:close/>
                  <a:moveTo>
                    <a:pt x="102255" y="7789"/>
                  </a:moveTo>
                  <a:lnTo>
                    <a:pt x="105722" y="4341"/>
                  </a:lnTo>
                  <a:lnTo>
                    <a:pt x="103846" y="-97"/>
                  </a:lnTo>
                  <a:lnTo>
                    <a:pt x="98398" y="713"/>
                  </a:lnTo>
                  <a:lnTo>
                    <a:pt x="98626" y="6113"/>
                  </a:lnTo>
                  <a:close/>
                  <a:moveTo>
                    <a:pt x="125153" y="30297"/>
                  </a:moveTo>
                  <a:lnTo>
                    <a:pt x="128829" y="27144"/>
                  </a:lnTo>
                  <a:lnTo>
                    <a:pt x="127106" y="22582"/>
                  </a:lnTo>
                  <a:lnTo>
                    <a:pt x="122743" y="20220"/>
                  </a:lnTo>
                  <a:lnTo>
                    <a:pt x="117905" y="22410"/>
                  </a:lnTo>
                  <a:lnTo>
                    <a:pt x="116723" y="27421"/>
                  </a:lnTo>
                  <a:lnTo>
                    <a:pt x="121067" y="30135"/>
                  </a:lnTo>
                  <a:close/>
                  <a:moveTo>
                    <a:pt x="151004" y="49652"/>
                  </a:moveTo>
                  <a:lnTo>
                    <a:pt x="149451" y="44880"/>
                  </a:lnTo>
                  <a:lnTo>
                    <a:pt x="146318" y="41270"/>
                  </a:lnTo>
                  <a:lnTo>
                    <a:pt x="145575" y="46175"/>
                  </a:lnTo>
                  <a:lnTo>
                    <a:pt x="149871" y="48852"/>
                  </a:lnTo>
                  <a:close/>
                  <a:moveTo>
                    <a:pt x="143441" y="71236"/>
                  </a:moveTo>
                  <a:lnTo>
                    <a:pt x="143822" y="66025"/>
                  </a:lnTo>
                  <a:lnTo>
                    <a:pt x="139669" y="63520"/>
                  </a:lnTo>
                  <a:lnTo>
                    <a:pt x="135916" y="60187"/>
                  </a:lnTo>
                  <a:lnTo>
                    <a:pt x="132097" y="57301"/>
                  </a:lnTo>
                  <a:lnTo>
                    <a:pt x="128220" y="54300"/>
                  </a:lnTo>
                  <a:lnTo>
                    <a:pt x="124162" y="51700"/>
                  </a:lnTo>
                  <a:lnTo>
                    <a:pt x="119810" y="48766"/>
                  </a:lnTo>
                  <a:lnTo>
                    <a:pt x="116199" y="44451"/>
                  </a:lnTo>
                  <a:lnTo>
                    <a:pt x="111180" y="40746"/>
                  </a:lnTo>
                  <a:lnTo>
                    <a:pt x="107141" y="37127"/>
                  </a:lnTo>
                  <a:lnTo>
                    <a:pt x="103312" y="34022"/>
                  </a:lnTo>
                  <a:lnTo>
                    <a:pt x="98578" y="33231"/>
                  </a:lnTo>
                  <a:lnTo>
                    <a:pt x="99321" y="38736"/>
                  </a:lnTo>
                  <a:lnTo>
                    <a:pt x="102693" y="43708"/>
                  </a:lnTo>
                  <a:lnTo>
                    <a:pt x="106856" y="46185"/>
                  </a:lnTo>
                  <a:lnTo>
                    <a:pt x="109427" y="50443"/>
                  </a:lnTo>
                  <a:lnTo>
                    <a:pt x="113580" y="53195"/>
                  </a:lnTo>
                  <a:lnTo>
                    <a:pt x="118095" y="57272"/>
                  </a:lnTo>
                  <a:lnTo>
                    <a:pt x="122762" y="58920"/>
                  </a:lnTo>
                  <a:lnTo>
                    <a:pt x="126830" y="62034"/>
                  </a:lnTo>
                  <a:lnTo>
                    <a:pt x="131058" y="64682"/>
                  </a:lnTo>
                  <a:lnTo>
                    <a:pt x="135183" y="67302"/>
                  </a:lnTo>
                  <a:lnTo>
                    <a:pt x="139450" y="69683"/>
                  </a:lnTo>
                  <a:close/>
                  <a:moveTo>
                    <a:pt x="160891" y="58129"/>
                  </a:moveTo>
                  <a:lnTo>
                    <a:pt x="160434" y="53281"/>
                  </a:lnTo>
                  <a:lnTo>
                    <a:pt x="160891" y="58129"/>
                  </a:lnTo>
                  <a:close/>
                </a:path>
              </a:pathLst>
            </a:custGeom>
            <a:solidFill>
              <a:srgbClr val="768EEB"/>
            </a:solidFill>
            <a:ln w="0" cap="flat">
              <a:solidFill>
                <a:srgbClr val="768EEB"/>
              </a:solid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9D1FA08B-93CB-CCFF-8A23-4518773C9C49}"/>
                </a:ext>
              </a:extLst>
            </p:cNvPr>
            <p:cNvSpPr/>
            <p:nvPr/>
          </p:nvSpPr>
          <p:spPr>
            <a:xfrm>
              <a:off x="7748683" y="4422077"/>
              <a:ext cx="316099" cy="248338"/>
            </a:xfrm>
            <a:custGeom>
              <a:avLst/>
              <a:gdLst>
                <a:gd name="connsiteX0" fmla="*/ 56373 w 261404"/>
                <a:gd name="connsiteY0" fmla="*/ 205272 h 205368"/>
                <a:gd name="connsiteX1" fmla="*/ 57516 w 261404"/>
                <a:gd name="connsiteY1" fmla="*/ 200490 h 205368"/>
                <a:gd name="connsiteX2" fmla="*/ 57316 w 261404"/>
                <a:gd name="connsiteY2" fmla="*/ 195718 h 205368"/>
                <a:gd name="connsiteX3" fmla="*/ 59088 w 261404"/>
                <a:gd name="connsiteY3" fmla="*/ 189508 h 205368"/>
                <a:gd name="connsiteX4" fmla="*/ 62964 w 261404"/>
                <a:gd name="connsiteY4" fmla="*/ 185812 h 205368"/>
                <a:gd name="connsiteX5" fmla="*/ 65183 w 261404"/>
                <a:gd name="connsiteY5" fmla="*/ 180411 h 205368"/>
                <a:gd name="connsiteX6" fmla="*/ 65174 w 261404"/>
                <a:gd name="connsiteY6" fmla="*/ 175039 h 205368"/>
                <a:gd name="connsiteX7" fmla="*/ 70537 w 261404"/>
                <a:gd name="connsiteY7" fmla="*/ 171572 h 205368"/>
                <a:gd name="connsiteX8" fmla="*/ 77280 w 261404"/>
                <a:gd name="connsiteY8" fmla="*/ 169886 h 205368"/>
                <a:gd name="connsiteX9" fmla="*/ 82329 w 261404"/>
                <a:gd name="connsiteY9" fmla="*/ 170543 h 205368"/>
                <a:gd name="connsiteX10" fmla="*/ 88129 w 261404"/>
                <a:gd name="connsiteY10" fmla="*/ 168096 h 205368"/>
                <a:gd name="connsiteX11" fmla="*/ 93130 w 261404"/>
                <a:gd name="connsiteY11" fmla="*/ 170220 h 205368"/>
                <a:gd name="connsiteX12" fmla="*/ 98483 w 261404"/>
                <a:gd name="connsiteY12" fmla="*/ 172201 h 205368"/>
                <a:gd name="connsiteX13" fmla="*/ 107427 w 261404"/>
                <a:gd name="connsiteY13" fmla="*/ 177392 h 205368"/>
                <a:gd name="connsiteX14" fmla="*/ 111485 w 261404"/>
                <a:gd name="connsiteY14" fmla="*/ 183097 h 205368"/>
                <a:gd name="connsiteX15" fmla="*/ 116114 w 261404"/>
                <a:gd name="connsiteY15" fmla="*/ 180964 h 205368"/>
                <a:gd name="connsiteX16" fmla="*/ 122210 w 261404"/>
                <a:gd name="connsiteY16" fmla="*/ 179659 h 205368"/>
                <a:gd name="connsiteX17" fmla="*/ 126430 w 261404"/>
                <a:gd name="connsiteY17" fmla="*/ 177363 h 205368"/>
                <a:gd name="connsiteX18" fmla="*/ 131487 w 261404"/>
                <a:gd name="connsiteY18" fmla="*/ 178516 h 205368"/>
                <a:gd name="connsiteX19" fmla="*/ 135592 w 261404"/>
                <a:gd name="connsiteY19" fmla="*/ 181811 h 205368"/>
                <a:gd name="connsiteX20" fmla="*/ 139898 w 261404"/>
                <a:gd name="connsiteY20" fmla="*/ 184240 h 205368"/>
                <a:gd name="connsiteX21" fmla="*/ 145165 w 261404"/>
                <a:gd name="connsiteY21" fmla="*/ 185984 h 205368"/>
                <a:gd name="connsiteX22" fmla="*/ 149994 w 261404"/>
                <a:gd name="connsiteY22" fmla="*/ 186155 h 205368"/>
                <a:gd name="connsiteX23" fmla="*/ 155709 w 261404"/>
                <a:gd name="connsiteY23" fmla="*/ 186383 h 205368"/>
                <a:gd name="connsiteX24" fmla="*/ 159433 w 261404"/>
                <a:gd name="connsiteY24" fmla="*/ 182707 h 205368"/>
                <a:gd name="connsiteX25" fmla="*/ 165434 w 261404"/>
                <a:gd name="connsiteY25" fmla="*/ 178564 h 205368"/>
                <a:gd name="connsiteX26" fmla="*/ 172911 w 261404"/>
                <a:gd name="connsiteY26" fmla="*/ 177030 h 205368"/>
                <a:gd name="connsiteX27" fmla="*/ 182741 w 261404"/>
                <a:gd name="connsiteY27" fmla="*/ 176735 h 205368"/>
                <a:gd name="connsiteX28" fmla="*/ 189828 w 261404"/>
                <a:gd name="connsiteY28" fmla="*/ 178078 h 205368"/>
                <a:gd name="connsiteX29" fmla="*/ 195295 w 261404"/>
                <a:gd name="connsiteY29" fmla="*/ 180230 h 205368"/>
                <a:gd name="connsiteX30" fmla="*/ 199943 w 261404"/>
                <a:gd name="connsiteY30" fmla="*/ 181764 h 205368"/>
                <a:gd name="connsiteX31" fmla="*/ 204401 w 261404"/>
                <a:gd name="connsiteY31" fmla="*/ 179764 h 205368"/>
                <a:gd name="connsiteX32" fmla="*/ 207906 w 261404"/>
                <a:gd name="connsiteY32" fmla="*/ 176515 h 205368"/>
                <a:gd name="connsiteX33" fmla="*/ 212049 w 261404"/>
                <a:gd name="connsiteY33" fmla="*/ 174039 h 205368"/>
                <a:gd name="connsiteX34" fmla="*/ 216498 w 261404"/>
                <a:gd name="connsiteY34" fmla="*/ 171972 h 205368"/>
                <a:gd name="connsiteX35" fmla="*/ 222156 w 261404"/>
                <a:gd name="connsiteY35" fmla="*/ 171125 h 205368"/>
                <a:gd name="connsiteX36" fmla="*/ 221003 w 261404"/>
                <a:gd name="connsiteY36" fmla="*/ 165905 h 205368"/>
                <a:gd name="connsiteX37" fmla="*/ 219612 w 261404"/>
                <a:gd name="connsiteY37" fmla="*/ 159676 h 205368"/>
                <a:gd name="connsiteX38" fmla="*/ 223118 w 261404"/>
                <a:gd name="connsiteY38" fmla="*/ 156084 h 205368"/>
                <a:gd name="connsiteX39" fmla="*/ 224746 w 261404"/>
                <a:gd name="connsiteY39" fmla="*/ 151408 h 205368"/>
                <a:gd name="connsiteX40" fmla="*/ 227804 w 261404"/>
                <a:gd name="connsiteY40" fmla="*/ 146283 h 205368"/>
                <a:gd name="connsiteX41" fmla="*/ 231376 w 261404"/>
                <a:gd name="connsiteY41" fmla="*/ 141035 h 205368"/>
                <a:gd name="connsiteX42" fmla="*/ 234605 w 261404"/>
                <a:gd name="connsiteY42" fmla="*/ 136511 h 205368"/>
                <a:gd name="connsiteX43" fmla="*/ 238510 w 261404"/>
                <a:gd name="connsiteY43" fmla="*/ 132386 h 205368"/>
                <a:gd name="connsiteX44" fmla="*/ 242339 w 261404"/>
                <a:gd name="connsiteY44" fmla="*/ 128233 h 205368"/>
                <a:gd name="connsiteX45" fmla="*/ 252760 w 261404"/>
                <a:gd name="connsiteY45" fmla="*/ 116822 h 205368"/>
                <a:gd name="connsiteX46" fmla="*/ 253445 w 261404"/>
                <a:gd name="connsiteY46" fmla="*/ 108078 h 205368"/>
                <a:gd name="connsiteX47" fmla="*/ 254255 w 261404"/>
                <a:gd name="connsiteY47" fmla="*/ 92429 h 205368"/>
                <a:gd name="connsiteX48" fmla="*/ 254740 w 261404"/>
                <a:gd name="connsiteY48" fmla="*/ 83609 h 205368"/>
                <a:gd name="connsiteX49" fmla="*/ 257227 w 261404"/>
                <a:gd name="connsiteY49" fmla="*/ 63530 h 205368"/>
                <a:gd name="connsiteX50" fmla="*/ 261246 w 261404"/>
                <a:gd name="connsiteY50" fmla="*/ 56129 h 205368"/>
                <a:gd name="connsiteX51" fmla="*/ 257265 w 261404"/>
                <a:gd name="connsiteY51" fmla="*/ 51586 h 205368"/>
                <a:gd name="connsiteX52" fmla="*/ 253921 w 261404"/>
                <a:gd name="connsiteY52" fmla="*/ 47300 h 205368"/>
                <a:gd name="connsiteX53" fmla="*/ 249969 w 261404"/>
                <a:gd name="connsiteY53" fmla="*/ 37575 h 205368"/>
                <a:gd name="connsiteX54" fmla="*/ 247978 w 261404"/>
                <a:gd name="connsiteY54" fmla="*/ 26935 h 205368"/>
                <a:gd name="connsiteX55" fmla="*/ 246358 w 261404"/>
                <a:gd name="connsiteY55" fmla="*/ 17982 h 205368"/>
                <a:gd name="connsiteX56" fmla="*/ 244739 w 261404"/>
                <a:gd name="connsiteY56" fmla="*/ 9000 h 205368"/>
                <a:gd name="connsiteX57" fmla="*/ 238434 w 261404"/>
                <a:gd name="connsiteY57" fmla="*/ 12448 h 205368"/>
                <a:gd name="connsiteX58" fmla="*/ 232100 w 261404"/>
                <a:gd name="connsiteY58" fmla="*/ 15953 h 205368"/>
                <a:gd name="connsiteX59" fmla="*/ 221527 w 261404"/>
                <a:gd name="connsiteY59" fmla="*/ 6523 h 205368"/>
                <a:gd name="connsiteX60" fmla="*/ 204916 w 261404"/>
                <a:gd name="connsiteY60" fmla="*/ 1942 h 205368"/>
                <a:gd name="connsiteX61" fmla="*/ 196095 w 261404"/>
                <a:gd name="connsiteY61" fmla="*/ -97 h 205368"/>
                <a:gd name="connsiteX62" fmla="*/ 183446 w 261404"/>
                <a:gd name="connsiteY62" fmla="*/ 6933 h 205368"/>
                <a:gd name="connsiteX63" fmla="*/ 178626 w 261404"/>
                <a:gd name="connsiteY63" fmla="*/ 10219 h 205368"/>
                <a:gd name="connsiteX64" fmla="*/ 173169 w 261404"/>
                <a:gd name="connsiteY64" fmla="*/ 13581 h 205368"/>
                <a:gd name="connsiteX65" fmla="*/ 166110 w 261404"/>
                <a:gd name="connsiteY65" fmla="*/ 17982 h 205368"/>
                <a:gd name="connsiteX66" fmla="*/ 158024 w 261404"/>
                <a:gd name="connsiteY66" fmla="*/ 23154 h 205368"/>
                <a:gd name="connsiteX67" fmla="*/ 146365 w 261404"/>
                <a:gd name="connsiteY67" fmla="*/ 30478 h 205368"/>
                <a:gd name="connsiteX68" fmla="*/ 136221 w 261404"/>
                <a:gd name="connsiteY68" fmla="*/ 36860 h 205368"/>
                <a:gd name="connsiteX69" fmla="*/ 129211 w 261404"/>
                <a:gd name="connsiteY69" fmla="*/ 41441 h 205368"/>
                <a:gd name="connsiteX70" fmla="*/ 124458 w 261404"/>
                <a:gd name="connsiteY70" fmla="*/ 44585 h 205368"/>
                <a:gd name="connsiteX71" fmla="*/ 120047 w 261404"/>
                <a:gd name="connsiteY71" fmla="*/ 47480 h 205368"/>
                <a:gd name="connsiteX72" fmla="*/ 112961 w 261404"/>
                <a:gd name="connsiteY72" fmla="*/ 53815 h 205368"/>
                <a:gd name="connsiteX73" fmla="*/ 103674 w 261404"/>
                <a:gd name="connsiteY73" fmla="*/ 62197 h 205368"/>
                <a:gd name="connsiteX74" fmla="*/ 98016 w 261404"/>
                <a:gd name="connsiteY74" fmla="*/ 67397 h 205368"/>
                <a:gd name="connsiteX75" fmla="*/ 92797 w 261404"/>
                <a:gd name="connsiteY75" fmla="*/ 72112 h 205368"/>
                <a:gd name="connsiteX76" fmla="*/ 68384 w 261404"/>
                <a:gd name="connsiteY76" fmla="*/ 77265 h 205368"/>
                <a:gd name="connsiteX77" fmla="*/ 67241 w 261404"/>
                <a:gd name="connsiteY77" fmla="*/ 114632 h 205368"/>
                <a:gd name="connsiteX78" fmla="*/ 66136 w 261404"/>
                <a:gd name="connsiteY78" fmla="*/ 125109 h 205368"/>
                <a:gd name="connsiteX79" fmla="*/ 62602 w 261404"/>
                <a:gd name="connsiteY79" fmla="*/ 130519 h 205368"/>
                <a:gd name="connsiteX80" fmla="*/ 61441 w 261404"/>
                <a:gd name="connsiteY80" fmla="*/ 135292 h 205368"/>
                <a:gd name="connsiteX81" fmla="*/ 57002 w 261404"/>
                <a:gd name="connsiteY81" fmla="*/ 138978 h 205368"/>
                <a:gd name="connsiteX82" fmla="*/ 46772 w 261404"/>
                <a:gd name="connsiteY82" fmla="*/ 141730 h 205368"/>
                <a:gd name="connsiteX83" fmla="*/ 40285 w 261404"/>
                <a:gd name="connsiteY83" fmla="*/ 143131 h 205368"/>
                <a:gd name="connsiteX84" fmla="*/ 18368 w 261404"/>
                <a:gd name="connsiteY84" fmla="*/ 144302 h 205368"/>
                <a:gd name="connsiteX85" fmla="*/ 13215 w 261404"/>
                <a:gd name="connsiteY85" fmla="*/ 149074 h 205368"/>
                <a:gd name="connsiteX86" fmla="*/ 8100 w 261404"/>
                <a:gd name="connsiteY86" fmla="*/ 150027 h 205368"/>
                <a:gd name="connsiteX87" fmla="*/ 3205 w 261404"/>
                <a:gd name="connsiteY87" fmla="*/ 149684 h 205368"/>
                <a:gd name="connsiteX88" fmla="*/ -158 w 261404"/>
                <a:gd name="connsiteY88" fmla="*/ 155942 h 205368"/>
                <a:gd name="connsiteX89" fmla="*/ 2890 w 261404"/>
                <a:gd name="connsiteY89" fmla="*/ 165086 h 205368"/>
                <a:gd name="connsiteX90" fmla="*/ 6005 w 261404"/>
                <a:gd name="connsiteY90" fmla="*/ 169239 h 205368"/>
                <a:gd name="connsiteX91" fmla="*/ 11015 w 261404"/>
                <a:gd name="connsiteY91" fmla="*/ 172410 h 205368"/>
                <a:gd name="connsiteX92" fmla="*/ 15863 w 261404"/>
                <a:gd name="connsiteY92" fmla="*/ 176259 h 205368"/>
                <a:gd name="connsiteX93" fmla="*/ 13063 w 261404"/>
                <a:gd name="connsiteY93" fmla="*/ 181393 h 205368"/>
                <a:gd name="connsiteX94" fmla="*/ 27550 w 261404"/>
                <a:gd name="connsiteY94" fmla="*/ 189851 h 205368"/>
                <a:gd name="connsiteX95" fmla="*/ 33075 w 261404"/>
                <a:gd name="connsiteY95" fmla="*/ 189422 h 205368"/>
                <a:gd name="connsiteX96" fmla="*/ 30913 w 261404"/>
                <a:gd name="connsiteY96" fmla="*/ 193699 h 205368"/>
                <a:gd name="connsiteX97" fmla="*/ 36323 w 261404"/>
                <a:gd name="connsiteY97" fmla="*/ 201614 h 205368"/>
                <a:gd name="connsiteX98" fmla="*/ 36123 w 261404"/>
                <a:gd name="connsiteY98" fmla="*/ 196718 h 205368"/>
                <a:gd name="connsiteX99" fmla="*/ 40705 w 261404"/>
                <a:gd name="connsiteY99" fmla="*/ 194908 h 205368"/>
                <a:gd name="connsiteX100" fmla="*/ 45572 w 261404"/>
                <a:gd name="connsiteY100" fmla="*/ 195080 h 205368"/>
                <a:gd name="connsiteX101" fmla="*/ 49153 w 261404"/>
                <a:gd name="connsiteY101" fmla="*/ 198252 h 205368"/>
                <a:gd name="connsiteX102" fmla="*/ 52049 w 261404"/>
                <a:gd name="connsiteY102" fmla="*/ 202052 h 205368"/>
                <a:gd name="connsiteX103" fmla="*/ 56373 w 261404"/>
                <a:gd name="connsiteY103" fmla="*/ 205272 h 20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61404" h="205368">
                  <a:moveTo>
                    <a:pt x="56373" y="205272"/>
                  </a:moveTo>
                  <a:lnTo>
                    <a:pt x="57516" y="200490"/>
                  </a:lnTo>
                  <a:lnTo>
                    <a:pt x="57316" y="195718"/>
                  </a:lnTo>
                  <a:lnTo>
                    <a:pt x="59088" y="189508"/>
                  </a:lnTo>
                  <a:lnTo>
                    <a:pt x="62964" y="185812"/>
                  </a:lnTo>
                  <a:lnTo>
                    <a:pt x="65183" y="180411"/>
                  </a:lnTo>
                  <a:lnTo>
                    <a:pt x="65174" y="175039"/>
                  </a:lnTo>
                  <a:lnTo>
                    <a:pt x="70537" y="171572"/>
                  </a:lnTo>
                  <a:lnTo>
                    <a:pt x="77280" y="169886"/>
                  </a:lnTo>
                  <a:lnTo>
                    <a:pt x="82329" y="170543"/>
                  </a:lnTo>
                  <a:lnTo>
                    <a:pt x="88129" y="168096"/>
                  </a:lnTo>
                  <a:lnTo>
                    <a:pt x="93130" y="170220"/>
                  </a:lnTo>
                  <a:lnTo>
                    <a:pt x="98483" y="172201"/>
                  </a:lnTo>
                  <a:lnTo>
                    <a:pt x="107427" y="177392"/>
                  </a:lnTo>
                  <a:lnTo>
                    <a:pt x="111485" y="183097"/>
                  </a:lnTo>
                  <a:lnTo>
                    <a:pt x="116114" y="180964"/>
                  </a:lnTo>
                  <a:lnTo>
                    <a:pt x="122210" y="179659"/>
                  </a:lnTo>
                  <a:lnTo>
                    <a:pt x="126430" y="177363"/>
                  </a:lnTo>
                  <a:lnTo>
                    <a:pt x="131487" y="178516"/>
                  </a:lnTo>
                  <a:lnTo>
                    <a:pt x="135592" y="181811"/>
                  </a:lnTo>
                  <a:lnTo>
                    <a:pt x="139898" y="184240"/>
                  </a:lnTo>
                  <a:lnTo>
                    <a:pt x="145165" y="185984"/>
                  </a:lnTo>
                  <a:lnTo>
                    <a:pt x="149994" y="186155"/>
                  </a:lnTo>
                  <a:lnTo>
                    <a:pt x="155709" y="186383"/>
                  </a:lnTo>
                  <a:lnTo>
                    <a:pt x="159433" y="182707"/>
                  </a:lnTo>
                  <a:lnTo>
                    <a:pt x="165434" y="178564"/>
                  </a:lnTo>
                  <a:lnTo>
                    <a:pt x="172911" y="177030"/>
                  </a:lnTo>
                  <a:lnTo>
                    <a:pt x="182741" y="176735"/>
                  </a:lnTo>
                  <a:lnTo>
                    <a:pt x="189828" y="178078"/>
                  </a:lnTo>
                  <a:lnTo>
                    <a:pt x="195295" y="180230"/>
                  </a:lnTo>
                  <a:lnTo>
                    <a:pt x="199943" y="181764"/>
                  </a:lnTo>
                  <a:lnTo>
                    <a:pt x="204401" y="179764"/>
                  </a:lnTo>
                  <a:lnTo>
                    <a:pt x="207906" y="176515"/>
                  </a:lnTo>
                  <a:lnTo>
                    <a:pt x="212049" y="174039"/>
                  </a:lnTo>
                  <a:lnTo>
                    <a:pt x="216498" y="171972"/>
                  </a:lnTo>
                  <a:lnTo>
                    <a:pt x="222156" y="171125"/>
                  </a:lnTo>
                  <a:lnTo>
                    <a:pt x="221003" y="165905"/>
                  </a:lnTo>
                  <a:lnTo>
                    <a:pt x="219612" y="159676"/>
                  </a:lnTo>
                  <a:lnTo>
                    <a:pt x="223118" y="156084"/>
                  </a:lnTo>
                  <a:lnTo>
                    <a:pt x="224746" y="151408"/>
                  </a:lnTo>
                  <a:lnTo>
                    <a:pt x="227804" y="146283"/>
                  </a:lnTo>
                  <a:lnTo>
                    <a:pt x="231376" y="141035"/>
                  </a:lnTo>
                  <a:lnTo>
                    <a:pt x="234605" y="136511"/>
                  </a:lnTo>
                  <a:lnTo>
                    <a:pt x="238510" y="132386"/>
                  </a:lnTo>
                  <a:lnTo>
                    <a:pt x="242339" y="128233"/>
                  </a:lnTo>
                  <a:lnTo>
                    <a:pt x="252760" y="116822"/>
                  </a:lnTo>
                  <a:lnTo>
                    <a:pt x="253445" y="108078"/>
                  </a:lnTo>
                  <a:lnTo>
                    <a:pt x="254255" y="92429"/>
                  </a:lnTo>
                  <a:lnTo>
                    <a:pt x="254740" y="83609"/>
                  </a:lnTo>
                  <a:lnTo>
                    <a:pt x="257227" y="63530"/>
                  </a:lnTo>
                  <a:lnTo>
                    <a:pt x="261246" y="56129"/>
                  </a:lnTo>
                  <a:lnTo>
                    <a:pt x="257265" y="51586"/>
                  </a:lnTo>
                  <a:lnTo>
                    <a:pt x="253921" y="47300"/>
                  </a:lnTo>
                  <a:lnTo>
                    <a:pt x="249969" y="37575"/>
                  </a:lnTo>
                  <a:lnTo>
                    <a:pt x="247978" y="26935"/>
                  </a:lnTo>
                  <a:lnTo>
                    <a:pt x="246358" y="17982"/>
                  </a:lnTo>
                  <a:lnTo>
                    <a:pt x="244739" y="9000"/>
                  </a:lnTo>
                  <a:lnTo>
                    <a:pt x="238434" y="12448"/>
                  </a:lnTo>
                  <a:lnTo>
                    <a:pt x="232100" y="15953"/>
                  </a:lnTo>
                  <a:lnTo>
                    <a:pt x="221527" y="6523"/>
                  </a:lnTo>
                  <a:lnTo>
                    <a:pt x="204916" y="1942"/>
                  </a:lnTo>
                  <a:lnTo>
                    <a:pt x="196095" y="-97"/>
                  </a:lnTo>
                  <a:lnTo>
                    <a:pt x="183446" y="6933"/>
                  </a:lnTo>
                  <a:lnTo>
                    <a:pt x="178626" y="10219"/>
                  </a:lnTo>
                  <a:lnTo>
                    <a:pt x="173169" y="13581"/>
                  </a:lnTo>
                  <a:lnTo>
                    <a:pt x="166110" y="17982"/>
                  </a:lnTo>
                  <a:lnTo>
                    <a:pt x="158024" y="23154"/>
                  </a:lnTo>
                  <a:lnTo>
                    <a:pt x="146365" y="30478"/>
                  </a:lnTo>
                  <a:lnTo>
                    <a:pt x="136221" y="36860"/>
                  </a:lnTo>
                  <a:lnTo>
                    <a:pt x="129211" y="41441"/>
                  </a:lnTo>
                  <a:lnTo>
                    <a:pt x="124458" y="44585"/>
                  </a:lnTo>
                  <a:lnTo>
                    <a:pt x="120047" y="47480"/>
                  </a:lnTo>
                  <a:lnTo>
                    <a:pt x="112961" y="53815"/>
                  </a:lnTo>
                  <a:lnTo>
                    <a:pt x="103674" y="62197"/>
                  </a:lnTo>
                  <a:lnTo>
                    <a:pt x="98016" y="67397"/>
                  </a:lnTo>
                  <a:lnTo>
                    <a:pt x="92797" y="72112"/>
                  </a:lnTo>
                  <a:lnTo>
                    <a:pt x="68384" y="77265"/>
                  </a:lnTo>
                  <a:lnTo>
                    <a:pt x="67241" y="114632"/>
                  </a:lnTo>
                  <a:lnTo>
                    <a:pt x="66136" y="125109"/>
                  </a:lnTo>
                  <a:lnTo>
                    <a:pt x="62602" y="130519"/>
                  </a:lnTo>
                  <a:lnTo>
                    <a:pt x="61441" y="135292"/>
                  </a:lnTo>
                  <a:lnTo>
                    <a:pt x="57002" y="138978"/>
                  </a:lnTo>
                  <a:lnTo>
                    <a:pt x="46772" y="141730"/>
                  </a:lnTo>
                  <a:lnTo>
                    <a:pt x="40285" y="143131"/>
                  </a:lnTo>
                  <a:lnTo>
                    <a:pt x="18368" y="144302"/>
                  </a:lnTo>
                  <a:lnTo>
                    <a:pt x="13215" y="149074"/>
                  </a:lnTo>
                  <a:lnTo>
                    <a:pt x="8100" y="150027"/>
                  </a:lnTo>
                  <a:lnTo>
                    <a:pt x="3205" y="149684"/>
                  </a:lnTo>
                  <a:lnTo>
                    <a:pt x="-158" y="155942"/>
                  </a:lnTo>
                  <a:lnTo>
                    <a:pt x="2890" y="165086"/>
                  </a:lnTo>
                  <a:lnTo>
                    <a:pt x="6005" y="169239"/>
                  </a:lnTo>
                  <a:lnTo>
                    <a:pt x="11015" y="172410"/>
                  </a:lnTo>
                  <a:lnTo>
                    <a:pt x="15863" y="176259"/>
                  </a:lnTo>
                  <a:lnTo>
                    <a:pt x="13063" y="181393"/>
                  </a:lnTo>
                  <a:lnTo>
                    <a:pt x="27550" y="189851"/>
                  </a:lnTo>
                  <a:lnTo>
                    <a:pt x="33075" y="189422"/>
                  </a:lnTo>
                  <a:lnTo>
                    <a:pt x="30913" y="193699"/>
                  </a:lnTo>
                  <a:lnTo>
                    <a:pt x="36323" y="201614"/>
                  </a:lnTo>
                  <a:lnTo>
                    <a:pt x="36123" y="196718"/>
                  </a:lnTo>
                  <a:lnTo>
                    <a:pt x="40705" y="194908"/>
                  </a:lnTo>
                  <a:lnTo>
                    <a:pt x="45572" y="195080"/>
                  </a:lnTo>
                  <a:lnTo>
                    <a:pt x="49153" y="198252"/>
                  </a:lnTo>
                  <a:lnTo>
                    <a:pt x="52049" y="202052"/>
                  </a:lnTo>
                  <a:lnTo>
                    <a:pt x="56373" y="205272"/>
                  </a:lnTo>
                  <a:close/>
                </a:path>
              </a:pathLst>
            </a:custGeom>
            <a:solidFill>
              <a:srgbClr val="768EEB"/>
            </a:solidFill>
            <a:ln w="0" cap="flat">
              <a:solidFill>
                <a:srgbClr val="768EEB"/>
              </a:solid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C2902FF2-5BE5-354C-2CA8-D6CE543D1AA9}"/>
                </a:ext>
              </a:extLst>
            </p:cNvPr>
            <p:cNvSpPr/>
            <p:nvPr/>
          </p:nvSpPr>
          <p:spPr>
            <a:xfrm>
              <a:off x="11077482" y="5205990"/>
              <a:ext cx="56150" cy="100862"/>
            </a:xfrm>
            <a:custGeom>
              <a:avLst/>
              <a:gdLst>
                <a:gd name="connsiteX0" fmla="*/ 3185 w 46434"/>
                <a:gd name="connsiteY0" fmla="*/ 14105 h 83410"/>
                <a:gd name="connsiteX1" fmla="*/ 8290 w 46434"/>
                <a:gd name="connsiteY1" fmla="*/ 12238 h 83410"/>
                <a:gd name="connsiteX2" fmla="*/ 8395 w 46434"/>
                <a:gd name="connsiteY2" fmla="*/ 7161 h 83410"/>
                <a:gd name="connsiteX3" fmla="*/ 6767 w 46434"/>
                <a:gd name="connsiteY3" fmla="*/ 2151 h 83410"/>
                <a:gd name="connsiteX4" fmla="*/ 2947 w 46434"/>
                <a:gd name="connsiteY4" fmla="*/ 5266 h 83410"/>
                <a:gd name="connsiteX5" fmla="*/ 1852 w 46434"/>
                <a:gd name="connsiteY5" fmla="*/ -97 h 83410"/>
                <a:gd name="connsiteX6" fmla="*/ -158 w 46434"/>
                <a:gd name="connsiteY6" fmla="*/ 4561 h 83410"/>
                <a:gd name="connsiteX7" fmla="*/ 51 w 46434"/>
                <a:gd name="connsiteY7" fmla="*/ 9419 h 83410"/>
                <a:gd name="connsiteX8" fmla="*/ 2166 w 46434"/>
                <a:gd name="connsiteY8" fmla="*/ 13819 h 83410"/>
                <a:gd name="connsiteX9" fmla="*/ 25226 w 46434"/>
                <a:gd name="connsiteY9" fmla="*/ 9304 h 83410"/>
                <a:gd name="connsiteX10" fmla="*/ 24568 w 46434"/>
                <a:gd name="connsiteY10" fmla="*/ 3513 h 83410"/>
                <a:gd name="connsiteX11" fmla="*/ 24407 w 46434"/>
                <a:gd name="connsiteY11" fmla="*/ 8371 h 83410"/>
                <a:gd name="connsiteX12" fmla="*/ 14186 w 46434"/>
                <a:gd name="connsiteY12" fmla="*/ 29926 h 83410"/>
                <a:gd name="connsiteX13" fmla="*/ 18920 w 46434"/>
                <a:gd name="connsiteY13" fmla="*/ 28211 h 83410"/>
                <a:gd name="connsiteX14" fmla="*/ 16177 w 46434"/>
                <a:gd name="connsiteY14" fmla="*/ 24163 h 83410"/>
                <a:gd name="connsiteX15" fmla="*/ 12310 w 46434"/>
                <a:gd name="connsiteY15" fmla="*/ 20830 h 83410"/>
                <a:gd name="connsiteX16" fmla="*/ 12101 w 46434"/>
                <a:gd name="connsiteY16" fmla="*/ 25811 h 83410"/>
                <a:gd name="connsiteX17" fmla="*/ 25940 w 46434"/>
                <a:gd name="connsiteY17" fmla="*/ 20077 h 83410"/>
                <a:gd name="connsiteX18" fmla="*/ 26054 w 46434"/>
                <a:gd name="connsiteY18" fmla="*/ 14572 h 83410"/>
                <a:gd name="connsiteX19" fmla="*/ 25483 w 46434"/>
                <a:gd name="connsiteY19" fmla="*/ 19391 h 83410"/>
                <a:gd name="connsiteX20" fmla="*/ 29884 w 46434"/>
                <a:gd name="connsiteY20" fmla="*/ 34203 h 83410"/>
                <a:gd name="connsiteX21" fmla="*/ 26350 w 46434"/>
                <a:gd name="connsiteY21" fmla="*/ 30907 h 83410"/>
                <a:gd name="connsiteX22" fmla="*/ 29884 w 46434"/>
                <a:gd name="connsiteY22" fmla="*/ 34203 h 83410"/>
                <a:gd name="connsiteX23" fmla="*/ 28798 w 46434"/>
                <a:gd name="connsiteY23" fmla="*/ 51357 h 83410"/>
                <a:gd name="connsiteX24" fmla="*/ 29779 w 46434"/>
                <a:gd name="connsiteY24" fmla="*/ 46233 h 83410"/>
                <a:gd name="connsiteX25" fmla="*/ 25293 w 46434"/>
                <a:gd name="connsiteY25" fmla="*/ 49062 h 83410"/>
                <a:gd name="connsiteX26" fmla="*/ 43733 w 46434"/>
                <a:gd name="connsiteY26" fmla="*/ 71741 h 83410"/>
                <a:gd name="connsiteX27" fmla="*/ 41875 w 46434"/>
                <a:gd name="connsiteY27" fmla="*/ 67035 h 83410"/>
                <a:gd name="connsiteX28" fmla="*/ 43733 w 46434"/>
                <a:gd name="connsiteY28" fmla="*/ 71741 h 83410"/>
                <a:gd name="connsiteX29" fmla="*/ 46276 w 46434"/>
                <a:gd name="connsiteY29" fmla="*/ 83314 h 83410"/>
                <a:gd name="connsiteX30" fmla="*/ 44676 w 46434"/>
                <a:gd name="connsiteY30" fmla="*/ 78637 h 83410"/>
                <a:gd name="connsiteX31" fmla="*/ 46276 w 46434"/>
                <a:gd name="connsiteY31" fmla="*/ 83314 h 8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434" h="83410">
                  <a:moveTo>
                    <a:pt x="3185" y="14105"/>
                  </a:moveTo>
                  <a:lnTo>
                    <a:pt x="8290" y="12238"/>
                  </a:lnTo>
                  <a:lnTo>
                    <a:pt x="8395" y="7161"/>
                  </a:lnTo>
                  <a:lnTo>
                    <a:pt x="6767" y="2151"/>
                  </a:lnTo>
                  <a:lnTo>
                    <a:pt x="2947" y="5266"/>
                  </a:lnTo>
                  <a:lnTo>
                    <a:pt x="1852" y="-97"/>
                  </a:lnTo>
                  <a:lnTo>
                    <a:pt x="-158" y="4561"/>
                  </a:lnTo>
                  <a:lnTo>
                    <a:pt x="51" y="9419"/>
                  </a:lnTo>
                  <a:lnTo>
                    <a:pt x="2166" y="13819"/>
                  </a:lnTo>
                  <a:close/>
                  <a:moveTo>
                    <a:pt x="25226" y="9304"/>
                  </a:moveTo>
                  <a:lnTo>
                    <a:pt x="24568" y="3513"/>
                  </a:lnTo>
                  <a:lnTo>
                    <a:pt x="24407" y="8371"/>
                  </a:lnTo>
                  <a:close/>
                  <a:moveTo>
                    <a:pt x="14186" y="29926"/>
                  </a:moveTo>
                  <a:lnTo>
                    <a:pt x="18920" y="28211"/>
                  </a:lnTo>
                  <a:lnTo>
                    <a:pt x="16177" y="24163"/>
                  </a:lnTo>
                  <a:lnTo>
                    <a:pt x="12310" y="20830"/>
                  </a:lnTo>
                  <a:lnTo>
                    <a:pt x="12101" y="25811"/>
                  </a:lnTo>
                  <a:close/>
                  <a:moveTo>
                    <a:pt x="25940" y="20077"/>
                  </a:moveTo>
                  <a:lnTo>
                    <a:pt x="26054" y="14572"/>
                  </a:lnTo>
                  <a:lnTo>
                    <a:pt x="25483" y="19391"/>
                  </a:lnTo>
                  <a:close/>
                  <a:moveTo>
                    <a:pt x="29884" y="34203"/>
                  </a:moveTo>
                  <a:lnTo>
                    <a:pt x="26350" y="30907"/>
                  </a:lnTo>
                  <a:lnTo>
                    <a:pt x="29884" y="34203"/>
                  </a:lnTo>
                  <a:close/>
                  <a:moveTo>
                    <a:pt x="28798" y="51357"/>
                  </a:moveTo>
                  <a:lnTo>
                    <a:pt x="29779" y="46233"/>
                  </a:lnTo>
                  <a:lnTo>
                    <a:pt x="25293" y="49062"/>
                  </a:lnTo>
                  <a:close/>
                  <a:moveTo>
                    <a:pt x="43733" y="71741"/>
                  </a:moveTo>
                  <a:lnTo>
                    <a:pt x="41875" y="67035"/>
                  </a:lnTo>
                  <a:lnTo>
                    <a:pt x="43733" y="71741"/>
                  </a:lnTo>
                  <a:close/>
                  <a:moveTo>
                    <a:pt x="46276" y="83314"/>
                  </a:moveTo>
                  <a:lnTo>
                    <a:pt x="44676" y="78637"/>
                  </a:lnTo>
                  <a:lnTo>
                    <a:pt x="46276" y="83314"/>
                  </a:lnTo>
                  <a:close/>
                </a:path>
              </a:pathLst>
            </a:custGeom>
            <a:solidFill>
              <a:srgbClr val="768EEB"/>
            </a:solidFill>
            <a:ln w="0" cap="flat">
              <a:solidFill>
                <a:srgbClr val="768EEB"/>
              </a:solid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E432069A-565C-E751-C83A-018F2FA4B45C}"/>
                </a:ext>
              </a:extLst>
            </p:cNvPr>
            <p:cNvSpPr/>
            <p:nvPr/>
          </p:nvSpPr>
          <p:spPr>
            <a:xfrm>
              <a:off x="10653356" y="3911554"/>
              <a:ext cx="21734" cy="22194"/>
            </a:xfrm>
            <a:custGeom>
              <a:avLst/>
              <a:gdLst>
                <a:gd name="connsiteX0" fmla="*/ 1766 w 17973"/>
                <a:gd name="connsiteY0" fmla="*/ 18258 h 18354"/>
                <a:gd name="connsiteX1" fmla="*/ 2537 w 17973"/>
                <a:gd name="connsiteY1" fmla="*/ 13295 h 18354"/>
                <a:gd name="connsiteX2" fmla="*/ 6176 w 17973"/>
                <a:gd name="connsiteY2" fmla="*/ 10019 h 18354"/>
                <a:gd name="connsiteX3" fmla="*/ 9252 w 17973"/>
                <a:gd name="connsiteY3" fmla="*/ 6304 h 18354"/>
                <a:gd name="connsiteX4" fmla="*/ 13443 w 17973"/>
                <a:gd name="connsiteY4" fmla="*/ 4027 h 18354"/>
                <a:gd name="connsiteX5" fmla="*/ 17815 w 17973"/>
                <a:gd name="connsiteY5" fmla="*/ 1846 h 18354"/>
                <a:gd name="connsiteX6" fmla="*/ 13443 w 17973"/>
                <a:gd name="connsiteY6" fmla="*/ -97 h 18354"/>
                <a:gd name="connsiteX7" fmla="*/ 9319 w 17973"/>
                <a:gd name="connsiteY7" fmla="*/ 2523 h 18354"/>
                <a:gd name="connsiteX8" fmla="*/ 6300 w 17973"/>
                <a:gd name="connsiteY8" fmla="*/ 6504 h 18354"/>
                <a:gd name="connsiteX9" fmla="*/ 3395 w 17973"/>
                <a:gd name="connsiteY9" fmla="*/ 10562 h 18354"/>
                <a:gd name="connsiteX10" fmla="*/ -158 w 17973"/>
                <a:gd name="connsiteY10" fmla="*/ 13829 h 18354"/>
                <a:gd name="connsiteX11" fmla="*/ 1699 w 17973"/>
                <a:gd name="connsiteY11" fmla="*/ 18239 h 1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973" h="18354">
                  <a:moveTo>
                    <a:pt x="1766" y="18258"/>
                  </a:moveTo>
                  <a:lnTo>
                    <a:pt x="2537" y="13295"/>
                  </a:lnTo>
                  <a:lnTo>
                    <a:pt x="6176" y="10019"/>
                  </a:lnTo>
                  <a:lnTo>
                    <a:pt x="9252" y="6304"/>
                  </a:lnTo>
                  <a:lnTo>
                    <a:pt x="13443" y="4027"/>
                  </a:lnTo>
                  <a:lnTo>
                    <a:pt x="17815" y="1846"/>
                  </a:lnTo>
                  <a:lnTo>
                    <a:pt x="13443" y="-97"/>
                  </a:lnTo>
                  <a:lnTo>
                    <a:pt x="9319" y="2523"/>
                  </a:lnTo>
                  <a:lnTo>
                    <a:pt x="6300" y="6504"/>
                  </a:lnTo>
                  <a:lnTo>
                    <a:pt x="3395" y="10562"/>
                  </a:lnTo>
                  <a:lnTo>
                    <a:pt x="-158" y="13829"/>
                  </a:lnTo>
                  <a:lnTo>
                    <a:pt x="1699" y="18239"/>
                  </a:lnTo>
                  <a:close/>
                </a:path>
              </a:pathLst>
            </a:custGeom>
            <a:solidFill>
              <a:srgbClr val="768EEB"/>
            </a:solidFill>
            <a:ln w="0" cap="flat">
              <a:solidFill>
                <a:srgbClr val="768EEB"/>
              </a:solid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FB00FD59-C202-0FE2-98E6-A58458DFB0AE}"/>
                </a:ext>
              </a:extLst>
            </p:cNvPr>
            <p:cNvSpPr/>
            <p:nvPr/>
          </p:nvSpPr>
          <p:spPr>
            <a:xfrm>
              <a:off x="7798418" y="4625462"/>
              <a:ext cx="238859" cy="194953"/>
            </a:xfrm>
            <a:custGeom>
              <a:avLst/>
              <a:gdLst>
                <a:gd name="connsiteX0" fmla="*/ 56221 w 197529"/>
                <a:gd name="connsiteY0" fmla="*/ 161123 h 161220"/>
                <a:gd name="connsiteX1" fmla="*/ 64926 w 197529"/>
                <a:gd name="connsiteY1" fmla="*/ 160028 h 161220"/>
                <a:gd name="connsiteX2" fmla="*/ 71509 w 197529"/>
                <a:gd name="connsiteY2" fmla="*/ 159218 h 161220"/>
                <a:gd name="connsiteX3" fmla="*/ 76719 w 197529"/>
                <a:gd name="connsiteY3" fmla="*/ 158704 h 161220"/>
                <a:gd name="connsiteX4" fmla="*/ 82262 w 197529"/>
                <a:gd name="connsiteY4" fmla="*/ 157437 h 161220"/>
                <a:gd name="connsiteX5" fmla="*/ 92578 w 197529"/>
                <a:gd name="connsiteY5" fmla="*/ 156723 h 161220"/>
                <a:gd name="connsiteX6" fmla="*/ 96645 w 197529"/>
                <a:gd name="connsiteY6" fmla="*/ 153817 h 161220"/>
                <a:gd name="connsiteX7" fmla="*/ 99169 w 197529"/>
                <a:gd name="connsiteY7" fmla="*/ 149036 h 161220"/>
                <a:gd name="connsiteX8" fmla="*/ 101331 w 197529"/>
                <a:gd name="connsiteY8" fmla="*/ 144302 h 161220"/>
                <a:gd name="connsiteX9" fmla="*/ 103055 w 197529"/>
                <a:gd name="connsiteY9" fmla="*/ 139349 h 161220"/>
                <a:gd name="connsiteX10" fmla="*/ 102931 w 197529"/>
                <a:gd name="connsiteY10" fmla="*/ 134072 h 161220"/>
                <a:gd name="connsiteX11" fmla="*/ 106941 w 197529"/>
                <a:gd name="connsiteY11" fmla="*/ 130833 h 161220"/>
                <a:gd name="connsiteX12" fmla="*/ 110132 w 197529"/>
                <a:gd name="connsiteY12" fmla="*/ 126519 h 161220"/>
                <a:gd name="connsiteX13" fmla="*/ 114247 w 197529"/>
                <a:gd name="connsiteY13" fmla="*/ 123604 h 161220"/>
                <a:gd name="connsiteX14" fmla="*/ 117285 w 197529"/>
                <a:gd name="connsiteY14" fmla="*/ 119184 h 161220"/>
                <a:gd name="connsiteX15" fmla="*/ 122419 w 197529"/>
                <a:gd name="connsiteY15" fmla="*/ 116051 h 161220"/>
                <a:gd name="connsiteX16" fmla="*/ 128582 w 197529"/>
                <a:gd name="connsiteY16" fmla="*/ 117156 h 161220"/>
                <a:gd name="connsiteX17" fmla="*/ 133621 w 197529"/>
                <a:gd name="connsiteY17" fmla="*/ 116508 h 161220"/>
                <a:gd name="connsiteX18" fmla="*/ 136088 w 197529"/>
                <a:gd name="connsiteY18" fmla="*/ 120604 h 161220"/>
                <a:gd name="connsiteX19" fmla="*/ 139755 w 197529"/>
                <a:gd name="connsiteY19" fmla="*/ 123899 h 161220"/>
                <a:gd name="connsiteX20" fmla="*/ 144555 w 197529"/>
                <a:gd name="connsiteY20" fmla="*/ 123509 h 161220"/>
                <a:gd name="connsiteX21" fmla="*/ 147308 w 197529"/>
                <a:gd name="connsiteY21" fmla="*/ 119032 h 161220"/>
                <a:gd name="connsiteX22" fmla="*/ 150366 w 197529"/>
                <a:gd name="connsiteY22" fmla="*/ 114993 h 161220"/>
                <a:gd name="connsiteX23" fmla="*/ 152214 w 197529"/>
                <a:gd name="connsiteY23" fmla="*/ 110440 h 161220"/>
                <a:gd name="connsiteX24" fmla="*/ 154204 w 197529"/>
                <a:gd name="connsiteY24" fmla="*/ 105249 h 161220"/>
                <a:gd name="connsiteX25" fmla="*/ 157557 w 197529"/>
                <a:gd name="connsiteY25" fmla="*/ 99363 h 161220"/>
                <a:gd name="connsiteX26" fmla="*/ 158043 w 197529"/>
                <a:gd name="connsiteY26" fmla="*/ 92619 h 161220"/>
                <a:gd name="connsiteX27" fmla="*/ 161405 w 197529"/>
                <a:gd name="connsiteY27" fmla="*/ 89009 h 161220"/>
                <a:gd name="connsiteX28" fmla="*/ 165930 w 197529"/>
                <a:gd name="connsiteY28" fmla="*/ 86323 h 161220"/>
                <a:gd name="connsiteX29" fmla="*/ 168758 w 197529"/>
                <a:gd name="connsiteY29" fmla="*/ 80884 h 161220"/>
                <a:gd name="connsiteX30" fmla="*/ 168025 w 197529"/>
                <a:gd name="connsiteY30" fmla="*/ 76131 h 161220"/>
                <a:gd name="connsiteX31" fmla="*/ 174016 w 197529"/>
                <a:gd name="connsiteY31" fmla="*/ 73026 h 161220"/>
                <a:gd name="connsiteX32" fmla="*/ 175550 w 197529"/>
                <a:gd name="connsiteY32" fmla="*/ 68502 h 161220"/>
                <a:gd name="connsiteX33" fmla="*/ 176236 w 197529"/>
                <a:gd name="connsiteY33" fmla="*/ 63635 h 161220"/>
                <a:gd name="connsiteX34" fmla="*/ 178826 w 197529"/>
                <a:gd name="connsiteY34" fmla="*/ 59034 h 161220"/>
                <a:gd name="connsiteX35" fmla="*/ 180284 w 197529"/>
                <a:gd name="connsiteY35" fmla="*/ 53862 h 161220"/>
                <a:gd name="connsiteX36" fmla="*/ 182713 w 197529"/>
                <a:gd name="connsiteY36" fmla="*/ 48671 h 161220"/>
                <a:gd name="connsiteX37" fmla="*/ 186294 w 197529"/>
                <a:gd name="connsiteY37" fmla="*/ 44566 h 161220"/>
                <a:gd name="connsiteX38" fmla="*/ 191047 w 197529"/>
                <a:gd name="connsiteY38" fmla="*/ 43785 h 161220"/>
                <a:gd name="connsiteX39" fmla="*/ 195647 w 197529"/>
                <a:gd name="connsiteY39" fmla="*/ 40879 h 161220"/>
                <a:gd name="connsiteX40" fmla="*/ 196781 w 197529"/>
                <a:gd name="connsiteY40" fmla="*/ 36031 h 161220"/>
                <a:gd name="connsiteX41" fmla="*/ 197372 w 197529"/>
                <a:gd name="connsiteY41" fmla="*/ 31307 h 161220"/>
                <a:gd name="connsiteX42" fmla="*/ 195371 w 197529"/>
                <a:gd name="connsiteY42" fmla="*/ 26325 h 161220"/>
                <a:gd name="connsiteX43" fmla="*/ 189980 w 197529"/>
                <a:gd name="connsiteY43" fmla="*/ 24982 h 161220"/>
                <a:gd name="connsiteX44" fmla="*/ 188466 w 197529"/>
                <a:gd name="connsiteY44" fmla="*/ 13552 h 161220"/>
                <a:gd name="connsiteX45" fmla="*/ 181027 w 197529"/>
                <a:gd name="connsiteY45" fmla="*/ 2932 h 161220"/>
                <a:gd name="connsiteX46" fmla="*/ 176055 w 197529"/>
                <a:gd name="connsiteY46" fmla="*/ 2779 h 161220"/>
                <a:gd name="connsiteX47" fmla="*/ 172235 w 197529"/>
                <a:gd name="connsiteY47" fmla="*/ 5799 h 161220"/>
                <a:gd name="connsiteX48" fmla="*/ 167463 w 197529"/>
                <a:gd name="connsiteY48" fmla="*/ 7732 h 161220"/>
                <a:gd name="connsiteX49" fmla="*/ 163624 w 197529"/>
                <a:gd name="connsiteY49" fmla="*/ 10580 h 161220"/>
                <a:gd name="connsiteX50" fmla="*/ 159843 w 197529"/>
                <a:gd name="connsiteY50" fmla="*/ 13638 h 161220"/>
                <a:gd name="connsiteX51" fmla="*/ 154652 w 197529"/>
                <a:gd name="connsiteY51" fmla="*/ 12571 h 161220"/>
                <a:gd name="connsiteX52" fmla="*/ 148699 w 197529"/>
                <a:gd name="connsiteY52" fmla="*/ 9885 h 161220"/>
                <a:gd name="connsiteX53" fmla="*/ 141612 w 197529"/>
                <a:gd name="connsiteY53" fmla="*/ 8542 h 161220"/>
                <a:gd name="connsiteX54" fmla="*/ 136516 w 197529"/>
                <a:gd name="connsiteY54" fmla="*/ 8704 h 161220"/>
                <a:gd name="connsiteX55" fmla="*/ 128629 w 197529"/>
                <a:gd name="connsiteY55" fmla="*/ 10085 h 161220"/>
                <a:gd name="connsiteX56" fmla="*/ 121124 w 197529"/>
                <a:gd name="connsiteY56" fmla="*/ 11866 h 161220"/>
                <a:gd name="connsiteX57" fmla="*/ 117571 w 197529"/>
                <a:gd name="connsiteY57" fmla="*/ 15714 h 161220"/>
                <a:gd name="connsiteX58" fmla="*/ 113351 w 197529"/>
                <a:gd name="connsiteY58" fmla="*/ 18172 h 161220"/>
                <a:gd name="connsiteX59" fmla="*/ 107694 w 197529"/>
                <a:gd name="connsiteY59" fmla="*/ 17905 h 161220"/>
                <a:gd name="connsiteX60" fmla="*/ 101274 w 197529"/>
                <a:gd name="connsiteY60" fmla="*/ 16838 h 161220"/>
                <a:gd name="connsiteX61" fmla="*/ 96940 w 197529"/>
                <a:gd name="connsiteY61" fmla="*/ 14028 h 161220"/>
                <a:gd name="connsiteX62" fmla="*/ 91987 w 197529"/>
                <a:gd name="connsiteY62" fmla="*/ 11333 h 161220"/>
                <a:gd name="connsiteX63" fmla="*/ 86091 w 197529"/>
                <a:gd name="connsiteY63" fmla="*/ 9352 h 161220"/>
                <a:gd name="connsiteX64" fmla="*/ 81081 w 197529"/>
                <a:gd name="connsiteY64" fmla="*/ 11466 h 161220"/>
                <a:gd name="connsiteX65" fmla="*/ 75671 w 197529"/>
                <a:gd name="connsiteY65" fmla="*/ 12847 h 161220"/>
                <a:gd name="connsiteX66" fmla="*/ 70356 w 197529"/>
                <a:gd name="connsiteY66" fmla="*/ 14905 h 161220"/>
                <a:gd name="connsiteX67" fmla="*/ 66298 w 197529"/>
                <a:gd name="connsiteY67" fmla="*/ 9199 h 161220"/>
                <a:gd name="connsiteX68" fmla="*/ 61860 w 197529"/>
                <a:gd name="connsiteY68" fmla="*/ 4761 h 161220"/>
                <a:gd name="connsiteX69" fmla="*/ 52001 w 197529"/>
                <a:gd name="connsiteY69" fmla="*/ 2027 h 161220"/>
                <a:gd name="connsiteX70" fmla="*/ 47000 w 197529"/>
                <a:gd name="connsiteY70" fmla="*/ -97 h 161220"/>
                <a:gd name="connsiteX71" fmla="*/ 41638 w 197529"/>
                <a:gd name="connsiteY71" fmla="*/ 2455 h 161220"/>
                <a:gd name="connsiteX72" fmla="*/ 36151 w 197529"/>
                <a:gd name="connsiteY72" fmla="*/ 1694 h 161220"/>
                <a:gd name="connsiteX73" fmla="*/ 29408 w 197529"/>
                <a:gd name="connsiteY73" fmla="*/ 3380 h 161220"/>
                <a:gd name="connsiteX74" fmla="*/ 25579 w 197529"/>
                <a:gd name="connsiteY74" fmla="*/ 6846 h 161220"/>
                <a:gd name="connsiteX75" fmla="*/ 24054 w 197529"/>
                <a:gd name="connsiteY75" fmla="*/ 12219 h 161220"/>
                <a:gd name="connsiteX76" fmla="*/ 22055 w 197529"/>
                <a:gd name="connsiteY76" fmla="*/ 17191 h 161220"/>
                <a:gd name="connsiteX77" fmla="*/ 17959 w 197529"/>
                <a:gd name="connsiteY77" fmla="*/ 21315 h 161220"/>
                <a:gd name="connsiteX78" fmla="*/ 16187 w 197529"/>
                <a:gd name="connsiteY78" fmla="*/ 27525 h 161220"/>
                <a:gd name="connsiteX79" fmla="*/ 16387 w 197529"/>
                <a:gd name="connsiteY79" fmla="*/ 32298 h 161220"/>
                <a:gd name="connsiteX80" fmla="*/ 14692 w 197529"/>
                <a:gd name="connsiteY80" fmla="*/ 37498 h 161220"/>
                <a:gd name="connsiteX81" fmla="*/ 15254 w 197529"/>
                <a:gd name="connsiteY81" fmla="*/ 44566 h 161220"/>
                <a:gd name="connsiteX82" fmla="*/ 17892 w 197529"/>
                <a:gd name="connsiteY82" fmla="*/ 50052 h 161220"/>
                <a:gd name="connsiteX83" fmla="*/ 19140 w 197529"/>
                <a:gd name="connsiteY83" fmla="*/ 55605 h 161220"/>
                <a:gd name="connsiteX84" fmla="*/ 15120 w 197529"/>
                <a:gd name="connsiteY84" fmla="*/ 58672 h 161220"/>
                <a:gd name="connsiteX85" fmla="*/ 16063 w 197529"/>
                <a:gd name="connsiteY85" fmla="*/ 63758 h 161220"/>
                <a:gd name="connsiteX86" fmla="*/ 13673 w 197529"/>
                <a:gd name="connsiteY86" fmla="*/ 67931 h 161220"/>
                <a:gd name="connsiteX87" fmla="*/ 9577 w 197529"/>
                <a:gd name="connsiteY87" fmla="*/ 71312 h 161220"/>
                <a:gd name="connsiteX88" fmla="*/ 7729 w 197529"/>
                <a:gd name="connsiteY88" fmla="*/ 76322 h 161220"/>
                <a:gd name="connsiteX89" fmla="*/ 5481 w 197529"/>
                <a:gd name="connsiteY89" fmla="*/ 80999 h 161220"/>
                <a:gd name="connsiteX90" fmla="*/ 1147 w 197529"/>
                <a:gd name="connsiteY90" fmla="*/ 83713 h 161220"/>
                <a:gd name="connsiteX91" fmla="*/ 1033 w 197529"/>
                <a:gd name="connsiteY91" fmla="*/ 88733 h 161220"/>
                <a:gd name="connsiteX92" fmla="*/ 537 w 197529"/>
                <a:gd name="connsiteY92" fmla="*/ 94905 h 161220"/>
                <a:gd name="connsiteX93" fmla="*/ -158 w 197529"/>
                <a:gd name="connsiteY93" fmla="*/ 101182 h 161220"/>
                <a:gd name="connsiteX94" fmla="*/ 776 w 197529"/>
                <a:gd name="connsiteY94" fmla="*/ 106592 h 161220"/>
                <a:gd name="connsiteX95" fmla="*/ 1147 w 197529"/>
                <a:gd name="connsiteY95" fmla="*/ 111574 h 161220"/>
                <a:gd name="connsiteX96" fmla="*/ 404 w 197529"/>
                <a:gd name="connsiteY96" fmla="*/ 116565 h 161220"/>
                <a:gd name="connsiteX97" fmla="*/ 690 w 197529"/>
                <a:gd name="connsiteY97" fmla="*/ 121804 h 161220"/>
                <a:gd name="connsiteX98" fmla="*/ 3519 w 197529"/>
                <a:gd name="connsiteY98" fmla="*/ 125842 h 161220"/>
                <a:gd name="connsiteX99" fmla="*/ 10415 w 197529"/>
                <a:gd name="connsiteY99" fmla="*/ 125719 h 161220"/>
                <a:gd name="connsiteX100" fmla="*/ 18454 w 197529"/>
                <a:gd name="connsiteY100" fmla="*/ 125109 h 161220"/>
                <a:gd name="connsiteX101" fmla="*/ 23864 w 197529"/>
                <a:gd name="connsiteY101" fmla="*/ 125719 h 161220"/>
                <a:gd name="connsiteX102" fmla="*/ 30608 w 197529"/>
                <a:gd name="connsiteY102" fmla="*/ 127490 h 161220"/>
                <a:gd name="connsiteX103" fmla="*/ 35494 w 197529"/>
                <a:gd name="connsiteY103" fmla="*/ 131605 h 161220"/>
                <a:gd name="connsiteX104" fmla="*/ 38656 w 197529"/>
                <a:gd name="connsiteY104" fmla="*/ 135301 h 161220"/>
                <a:gd name="connsiteX105" fmla="*/ 41362 w 197529"/>
                <a:gd name="connsiteY105" fmla="*/ 139492 h 161220"/>
                <a:gd name="connsiteX106" fmla="*/ 43943 w 197529"/>
                <a:gd name="connsiteY106" fmla="*/ 144769 h 161220"/>
                <a:gd name="connsiteX107" fmla="*/ 46115 w 197529"/>
                <a:gd name="connsiteY107" fmla="*/ 151350 h 161220"/>
                <a:gd name="connsiteX108" fmla="*/ 49896 w 197529"/>
                <a:gd name="connsiteY108" fmla="*/ 157084 h 161220"/>
                <a:gd name="connsiteX109" fmla="*/ 56221 w 197529"/>
                <a:gd name="connsiteY109" fmla="*/ 161123 h 16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97529" h="161220">
                  <a:moveTo>
                    <a:pt x="56221" y="161123"/>
                  </a:moveTo>
                  <a:lnTo>
                    <a:pt x="64926" y="160028"/>
                  </a:lnTo>
                  <a:lnTo>
                    <a:pt x="71509" y="159218"/>
                  </a:lnTo>
                  <a:lnTo>
                    <a:pt x="76719" y="158704"/>
                  </a:lnTo>
                  <a:lnTo>
                    <a:pt x="82262" y="157437"/>
                  </a:lnTo>
                  <a:lnTo>
                    <a:pt x="92578" y="156723"/>
                  </a:lnTo>
                  <a:lnTo>
                    <a:pt x="96645" y="153817"/>
                  </a:lnTo>
                  <a:lnTo>
                    <a:pt x="99169" y="149036"/>
                  </a:lnTo>
                  <a:lnTo>
                    <a:pt x="101331" y="144302"/>
                  </a:lnTo>
                  <a:lnTo>
                    <a:pt x="103055" y="139349"/>
                  </a:lnTo>
                  <a:lnTo>
                    <a:pt x="102931" y="134072"/>
                  </a:lnTo>
                  <a:lnTo>
                    <a:pt x="106941" y="130833"/>
                  </a:lnTo>
                  <a:lnTo>
                    <a:pt x="110132" y="126519"/>
                  </a:lnTo>
                  <a:lnTo>
                    <a:pt x="114247" y="123604"/>
                  </a:lnTo>
                  <a:lnTo>
                    <a:pt x="117285" y="119184"/>
                  </a:lnTo>
                  <a:lnTo>
                    <a:pt x="122419" y="116051"/>
                  </a:lnTo>
                  <a:lnTo>
                    <a:pt x="128582" y="117156"/>
                  </a:lnTo>
                  <a:lnTo>
                    <a:pt x="133621" y="116508"/>
                  </a:lnTo>
                  <a:lnTo>
                    <a:pt x="136088" y="120604"/>
                  </a:lnTo>
                  <a:lnTo>
                    <a:pt x="139755" y="123899"/>
                  </a:lnTo>
                  <a:lnTo>
                    <a:pt x="144555" y="123509"/>
                  </a:lnTo>
                  <a:lnTo>
                    <a:pt x="147308" y="119032"/>
                  </a:lnTo>
                  <a:lnTo>
                    <a:pt x="150366" y="114993"/>
                  </a:lnTo>
                  <a:lnTo>
                    <a:pt x="152214" y="110440"/>
                  </a:lnTo>
                  <a:lnTo>
                    <a:pt x="154204" y="105249"/>
                  </a:lnTo>
                  <a:lnTo>
                    <a:pt x="157557" y="99363"/>
                  </a:lnTo>
                  <a:lnTo>
                    <a:pt x="158043" y="92619"/>
                  </a:lnTo>
                  <a:lnTo>
                    <a:pt x="161405" y="89009"/>
                  </a:lnTo>
                  <a:lnTo>
                    <a:pt x="165930" y="86323"/>
                  </a:lnTo>
                  <a:lnTo>
                    <a:pt x="168758" y="80884"/>
                  </a:lnTo>
                  <a:lnTo>
                    <a:pt x="168025" y="76131"/>
                  </a:lnTo>
                  <a:lnTo>
                    <a:pt x="174016" y="73026"/>
                  </a:lnTo>
                  <a:lnTo>
                    <a:pt x="175550" y="68502"/>
                  </a:lnTo>
                  <a:lnTo>
                    <a:pt x="176236" y="63635"/>
                  </a:lnTo>
                  <a:lnTo>
                    <a:pt x="178826" y="59034"/>
                  </a:lnTo>
                  <a:lnTo>
                    <a:pt x="180284" y="53862"/>
                  </a:lnTo>
                  <a:lnTo>
                    <a:pt x="182713" y="48671"/>
                  </a:lnTo>
                  <a:lnTo>
                    <a:pt x="186294" y="44566"/>
                  </a:lnTo>
                  <a:lnTo>
                    <a:pt x="191047" y="43785"/>
                  </a:lnTo>
                  <a:lnTo>
                    <a:pt x="195647" y="40879"/>
                  </a:lnTo>
                  <a:lnTo>
                    <a:pt x="196781" y="36031"/>
                  </a:lnTo>
                  <a:lnTo>
                    <a:pt x="197372" y="31307"/>
                  </a:lnTo>
                  <a:lnTo>
                    <a:pt x="195371" y="26325"/>
                  </a:lnTo>
                  <a:lnTo>
                    <a:pt x="189980" y="24982"/>
                  </a:lnTo>
                  <a:lnTo>
                    <a:pt x="188466" y="13552"/>
                  </a:lnTo>
                  <a:lnTo>
                    <a:pt x="181027" y="2932"/>
                  </a:lnTo>
                  <a:lnTo>
                    <a:pt x="176055" y="2779"/>
                  </a:lnTo>
                  <a:lnTo>
                    <a:pt x="172235" y="5799"/>
                  </a:lnTo>
                  <a:lnTo>
                    <a:pt x="167463" y="7732"/>
                  </a:lnTo>
                  <a:lnTo>
                    <a:pt x="163624" y="10580"/>
                  </a:lnTo>
                  <a:lnTo>
                    <a:pt x="159843" y="13638"/>
                  </a:lnTo>
                  <a:lnTo>
                    <a:pt x="154652" y="12571"/>
                  </a:lnTo>
                  <a:lnTo>
                    <a:pt x="148699" y="9885"/>
                  </a:lnTo>
                  <a:lnTo>
                    <a:pt x="141612" y="8542"/>
                  </a:lnTo>
                  <a:lnTo>
                    <a:pt x="136516" y="8704"/>
                  </a:lnTo>
                  <a:lnTo>
                    <a:pt x="128629" y="10085"/>
                  </a:lnTo>
                  <a:lnTo>
                    <a:pt x="121124" y="11866"/>
                  </a:lnTo>
                  <a:lnTo>
                    <a:pt x="117571" y="15714"/>
                  </a:lnTo>
                  <a:lnTo>
                    <a:pt x="113351" y="18172"/>
                  </a:lnTo>
                  <a:lnTo>
                    <a:pt x="107694" y="17905"/>
                  </a:lnTo>
                  <a:lnTo>
                    <a:pt x="101274" y="16838"/>
                  </a:lnTo>
                  <a:lnTo>
                    <a:pt x="96940" y="14028"/>
                  </a:lnTo>
                  <a:lnTo>
                    <a:pt x="91987" y="11333"/>
                  </a:lnTo>
                  <a:lnTo>
                    <a:pt x="86091" y="9352"/>
                  </a:lnTo>
                  <a:lnTo>
                    <a:pt x="81081" y="11466"/>
                  </a:lnTo>
                  <a:lnTo>
                    <a:pt x="75671" y="12847"/>
                  </a:lnTo>
                  <a:lnTo>
                    <a:pt x="70356" y="14905"/>
                  </a:lnTo>
                  <a:lnTo>
                    <a:pt x="66298" y="9199"/>
                  </a:lnTo>
                  <a:lnTo>
                    <a:pt x="61860" y="4761"/>
                  </a:lnTo>
                  <a:lnTo>
                    <a:pt x="52001" y="2027"/>
                  </a:lnTo>
                  <a:lnTo>
                    <a:pt x="47000" y="-97"/>
                  </a:lnTo>
                  <a:lnTo>
                    <a:pt x="41638" y="2455"/>
                  </a:lnTo>
                  <a:lnTo>
                    <a:pt x="36151" y="1694"/>
                  </a:lnTo>
                  <a:lnTo>
                    <a:pt x="29408" y="3380"/>
                  </a:lnTo>
                  <a:lnTo>
                    <a:pt x="25579" y="6846"/>
                  </a:lnTo>
                  <a:lnTo>
                    <a:pt x="24054" y="12219"/>
                  </a:lnTo>
                  <a:lnTo>
                    <a:pt x="22055" y="17191"/>
                  </a:lnTo>
                  <a:lnTo>
                    <a:pt x="17959" y="21315"/>
                  </a:lnTo>
                  <a:lnTo>
                    <a:pt x="16187" y="27525"/>
                  </a:lnTo>
                  <a:lnTo>
                    <a:pt x="16387" y="32298"/>
                  </a:lnTo>
                  <a:lnTo>
                    <a:pt x="14692" y="37498"/>
                  </a:lnTo>
                  <a:lnTo>
                    <a:pt x="15254" y="44566"/>
                  </a:lnTo>
                  <a:lnTo>
                    <a:pt x="17892" y="50052"/>
                  </a:lnTo>
                  <a:lnTo>
                    <a:pt x="19140" y="55605"/>
                  </a:lnTo>
                  <a:lnTo>
                    <a:pt x="15120" y="58672"/>
                  </a:lnTo>
                  <a:lnTo>
                    <a:pt x="16063" y="63758"/>
                  </a:lnTo>
                  <a:lnTo>
                    <a:pt x="13673" y="67931"/>
                  </a:lnTo>
                  <a:lnTo>
                    <a:pt x="9577" y="71312"/>
                  </a:lnTo>
                  <a:lnTo>
                    <a:pt x="7729" y="76322"/>
                  </a:lnTo>
                  <a:lnTo>
                    <a:pt x="5481" y="80999"/>
                  </a:lnTo>
                  <a:lnTo>
                    <a:pt x="1147" y="83713"/>
                  </a:lnTo>
                  <a:lnTo>
                    <a:pt x="1033" y="88733"/>
                  </a:lnTo>
                  <a:lnTo>
                    <a:pt x="537" y="94905"/>
                  </a:lnTo>
                  <a:lnTo>
                    <a:pt x="-158" y="101182"/>
                  </a:lnTo>
                  <a:lnTo>
                    <a:pt x="776" y="106592"/>
                  </a:lnTo>
                  <a:lnTo>
                    <a:pt x="1147" y="111574"/>
                  </a:lnTo>
                  <a:lnTo>
                    <a:pt x="404" y="116565"/>
                  </a:lnTo>
                  <a:lnTo>
                    <a:pt x="690" y="121804"/>
                  </a:lnTo>
                  <a:lnTo>
                    <a:pt x="3519" y="125842"/>
                  </a:lnTo>
                  <a:lnTo>
                    <a:pt x="10415" y="125719"/>
                  </a:lnTo>
                  <a:lnTo>
                    <a:pt x="18454" y="125109"/>
                  </a:lnTo>
                  <a:lnTo>
                    <a:pt x="23864" y="125719"/>
                  </a:lnTo>
                  <a:lnTo>
                    <a:pt x="30608" y="127490"/>
                  </a:lnTo>
                  <a:lnTo>
                    <a:pt x="35494" y="131605"/>
                  </a:lnTo>
                  <a:lnTo>
                    <a:pt x="38656" y="135301"/>
                  </a:lnTo>
                  <a:lnTo>
                    <a:pt x="41362" y="139492"/>
                  </a:lnTo>
                  <a:lnTo>
                    <a:pt x="43943" y="144769"/>
                  </a:lnTo>
                  <a:lnTo>
                    <a:pt x="46115" y="151350"/>
                  </a:lnTo>
                  <a:lnTo>
                    <a:pt x="49896" y="157084"/>
                  </a:lnTo>
                  <a:lnTo>
                    <a:pt x="56221" y="161123"/>
                  </a:lnTo>
                  <a:close/>
                </a:path>
              </a:pathLst>
            </a:custGeom>
            <a:solidFill>
              <a:srgbClr val="768EEB"/>
            </a:solidFill>
            <a:ln w="0" cap="flat">
              <a:solidFill>
                <a:srgbClr val="768EEB"/>
              </a:solid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D1CF814B-EB25-9BB4-3B27-49828A69EF84}"/>
                </a:ext>
              </a:extLst>
            </p:cNvPr>
            <p:cNvSpPr/>
            <p:nvPr/>
          </p:nvSpPr>
          <p:spPr>
            <a:xfrm>
              <a:off x="7812100" y="3635861"/>
              <a:ext cx="76963" cy="88457"/>
            </a:xfrm>
            <a:custGeom>
              <a:avLst/>
              <a:gdLst>
                <a:gd name="connsiteX0" fmla="*/ 24740 w 63646"/>
                <a:gd name="connsiteY0" fmla="*/ 7180 h 73151"/>
                <a:gd name="connsiteX1" fmla="*/ 28608 w 63646"/>
                <a:gd name="connsiteY1" fmla="*/ 4389 h 73151"/>
                <a:gd name="connsiteX2" fmla="*/ 24521 w 63646"/>
                <a:gd name="connsiteY2" fmla="*/ 7075 h 73151"/>
                <a:gd name="connsiteX3" fmla="*/ 22350 w 63646"/>
                <a:gd name="connsiteY3" fmla="*/ 13266 h 73151"/>
                <a:gd name="connsiteX4" fmla="*/ 25274 w 63646"/>
                <a:gd name="connsiteY4" fmla="*/ 9390 h 73151"/>
                <a:gd name="connsiteX5" fmla="*/ 22255 w 63646"/>
                <a:gd name="connsiteY5" fmla="*/ 13105 h 73151"/>
                <a:gd name="connsiteX6" fmla="*/ 29970 w 63646"/>
                <a:gd name="connsiteY6" fmla="*/ 3284 h 73151"/>
                <a:gd name="connsiteX7" fmla="*/ 34532 w 63646"/>
                <a:gd name="connsiteY7" fmla="*/ 1703 h 73151"/>
                <a:gd name="connsiteX8" fmla="*/ 29427 w 63646"/>
                <a:gd name="connsiteY8" fmla="*/ 2913 h 73151"/>
                <a:gd name="connsiteX9" fmla="*/ 37933 w 63646"/>
                <a:gd name="connsiteY9" fmla="*/ 1122 h 73151"/>
                <a:gd name="connsiteX10" fmla="*/ 43067 w 63646"/>
                <a:gd name="connsiteY10" fmla="*/ 122 h 73151"/>
                <a:gd name="connsiteX11" fmla="*/ 38247 w 63646"/>
                <a:gd name="connsiteY11" fmla="*/ -97 h 73151"/>
                <a:gd name="connsiteX12" fmla="*/ 8662 w 63646"/>
                <a:gd name="connsiteY12" fmla="*/ 61129 h 73151"/>
                <a:gd name="connsiteX13" fmla="*/ 14006 w 63646"/>
                <a:gd name="connsiteY13" fmla="*/ 57739 h 73151"/>
                <a:gd name="connsiteX14" fmla="*/ 9205 w 63646"/>
                <a:gd name="connsiteY14" fmla="*/ 56958 h 73151"/>
                <a:gd name="connsiteX15" fmla="*/ 4443 w 63646"/>
                <a:gd name="connsiteY15" fmla="*/ 56710 h 73151"/>
                <a:gd name="connsiteX16" fmla="*/ -158 w 63646"/>
                <a:gd name="connsiteY16" fmla="*/ 58205 h 73151"/>
                <a:gd name="connsiteX17" fmla="*/ 5043 w 63646"/>
                <a:gd name="connsiteY17" fmla="*/ 59158 h 73151"/>
                <a:gd name="connsiteX18" fmla="*/ 41733 w 63646"/>
                <a:gd name="connsiteY18" fmla="*/ 73055 h 73151"/>
                <a:gd name="connsiteX19" fmla="*/ 44781 w 63646"/>
                <a:gd name="connsiteY19" fmla="*/ 69035 h 73151"/>
                <a:gd name="connsiteX20" fmla="*/ 41238 w 63646"/>
                <a:gd name="connsiteY20" fmla="*/ 65292 h 73151"/>
                <a:gd name="connsiteX21" fmla="*/ 45591 w 63646"/>
                <a:gd name="connsiteY21" fmla="*/ 62787 h 73151"/>
                <a:gd name="connsiteX22" fmla="*/ 46182 w 63646"/>
                <a:gd name="connsiteY22" fmla="*/ 58015 h 73151"/>
                <a:gd name="connsiteX23" fmla="*/ 47086 w 63646"/>
                <a:gd name="connsiteY23" fmla="*/ 53186 h 73151"/>
                <a:gd name="connsiteX24" fmla="*/ 44019 w 63646"/>
                <a:gd name="connsiteY24" fmla="*/ 48728 h 73151"/>
                <a:gd name="connsiteX25" fmla="*/ 44448 w 63646"/>
                <a:gd name="connsiteY25" fmla="*/ 43975 h 73151"/>
                <a:gd name="connsiteX26" fmla="*/ 49287 w 63646"/>
                <a:gd name="connsiteY26" fmla="*/ 43985 h 73151"/>
                <a:gd name="connsiteX27" fmla="*/ 53973 w 63646"/>
                <a:gd name="connsiteY27" fmla="*/ 42670 h 73151"/>
                <a:gd name="connsiteX28" fmla="*/ 55049 w 63646"/>
                <a:gd name="connsiteY28" fmla="*/ 38012 h 73151"/>
                <a:gd name="connsiteX29" fmla="*/ 59192 w 63646"/>
                <a:gd name="connsiteY29" fmla="*/ 35031 h 73151"/>
                <a:gd name="connsiteX30" fmla="*/ 61193 w 63646"/>
                <a:gd name="connsiteY30" fmla="*/ 30516 h 73151"/>
                <a:gd name="connsiteX31" fmla="*/ 56230 w 63646"/>
                <a:gd name="connsiteY31" fmla="*/ 27544 h 73151"/>
                <a:gd name="connsiteX32" fmla="*/ 55440 w 63646"/>
                <a:gd name="connsiteY32" fmla="*/ 22763 h 73151"/>
                <a:gd name="connsiteX33" fmla="*/ 60517 w 63646"/>
                <a:gd name="connsiteY33" fmla="*/ 22868 h 73151"/>
                <a:gd name="connsiteX34" fmla="*/ 61260 w 63646"/>
                <a:gd name="connsiteY34" fmla="*/ 17934 h 73151"/>
                <a:gd name="connsiteX35" fmla="*/ 63488 w 63646"/>
                <a:gd name="connsiteY35" fmla="*/ 12914 h 73151"/>
                <a:gd name="connsiteX36" fmla="*/ 63470 w 63646"/>
                <a:gd name="connsiteY36" fmla="*/ 8009 h 73151"/>
                <a:gd name="connsiteX37" fmla="*/ 60212 w 63646"/>
                <a:gd name="connsiteY37" fmla="*/ 4313 h 73151"/>
                <a:gd name="connsiteX38" fmla="*/ 57469 w 63646"/>
                <a:gd name="connsiteY38" fmla="*/ 293 h 73151"/>
                <a:gd name="connsiteX39" fmla="*/ 52230 w 63646"/>
                <a:gd name="connsiteY39" fmla="*/ 1074 h 73151"/>
                <a:gd name="connsiteX40" fmla="*/ 47382 w 63646"/>
                <a:gd name="connsiteY40" fmla="*/ 1456 h 73151"/>
                <a:gd name="connsiteX41" fmla="*/ 42028 w 63646"/>
                <a:gd name="connsiteY41" fmla="*/ 2189 h 73151"/>
                <a:gd name="connsiteX42" fmla="*/ 37257 w 63646"/>
                <a:gd name="connsiteY42" fmla="*/ 4351 h 73151"/>
                <a:gd name="connsiteX43" fmla="*/ 33694 w 63646"/>
                <a:gd name="connsiteY43" fmla="*/ 7894 h 73151"/>
                <a:gd name="connsiteX44" fmla="*/ 29989 w 63646"/>
                <a:gd name="connsiteY44" fmla="*/ 12533 h 73151"/>
                <a:gd name="connsiteX45" fmla="*/ 25989 w 63646"/>
                <a:gd name="connsiteY45" fmla="*/ 15448 h 73151"/>
                <a:gd name="connsiteX46" fmla="*/ 21674 w 63646"/>
                <a:gd name="connsiteY46" fmla="*/ 17743 h 73151"/>
                <a:gd name="connsiteX47" fmla="*/ 20616 w 63646"/>
                <a:gd name="connsiteY47" fmla="*/ 23353 h 73151"/>
                <a:gd name="connsiteX48" fmla="*/ 19521 w 63646"/>
                <a:gd name="connsiteY48" fmla="*/ 28735 h 73151"/>
                <a:gd name="connsiteX49" fmla="*/ 16778 w 63646"/>
                <a:gd name="connsiteY49" fmla="*/ 34622 h 73151"/>
                <a:gd name="connsiteX50" fmla="*/ 13101 w 63646"/>
                <a:gd name="connsiteY50" fmla="*/ 39194 h 73151"/>
                <a:gd name="connsiteX51" fmla="*/ 11139 w 63646"/>
                <a:gd name="connsiteY51" fmla="*/ 43642 h 73151"/>
                <a:gd name="connsiteX52" fmla="*/ 7367 w 63646"/>
                <a:gd name="connsiteY52" fmla="*/ 46937 h 73151"/>
                <a:gd name="connsiteX53" fmla="*/ 4414 w 63646"/>
                <a:gd name="connsiteY53" fmla="*/ 50928 h 73151"/>
                <a:gd name="connsiteX54" fmla="*/ 6090 w 63646"/>
                <a:gd name="connsiteY54" fmla="*/ 55815 h 73151"/>
                <a:gd name="connsiteX55" fmla="*/ 11082 w 63646"/>
                <a:gd name="connsiteY55" fmla="*/ 55243 h 73151"/>
                <a:gd name="connsiteX56" fmla="*/ 16006 w 63646"/>
                <a:gd name="connsiteY56" fmla="*/ 56586 h 73151"/>
                <a:gd name="connsiteX57" fmla="*/ 21064 w 63646"/>
                <a:gd name="connsiteY57" fmla="*/ 55424 h 73151"/>
                <a:gd name="connsiteX58" fmla="*/ 27160 w 63646"/>
                <a:gd name="connsiteY58" fmla="*/ 54767 h 73151"/>
                <a:gd name="connsiteX59" fmla="*/ 30941 w 63646"/>
                <a:gd name="connsiteY59" fmla="*/ 58539 h 73151"/>
                <a:gd name="connsiteX60" fmla="*/ 36142 w 63646"/>
                <a:gd name="connsiteY60" fmla="*/ 59539 h 73151"/>
                <a:gd name="connsiteX61" fmla="*/ 40133 w 63646"/>
                <a:gd name="connsiteY61" fmla="*/ 62168 h 73151"/>
                <a:gd name="connsiteX62" fmla="*/ 39104 w 63646"/>
                <a:gd name="connsiteY62" fmla="*/ 67130 h 73151"/>
                <a:gd name="connsiteX63" fmla="*/ 38380 w 63646"/>
                <a:gd name="connsiteY63" fmla="*/ 71912 h 7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3646" h="73151">
                  <a:moveTo>
                    <a:pt x="24740" y="7180"/>
                  </a:moveTo>
                  <a:lnTo>
                    <a:pt x="28608" y="4389"/>
                  </a:lnTo>
                  <a:lnTo>
                    <a:pt x="24521" y="7075"/>
                  </a:lnTo>
                  <a:close/>
                  <a:moveTo>
                    <a:pt x="22350" y="13266"/>
                  </a:moveTo>
                  <a:lnTo>
                    <a:pt x="25274" y="9390"/>
                  </a:lnTo>
                  <a:lnTo>
                    <a:pt x="22255" y="13105"/>
                  </a:lnTo>
                  <a:close/>
                  <a:moveTo>
                    <a:pt x="29970" y="3284"/>
                  </a:moveTo>
                  <a:lnTo>
                    <a:pt x="34532" y="1703"/>
                  </a:lnTo>
                  <a:lnTo>
                    <a:pt x="29427" y="2913"/>
                  </a:lnTo>
                  <a:close/>
                  <a:moveTo>
                    <a:pt x="37933" y="1122"/>
                  </a:moveTo>
                  <a:lnTo>
                    <a:pt x="43067" y="122"/>
                  </a:lnTo>
                  <a:lnTo>
                    <a:pt x="38247" y="-97"/>
                  </a:lnTo>
                  <a:close/>
                  <a:moveTo>
                    <a:pt x="8662" y="61129"/>
                  </a:moveTo>
                  <a:lnTo>
                    <a:pt x="14006" y="57739"/>
                  </a:lnTo>
                  <a:lnTo>
                    <a:pt x="9205" y="56958"/>
                  </a:lnTo>
                  <a:lnTo>
                    <a:pt x="4443" y="56710"/>
                  </a:lnTo>
                  <a:lnTo>
                    <a:pt x="-158" y="58205"/>
                  </a:lnTo>
                  <a:lnTo>
                    <a:pt x="5043" y="59158"/>
                  </a:lnTo>
                  <a:close/>
                  <a:moveTo>
                    <a:pt x="41733" y="73055"/>
                  </a:moveTo>
                  <a:lnTo>
                    <a:pt x="44781" y="69035"/>
                  </a:lnTo>
                  <a:lnTo>
                    <a:pt x="41238" y="65292"/>
                  </a:lnTo>
                  <a:lnTo>
                    <a:pt x="45591" y="62787"/>
                  </a:lnTo>
                  <a:lnTo>
                    <a:pt x="46182" y="58015"/>
                  </a:lnTo>
                  <a:lnTo>
                    <a:pt x="47086" y="53186"/>
                  </a:lnTo>
                  <a:lnTo>
                    <a:pt x="44019" y="48728"/>
                  </a:lnTo>
                  <a:lnTo>
                    <a:pt x="44448" y="43975"/>
                  </a:lnTo>
                  <a:lnTo>
                    <a:pt x="49287" y="43985"/>
                  </a:lnTo>
                  <a:lnTo>
                    <a:pt x="53973" y="42670"/>
                  </a:lnTo>
                  <a:lnTo>
                    <a:pt x="55049" y="38012"/>
                  </a:lnTo>
                  <a:lnTo>
                    <a:pt x="59192" y="35031"/>
                  </a:lnTo>
                  <a:lnTo>
                    <a:pt x="61193" y="30516"/>
                  </a:lnTo>
                  <a:lnTo>
                    <a:pt x="56230" y="27544"/>
                  </a:lnTo>
                  <a:lnTo>
                    <a:pt x="55440" y="22763"/>
                  </a:lnTo>
                  <a:lnTo>
                    <a:pt x="60517" y="22868"/>
                  </a:lnTo>
                  <a:lnTo>
                    <a:pt x="61260" y="17934"/>
                  </a:lnTo>
                  <a:lnTo>
                    <a:pt x="63488" y="12914"/>
                  </a:lnTo>
                  <a:lnTo>
                    <a:pt x="63470" y="8009"/>
                  </a:lnTo>
                  <a:lnTo>
                    <a:pt x="60212" y="4313"/>
                  </a:lnTo>
                  <a:lnTo>
                    <a:pt x="57469" y="293"/>
                  </a:lnTo>
                  <a:lnTo>
                    <a:pt x="52230" y="1074"/>
                  </a:lnTo>
                  <a:lnTo>
                    <a:pt x="47382" y="1456"/>
                  </a:lnTo>
                  <a:lnTo>
                    <a:pt x="42028" y="2189"/>
                  </a:lnTo>
                  <a:lnTo>
                    <a:pt x="37257" y="4351"/>
                  </a:lnTo>
                  <a:lnTo>
                    <a:pt x="33694" y="7894"/>
                  </a:lnTo>
                  <a:lnTo>
                    <a:pt x="29989" y="12533"/>
                  </a:lnTo>
                  <a:lnTo>
                    <a:pt x="25989" y="15448"/>
                  </a:lnTo>
                  <a:lnTo>
                    <a:pt x="21674" y="17743"/>
                  </a:lnTo>
                  <a:lnTo>
                    <a:pt x="20616" y="23353"/>
                  </a:lnTo>
                  <a:lnTo>
                    <a:pt x="19521" y="28735"/>
                  </a:lnTo>
                  <a:lnTo>
                    <a:pt x="16778" y="34622"/>
                  </a:lnTo>
                  <a:lnTo>
                    <a:pt x="13101" y="39194"/>
                  </a:lnTo>
                  <a:lnTo>
                    <a:pt x="11139" y="43642"/>
                  </a:lnTo>
                  <a:lnTo>
                    <a:pt x="7367" y="46937"/>
                  </a:lnTo>
                  <a:lnTo>
                    <a:pt x="4414" y="50928"/>
                  </a:lnTo>
                  <a:lnTo>
                    <a:pt x="6090" y="55815"/>
                  </a:lnTo>
                  <a:lnTo>
                    <a:pt x="11082" y="55243"/>
                  </a:lnTo>
                  <a:lnTo>
                    <a:pt x="16006" y="56586"/>
                  </a:lnTo>
                  <a:lnTo>
                    <a:pt x="21064" y="55424"/>
                  </a:lnTo>
                  <a:lnTo>
                    <a:pt x="27160" y="54767"/>
                  </a:lnTo>
                  <a:lnTo>
                    <a:pt x="30941" y="58539"/>
                  </a:lnTo>
                  <a:lnTo>
                    <a:pt x="36142" y="59539"/>
                  </a:lnTo>
                  <a:lnTo>
                    <a:pt x="40133" y="62168"/>
                  </a:lnTo>
                  <a:lnTo>
                    <a:pt x="39104" y="67130"/>
                  </a:lnTo>
                  <a:lnTo>
                    <a:pt x="38380" y="71912"/>
                  </a:lnTo>
                  <a:close/>
                </a:path>
              </a:pathLst>
            </a:custGeom>
            <a:solidFill>
              <a:srgbClr val="768EEB"/>
            </a:solidFill>
            <a:ln w="0" cap="flat">
              <a:solidFill>
                <a:srgbClr val="768EEB"/>
              </a:solid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74132B23-655C-2036-1858-7B5D50BB2C69}"/>
                </a:ext>
              </a:extLst>
            </p:cNvPr>
            <p:cNvSpPr/>
            <p:nvPr/>
          </p:nvSpPr>
          <p:spPr>
            <a:xfrm>
              <a:off x="7841275" y="2847075"/>
              <a:ext cx="524609" cy="627510"/>
            </a:xfrm>
            <a:custGeom>
              <a:avLst/>
              <a:gdLst>
                <a:gd name="connsiteX0" fmla="*/ 143431 w 433835"/>
                <a:gd name="connsiteY0" fmla="*/ 148083 h 518931"/>
                <a:gd name="connsiteX1" fmla="*/ 147623 w 433835"/>
                <a:gd name="connsiteY1" fmla="*/ 144445 h 518931"/>
                <a:gd name="connsiteX2" fmla="*/ 152280 w 433835"/>
                <a:gd name="connsiteY2" fmla="*/ 142054 h 518931"/>
                <a:gd name="connsiteX3" fmla="*/ 149832 w 433835"/>
                <a:gd name="connsiteY3" fmla="*/ 137930 h 518931"/>
                <a:gd name="connsiteX4" fmla="*/ 144422 w 433835"/>
                <a:gd name="connsiteY4" fmla="*/ 138073 h 518931"/>
                <a:gd name="connsiteX5" fmla="*/ 142803 w 433835"/>
                <a:gd name="connsiteY5" fmla="*/ 142807 h 518931"/>
                <a:gd name="connsiteX6" fmla="*/ 143431 w 433835"/>
                <a:gd name="connsiteY6" fmla="*/ 148083 h 518931"/>
                <a:gd name="connsiteX7" fmla="*/ 132897 w 433835"/>
                <a:gd name="connsiteY7" fmla="*/ 158199 h 518931"/>
                <a:gd name="connsiteX8" fmla="*/ 136412 w 433835"/>
                <a:gd name="connsiteY8" fmla="*/ 154399 h 518931"/>
                <a:gd name="connsiteX9" fmla="*/ 138059 w 433835"/>
                <a:gd name="connsiteY9" fmla="*/ 149827 h 518931"/>
                <a:gd name="connsiteX10" fmla="*/ 133544 w 433835"/>
                <a:gd name="connsiteY10" fmla="*/ 152074 h 518931"/>
                <a:gd name="connsiteX11" fmla="*/ 132592 w 433835"/>
                <a:gd name="connsiteY11" fmla="*/ 157294 h 518931"/>
                <a:gd name="connsiteX12" fmla="*/ 138574 w 433835"/>
                <a:gd name="connsiteY12" fmla="*/ 150684 h 518931"/>
                <a:gd name="connsiteX13" fmla="*/ 141993 w 433835"/>
                <a:gd name="connsiteY13" fmla="*/ 146264 h 518931"/>
                <a:gd name="connsiteX14" fmla="*/ 137850 w 433835"/>
                <a:gd name="connsiteY14" fmla="*/ 148646 h 518931"/>
                <a:gd name="connsiteX15" fmla="*/ 133783 w 433835"/>
                <a:gd name="connsiteY15" fmla="*/ 225950 h 518931"/>
                <a:gd name="connsiteX16" fmla="*/ 138126 w 433835"/>
                <a:gd name="connsiteY16" fmla="*/ 223683 h 518931"/>
                <a:gd name="connsiteX17" fmla="*/ 133783 w 433835"/>
                <a:gd name="connsiteY17" fmla="*/ 225950 h 518931"/>
                <a:gd name="connsiteX18" fmla="*/ 117019 w 433835"/>
                <a:gd name="connsiteY18" fmla="*/ 251896 h 518931"/>
                <a:gd name="connsiteX19" fmla="*/ 118905 w 433835"/>
                <a:gd name="connsiteY19" fmla="*/ 247448 h 518931"/>
                <a:gd name="connsiteX20" fmla="*/ 114352 w 433835"/>
                <a:gd name="connsiteY20" fmla="*/ 250887 h 518931"/>
                <a:gd name="connsiteX21" fmla="*/ 110980 w 433835"/>
                <a:gd name="connsiteY21" fmla="*/ 273585 h 518931"/>
                <a:gd name="connsiteX22" fmla="*/ 114990 w 433835"/>
                <a:gd name="connsiteY22" fmla="*/ 270947 h 518931"/>
                <a:gd name="connsiteX23" fmla="*/ 110742 w 433835"/>
                <a:gd name="connsiteY23" fmla="*/ 273175 h 518931"/>
                <a:gd name="connsiteX24" fmla="*/ 114561 w 433835"/>
                <a:gd name="connsiteY24" fmla="*/ 274747 h 518931"/>
                <a:gd name="connsiteX25" fmla="*/ 118676 w 433835"/>
                <a:gd name="connsiteY25" fmla="*/ 271337 h 518931"/>
                <a:gd name="connsiteX26" fmla="*/ 114380 w 433835"/>
                <a:gd name="connsiteY26" fmla="*/ 273690 h 518931"/>
                <a:gd name="connsiteX27" fmla="*/ 125648 w 433835"/>
                <a:gd name="connsiteY27" fmla="*/ 240971 h 518931"/>
                <a:gd name="connsiteX28" fmla="*/ 130420 w 433835"/>
                <a:gd name="connsiteY28" fmla="*/ 236561 h 518931"/>
                <a:gd name="connsiteX29" fmla="*/ 125448 w 433835"/>
                <a:gd name="connsiteY29" fmla="*/ 238342 h 518931"/>
                <a:gd name="connsiteX30" fmla="*/ 154766 w 433835"/>
                <a:gd name="connsiteY30" fmla="*/ 193661 h 518931"/>
                <a:gd name="connsiteX31" fmla="*/ 155633 w 433835"/>
                <a:gd name="connsiteY31" fmla="*/ 188936 h 518931"/>
                <a:gd name="connsiteX32" fmla="*/ 154766 w 433835"/>
                <a:gd name="connsiteY32" fmla="*/ 193661 h 518931"/>
                <a:gd name="connsiteX33" fmla="*/ 108913 w 433835"/>
                <a:gd name="connsiteY33" fmla="*/ 295540 h 518931"/>
                <a:gd name="connsiteX34" fmla="*/ 106170 w 433835"/>
                <a:gd name="connsiteY34" fmla="*/ 290663 h 518931"/>
                <a:gd name="connsiteX35" fmla="*/ 108494 w 433835"/>
                <a:gd name="connsiteY35" fmla="*/ 295035 h 518931"/>
                <a:gd name="connsiteX36" fmla="*/ 176169 w 433835"/>
                <a:gd name="connsiteY36" fmla="*/ 111412 h 518931"/>
                <a:gd name="connsiteX37" fmla="*/ 178140 w 433835"/>
                <a:gd name="connsiteY37" fmla="*/ 106411 h 518931"/>
                <a:gd name="connsiteX38" fmla="*/ 182665 w 433835"/>
                <a:gd name="connsiteY38" fmla="*/ 104173 h 518931"/>
                <a:gd name="connsiteX39" fmla="*/ 184903 w 433835"/>
                <a:gd name="connsiteY39" fmla="*/ 99468 h 518931"/>
                <a:gd name="connsiteX40" fmla="*/ 186713 w 433835"/>
                <a:gd name="connsiteY40" fmla="*/ 94134 h 518931"/>
                <a:gd name="connsiteX41" fmla="*/ 181731 w 433835"/>
                <a:gd name="connsiteY41" fmla="*/ 96525 h 518931"/>
                <a:gd name="connsiteX42" fmla="*/ 177455 w 433835"/>
                <a:gd name="connsiteY42" fmla="*/ 100887 h 518931"/>
                <a:gd name="connsiteX43" fmla="*/ 175198 w 433835"/>
                <a:gd name="connsiteY43" fmla="*/ 106621 h 518931"/>
                <a:gd name="connsiteX44" fmla="*/ 176169 w 433835"/>
                <a:gd name="connsiteY44" fmla="*/ 111412 h 518931"/>
                <a:gd name="connsiteX45" fmla="*/ 194076 w 433835"/>
                <a:gd name="connsiteY45" fmla="*/ 111250 h 518931"/>
                <a:gd name="connsiteX46" fmla="*/ 191047 w 433835"/>
                <a:gd name="connsiteY46" fmla="*/ 106107 h 518931"/>
                <a:gd name="connsiteX47" fmla="*/ 192476 w 433835"/>
                <a:gd name="connsiteY47" fmla="*/ 110926 h 518931"/>
                <a:gd name="connsiteX48" fmla="*/ 155328 w 433835"/>
                <a:gd name="connsiteY48" fmla="*/ 143150 h 518931"/>
                <a:gd name="connsiteX49" fmla="*/ 160215 w 433835"/>
                <a:gd name="connsiteY49" fmla="*/ 140692 h 518931"/>
                <a:gd name="connsiteX50" fmla="*/ 163653 w 433835"/>
                <a:gd name="connsiteY50" fmla="*/ 136492 h 518931"/>
                <a:gd name="connsiteX51" fmla="*/ 168311 w 433835"/>
                <a:gd name="connsiteY51" fmla="*/ 133834 h 518931"/>
                <a:gd name="connsiteX52" fmla="*/ 171397 w 433835"/>
                <a:gd name="connsiteY52" fmla="*/ 129881 h 518931"/>
                <a:gd name="connsiteX53" fmla="*/ 166568 w 433835"/>
                <a:gd name="connsiteY53" fmla="*/ 130624 h 518931"/>
                <a:gd name="connsiteX54" fmla="*/ 160453 w 433835"/>
                <a:gd name="connsiteY54" fmla="*/ 132015 h 518931"/>
                <a:gd name="connsiteX55" fmla="*/ 156738 w 433835"/>
                <a:gd name="connsiteY55" fmla="*/ 136387 h 518931"/>
                <a:gd name="connsiteX56" fmla="*/ 155081 w 433835"/>
                <a:gd name="connsiteY56" fmla="*/ 142711 h 518931"/>
                <a:gd name="connsiteX57" fmla="*/ 168997 w 433835"/>
                <a:gd name="connsiteY57" fmla="*/ 124662 h 518931"/>
                <a:gd name="connsiteX58" fmla="*/ 174388 w 433835"/>
                <a:gd name="connsiteY58" fmla="*/ 120747 h 518931"/>
                <a:gd name="connsiteX59" fmla="*/ 173330 w 433835"/>
                <a:gd name="connsiteY59" fmla="*/ 115432 h 518931"/>
                <a:gd name="connsiteX60" fmla="*/ 173206 w 433835"/>
                <a:gd name="connsiteY60" fmla="*/ 110260 h 518931"/>
                <a:gd name="connsiteX61" fmla="*/ 171311 w 433835"/>
                <a:gd name="connsiteY61" fmla="*/ 105345 h 518931"/>
                <a:gd name="connsiteX62" fmla="*/ 168844 w 433835"/>
                <a:gd name="connsiteY62" fmla="*/ 109803 h 518931"/>
                <a:gd name="connsiteX63" fmla="*/ 168844 w 433835"/>
                <a:gd name="connsiteY63" fmla="*/ 114937 h 518931"/>
                <a:gd name="connsiteX64" fmla="*/ 164034 w 433835"/>
                <a:gd name="connsiteY64" fmla="*/ 116470 h 518931"/>
                <a:gd name="connsiteX65" fmla="*/ 159272 w 433835"/>
                <a:gd name="connsiteY65" fmla="*/ 115489 h 518931"/>
                <a:gd name="connsiteX66" fmla="*/ 158643 w 433835"/>
                <a:gd name="connsiteY66" fmla="*/ 120232 h 518931"/>
                <a:gd name="connsiteX67" fmla="*/ 163510 w 433835"/>
                <a:gd name="connsiteY67" fmla="*/ 119337 h 518931"/>
                <a:gd name="connsiteX68" fmla="*/ 168654 w 433835"/>
                <a:gd name="connsiteY68" fmla="*/ 118727 h 518931"/>
                <a:gd name="connsiteX69" fmla="*/ 165101 w 433835"/>
                <a:gd name="connsiteY69" fmla="*/ 122090 h 518931"/>
                <a:gd name="connsiteX70" fmla="*/ 168815 w 433835"/>
                <a:gd name="connsiteY70" fmla="*/ 137311 h 518931"/>
                <a:gd name="connsiteX71" fmla="*/ 173540 w 433835"/>
                <a:gd name="connsiteY71" fmla="*/ 132853 h 518931"/>
                <a:gd name="connsiteX72" fmla="*/ 176988 w 433835"/>
                <a:gd name="connsiteY72" fmla="*/ 129510 h 518931"/>
                <a:gd name="connsiteX73" fmla="*/ 173588 w 433835"/>
                <a:gd name="connsiteY73" fmla="*/ 134558 h 518931"/>
                <a:gd name="connsiteX74" fmla="*/ 177797 w 433835"/>
                <a:gd name="connsiteY74" fmla="*/ 136910 h 518931"/>
                <a:gd name="connsiteX75" fmla="*/ 180389 w 433835"/>
                <a:gd name="connsiteY75" fmla="*/ 132329 h 518931"/>
                <a:gd name="connsiteX76" fmla="*/ 182760 w 433835"/>
                <a:gd name="connsiteY76" fmla="*/ 128043 h 518931"/>
                <a:gd name="connsiteX77" fmla="*/ 182579 w 433835"/>
                <a:gd name="connsiteY77" fmla="*/ 133663 h 518931"/>
                <a:gd name="connsiteX78" fmla="*/ 185884 w 433835"/>
                <a:gd name="connsiteY78" fmla="*/ 129691 h 518931"/>
                <a:gd name="connsiteX79" fmla="*/ 188837 w 433835"/>
                <a:gd name="connsiteY79" fmla="*/ 125376 h 518931"/>
                <a:gd name="connsiteX80" fmla="*/ 193742 w 433835"/>
                <a:gd name="connsiteY80" fmla="*/ 123071 h 518931"/>
                <a:gd name="connsiteX81" fmla="*/ 194619 w 433835"/>
                <a:gd name="connsiteY81" fmla="*/ 117765 h 518931"/>
                <a:gd name="connsiteX82" fmla="*/ 194495 w 433835"/>
                <a:gd name="connsiteY82" fmla="*/ 112908 h 518931"/>
                <a:gd name="connsiteX83" fmla="*/ 189723 w 433835"/>
                <a:gd name="connsiteY83" fmla="*/ 110517 h 518931"/>
                <a:gd name="connsiteX84" fmla="*/ 186237 w 433835"/>
                <a:gd name="connsiteY84" fmla="*/ 113984 h 518931"/>
                <a:gd name="connsiteX85" fmla="*/ 189742 w 433835"/>
                <a:gd name="connsiteY85" fmla="*/ 118546 h 518931"/>
                <a:gd name="connsiteX86" fmla="*/ 185113 w 433835"/>
                <a:gd name="connsiteY86" fmla="*/ 119804 h 518931"/>
                <a:gd name="connsiteX87" fmla="*/ 181512 w 433835"/>
                <a:gd name="connsiteY87" fmla="*/ 123023 h 518931"/>
                <a:gd name="connsiteX88" fmla="*/ 184570 w 433835"/>
                <a:gd name="connsiteY88" fmla="*/ 118651 h 518931"/>
                <a:gd name="connsiteX89" fmla="*/ 183198 w 433835"/>
                <a:gd name="connsiteY89" fmla="*/ 112765 h 518931"/>
                <a:gd name="connsiteX90" fmla="*/ 183094 w 433835"/>
                <a:gd name="connsiteY90" fmla="*/ 107040 h 518931"/>
                <a:gd name="connsiteX91" fmla="*/ 178379 w 433835"/>
                <a:gd name="connsiteY91" fmla="*/ 109050 h 518931"/>
                <a:gd name="connsiteX92" fmla="*/ 179112 w 433835"/>
                <a:gd name="connsiteY92" fmla="*/ 114089 h 518931"/>
                <a:gd name="connsiteX93" fmla="*/ 179598 w 433835"/>
                <a:gd name="connsiteY93" fmla="*/ 119270 h 518931"/>
                <a:gd name="connsiteX94" fmla="*/ 175340 w 433835"/>
                <a:gd name="connsiteY94" fmla="*/ 122547 h 518931"/>
                <a:gd name="connsiteX95" fmla="*/ 171235 w 433835"/>
                <a:gd name="connsiteY95" fmla="*/ 126843 h 518931"/>
                <a:gd name="connsiteX96" fmla="*/ 170064 w 433835"/>
                <a:gd name="connsiteY96" fmla="*/ 132643 h 518931"/>
                <a:gd name="connsiteX97" fmla="*/ 168815 w 433835"/>
                <a:gd name="connsiteY97" fmla="*/ 137311 h 518931"/>
                <a:gd name="connsiteX98" fmla="*/ 198362 w 433835"/>
                <a:gd name="connsiteY98" fmla="*/ 117956 h 518931"/>
                <a:gd name="connsiteX99" fmla="*/ 203210 w 433835"/>
                <a:gd name="connsiteY99" fmla="*/ 117003 h 518931"/>
                <a:gd name="connsiteX100" fmla="*/ 202039 w 433835"/>
                <a:gd name="connsiteY100" fmla="*/ 111831 h 518931"/>
                <a:gd name="connsiteX101" fmla="*/ 199200 w 433835"/>
                <a:gd name="connsiteY101" fmla="*/ 115898 h 518931"/>
                <a:gd name="connsiteX102" fmla="*/ 186809 w 433835"/>
                <a:gd name="connsiteY102" fmla="*/ 133405 h 518931"/>
                <a:gd name="connsiteX103" fmla="*/ 191952 w 433835"/>
                <a:gd name="connsiteY103" fmla="*/ 131538 h 518931"/>
                <a:gd name="connsiteX104" fmla="*/ 191133 w 433835"/>
                <a:gd name="connsiteY104" fmla="*/ 125871 h 518931"/>
                <a:gd name="connsiteX105" fmla="*/ 187113 w 433835"/>
                <a:gd name="connsiteY105" fmla="*/ 128824 h 518931"/>
                <a:gd name="connsiteX106" fmla="*/ 182722 w 433835"/>
                <a:gd name="connsiteY106" fmla="*/ 151503 h 518931"/>
                <a:gd name="connsiteX107" fmla="*/ 176712 w 433835"/>
                <a:gd name="connsiteY107" fmla="*/ 149855 h 518931"/>
                <a:gd name="connsiteX108" fmla="*/ 182722 w 433835"/>
                <a:gd name="connsiteY108" fmla="*/ 151503 h 518931"/>
                <a:gd name="connsiteX109" fmla="*/ 279001 w 433835"/>
                <a:gd name="connsiteY109" fmla="*/ 45632 h 518931"/>
                <a:gd name="connsiteX110" fmla="*/ 280792 w 433835"/>
                <a:gd name="connsiteY110" fmla="*/ 41203 h 518931"/>
                <a:gd name="connsiteX111" fmla="*/ 279001 w 433835"/>
                <a:gd name="connsiteY111" fmla="*/ 45632 h 518931"/>
                <a:gd name="connsiteX112" fmla="*/ 300346 w 433835"/>
                <a:gd name="connsiteY112" fmla="*/ 46718 h 518931"/>
                <a:gd name="connsiteX113" fmla="*/ 298327 w 433835"/>
                <a:gd name="connsiteY113" fmla="*/ 41642 h 518931"/>
                <a:gd name="connsiteX114" fmla="*/ 292888 w 433835"/>
                <a:gd name="connsiteY114" fmla="*/ 39660 h 518931"/>
                <a:gd name="connsiteX115" fmla="*/ 292231 w 433835"/>
                <a:gd name="connsiteY115" fmla="*/ 44604 h 518931"/>
                <a:gd name="connsiteX116" fmla="*/ 298651 w 433835"/>
                <a:gd name="connsiteY116" fmla="*/ 46128 h 518931"/>
                <a:gd name="connsiteX117" fmla="*/ 221298 w 433835"/>
                <a:gd name="connsiteY117" fmla="*/ 81237 h 518931"/>
                <a:gd name="connsiteX118" fmla="*/ 227442 w 433835"/>
                <a:gd name="connsiteY118" fmla="*/ 79608 h 518931"/>
                <a:gd name="connsiteX119" fmla="*/ 230899 w 433835"/>
                <a:gd name="connsiteY119" fmla="*/ 75674 h 518931"/>
                <a:gd name="connsiteX120" fmla="*/ 233548 w 433835"/>
                <a:gd name="connsiteY120" fmla="*/ 71302 h 518931"/>
                <a:gd name="connsiteX121" fmla="*/ 233747 w 433835"/>
                <a:gd name="connsiteY121" fmla="*/ 66378 h 518931"/>
                <a:gd name="connsiteX122" fmla="*/ 229300 w 433835"/>
                <a:gd name="connsiteY122" fmla="*/ 63882 h 518931"/>
                <a:gd name="connsiteX123" fmla="*/ 230395 w 433835"/>
                <a:gd name="connsiteY123" fmla="*/ 68874 h 518931"/>
                <a:gd name="connsiteX124" fmla="*/ 228670 w 433835"/>
                <a:gd name="connsiteY124" fmla="*/ 73369 h 518931"/>
                <a:gd name="connsiteX125" fmla="*/ 228585 w 433835"/>
                <a:gd name="connsiteY125" fmla="*/ 67902 h 518931"/>
                <a:gd name="connsiteX126" fmla="*/ 222794 w 433835"/>
                <a:gd name="connsiteY126" fmla="*/ 69074 h 518931"/>
                <a:gd name="connsiteX127" fmla="*/ 226737 w 433835"/>
                <a:gd name="connsiteY127" fmla="*/ 72217 h 518931"/>
                <a:gd name="connsiteX128" fmla="*/ 220908 w 433835"/>
                <a:gd name="connsiteY128" fmla="*/ 72179 h 518931"/>
                <a:gd name="connsiteX129" fmla="*/ 224232 w 433835"/>
                <a:gd name="connsiteY129" fmla="*/ 75646 h 518931"/>
                <a:gd name="connsiteX130" fmla="*/ 219393 w 433835"/>
                <a:gd name="connsiteY130" fmla="*/ 76741 h 518931"/>
                <a:gd name="connsiteX131" fmla="*/ 221298 w 433835"/>
                <a:gd name="connsiteY131" fmla="*/ 81237 h 518931"/>
                <a:gd name="connsiteX132" fmla="*/ 201963 w 433835"/>
                <a:gd name="connsiteY132" fmla="*/ 105116 h 518931"/>
                <a:gd name="connsiteX133" fmla="*/ 205449 w 433835"/>
                <a:gd name="connsiteY133" fmla="*/ 100992 h 518931"/>
                <a:gd name="connsiteX134" fmla="*/ 208859 w 433835"/>
                <a:gd name="connsiteY134" fmla="*/ 96201 h 518931"/>
                <a:gd name="connsiteX135" fmla="*/ 215088 w 433835"/>
                <a:gd name="connsiteY135" fmla="*/ 98144 h 518931"/>
                <a:gd name="connsiteX136" fmla="*/ 217203 w 433835"/>
                <a:gd name="connsiteY136" fmla="*/ 93534 h 518931"/>
                <a:gd name="connsiteX137" fmla="*/ 219175 w 433835"/>
                <a:gd name="connsiteY137" fmla="*/ 89133 h 518931"/>
                <a:gd name="connsiteX138" fmla="*/ 217955 w 433835"/>
                <a:gd name="connsiteY138" fmla="*/ 83399 h 518931"/>
                <a:gd name="connsiteX139" fmla="*/ 215850 w 433835"/>
                <a:gd name="connsiteY139" fmla="*/ 78399 h 518931"/>
                <a:gd name="connsiteX140" fmla="*/ 212126 w 433835"/>
                <a:gd name="connsiteY140" fmla="*/ 81437 h 518931"/>
                <a:gd name="connsiteX141" fmla="*/ 209554 w 433835"/>
                <a:gd name="connsiteY141" fmla="*/ 77351 h 518931"/>
                <a:gd name="connsiteX142" fmla="*/ 211297 w 433835"/>
                <a:gd name="connsiteY142" fmla="*/ 82513 h 518931"/>
                <a:gd name="connsiteX143" fmla="*/ 206325 w 433835"/>
                <a:gd name="connsiteY143" fmla="*/ 80246 h 518931"/>
                <a:gd name="connsiteX144" fmla="*/ 207716 w 433835"/>
                <a:gd name="connsiteY144" fmla="*/ 85237 h 518931"/>
                <a:gd name="connsiteX145" fmla="*/ 202877 w 433835"/>
                <a:gd name="connsiteY145" fmla="*/ 87685 h 518931"/>
                <a:gd name="connsiteX146" fmla="*/ 199962 w 433835"/>
                <a:gd name="connsiteY146" fmla="*/ 91657 h 518931"/>
                <a:gd name="connsiteX147" fmla="*/ 201029 w 433835"/>
                <a:gd name="connsiteY147" fmla="*/ 96648 h 518931"/>
                <a:gd name="connsiteX148" fmla="*/ 197657 w 433835"/>
                <a:gd name="connsiteY148" fmla="*/ 101049 h 518931"/>
                <a:gd name="connsiteX149" fmla="*/ 204001 w 433835"/>
                <a:gd name="connsiteY149" fmla="*/ 101602 h 518931"/>
                <a:gd name="connsiteX150" fmla="*/ 207506 w 433835"/>
                <a:gd name="connsiteY150" fmla="*/ 106145 h 518931"/>
                <a:gd name="connsiteX151" fmla="*/ 210450 w 433835"/>
                <a:gd name="connsiteY151" fmla="*/ 101630 h 518931"/>
                <a:gd name="connsiteX152" fmla="*/ 206973 w 433835"/>
                <a:gd name="connsiteY152" fmla="*/ 105430 h 518931"/>
                <a:gd name="connsiteX153" fmla="*/ 229519 w 433835"/>
                <a:gd name="connsiteY153" fmla="*/ 58987 h 518931"/>
                <a:gd name="connsiteX154" fmla="*/ 234081 w 433835"/>
                <a:gd name="connsiteY154" fmla="*/ 54472 h 518931"/>
                <a:gd name="connsiteX155" fmla="*/ 229604 w 433835"/>
                <a:gd name="connsiteY155" fmla="*/ 52433 h 518931"/>
                <a:gd name="connsiteX156" fmla="*/ 229109 w 433835"/>
                <a:gd name="connsiteY156" fmla="*/ 58615 h 518931"/>
                <a:gd name="connsiteX157" fmla="*/ 236253 w 433835"/>
                <a:gd name="connsiteY157" fmla="*/ 52929 h 518931"/>
                <a:gd name="connsiteX158" fmla="*/ 238186 w 433835"/>
                <a:gd name="connsiteY158" fmla="*/ 46804 h 518931"/>
                <a:gd name="connsiteX159" fmla="*/ 233995 w 433835"/>
                <a:gd name="connsiteY159" fmla="*/ 50890 h 518931"/>
                <a:gd name="connsiteX160" fmla="*/ 235976 w 433835"/>
                <a:gd name="connsiteY160" fmla="*/ 68531 h 518931"/>
                <a:gd name="connsiteX161" fmla="*/ 241520 w 433835"/>
                <a:gd name="connsiteY161" fmla="*/ 63520 h 518931"/>
                <a:gd name="connsiteX162" fmla="*/ 245425 w 433835"/>
                <a:gd name="connsiteY162" fmla="*/ 59368 h 518931"/>
                <a:gd name="connsiteX163" fmla="*/ 241844 w 433835"/>
                <a:gd name="connsiteY163" fmla="*/ 55710 h 518931"/>
                <a:gd name="connsiteX164" fmla="*/ 237367 w 433835"/>
                <a:gd name="connsiteY164" fmla="*/ 53872 h 518931"/>
                <a:gd name="connsiteX165" fmla="*/ 233395 w 433835"/>
                <a:gd name="connsiteY165" fmla="*/ 57463 h 518931"/>
                <a:gd name="connsiteX166" fmla="*/ 229480 w 433835"/>
                <a:gd name="connsiteY166" fmla="*/ 61416 h 518931"/>
                <a:gd name="connsiteX167" fmla="*/ 233195 w 433835"/>
                <a:gd name="connsiteY167" fmla="*/ 64654 h 518931"/>
                <a:gd name="connsiteX168" fmla="*/ 235976 w 433835"/>
                <a:gd name="connsiteY168" fmla="*/ 68531 h 518931"/>
                <a:gd name="connsiteX169" fmla="*/ 241549 w 433835"/>
                <a:gd name="connsiteY169" fmla="*/ 66235 h 518931"/>
                <a:gd name="connsiteX170" fmla="*/ 246968 w 433835"/>
                <a:gd name="connsiteY170" fmla="*/ 63682 h 518931"/>
                <a:gd name="connsiteX171" fmla="*/ 248206 w 433835"/>
                <a:gd name="connsiteY171" fmla="*/ 58310 h 518931"/>
                <a:gd name="connsiteX172" fmla="*/ 242958 w 433835"/>
                <a:gd name="connsiteY172" fmla="*/ 62149 h 518931"/>
                <a:gd name="connsiteX173" fmla="*/ 205487 w 433835"/>
                <a:gd name="connsiteY173" fmla="*/ 114832 h 518931"/>
                <a:gd name="connsiteX174" fmla="*/ 209316 w 433835"/>
                <a:gd name="connsiteY174" fmla="*/ 111155 h 518931"/>
                <a:gd name="connsiteX175" fmla="*/ 204392 w 433835"/>
                <a:gd name="connsiteY175" fmla="*/ 109469 h 518931"/>
                <a:gd name="connsiteX176" fmla="*/ 204325 w 433835"/>
                <a:gd name="connsiteY176" fmla="*/ 114412 h 518931"/>
                <a:gd name="connsiteX177" fmla="*/ 248930 w 433835"/>
                <a:gd name="connsiteY177" fmla="*/ 55996 h 518931"/>
                <a:gd name="connsiteX178" fmla="*/ 250473 w 433835"/>
                <a:gd name="connsiteY178" fmla="*/ 50852 h 518931"/>
                <a:gd name="connsiteX179" fmla="*/ 246435 w 433835"/>
                <a:gd name="connsiteY179" fmla="*/ 47204 h 518931"/>
                <a:gd name="connsiteX180" fmla="*/ 246206 w 433835"/>
                <a:gd name="connsiteY180" fmla="*/ 53214 h 518931"/>
                <a:gd name="connsiteX181" fmla="*/ 260141 w 433835"/>
                <a:gd name="connsiteY181" fmla="*/ 56710 h 518931"/>
                <a:gd name="connsiteX182" fmla="*/ 263418 w 433835"/>
                <a:gd name="connsiteY182" fmla="*/ 51967 h 518931"/>
                <a:gd name="connsiteX183" fmla="*/ 262399 w 433835"/>
                <a:gd name="connsiteY183" fmla="*/ 46718 h 518931"/>
                <a:gd name="connsiteX184" fmla="*/ 257065 w 433835"/>
                <a:gd name="connsiteY184" fmla="*/ 51319 h 518931"/>
                <a:gd name="connsiteX185" fmla="*/ 259113 w 433835"/>
                <a:gd name="connsiteY185" fmla="*/ 55919 h 518931"/>
                <a:gd name="connsiteX186" fmla="*/ 264599 w 433835"/>
                <a:gd name="connsiteY186" fmla="*/ 61987 h 518931"/>
                <a:gd name="connsiteX187" fmla="*/ 268599 w 433835"/>
                <a:gd name="connsiteY187" fmla="*/ 58501 h 518931"/>
                <a:gd name="connsiteX188" fmla="*/ 263856 w 433835"/>
                <a:gd name="connsiteY188" fmla="*/ 56396 h 518931"/>
                <a:gd name="connsiteX189" fmla="*/ 263989 w 433835"/>
                <a:gd name="connsiteY189" fmla="*/ 61577 h 518931"/>
                <a:gd name="connsiteX190" fmla="*/ 260513 w 433835"/>
                <a:gd name="connsiteY190" fmla="*/ 68397 h 518931"/>
                <a:gd name="connsiteX191" fmla="*/ 262399 w 433835"/>
                <a:gd name="connsiteY191" fmla="*/ 63673 h 518931"/>
                <a:gd name="connsiteX192" fmla="*/ 259789 w 433835"/>
                <a:gd name="connsiteY192" fmla="*/ 67969 h 518931"/>
                <a:gd name="connsiteX193" fmla="*/ 286240 w 433835"/>
                <a:gd name="connsiteY193" fmla="*/ 35212 h 518931"/>
                <a:gd name="connsiteX194" fmla="*/ 290431 w 433835"/>
                <a:gd name="connsiteY194" fmla="*/ 32907 h 518931"/>
                <a:gd name="connsiteX195" fmla="*/ 295812 w 433835"/>
                <a:gd name="connsiteY195" fmla="*/ 30945 h 518931"/>
                <a:gd name="connsiteX196" fmla="*/ 300746 w 433835"/>
                <a:gd name="connsiteY196" fmla="*/ 30612 h 518931"/>
                <a:gd name="connsiteX197" fmla="*/ 303356 w 433835"/>
                <a:gd name="connsiteY197" fmla="*/ 26002 h 518931"/>
                <a:gd name="connsiteX198" fmla="*/ 305585 w 433835"/>
                <a:gd name="connsiteY198" fmla="*/ 21611 h 518931"/>
                <a:gd name="connsiteX199" fmla="*/ 307757 w 433835"/>
                <a:gd name="connsiteY199" fmla="*/ 17210 h 518931"/>
                <a:gd name="connsiteX200" fmla="*/ 302718 w 433835"/>
                <a:gd name="connsiteY200" fmla="*/ 18401 h 518931"/>
                <a:gd name="connsiteX201" fmla="*/ 300909 w 433835"/>
                <a:gd name="connsiteY201" fmla="*/ 23963 h 518931"/>
                <a:gd name="connsiteX202" fmla="*/ 297184 w 433835"/>
                <a:gd name="connsiteY202" fmla="*/ 20325 h 518931"/>
                <a:gd name="connsiteX203" fmla="*/ 297479 w 433835"/>
                <a:gd name="connsiteY203" fmla="*/ 26449 h 518931"/>
                <a:gd name="connsiteX204" fmla="*/ 292946 w 433835"/>
                <a:gd name="connsiteY204" fmla="*/ 22906 h 518931"/>
                <a:gd name="connsiteX205" fmla="*/ 290431 w 433835"/>
                <a:gd name="connsiteY205" fmla="*/ 27554 h 518931"/>
                <a:gd name="connsiteX206" fmla="*/ 283992 w 433835"/>
                <a:gd name="connsiteY206" fmla="*/ 26344 h 518931"/>
                <a:gd name="connsiteX207" fmla="*/ 288983 w 433835"/>
                <a:gd name="connsiteY207" fmla="*/ 28469 h 518931"/>
                <a:gd name="connsiteX208" fmla="*/ 286030 w 433835"/>
                <a:gd name="connsiteY208" fmla="*/ 32821 h 518931"/>
                <a:gd name="connsiteX209" fmla="*/ 302908 w 433835"/>
                <a:gd name="connsiteY209" fmla="*/ 45004 h 518931"/>
                <a:gd name="connsiteX210" fmla="*/ 307462 w 433835"/>
                <a:gd name="connsiteY210" fmla="*/ 41156 h 518931"/>
                <a:gd name="connsiteX211" fmla="*/ 311043 w 433835"/>
                <a:gd name="connsiteY211" fmla="*/ 36869 h 518931"/>
                <a:gd name="connsiteX212" fmla="*/ 309338 w 433835"/>
                <a:gd name="connsiteY212" fmla="*/ 31040 h 518931"/>
                <a:gd name="connsiteX213" fmla="*/ 304499 w 433835"/>
                <a:gd name="connsiteY213" fmla="*/ 31431 h 518931"/>
                <a:gd name="connsiteX214" fmla="*/ 299842 w 433835"/>
                <a:gd name="connsiteY214" fmla="*/ 34888 h 518931"/>
                <a:gd name="connsiteX215" fmla="*/ 298689 w 433835"/>
                <a:gd name="connsiteY215" fmla="*/ 40508 h 518931"/>
                <a:gd name="connsiteX216" fmla="*/ 302908 w 433835"/>
                <a:gd name="connsiteY216" fmla="*/ 45004 h 518931"/>
                <a:gd name="connsiteX217" fmla="*/ 342799 w 433835"/>
                <a:gd name="connsiteY217" fmla="*/ 12152 h 518931"/>
                <a:gd name="connsiteX218" fmla="*/ 347695 w 433835"/>
                <a:gd name="connsiteY218" fmla="*/ 9933 h 518931"/>
                <a:gd name="connsiteX219" fmla="*/ 352925 w 433835"/>
                <a:gd name="connsiteY219" fmla="*/ 8285 h 518931"/>
                <a:gd name="connsiteX220" fmla="*/ 347467 w 433835"/>
                <a:gd name="connsiteY220" fmla="*/ 5018 h 518931"/>
                <a:gd name="connsiteX221" fmla="*/ 346533 w 433835"/>
                <a:gd name="connsiteY221" fmla="*/ -97 h 518931"/>
                <a:gd name="connsiteX222" fmla="*/ 345819 w 433835"/>
                <a:gd name="connsiteY222" fmla="*/ 4780 h 518931"/>
                <a:gd name="connsiteX223" fmla="*/ 340999 w 433835"/>
                <a:gd name="connsiteY223" fmla="*/ 2741 h 518931"/>
                <a:gd name="connsiteX224" fmla="*/ 337694 w 433835"/>
                <a:gd name="connsiteY224" fmla="*/ 6866 h 518931"/>
                <a:gd name="connsiteX225" fmla="*/ 342514 w 433835"/>
                <a:gd name="connsiteY225" fmla="*/ 6971 h 518931"/>
                <a:gd name="connsiteX226" fmla="*/ 342799 w 433835"/>
                <a:gd name="connsiteY226" fmla="*/ 12152 h 518931"/>
                <a:gd name="connsiteX227" fmla="*/ 317291 w 433835"/>
                <a:gd name="connsiteY227" fmla="*/ 13048 h 518931"/>
                <a:gd name="connsiteX228" fmla="*/ 320015 w 433835"/>
                <a:gd name="connsiteY228" fmla="*/ 8552 h 518931"/>
                <a:gd name="connsiteX229" fmla="*/ 315205 w 433835"/>
                <a:gd name="connsiteY229" fmla="*/ 7542 h 518931"/>
                <a:gd name="connsiteX230" fmla="*/ 316196 w 433835"/>
                <a:gd name="connsiteY230" fmla="*/ 12428 h 518931"/>
                <a:gd name="connsiteX231" fmla="*/ 315262 w 433835"/>
                <a:gd name="connsiteY231" fmla="*/ 33507 h 518931"/>
                <a:gd name="connsiteX232" fmla="*/ 318796 w 433835"/>
                <a:gd name="connsiteY232" fmla="*/ 29535 h 518931"/>
                <a:gd name="connsiteX233" fmla="*/ 317787 w 433835"/>
                <a:gd name="connsiteY233" fmla="*/ 24620 h 518931"/>
                <a:gd name="connsiteX234" fmla="*/ 313624 w 433835"/>
                <a:gd name="connsiteY234" fmla="*/ 21429 h 518931"/>
                <a:gd name="connsiteX235" fmla="*/ 311100 w 433835"/>
                <a:gd name="connsiteY235" fmla="*/ 26525 h 518931"/>
                <a:gd name="connsiteX236" fmla="*/ 313310 w 433835"/>
                <a:gd name="connsiteY236" fmla="*/ 33307 h 518931"/>
                <a:gd name="connsiteX237" fmla="*/ 411303 w 433835"/>
                <a:gd name="connsiteY237" fmla="*/ 69969 h 518931"/>
                <a:gd name="connsiteX238" fmla="*/ 417856 w 433835"/>
                <a:gd name="connsiteY238" fmla="*/ 66911 h 518931"/>
                <a:gd name="connsiteX239" fmla="*/ 414494 w 433835"/>
                <a:gd name="connsiteY239" fmla="*/ 63159 h 518931"/>
                <a:gd name="connsiteX240" fmla="*/ 412017 w 433835"/>
                <a:gd name="connsiteY240" fmla="*/ 67816 h 518931"/>
                <a:gd name="connsiteX241" fmla="*/ 12825 w 433835"/>
                <a:gd name="connsiteY241" fmla="*/ 379817 h 518931"/>
                <a:gd name="connsiteX242" fmla="*/ 16539 w 433835"/>
                <a:gd name="connsiteY242" fmla="*/ 376531 h 518931"/>
                <a:gd name="connsiteX243" fmla="*/ 11539 w 433835"/>
                <a:gd name="connsiteY243" fmla="*/ 377331 h 518931"/>
                <a:gd name="connsiteX244" fmla="*/ 97864 w 433835"/>
                <a:gd name="connsiteY244" fmla="*/ 280938 h 518931"/>
                <a:gd name="connsiteX245" fmla="*/ 102874 w 433835"/>
                <a:gd name="connsiteY245" fmla="*/ 277766 h 518931"/>
                <a:gd name="connsiteX246" fmla="*/ 98016 w 433835"/>
                <a:gd name="connsiteY246" fmla="*/ 278890 h 518931"/>
                <a:gd name="connsiteX247" fmla="*/ 99645 w 433835"/>
                <a:gd name="connsiteY247" fmla="*/ 281529 h 518931"/>
                <a:gd name="connsiteX248" fmla="*/ 104732 w 433835"/>
                <a:gd name="connsiteY248" fmla="*/ 277957 h 518931"/>
                <a:gd name="connsiteX249" fmla="*/ 100417 w 433835"/>
                <a:gd name="connsiteY249" fmla="*/ 280090 h 518931"/>
                <a:gd name="connsiteX250" fmla="*/ 53487 w 433835"/>
                <a:gd name="connsiteY250" fmla="*/ 338755 h 518931"/>
                <a:gd name="connsiteX251" fmla="*/ 54096 w 433835"/>
                <a:gd name="connsiteY251" fmla="*/ 333469 h 518931"/>
                <a:gd name="connsiteX252" fmla="*/ 48981 w 433835"/>
                <a:gd name="connsiteY252" fmla="*/ 335802 h 518931"/>
                <a:gd name="connsiteX253" fmla="*/ 53487 w 433835"/>
                <a:gd name="connsiteY253" fmla="*/ 338755 h 518931"/>
                <a:gd name="connsiteX254" fmla="*/ 61145 w 433835"/>
                <a:gd name="connsiteY254" fmla="*/ 335002 h 518931"/>
                <a:gd name="connsiteX255" fmla="*/ 65755 w 433835"/>
                <a:gd name="connsiteY255" fmla="*/ 332878 h 518931"/>
                <a:gd name="connsiteX256" fmla="*/ 71127 w 433835"/>
                <a:gd name="connsiteY256" fmla="*/ 331154 h 518931"/>
                <a:gd name="connsiteX257" fmla="*/ 68946 w 433835"/>
                <a:gd name="connsiteY257" fmla="*/ 326601 h 518931"/>
                <a:gd name="connsiteX258" fmla="*/ 63345 w 433835"/>
                <a:gd name="connsiteY258" fmla="*/ 327735 h 518931"/>
                <a:gd name="connsiteX259" fmla="*/ 59059 w 433835"/>
                <a:gd name="connsiteY259" fmla="*/ 330716 h 518931"/>
                <a:gd name="connsiteX260" fmla="*/ 61145 w 433835"/>
                <a:gd name="connsiteY260" fmla="*/ 335002 h 518931"/>
                <a:gd name="connsiteX261" fmla="*/ 30522 w 433835"/>
                <a:gd name="connsiteY261" fmla="*/ 362948 h 518931"/>
                <a:gd name="connsiteX262" fmla="*/ 34656 w 433835"/>
                <a:gd name="connsiteY262" fmla="*/ 359786 h 518931"/>
                <a:gd name="connsiteX263" fmla="*/ 30198 w 433835"/>
                <a:gd name="connsiteY263" fmla="*/ 362167 h 518931"/>
                <a:gd name="connsiteX264" fmla="*/ 26150 w 433835"/>
                <a:gd name="connsiteY264" fmla="*/ 371349 h 518931"/>
                <a:gd name="connsiteX265" fmla="*/ 30884 w 433835"/>
                <a:gd name="connsiteY265" fmla="*/ 369168 h 518931"/>
                <a:gd name="connsiteX266" fmla="*/ 25569 w 433835"/>
                <a:gd name="connsiteY266" fmla="*/ 369245 h 518931"/>
                <a:gd name="connsiteX267" fmla="*/ 16196 w 433835"/>
                <a:gd name="connsiteY267" fmla="*/ 377636 h 518931"/>
                <a:gd name="connsiteX268" fmla="*/ 21188 w 433835"/>
                <a:gd name="connsiteY268" fmla="*/ 374121 h 518931"/>
                <a:gd name="connsiteX269" fmla="*/ 16301 w 433835"/>
                <a:gd name="connsiteY269" fmla="*/ 373235 h 518931"/>
                <a:gd name="connsiteX270" fmla="*/ 43990 w 433835"/>
                <a:gd name="connsiteY270" fmla="*/ 352995 h 518931"/>
                <a:gd name="connsiteX271" fmla="*/ 47086 w 433835"/>
                <a:gd name="connsiteY271" fmla="*/ 348194 h 518931"/>
                <a:gd name="connsiteX272" fmla="*/ 41857 w 433835"/>
                <a:gd name="connsiteY272" fmla="*/ 351004 h 518931"/>
                <a:gd name="connsiteX273" fmla="*/ 60259 w 433835"/>
                <a:gd name="connsiteY273" fmla="*/ 344918 h 518931"/>
                <a:gd name="connsiteX274" fmla="*/ 57020 w 433835"/>
                <a:gd name="connsiteY274" fmla="*/ 340717 h 518931"/>
                <a:gd name="connsiteX275" fmla="*/ 60259 w 433835"/>
                <a:gd name="connsiteY275" fmla="*/ 344918 h 518931"/>
                <a:gd name="connsiteX276" fmla="*/ 57478 w 433835"/>
                <a:gd name="connsiteY276" fmla="*/ 326249 h 518931"/>
                <a:gd name="connsiteX277" fmla="*/ 65260 w 433835"/>
                <a:gd name="connsiteY277" fmla="*/ 325372 h 518931"/>
                <a:gd name="connsiteX278" fmla="*/ 57049 w 433835"/>
                <a:gd name="connsiteY278" fmla="*/ 325591 h 518931"/>
                <a:gd name="connsiteX279" fmla="*/ 518 w 433835"/>
                <a:gd name="connsiteY279" fmla="*/ 419403 h 518931"/>
                <a:gd name="connsiteX280" fmla="*/ 2785 w 433835"/>
                <a:gd name="connsiteY280" fmla="*/ 414298 h 518931"/>
                <a:gd name="connsiteX281" fmla="*/ -158 w 433835"/>
                <a:gd name="connsiteY281" fmla="*/ 418841 h 518931"/>
                <a:gd name="connsiteX282" fmla="*/ 2138 w 433835"/>
                <a:gd name="connsiteY282" fmla="*/ 394372 h 518931"/>
                <a:gd name="connsiteX283" fmla="*/ 6948 w 433835"/>
                <a:gd name="connsiteY283" fmla="*/ 392323 h 518931"/>
                <a:gd name="connsiteX284" fmla="*/ 1995 w 433835"/>
                <a:gd name="connsiteY284" fmla="*/ 389656 h 518931"/>
                <a:gd name="connsiteX285" fmla="*/ 6586 w 433835"/>
                <a:gd name="connsiteY285" fmla="*/ 437882 h 518931"/>
                <a:gd name="connsiteX286" fmla="*/ 2642 w 433835"/>
                <a:gd name="connsiteY286" fmla="*/ 434491 h 518931"/>
                <a:gd name="connsiteX287" fmla="*/ 6586 w 433835"/>
                <a:gd name="connsiteY287" fmla="*/ 437882 h 518931"/>
                <a:gd name="connsiteX288" fmla="*/ 6424 w 433835"/>
                <a:gd name="connsiteY288" fmla="*/ 435920 h 518931"/>
                <a:gd name="connsiteX289" fmla="*/ 3538 w 433835"/>
                <a:gd name="connsiteY289" fmla="*/ 431071 h 518931"/>
                <a:gd name="connsiteX290" fmla="*/ 6424 w 433835"/>
                <a:gd name="connsiteY290" fmla="*/ 435920 h 518931"/>
                <a:gd name="connsiteX291" fmla="*/ 11596 w 433835"/>
                <a:gd name="connsiteY291" fmla="*/ 440453 h 518931"/>
                <a:gd name="connsiteX292" fmla="*/ 14720 w 433835"/>
                <a:gd name="connsiteY292" fmla="*/ 434586 h 518931"/>
                <a:gd name="connsiteX293" fmla="*/ 10072 w 433835"/>
                <a:gd name="connsiteY293" fmla="*/ 435748 h 518931"/>
                <a:gd name="connsiteX294" fmla="*/ 11596 w 433835"/>
                <a:gd name="connsiteY294" fmla="*/ 440453 h 518931"/>
                <a:gd name="connsiteX295" fmla="*/ 5700 w 433835"/>
                <a:gd name="connsiteY295" fmla="*/ 441806 h 518931"/>
                <a:gd name="connsiteX296" fmla="*/ 4348 w 433835"/>
                <a:gd name="connsiteY296" fmla="*/ 437215 h 518931"/>
                <a:gd name="connsiteX297" fmla="*/ 5700 w 433835"/>
                <a:gd name="connsiteY297" fmla="*/ 441806 h 518931"/>
                <a:gd name="connsiteX298" fmla="*/ 4385 w 433835"/>
                <a:gd name="connsiteY298" fmla="*/ 448959 h 518931"/>
                <a:gd name="connsiteX299" fmla="*/ 4967 w 433835"/>
                <a:gd name="connsiteY299" fmla="*/ 443739 h 518931"/>
                <a:gd name="connsiteX300" fmla="*/ 2499 w 433835"/>
                <a:gd name="connsiteY300" fmla="*/ 439596 h 518931"/>
                <a:gd name="connsiteX301" fmla="*/ 3433 w 433835"/>
                <a:gd name="connsiteY301" fmla="*/ 444949 h 518931"/>
                <a:gd name="connsiteX302" fmla="*/ 7433 w 433835"/>
                <a:gd name="connsiteY302" fmla="*/ 463732 h 518931"/>
                <a:gd name="connsiteX303" fmla="*/ 6071 w 433835"/>
                <a:gd name="connsiteY303" fmla="*/ 459122 h 518931"/>
                <a:gd name="connsiteX304" fmla="*/ 7433 w 433835"/>
                <a:gd name="connsiteY304" fmla="*/ 463732 h 518931"/>
                <a:gd name="connsiteX305" fmla="*/ 11863 w 433835"/>
                <a:gd name="connsiteY305" fmla="*/ 458408 h 518931"/>
                <a:gd name="connsiteX306" fmla="*/ 14549 w 433835"/>
                <a:gd name="connsiteY306" fmla="*/ 453722 h 518931"/>
                <a:gd name="connsiteX307" fmla="*/ 9434 w 433835"/>
                <a:gd name="connsiteY307" fmla="*/ 454636 h 518931"/>
                <a:gd name="connsiteX308" fmla="*/ 10396 w 433835"/>
                <a:gd name="connsiteY308" fmla="*/ 463066 h 518931"/>
                <a:gd name="connsiteX309" fmla="*/ 10291 w 433835"/>
                <a:gd name="connsiteY309" fmla="*/ 456817 h 518931"/>
                <a:gd name="connsiteX310" fmla="*/ 8367 w 433835"/>
                <a:gd name="connsiteY310" fmla="*/ 461818 h 518931"/>
                <a:gd name="connsiteX311" fmla="*/ 5824 w 433835"/>
                <a:gd name="connsiteY311" fmla="*/ 468704 h 518931"/>
                <a:gd name="connsiteX312" fmla="*/ 6833 w 433835"/>
                <a:gd name="connsiteY312" fmla="*/ 463304 h 518931"/>
                <a:gd name="connsiteX313" fmla="*/ 5824 w 433835"/>
                <a:gd name="connsiteY313" fmla="*/ 468704 h 518931"/>
                <a:gd name="connsiteX314" fmla="*/ 7614 w 433835"/>
                <a:gd name="connsiteY314" fmla="*/ 482782 h 518931"/>
                <a:gd name="connsiteX315" fmla="*/ 7881 w 433835"/>
                <a:gd name="connsiteY315" fmla="*/ 477601 h 518931"/>
                <a:gd name="connsiteX316" fmla="*/ 6147 w 433835"/>
                <a:gd name="connsiteY316" fmla="*/ 482706 h 518931"/>
                <a:gd name="connsiteX317" fmla="*/ 44324 w 433835"/>
                <a:gd name="connsiteY317" fmla="*/ 518835 h 518931"/>
                <a:gd name="connsiteX318" fmla="*/ 49172 w 433835"/>
                <a:gd name="connsiteY318" fmla="*/ 516491 h 518931"/>
                <a:gd name="connsiteX319" fmla="*/ 53325 w 433835"/>
                <a:gd name="connsiteY319" fmla="*/ 512662 h 518931"/>
                <a:gd name="connsiteX320" fmla="*/ 58840 w 433835"/>
                <a:gd name="connsiteY320" fmla="*/ 510976 h 518931"/>
                <a:gd name="connsiteX321" fmla="*/ 62936 w 433835"/>
                <a:gd name="connsiteY321" fmla="*/ 508271 h 518931"/>
                <a:gd name="connsiteX322" fmla="*/ 67108 w 433835"/>
                <a:gd name="connsiteY322" fmla="*/ 503223 h 518931"/>
                <a:gd name="connsiteX323" fmla="*/ 71080 w 433835"/>
                <a:gd name="connsiteY323" fmla="*/ 498699 h 518931"/>
                <a:gd name="connsiteX324" fmla="*/ 74737 w 433835"/>
                <a:gd name="connsiteY324" fmla="*/ 495165 h 518931"/>
                <a:gd name="connsiteX325" fmla="*/ 75718 w 433835"/>
                <a:gd name="connsiteY325" fmla="*/ 490412 h 518931"/>
                <a:gd name="connsiteX326" fmla="*/ 80548 w 433835"/>
                <a:gd name="connsiteY326" fmla="*/ 487888 h 518931"/>
                <a:gd name="connsiteX327" fmla="*/ 77566 w 433835"/>
                <a:gd name="connsiteY327" fmla="*/ 483078 h 518931"/>
                <a:gd name="connsiteX328" fmla="*/ 81747 w 433835"/>
                <a:gd name="connsiteY328" fmla="*/ 485869 h 518931"/>
                <a:gd name="connsiteX329" fmla="*/ 86167 w 433835"/>
                <a:gd name="connsiteY329" fmla="*/ 488002 h 518931"/>
                <a:gd name="connsiteX330" fmla="*/ 89244 w 433835"/>
                <a:gd name="connsiteY330" fmla="*/ 484230 h 518931"/>
                <a:gd name="connsiteX331" fmla="*/ 91749 w 433835"/>
                <a:gd name="connsiteY331" fmla="*/ 479782 h 518931"/>
                <a:gd name="connsiteX332" fmla="*/ 93673 w 433835"/>
                <a:gd name="connsiteY332" fmla="*/ 473810 h 518931"/>
                <a:gd name="connsiteX333" fmla="*/ 90130 w 433835"/>
                <a:gd name="connsiteY333" fmla="*/ 470124 h 518931"/>
                <a:gd name="connsiteX334" fmla="*/ 91701 w 433835"/>
                <a:gd name="connsiteY334" fmla="*/ 465380 h 518931"/>
                <a:gd name="connsiteX335" fmla="*/ 92711 w 433835"/>
                <a:gd name="connsiteY335" fmla="*/ 470467 h 518931"/>
                <a:gd name="connsiteX336" fmla="*/ 95463 w 433835"/>
                <a:gd name="connsiteY336" fmla="*/ 465885 h 518931"/>
                <a:gd name="connsiteX337" fmla="*/ 93330 w 433835"/>
                <a:gd name="connsiteY337" fmla="*/ 460256 h 518931"/>
                <a:gd name="connsiteX338" fmla="*/ 97559 w 433835"/>
                <a:gd name="connsiteY338" fmla="*/ 457675 h 518931"/>
                <a:gd name="connsiteX339" fmla="*/ 97445 w 433835"/>
                <a:gd name="connsiteY339" fmla="*/ 462789 h 518931"/>
                <a:gd name="connsiteX340" fmla="*/ 96206 w 433835"/>
                <a:gd name="connsiteY340" fmla="*/ 469200 h 518931"/>
                <a:gd name="connsiteX341" fmla="*/ 96387 w 433835"/>
                <a:gd name="connsiteY341" fmla="*/ 476191 h 518931"/>
                <a:gd name="connsiteX342" fmla="*/ 98826 w 433835"/>
                <a:gd name="connsiteY342" fmla="*/ 480658 h 518931"/>
                <a:gd name="connsiteX343" fmla="*/ 103217 w 433835"/>
                <a:gd name="connsiteY343" fmla="*/ 482820 h 518931"/>
                <a:gd name="connsiteX344" fmla="*/ 108208 w 433835"/>
                <a:gd name="connsiteY344" fmla="*/ 483535 h 518931"/>
                <a:gd name="connsiteX345" fmla="*/ 109599 w 433835"/>
                <a:gd name="connsiteY345" fmla="*/ 490879 h 518931"/>
                <a:gd name="connsiteX346" fmla="*/ 113342 w 433835"/>
                <a:gd name="connsiteY346" fmla="*/ 487697 h 518931"/>
                <a:gd name="connsiteX347" fmla="*/ 114904 w 433835"/>
                <a:gd name="connsiteY347" fmla="*/ 482925 h 518931"/>
                <a:gd name="connsiteX348" fmla="*/ 115533 w 433835"/>
                <a:gd name="connsiteY348" fmla="*/ 476182 h 518931"/>
                <a:gd name="connsiteX349" fmla="*/ 114085 w 433835"/>
                <a:gd name="connsiteY349" fmla="*/ 470772 h 518931"/>
                <a:gd name="connsiteX350" fmla="*/ 116180 w 433835"/>
                <a:gd name="connsiteY350" fmla="*/ 466295 h 518931"/>
                <a:gd name="connsiteX351" fmla="*/ 117352 w 433835"/>
                <a:gd name="connsiteY351" fmla="*/ 461513 h 518931"/>
                <a:gd name="connsiteX352" fmla="*/ 121457 w 433835"/>
                <a:gd name="connsiteY352" fmla="*/ 458360 h 518931"/>
                <a:gd name="connsiteX353" fmla="*/ 125115 w 433835"/>
                <a:gd name="connsiteY353" fmla="*/ 454207 h 518931"/>
                <a:gd name="connsiteX354" fmla="*/ 127534 w 433835"/>
                <a:gd name="connsiteY354" fmla="*/ 448312 h 518931"/>
                <a:gd name="connsiteX355" fmla="*/ 127591 w 433835"/>
                <a:gd name="connsiteY355" fmla="*/ 443178 h 518931"/>
                <a:gd name="connsiteX356" fmla="*/ 128610 w 433835"/>
                <a:gd name="connsiteY356" fmla="*/ 437634 h 518931"/>
                <a:gd name="connsiteX357" fmla="*/ 125115 w 433835"/>
                <a:gd name="connsiteY357" fmla="*/ 430176 h 518931"/>
                <a:gd name="connsiteX358" fmla="*/ 124077 w 433835"/>
                <a:gd name="connsiteY358" fmla="*/ 424880 h 518931"/>
                <a:gd name="connsiteX359" fmla="*/ 125972 w 433835"/>
                <a:gd name="connsiteY359" fmla="*/ 419403 h 518931"/>
                <a:gd name="connsiteX360" fmla="*/ 130268 w 433835"/>
                <a:gd name="connsiteY360" fmla="*/ 416241 h 518931"/>
                <a:gd name="connsiteX361" fmla="*/ 132973 w 433835"/>
                <a:gd name="connsiteY361" fmla="*/ 408906 h 518931"/>
                <a:gd name="connsiteX362" fmla="*/ 127991 w 433835"/>
                <a:gd name="connsiteY362" fmla="*/ 401563 h 518931"/>
                <a:gd name="connsiteX363" fmla="*/ 123134 w 433835"/>
                <a:gd name="connsiteY363" fmla="*/ 399077 h 518931"/>
                <a:gd name="connsiteX364" fmla="*/ 121610 w 433835"/>
                <a:gd name="connsiteY364" fmla="*/ 390876 h 518931"/>
                <a:gd name="connsiteX365" fmla="*/ 122619 w 433835"/>
                <a:gd name="connsiteY365" fmla="*/ 383418 h 518931"/>
                <a:gd name="connsiteX366" fmla="*/ 123524 w 433835"/>
                <a:gd name="connsiteY366" fmla="*/ 377017 h 518931"/>
                <a:gd name="connsiteX367" fmla="*/ 119495 w 433835"/>
                <a:gd name="connsiteY367" fmla="*/ 364711 h 518931"/>
                <a:gd name="connsiteX368" fmla="*/ 120829 w 433835"/>
                <a:gd name="connsiteY368" fmla="*/ 359805 h 518931"/>
                <a:gd name="connsiteX369" fmla="*/ 119810 w 433835"/>
                <a:gd name="connsiteY369" fmla="*/ 354204 h 518931"/>
                <a:gd name="connsiteX370" fmla="*/ 118152 w 433835"/>
                <a:gd name="connsiteY370" fmla="*/ 340812 h 518931"/>
                <a:gd name="connsiteX371" fmla="*/ 122096 w 433835"/>
                <a:gd name="connsiteY371" fmla="*/ 333087 h 518931"/>
                <a:gd name="connsiteX372" fmla="*/ 123524 w 433835"/>
                <a:gd name="connsiteY372" fmla="*/ 325906 h 518931"/>
                <a:gd name="connsiteX373" fmla="*/ 129878 w 433835"/>
                <a:gd name="connsiteY373" fmla="*/ 314571 h 518931"/>
                <a:gd name="connsiteX374" fmla="*/ 133897 w 433835"/>
                <a:gd name="connsiteY374" fmla="*/ 311409 h 518931"/>
                <a:gd name="connsiteX375" fmla="*/ 138602 w 433835"/>
                <a:gd name="connsiteY375" fmla="*/ 309999 h 518931"/>
                <a:gd name="connsiteX376" fmla="*/ 146946 w 433835"/>
                <a:gd name="connsiteY376" fmla="*/ 311856 h 518931"/>
                <a:gd name="connsiteX377" fmla="*/ 154252 w 433835"/>
                <a:gd name="connsiteY377" fmla="*/ 306218 h 518931"/>
                <a:gd name="connsiteX378" fmla="*/ 153528 w 433835"/>
                <a:gd name="connsiteY378" fmla="*/ 296007 h 518931"/>
                <a:gd name="connsiteX379" fmla="*/ 145927 w 433835"/>
                <a:gd name="connsiteY379" fmla="*/ 291473 h 518931"/>
                <a:gd name="connsiteX380" fmla="*/ 153795 w 433835"/>
                <a:gd name="connsiteY380" fmla="*/ 276023 h 518931"/>
                <a:gd name="connsiteX381" fmla="*/ 157043 w 433835"/>
                <a:gd name="connsiteY381" fmla="*/ 270518 h 518931"/>
                <a:gd name="connsiteX382" fmla="*/ 157919 w 433835"/>
                <a:gd name="connsiteY382" fmla="*/ 265451 h 518931"/>
                <a:gd name="connsiteX383" fmla="*/ 159948 w 433835"/>
                <a:gd name="connsiteY383" fmla="*/ 260450 h 518931"/>
                <a:gd name="connsiteX384" fmla="*/ 159900 w 433835"/>
                <a:gd name="connsiteY384" fmla="*/ 254582 h 518931"/>
                <a:gd name="connsiteX385" fmla="*/ 160605 w 433835"/>
                <a:gd name="connsiteY385" fmla="*/ 247401 h 518931"/>
                <a:gd name="connsiteX386" fmla="*/ 161319 w 433835"/>
                <a:gd name="connsiteY386" fmla="*/ 239304 h 518931"/>
                <a:gd name="connsiteX387" fmla="*/ 160186 w 433835"/>
                <a:gd name="connsiteY387" fmla="*/ 229903 h 518931"/>
                <a:gd name="connsiteX388" fmla="*/ 168778 w 433835"/>
                <a:gd name="connsiteY388" fmla="*/ 229046 h 518931"/>
                <a:gd name="connsiteX389" fmla="*/ 176207 w 433835"/>
                <a:gd name="connsiteY389" fmla="*/ 223760 h 518931"/>
                <a:gd name="connsiteX390" fmla="*/ 174426 w 433835"/>
                <a:gd name="connsiteY390" fmla="*/ 215425 h 518931"/>
                <a:gd name="connsiteX391" fmla="*/ 178464 w 433835"/>
                <a:gd name="connsiteY391" fmla="*/ 210853 h 518931"/>
                <a:gd name="connsiteX392" fmla="*/ 181541 w 433835"/>
                <a:gd name="connsiteY392" fmla="*/ 204957 h 518931"/>
                <a:gd name="connsiteX393" fmla="*/ 185370 w 433835"/>
                <a:gd name="connsiteY393" fmla="*/ 197528 h 518931"/>
                <a:gd name="connsiteX394" fmla="*/ 191142 w 433835"/>
                <a:gd name="connsiteY394" fmla="*/ 191898 h 518931"/>
                <a:gd name="connsiteX395" fmla="*/ 191409 w 433835"/>
                <a:gd name="connsiteY395" fmla="*/ 185117 h 518931"/>
                <a:gd name="connsiteX396" fmla="*/ 186218 w 433835"/>
                <a:gd name="connsiteY396" fmla="*/ 175239 h 518931"/>
                <a:gd name="connsiteX397" fmla="*/ 191466 w 433835"/>
                <a:gd name="connsiteY397" fmla="*/ 170972 h 518931"/>
                <a:gd name="connsiteX398" fmla="*/ 193924 w 433835"/>
                <a:gd name="connsiteY398" fmla="*/ 166067 h 518931"/>
                <a:gd name="connsiteX399" fmla="*/ 196933 w 433835"/>
                <a:gd name="connsiteY399" fmla="*/ 154389 h 518931"/>
                <a:gd name="connsiteX400" fmla="*/ 204249 w 433835"/>
                <a:gd name="connsiteY400" fmla="*/ 148379 h 518931"/>
                <a:gd name="connsiteX401" fmla="*/ 212259 w 433835"/>
                <a:gd name="connsiteY401" fmla="*/ 148912 h 518931"/>
                <a:gd name="connsiteX402" fmla="*/ 216145 w 433835"/>
                <a:gd name="connsiteY402" fmla="*/ 151960 h 518931"/>
                <a:gd name="connsiteX403" fmla="*/ 220308 w 433835"/>
                <a:gd name="connsiteY403" fmla="*/ 141797 h 518931"/>
                <a:gd name="connsiteX404" fmla="*/ 219698 w 433835"/>
                <a:gd name="connsiteY404" fmla="*/ 135463 h 518931"/>
                <a:gd name="connsiteX405" fmla="*/ 219888 w 433835"/>
                <a:gd name="connsiteY405" fmla="*/ 126652 h 518931"/>
                <a:gd name="connsiteX406" fmla="*/ 224518 w 433835"/>
                <a:gd name="connsiteY406" fmla="*/ 124595 h 518931"/>
                <a:gd name="connsiteX407" fmla="*/ 228080 w 433835"/>
                <a:gd name="connsiteY407" fmla="*/ 127986 h 518931"/>
                <a:gd name="connsiteX408" fmla="*/ 234081 w 433835"/>
                <a:gd name="connsiteY408" fmla="*/ 127528 h 518931"/>
                <a:gd name="connsiteX409" fmla="*/ 249588 w 433835"/>
                <a:gd name="connsiteY409" fmla="*/ 134768 h 518931"/>
                <a:gd name="connsiteX410" fmla="*/ 254636 w 433835"/>
                <a:gd name="connsiteY410" fmla="*/ 128710 h 518931"/>
                <a:gd name="connsiteX411" fmla="*/ 249854 w 433835"/>
                <a:gd name="connsiteY411" fmla="*/ 125681 h 518931"/>
                <a:gd name="connsiteX412" fmla="*/ 254236 w 433835"/>
                <a:gd name="connsiteY412" fmla="*/ 120785 h 518931"/>
                <a:gd name="connsiteX413" fmla="*/ 256436 w 433835"/>
                <a:gd name="connsiteY413" fmla="*/ 114565 h 518931"/>
                <a:gd name="connsiteX414" fmla="*/ 255950 w 433835"/>
                <a:gd name="connsiteY414" fmla="*/ 108888 h 518931"/>
                <a:gd name="connsiteX415" fmla="*/ 251874 w 433835"/>
                <a:gd name="connsiteY415" fmla="*/ 103373 h 518931"/>
                <a:gd name="connsiteX416" fmla="*/ 260017 w 433835"/>
                <a:gd name="connsiteY416" fmla="*/ 102706 h 518931"/>
                <a:gd name="connsiteX417" fmla="*/ 268371 w 433835"/>
                <a:gd name="connsiteY417" fmla="*/ 103811 h 518931"/>
                <a:gd name="connsiteX418" fmla="*/ 268199 w 433835"/>
                <a:gd name="connsiteY418" fmla="*/ 99020 h 518931"/>
                <a:gd name="connsiteX419" fmla="*/ 269009 w 433835"/>
                <a:gd name="connsiteY419" fmla="*/ 93372 h 518931"/>
                <a:gd name="connsiteX420" fmla="*/ 277791 w 433835"/>
                <a:gd name="connsiteY420" fmla="*/ 92638 h 518931"/>
                <a:gd name="connsiteX421" fmla="*/ 283573 w 433835"/>
                <a:gd name="connsiteY421" fmla="*/ 101944 h 518931"/>
                <a:gd name="connsiteX422" fmla="*/ 286869 w 433835"/>
                <a:gd name="connsiteY422" fmla="*/ 107497 h 518931"/>
                <a:gd name="connsiteX423" fmla="*/ 289602 w 433835"/>
                <a:gd name="connsiteY423" fmla="*/ 113422 h 518931"/>
                <a:gd name="connsiteX424" fmla="*/ 290155 w 433835"/>
                <a:gd name="connsiteY424" fmla="*/ 118470 h 518931"/>
                <a:gd name="connsiteX425" fmla="*/ 297203 w 433835"/>
                <a:gd name="connsiteY425" fmla="*/ 119794 h 518931"/>
                <a:gd name="connsiteX426" fmla="*/ 303271 w 433835"/>
                <a:gd name="connsiteY426" fmla="*/ 122480 h 518931"/>
                <a:gd name="connsiteX427" fmla="*/ 307785 w 433835"/>
                <a:gd name="connsiteY427" fmla="*/ 119585 h 518931"/>
                <a:gd name="connsiteX428" fmla="*/ 312596 w 433835"/>
                <a:gd name="connsiteY428" fmla="*/ 116918 h 518931"/>
                <a:gd name="connsiteX429" fmla="*/ 316767 w 433835"/>
                <a:gd name="connsiteY429" fmla="*/ 113431 h 518931"/>
                <a:gd name="connsiteX430" fmla="*/ 320482 w 433835"/>
                <a:gd name="connsiteY430" fmla="*/ 117165 h 518931"/>
                <a:gd name="connsiteX431" fmla="*/ 327102 w 433835"/>
                <a:gd name="connsiteY431" fmla="*/ 120051 h 518931"/>
                <a:gd name="connsiteX432" fmla="*/ 331217 w 433835"/>
                <a:gd name="connsiteY432" fmla="*/ 125481 h 518931"/>
                <a:gd name="connsiteX433" fmla="*/ 335551 w 433835"/>
                <a:gd name="connsiteY433" fmla="*/ 121823 h 518931"/>
                <a:gd name="connsiteX434" fmla="*/ 335674 w 433835"/>
                <a:gd name="connsiteY434" fmla="*/ 116584 h 518931"/>
                <a:gd name="connsiteX435" fmla="*/ 338008 w 433835"/>
                <a:gd name="connsiteY435" fmla="*/ 112336 h 518931"/>
                <a:gd name="connsiteX436" fmla="*/ 342571 w 433835"/>
                <a:gd name="connsiteY436" fmla="*/ 110717 h 518931"/>
                <a:gd name="connsiteX437" fmla="*/ 345657 w 433835"/>
                <a:gd name="connsiteY437" fmla="*/ 105764 h 518931"/>
                <a:gd name="connsiteX438" fmla="*/ 345495 w 433835"/>
                <a:gd name="connsiteY438" fmla="*/ 100449 h 518931"/>
                <a:gd name="connsiteX439" fmla="*/ 345381 w 433835"/>
                <a:gd name="connsiteY439" fmla="*/ 95667 h 518931"/>
                <a:gd name="connsiteX440" fmla="*/ 346142 w 433835"/>
                <a:gd name="connsiteY440" fmla="*/ 89657 h 518931"/>
                <a:gd name="connsiteX441" fmla="*/ 347476 w 433835"/>
                <a:gd name="connsiteY441" fmla="*/ 83542 h 518931"/>
                <a:gd name="connsiteX442" fmla="*/ 349086 w 433835"/>
                <a:gd name="connsiteY442" fmla="*/ 78713 h 518931"/>
                <a:gd name="connsiteX443" fmla="*/ 349171 w 433835"/>
                <a:gd name="connsiteY443" fmla="*/ 73388 h 518931"/>
                <a:gd name="connsiteX444" fmla="*/ 353172 w 433835"/>
                <a:gd name="connsiteY444" fmla="*/ 69750 h 518931"/>
                <a:gd name="connsiteX445" fmla="*/ 356087 w 433835"/>
                <a:gd name="connsiteY445" fmla="*/ 65730 h 518931"/>
                <a:gd name="connsiteX446" fmla="*/ 357839 w 433835"/>
                <a:gd name="connsiteY446" fmla="*/ 61139 h 518931"/>
                <a:gd name="connsiteX447" fmla="*/ 363173 w 433835"/>
                <a:gd name="connsiteY447" fmla="*/ 60244 h 518931"/>
                <a:gd name="connsiteX448" fmla="*/ 368203 w 433835"/>
                <a:gd name="connsiteY448" fmla="*/ 62263 h 518931"/>
                <a:gd name="connsiteX449" fmla="*/ 371812 w 433835"/>
                <a:gd name="connsiteY449" fmla="*/ 58720 h 518931"/>
                <a:gd name="connsiteX450" fmla="*/ 375794 w 433835"/>
                <a:gd name="connsiteY450" fmla="*/ 55462 h 518931"/>
                <a:gd name="connsiteX451" fmla="*/ 382528 w 433835"/>
                <a:gd name="connsiteY451" fmla="*/ 53795 h 518931"/>
                <a:gd name="connsiteX452" fmla="*/ 385262 w 433835"/>
                <a:gd name="connsiteY452" fmla="*/ 61158 h 518931"/>
                <a:gd name="connsiteX453" fmla="*/ 388662 w 433835"/>
                <a:gd name="connsiteY453" fmla="*/ 65521 h 518931"/>
                <a:gd name="connsiteX454" fmla="*/ 401949 w 433835"/>
                <a:gd name="connsiteY454" fmla="*/ 72874 h 518931"/>
                <a:gd name="connsiteX455" fmla="*/ 405302 w 433835"/>
                <a:gd name="connsiteY455" fmla="*/ 83171 h 518931"/>
                <a:gd name="connsiteX456" fmla="*/ 396949 w 433835"/>
                <a:gd name="connsiteY456" fmla="*/ 95077 h 518931"/>
                <a:gd name="connsiteX457" fmla="*/ 396520 w 433835"/>
                <a:gd name="connsiteY457" fmla="*/ 100344 h 518931"/>
                <a:gd name="connsiteX458" fmla="*/ 400064 w 433835"/>
                <a:gd name="connsiteY458" fmla="*/ 104316 h 518931"/>
                <a:gd name="connsiteX459" fmla="*/ 403740 w 433835"/>
                <a:gd name="connsiteY459" fmla="*/ 100258 h 518931"/>
                <a:gd name="connsiteX460" fmla="*/ 404931 w 433835"/>
                <a:gd name="connsiteY460" fmla="*/ 94753 h 518931"/>
                <a:gd name="connsiteX461" fmla="*/ 408446 w 433835"/>
                <a:gd name="connsiteY461" fmla="*/ 90229 h 518931"/>
                <a:gd name="connsiteX462" fmla="*/ 412760 w 433835"/>
                <a:gd name="connsiteY462" fmla="*/ 86961 h 518931"/>
                <a:gd name="connsiteX463" fmla="*/ 418218 w 433835"/>
                <a:gd name="connsiteY463" fmla="*/ 83571 h 518931"/>
                <a:gd name="connsiteX464" fmla="*/ 418799 w 433835"/>
                <a:gd name="connsiteY464" fmla="*/ 76970 h 518931"/>
                <a:gd name="connsiteX465" fmla="*/ 424810 w 433835"/>
                <a:gd name="connsiteY465" fmla="*/ 80237 h 518931"/>
                <a:gd name="connsiteX466" fmla="*/ 429781 w 433835"/>
                <a:gd name="connsiteY466" fmla="*/ 80789 h 518931"/>
                <a:gd name="connsiteX467" fmla="*/ 432030 w 433835"/>
                <a:gd name="connsiteY467" fmla="*/ 75627 h 518931"/>
                <a:gd name="connsiteX468" fmla="*/ 430620 w 433835"/>
                <a:gd name="connsiteY468" fmla="*/ 69864 h 518931"/>
                <a:gd name="connsiteX469" fmla="*/ 424667 w 433835"/>
                <a:gd name="connsiteY469" fmla="*/ 66721 h 518931"/>
                <a:gd name="connsiteX470" fmla="*/ 423685 w 433835"/>
                <a:gd name="connsiteY470" fmla="*/ 72245 h 518931"/>
                <a:gd name="connsiteX471" fmla="*/ 422752 w 433835"/>
                <a:gd name="connsiteY471" fmla="*/ 67311 h 518931"/>
                <a:gd name="connsiteX472" fmla="*/ 418761 w 433835"/>
                <a:gd name="connsiteY472" fmla="*/ 64387 h 518931"/>
                <a:gd name="connsiteX473" fmla="*/ 418809 w 433835"/>
                <a:gd name="connsiteY473" fmla="*/ 69655 h 518931"/>
                <a:gd name="connsiteX474" fmla="*/ 414885 w 433835"/>
                <a:gd name="connsiteY474" fmla="*/ 72998 h 518931"/>
                <a:gd name="connsiteX475" fmla="*/ 415303 w 433835"/>
                <a:gd name="connsiteY475" fmla="*/ 77894 h 518931"/>
                <a:gd name="connsiteX476" fmla="*/ 414875 w 433835"/>
                <a:gd name="connsiteY476" fmla="*/ 72712 h 518931"/>
                <a:gd name="connsiteX477" fmla="*/ 409132 w 433835"/>
                <a:gd name="connsiteY477" fmla="*/ 73131 h 518931"/>
                <a:gd name="connsiteX478" fmla="*/ 411113 w 433835"/>
                <a:gd name="connsiteY478" fmla="*/ 68540 h 518931"/>
                <a:gd name="connsiteX479" fmla="*/ 411484 w 433835"/>
                <a:gd name="connsiteY479" fmla="*/ 62416 h 518931"/>
                <a:gd name="connsiteX480" fmla="*/ 406540 w 433835"/>
                <a:gd name="connsiteY480" fmla="*/ 65064 h 518931"/>
                <a:gd name="connsiteX481" fmla="*/ 410293 w 433835"/>
                <a:gd name="connsiteY481" fmla="*/ 60663 h 518931"/>
                <a:gd name="connsiteX482" fmla="*/ 405026 w 433835"/>
                <a:gd name="connsiteY482" fmla="*/ 57396 h 518931"/>
                <a:gd name="connsiteX483" fmla="*/ 398197 w 433835"/>
                <a:gd name="connsiteY483" fmla="*/ 54700 h 518931"/>
                <a:gd name="connsiteX484" fmla="*/ 392758 w 433835"/>
                <a:gd name="connsiteY484" fmla="*/ 52805 h 518931"/>
                <a:gd name="connsiteX485" fmla="*/ 397454 w 433835"/>
                <a:gd name="connsiteY485" fmla="*/ 51205 h 518931"/>
                <a:gd name="connsiteX486" fmla="*/ 402978 w 433835"/>
                <a:gd name="connsiteY486" fmla="*/ 52719 h 518931"/>
                <a:gd name="connsiteX487" fmla="*/ 409789 w 433835"/>
                <a:gd name="connsiteY487" fmla="*/ 53834 h 518931"/>
                <a:gd name="connsiteX488" fmla="*/ 416342 w 433835"/>
                <a:gd name="connsiteY488" fmla="*/ 54967 h 518931"/>
                <a:gd name="connsiteX489" fmla="*/ 422276 w 433835"/>
                <a:gd name="connsiteY489" fmla="*/ 51500 h 518931"/>
                <a:gd name="connsiteX490" fmla="*/ 424600 w 433835"/>
                <a:gd name="connsiteY490" fmla="*/ 46861 h 518931"/>
                <a:gd name="connsiteX491" fmla="*/ 431925 w 433835"/>
                <a:gd name="connsiteY491" fmla="*/ 45156 h 518931"/>
                <a:gd name="connsiteX492" fmla="*/ 433677 w 433835"/>
                <a:gd name="connsiteY492" fmla="*/ 40603 h 518931"/>
                <a:gd name="connsiteX493" fmla="*/ 431591 w 433835"/>
                <a:gd name="connsiteY493" fmla="*/ 36250 h 518931"/>
                <a:gd name="connsiteX494" fmla="*/ 425857 w 433835"/>
                <a:gd name="connsiteY494" fmla="*/ 33231 h 518931"/>
                <a:gd name="connsiteX495" fmla="*/ 419647 w 433835"/>
                <a:gd name="connsiteY495" fmla="*/ 32555 h 518931"/>
                <a:gd name="connsiteX496" fmla="*/ 421752 w 433835"/>
                <a:gd name="connsiteY496" fmla="*/ 28126 h 518931"/>
                <a:gd name="connsiteX497" fmla="*/ 417180 w 433835"/>
                <a:gd name="connsiteY497" fmla="*/ 23392 h 518931"/>
                <a:gd name="connsiteX498" fmla="*/ 413427 w 433835"/>
                <a:gd name="connsiteY498" fmla="*/ 26830 h 518931"/>
                <a:gd name="connsiteX499" fmla="*/ 411484 w 433835"/>
                <a:gd name="connsiteY499" fmla="*/ 22001 h 518931"/>
                <a:gd name="connsiteX500" fmla="*/ 406607 w 433835"/>
                <a:gd name="connsiteY500" fmla="*/ 24325 h 518931"/>
                <a:gd name="connsiteX501" fmla="*/ 403940 w 433835"/>
                <a:gd name="connsiteY501" fmla="*/ 18820 h 518931"/>
                <a:gd name="connsiteX502" fmla="*/ 399416 w 433835"/>
                <a:gd name="connsiteY502" fmla="*/ 15295 h 518931"/>
                <a:gd name="connsiteX503" fmla="*/ 394063 w 433835"/>
                <a:gd name="connsiteY503" fmla="*/ 19096 h 518931"/>
                <a:gd name="connsiteX504" fmla="*/ 392139 w 433835"/>
                <a:gd name="connsiteY504" fmla="*/ 23706 h 518931"/>
                <a:gd name="connsiteX505" fmla="*/ 390938 w 433835"/>
                <a:gd name="connsiteY505" fmla="*/ 28983 h 518931"/>
                <a:gd name="connsiteX506" fmla="*/ 391243 w 433835"/>
                <a:gd name="connsiteY506" fmla="*/ 35184 h 518931"/>
                <a:gd name="connsiteX507" fmla="*/ 386062 w 433835"/>
                <a:gd name="connsiteY507" fmla="*/ 34317 h 518931"/>
                <a:gd name="connsiteX508" fmla="*/ 381033 w 433835"/>
                <a:gd name="connsiteY508" fmla="*/ 35869 h 518931"/>
                <a:gd name="connsiteX509" fmla="*/ 385262 w 433835"/>
                <a:gd name="connsiteY509" fmla="*/ 30335 h 518931"/>
                <a:gd name="connsiteX510" fmla="*/ 388005 w 433835"/>
                <a:gd name="connsiteY510" fmla="*/ 26097 h 518931"/>
                <a:gd name="connsiteX511" fmla="*/ 381737 w 433835"/>
                <a:gd name="connsiteY511" fmla="*/ 26859 h 518931"/>
                <a:gd name="connsiteX512" fmla="*/ 385262 w 433835"/>
                <a:gd name="connsiteY512" fmla="*/ 22344 h 518931"/>
                <a:gd name="connsiteX513" fmla="*/ 380623 w 433835"/>
                <a:gd name="connsiteY513" fmla="*/ 20315 h 518931"/>
                <a:gd name="connsiteX514" fmla="*/ 385262 w 433835"/>
                <a:gd name="connsiteY514" fmla="*/ 19134 h 518931"/>
                <a:gd name="connsiteX515" fmla="*/ 389929 w 433835"/>
                <a:gd name="connsiteY515" fmla="*/ 16172 h 518931"/>
                <a:gd name="connsiteX516" fmla="*/ 392044 w 433835"/>
                <a:gd name="connsiteY516" fmla="*/ 9590 h 518931"/>
                <a:gd name="connsiteX517" fmla="*/ 386148 w 433835"/>
                <a:gd name="connsiteY517" fmla="*/ 10781 h 518931"/>
                <a:gd name="connsiteX518" fmla="*/ 387614 w 433835"/>
                <a:gd name="connsiteY518" fmla="*/ 6209 h 518931"/>
                <a:gd name="connsiteX519" fmla="*/ 382862 w 433835"/>
                <a:gd name="connsiteY519" fmla="*/ 5904 h 518931"/>
                <a:gd name="connsiteX520" fmla="*/ 378051 w 433835"/>
                <a:gd name="connsiteY520" fmla="*/ 5685 h 518931"/>
                <a:gd name="connsiteX521" fmla="*/ 375737 w 433835"/>
                <a:gd name="connsiteY521" fmla="*/ 10961 h 518931"/>
                <a:gd name="connsiteX522" fmla="*/ 371679 w 433835"/>
                <a:gd name="connsiteY522" fmla="*/ 6952 h 518931"/>
                <a:gd name="connsiteX523" fmla="*/ 368336 w 433835"/>
                <a:gd name="connsiteY523" fmla="*/ 12095 h 518931"/>
                <a:gd name="connsiteX524" fmla="*/ 373374 w 433835"/>
                <a:gd name="connsiteY524" fmla="*/ 12886 h 518931"/>
                <a:gd name="connsiteX525" fmla="*/ 377880 w 433835"/>
                <a:gd name="connsiteY525" fmla="*/ 18686 h 518931"/>
                <a:gd name="connsiteX526" fmla="*/ 372927 w 433835"/>
                <a:gd name="connsiteY526" fmla="*/ 17134 h 518931"/>
                <a:gd name="connsiteX527" fmla="*/ 372117 w 433835"/>
                <a:gd name="connsiteY527" fmla="*/ 21944 h 518931"/>
                <a:gd name="connsiteX528" fmla="*/ 367936 w 433835"/>
                <a:gd name="connsiteY528" fmla="*/ 25725 h 518931"/>
                <a:gd name="connsiteX529" fmla="*/ 365840 w 433835"/>
                <a:gd name="connsiteY529" fmla="*/ 30059 h 518931"/>
                <a:gd name="connsiteX530" fmla="*/ 368355 w 433835"/>
                <a:gd name="connsiteY530" fmla="*/ 34765 h 518931"/>
                <a:gd name="connsiteX531" fmla="*/ 363592 w 433835"/>
                <a:gd name="connsiteY531" fmla="*/ 34003 h 518931"/>
                <a:gd name="connsiteX532" fmla="*/ 359754 w 433835"/>
                <a:gd name="connsiteY532" fmla="*/ 38622 h 518931"/>
                <a:gd name="connsiteX533" fmla="*/ 359211 w 433835"/>
                <a:gd name="connsiteY533" fmla="*/ 32821 h 518931"/>
                <a:gd name="connsiteX534" fmla="*/ 360716 w 433835"/>
                <a:gd name="connsiteY534" fmla="*/ 26497 h 518931"/>
                <a:gd name="connsiteX535" fmla="*/ 355725 w 433835"/>
                <a:gd name="connsiteY535" fmla="*/ 26421 h 518931"/>
                <a:gd name="connsiteX536" fmla="*/ 361373 w 433835"/>
                <a:gd name="connsiteY536" fmla="*/ 21525 h 518931"/>
                <a:gd name="connsiteX537" fmla="*/ 362220 w 433835"/>
                <a:gd name="connsiteY537" fmla="*/ 16715 h 518931"/>
                <a:gd name="connsiteX538" fmla="*/ 362078 w 433835"/>
                <a:gd name="connsiteY538" fmla="*/ 11933 h 518931"/>
                <a:gd name="connsiteX539" fmla="*/ 356191 w 433835"/>
                <a:gd name="connsiteY539" fmla="*/ 15114 h 518931"/>
                <a:gd name="connsiteX540" fmla="*/ 353344 w 433835"/>
                <a:gd name="connsiteY540" fmla="*/ 19934 h 518931"/>
                <a:gd name="connsiteX541" fmla="*/ 350543 w 433835"/>
                <a:gd name="connsiteY541" fmla="*/ 24449 h 518931"/>
                <a:gd name="connsiteX542" fmla="*/ 348324 w 433835"/>
                <a:gd name="connsiteY542" fmla="*/ 30193 h 518931"/>
                <a:gd name="connsiteX543" fmla="*/ 344704 w 433835"/>
                <a:gd name="connsiteY543" fmla="*/ 34060 h 518931"/>
                <a:gd name="connsiteX544" fmla="*/ 342704 w 433835"/>
                <a:gd name="connsiteY544" fmla="*/ 38546 h 518931"/>
                <a:gd name="connsiteX545" fmla="*/ 341914 w 433835"/>
                <a:gd name="connsiteY545" fmla="*/ 43508 h 518931"/>
                <a:gd name="connsiteX546" fmla="*/ 338903 w 433835"/>
                <a:gd name="connsiteY546" fmla="*/ 49233 h 518931"/>
                <a:gd name="connsiteX547" fmla="*/ 335865 w 433835"/>
                <a:gd name="connsiteY547" fmla="*/ 55167 h 518931"/>
                <a:gd name="connsiteX548" fmla="*/ 334970 w 433835"/>
                <a:gd name="connsiteY548" fmla="*/ 50366 h 518931"/>
                <a:gd name="connsiteX549" fmla="*/ 334084 w 433835"/>
                <a:gd name="connsiteY549" fmla="*/ 55300 h 518931"/>
                <a:gd name="connsiteX550" fmla="*/ 331989 w 433835"/>
                <a:gd name="connsiteY550" fmla="*/ 50795 h 518931"/>
                <a:gd name="connsiteX551" fmla="*/ 333893 w 433835"/>
                <a:gd name="connsiteY551" fmla="*/ 46118 h 518931"/>
                <a:gd name="connsiteX552" fmla="*/ 334894 w 433835"/>
                <a:gd name="connsiteY552" fmla="*/ 41461 h 518931"/>
                <a:gd name="connsiteX553" fmla="*/ 337999 w 433835"/>
                <a:gd name="connsiteY553" fmla="*/ 35374 h 518931"/>
                <a:gd name="connsiteX554" fmla="*/ 337417 w 433835"/>
                <a:gd name="connsiteY554" fmla="*/ 30535 h 518931"/>
                <a:gd name="connsiteX555" fmla="*/ 340189 w 433835"/>
                <a:gd name="connsiteY555" fmla="*/ 26221 h 518931"/>
                <a:gd name="connsiteX556" fmla="*/ 344152 w 433835"/>
                <a:gd name="connsiteY556" fmla="*/ 21782 h 518931"/>
                <a:gd name="connsiteX557" fmla="*/ 346571 w 433835"/>
                <a:gd name="connsiteY557" fmla="*/ 17334 h 518931"/>
                <a:gd name="connsiteX558" fmla="*/ 343723 w 433835"/>
                <a:gd name="connsiteY558" fmla="*/ 13371 h 518931"/>
                <a:gd name="connsiteX559" fmla="*/ 339237 w 433835"/>
                <a:gd name="connsiteY559" fmla="*/ 9752 h 518931"/>
                <a:gd name="connsiteX560" fmla="*/ 339532 w 433835"/>
                <a:gd name="connsiteY560" fmla="*/ 14933 h 518931"/>
                <a:gd name="connsiteX561" fmla="*/ 335437 w 433835"/>
                <a:gd name="connsiteY561" fmla="*/ 12257 h 518931"/>
                <a:gd name="connsiteX562" fmla="*/ 330407 w 433835"/>
                <a:gd name="connsiteY562" fmla="*/ 11362 h 518931"/>
                <a:gd name="connsiteX563" fmla="*/ 326121 w 433835"/>
                <a:gd name="connsiteY563" fmla="*/ 13733 h 518931"/>
                <a:gd name="connsiteX564" fmla="*/ 327388 w 433835"/>
                <a:gd name="connsiteY564" fmla="*/ 19067 h 518931"/>
                <a:gd name="connsiteX565" fmla="*/ 323616 w 433835"/>
                <a:gd name="connsiteY565" fmla="*/ 15734 h 518931"/>
                <a:gd name="connsiteX566" fmla="*/ 321054 w 433835"/>
                <a:gd name="connsiteY566" fmla="*/ 19944 h 518931"/>
                <a:gd name="connsiteX567" fmla="*/ 325912 w 433835"/>
                <a:gd name="connsiteY567" fmla="*/ 21420 h 518931"/>
                <a:gd name="connsiteX568" fmla="*/ 328388 w 433835"/>
                <a:gd name="connsiteY568" fmla="*/ 26525 h 518931"/>
                <a:gd name="connsiteX569" fmla="*/ 323673 w 433835"/>
                <a:gd name="connsiteY569" fmla="*/ 24506 h 518931"/>
                <a:gd name="connsiteX570" fmla="*/ 320968 w 433835"/>
                <a:gd name="connsiteY570" fmla="*/ 28678 h 518931"/>
                <a:gd name="connsiteX571" fmla="*/ 322149 w 433835"/>
                <a:gd name="connsiteY571" fmla="*/ 34793 h 518931"/>
                <a:gd name="connsiteX572" fmla="*/ 316787 w 433835"/>
                <a:gd name="connsiteY572" fmla="*/ 33650 h 518931"/>
                <a:gd name="connsiteX573" fmla="*/ 312776 w 433835"/>
                <a:gd name="connsiteY573" fmla="*/ 36679 h 518931"/>
                <a:gd name="connsiteX574" fmla="*/ 307881 w 433835"/>
                <a:gd name="connsiteY574" fmla="*/ 42108 h 518931"/>
                <a:gd name="connsiteX575" fmla="*/ 304633 w 433835"/>
                <a:gd name="connsiteY575" fmla="*/ 45985 h 518931"/>
                <a:gd name="connsiteX576" fmla="*/ 305909 w 433835"/>
                <a:gd name="connsiteY576" fmla="*/ 51586 h 518931"/>
                <a:gd name="connsiteX577" fmla="*/ 306471 w 433835"/>
                <a:gd name="connsiteY577" fmla="*/ 57215 h 518931"/>
                <a:gd name="connsiteX578" fmla="*/ 302356 w 433835"/>
                <a:gd name="connsiteY578" fmla="*/ 61625 h 518931"/>
                <a:gd name="connsiteX579" fmla="*/ 301728 w 433835"/>
                <a:gd name="connsiteY579" fmla="*/ 56662 h 518931"/>
                <a:gd name="connsiteX580" fmla="*/ 300327 w 433835"/>
                <a:gd name="connsiteY580" fmla="*/ 52005 h 518931"/>
                <a:gd name="connsiteX581" fmla="*/ 295232 w 433835"/>
                <a:gd name="connsiteY581" fmla="*/ 54615 h 518931"/>
                <a:gd name="connsiteX582" fmla="*/ 290498 w 433835"/>
                <a:gd name="connsiteY582" fmla="*/ 55548 h 518931"/>
                <a:gd name="connsiteX583" fmla="*/ 295089 w 433835"/>
                <a:gd name="connsiteY583" fmla="*/ 54005 h 518931"/>
                <a:gd name="connsiteX584" fmla="*/ 299956 w 433835"/>
                <a:gd name="connsiteY584" fmla="*/ 49395 h 518931"/>
                <a:gd name="connsiteX585" fmla="*/ 294660 w 433835"/>
                <a:gd name="connsiteY585" fmla="*/ 47547 h 518931"/>
                <a:gd name="connsiteX586" fmla="*/ 289745 w 433835"/>
                <a:gd name="connsiteY586" fmla="*/ 45652 h 518931"/>
                <a:gd name="connsiteX587" fmla="*/ 288916 w 433835"/>
                <a:gd name="connsiteY587" fmla="*/ 50690 h 518931"/>
                <a:gd name="connsiteX588" fmla="*/ 288497 w 433835"/>
                <a:gd name="connsiteY588" fmla="*/ 45566 h 518931"/>
                <a:gd name="connsiteX589" fmla="*/ 283849 w 433835"/>
                <a:gd name="connsiteY589" fmla="*/ 44213 h 518931"/>
                <a:gd name="connsiteX590" fmla="*/ 280896 w 433835"/>
                <a:gd name="connsiteY590" fmla="*/ 48280 h 518931"/>
                <a:gd name="connsiteX591" fmla="*/ 276715 w 433835"/>
                <a:gd name="connsiteY591" fmla="*/ 44299 h 518931"/>
                <a:gd name="connsiteX592" fmla="*/ 270514 w 433835"/>
                <a:gd name="connsiteY592" fmla="*/ 47661 h 518931"/>
                <a:gd name="connsiteX593" fmla="*/ 275248 w 433835"/>
                <a:gd name="connsiteY593" fmla="*/ 49719 h 518931"/>
                <a:gd name="connsiteX594" fmla="*/ 277191 w 433835"/>
                <a:gd name="connsiteY594" fmla="*/ 54186 h 518931"/>
                <a:gd name="connsiteX595" fmla="*/ 283049 w 433835"/>
                <a:gd name="connsiteY595" fmla="*/ 54519 h 518931"/>
                <a:gd name="connsiteX596" fmla="*/ 284525 w 433835"/>
                <a:gd name="connsiteY596" fmla="*/ 61444 h 518931"/>
                <a:gd name="connsiteX597" fmla="*/ 283135 w 433835"/>
                <a:gd name="connsiteY597" fmla="*/ 66054 h 518931"/>
                <a:gd name="connsiteX598" fmla="*/ 286078 w 433835"/>
                <a:gd name="connsiteY598" fmla="*/ 70274 h 518931"/>
                <a:gd name="connsiteX599" fmla="*/ 281659 w 433835"/>
                <a:gd name="connsiteY599" fmla="*/ 66045 h 518931"/>
                <a:gd name="connsiteX600" fmla="*/ 276896 w 433835"/>
                <a:gd name="connsiteY600" fmla="*/ 62339 h 518931"/>
                <a:gd name="connsiteX601" fmla="*/ 274696 w 433835"/>
                <a:gd name="connsiteY601" fmla="*/ 57586 h 518931"/>
                <a:gd name="connsiteX602" fmla="*/ 270466 w 433835"/>
                <a:gd name="connsiteY602" fmla="*/ 61387 h 518931"/>
                <a:gd name="connsiteX603" fmla="*/ 269657 w 433835"/>
                <a:gd name="connsiteY603" fmla="*/ 67731 h 518931"/>
                <a:gd name="connsiteX604" fmla="*/ 265056 w 433835"/>
                <a:gd name="connsiteY604" fmla="*/ 65530 h 518931"/>
                <a:gd name="connsiteX605" fmla="*/ 268552 w 433835"/>
                <a:gd name="connsiteY605" fmla="*/ 60977 h 518931"/>
                <a:gd name="connsiteX606" fmla="*/ 264085 w 433835"/>
                <a:gd name="connsiteY606" fmla="*/ 63463 h 518931"/>
                <a:gd name="connsiteX607" fmla="*/ 262437 w 433835"/>
                <a:gd name="connsiteY607" fmla="*/ 68331 h 518931"/>
                <a:gd name="connsiteX608" fmla="*/ 259627 w 433835"/>
                <a:gd name="connsiteY608" fmla="*/ 72236 h 518931"/>
                <a:gd name="connsiteX609" fmla="*/ 259617 w 433835"/>
                <a:gd name="connsiteY609" fmla="*/ 77179 h 518931"/>
                <a:gd name="connsiteX610" fmla="*/ 263608 w 433835"/>
                <a:gd name="connsiteY610" fmla="*/ 81085 h 518931"/>
                <a:gd name="connsiteX611" fmla="*/ 257779 w 433835"/>
                <a:gd name="connsiteY611" fmla="*/ 77837 h 518931"/>
                <a:gd name="connsiteX612" fmla="*/ 256474 w 433835"/>
                <a:gd name="connsiteY612" fmla="*/ 82599 h 518931"/>
                <a:gd name="connsiteX613" fmla="*/ 254950 w 433835"/>
                <a:gd name="connsiteY613" fmla="*/ 87838 h 518931"/>
                <a:gd name="connsiteX614" fmla="*/ 250178 w 433835"/>
                <a:gd name="connsiteY614" fmla="*/ 92657 h 518931"/>
                <a:gd name="connsiteX615" fmla="*/ 253178 w 433835"/>
                <a:gd name="connsiteY615" fmla="*/ 87028 h 518931"/>
                <a:gd name="connsiteX616" fmla="*/ 255074 w 433835"/>
                <a:gd name="connsiteY616" fmla="*/ 82390 h 518931"/>
                <a:gd name="connsiteX617" fmla="*/ 256636 w 433835"/>
                <a:gd name="connsiteY617" fmla="*/ 76636 h 518931"/>
                <a:gd name="connsiteX618" fmla="*/ 256131 w 433835"/>
                <a:gd name="connsiteY618" fmla="*/ 68483 h 518931"/>
                <a:gd name="connsiteX619" fmla="*/ 257408 w 433835"/>
                <a:gd name="connsiteY619" fmla="*/ 63540 h 518931"/>
                <a:gd name="connsiteX620" fmla="*/ 253093 w 433835"/>
                <a:gd name="connsiteY620" fmla="*/ 61234 h 518931"/>
                <a:gd name="connsiteX621" fmla="*/ 251531 w 433835"/>
                <a:gd name="connsiteY621" fmla="*/ 66054 h 518931"/>
                <a:gd name="connsiteX622" fmla="*/ 248168 w 433835"/>
                <a:gd name="connsiteY622" fmla="*/ 70150 h 518931"/>
                <a:gd name="connsiteX623" fmla="*/ 248159 w 433835"/>
                <a:gd name="connsiteY623" fmla="*/ 76417 h 518931"/>
                <a:gd name="connsiteX624" fmla="*/ 253236 w 433835"/>
                <a:gd name="connsiteY624" fmla="*/ 78113 h 518931"/>
                <a:gd name="connsiteX625" fmla="*/ 247378 w 433835"/>
                <a:gd name="connsiteY625" fmla="*/ 76817 h 518931"/>
                <a:gd name="connsiteX626" fmla="*/ 245978 w 433835"/>
                <a:gd name="connsiteY626" fmla="*/ 81913 h 518931"/>
                <a:gd name="connsiteX627" fmla="*/ 243025 w 433835"/>
                <a:gd name="connsiteY627" fmla="*/ 86857 h 518931"/>
                <a:gd name="connsiteX628" fmla="*/ 244911 w 433835"/>
                <a:gd name="connsiteY628" fmla="*/ 82285 h 518931"/>
                <a:gd name="connsiteX629" fmla="*/ 246216 w 433835"/>
                <a:gd name="connsiteY629" fmla="*/ 77075 h 518931"/>
                <a:gd name="connsiteX630" fmla="*/ 245940 w 433835"/>
                <a:gd name="connsiteY630" fmla="*/ 70826 h 518931"/>
                <a:gd name="connsiteX631" fmla="*/ 240387 w 433835"/>
                <a:gd name="connsiteY631" fmla="*/ 69093 h 518931"/>
                <a:gd name="connsiteX632" fmla="*/ 235881 w 433835"/>
                <a:gd name="connsiteY632" fmla="*/ 71045 h 518931"/>
                <a:gd name="connsiteX633" fmla="*/ 233452 w 433835"/>
                <a:gd name="connsiteY633" fmla="*/ 76198 h 518931"/>
                <a:gd name="connsiteX634" fmla="*/ 237405 w 433835"/>
                <a:gd name="connsiteY634" fmla="*/ 78856 h 518931"/>
                <a:gd name="connsiteX635" fmla="*/ 233871 w 433835"/>
                <a:gd name="connsiteY635" fmla="*/ 83980 h 518931"/>
                <a:gd name="connsiteX636" fmla="*/ 236348 w 433835"/>
                <a:gd name="connsiteY636" fmla="*/ 88066 h 518931"/>
                <a:gd name="connsiteX637" fmla="*/ 241253 w 433835"/>
                <a:gd name="connsiteY637" fmla="*/ 90638 h 518931"/>
                <a:gd name="connsiteX638" fmla="*/ 243368 w 433835"/>
                <a:gd name="connsiteY638" fmla="*/ 95563 h 518931"/>
                <a:gd name="connsiteX639" fmla="*/ 238205 w 433835"/>
                <a:gd name="connsiteY639" fmla="*/ 93915 h 518931"/>
                <a:gd name="connsiteX640" fmla="*/ 235853 w 433835"/>
                <a:gd name="connsiteY640" fmla="*/ 89238 h 518931"/>
                <a:gd name="connsiteX641" fmla="*/ 232843 w 433835"/>
                <a:gd name="connsiteY641" fmla="*/ 84485 h 518931"/>
                <a:gd name="connsiteX642" fmla="*/ 231909 w 433835"/>
                <a:gd name="connsiteY642" fmla="*/ 79589 h 518931"/>
                <a:gd name="connsiteX643" fmla="*/ 225175 w 433835"/>
                <a:gd name="connsiteY643" fmla="*/ 81637 h 518931"/>
                <a:gd name="connsiteX644" fmla="*/ 227690 w 433835"/>
                <a:gd name="connsiteY644" fmla="*/ 86666 h 518931"/>
                <a:gd name="connsiteX645" fmla="*/ 231376 w 433835"/>
                <a:gd name="connsiteY645" fmla="*/ 90057 h 518931"/>
                <a:gd name="connsiteX646" fmla="*/ 226623 w 433835"/>
                <a:gd name="connsiteY646" fmla="*/ 89371 h 518931"/>
                <a:gd name="connsiteX647" fmla="*/ 226232 w 433835"/>
                <a:gd name="connsiteY647" fmla="*/ 94553 h 518931"/>
                <a:gd name="connsiteX648" fmla="*/ 225861 w 433835"/>
                <a:gd name="connsiteY648" fmla="*/ 89590 h 518931"/>
                <a:gd name="connsiteX649" fmla="*/ 221051 w 433835"/>
                <a:gd name="connsiteY649" fmla="*/ 92857 h 518931"/>
                <a:gd name="connsiteX650" fmla="*/ 223775 w 433835"/>
                <a:gd name="connsiteY650" fmla="*/ 86800 h 518931"/>
                <a:gd name="connsiteX651" fmla="*/ 219488 w 433835"/>
                <a:gd name="connsiteY651" fmla="*/ 89552 h 518931"/>
                <a:gd name="connsiteX652" fmla="*/ 217403 w 433835"/>
                <a:gd name="connsiteY652" fmla="*/ 95010 h 518931"/>
                <a:gd name="connsiteX653" fmla="*/ 221165 w 433835"/>
                <a:gd name="connsiteY653" fmla="*/ 99515 h 518931"/>
                <a:gd name="connsiteX654" fmla="*/ 214278 w 433835"/>
                <a:gd name="connsiteY654" fmla="*/ 100144 h 518931"/>
                <a:gd name="connsiteX655" fmla="*/ 210402 w 433835"/>
                <a:gd name="connsiteY655" fmla="*/ 103935 h 518931"/>
                <a:gd name="connsiteX656" fmla="*/ 209211 w 433835"/>
                <a:gd name="connsiteY656" fmla="*/ 108717 h 518931"/>
                <a:gd name="connsiteX657" fmla="*/ 214021 w 433835"/>
                <a:gd name="connsiteY657" fmla="*/ 109803 h 518931"/>
                <a:gd name="connsiteX658" fmla="*/ 209107 w 433835"/>
                <a:gd name="connsiteY658" fmla="*/ 113184 h 518931"/>
                <a:gd name="connsiteX659" fmla="*/ 214459 w 433835"/>
                <a:gd name="connsiteY659" fmla="*/ 115832 h 518931"/>
                <a:gd name="connsiteX660" fmla="*/ 209354 w 433835"/>
                <a:gd name="connsiteY660" fmla="*/ 113889 h 518931"/>
                <a:gd name="connsiteX661" fmla="*/ 205477 w 433835"/>
                <a:gd name="connsiteY661" fmla="*/ 116708 h 518931"/>
                <a:gd name="connsiteX662" fmla="*/ 210326 w 433835"/>
                <a:gd name="connsiteY662" fmla="*/ 119794 h 518931"/>
                <a:gd name="connsiteX663" fmla="*/ 205629 w 433835"/>
                <a:gd name="connsiteY663" fmla="*/ 117604 h 518931"/>
                <a:gd name="connsiteX664" fmla="*/ 200705 w 433835"/>
                <a:gd name="connsiteY664" fmla="*/ 118603 h 518931"/>
                <a:gd name="connsiteX665" fmla="*/ 196667 w 433835"/>
                <a:gd name="connsiteY665" fmla="*/ 121452 h 518931"/>
                <a:gd name="connsiteX666" fmla="*/ 195124 w 433835"/>
                <a:gd name="connsiteY666" fmla="*/ 126605 h 518931"/>
                <a:gd name="connsiteX667" fmla="*/ 199200 w 433835"/>
                <a:gd name="connsiteY667" fmla="*/ 129634 h 518931"/>
                <a:gd name="connsiteX668" fmla="*/ 205372 w 433835"/>
                <a:gd name="connsiteY668" fmla="*/ 129957 h 518931"/>
                <a:gd name="connsiteX669" fmla="*/ 209240 w 433835"/>
                <a:gd name="connsiteY669" fmla="*/ 127014 h 518931"/>
                <a:gd name="connsiteX670" fmla="*/ 213040 w 433835"/>
                <a:gd name="connsiteY670" fmla="*/ 130653 h 518931"/>
                <a:gd name="connsiteX671" fmla="*/ 207868 w 433835"/>
                <a:gd name="connsiteY671" fmla="*/ 130729 h 518931"/>
                <a:gd name="connsiteX672" fmla="*/ 205887 w 433835"/>
                <a:gd name="connsiteY672" fmla="*/ 135101 h 518931"/>
                <a:gd name="connsiteX673" fmla="*/ 207744 w 433835"/>
                <a:gd name="connsiteY673" fmla="*/ 139521 h 518931"/>
                <a:gd name="connsiteX674" fmla="*/ 205068 w 433835"/>
                <a:gd name="connsiteY674" fmla="*/ 135425 h 518931"/>
                <a:gd name="connsiteX675" fmla="*/ 199200 w 433835"/>
                <a:gd name="connsiteY675" fmla="*/ 135453 h 518931"/>
                <a:gd name="connsiteX676" fmla="*/ 195581 w 433835"/>
                <a:gd name="connsiteY676" fmla="*/ 132110 h 518931"/>
                <a:gd name="connsiteX677" fmla="*/ 189266 w 433835"/>
                <a:gd name="connsiteY677" fmla="*/ 133996 h 518931"/>
                <a:gd name="connsiteX678" fmla="*/ 194952 w 433835"/>
                <a:gd name="connsiteY678" fmla="*/ 138149 h 518931"/>
                <a:gd name="connsiteX679" fmla="*/ 197981 w 433835"/>
                <a:gd name="connsiteY679" fmla="*/ 143388 h 518931"/>
                <a:gd name="connsiteX680" fmla="*/ 194238 w 433835"/>
                <a:gd name="connsiteY680" fmla="*/ 139740 h 518931"/>
                <a:gd name="connsiteX681" fmla="*/ 189456 w 433835"/>
                <a:gd name="connsiteY681" fmla="*/ 136387 h 518931"/>
                <a:gd name="connsiteX682" fmla="*/ 187971 w 433835"/>
                <a:gd name="connsiteY682" fmla="*/ 141225 h 518931"/>
                <a:gd name="connsiteX683" fmla="*/ 194771 w 433835"/>
                <a:gd name="connsiteY683" fmla="*/ 142578 h 518931"/>
                <a:gd name="connsiteX684" fmla="*/ 190294 w 433835"/>
                <a:gd name="connsiteY684" fmla="*/ 144293 h 518931"/>
                <a:gd name="connsiteX685" fmla="*/ 196571 w 433835"/>
                <a:gd name="connsiteY685" fmla="*/ 146683 h 518931"/>
                <a:gd name="connsiteX686" fmla="*/ 191476 w 433835"/>
                <a:gd name="connsiteY686" fmla="*/ 146588 h 518931"/>
                <a:gd name="connsiteX687" fmla="*/ 192838 w 433835"/>
                <a:gd name="connsiteY687" fmla="*/ 151531 h 518931"/>
                <a:gd name="connsiteX688" fmla="*/ 188656 w 433835"/>
                <a:gd name="connsiteY688" fmla="*/ 148931 h 518931"/>
                <a:gd name="connsiteX689" fmla="*/ 188666 w 433835"/>
                <a:gd name="connsiteY689" fmla="*/ 154903 h 518931"/>
                <a:gd name="connsiteX690" fmla="*/ 193305 w 433835"/>
                <a:gd name="connsiteY690" fmla="*/ 158637 h 518931"/>
                <a:gd name="connsiteX691" fmla="*/ 188999 w 433835"/>
                <a:gd name="connsiteY691" fmla="*/ 155237 h 518931"/>
                <a:gd name="connsiteX692" fmla="*/ 187275 w 433835"/>
                <a:gd name="connsiteY692" fmla="*/ 149389 h 518931"/>
                <a:gd name="connsiteX693" fmla="*/ 186856 w 433835"/>
                <a:gd name="connsiteY693" fmla="*/ 143740 h 518931"/>
                <a:gd name="connsiteX694" fmla="*/ 184741 w 433835"/>
                <a:gd name="connsiteY694" fmla="*/ 138806 h 518931"/>
                <a:gd name="connsiteX695" fmla="*/ 182598 w 433835"/>
                <a:gd name="connsiteY695" fmla="*/ 143464 h 518931"/>
                <a:gd name="connsiteX696" fmla="*/ 178874 w 433835"/>
                <a:gd name="connsiteY696" fmla="*/ 147074 h 518931"/>
                <a:gd name="connsiteX697" fmla="*/ 178483 w 433835"/>
                <a:gd name="connsiteY697" fmla="*/ 142254 h 518931"/>
                <a:gd name="connsiteX698" fmla="*/ 174797 w 433835"/>
                <a:gd name="connsiteY698" fmla="*/ 145426 h 518931"/>
                <a:gd name="connsiteX699" fmla="*/ 174312 w 433835"/>
                <a:gd name="connsiteY699" fmla="*/ 150370 h 518931"/>
                <a:gd name="connsiteX700" fmla="*/ 178074 w 433835"/>
                <a:gd name="connsiteY700" fmla="*/ 147360 h 518931"/>
                <a:gd name="connsiteX701" fmla="*/ 183808 w 433835"/>
                <a:gd name="connsiteY701" fmla="*/ 149445 h 518931"/>
                <a:gd name="connsiteX702" fmla="*/ 182122 w 433835"/>
                <a:gd name="connsiteY702" fmla="*/ 154360 h 518931"/>
                <a:gd name="connsiteX703" fmla="*/ 176741 w 433835"/>
                <a:gd name="connsiteY703" fmla="*/ 153246 h 518931"/>
                <a:gd name="connsiteX704" fmla="*/ 171454 w 433835"/>
                <a:gd name="connsiteY704" fmla="*/ 157066 h 518931"/>
                <a:gd name="connsiteX705" fmla="*/ 166053 w 433835"/>
                <a:gd name="connsiteY705" fmla="*/ 156056 h 518931"/>
                <a:gd name="connsiteX706" fmla="*/ 168054 w 433835"/>
                <a:gd name="connsiteY706" fmla="*/ 160723 h 518931"/>
                <a:gd name="connsiteX707" fmla="*/ 164072 w 433835"/>
                <a:gd name="connsiteY707" fmla="*/ 164543 h 518931"/>
                <a:gd name="connsiteX708" fmla="*/ 170492 w 433835"/>
                <a:gd name="connsiteY708" fmla="*/ 163000 h 518931"/>
                <a:gd name="connsiteX709" fmla="*/ 174435 w 433835"/>
                <a:gd name="connsiteY709" fmla="*/ 159256 h 518931"/>
                <a:gd name="connsiteX710" fmla="*/ 179112 w 433835"/>
                <a:gd name="connsiteY710" fmla="*/ 160561 h 518931"/>
                <a:gd name="connsiteX711" fmla="*/ 182074 w 433835"/>
                <a:gd name="connsiteY711" fmla="*/ 164409 h 518931"/>
                <a:gd name="connsiteX712" fmla="*/ 178379 w 433835"/>
                <a:gd name="connsiteY712" fmla="*/ 161066 h 518931"/>
                <a:gd name="connsiteX713" fmla="*/ 173378 w 433835"/>
                <a:gd name="connsiteY713" fmla="*/ 162085 h 518931"/>
                <a:gd name="connsiteX714" fmla="*/ 170844 w 433835"/>
                <a:gd name="connsiteY714" fmla="*/ 166695 h 518931"/>
                <a:gd name="connsiteX715" fmla="*/ 175664 w 433835"/>
                <a:gd name="connsiteY715" fmla="*/ 168267 h 518931"/>
                <a:gd name="connsiteX716" fmla="*/ 182218 w 433835"/>
                <a:gd name="connsiteY716" fmla="*/ 168534 h 518931"/>
                <a:gd name="connsiteX717" fmla="*/ 177407 w 433835"/>
                <a:gd name="connsiteY717" fmla="*/ 172448 h 518931"/>
                <a:gd name="connsiteX718" fmla="*/ 178303 w 433835"/>
                <a:gd name="connsiteY718" fmla="*/ 177935 h 518931"/>
                <a:gd name="connsiteX719" fmla="*/ 176102 w 433835"/>
                <a:gd name="connsiteY719" fmla="*/ 173344 h 518931"/>
                <a:gd name="connsiteX720" fmla="*/ 170711 w 433835"/>
                <a:gd name="connsiteY720" fmla="*/ 174477 h 518931"/>
                <a:gd name="connsiteX721" fmla="*/ 168178 w 433835"/>
                <a:gd name="connsiteY721" fmla="*/ 169972 h 518931"/>
                <a:gd name="connsiteX722" fmla="*/ 163329 w 433835"/>
                <a:gd name="connsiteY722" fmla="*/ 172448 h 518931"/>
                <a:gd name="connsiteX723" fmla="*/ 169044 w 433835"/>
                <a:gd name="connsiteY723" fmla="*/ 174544 h 518931"/>
                <a:gd name="connsiteX724" fmla="*/ 163748 w 433835"/>
                <a:gd name="connsiteY724" fmla="*/ 175239 h 518931"/>
                <a:gd name="connsiteX725" fmla="*/ 159681 w 433835"/>
                <a:gd name="connsiteY725" fmla="*/ 179535 h 518931"/>
                <a:gd name="connsiteX726" fmla="*/ 163596 w 433835"/>
                <a:gd name="connsiteY726" fmla="*/ 182640 h 518931"/>
                <a:gd name="connsiteX727" fmla="*/ 168815 w 433835"/>
                <a:gd name="connsiteY727" fmla="*/ 180106 h 518931"/>
                <a:gd name="connsiteX728" fmla="*/ 173730 w 433835"/>
                <a:gd name="connsiteY728" fmla="*/ 182469 h 518931"/>
                <a:gd name="connsiteX729" fmla="*/ 176169 w 433835"/>
                <a:gd name="connsiteY729" fmla="*/ 186669 h 518931"/>
                <a:gd name="connsiteX730" fmla="*/ 171854 w 433835"/>
                <a:gd name="connsiteY730" fmla="*/ 184431 h 518931"/>
                <a:gd name="connsiteX731" fmla="*/ 166825 w 433835"/>
                <a:gd name="connsiteY731" fmla="*/ 186774 h 518931"/>
                <a:gd name="connsiteX732" fmla="*/ 162329 w 433835"/>
                <a:gd name="connsiteY732" fmla="*/ 184393 h 518931"/>
                <a:gd name="connsiteX733" fmla="*/ 157291 w 433835"/>
                <a:gd name="connsiteY733" fmla="*/ 186431 h 518931"/>
                <a:gd name="connsiteX734" fmla="*/ 159738 w 433835"/>
                <a:gd name="connsiteY734" fmla="*/ 190879 h 518931"/>
                <a:gd name="connsiteX735" fmla="*/ 155271 w 433835"/>
                <a:gd name="connsiteY735" fmla="*/ 194137 h 518931"/>
                <a:gd name="connsiteX736" fmla="*/ 150728 w 433835"/>
                <a:gd name="connsiteY736" fmla="*/ 195851 h 518931"/>
                <a:gd name="connsiteX737" fmla="*/ 145203 w 433835"/>
                <a:gd name="connsiteY737" fmla="*/ 195861 h 518931"/>
                <a:gd name="connsiteX738" fmla="*/ 147451 w 433835"/>
                <a:gd name="connsiteY738" fmla="*/ 200319 h 518931"/>
                <a:gd name="connsiteX739" fmla="*/ 144165 w 433835"/>
                <a:gd name="connsiteY739" fmla="*/ 204471 h 518931"/>
                <a:gd name="connsiteX740" fmla="*/ 149928 w 433835"/>
                <a:gd name="connsiteY740" fmla="*/ 205119 h 518931"/>
                <a:gd name="connsiteX741" fmla="*/ 144774 w 433835"/>
                <a:gd name="connsiteY741" fmla="*/ 206681 h 518931"/>
                <a:gd name="connsiteX742" fmla="*/ 139650 w 433835"/>
                <a:gd name="connsiteY742" fmla="*/ 204986 h 518931"/>
                <a:gd name="connsiteX743" fmla="*/ 143860 w 433835"/>
                <a:gd name="connsiteY743" fmla="*/ 207643 h 518931"/>
                <a:gd name="connsiteX744" fmla="*/ 139002 w 433835"/>
                <a:gd name="connsiteY744" fmla="*/ 207710 h 518931"/>
                <a:gd name="connsiteX745" fmla="*/ 138497 w 433835"/>
                <a:gd name="connsiteY745" fmla="*/ 212453 h 518931"/>
                <a:gd name="connsiteX746" fmla="*/ 143288 w 433835"/>
                <a:gd name="connsiteY746" fmla="*/ 210968 h 518931"/>
                <a:gd name="connsiteX747" fmla="*/ 140164 w 433835"/>
                <a:gd name="connsiteY747" fmla="*/ 214673 h 518931"/>
                <a:gd name="connsiteX748" fmla="*/ 134726 w 433835"/>
                <a:gd name="connsiteY748" fmla="*/ 213825 h 518931"/>
                <a:gd name="connsiteX749" fmla="*/ 137755 w 433835"/>
                <a:gd name="connsiteY749" fmla="*/ 218607 h 518931"/>
                <a:gd name="connsiteX750" fmla="*/ 141812 w 433835"/>
                <a:gd name="connsiteY750" fmla="*/ 221550 h 518931"/>
                <a:gd name="connsiteX751" fmla="*/ 137478 w 433835"/>
                <a:gd name="connsiteY751" fmla="*/ 224569 h 518931"/>
                <a:gd name="connsiteX752" fmla="*/ 144327 w 433835"/>
                <a:gd name="connsiteY752" fmla="*/ 224226 h 518931"/>
                <a:gd name="connsiteX753" fmla="*/ 150089 w 433835"/>
                <a:gd name="connsiteY753" fmla="*/ 224198 h 518931"/>
                <a:gd name="connsiteX754" fmla="*/ 153995 w 433835"/>
                <a:gd name="connsiteY754" fmla="*/ 221416 h 518931"/>
                <a:gd name="connsiteX755" fmla="*/ 147832 w 433835"/>
                <a:gd name="connsiteY755" fmla="*/ 227017 h 518931"/>
                <a:gd name="connsiteX756" fmla="*/ 144051 w 433835"/>
                <a:gd name="connsiteY756" fmla="*/ 230932 h 518931"/>
                <a:gd name="connsiteX757" fmla="*/ 144746 w 433835"/>
                <a:gd name="connsiteY757" fmla="*/ 225769 h 518931"/>
                <a:gd name="connsiteX758" fmla="*/ 138954 w 433835"/>
                <a:gd name="connsiteY758" fmla="*/ 227293 h 518931"/>
                <a:gd name="connsiteX759" fmla="*/ 132306 w 433835"/>
                <a:gd name="connsiteY759" fmla="*/ 230065 h 518931"/>
                <a:gd name="connsiteX760" fmla="*/ 129477 w 433835"/>
                <a:gd name="connsiteY760" fmla="*/ 234028 h 518931"/>
                <a:gd name="connsiteX761" fmla="*/ 135449 w 433835"/>
                <a:gd name="connsiteY761" fmla="*/ 232246 h 518931"/>
                <a:gd name="connsiteX762" fmla="*/ 134869 w 433835"/>
                <a:gd name="connsiteY762" fmla="*/ 237418 h 518931"/>
                <a:gd name="connsiteX763" fmla="*/ 138307 w 433835"/>
                <a:gd name="connsiteY763" fmla="*/ 241200 h 518931"/>
                <a:gd name="connsiteX764" fmla="*/ 134087 w 433835"/>
                <a:gd name="connsiteY764" fmla="*/ 238161 h 518931"/>
                <a:gd name="connsiteX765" fmla="*/ 129182 w 433835"/>
                <a:gd name="connsiteY765" fmla="*/ 239552 h 518931"/>
                <a:gd name="connsiteX766" fmla="*/ 130382 w 433835"/>
                <a:gd name="connsiteY766" fmla="*/ 244419 h 518931"/>
                <a:gd name="connsiteX767" fmla="*/ 129325 w 433835"/>
                <a:gd name="connsiteY767" fmla="*/ 249372 h 518931"/>
                <a:gd name="connsiteX768" fmla="*/ 124458 w 433835"/>
                <a:gd name="connsiteY768" fmla="*/ 250029 h 518931"/>
                <a:gd name="connsiteX769" fmla="*/ 126753 w 433835"/>
                <a:gd name="connsiteY769" fmla="*/ 255097 h 518931"/>
                <a:gd name="connsiteX770" fmla="*/ 131258 w 433835"/>
                <a:gd name="connsiteY770" fmla="*/ 257049 h 518931"/>
                <a:gd name="connsiteX771" fmla="*/ 126153 w 433835"/>
                <a:gd name="connsiteY771" fmla="*/ 257211 h 518931"/>
                <a:gd name="connsiteX772" fmla="*/ 123934 w 433835"/>
                <a:gd name="connsiteY772" fmla="*/ 252335 h 518931"/>
                <a:gd name="connsiteX773" fmla="*/ 121505 w 433835"/>
                <a:gd name="connsiteY773" fmla="*/ 257830 h 518931"/>
                <a:gd name="connsiteX774" fmla="*/ 120010 w 433835"/>
                <a:gd name="connsiteY774" fmla="*/ 263088 h 518931"/>
                <a:gd name="connsiteX775" fmla="*/ 126391 w 433835"/>
                <a:gd name="connsiteY775" fmla="*/ 260583 h 518931"/>
                <a:gd name="connsiteX776" fmla="*/ 122724 w 433835"/>
                <a:gd name="connsiteY776" fmla="*/ 265869 h 518931"/>
                <a:gd name="connsiteX777" fmla="*/ 126734 w 433835"/>
                <a:gd name="connsiteY777" fmla="*/ 269937 h 518931"/>
                <a:gd name="connsiteX778" fmla="*/ 130449 w 433835"/>
                <a:gd name="connsiteY778" fmla="*/ 266927 h 518931"/>
                <a:gd name="connsiteX779" fmla="*/ 134183 w 433835"/>
                <a:gd name="connsiteY779" fmla="*/ 262069 h 518931"/>
                <a:gd name="connsiteX780" fmla="*/ 131097 w 433835"/>
                <a:gd name="connsiteY780" fmla="*/ 267117 h 518931"/>
                <a:gd name="connsiteX781" fmla="*/ 125172 w 433835"/>
                <a:gd name="connsiteY781" fmla="*/ 271308 h 518931"/>
                <a:gd name="connsiteX782" fmla="*/ 120733 w 433835"/>
                <a:gd name="connsiteY782" fmla="*/ 273175 h 518931"/>
                <a:gd name="connsiteX783" fmla="*/ 123476 w 433835"/>
                <a:gd name="connsiteY783" fmla="*/ 269203 h 518931"/>
                <a:gd name="connsiteX784" fmla="*/ 119276 w 433835"/>
                <a:gd name="connsiteY784" fmla="*/ 272194 h 518931"/>
                <a:gd name="connsiteX785" fmla="*/ 115104 w 433835"/>
                <a:gd name="connsiteY785" fmla="*/ 275042 h 518931"/>
                <a:gd name="connsiteX786" fmla="*/ 109894 w 433835"/>
                <a:gd name="connsiteY786" fmla="*/ 277605 h 518931"/>
                <a:gd name="connsiteX787" fmla="*/ 106170 w 433835"/>
                <a:gd name="connsiteY787" fmla="*/ 282529 h 518931"/>
                <a:gd name="connsiteX788" fmla="*/ 112171 w 433835"/>
                <a:gd name="connsiteY788" fmla="*/ 281929 h 518931"/>
                <a:gd name="connsiteX789" fmla="*/ 116676 w 433835"/>
                <a:gd name="connsiteY789" fmla="*/ 278224 h 518931"/>
                <a:gd name="connsiteX790" fmla="*/ 121838 w 433835"/>
                <a:gd name="connsiteY790" fmla="*/ 277185 h 518931"/>
                <a:gd name="connsiteX791" fmla="*/ 113504 w 433835"/>
                <a:gd name="connsiteY791" fmla="*/ 280157 h 518931"/>
                <a:gd name="connsiteX792" fmla="*/ 111542 w 433835"/>
                <a:gd name="connsiteY792" fmla="*/ 284767 h 518931"/>
                <a:gd name="connsiteX793" fmla="*/ 108617 w 433835"/>
                <a:gd name="connsiteY793" fmla="*/ 289520 h 518931"/>
                <a:gd name="connsiteX794" fmla="*/ 113371 w 433835"/>
                <a:gd name="connsiteY794" fmla="*/ 290987 h 518931"/>
                <a:gd name="connsiteX795" fmla="*/ 109399 w 433835"/>
                <a:gd name="connsiteY795" fmla="*/ 294302 h 518931"/>
                <a:gd name="connsiteX796" fmla="*/ 108599 w 433835"/>
                <a:gd name="connsiteY796" fmla="*/ 299026 h 518931"/>
                <a:gd name="connsiteX797" fmla="*/ 105008 w 433835"/>
                <a:gd name="connsiteY797" fmla="*/ 295026 h 518931"/>
                <a:gd name="connsiteX798" fmla="*/ 101521 w 433835"/>
                <a:gd name="connsiteY798" fmla="*/ 290444 h 518931"/>
                <a:gd name="connsiteX799" fmla="*/ 98807 w 433835"/>
                <a:gd name="connsiteY799" fmla="*/ 294959 h 518931"/>
                <a:gd name="connsiteX800" fmla="*/ 94244 w 433835"/>
                <a:gd name="connsiteY800" fmla="*/ 296873 h 518931"/>
                <a:gd name="connsiteX801" fmla="*/ 92921 w 433835"/>
                <a:gd name="connsiteY801" fmla="*/ 301979 h 518931"/>
                <a:gd name="connsiteX802" fmla="*/ 91606 w 433835"/>
                <a:gd name="connsiteY802" fmla="*/ 306941 h 518931"/>
                <a:gd name="connsiteX803" fmla="*/ 87920 w 433835"/>
                <a:gd name="connsiteY803" fmla="*/ 310647 h 518931"/>
                <a:gd name="connsiteX804" fmla="*/ 84700 w 433835"/>
                <a:gd name="connsiteY804" fmla="*/ 315190 h 518931"/>
                <a:gd name="connsiteX805" fmla="*/ 82319 w 433835"/>
                <a:gd name="connsiteY805" fmla="*/ 319981 h 518931"/>
                <a:gd name="connsiteX806" fmla="*/ 77728 w 433835"/>
                <a:gd name="connsiteY806" fmla="*/ 324344 h 518931"/>
                <a:gd name="connsiteX807" fmla="*/ 82910 w 433835"/>
                <a:gd name="connsiteY807" fmla="*/ 324182 h 518931"/>
                <a:gd name="connsiteX808" fmla="*/ 83090 w 433835"/>
                <a:gd name="connsiteY808" fmla="*/ 329096 h 518931"/>
                <a:gd name="connsiteX809" fmla="*/ 87491 w 433835"/>
                <a:gd name="connsiteY809" fmla="*/ 332288 h 518931"/>
                <a:gd name="connsiteX810" fmla="*/ 92435 w 433835"/>
                <a:gd name="connsiteY810" fmla="*/ 329678 h 518931"/>
                <a:gd name="connsiteX811" fmla="*/ 95778 w 433835"/>
                <a:gd name="connsiteY811" fmla="*/ 325934 h 518931"/>
                <a:gd name="connsiteX812" fmla="*/ 101293 w 433835"/>
                <a:gd name="connsiteY812" fmla="*/ 323153 h 518931"/>
                <a:gd name="connsiteX813" fmla="*/ 102550 w 433835"/>
                <a:gd name="connsiteY813" fmla="*/ 318076 h 518931"/>
                <a:gd name="connsiteX814" fmla="*/ 96654 w 433835"/>
                <a:gd name="connsiteY814" fmla="*/ 319733 h 518931"/>
                <a:gd name="connsiteX815" fmla="*/ 100769 w 433835"/>
                <a:gd name="connsiteY815" fmla="*/ 317200 h 518931"/>
                <a:gd name="connsiteX816" fmla="*/ 105436 w 433835"/>
                <a:gd name="connsiteY816" fmla="*/ 313342 h 518931"/>
                <a:gd name="connsiteX817" fmla="*/ 108437 w 433835"/>
                <a:gd name="connsiteY817" fmla="*/ 309570 h 518931"/>
                <a:gd name="connsiteX818" fmla="*/ 107360 w 433835"/>
                <a:gd name="connsiteY818" fmla="*/ 314857 h 518931"/>
                <a:gd name="connsiteX819" fmla="*/ 103283 w 433835"/>
                <a:gd name="connsiteY819" fmla="*/ 317885 h 518931"/>
                <a:gd name="connsiteX820" fmla="*/ 108017 w 433835"/>
                <a:gd name="connsiteY820" fmla="*/ 316038 h 518931"/>
                <a:gd name="connsiteX821" fmla="*/ 109627 w 433835"/>
                <a:gd name="connsiteY821" fmla="*/ 321029 h 518931"/>
                <a:gd name="connsiteX822" fmla="*/ 105570 w 433835"/>
                <a:gd name="connsiteY822" fmla="*/ 324125 h 518931"/>
                <a:gd name="connsiteX823" fmla="*/ 100350 w 433835"/>
                <a:gd name="connsiteY823" fmla="*/ 325677 h 518931"/>
                <a:gd name="connsiteX824" fmla="*/ 96635 w 433835"/>
                <a:gd name="connsiteY824" fmla="*/ 329287 h 518931"/>
                <a:gd name="connsiteX825" fmla="*/ 100350 w 433835"/>
                <a:gd name="connsiteY825" fmla="*/ 333249 h 518931"/>
                <a:gd name="connsiteX826" fmla="*/ 94768 w 433835"/>
                <a:gd name="connsiteY826" fmla="*/ 334859 h 518931"/>
                <a:gd name="connsiteX827" fmla="*/ 88644 w 433835"/>
                <a:gd name="connsiteY827" fmla="*/ 334116 h 518931"/>
                <a:gd name="connsiteX828" fmla="*/ 88272 w 433835"/>
                <a:gd name="connsiteY828" fmla="*/ 339288 h 518931"/>
                <a:gd name="connsiteX829" fmla="*/ 83233 w 433835"/>
                <a:gd name="connsiteY829" fmla="*/ 339164 h 518931"/>
                <a:gd name="connsiteX830" fmla="*/ 85139 w 433835"/>
                <a:gd name="connsiteY830" fmla="*/ 334402 h 518931"/>
                <a:gd name="connsiteX831" fmla="*/ 82024 w 433835"/>
                <a:gd name="connsiteY831" fmla="*/ 330039 h 518931"/>
                <a:gd name="connsiteX832" fmla="*/ 77271 w 433835"/>
                <a:gd name="connsiteY832" fmla="*/ 329287 h 518931"/>
                <a:gd name="connsiteX833" fmla="*/ 72965 w 433835"/>
                <a:gd name="connsiteY833" fmla="*/ 331440 h 518931"/>
                <a:gd name="connsiteX834" fmla="*/ 72756 w 433835"/>
                <a:gd name="connsiteY834" fmla="*/ 337021 h 518931"/>
                <a:gd name="connsiteX835" fmla="*/ 68670 w 433835"/>
                <a:gd name="connsiteY835" fmla="*/ 334478 h 518931"/>
                <a:gd name="connsiteX836" fmla="*/ 63297 w 433835"/>
                <a:gd name="connsiteY836" fmla="*/ 335631 h 518931"/>
                <a:gd name="connsiteX837" fmla="*/ 61202 w 433835"/>
                <a:gd name="connsiteY837" fmla="*/ 340060 h 518931"/>
                <a:gd name="connsiteX838" fmla="*/ 66527 w 433835"/>
                <a:gd name="connsiteY838" fmla="*/ 343232 h 518931"/>
                <a:gd name="connsiteX839" fmla="*/ 61478 w 433835"/>
                <a:gd name="connsiteY839" fmla="*/ 344870 h 518931"/>
                <a:gd name="connsiteX840" fmla="*/ 56621 w 433835"/>
                <a:gd name="connsiteY840" fmla="*/ 345270 h 518931"/>
                <a:gd name="connsiteX841" fmla="*/ 57516 w 433835"/>
                <a:gd name="connsiteY841" fmla="*/ 350356 h 518931"/>
                <a:gd name="connsiteX842" fmla="*/ 63164 w 433835"/>
                <a:gd name="connsiteY842" fmla="*/ 350995 h 518931"/>
                <a:gd name="connsiteX843" fmla="*/ 62878 w 433835"/>
                <a:gd name="connsiteY843" fmla="*/ 356443 h 518931"/>
                <a:gd name="connsiteX844" fmla="*/ 57335 w 433835"/>
                <a:gd name="connsiteY844" fmla="*/ 355767 h 518931"/>
                <a:gd name="connsiteX845" fmla="*/ 56649 w 433835"/>
                <a:gd name="connsiteY845" fmla="*/ 350795 h 518931"/>
                <a:gd name="connsiteX846" fmla="*/ 53630 w 433835"/>
                <a:gd name="connsiteY846" fmla="*/ 346632 h 518931"/>
                <a:gd name="connsiteX847" fmla="*/ 54658 w 433835"/>
                <a:gd name="connsiteY847" fmla="*/ 352585 h 518931"/>
                <a:gd name="connsiteX848" fmla="*/ 56477 w 433835"/>
                <a:gd name="connsiteY848" fmla="*/ 357567 h 518931"/>
                <a:gd name="connsiteX849" fmla="*/ 61174 w 433835"/>
                <a:gd name="connsiteY849" fmla="*/ 360272 h 518931"/>
                <a:gd name="connsiteX850" fmla="*/ 54678 w 433835"/>
                <a:gd name="connsiteY850" fmla="*/ 357119 h 518931"/>
                <a:gd name="connsiteX851" fmla="*/ 53059 w 433835"/>
                <a:gd name="connsiteY851" fmla="*/ 351985 h 518931"/>
                <a:gd name="connsiteX852" fmla="*/ 47219 w 433835"/>
                <a:gd name="connsiteY852" fmla="*/ 354443 h 518931"/>
                <a:gd name="connsiteX853" fmla="*/ 42733 w 433835"/>
                <a:gd name="connsiteY853" fmla="*/ 352214 h 518931"/>
                <a:gd name="connsiteX854" fmla="*/ 37799 w 433835"/>
                <a:gd name="connsiteY854" fmla="*/ 351109 h 518931"/>
                <a:gd name="connsiteX855" fmla="*/ 35304 w 433835"/>
                <a:gd name="connsiteY855" fmla="*/ 355243 h 518931"/>
                <a:gd name="connsiteX856" fmla="*/ 35561 w 433835"/>
                <a:gd name="connsiteY856" fmla="*/ 360653 h 518931"/>
                <a:gd name="connsiteX857" fmla="*/ 40295 w 433835"/>
                <a:gd name="connsiteY857" fmla="*/ 359958 h 518931"/>
                <a:gd name="connsiteX858" fmla="*/ 46410 w 433835"/>
                <a:gd name="connsiteY858" fmla="*/ 358157 h 518931"/>
                <a:gd name="connsiteX859" fmla="*/ 41942 w 433835"/>
                <a:gd name="connsiteY859" fmla="*/ 360120 h 518931"/>
                <a:gd name="connsiteX860" fmla="*/ 51506 w 433835"/>
                <a:gd name="connsiteY860" fmla="*/ 358995 h 518931"/>
                <a:gd name="connsiteX861" fmla="*/ 46162 w 433835"/>
                <a:gd name="connsiteY861" fmla="*/ 361796 h 518931"/>
                <a:gd name="connsiteX862" fmla="*/ 42743 w 433835"/>
                <a:gd name="connsiteY862" fmla="*/ 365168 h 518931"/>
                <a:gd name="connsiteX863" fmla="*/ 47915 w 433835"/>
                <a:gd name="connsiteY863" fmla="*/ 365692 h 518931"/>
                <a:gd name="connsiteX864" fmla="*/ 43286 w 433835"/>
                <a:gd name="connsiteY864" fmla="*/ 367568 h 518931"/>
                <a:gd name="connsiteX865" fmla="*/ 38628 w 433835"/>
                <a:gd name="connsiteY865" fmla="*/ 363996 h 518931"/>
                <a:gd name="connsiteX866" fmla="*/ 32541 w 433835"/>
                <a:gd name="connsiteY866" fmla="*/ 363234 h 518931"/>
                <a:gd name="connsiteX867" fmla="*/ 26893 w 433835"/>
                <a:gd name="connsiteY867" fmla="*/ 364606 h 518931"/>
                <a:gd name="connsiteX868" fmla="*/ 30941 w 433835"/>
                <a:gd name="connsiteY868" fmla="*/ 368730 h 518931"/>
                <a:gd name="connsiteX869" fmla="*/ 35008 w 433835"/>
                <a:gd name="connsiteY869" fmla="*/ 371578 h 518931"/>
                <a:gd name="connsiteX870" fmla="*/ 38800 w 433835"/>
                <a:gd name="connsiteY870" fmla="*/ 376379 h 518931"/>
                <a:gd name="connsiteX871" fmla="*/ 36342 w 433835"/>
                <a:gd name="connsiteY871" fmla="*/ 380789 h 518931"/>
                <a:gd name="connsiteX872" fmla="*/ 34513 w 433835"/>
                <a:gd name="connsiteY872" fmla="*/ 374826 h 518931"/>
                <a:gd name="connsiteX873" fmla="*/ 31303 w 433835"/>
                <a:gd name="connsiteY873" fmla="*/ 370435 h 518931"/>
                <a:gd name="connsiteX874" fmla="*/ 26788 w 433835"/>
                <a:gd name="connsiteY874" fmla="*/ 372264 h 518931"/>
                <a:gd name="connsiteX875" fmla="*/ 27531 w 433835"/>
                <a:gd name="connsiteY875" fmla="*/ 377093 h 518931"/>
                <a:gd name="connsiteX876" fmla="*/ 29141 w 433835"/>
                <a:gd name="connsiteY876" fmla="*/ 382151 h 518931"/>
                <a:gd name="connsiteX877" fmla="*/ 27026 w 433835"/>
                <a:gd name="connsiteY877" fmla="*/ 377560 h 518931"/>
                <a:gd name="connsiteX878" fmla="*/ 23226 w 433835"/>
                <a:gd name="connsiteY878" fmla="*/ 373797 h 518931"/>
                <a:gd name="connsiteX879" fmla="*/ 19054 w 433835"/>
                <a:gd name="connsiteY879" fmla="*/ 376979 h 518931"/>
                <a:gd name="connsiteX880" fmla="*/ 20597 w 433835"/>
                <a:gd name="connsiteY880" fmla="*/ 381560 h 518931"/>
                <a:gd name="connsiteX881" fmla="*/ 24540 w 433835"/>
                <a:gd name="connsiteY881" fmla="*/ 384418 h 518931"/>
                <a:gd name="connsiteX882" fmla="*/ 19520 w 433835"/>
                <a:gd name="connsiteY882" fmla="*/ 381570 h 518931"/>
                <a:gd name="connsiteX883" fmla="*/ 16949 w 433835"/>
                <a:gd name="connsiteY883" fmla="*/ 386304 h 518931"/>
                <a:gd name="connsiteX884" fmla="*/ 18273 w 433835"/>
                <a:gd name="connsiteY884" fmla="*/ 381551 h 518931"/>
                <a:gd name="connsiteX885" fmla="*/ 13434 w 433835"/>
                <a:gd name="connsiteY885" fmla="*/ 380522 h 518931"/>
                <a:gd name="connsiteX886" fmla="*/ 10720 w 433835"/>
                <a:gd name="connsiteY886" fmla="*/ 385989 h 518931"/>
                <a:gd name="connsiteX887" fmla="*/ 7757 w 433835"/>
                <a:gd name="connsiteY887" fmla="*/ 381132 h 518931"/>
                <a:gd name="connsiteX888" fmla="*/ 9748 w 433835"/>
                <a:gd name="connsiteY888" fmla="*/ 385570 h 518931"/>
                <a:gd name="connsiteX889" fmla="*/ 5424 w 433835"/>
                <a:gd name="connsiteY889" fmla="*/ 387923 h 518931"/>
                <a:gd name="connsiteX890" fmla="*/ 10234 w 433835"/>
                <a:gd name="connsiteY890" fmla="*/ 388590 h 518931"/>
                <a:gd name="connsiteX891" fmla="*/ 15387 w 433835"/>
                <a:gd name="connsiteY891" fmla="*/ 389342 h 518931"/>
                <a:gd name="connsiteX892" fmla="*/ 19987 w 433835"/>
                <a:gd name="connsiteY892" fmla="*/ 390876 h 518931"/>
                <a:gd name="connsiteX893" fmla="*/ 24893 w 433835"/>
                <a:gd name="connsiteY893" fmla="*/ 391380 h 518931"/>
                <a:gd name="connsiteX894" fmla="*/ 29760 w 433835"/>
                <a:gd name="connsiteY894" fmla="*/ 390323 h 518931"/>
                <a:gd name="connsiteX895" fmla="*/ 25693 w 433835"/>
                <a:gd name="connsiteY895" fmla="*/ 392914 h 518931"/>
                <a:gd name="connsiteX896" fmla="*/ 20654 w 433835"/>
                <a:gd name="connsiteY896" fmla="*/ 391866 h 518931"/>
                <a:gd name="connsiteX897" fmla="*/ 14263 w 433835"/>
                <a:gd name="connsiteY897" fmla="*/ 392343 h 518931"/>
                <a:gd name="connsiteX898" fmla="*/ 9986 w 433835"/>
                <a:gd name="connsiteY898" fmla="*/ 389371 h 518931"/>
                <a:gd name="connsiteX899" fmla="*/ 5805 w 433835"/>
                <a:gd name="connsiteY899" fmla="*/ 393086 h 518931"/>
                <a:gd name="connsiteX900" fmla="*/ 2347 w 433835"/>
                <a:gd name="connsiteY900" fmla="*/ 396581 h 518931"/>
                <a:gd name="connsiteX901" fmla="*/ 6671 w 433835"/>
                <a:gd name="connsiteY901" fmla="*/ 399239 h 518931"/>
                <a:gd name="connsiteX902" fmla="*/ 6862 w 433835"/>
                <a:gd name="connsiteY902" fmla="*/ 404001 h 518931"/>
                <a:gd name="connsiteX903" fmla="*/ 13130 w 433835"/>
                <a:gd name="connsiteY903" fmla="*/ 404887 h 518931"/>
                <a:gd name="connsiteX904" fmla="*/ 8205 w 433835"/>
                <a:gd name="connsiteY904" fmla="*/ 404716 h 518931"/>
                <a:gd name="connsiteX905" fmla="*/ 2385 w 433835"/>
                <a:gd name="connsiteY905" fmla="*/ 406878 h 518931"/>
                <a:gd name="connsiteX906" fmla="*/ 9272 w 433835"/>
                <a:gd name="connsiteY906" fmla="*/ 408306 h 518931"/>
                <a:gd name="connsiteX907" fmla="*/ 3881 w 433835"/>
                <a:gd name="connsiteY907" fmla="*/ 410793 h 518931"/>
                <a:gd name="connsiteX908" fmla="*/ 7976 w 433835"/>
                <a:gd name="connsiteY908" fmla="*/ 414688 h 518931"/>
                <a:gd name="connsiteX909" fmla="*/ 12148 w 433835"/>
                <a:gd name="connsiteY909" fmla="*/ 417222 h 518931"/>
                <a:gd name="connsiteX910" fmla="*/ 16320 w 433835"/>
                <a:gd name="connsiteY910" fmla="*/ 413983 h 518931"/>
                <a:gd name="connsiteX911" fmla="*/ 22712 w 433835"/>
                <a:gd name="connsiteY911" fmla="*/ 415479 h 518931"/>
                <a:gd name="connsiteX912" fmla="*/ 27217 w 433835"/>
                <a:gd name="connsiteY912" fmla="*/ 417174 h 518931"/>
                <a:gd name="connsiteX913" fmla="*/ 28036 w 433835"/>
                <a:gd name="connsiteY913" fmla="*/ 411850 h 518931"/>
                <a:gd name="connsiteX914" fmla="*/ 31932 w 433835"/>
                <a:gd name="connsiteY914" fmla="*/ 406744 h 518931"/>
                <a:gd name="connsiteX915" fmla="*/ 30627 w 433835"/>
                <a:gd name="connsiteY915" fmla="*/ 411450 h 518931"/>
                <a:gd name="connsiteX916" fmla="*/ 34399 w 433835"/>
                <a:gd name="connsiteY916" fmla="*/ 415622 h 518931"/>
                <a:gd name="connsiteX917" fmla="*/ 38656 w 433835"/>
                <a:gd name="connsiteY917" fmla="*/ 411983 h 518931"/>
                <a:gd name="connsiteX918" fmla="*/ 35675 w 433835"/>
                <a:gd name="connsiteY918" fmla="*/ 416031 h 518931"/>
                <a:gd name="connsiteX919" fmla="*/ 41257 w 433835"/>
                <a:gd name="connsiteY919" fmla="*/ 415784 h 518931"/>
                <a:gd name="connsiteX920" fmla="*/ 39971 w 433835"/>
                <a:gd name="connsiteY920" fmla="*/ 410850 h 518931"/>
                <a:gd name="connsiteX921" fmla="*/ 43143 w 433835"/>
                <a:gd name="connsiteY921" fmla="*/ 407002 h 518931"/>
                <a:gd name="connsiteX922" fmla="*/ 42162 w 433835"/>
                <a:gd name="connsiteY922" fmla="*/ 412012 h 518931"/>
                <a:gd name="connsiteX923" fmla="*/ 47610 w 433835"/>
                <a:gd name="connsiteY923" fmla="*/ 413117 h 518931"/>
                <a:gd name="connsiteX924" fmla="*/ 42057 w 433835"/>
                <a:gd name="connsiteY924" fmla="*/ 416127 h 518931"/>
                <a:gd name="connsiteX925" fmla="*/ 36951 w 433835"/>
                <a:gd name="connsiteY925" fmla="*/ 417317 h 518931"/>
                <a:gd name="connsiteX926" fmla="*/ 38790 w 433835"/>
                <a:gd name="connsiteY926" fmla="*/ 422794 h 518931"/>
                <a:gd name="connsiteX927" fmla="*/ 35999 w 433835"/>
                <a:gd name="connsiteY927" fmla="*/ 418860 h 518931"/>
                <a:gd name="connsiteX928" fmla="*/ 30989 w 433835"/>
                <a:gd name="connsiteY928" fmla="*/ 416003 h 518931"/>
                <a:gd name="connsiteX929" fmla="*/ 26512 w 433835"/>
                <a:gd name="connsiteY929" fmla="*/ 418746 h 518931"/>
                <a:gd name="connsiteX930" fmla="*/ 20073 w 433835"/>
                <a:gd name="connsiteY930" fmla="*/ 417508 h 518931"/>
                <a:gd name="connsiteX931" fmla="*/ 14282 w 433835"/>
                <a:gd name="connsiteY931" fmla="*/ 418051 h 518931"/>
                <a:gd name="connsiteX932" fmla="*/ 10844 w 433835"/>
                <a:gd name="connsiteY932" fmla="*/ 421575 h 518931"/>
                <a:gd name="connsiteX933" fmla="*/ 6224 w 433835"/>
                <a:gd name="connsiteY933" fmla="*/ 418470 h 518931"/>
                <a:gd name="connsiteX934" fmla="*/ 4843 w 433835"/>
                <a:gd name="connsiteY934" fmla="*/ 424623 h 518931"/>
                <a:gd name="connsiteX935" fmla="*/ 10386 w 433835"/>
                <a:gd name="connsiteY935" fmla="*/ 425071 h 518931"/>
                <a:gd name="connsiteX936" fmla="*/ 7262 w 433835"/>
                <a:gd name="connsiteY936" fmla="*/ 429262 h 518931"/>
                <a:gd name="connsiteX937" fmla="*/ 10568 w 433835"/>
                <a:gd name="connsiteY937" fmla="*/ 432710 h 518931"/>
                <a:gd name="connsiteX938" fmla="*/ 5052 w 433835"/>
                <a:gd name="connsiteY938" fmla="*/ 428690 h 518931"/>
                <a:gd name="connsiteX939" fmla="*/ 6424 w 433835"/>
                <a:gd name="connsiteY939" fmla="*/ 433510 h 518931"/>
                <a:gd name="connsiteX940" fmla="*/ 11310 w 433835"/>
                <a:gd name="connsiteY940" fmla="*/ 433633 h 518931"/>
                <a:gd name="connsiteX941" fmla="*/ 14529 w 433835"/>
                <a:gd name="connsiteY941" fmla="*/ 429090 h 518931"/>
                <a:gd name="connsiteX942" fmla="*/ 16778 w 433835"/>
                <a:gd name="connsiteY942" fmla="*/ 433976 h 518931"/>
                <a:gd name="connsiteX943" fmla="*/ 15006 w 433835"/>
                <a:gd name="connsiteY943" fmla="*/ 439463 h 518931"/>
                <a:gd name="connsiteX944" fmla="*/ 10225 w 433835"/>
                <a:gd name="connsiteY944" fmla="*/ 439663 h 518931"/>
                <a:gd name="connsiteX945" fmla="*/ 5614 w 433835"/>
                <a:gd name="connsiteY945" fmla="*/ 442320 h 518931"/>
                <a:gd name="connsiteX946" fmla="*/ 7157 w 433835"/>
                <a:gd name="connsiteY946" fmla="*/ 447083 h 518931"/>
                <a:gd name="connsiteX947" fmla="*/ 12320 w 433835"/>
                <a:gd name="connsiteY947" fmla="*/ 446568 h 518931"/>
                <a:gd name="connsiteX948" fmla="*/ 14720 w 433835"/>
                <a:gd name="connsiteY948" fmla="*/ 442006 h 518931"/>
                <a:gd name="connsiteX949" fmla="*/ 12453 w 433835"/>
                <a:gd name="connsiteY949" fmla="*/ 446340 h 518931"/>
                <a:gd name="connsiteX950" fmla="*/ 15482 w 433835"/>
                <a:gd name="connsiteY950" fmla="*/ 450626 h 518931"/>
                <a:gd name="connsiteX951" fmla="*/ 15454 w 433835"/>
                <a:gd name="connsiteY951" fmla="*/ 455408 h 518931"/>
                <a:gd name="connsiteX952" fmla="*/ 17758 w 433835"/>
                <a:gd name="connsiteY952" fmla="*/ 449331 h 518931"/>
                <a:gd name="connsiteX953" fmla="*/ 21864 w 433835"/>
                <a:gd name="connsiteY953" fmla="*/ 446683 h 518931"/>
                <a:gd name="connsiteX954" fmla="*/ 22740 w 433835"/>
                <a:gd name="connsiteY954" fmla="*/ 441834 h 518931"/>
                <a:gd name="connsiteX955" fmla="*/ 28046 w 433835"/>
                <a:gd name="connsiteY955" fmla="*/ 439491 h 518931"/>
                <a:gd name="connsiteX956" fmla="*/ 33218 w 433835"/>
                <a:gd name="connsiteY956" fmla="*/ 438425 h 518931"/>
                <a:gd name="connsiteX957" fmla="*/ 30274 w 433835"/>
                <a:gd name="connsiteY957" fmla="*/ 443016 h 518931"/>
                <a:gd name="connsiteX958" fmla="*/ 28779 w 433835"/>
                <a:gd name="connsiteY958" fmla="*/ 449121 h 518931"/>
                <a:gd name="connsiteX959" fmla="*/ 29351 w 433835"/>
                <a:gd name="connsiteY959" fmla="*/ 443797 h 518931"/>
                <a:gd name="connsiteX960" fmla="*/ 23378 w 433835"/>
                <a:gd name="connsiteY960" fmla="*/ 444692 h 518931"/>
                <a:gd name="connsiteX961" fmla="*/ 21473 w 433835"/>
                <a:gd name="connsiteY961" fmla="*/ 449988 h 518931"/>
                <a:gd name="connsiteX962" fmla="*/ 19026 w 433835"/>
                <a:gd name="connsiteY962" fmla="*/ 454693 h 518931"/>
                <a:gd name="connsiteX963" fmla="*/ 15444 w 433835"/>
                <a:gd name="connsiteY963" fmla="*/ 458141 h 518931"/>
                <a:gd name="connsiteX964" fmla="*/ 18997 w 433835"/>
                <a:gd name="connsiteY964" fmla="*/ 462485 h 518931"/>
                <a:gd name="connsiteX965" fmla="*/ 24931 w 433835"/>
                <a:gd name="connsiteY965" fmla="*/ 459561 h 518931"/>
                <a:gd name="connsiteX966" fmla="*/ 20835 w 433835"/>
                <a:gd name="connsiteY966" fmla="*/ 463428 h 518931"/>
                <a:gd name="connsiteX967" fmla="*/ 15739 w 433835"/>
                <a:gd name="connsiteY967" fmla="*/ 465133 h 518931"/>
                <a:gd name="connsiteX968" fmla="*/ 12120 w 433835"/>
                <a:gd name="connsiteY968" fmla="*/ 469381 h 518931"/>
                <a:gd name="connsiteX969" fmla="*/ 11777 w 433835"/>
                <a:gd name="connsiteY969" fmla="*/ 464266 h 518931"/>
                <a:gd name="connsiteX970" fmla="*/ 7996 w 433835"/>
                <a:gd name="connsiteY970" fmla="*/ 467276 h 518931"/>
                <a:gd name="connsiteX971" fmla="*/ 6719 w 433835"/>
                <a:gd name="connsiteY971" fmla="*/ 473239 h 518931"/>
                <a:gd name="connsiteX972" fmla="*/ 9710 w 433835"/>
                <a:gd name="connsiteY972" fmla="*/ 477963 h 518931"/>
                <a:gd name="connsiteX973" fmla="*/ 12901 w 433835"/>
                <a:gd name="connsiteY973" fmla="*/ 472791 h 518931"/>
                <a:gd name="connsiteX974" fmla="*/ 13520 w 433835"/>
                <a:gd name="connsiteY974" fmla="*/ 478153 h 518931"/>
                <a:gd name="connsiteX975" fmla="*/ 17616 w 433835"/>
                <a:gd name="connsiteY975" fmla="*/ 474963 h 518931"/>
                <a:gd name="connsiteX976" fmla="*/ 17206 w 433835"/>
                <a:gd name="connsiteY976" fmla="*/ 469829 h 518931"/>
                <a:gd name="connsiteX977" fmla="*/ 22635 w 433835"/>
                <a:gd name="connsiteY977" fmla="*/ 471810 h 518931"/>
                <a:gd name="connsiteX978" fmla="*/ 17911 w 433835"/>
                <a:gd name="connsiteY978" fmla="*/ 472800 h 518931"/>
                <a:gd name="connsiteX979" fmla="*/ 20978 w 433835"/>
                <a:gd name="connsiteY979" fmla="*/ 476848 h 518931"/>
                <a:gd name="connsiteX980" fmla="*/ 26369 w 433835"/>
                <a:gd name="connsiteY980" fmla="*/ 476810 h 518931"/>
                <a:gd name="connsiteX981" fmla="*/ 22321 w 433835"/>
                <a:gd name="connsiteY981" fmla="*/ 479630 h 518931"/>
                <a:gd name="connsiteX982" fmla="*/ 18987 w 433835"/>
                <a:gd name="connsiteY982" fmla="*/ 483392 h 518931"/>
                <a:gd name="connsiteX983" fmla="*/ 19254 w 433835"/>
                <a:gd name="connsiteY983" fmla="*/ 488307 h 518931"/>
                <a:gd name="connsiteX984" fmla="*/ 29998 w 433835"/>
                <a:gd name="connsiteY984" fmla="*/ 485507 h 518931"/>
                <a:gd name="connsiteX985" fmla="*/ 25340 w 433835"/>
                <a:gd name="connsiteY985" fmla="*/ 487193 h 518931"/>
                <a:gd name="connsiteX986" fmla="*/ 20997 w 433835"/>
                <a:gd name="connsiteY986" fmla="*/ 489878 h 518931"/>
                <a:gd name="connsiteX987" fmla="*/ 15835 w 433835"/>
                <a:gd name="connsiteY987" fmla="*/ 489250 h 518931"/>
                <a:gd name="connsiteX988" fmla="*/ 12015 w 433835"/>
                <a:gd name="connsiteY988" fmla="*/ 492593 h 518931"/>
                <a:gd name="connsiteX989" fmla="*/ 11910 w 433835"/>
                <a:gd name="connsiteY989" fmla="*/ 498242 h 518931"/>
                <a:gd name="connsiteX990" fmla="*/ 15892 w 433835"/>
                <a:gd name="connsiteY990" fmla="*/ 502690 h 518931"/>
                <a:gd name="connsiteX991" fmla="*/ 19654 w 433835"/>
                <a:gd name="connsiteY991" fmla="*/ 505700 h 518931"/>
                <a:gd name="connsiteX992" fmla="*/ 23311 w 433835"/>
                <a:gd name="connsiteY992" fmla="*/ 508824 h 518931"/>
                <a:gd name="connsiteX993" fmla="*/ 30351 w 433835"/>
                <a:gd name="connsiteY993" fmla="*/ 511443 h 518931"/>
                <a:gd name="connsiteX994" fmla="*/ 29246 w 433835"/>
                <a:gd name="connsiteY994" fmla="*/ 516301 h 518931"/>
                <a:gd name="connsiteX995" fmla="*/ 33885 w 433835"/>
                <a:gd name="connsiteY995" fmla="*/ 512824 h 518931"/>
                <a:gd name="connsiteX996" fmla="*/ 36056 w 433835"/>
                <a:gd name="connsiteY996" fmla="*/ 517120 h 518931"/>
                <a:gd name="connsiteX997" fmla="*/ 41381 w 433835"/>
                <a:gd name="connsiteY997" fmla="*/ 517949 h 518931"/>
                <a:gd name="connsiteX998" fmla="*/ 21578 w 433835"/>
                <a:gd name="connsiteY998" fmla="*/ 473857 h 518931"/>
                <a:gd name="connsiteX999" fmla="*/ 23721 w 433835"/>
                <a:gd name="connsiteY999" fmla="*/ 469447 h 518931"/>
                <a:gd name="connsiteX1000" fmla="*/ 29208 w 433835"/>
                <a:gd name="connsiteY1000" fmla="*/ 469162 h 518931"/>
                <a:gd name="connsiteX1001" fmla="*/ 23445 w 433835"/>
                <a:gd name="connsiteY1001" fmla="*/ 471324 h 518931"/>
                <a:gd name="connsiteX1002" fmla="*/ 123667 w 433835"/>
                <a:gd name="connsiteY1002" fmla="*/ 234751 h 518931"/>
                <a:gd name="connsiteX1003" fmla="*/ 128249 w 433835"/>
                <a:gd name="connsiteY1003" fmla="*/ 231818 h 518931"/>
                <a:gd name="connsiteX1004" fmla="*/ 128286 w 433835"/>
                <a:gd name="connsiteY1004" fmla="*/ 225988 h 518931"/>
                <a:gd name="connsiteX1005" fmla="*/ 126439 w 433835"/>
                <a:gd name="connsiteY1005" fmla="*/ 230751 h 518931"/>
                <a:gd name="connsiteX1006" fmla="*/ 123667 w 433835"/>
                <a:gd name="connsiteY1006" fmla="*/ 234751 h 51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Lst>
              <a:rect l="l" t="t" r="r" b="b"/>
              <a:pathLst>
                <a:path w="433835" h="518931">
                  <a:moveTo>
                    <a:pt x="143431" y="148083"/>
                  </a:moveTo>
                  <a:lnTo>
                    <a:pt x="147623" y="144445"/>
                  </a:lnTo>
                  <a:lnTo>
                    <a:pt x="152280" y="142054"/>
                  </a:lnTo>
                  <a:lnTo>
                    <a:pt x="149832" y="137930"/>
                  </a:lnTo>
                  <a:lnTo>
                    <a:pt x="144422" y="138073"/>
                  </a:lnTo>
                  <a:lnTo>
                    <a:pt x="142803" y="142807"/>
                  </a:lnTo>
                  <a:lnTo>
                    <a:pt x="143431" y="148083"/>
                  </a:lnTo>
                  <a:close/>
                  <a:moveTo>
                    <a:pt x="132897" y="158199"/>
                  </a:moveTo>
                  <a:lnTo>
                    <a:pt x="136412" y="154399"/>
                  </a:lnTo>
                  <a:lnTo>
                    <a:pt x="138059" y="149827"/>
                  </a:lnTo>
                  <a:lnTo>
                    <a:pt x="133544" y="152074"/>
                  </a:lnTo>
                  <a:lnTo>
                    <a:pt x="132592" y="157294"/>
                  </a:lnTo>
                  <a:close/>
                  <a:moveTo>
                    <a:pt x="138574" y="150684"/>
                  </a:moveTo>
                  <a:lnTo>
                    <a:pt x="141993" y="146264"/>
                  </a:lnTo>
                  <a:lnTo>
                    <a:pt x="137850" y="148646"/>
                  </a:lnTo>
                  <a:close/>
                  <a:moveTo>
                    <a:pt x="133783" y="225950"/>
                  </a:moveTo>
                  <a:lnTo>
                    <a:pt x="138126" y="223683"/>
                  </a:lnTo>
                  <a:lnTo>
                    <a:pt x="133783" y="225950"/>
                  </a:lnTo>
                  <a:close/>
                  <a:moveTo>
                    <a:pt x="117019" y="251896"/>
                  </a:moveTo>
                  <a:lnTo>
                    <a:pt x="118905" y="247448"/>
                  </a:lnTo>
                  <a:lnTo>
                    <a:pt x="114352" y="250887"/>
                  </a:lnTo>
                  <a:close/>
                  <a:moveTo>
                    <a:pt x="110980" y="273585"/>
                  </a:moveTo>
                  <a:lnTo>
                    <a:pt x="114990" y="270947"/>
                  </a:lnTo>
                  <a:lnTo>
                    <a:pt x="110742" y="273175"/>
                  </a:lnTo>
                  <a:close/>
                  <a:moveTo>
                    <a:pt x="114561" y="274747"/>
                  </a:moveTo>
                  <a:lnTo>
                    <a:pt x="118676" y="271337"/>
                  </a:lnTo>
                  <a:lnTo>
                    <a:pt x="114380" y="273690"/>
                  </a:lnTo>
                  <a:close/>
                  <a:moveTo>
                    <a:pt x="125648" y="240971"/>
                  </a:moveTo>
                  <a:lnTo>
                    <a:pt x="130420" y="236561"/>
                  </a:lnTo>
                  <a:lnTo>
                    <a:pt x="125448" y="238342"/>
                  </a:lnTo>
                  <a:close/>
                  <a:moveTo>
                    <a:pt x="154766" y="193661"/>
                  </a:moveTo>
                  <a:lnTo>
                    <a:pt x="155633" y="188936"/>
                  </a:lnTo>
                  <a:lnTo>
                    <a:pt x="154766" y="193661"/>
                  </a:lnTo>
                  <a:close/>
                  <a:moveTo>
                    <a:pt x="108913" y="295540"/>
                  </a:moveTo>
                  <a:lnTo>
                    <a:pt x="106170" y="290663"/>
                  </a:lnTo>
                  <a:lnTo>
                    <a:pt x="108494" y="295035"/>
                  </a:lnTo>
                  <a:close/>
                  <a:moveTo>
                    <a:pt x="176169" y="111412"/>
                  </a:moveTo>
                  <a:lnTo>
                    <a:pt x="178140" y="106411"/>
                  </a:lnTo>
                  <a:lnTo>
                    <a:pt x="182665" y="104173"/>
                  </a:lnTo>
                  <a:lnTo>
                    <a:pt x="184903" y="99468"/>
                  </a:lnTo>
                  <a:lnTo>
                    <a:pt x="186713" y="94134"/>
                  </a:lnTo>
                  <a:lnTo>
                    <a:pt x="181731" y="96525"/>
                  </a:lnTo>
                  <a:lnTo>
                    <a:pt x="177455" y="100887"/>
                  </a:lnTo>
                  <a:lnTo>
                    <a:pt x="175198" y="106621"/>
                  </a:lnTo>
                  <a:lnTo>
                    <a:pt x="176169" y="111412"/>
                  </a:lnTo>
                  <a:close/>
                  <a:moveTo>
                    <a:pt x="194076" y="111250"/>
                  </a:moveTo>
                  <a:lnTo>
                    <a:pt x="191047" y="106107"/>
                  </a:lnTo>
                  <a:lnTo>
                    <a:pt x="192476" y="110926"/>
                  </a:lnTo>
                  <a:close/>
                  <a:moveTo>
                    <a:pt x="155328" y="143150"/>
                  </a:moveTo>
                  <a:lnTo>
                    <a:pt x="160215" y="140692"/>
                  </a:lnTo>
                  <a:lnTo>
                    <a:pt x="163653" y="136492"/>
                  </a:lnTo>
                  <a:lnTo>
                    <a:pt x="168311" y="133834"/>
                  </a:lnTo>
                  <a:lnTo>
                    <a:pt x="171397" y="129881"/>
                  </a:lnTo>
                  <a:lnTo>
                    <a:pt x="166568" y="130624"/>
                  </a:lnTo>
                  <a:lnTo>
                    <a:pt x="160453" y="132015"/>
                  </a:lnTo>
                  <a:lnTo>
                    <a:pt x="156738" y="136387"/>
                  </a:lnTo>
                  <a:lnTo>
                    <a:pt x="155081" y="142711"/>
                  </a:lnTo>
                  <a:close/>
                  <a:moveTo>
                    <a:pt x="168997" y="124662"/>
                  </a:moveTo>
                  <a:lnTo>
                    <a:pt x="174388" y="120747"/>
                  </a:lnTo>
                  <a:lnTo>
                    <a:pt x="173330" y="115432"/>
                  </a:lnTo>
                  <a:lnTo>
                    <a:pt x="173206" y="110260"/>
                  </a:lnTo>
                  <a:lnTo>
                    <a:pt x="171311" y="105345"/>
                  </a:lnTo>
                  <a:lnTo>
                    <a:pt x="168844" y="109803"/>
                  </a:lnTo>
                  <a:lnTo>
                    <a:pt x="168844" y="114937"/>
                  </a:lnTo>
                  <a:lnTo>
                    <a:pt x="164034" y="116470"/>
                  </a:lnTo>
                  <a:lnTo>
                    <a:pt x="159272" y="115489"/>
                  </a:lnTo>
                  <a:lnTo>
                    <a:pt x="158643" y="120232"/>
                  </a:lnTo>
                  <a:lnTo>
                    <a:pt x="163510" y="119337"/>
                  </a:lnTo>
                  <a:lnTo>
                    <a:pt x="168654" y="118727"/>
                  </a:lnTo>
                  <a:lnTo>
                    <a:pt x="165101" y="122090"/>
                  </a:lnTo>
                  <a:close/>
                  <a:moveTo>
                    <a:pt x="168815" y="137311"/>
                  </a:moveTo>
                  <a:lnTo>
                    <a:pt x="173540" y="132853"/>
                  </a:lnTo>
                  <a:lnTo>
                    <a:pt x="176988" y="129510"/>
                  </a:lnTo>
                  <a:lnTo>
                    <a:pt x="173588" y="134558"/>
                  </a:lnTo>
                  <a:lnTo>
                    <a:pt x="177797" y="136910"/>
                  </a:lnTo>
                  <a:lnTo>
                    <a:pt x="180389" y="132329"/>
                  </a:lnTo>
                  <a:lnTo>
                    <a:pt x="182760" y="128043"/>
                  </a:lnTo>
                  <a:lnTo>
                    <a:pt x="182579" y="133663"/>
                  </a:lnTo>
                  <a:lnTo>
                    <a:pt x="185884" y="129691"/>
                  </a:lnTo>
                  <a:lnTo>
                    <a:pt x="188837" y="125376"/>
                  </a:lnTo>
                  <a:lnTo>
                    <a:pt x="193742" y="123071"/>
                  </a:lnTo>
                  <a:lnTo>
                    <a:pt x="194619" y="117765"/>
                  </a:lnTo>
                  <a:lnTo>
                    <a:pt x="194495" y="112908"/>
                  </a:lnTo>
                  <a:lnTo>
                    <a:pt x="189723" y="110517"/>
                  </a:lnTo>
                  <a:lnTo>
                    <a:pt x="186237" y="113984"/>
                  </a:lnTo>
                  <a:lnTo>
                    <a:pt x="189742" y="118546"/>
                  </a:lnTo>
                  <a:lnTo>
                    <a:pt x="185113" y="119804"/>
                  </a:lnTo>
                  <a:lnTo>
                    <a:pt x="181512" y="123023"/>
                  </a:lnTo>
                  <a:lnTo>
                    <a:pt x="184570" y="118651"/>
                  </a:lnTo>
                  <a:lnTo>
                    <a:pt x="183198" y="112765"/>
                  </a:lnTo>
                  <a:lnTo>
                    <a:pt x="183094" y="107040"/>
                  </a:lnTo>
                  <a:lnTo>
                    <a:pt x="178379" y="109050"/>
                  </a:lnTo>
                  <a:lnTo>
                    <a:pt x="179112" y="114089"/>
                  </a:lnTo>
                  <a:lnTo>
                    <a:pt x="179598" y="119270"/>
                  </a:lnTo>
                  <a:lnTo>
                    <a:pt x="175340" y="122547"/>
                  </a:lnTo>
                  <a:lnTo>
                    <a:pt x="171235" y="126843"/>
                  </a:lnTo>
                  <a:lnTo>
                    <a:pt x="170064" y="132643"/>
                  </a:lnTo>
                  <a:lnTo>
                    <a:pt x="168815" y="137311"/>
                  </a:lnTo>
                  <a:close/>
                  <a:moveTo>
                    <a:pt x="198362" y="117956"/>
                  </a:moveTo>
                  <a:lnTo>
                    <a:pt x="203210" y="117003"/>
                  </a:lnTo>
                  <a:lnTo>
                    <a:pt x="202039" y="111831"/>
                  </a:lnTo>
                  <a:lnTo>
                    <a:pt x="199200" y="115898"/>
                  </a:lnTo>
                  <a:close/>
                  <a:moveTo>
                    <a:pt x="186809" y="133405"/>
                  </a:moveTo>
                  <a:lnTo>
                    <a:pt x="191952" y="131538"/>
                  </a:lnTo>
                  <a:lnTo>
                    <a:pt x="191133" y="125871"/>
                  </a:lnTo>
                  <a:lnTo>
                    <a:pt x="187113" y="128824"/>
                  </a:lnTo>
                  <a:close/>
                  <a:moveTo>
                    <a:pt x="182722" y="151503"/>
                  </a:moveTo>
                  <a:lnTo>
                    <a:pt x="176712" y="149855"/>
                  </a:lnTo>
                  <a:lnTo>
                    <a:pt x="182722" y="151503"/>
                  </a:lnTo>
                  <a:close/>
                  <a:moveTo>
                    <a:pt x="279001" y="45632"/>
                  </a:moveTo>
                  <a:lnTo>
                    <a:pt x="280792" y="41203"/>
                  </a:lnTo>
                  <a:lnTo>
                    <a:pt x="279001" y="45632"/>
                  </a:lnTo>
                  <a:close/>
                  <a:moveTo>
                    <a:pt x="300346" y="46718"/>
                  </a:moveTo>
                  <a:lnTo>
                    <a:pt x="298327" y="41642"/>
                  </a:lnTo>
                  <a:lnTo>
                    <a:pt x="292888" y="39660"/>
                  </a:lnTo>
                  <a:lnTo>
                    <a:pt x="292231" y="44604"/>
                  </a:lnTo>
                  <a:lnTo>
                    <a:pt x="298651" y="46128"/>
                  </a:lnTo>
                  <a:close/>
                  <a:moveTo>
                    <a:pt x="221298" y="81237"/>
                  </a:moveTo>
                  <a:lnTo>
                    <a:pt x="227442" y="79608"/>
                  </a:lnTo>
                  <a:lnTo>
                    <a:pt x="230899" y="75674"/>
                  </a:lnTo>
                  <a:lnTo>
                    <a:pt x="233548" y="71302"/>
                  </a:lnTo>
                  <a:lnTo>
                    <a:pt x="233747" y="66378"/>
                  </a:lnTo>
                  <a:lnTo>
                    <a:pt x="229300" y="63882"/>
                  </a:lnTo>
                  <a:lnTo>
                    <a:pt x="230395" y="68874"/>
                  </a:lnTo>
                  <a:lnTo>
                    <a:pt x="228670" y="73369"/>
                  </a:lnTo>
                  <a:lnTo>
                    <a:pt x="228585" y="67902"/>
                  </a:lnTo>
                  <a:lnTo>
                    <a:pt x="222794" y="69074"/>
                  </a:lnTo>
                  <a:lnTo>
                    <a:pt x="226737" y="72217"/>
                  </a:lnTo>
                  <a:lnTo>
                    <a:pt x="220908" y="72179"/>
                  </a:lnTo>
                  <a:lnTo>
                    <a:pt x="224232" y="75646"/>
                  </a:lnTo>
                  <a:lnTo>
                    <a:pt x="219393" y="76741"/>
                  </a:lnTo>
                  <a:lnTo>
                    <a:pt x="221298" y="81237"/>
                  </a:lnTo>
                  <a:close/>
                  <a:moveTo>
                    <a:pt x="201963" y="105116"/>
                  </a:moveTo>
                  <a:lnTo>
                    <a:pt x="205449" y="100992"/>
                  </a:lnTo>
                  <a:lnTo>
                    <a:pt x="208859" y="96201"/>
                  </a:lnTo>
                  <a:lnTo>
                    <a:pt x="215088" y="98144"/>
                  </a:lnTo>
                  <a:lnTo>
                    <a:pt x="217203" y="93534"/>
                  </a:lnTo>
                  <a:lnTo>
                    <a:pt x="219175" y="89133"/>
                  </a:lnTo>
                  <a:lnTo>
                    <a:pt x="217955" y="83399"/>
                  </a:lnTo>
                  <a:lnTo>
                    <a:pt x="215850" y="78399"/>
                  </a:lnTo>
                  <a:lnTo>
                    <a:pt x="212126" y="81437"/>
                  </a:lnTo>
                  <a:lnTo>
                    <a:pt x="209554" y="77351"/>
                  </a:lnTo>
                  <a:lnTo>
                    <a:pt x="211297" y="82513"/>
                  </a:lnTo>
                  <a:lnTo>
                    <a:pt x="206325" y="80246"/>
                  </a:lnTo>
                  <a:lnTo>
                    <a:pt x="207716" y="85237"/>
                  </a:lnTo>
                  <a:lnTo>
                    <a:pt x="202877" y="87685"/>
                  </a:lnTo>
                  <a:lnTo>
                    <a:pt x="199962" y="91657"/>
                  </a:lnTo>
                  <a:lnTo>
                    <a:pt x="201029" y="96648"/>
                  </a:lnTo>
                  <a:lnTo>
                    <a:pt x="197657" y="101049"/>
                  </a:lnTo>
                  <a:lnTo>
                    <a:pt x="204001" y="101602"/>
                  </a:lnTo>
                  <a:close/>
                  <a:moveTo>
                    <a:pt x="207506" y="106145"/>
                  </a:moveTo>
                  <a:lnTo>
                    <a:pt x="210450" y="101630"/>
                  </a:lnTo>
                  <a:lnTo>
                    <a:pt x="206973" y="105430"/>
                  </a:lnTo>
                  <a:close/>
                  <a:moveTo>
                    <a:pt x="229519" y="58987"/>
                  </a:moveTo>
                  <a:lnTo>
                    <a:pt x="234081" y="54472"/>
                  </a:lnTo>
                  <a:lnTo>
                    <a:pt x="229604" y="52433"/>
                  </a:lnTo>
                  <a:lnTo>
                    <a:pt x="229109" y="58615"/>
                  </a:lnTo>
                  <a:close/>
                  <a:moveTo>
                    <a:pt x="236253" y="52929"/>
                  </a:moveTo>
                  <a:lnTo>
                    <a:pt x="238186" y="46804"/>
                  </a:lnTo>
                  <a:lnTo>
                    <a:pt x="233995" y="50890"/>
                  </a:lnTo>
                  <a:close/>
                  <a:moveTo>
                    <a:pt x="235976" y="68531"/>
                  </a:moveTo>
                  <a:lnTo>
                    <a:pt x="241520" y="63520"/>
                  </a:lnTo>
                  <a:lnTo>
                    <a:pt x="245425" y="59368"/>
                  </a:lnTo>
                  <a:lnTo>
                    <a:pt x="241844" y="55710"/>
                  </a:lnTo>
                  <a:lnTo>
                    <a:pt x="237367" y="53872"/>
                  </a:lnTo>
                  <a:lnTo>
                    <a:pt x="233395" y="57463"/>
                  </a:lnTo>
                  <a:lnTo>
                    <a:pt x="229480" y="61416"/>
                  </a:lnTo>
                  <a:lnTo>
                    <a:pt x="233195" y="64654"/>
                  </a:lnTo>
                  <a:lnTo>
                    <a:pt x="235976" y="68531"/>
                  </a:lnTo>
                  <a:close/>
                  <a:moveTo>
                    <a:pt x="241549" y="66235"/>
                  </a:moveTo>
                  <a:lnTo>
                    <a:pt x="246968" y="63682"/>
                  </a:lnTo>
                  <a:lnTo>
                    <a:pt x="248206" y="58310"/>
                  </a:lnTo>
                  <a:lnTo>
                    <a:pt x="242958" y="62149"/>
                  </a:lnTo>
                  <a:close/>
                  <a:moveTo>
                    <a:pt x="205487" y="114832"/>
                  </a:moveTo>
                  <a:lnTo>
                    <a:pt x="209316" y="111155"/>
                  </a:lnTo>
                  <a:lnTo>
                    <a:pt x="204392" y="109469"/>
                  </a:lnTo>
                  <a:lnTo>
                    <a:pt x="204325" y="114412"/>
                  </a:lnTo>
                  <a:close/>
                  <a:moveTo>
                    <a:pt x="248930" y="55996"/>
                  </a:moveTo>
                  <a:lnTo>
                    <a:pt x="250473" y="50852"/>
                  </a:lnTo>
                  <a:lnTo>
                    <a:pt x="246435" y="47204"/>
                  </a:lnTo>
                  <a:lnTo>
                    <a:pt x="246206" y="53214"/>
                  </a:lnTo>
                  <a:close/>
                  <a:moveTo>
                    <a:pt x="260141" y="56710"/>
                  </a:moveTo>
                  <a:lnTo>
                    <a:pt x="263418" y="51967"/>
                  </a:lnTo>
                  <a:lnTo>
                    <a:pt x="262399" y="46718"/>
                  </a:lnTo>
                  <a:lnTo>
                    <a:pt x="257065" y="51319"/>
                  </a:lnTo>
                  <a:lnTo>
                    <a:pt x="259113" y="55919"/>
                  </a:lnTo>
                  <a:close/>
                  <a:moveTo>
                    <a:pt x="264599" y="61987"/>
                  </a:moveTo>
                  <a:lnTo>
                    <a:pt x="268599" y="58501"/>
                  </a:lnTo>
                  <a:lnTo>
                    <a:pt x="263856" y="56396"/>
                  </a:lnTo>
                  <a:lnTo>
                    <a:pt x="263989" y="61577"/>
                  </a:lnTo>
                  <a:close/>
                  <a:moveTo>
                    <a:pt x="260513" y="68397"/>
                  </a:moveTo>
                  <a:lnTo>
                    <a:pt x="262399" y="63673"/>
                  </a:lnTo>
                  <a:lnTo>
                    <a:pt x="259789" y="67969"/>
                  </a:lnTo>
                  <a:close/>
                  <a:moveTo>
                    <a:pt x="286240" y="35212"/>
                  </a:moveTo>
                  <a:lnTo>
                    <a:pt x="290431" y="32907"/>
                  </a:lnTo>
                  <a:lnTo>
                    <a:pt x="295812" y="30945"/>
                  </a:lnTo>
                  <a:lnTo>
                    <a:pt x="300746" y="30612"/>
                  </a:lnTo>
                  <a:lnTo>
                    <a:pt x="303356" y="26002"/>
                  </a:lnTo>
                  <a:lnTo>
                    <a:pt x="305585" y="21611"/>
                  </a:lnTo>
                  <a:lnTo>
                    <a:pt x="307757" y="17210"/>
                  </a:lnTo>
                  <a:lnTo>
                    <a:pt x="302718" y="18401"/>
                  </a:lnTo>
                  <a:lnTo>
                    <a:pt x="300909" y="23963"/>
                  </a:lnTo>
                  <a:lnTo>
                    <a:pt x="297184" y="20325"/>
                  </a:lnTo>
                  <a:lnTo>
                    <a:pt x="297479" y="26449"/>
                  </a:lnTo>
                  <a:lnTo>
                    <a:pt x="292946" y="22906"/>
                  </a:lnTo>
                  <a:lnTo>
                    <a:pt x="290431" y="27554"/>
                  </a:lnTo>
                  <a:lnTo>
                    <a:pt x="283992" y="26344"/>
                  </a:lnTo>
                  <a:lnTo>
                    <a:pt x="288983" y="28469"/>
                  </a:lnTo>
                  <a:lnTo>
                    <a:pt x="286030" y="32821"/>
                  </a:lnTo>
                  <a:close/>
                  <a:moveTo>
                    <a:pt x="302908" y="45004"/>
                  </a:moveTo>
                  <a:lnTo>
                    <a:pt x="307462" y="41156"/>
                  </a:lnTo>
                  <a:lnTo>
                    <a:pt x="311043" y="36869"/>
                  </a:lnTo>
                  <a:lnTo>
                    <a:pt x="309338" y="31040"/>
                  </a:lnTo>
                  <a:lnTo>
                    <a:pt x="304499" y="31431"/>
                  </a:lnTo>
                  <a:lnTo>
                    <a:pt x="299842" y="34888"/>
                  </a:lnTo>
                  <a:lnTo>
                    <a:pt x="298689" y="40508"/>
                  </a:lnTo>
                  <a:lnTo>
                    <a:pt x="302908" y="45004"/>
                  </a:lnTo>
                  <a:close/>
                  <a:moveTo>
                    <a:pt x="342799" y="12152"/>
                  </a:moveTo>
                  <a:lnTo>
                    <a:pt x="347695" y="9933"/>
                  </a:lnTo>
                  <a:lnTo>
                    <a:pt x="352925" y="8285"/>
                  </a:lnTo>
                  <a:lnTo>
                    <a:pt x="347467" y="5018"/>
                  </a:lnTo>
                  <a:lnTo>
                    <a:pt x="346533" y="-97"/>
                  </a:lnTo>
                  <a:lnTo>
                    <a:pt x="345819" y="4780"/>
                  </a:lnTo>
                  <a:lnTo>
                    <a:pt x="340999" y="2741"/>
                  </a:lnTo>
                  <a:lnTo>
                    <a:pt x="337694" y="6866"/>
                  </a:lnTo>
                  <a:lnTo>
                    <a:pt x="342514" y="6971"/>
                  </a:lnTo>
                  <a:lnTo>
                    <a:pt x="342799" y="12152"/>
                  </a:lnTo>
                  <a:close/>
                  <a:moveTo>
                    <a:pt x="317291" y="13048"/>
                  </a:moveTo>
                  <a:lnTo>
                    <a:pt x="320015" y="8552"/>
                  </a:lnTo>
                  <a:lnTo>
                    <a:pt x="315205" y="7542"/>
                  </a:lnTo>
                  <a:lnTo>
                    <a:pt x="316196" y="12428"/>
                  </a:lnTo>
                  <a:close/>
                  <a:moveTo>
                    <a:pt x="315262" y="33507"/>
                  </a:moveTo>
                  <a:lnTo>
                    <a:pt x="318796" y="29535"/>
                  </a:lnTo>
                  <a:lnTo>
                    <a:pt x="317787" y="24620"/>
                  </a:lnTo>
                  <a:lnTo>
                    <a:pt x="313624" y="21429"/>
                  </a:lnTo>
                  <a:lnTo>
                    <a:pt x="311100" y="26525"/>
                  </a:lnTo>
                  <a:lnTo>
                    <a:pt x="313310" y="33307"/>
                  </a:lnTo>
                  <a:close/>
                  <a:moveTo>
                    <a:pt x="411303" y="69969"/>
                  </a:moveTo>
                  <a:lnTo>
                    <a:pt x="417856" y="66911"/>
                  </a:lnTo>
                  <a:lnTo>
                    <a:pt x="414494" y="63159"/>
                  </a:lnTo>
                  <a:lnTo>
                    <a:pt x="412017" y="67816"/>
                  </a:lnTo>
                  <a:close/>
                  <a:moveTo>
                    <a:pt x="12825" y="379817"/>
                  </a:moveTo>
                  <a:lnTo>
                    <a:pt x="16539" y="376531"/>
                  </a:lnTo>
                  <a:lnTo>
                    <a:pt x="11539" y="377331"/>
                  </a:lnTo>
                  <a:close/>
                  <a:moveTo>
                    <a:pt x="97864" y="280938"/>
                  </a:moveTo>
                  <a:lnTo>
                    <a:pt x="102874" y="277766"/>
                  </a:lnTo>
                  <a:lnTo>
                    <a:pt x="98016" y="278890"/>
                  </a:lnTo>
                  <a:close/>
                  <a:moveTo>
                    <a:pt x="99645" y="281529"/>
                  </a:moveTo>
                  <a:lnTo>
                    <a:pt x="104732" y="277957"/>
                  </a:lnTo>
                  <a:lnTo>
                    <a:pt x="100417" y="280090"/>
                  </a:lnTo>
                  <a:close/>
                  <a:moveTo>
                    <a:pt x="53487" y="338755"/>
                  </a:moveTo>
                  <a:lnTo>
                    <a:pt x="54096" y="333469"/>
                  </a:lnTo>
                  <a:lnTo>
                    <a:pt x="48981" y="335802"/>
                  </a:lnTo>
                  <a:lnTo>
                    <a:pt x="53487" y="338755"/>
                  </a:lnTo>
                  <a:close/>
                  <a:moveTo>
                    <a:pt x="61145" y="335002"/>
                  </a:moveTo>
                  <a:lnTo>
                    <a:pt x="65755" y="332878"/>
                  </a:lnTo>
                  <a:lnTo>
                    <a:pt x="71127" y="331154"/>
                  </a:lnTo>
                  <a:lnTo>
                    <a:pt x="68946" y="326601"/>
                  </a:lnTo>
                  <a:lnTo>
                    <a:pt x="63345" y="327735"/>
                  </a:lnTo>
                  <a:lnTo>
                    <a:pt x="59059" y="330716"/>
                  </a:lnTo>
                  <a:lnTo>
                    <a:pt x="61145" y="335002"/>
                  </a:lnTo>
                  <a:close/>
                  <a:moveTo>
                    <a:pt x="30522" y="362948"/>
                  </a:moveTo>
                  <a:lnTo>
                    <a:pt x="34656" y="359786"/>
                  </a:lnTo>
                  <a:lnTo>
                    <a:pt x="30198" y="362167"/>
                  </a:lnTo>
                  <a:close/>
                  <a:moveTo>
                    <a:pt x="26150" y="371349"/>
                  </a:moveTo>
                  <a:lnTo>
                    <a:pt x="30884" y="369168"/>
                  </a:lnTo>
                  <a:lnTo>
                    <a:pt x="25569" y="369245"/>
                  </a:lnTo>
                  <a:close/>
                  <a:moveTo>
                    <a:pt x="16196" y="377636"/>
                  </a:moveTo>
                  <a:lnTo>
                    <a:pt x="21188" y="374121"/>
                  </a:lnTo>
                  <a:lnTo>
                    <a:pt x="16301" y="373235"/>
                  </a:lnTo>
                  <a:close/>
                  <a:moveTo>
                    <a:pt x="43990" y="352995"/>
                  </a:moveTo>
                  <a:lnTo>
                    <a:pt x="47086" y="348194"/>
                  </a:lnTo>
                  <a:lnTo>
                    <a:pt x="41857" y="351004"/>
                  </a:lnTo>
                  <a:close/>
                  <a:moveTo>
                    <a:pt x="60259" y="344918"/>
                  </a:moveTo>
                  <a:lnTo>
                    <a:pt x="57020" y="340717"/>
                  </a:lnTo>
                  <a:lnTo>
                    <a:pt x="60259" y="344918"/>
                  </a:lnTo>
                  <a:close/>
                  <a:moveTo>
                    <a:pt x="57478" y="326249"/>
                  </a:moveTo>
                  <a:lnTo>
                    <a:pt x="65260" y="325372"/>
                  </a:lnTo>
                  <a:lnTo>
                    <a:pt x="57049" y="325591"/>
                  </a:lnTo>
                  <a:close/>
                  <a:moveTo>
                    <a:pt x="518" y="419403"/>
                  </a:moveTo>
                  <a:lnTo>
                    <a:pt x="2785" y="414298"/>
                  </a:lnTo>
                  <a:lnTo>
                    <a:pt x="-158" y="418841"/>
                  </a:lnTo>
                  <a:close/>
                  <a:moveTo>
                    <a:pt x="2138" y="394372"/>
                  </a:moveTo>
                  <a:lnTo>
                    <a:pt x="6948" y="392323"/>
                  </a:lnTo>
                  <a:lnTo>
                    <a:pt x="1995" y="389656"/>
                  </a:lnTo>
                  <a:close/>
                  <a:moveTo>
                    <a:pt x="6586" y="437882"/>
                  </a:moveTo>
                  <a:lnTo>
                    <a:pt x="2642" y="434491"/>
                  </a:lnTo>
                  <a:lnTo>
                    <a:pt x="6586" y="437882"/>
                  </a:lnTo>
                  <a:close/>
                  <a:moveTo>
                    <a:pt x="6424" y="435920"/>
                  </a:moveTo>
                  <a:lnTo>
                    <a:pt x="3538" y="431071"/>
                  </a:lnTo>
                  <a:lnTo>
                    <a:pt x="6424" y="435920"/>
                  </a:lnTo>
                  <a:close/>
                  <a:moveTo>
                    <a:pt x="11596" y="440453"/>
                  </a:moveTo>
                  <a:lnTo>
                    <a:pt x="14720" y="434586"/>
                  </a:lnTo>
                  <a:lnTo>
                    <a:pt x="10072" y="435748"/>
                  </a:lnTo>
                  <a:lnTo>
                    <a:pt x="11596" y="440453"/>
                  </a:lnTo>
                  <a:close/>
                  <a:moveTo>
                    <a:pt x="5700" y="441806"/>
                  </a:moveTo>
                  <a:lnTo>
                    <a:pt x="4348" y="437215"/>
                  </a:lnTo>
                  <a:lnTo>
                    <a:pt x="5700" y="441806"/>
                  </a:lnTo>
                  <a:close/>
                  <a:moveTo>
                    <a:pt x="4385" y="448959"/>
                  </a:moveTo>
                  <a:lnTo>
                    <a:pt x="4967" y="443739"/>
                  </a:lnTo>
                  <a:lnTo>
                    <a:pt x="2499" y="439596"/>
                  </a:lnTo>
                  <a:lnTo>
                    <a:pt x="3433" y="444949"/>
                  </a:lnTo>
                  <a:close/>
                  <a:moveTo>
                    <a:pt x="7433" y="463732"/>
                  </a:moveTo>
                  <a:lnTo>
                    <a:pt x="6071" y="459122"/>
                  </a:lnTo>
                  <a:lnTo>
                    <a:pt x="7433" y="463732"/>
                  </a:lnTo>
                  <a:close/>
                  <a:moveTo>
                    <a:pt x="11863" y="458408"/>
                  </a:moveTo>
                  <a:lnTo>
                    <a:pt x="14549" y="453722"/>
                  </a:lnTo>
                  <a:lnTo>
                    <a:pt x="9434" y="454636"/>
                  </a:lnTo>
                  <a:close/>
                  <a:moveTo>
                    <a:pt x="10396" y="463066"/>
                  </a:moveTo>
                  <a:lnTo>
                    <a:pt x="10291" y="456817"/>
                  </a:lnTo>
                  <a:lnTo>
                    <a:pt x="8367" y="461818"/>
                  </a:lnTo>
                  <a:close/>
                  <a:moveTo>
                    <a:pt x="5824" y="468704"/>
                  </a:moveTo>
                  <a:lnTo>
                    <a:pt x="6833" y="463304"/>
                  </a:lnTo>
                  <a:lnTo>
                    <a:pt x="5824" y="468704"/>
                  </a:lnTo>
                  <a:close/>
                  <a:moveTo>
                    <a:pt x="7614" y="482782"/>
                  </a:moveTo>
                  <a:lnTo>
                    <a:pt x="7881" y="477601"/>
                  </a:lnTo>
                  <a:lnTo>
                    <a:pt x="6147" y="482706"/>
                  </a:lnTo>
                  <a:close/>
                  <a:moveTo>
                    <a:pt x="44324" y="518835"/>
                  </a:moveTo>
                  <a:lnTo>
                    <a:pt x="49172" y="516491"/>
                  </a:lnTo>
                  <a:lnTo>
                    <a:pt x="53325" y="512662"/>
                  </a:lnTo>
                  <a:lnTo>
                    <a:pt x="58840" y="510976"/>
                  </a:lnTo>
                  <a:lnTo>
                    <a:pt x="62936" y="508271"/>
                  </a:lnTo>
                  <a:lnTo>
                    <a:pt x="67108" y="503223"/>
                  </a:lnTo>
                  <a:lnTo>
                    <a:pt x="71080" y="498699"/>
                  </a:lnTo>
                  <a:lnTo>
                    <a:pt x="74737" y="495165"/>
                  </a:lnTo>
                  <a:lnTo>
                    <a:pt x="75718" y="490412"/>
                  </a:lnTo>
                  <a:lnTo>
                    <a:pt x="80548" y="487888"/>
                  </a:lnTo>
                  <a:lnTo>
                    <a:pt x="77566" y="483078"/>
                  </a:lnTo>
                  <a:lnTo>
                    <a:pt x="81747" y="485869"/>
                  </a:lnTo>
                  <a:lnTo>
                    <a:pt x="86167" y="488002"/>
                  </a:lnTo>
                  <a:lnTo>
                    <a:pt x="89244" y="484230"/>
                  </a:lnTo>
                  <a:lnTo>
                    <a:pt x="91749" y="479782"/>
                  </a:lnTo>
                  <a:lnTo>
                    <a:pt x="93673" y="473810"/>
                  </a:lnTo>
                  <a:lnTo>
                    <a:pt x="90130" y="470124"/>
                  </a:lnTo>
                  <a:lnTo>
                    <a:pt x="91701" y="465380"/>
                  </a:lnTo>
                  <a:lnTo>
                    <a:pt x="92711" y="470467"/>
                  </a:lnTo>
                  <a:lnTo>
                    <a:pt x="95463" y="465885"/>
                  </a:lnTo>
                  <a:lnTo>
                    <a:pt x="93330" y="460256"/>
                  </a:lnTo>
                  <a:lnTo>
                    <a:pt x="97559" y="457675"/>
                  </a:lnTo>
                  <a:lnTo>
                    <a:pt x="97445" y="462789"/>
                  </a:lnTo>
                  <a:lnTo>
                    <a:pt x="96206" y="469200"/>
                  </a:lnTo>
                  <a:lnTo>
                    <a:pt x="96387" y="476191"/>
                  </a:lnTo>
                  <a:lnTo>
                    <a:pt x="98826" y="480658"/>
                  </a:lnTo>
                  <a:lnTo>
                    <a:pt x="103217" y="482820"/>
                  </a:lnTo>
                  <a:lnTo>
                    <a:pt x="108208" y="483535"/>
                  </a:lnTo>
                  <a:lnTo>
                    <a:pt x="109599" y="490879"/>
                  </a:lnTo>
                  <a:lnTo>
                    <a:pt x="113342" y="487697"/>
                  </a:lnTo>
                  <a:lnTo>
                    <a:pt x="114904" y="482925"/>
                  </a:lnTo>
                  <a:lnTo>
                    <a:pt x="115533" y="476182"/>
                  </a:lnTo>
                  <a:lnTo>
                    <a:pt x="114085" y="470772"/>
                  </a:lnTo>
                  <a:lnTo>
                    <a:pt x="116180" y="466295"/>
                  </a:lnTo>
                  <a:lnTo>
                    <a:pt x="117352" y="461513"/>
                  </a:lnTo>
                  <a:lnTo>
                    <a:pt x="121457" y="458360"/>
                  </a:lnTo>
                  <a:lnTo>
                    <a:pt x="125115" y="454207"/>
                  </a:lnTo>
                  <a:lnTo>
                    <a:pt x="127534" y="448312"/>
                  </a:lnTo>
                  <a:lnTo>
                    <a:pt x="127591" y="443178"/>
                  </a:lnTo>
                  <a:lnTo>
                    <a:pt x="128610" y="437634"/>
                  </a:lnTo>
                  <a:lnTo>
                    <a:pt x="125115" y="430176"/>
                  </a:lnTo>
                  <a:lnTo>
                    <a:pt x="124077" y="424880"/>
                  </a:lnTo>
                  <a:lnTo>
                    <a:pt x="125972" y="419403"/>
                  </a:lnTo>
                  <a:lnTo>
                    <a:pt x="130268" y="416241"/>
                  </a:lnTo>
                  <a:lnTo>
                    <a:pt x="132973" y="408906"/>
                  </a:lnTo>
                  <a:lnTo>
                    <a:pt x="127991" y="401563"/>
                  </a:lnTo>
                  <a:lnTo>
                    <a:pt x="123134" y="399077"/>
                  </a:lnTo>
                  <a:lnTo>
                    <a:pt x="121610" y="390876"/>
                  </a:lnTo>
                  <a:lnTo>
                    <a:pt x="122619" y="383418"/>
                  </a:lnTo>
                  <a:lnTo>
                    <a:pt x="123524" y="377017"/>
                  </a:lnTo>
                  <a:lnTo>
                    <a:pt x="119495" y="364711"/>
                  </a:lnTo>
                  <a:lnTo>
                    <a:pt x="120829" y="359805"/>
                  </a:lnTo>
                  <a:lnTo>
                    <a:pt x="119810" y="354204"/>
                  </a:lnTo>
                  <a:lnTo>
                    <a:pt x="118152" y="340812"/>
                  </a:lnTo>
                  <a:lnTo>
                    <a:pt x="122096" y="333087"/>
                  </a:lnTo>
                  <a:lnTo>
                    <a:pt x="123524" y="325906"/>
                  </a:lnTo>
                  <a:lnTo>
                    <a:pt x="129878" y="314571"/>
                  </a:lnTo>
                  <a:lnTo>
                    <a:pt x="133897" y="311409"/>
                  </a:lnTo>
                  <a:lnTo>
                    <a:pt x="138602" y="309999"/>
                  </a:lnTo>
                  <a:lnTo>
                    <a:pt x="146946" y="311856"/>
                  </a:lnTo>
                  <a:lnTo>
                    <a:pt x="154252" y="306218"/>
                  </a:lnTo>
                  <a:lnTo>
                    <a:pt x="153528" y="296007"/>
                  </a:lnTo>
                  <a:lnTo>
                    <a:pt x="145927" y="291473"/>
                  </a:lnTo>
                  <a:lnTo>
                    <a:pt x="153795" y="276023"/>
                  </a:lnTo>
                  <a:lnTo>
                    <a:pt x="157043" y="270518"/>
                  </a:lnTo>
                  <a:lnTo>
                    <a:pt x="157919" y="265451"/>
                  </a:lnTo>
                  <a:lnTo>
                    <a:pt x="159948" y="260450"/>
                  </a:lnTo>
                  <a:lnTo>
                    <a:pt x="159900" y="254582"/>
                  </a:lnTo>
                  <a:lnTo>
                    <a:pt x="160605" y="247401"/>
                  </a:lnTo>
                  <a:lnTo>
                    <a:pt x="161319" y="239304"/>
                  </a:lnTo>
                  <a:lnTo>
                    <a:pt x="160186" y="229903"/>
                  </a:lnTo>
                  <a:lnTo>
                    <a:pt x="168778" y="229046"/>
                  </a:lnTo>
                  <a:lnTo>
                    <a:pt x="176207" y="223760"/>
                  </a:lnTo>
                  <a:lnTo>
                    <a:pt x="174426" y="215425"/>
                  </a:lnTo>
                  <a:lnTo>
                    <a:pt x="178464" y="210853"/>
                  </a:lnTo>
                  <a:lnTo>
                    <a:pt x="181541" y="204957"/>
                  </a:lnTo>
                  <a:lnTo>
                    <a:pt x="185370" y="197528"/>
                  </a:lnTo>
                  <a:lnTo>
                    <a:pt x="191142" y="191898"/>
                  </a:lnTo>
                  <a:lnTo>
                    <a:pt x="191409" y="185117"/>
                  </a:lnTo>
                  <a:lnTo>
                    <a:pt x="186218" y="175239"/>
                  </a:lnTo>
                  <a:lnTo>
                    <a:pt x="191466" y="170972"/>
                  </a:lnTo>
                  <a:lnTo>
                    <a:pt x="193924" y="166067"/>
                  </a:lnTo>
                  <a:lnTo>
                    <a:pt x="196933" y="154389"/>
                  </a:lnTo>
                  <a:lnTo>
                    <a:pt x="204249" y="148379"/>
                  </a:lnTo>
                  <a:lnTo>
                    <a:pt x="212259" y="148912"/>
                  </a:lnTo>
                  <a:lnTo>
                    <a:pt x="216145" y="151960"/>
                  </a:lnTo>
                  <a:lnTo>
                    <a:pt x="220308" y="141797"/>
                  </a:lnTo>
                  <a:lnTo>
                    <a:pt x="219698" y="135463"/>
                  </a:lnTo>
                  <a:lnTo>
                    <a:pt x="219888" y="126652"/>
                  </a:lnTo>
                  <a:lnTo>
                    <a:pt x="224518" y="124595"/>
                  </a:lnTo>
                  <a:lnTo>
                    <a:pt x="228080" y="127986"/>
                  </a:lnTo>
                  <a:lnTo>
                    <a:pt x="234081" y="127528"/>
                  </a:lnTo>
                  <a:lnTo>
                    <a:pt x="249588" y="134768"/>
                  </a:lnTo>
                  <a:lnTo>
                    <a:pt x="254636" y="128710"/>
                  </a:lnTo>
                  <a:lnTo>
                    <a:pt x="249854" y="125681"/>
                  </a:lnTo>
                  <a:lnTo>
                    <a:pt x="254236" y="120785"/>
                  </a:lnTo>
                  <a:lnTo>
                    <a:pt x="256436" y="114565"/>
                  </a:lnTo>
                  <a:lnTo>
                    <a:pt x="255950" y="108888"/>
                  </a:lnTo>
                  <a:lnTo>
                    <a:pt x="251874" y="103373"/>
                  </a:lnTo>
                  <a:lnTo>
                    <a:pt x="260017" y="102706"/>
                  </a:lnTo>
                  <a:lnTo>
                    <a:pt x="268371" y="103811"/>
                  </a:lnTo>
                  <a:lnTo>
                    <a:pt x="268199" y="99020"/>
                  </a:lnTo>
                  <a:lnTo>
                    <a:pt x="269009" y="93372"/>
                  </a:lnTo>
                  <a:lnTo>
                    <a:pt x="277791" y="92638"/>
                  </a:lnTo>
                  <a:lnTo>
                    <a:pt x="283573" y="101944"/>
                  </a:lnTo>
                  <a:lnTo>
                    <a:pt x="286869" y="107497"/>
                  </a:lnTo>
                  <a:lnTo>
                    <a:pt x="289602" y="113422"/>
                  </a:lnTo>
                  <a:lnTo>
                    <a:pt x="290155" y="118470"/>
                  </a:lnTo>
                  <a:lnTo>
                    <a:pt x="297203" y="119794"/>
                  </a:lnTo>
                  <a:lnTo>
                    <a:pt x="303271" y="122480"/>
                  </a:lnTo>
                  <a:lnTo>
                    <a:pt x="307785" y="119585"/>
                  </a:lnTo>
                  <a:lnTo>
                    <a:pt x="312596" y="116918"/>
                  </a:lnTo>
                  <a:lnTo>
                    <a:pt x="316767" y="113431"/>
                  </a:lnTo>
                  <a:lnTo>
                    <a:pt x="320482" y="117165"/>
                  </a:lnTo>
                  <a:lnTo>
                    <a:pt x="327102" y="120051"/>
                  </a:lnTo>
                  <a:lnTo>
                    <a:pt x="331217" y="125481"/>
                  </a:lnTo>
                  <a:lnTo>
                    <a:pt x="335551" y="121823"/>
                  </a:lnTo>
                  <a:lnTo>
                    <a:pt x="335674" y="116584"/>
                  </a:lnTo>
                  <a:lnTo>
                    <a:pt x="338008" y="112336"/>
                  </a:lnTo>
                  <a:lnTo>
                    <a:pt x="342571" y="110717"/>
                  </a:lnTo>
                  <a:lnTo>
                    <a:pt x="345657" y="105764"/>
                  </a:lnTo>
                  <a:lnTo>
                    <a:pt x="345495" y="100449"/>
                  </a:lnTo>
                  <a:lnTo>
                    <a:pt x="345381" y="95667"/>
                  </a:lnTo>
                  <a:lnTo>
                    <a:pt x="346142" y="89657"/>
                  </a:lnTo>
                  <a:lnTo>
                    <a:pt x="347476" y="83542"/>
                  </a:lnTo>
                  <a:lnTo>
                    <a:pt x="349086" y="78713"/>
                  </a:lnTo>
                  <a:lnTo>
                    <a:pt x="349171" y="73388"/>
                  </a:lnTo>
                  <a:lnTo>
                    <a:pt x="353172" y="69750"/>
                  </a:lnTo>
                  <a:lnTo>
                    <a:pt x="356087" y="65730"/>
                  </a:lnTo>
                  <a:lnTo>
                    <a:pt x="357839" y="61139"/>
                  </a:lnTo>
                  <a:lnTo>
                    <a:pt x="363173" y="60244"/>
                  </a:lnTo>
                  <a:lnTo>
                    <a:pt x="368203" y="62263"/>
                  </a:lnTo>
                  <a:lnTo>
                    <a:pt x="371812" y="58720"/>
                  </a:lnTo>
                  <a:lnTo>
                    <a:pt x="375794" y="55462"/>
                  </a:lnTo>
                  <a:lnTo>
                    <a:pt x="382528" y="53795"/>
                  </a:lnTo>
                  <a:lnTo>
                    <a:pt x="385262" y="61158"/>
                  </a:lnTo>
                  <a:lnTo>
                    <a:pt x="388662" y="65521"/>
                  </a:lnTo>
                  <a:lnTo>
                    <a:pt x="401949" y="72874"/>
                  </a:lnTo>
                  <a:lnTo>
                    <a:pt x="405302" y="83171"/>
                  </a:lnTo>
                  <a:lnTo>
                    <a:pt x="396949" y="95077"/>
                  </a:lnTo>
                  <a:lnTo>
                    <a:pt x="396520" y="100344"/>
                  </a:lnTo>
                  <a:lnTo>
                    <a:pt x="400064" y="104316"/>
                  </a:lnTo>
                  <a:lnTo>
                    <a:pt x="403740" y="100258"/>
                  </a:lnTo>
                  <a:lnTo>
                    <a:pt x="404931" y="94753"/>
                  </a:lnTo>
                  <a:lnTo>
                    <a:pt x="408446" y="90229"/>
                  </a:lnTo>
                  <a:lnTo>
                    <a:pt x="412760" y="86961"/>
                  </a:lnTo>
                  <a:lnTo>
                    <a:pt x="418218" y="83571"/>
                  </a:lnTo>
                  <a:lnTo>
                    <a:pt x="418799" y="76970"/>
                  </a:lnTo>
                  <a:lnTo>
                    <a:pt x="424810" y="80237"/>
                  </a:lnTo>
                  <a:lnTo>
                    <a:pt x="429781" y="80789"/>
                  </a:lnTo>
                  <a:lnTo>
                    <a:pt x="432030" y="75627"/>
                  </a:lnTo>
                  <a:lnTo>
                    <a:pt x="430620" y="69864"/>
                  </a:lnTo>
                  <a:lnTo>
                    <a:pt x="424667" y="66721"/>
                  </a:lnTo>
                  <a:lnTo>
                    <a:pt x="423685" y="72245"/>
                  </a:lnTo>
                  <a:lnTo>
                    <a:pt x="422752" y="67311"/>
                  </a:lnTo>
                  <a:lnTo>
                    <a:pt x="418761" y="64387"/>
                  </a:lnTo>
                  <a:lnTo>
                    <a:pt x="418809" y="69655"/>
                  </a:lnTo>
                  <a:lnTo>
                    <a:pt x="414885" y="72998"/>
                  </a:lnTo>
                  <a:lnTo>
                    <a:pt x="415303" y="77894"/>
                  </a:lnTo>
                  <a:lnTo>
                    <a:pt x="414875" y="72712"/>
                  </a:lnTo>
                  <a:lnTo>
                    <a:pt x="409132" y="73131"/>
                  </a:lnTo>
                  <a:lnTo>
                    <a:pt x="411113" y="68540"/>
                  </a:lnTo>
                  <a:lnTo>
                    <a:pt x="411484" y="62416"/>
                  </a:lnTo>
                  <a:lnTo>
                    <a:pt x="406540" y="65064"/>
                  </a:lnTo>
                  <a:lnTo>
                    <a:pt x="410293" y="60663"/>
                  </a:lnTo>
                  <a:lnTo>
                    <a:pt x="405026" y="57396"/>
                  </a:lnTo>
                  <a:lnTo>
                    <a:pt x="398197" y="54700"/>
                  </a:lnTo>
                  <a:lnTo>
                    <a:pt x="392758" y="52805"/>
                  </a:lnTo>
                  <a:lnTo>
                    <a:pt x="397454" y="51205"/>
                  </a:lnTo>
                  <a:lnTo>
                    <a:pt x="402978" y="52719"/>
                  </a:lnTo>
                  <a:lnTo>
                    <a:pt x="409789" y="53834"/>
                  </a:lnTo>
                  <a:lnTo>
                    <a:pt x="416342" y="54967"/>
                  </a:lnTo>
                  <a:lnTo>
                    <a:pt x="422276" y="51500"/>
                  </a:lnTo>
                  <a:lnTo>
                    <a:pt x="424600" y="46861"/>
                  </a:lnTo>
                  <a:lnTo>
                    <a:pt x="431925" y="45156"/>
                  </a:lnTo>
                  <a:lnTo>
                    <a:pt x="433677" y="40603"/>
                  </a:lnTo>
                  <a:lnTo>
                    <a:pt x="431591" y="36250"/>
                  </a:lnTo>
                  <a:lnTo>
                    <a:pt x="425857" y="33231"/>
                  </a:lnTo>
                  <a:lnTo>
                    <a:pt x="419647" y="32555"/>
                  </a:lnTo>
                  <a:lnTo>
                    <a:pt x="421752" y="28126"/>
                  </a:lnTo>
                  <a:lnTo>
                    <a:pt x="417180" y="23392"/>
                  </a:lnTo>
                  <a:lnTo>
                    <a:pt x="413427" y="26830"/>
                  </a:lnTo>
                  <a:lnTo>
                    <a:pt x="411484" y="22001"/>
                  </a:lnTo>
                  <a:lnTo>
                    <a:pt x="406607" y="24325"/>
                  </a:lnTo>
                  <a:lnTo>
                    <a:pt x="403940" y="18820"/>
                  </a:lnTo>
                  <a:lnTo>
                    <a:pt x="399416" y="15295"/>
                  </a:lnTo>
                  <a:lnTo>
                    <a:pt x="394063" y="19096"/>
                  </a:lnTo>
                  <a:lnTo>
                    <a:pt x="392139" y="23706"/>
                  </a:lnTo>
                  <a:lnTo>
                    <a:pt x="390938" y="28983"/>
                  </a:lnTo>
                  <a:lnTo>
                    <a:pt x="391243" y="35184"/>
                  </a:lnTo>
                  <a:lnTo>
                    <a:pt x="386062" y="34317"/>
                  </a:lnTo>
                  <a:lnTo>
                    <a:pt x="381033" y="35869"/>
                  </a:lnTo>
                  <a:lnTo>
                    <a:pt x="385262" y="30335"/>
                  </a:lnTo>
                  <a:lnTo>
                    <a:pt x="388005" y="26097"/>
                  </a:lnTo>
                  <a:lnTo>
                    <a:pt x="381737" y="26859"/>
                  </a:lnTo>
                  <a:lnTo>
                    <a:pt x="385262" y="22344"/>
                  </a:lnTo>
                  <a:lnTo>
                    <a:pt x="380623" y="20315"/>
                  </a:lnTo>
                  <a:lnTo>
                    <a:pt x="385262" y="19134"/>
                  </a:lnTo>
                  <a:lnTo>
                    <a:pt x="389929" y="16172"/>
                  </a:lnTo>
                  <a:lnTo>
                    <a:pt x="392044" y="9590"/>
                  </a:lnTo>
                  <a:lnTo>
                    <a:pt x="386148" y="10781"/>
                  </a:lnTo>
                  <a:lnTo>
                    <a:pt x="387614" y="6209"/>
                  </a:lnTo>
                  <a:lnTo>
                    <a:pt x="382862" y="5904"/>
                  </a:lnTo>
                  <a:lnTo>
                    <a:pt x="378051" y="5685"/>
                  </a:lnTo>
                  <a:lnTo>
                    <a:pt x="375737" y="10961"/>
                  </a:lnTo>
                  <a:lnTo>
                    <a:pt x="371679" y="6952"/>
                  </a:lnTo>
                  <a:lnTo>
                    <a:pt x="368336" y="12095"/>
                  </a:lnTo>
                  <a:lnTo>
                    <a:pt x="373374" y="12886"/>
                  </a:lnTo>
                  <a:lnTo>
                    <a:pt x="377880" y="18686"/>
                  </a:lnTo>
                  <a:lnTo>
                    <a:pt x="372927" y="17134"/>
                  </a:lnTo>
                  <a:lnTo>
                    <a:pt x="372117" y="21944"/>
                  </a:lnTo>
                  <a:lnTo>
                    <a:pt x="367936" y="25725"/>
                  </a:lnTo>
                  <a:lnTo>
                    <a:pt x="365840" y="30059"/>
                  </a:lnTo>
                  <a:lnTo>
                    <a:pt x="368355" y="34765"/>
                  </a:lnTo>
                  <a:lnTo>
                    <a:pt x="363592" y="34003"/>
                  </a:lnTo>
                  <a:lnTo>
                    <a:pt x="359754" y="38622"/>
                  </a:lnTo>
                  <a:lnTo>
                    <a:pt x="359211" y="32821"/>
                  </a:lnTo>
                  <a:lnTo>
                    <a:pt x="360716" y="26497"/>
                  </a:lnTo>
                  <a:lnTo>
                    <a:pt x="355725" y="26421"/>
                  </a:lnTo>
                  <a:lnTo>
                    <a:pt x="361373" y="21525"/>
                  </a:lnTo>
                  <a:lnTo>
                    <a:pt x="362220" y="16715"/>
                  </a:lnTo>
                  <a:lnTo>
                    <a:pt x="362078" y="11933"/>
                  </a:lnTo>
                  <a:lnTo>
                    <a:pt x="356191" y="15114"/>
                  </a:lnTo>
                  <a:lnTo>
                    <a:pt x="353344" y="19934"/>
                  </a:lnTo>
                  <a:lnTo>
                    <a:pt x="350543" y="24449"/>
                  </a:lnTo>
                  <a:lnTo>
                    <a:pt x="348324" y="30193"/>
                  </a:lnTo>
                  <a:lnTo>
                    <a:pt x="344704" y="34060"/>
                  </a:lnTo>
                  <a:lnTo>
                    <a:pt x="342704" y="38546"/>
                  </a:lnTo>
                  <a:lnTo>
                    <a:pt x="341914" y="43508"/>
                  </a:lnTo>
                  <a:lnTo>
                    <a:pt x="338903" y="49233"/>
                  </a:lnTo>
                  <a:lnTo>
                    <a:pt x="335865" y="55167"/>
                  </a:lnTo>
                  <a:lnTo>
                    <a:pt x="334970" y="50366"/>
                  </a:lnTo>
                  <a:lnTo>
                    <a:pt x="334084" y="55300"/>
                  </a:lnTo>
                  <a:lnTo>
                    <a:pt x="331989" y="50795"/>
                  </a:lnTo>
                  <a:lnTo>
                    <a:pt x="333893" y="46118"/>
                  </a:lnTo>
                  <a:lnTo>
                    <a:pt x="334894" y="41461"/>
                  </a:lnTo>
                  <a:lnTo>
                    <a:pt x="337999" y="35374"/>
                  </a:lnTo>
                  <a:lnTo>
                    <a:pt x="337417" y="30535"/>
                  </a:lnTo>
                  <a:lnTo>
                    <a:pt x="340189" y="26221"/>
                  </a:lnTo>
                  <a:lnTo>
                    <a:pt x="344152" y="21782"/>
                  </a:lnTo>
                  <a:lnTo>
                    <a:pt x="346571" y="17334"/>
                  </a:lnTo>
                  <a:lnTo>
                    <a:pt x="343723" y="13371"/>
                  </a:lnTo>
                  <a:lnTo>
                    <a:pt x="339237" y="9752"/>
                  </a:lnTo>
                  <a:lnTo>
                    <a:pt x="339532" y="14933"/>
                  </a:lnTo>
                  <a:lnTo>
                    <a:pt x="335437" y="12257"/>
                  </a:lnTo>
                  <a:lnTo>
                    <a:pt x="330407" y="11362"/>
                  </a:lnTo>
                  <a:lnTo>
                    <a:pt x="326121" y="13733"/>
                  </a:lnTo>
                  <a:lnTo>
                    <a:pt x="327388" y="19067"/>
                  </a:lnTo>
                  <a:lnTo>
                    <a:pt x="323616" y="15734"/>
                  </a:lnTo>
                  <a:lnTo>
                    <a:pt x="321054" y="19944"/>
                  </a:lnTo>
                  <a:lnTo>
                    <a:pt x="325912" y="21420"/>
                  </a:lnTo>
                  <a:lnTo>
                    <a:pt x="328388" y="26525"/>
                  </a:lnTo>
                  <a:lnTo>
                    <a:pt x="323673" y="24506"/>
                  </a:lnTo>
                  <a:lnTo>
                    <a:pt x="320968" y="28678"/>
                  </a:lnTo>
                  <a:lnTo>
                    <a:pt x="322149" y="34793"/>
                  </a:lnTo>
                  <a:lnTo>
                    <a:pt x="316787" y="33650"/>
                  </a:lnTo>
                  <a:lnTo>
                    <a:pt x="312776" y="36679"/>
                  </a:lnTo>
                  <a:lnTo>
                    <a:pt x="307881" y="42108"/>
                  </a:lnTo>
                  <a:lnTo>
                    <a:pt x="304633" y="45985"/>
                  </a:lnTo>
                  <a:lnTo>
                    <a:pt x="305909" y="51586"/>
                  </a:lnTo>
                  <a:lnTo>
                    <a:pt x="306471" y="57215"/>
                  </a:lnTo>
                  <a:lnTo>
                    <a:pt x="302356" y="61625"/>
                  </a:lnTo>
                  <a:lnTo>
                    <a:pt x="301728" y="56662"/>
                  </a:lnTo>
                  <a:lnTo>
                    <a:pt x="300327" y="52005"/>
                  </a:lnTo>
                  <a:lnTo>
                    <a:pt x="295232" y="54615"/>
                  </a:lnTo>
                  <a:lnTo>
                    <a:pt x="290498" y="55548"/>
                  </a:lnTo>
                  <a:lnTo>
                    <a:pt x="295089" y="54005"/>
                  </a:lnTo>
                  <a:lnTo>
                    <a:pt x="299956" y="49395"/>
                  </a:lnTo>
                  <a:lnTo>
                    <a:pt x="294660" y="47547"/>
                  </a:lnTo>
                  <a:lnTo>
                    <a:pt x="289745" y="45652"/>
                  </a:lnTo>
                  <a:lnTo>
                    <a:pt x="288916" y="50690"/>
                  </a:lnTo>
                  <a:lnTo>
                    <a:pt x="288497" y="45566"/>
                  </a:lnTo>
                  <a:lnTo>
                    <a:pt x="283849" y="44213"/>
                  </a:lnTo>
                  <a:lnTo>
                    <a:pt x="280896" y="48280"/>
                  </a:lnTo>
                  <a:lnTo>
                    <a:pt x="276715" y="44299"/>
                  </a:lnTo>
                  <a:lnTo>
                    <a:pt x="270514" y="47661"/>
                  </a:lnTo>
                  <a:lnTo>
                    <a:pt x="275248" y="49719"/>
                  </a:lnTo>
                  <a:lnTo>
                    <a:pt x="277191" y="54186"/>
                  </a:lnTo>
                  <a:lnTo>
                    <a:pt x="283049" y="54519"/>
                  </a:lnTo>
                  <a:lnTo>
                    <a:pt x="284525" y="61444"/>
                  </a:lnTo>
                  <a:lnTo>
                    <a:pt x="283135" y="66054"/>
                  </a:lnTo>
                  <a:lnTo>
                    <a:pt x="286078" y="70274"/>
                  </a:lnTo>
                  <a:lnTo>
                    <a:pt x="281659" y="66045"/>
                  </a:lnTo>
                  <a:lnTo>
                    <a:pt x="276896" y="62339"/>
                  </a:lnTo>
                  <a:lnTo>
                    <a:pt x="274696" y="57586"/>
                  </a:lnTo>
                  <a:lnTo>
                    <a:pt x="270466" y="61387"/>
                  </a:lnTo>
                  <a:lnTo>
                    <a:pt x="269657" y="67731"/>
                  </a:lnTo>
                  <a:lnTo>
                    <a:pt x="265056" y="65530"/>
                  </a:lnTo>
                  <a:lnTo>
                    <a:pt x="268552" y="60977"/>
                  </a:lnTo>
                  <a:lnTo>
                    <a:pt x="264085" y="63463"/>
                  </a:lnTo>
                  <a:lnTo>
                    <a:pt x="262437" y="68331"/>
                  </a:lnTo>
                  <a:lnTo>
                    <a:pt x="259627" y="72236"/>
                  </a:lnTo>
                  <a:lnTo>
                    <a:pt x="259617" y="77179"/>
                  </a:lnTo>
                  <a:lnTo>
                    <a:pt x="263608" y="81085"/>
                  </a:lnTo>
                  <a:lnTo>
                    <a:pt x="257779" y="77837"/>
                  </a:lnTo>
                  <a:lnTo>
                    <a:pt x="256474" y="82599"/>
                  </a:lnTo>
                  <a:lnTo>
                    <a:pt x="254950" y="87838"/>
                  </a:lnTo>
                  <a:lnTo>
                    <a:pt x="250178" y="92657"/>
                  </a:lnTo>
                  <a:lnTo>
                    <a:pt x="253178" y="87028"/>
                  </a:lnTo>
                  <a:lnTo>
                    <a:pt x="255074" y="82390"/>
                  </a:lnTo>
                  <a:lnTo>
                    <a:pt x="256636" y="76636"/>
                  </a:lnTo>
                  <a:lnTo>
                    <a:pt x="256131" y="68483"/>
                  </a:lnTo>
                  <a:lnTo>
                    <a:pt x="257408" y="63540"/>
                  </a:lnTo>
                  <a:lnTo>
                    <a:pt x="253093" y="61234"/>
                  </a:lnTo>
                  <a:lnTo>
                    <a:pt x="251531" y="66054"/>
                  </a:lnTo>
                  <a:lnTo>
                    <a:pt x="248168" y="70150"/>
                  </a:lnTo>
                  <a:lnTo>
                    <a:pt x="248159" y="76417"/>
                  </a:lnTo>
                  <a:lnTo>
                    <a:pt x="253236" y="78113"/>
                  </a:lnTo>
                  <a:lnTo>
                    <a:pt x="247378" y="76817"/>
                  </a:lnTo>
                  <a:lnTo>
                    <a:pt x="245978" y="81913"/>
                  </a:lnTo>
                  <a:lnTo>
                    <a:pt x="243025" y="86857"/>
                  </a:lnTo>
                  <a:lnTo>
                    <a:pt x="244911" y="82285"/>
                  </a:lnTo>
                  <a:lnTo>
                    <a:pt x="246216" y="77075"/>
                  </a:lnTo>
                  <a:lnTo>
                    <a:pt x="245940" y="70826"/>
                  </a:lnTo>
                  <a:lnTo>
                    <a:pt x="240387" y="69093"/>
                  </a:lnTo>
                  <a:lnTo>
                    <a:pt x="235881" y="71045"/>
                  </a:lnTo>
                  <a:lnTo>
                    <a:pt x="233452" y="76198"/>
                  </a:lnTo>
                  <a:lnTo>
                    <a:pt x="237405" y="78856"/>
                  </a:lnTo>
                  <a:lnTo>
                    <a:pt x="233871" y="83980"/>
                  </a:lnTo>
                  <a:lnTo>
                    <a:pt x="236348" y="88066"/>
                  </a:lnTo>
                  <a:lnTo>
                    <a:pt x="241253" y="90638"/>
                  </a:lnTo>
                  <a:lnTo>
                    <a:pt x="243368" y="95563"/>
                  </a:lnTo>
                  <a:lnTo>
                    <a:pt x="238205" y="93915"/>
                  </a:lnTo>
                  <a:lnTo>
                    <a:pt x="235853" y="89238"/>
                  </a:lnTo>
                  <a:lnTo>
                    <a:pt x="232843" y="84485"/>
                  </a:lnTo>
                  <a:lnTo>
                    <a:pt x="231909" y="79589"/>
                  </a:lnTo>
                  <a:lnTo>
                    <a:pt x="225175" y="81637"/>
                  </a:lnTo>
                  <a:lnTo>
                    <a:pt x="227690" y="86666"/>
                  </a:lnTo>
                  <a:lnTo>
                    <a:pt x="231376" y="90057"/>
                  </a:lnTo>
                  <a:lnTo>
                    <a:pt x="226623" y="89371"/>
                  </a:lnTo>
                  <a:lnTo>
                    <a:pt x="226232" y="94553"/>
                  </a:lnTo>
                  <a:lnTo>
                    <a:pt x="225861" y="89590"/>
                  </a:lnTo>
                  <a:lnTo>
                    <a:pt x="221051" y="92857"/>
                  </a:lnTo>
                  <a:lnTo>
                    <a:pt x="223775" y="86800"/>
                  </a:lnTo>
                  <a:lnTo>
                    <a:pt x="219488" y="89552"/>
                  </a:lnTo>
                  <a:lnTo>
                    <a:pt x="217403" y="95010"/>
                  </a:lnTo>
                  <a:lnTo>
                    <a:pt x="221165" y="99515"/>
                  </a:lnTo>
                  <a:lnTo>
                    <a:pt x="214278" y="100144"/>
                  </a:lnTo>
                  <a:lnTo>
                    <a:pt x="210402" y="103935"/>
                  </a:lnTo>
                  <a:lnTo>
                    <a:pt x="209211" y="108717"/>
                  </a:lnTo>
                  <a:lnTo>
                    <a:pt x="214021" y="109803"/>
                  </a:lnTo>
                  <a:lnTo>
                    <a:pt x="209107" y="113184"/>
                  </a:lnTo>
                  <a:lnTo>
                    <a:pt x="214459" y="115832"/>
                  </a:lnTo>
                  <a:lnTo>
                    <a:pt x="209354" y="113889"/>
                  </a:lnTo>
                  <a:lnTo>
                    <a:pt x="205477" y="116708"/>
                  </a:lnTo>
                  <a:lnTo>
                    <a:pt x="210326" y="119794"/>
                  </a:lnTo>
                  <a:lnTo>
                    <a:pt x="205629" y="117604"/>
                  </a:lnTo>
                  <a:lnTo>
                    <a:pt x="200705" y="118603"/>
                  </a:lnTo>
                  <a:lnTo>
                    <a:pt x="196667" y="121452"/>
                  </a:lnTo>
                  <a:lnTo>
                    <a:pt x="195124" y="126605"/>
                  </a:lnTo>
                  <a:lnTo>
                    <a:pt x="199200" y="129634"/>
                  </a:lnTo>
                  <a:lnTo>
                    <a:pt x="205372" y="129957"/>
                  </a:lnTo>
                  <a:lnTo>
                    <a:pt x="209240" y="127014"/>
                  </a:lnTo>
                  <a:lnTo>
                    <a:pt x="213040" y="130653"/>
                  </a:lnTo>
                  <a:lnTo>
                    <a:pt x="207868" y="130729"/>
                  </a:lnTo>
                  <a:lnTo>
                    <a:pt x="205887" y="135101"/>
                  </a:lnTo>
                  <a:lnTo>
                    <a:pt x="207744" y="139521"/>
                  </a:lnTo>
                  <a:lnTo>
                    <a:pt x="205068" y="135425"/>
                  </a:lnTo>
                  <a:lnTo>
                    <a:pt x="199200" y="135453"/>
                  </a:lnTo>
                  <a:lnTo>
                    <a:pt x="195581" y="132110"/>
                  </a:lnTo>
                  <a:lnTo>
                    <a:pt x="189266" y="133996"/>
                  </a:lnTo>
                  <a:lnTo>
                    <a:pt x="194952" y="138149"/>
                  </a:lnTo>
                  <a:lnTo>
                    <a:pt x="197981" y="143388"/>
                  </a:lnTo>
                  <a:lnTo>
                    <a:pt x="194238" y="139740"/>
                  </a:lnTo>
                  <a:lnTo>
                    <a:pt x="189456" y="136387"/>
                  </a:lnTo>
                  <a:lnTo>
                    <a:pt x="187971" y="141225"/>
                  </a:lnTo>
                  <a:lnTo>
                    <a:pt x="194771" y="142578"/>
                  </a:lnTo>
                  <a:lnTo>
                    <a:pt x="190294" y="144293"/>
                  </a:lnTo>
                  <a:lnTo>
                    <a:pt x="196571" y="146683"/>
                  </a:lnTo>
                  <a:lnTo>
                    <a:pt x="191476" y="146588"/>
                  </a:lnTo>
                  <a:lnTo>
                    <a:pt x="192838" y="151531"/>
                  </a:lnTo>
                  <a:lnTo>
                    <a:pt x="188656" y="148931"/>
                  </a:lnTo>
                  <a:lnTo>
                    <a:pt x="188666" y="154903"/>
                  </a:lnTo>
                  <a:lnTo>
                    <a:pt x="193305" y="158637"/>
                  </a:lnTo>
                  <a:lnTo>
                    <a:pt x="188999" y="155237"/>
                  </a:lnTo>
                  <a:lnTo>
                    <a:pt x="187275" y="149389"/>
                  </a:lnTo>
                  <a:lnTo>
                    <a:pt x="186856" y="143740"/>
                  </a:lnTo>
                  <a:lnTo>
                    <a:pt x="184741" y="138806"/>
                  </a:lnTo>
                  <a:lnTo>
                    <a:pt x="182598" y="143464"/>
                  </a:lnTo>
                  <a:lnTo>
                    <a:pt x="178874" y="147074"/>
                  </a:lnTo>
                  <a:lnTo>
                    <a:pt x="178483" y="142254"/>
                  </a:lnTo>
                  <a:lnTo>
                    <a:pt x="174797" y="145426"/>
                  </a:lnTo>
                  <a:lnTo>
                    <a:pt x="174312" y="150370"/>
                  </a:lnTo>
                  <a:lnTo>
                    <a:pt x="178074" y="147360"/>
                  </a:lnTo>
                  <a:lnTo>
                    <a:pt x="183808" y="149445"/>
                  </a:lnTo>
                  <a:lnTo>
                    <a:pt x="182122" y="154360"/>
                  </a:lnTo>
                  <a:lnTo>
                    <a:pt x="176741" y="153246"/>
                  </a:lnTo>
                  <a:lnTo>
                    <a:pt x="171454" y="157066"/>
                  </a:lnTo>
                  <a:lnTo>
                    <a:pt x="166053" y="156056"/>
                  </a:lnTo>
                  <a:lnTo>
                    <a:pt x="168054" y="160723"/>
                  </a:lnTo>
                  <a:lnTo>
                    <a:pt x="164072" y="164543"/>
                  </a:lnTo>
                  <a:lnTo>
                    <a:pt x="170492" y="163000"/>
                  </a:lnTo>
                  <a:lnTo>
                    <a:pt x="174435" y="159256"/>
                  </a:lnTo>
                  <a:lnTo>
                    <a:pt x="179112" y="160561"/>
                  </a:lnTo>
                  <a:lnTo>
                    <a:pt x="182074" y="164409"/>
                  </a:lnTo>
                  <a:lnTo>
                    <a:pt x="178379" y="161066"/>
                  </a:lnTo>
                  <a:lnTo>
                    <a:pt x="173378" y="162085"/>
                  </a:lnTo>
                  <a:lnTo>
                    <a:pt x="170844" y="166695"/>
                  </a:lnTo>
                  <a:lnTo>
                    <a:pt x="175664" y="168267"/>
                  </a:lnTo>
                  <a:lnTo>
                    <a:pt x="182218" y="168534"/>
                  </a:lnTo>
                  <a:lnTo>
                    <a:pt x="177407" y="172448"/>
                  </a:lnTo>
                  <a:lnTo>
                    <a:pt x="178303" y="177935"/>
                  </a:lnTo>
                  <a:lnTo>
                    <a:pt x="176102" y="173344"/>
                  </a:lnTo>
                  <a:lnTo>
                    <a:pt x="170711" y="174477"/>
                  </a:lnTo>
                  <a:lnTo>
                    <a:pt x="168178" y="169972"/>
                  </a:lnTo>
                  <a:lnTo>
                    <a:pt x="163329" y="172448"/>
                  </a:lnTo>
                  <a:lnTo>
                    <a:pt x="169044" y="174544"/>
                  </a:lnTo>
                  <a:lnTo>
                    <a:pt x="163748" y="175239"/>
                  </a:lnTo>
                  <a:lnTo>
                    <a:pt x="159681" y="179535"/>
                  </a:lnTo>
                  <a:lnTo>
                    <a:pt x="163596" y="182640"/>
                  </a:lnTo>
                  <a:lnTo>
                    <a:pt x="168815" y="180106"/>
                  </a:lnTo>
                  <a:lnTo>
                    <a:pt x="173730" y="182469"/>
                  </a:lnTo>
                  <a:lnTo>
                    <a:pt x="176169" y="186669"/>
                  </a:lnTo>
                  <a:lnTo>
                    <a:pt x="171854" y="184431"/>
                  </a:lnTo>
                  <a:lnTo>
                    <a:pt x="166825" y="186774"/>
                  </a:lnTo>
                  <a:lnTo>
                    <a:pt x="162329" y="184393"/>
                  </a:lnTo>
                  <a:lnTo>
                    <a:pt x="157291" y="186431"/>
                  </a:lnTo>
                  <a:lnTo>
                    <a:pt x="159738" y="190879"/>
                  </a:lnTo>
                  <a:lnTo>
                    <a:pt x="155271" y="194137"/>
                  </a:lnTo>
                  <a:lnTo>
                    <a:pt x="150728" y="195851"/>
                  </a:lnTo>
                  <a:lnTo>
                    <a:pt x="145203" y="195861"/>
                  </a:lnTo>
                  <a:lnTo>
                    <a:pt x="147451" y="200319"/>
                  </a:lnTo>
                  <a:lnTo>
                    <a:pt x="144165" y="204471"/>
                  </a:lnTo>
                  <a:lnTo>
                    <a:pt x="149928" y="205119"/>
                  </a:lnTo>
                  <a:lnTo>
                    <a:pt x="144774" y="206681"/>
                  </a:lnTo>
                  <a:lnTo>
                    <a:pt x="139650" y="204986"/>
                  </a:lnTo>
                  <a:lnTo>
                    <a:pt x="143860" y="207643"/>
                  </a:lnTo>
                  <a:lnTo>
                    <a:pt x="139002" y="207710"/>
                  </a:lnTo>
                  <a:lnTo>
                    <a:pt x="138497" y="212453"/>
                  </a:lnTo>
                  <a:lnTo>
                    <a:pt x="143288" y="210968"/>
                  </a:lnTo>
                  <a:lnTo>
                    <a:pt x="140164" y="214673"/>
                  </a:lnTo>
                  <a:lnTo>
                    <a:pt x="134726" y="213825"/>
                  </a:lnTo>
                  <a:lnTo>
                    <a:pt x="137755" y="218607"/>
                  </a:lnTo>
                  <a:lnTo>
                    <a:pt x="141812" y="221550"/>
                  </a:lnTo>
                  <a:lnTo>
                    <a:pt x="137478" y="224569"/>
                  </a:lnTo>
                  <a:lnTo>
                    <a:pt x="144327" y="224226"/>
                  </a:lnTo>
                  <a:lnTo>
                    <a:pt x="150089" y="224198"/>
                  </a:lnTo>
                  <a:lnTo>
                    <a:pt x="153995" y="221416"/>
                  </a:lnTo>
                  <a:lnTo>
                    <a:pt x="147832" y="227017"/>
                  </a:lnTo>
                  <a:lnTo>
                    <a:pt x="144051" y="230932"/>
                  </a:lnTo>
                  <a:lnTo>
                    <a:pt x="144746" y="225769"/>
                  </a:lnTo>
                  <a:lnTo>
                    <a:pt x="138954" y="227293"/>
                  </a:lnTo>
                  <a:lnTo>
                    <a:pt x="132306" y="230065"/>
                  </a:lnTo>
                  <a:lnTo>
                    <a:pt x="129477" y="234028"/>
                  </a:lnTo>
                  <a:lnTo>
                    <a:pt x="135449" y="232246"/>
                  </a:lnTo>
                  <a:lnTo>
                    <a:pt x="134869" y="237418"/>
                  </a:lnTo>
                  <a:lnTo>
                    <a:pt x="138307" y="241200"/>
                  </a:lnTo>
                  <a:lnTo>
                    <a:pt x="134087" y="238161"/>
                  </a:lnTo>
                  <a:lnTo>
                    <a:pt x="129182" y="239552"/>
                  </a:lnTo>
                  <a:lnTo>
                    <a:pt x="130382" y="244419"/>
                  </a:lnTo>
                  <a:lnTo>
                    <a:pt x="129325" y="249372"/>
                  </a:lnTo>
                  <a:lnTo>
                    <a:pt x="124458" y="250029"/>
                  </a:lnTo>
                  <a:lnTo>
                    <a:pt x="126753" y="255097"/>
                  </a:lnTo>
                  <a:lnTo>
                    <a:pt x="131258" y="257049"/>
                  </a:lnTo>
                  <a:lnTo>
                    <a:pt x="126153" y="257211"/>
                  </a:lnTo>
                  <a:lnTo>
                    <a:pt x="123934" y="252335"/>
                  </a:lnTo>
                  <a:lnTo>
                    <a:pt x="121505" y="257830"/>
                  </a:lnTo>
                  <a:lnTo>
                    <a:pt x="120010" y="263088"/>
                  </a:lnTo>
                  <a:lnTo>
                    <a:pt x="126391" y="260583"/>
                  </a:lnTo>
                  <a:lnTo>
                    <a:pt x="122724" y="265869"/>
                  </a:lnTo>
                  <a:lnTo>
                    <a:pt x="126734" y="269937"/>
                  </a:lnTo>
                  <a:lnTo>
                    <a:pt x="130449" y="266927"/>
                  </a:lnTo>
                  <a:lnTo>
                    <a:pt x="134183" y="262069"/>
                  </a:lnTo>
                  <a:lnTo>
                    <a:pt x="131097" y="267117"/>
                  </a:lnTo>
                  <a:lnTo>
                    <a:pt x="125172" y="271308"/>
                  </a:lnTo>
                  <a:lnTo>
                    <a:pt x="120733" y="273175"/>
                  </a:lnTo>
                  <a:lnTo>
                    <a:pt x="123476" y="269203"/>
                  </a:lnTo>
                  <a:lnTo>
                    <a:pt x="119276" y="272194"/>
                  </a:lnTo>
                  <a:lnTo>
                    <a:pt x="115104" y="275042"/>
                  </a:lnTo>
                  <a:lnTo>
                    <a:pt x="109894" y="277605"/>
                  </a:lnTo>
                  <a:lnTo>
                    <a:pt x="106170" y="282529"/>
                  </a:lnTo>
                  <a:lnTo>
                    <a:pt x="112171" y="281929"/>
                  </a:lnTo>
                  <a:lnTo>
                    <a:pt x="116676" y="278224"/>
                  </a:lnTo>
                  <a:lnTo>
                    <a:pt x="121838" y="277185"/>
                  </a:lnTo>
                  <a:lnTo>
                    <a:pt x="113504" y="280157"/>
                  </a:lnTo>
                  <a:lnTo>
                    <a:pt x="111542" y="284767"/>
                  </a:lnTo>
                  <a:lnTo>
                    <a:pt x="108617" y="289520"/>
                  </a:lnTo>
                  <a:lnTo>
                    <a:pt x="113371" y="290987"/>
                  </a:lnTo>
                  <a:lnTo>
                    <a:pt x="109399" y="294302"/>
                  </a:lnTo>
                  <a:lnTo>
                    <a:pt x="108599" y="299026"/>
                  </a:lnTo>
                  <a:lnTo>
                    <a:pt x="105008" y="295026"/>
                  </a:lnTo>
                  <a:lnTo>
                    <a:pt x="101521" y="290444"/>
                  </a:lnTo>
                  <a:lnTo>
                    <a:pt x="98807" y="294959"/>
                  </a:lnTo>
                  <a:lnTo>
                    <a:pt x="94244" y="296873"/>
                  </a:lnTo>
                  <a:lnTo>
                    <a:pt x="92921" y="301979"/>
                  </a:lnTo>
                  <a:lnTo>
                    <a:pt x="91606" y="306941"/>
                  </a:lnTo>
                  <a:lnTo>
                    <a:pt x="87920" y="310647"/>
                  </a:lnTo>
                  <a:lnTo>
                    <a:pt x="84700" y="315190"/>
                  </a:lnTo>
                  <a:lnTo>
                    <a:pt x="82319" y="319981"/>
                  </a:lnTo>
                  <a:lnTo>
                    <a:pt x="77728" y="324344"/>
                  </a:lnTo>
                  <a:lnTo>
                    <a:pt x="82910" y="324182"/>
                  </a:lnTo>
                  <a:lnTo>
                    <a:pt x="83090" y="329096"/>
                  </a:lnTo>
                  <a:lnTo>
                    <a:pt x="87491" y="332288"/>
                  </a:lnTo>
                  <a:lnTo>
                    <a:pt x="92435" y="329678"/>
                  </a:lnTo>
                  <a:lnTo>
                    <a:pt x="95778" y="325934"/>
                  </a:lnTo>
                  <a:lnTo>
                    <a:pt x="101293" y="323153"/>
                  </a:lnTo>
                  <a:lnTo>
                    <a:pt x="102550" y="318076"/>
                  </a:lnTo>
                  <a:lnTo>
                    <a:pt x="96654" y="319733"/>
                  </a:lnTo>
                  <a:lnTo>
                    <a:pt x="100769" y="317200"/>
                  </a:lnTo>
                  <a:lnTo>
                    <a:pt x="105436" y="313342"/>
                  </a:lnTo>
                  <a:lnTo>
                    <a:pt x="108437" y="309570"/>
                  </a:lnTo>
                  <a:lnTo>
                    <a:pt x="107360" y="314857"/>
                  </a:lnTo>
                  <a:lnTo>
                    <a:pt x="103283" y="317885"/>
                  </a:lnTo>
                  <a:lnTo>
                    <a:pt x="108017" y="316038"/>
                  </a:lnTo>
                  <a:lnTo>
                    <a:pt x="109627" y="321029"/>
                  </a:lnTo>
                  <a:lnTo>
                    <a:pt x="105570" y="324125"/>
                  </a:lnTo>
                  <a:lnTo>
                    <a:pt x="100350" y="325677"/>
                  </a:lnTo>
                  <a:lnTo>
                    <a:pt x="96635" y="329287"/>
                  </a:lnTo>
                  <a:lnTo>
                    <a:pt x="100350" y="333249"/>
                  </a:lnTo>
                  <a:lnTo>
                    <a:pt x="94768" y="334859"/>
                  </a:lnTo>
                  <a:lnTo>
                    <a:pt x="88644" y="334116"/>
                  </a:lnTo>
                  <a:lnTo>
                    <a:pt x="88272" y="339288"/>
                  </a:lnTo>
                  <a:lnTo>
                    <a:pt x="83233" y="339164"/>
                  </a:lnTo>
                  <a:lnTo>
                    <a:pt x="85139" y="334402"/>
                  </a:lnTo>
                  <a:lnTo>
                    <a:pt x="82024" y="330039"/>
                  </a:lnTo>
                  <a:lnTo>
                    <a:pt x="77271" y="329287"/>
                  </a:lnTo>
                  <a:lnTo>
                    <a:pt x="72965" y="331440"/>
                  </a:lnTo>
                  <a:lnTo>
                    <a:pt x="72756" y="337021"/>
                  </a:lnTo>
                  <a:lnTo>
                    <a:pt x="68670" y="334478"/>
                  </a:lnTo>
                  <a:lnTo>
                    <a:pt x="63297" y="335631"/>
                  </a:lnTo>
                  <a:lnTo>
                    <a:pt x="61202" y="340060"/>
                  </a:lnTo>
                  <a:lnTo>
                    <a:pt x="66527" y="343232"/>
                  </a:lnTo>
                  <a:lnTo>
                    <a:pt x="61478" y="344870"/>
                  </a:lnTo>
                  <a:lnTo>
                    <a:pt x="56621" y="345270"/>
                  </a:lnTo>
                  <a:lnTo>
                    <a:pt x="57516" y="350356"/>
                  </a:lnTo>
                  <a:lnTo>
                    <a:pt x="63164" y="350995"/>
                  </a:lnTo>
                  <a:lnTo>
                    <a:pt x="62878" y="356443"/>
                  </a:lnTo>
                  <a:lnTo>
                    <a:pt x="57335" y="355767"/>
                  </a:lnTo>
                  <a:lnTo>
                    <a:pt x="56649" y="350795"/>
                  </a:lnTo>
                  <a:lnTo>
                    <a:pt x="53630" y="346632"/>
                  </a:lnTo>
                  <a:lnTo>
                    <a:pt x="54658" y="352585"/>
                  </a:lnTo>
                  <a:lnTo>
                    <a:pt x="56477" y="357567"/>
                  </a:lnTo>
                  <a:lnTo>
                    <a:pt x="61174" y="360272"/>
                  </a:lnTo>
                  <a:lnTo>
                    <a:pt x="54678" y="357119"/>
                  </a:lnTo>
                  <a:lnTo>
                    <a:pt x="53059" y="351985"/>
                  </a:lnTo>
                  <a:lnTo>
                    <a:pt x="47219" y="354443"/>
                  </a:lnTo>
                  <a:lnTo>
                    <a:pt x="42733" y="352214"/>
                  </a:lnTo>
                  <a:lnTo>
                    <a:pt x="37799" y="351109"/>
                  </a:lnTo>
                  <a:lnTo>
                    <a:pt x="35304" y="355243"/>
                  </a:lnTo>
                  <a:lnTo>
                    <a:pt x="35561" y="360653"/>
                  </a:lnTo>
                  <a:lnTo>
                    <a:pt x="40295" y="359958"/>
                  </a:lnTo>
                  <a:lnTo>
                    <a:pt x="46410" y="358157"/>
                  </a:lnTo>
                  <a:lnTo>
                    <a:pt x="41942" y="360120"/>
                  </a:lnTo>
                  <a:lnTo>
                    <a:pt x="51506" y="358995"/>
                  </a:lnTo>
                  <a:lnTo>
                    <a:pt x="46162" y="361796"/>
                  </a:lnTo>
                  <a:lnTo>
                    <a:pt x="42743" y="365168"/>
                  </a:lnTo>
                  <a:lnTo>
                    <a:pt x="47915" y="365692"/>
                  </a:lnTo>
                  <a:lnTo>
                    <a:pt x="43286" y="367568"/>
                  </a:lnTo>
                  <a:lnTo>
                    <a:pt x="38628" y="363996"/>
                  </a:lnTo>
                  <a:lnTo>
                    <a:pt x="32541" y="363234"/>
                  </a:lnTo>
                  <a:lnTo>
                    <a:pt x="26893" y="364606"/>
                  </a:lnTo>
                  <a:lnTo>
                    <a:pt x="30941" y="368730"/>
                  </a:lnTo>
                  <a:lnTo>
                    <a:pt x="35008" y="371578"/>
                  </a:lnTo>
                  <a:lnTo>
                    <a:pt x="38800" y="376379"/>
                  </a:lnTo>
                  <a:lnTo>
                    <a:pt x="36342" y="380789"/>
                  </a:lnTo>
                  <a:lnTo>
                    <a:pt x="34513" y="374826"/>
                  </a:lnTo>
                  <a:lnTo>
                    <a:pt x="31303" y="370435"/>
                  </a:lnTo>
                  <a:lnTo>
                    <a:pt x="26788" y="372264"/>
                  </a:lnTo>
                  <a:lnTo>
                    <a:pt x="27531" y="377093"/>
                  </a:lnTo>
                  <a:lnTo>
                    <a:pt x="29141" y="382151"/>
                  </a:lnTo>
                  <a:lnTo>
                    <a:pt x="27026" y="377560"/>
                  </a:lnTo>
                  <a:lnTo>
                    <a:pt x="23226" y="373797"/>
                  </a:lnTo>
                  <a:lnTo>
                    <a:pt x="19054" y="376979"/>
                  </a:lnTo>
                  <a:lnTo>
                    <a:pt x="20597" y="381560"/>
                  </a:lnTo>
                  <a:lnTo>
                    <a:pt x="24540" y="384418"/>
                  </a:lnTo>
                  <a:lnTo>
                    <a:pt x="19520" y="381570"/>
                  </a:lnTo>
                  <a:lnTo>
                    <a:pt x="16949" y="386304"/>
                  </a:lnTo>
                  <a:lnTo>
                    <a:pt x="18273" y="381551"/>
                  </a:lnTo>
                  <a:lnTo>
                    <a:pt x="13434" y="380522"/>
                  </a:lnTo>
                  <a:lnTo>
                    <a:pt x="10720" y="385989"/>
                  </a:lnTo>
                  <a:lnTo>
                    <a:pt x="7757" y="381132"/>
                  </a:lnTo>
                  <a:lnTo>
                    <a:pt x="9748" y="385570"/>
                  </a:lnTo>
                  <a:lnTo>
                    <a:pt x="5424" y="387923"/>
                  </a:lnTo>
                  <a:lnTo>
                    <a:pt x="10234" y="388590"/>
                  </a:lnTo>
                  <a:lnTo>
                    <a:pt x="15387" y="389342"/>
                  </a:lnTo>
                  <a:lnTo>
                    <a:pt x="19987" y="390876"/>
                  </a:lnTo>
                  <a:lnTo>
                    <a:pt x="24893" y="391380"/>
                  </a:lnTo>
                  <a:lnTo>
                    <a:pt x="29760" y="390323"/>
                  </a:lnTo>
                  <a:lnTo>
                    <a:pt x="25693" y="392914"/>
                  </a:lnTo>
                  <a:lnTo>
                    <a:pt x="20654" y="391866"/>
                  </a:lnTo>
                  <a:lnTo>
                    <a:pt x="14263" y="392343"/>
                  </a:lnTo>
                  <a:lnTo>
                    <a:pt x="9986" y="389371"/>
                  </a:lnTo>
                  <a:lnTo>
                    <a:pt x="5805" y="393086"/>
                  </a:lnTo>
                  <a:lnTo>
                    <a:pt x="2347" y="396581"/>
                  </a:lnTo>
                  <a:lnTo>
                    <a:pt x="6671" y="399239"/>
                  </a:lnTo>
                  <a:lnTo>
                    <a:pt x="6862" y="404001"/>
                  </a:lnTo>
                  <a:lnTo>
                    <a:pt x="13130" y="404887"/>
                  </a:lnTo>
                  <a:lnTo>
                    <a:pt x="8205" y="404716"/>
                  </a:lnTo>
                  <a:lnTo>
                    <a:pt x="2385" y="406878"/>
                  </a:lnTo>
                  <a:lnTo>
                    <a:pt x="9272" y="408306"/>
                  </a:lnTo>
                  <a:lnTo>
                    <a:pt x="3881" y="410793"/>
                  </a:lnTo>
                  <a:lnTo>
                    <a:pt x="7976" y="414688"/>
                  </a:lnTo>
                  <a:lnTo>
                    <a:pt x="12148" y="417222"/>
                  </a:lnTo>
                  <a:lnTo>
                    <a:pt x="16320" y="413983"/>
                  </a:lnTo>
                  <a:lnTo>
                    <a:pt x="22712" y="415479"/>
                  </a:lnTo>
                  <a:lnTo>
                    <a:pt x="27217" y="417174"/>
                  </a:lnTo>
                  <a:lnTo>
                    <a:pt x="28036" y="411850"/>
                  </a:lnTo>
                  <a:lnTo>
                    <a:pt x="31932" y="406744"/>
                  </a:lnTo>
                  <a:lnTo>
                    <a:pt x="30627" y="411450"/>
                  </a:lnTo>
                  <a:lnTo>
                    <a:pt x="34399" y="415622"/>
                  </a:lnTo>
                  <a:lnTo>
                    <a:pt x="38656" y="411983"/>
                  </a:lnTo>
                  <a:lnTo>
                    <a:pt x="35675" y="416031"/>
                  </a:lnTo>
                  <a:lnTo>
                    <a:pt x="41257" y="415784"/>
                  </a:lnTo>
                  <a:lnTo>
                    <a:pt x="39971" y="410850"/>
                  </a:lnTo>
                  <a:lnTo>
                    <a:pt x="43143" y="407002"/>
                  </a:lnTo>
                  <a:lnTo>
                    <a:pt x="42162" y="412012"/>
                  </a:lnTo>
                  <a:lnTo>
                    <a:pt x="47610" y="413117"/>
                  </a:lnTo>
                  <a:lnTo>
                    <a:pt x="42057" y="416127"/>
                  </a:lnTo>
                  <a:lnTo>
                    <a:pt x="36951" y="417317"/>
                  </a:lnTo>
                  <a:lnTo>
                    <a:pt x="38790" y="422794"/>
                  </a:lnTo>
                  <a:lnTo>
                    <a:pt x="35999" y="418860"/>
                  </a:lnTo>
                  <a:lnTo>
                    <a:pt x="30989" y="416003"/>
                  </a:lnTo>
                  <a:lnTo>
                    <a:pt x="26512" y="418746"/>
                  </a:lnTo>
                  <a:lnTo>
                    <a:pt x="20073" y="417508"/>
                  </a:lnTo>
                  <a:lnTo>
                    <a:pt x="14282" y="418051"/>
                  </a:lnTo>
                  <a:lnTo>
                    <a:pt x="10844" y="421575"/>
                  </a:lnTo>
                  <a:lnTo>
                    <a:pt x="6224" y="418470"/>
                  </a:lnTo>
                  <a:lnTo>
                    <a:pt x="4843" y="424623"/>
                  </a:lnTo>
                  <a:lnTo>
                    <a:pt x="10386" y="425071"/>
                  </a:lnTo>
                  <a:lnTo>
                    <a:pt x="7262" y="429262"/>
                  </a:lnTo>
                  <a:lnTo>
                    <a:pt x="10568" y="432710"/>
                  </a:lnTo>
                  <a:lnTo>
                    <a:pt x="5052" y="428690"/>
                  </a:lnTo>
                  <a:lnTo>
                    <a:pt x="6424" y="433510"/>
                  </a:lnTo>
                  <a:lnTo>
                    <a:pt x="11310" y="433633"/>
                  </a:lnTo>
                  <a:lnTo>
                    <a:pt x="14529" y="429090"/>
                  </a:lnTo>
                  <a:lnTo>
                    <a:pt x="16778" y="433976"/>
                  </a:lnTo>
                  <a:lnTo>
                    <a:pt x="15006" y="439463"/>
                  </a:lnTo>
                  <a:lnTo>
                    <a:pt x="10225" y="439663"/>
                  </a:lnTo>
                  <a:lnTo>
                    <a:pt x="5614" y="442320"/>
                  </a:lnTo>
                  <a:lnTo>
                    <a:pt x="7157" y="447083"/>
                  </a:lnTo>
                  <a:lnTo>
                    <a:pt x="12320" y="446568"/>
                  </a:lnTo>
                  <a:lnTo>
                    <a:pt x="14720" y="442006"/>
                  </a:lnTo>
                  <a:lnTo>
                    <a:pt x="12453" y="446340"/>
                  </a:lnTo>
                  <a:lnTo>
                    <a:pt x="15482" y="450626"/>
                  </a:lnTo>
                  <a:lnTo>
                    <a:pt x="15454" y="455408"/>
                  </a:lnTo>
                  <a:lnTo>
                    <a:pt x="17758" y="449331"/>
                  </a:lnTo>
                  <a:lnTo>
                    <a:pt x="21864" y="446683"/>
                  </a:lnTo>
                  <a:lnTo>
                    <a:pt x="22740" y="441834"/>
                  </a:lnTo>
                  <a:lnTo>
                    <a:pt x="28046" y="439491"/>
                  </a:lnTo>
                  <a:lnTo>
                    <a:pt x="33218" y="438425"/>
                  </a:lnTo>
                  <a:lnTo>
                    <a:pt x="30274" y="443016"/>
                  </a:lnTo>
                  <a:lnTo>
                    <a:pt x="28779" y="449121"/>
                  </a:lnTo>
                  <a:lnTo>
                    <a:pt x="29351" y="443797"/>
                  </a:lnTo>
                  <a:lnTo>
                    <a:pt x="23378" y="444692"/>
                  </a:lnTo>
                  <a:lnTo>
                    <a:pt x="21473" y="449988"/>
                  </a:lnTo>
                  <a:lnTo>
                    <a:pt x="19026" y="454693"/>
                  </a:lnTo>
                  <a:lnTo>
                    <a:pt x="15444" y="458141"/>
                  </a:lnTo>
                  <a:lnTo>
                    <a:pt x="18997" y="462485"/>
                  </a:lnTo>
                  <a:lnTo>
                    <a:pt x="24931" y="459561"/>
                  </a:lnTo>
                  <a:lnTo>
                    <a:pt x="20835" y="463428"/>
                  </a:lnTo>
                  <a:lnTo>
                    <a:pt x="15739" y="465133"/>
                  </a:lnTo>
                  <a:lnTo>
                    <a:pt x="12120" y="469381"/>
                  </a:lnTo>
                  <a:lnTo>
                    <a:pt x="11777" y="464266"/>
                  </a:lnTo>
                  <a:lnTo>
                    <a:pt x="7996" y="467276"/>
                  </a:lnTo>
                  <a:lnTo>
                    <a:pt x="6719" y="473239"/>
                  </a:lnTo>
                  <a:lnTo>
                    <a:pt x="9710" y="477963"/>
                  </a:lnTo>
                  <a:lnTo>
                    <a:pt x="12901" y="472791"/>
                  </a:lnTo>
                  <a:lnTo>
                    <a:pt x="13520" y="478153"/>
                  </a:lnTo>
                  <a:lnTo>
                    <a:pt x="17616" y="474963"/>
                  </a:lnTo>
                  <a:lnTo>
                    <a:pt x="17206" y="469829"/>
                  </a:lnTo>
                  <a:lnTo>
                    <a:pt x="22635" y="471810"/>
                  </a:lnTo>
                  <a:lnTo>
                    <a:pt x="17911" y="472800"/>
                  </a:lnTo>
                  <a:lnTo>
                    <a:pt x="20978" y="476848"/>
                  </a:lnTo>
                  <a:lnTo>
                    <a:pt x="26369" y="476810"/>
                  </a:lnTo>
                  <a:lnTo>
                    <a:pt x="22321" y="479630"/>
                  </a:lnTo>
                  <a:lnTo>
                    <a:pt x="18987" y="483392"/>
                  </a:lnTo>
                  <a:lnTo>
                    <a:pt x="19254" y="488307"/>
                  </a:lnTo>
                  <a:lnTo>
                    <a:pt x="29998" y="485507"/>
                  </a:lnTo>
                  <a:lnTo>
                    <a:pt x="25340" y="487193"/>
                  </a:lnTo>
                  <a:lnTo>
                    <a:pt x="20997" y="489878"/>
                  </a:lnTo>
                  <a:lnTo>
                    <a:pt x="15835" y="489250"/>
                  </a:lnTo>
                  <a:lnTo>
                    <a:pt x="12015" y="492593"/>
                  </a:lnTo>
                  <a:lnTo>
                    <a:pt x="11910" y="498242"/>
                  </a:lnTo>
                  <a:lnTo>
                    <a:pt x="15892" y="502690"/>
                  </a:lnTo>
                  <a:lnTo>
                    <a:pt x="19654" y="505700"/>
                  </a:lnTo>
                  <a:lnTo>
                    <a:pt x="23311" y="508824"/>
                  </a:lnTo>
                  <a:lnTo>
                    <a:pt x="30351" y="511443"/>
                  </a:lnTo>
                  <a:lnTo>
                    <a:pt x="29246" y="516301"/>
                  </a:lnTo>
                  <a:lnTo>
                    <a:pt x="33885" y="512824"/>
                  </a:lnTo>
                  <a:lnTo>
                    <a:pt x="36056" y="517120"/>
                  </a:lnTo>
                  <a:lnTo>
                    <a:pt x="41381" y="517949"/>
                  </a:lnTo>
                  <a:close/>
                  <a:moveTo>
                    <a:pt x="21578" y="473857"/>
                  </a:moveTo>
                  <a:lnTo>
                    <a:pt x="23721" y="469447"/>
                  </a:lnTo>
                  <a:lnTo>
                    <a:pt x="29208" y="469162"/>
                  </a:lnTo>
                  <a:lnTo>
                    <a:pt x="23445" y="471324"/>
                  </a:lnTo>
                  <a:close/>
                  <a:moveTo>
                    <a:pt x="123667" y="234751"/>
                  </a:moveTo>
                  <a:lnTo>
                    <a:pt x="128249" y="231818"/>
                  </a:lnTo>
                  <a:lnTo>
                    <a:pt x="128286" y="225988"/>
                  </a:lnTo>
                  <a:lnTo>
                    <a:pt x="126439" y="230751"/>
                  </a:lnTo>
                  <a:lnTo>
                    <a:pt x="123667" y="234751"/>
                  </a:lnTo>
                  <a:close/>
                </a:path>
              </a:pathLst>
            </a:custGeom>
            <a:solidFill>
              <a:srgbClr val="768EEB"/>
            </a:solidFill>
            <a:ln w="0" cap="flat">
              <a:solidFill>
                <a:srgbClr val="768EEB"/>
              </a:solid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38E09B8D-8BBB-1A0C-5B3F-8AFCCB04430E}"/>
                </a:ext>
              </a:extLst>
            </p:cNvPr>
            <p:cNvSpPr/>
            <p:nvPr/>
          </p:nvSpPr>
          <p:spPr>
            <a:xfrm>
              <a:off x="9347297" y="4266654"/>
              <a:ext cx="161102" cy="92753"/>
            </a:xfrm>
            <a:custGeom>
              <a:avLst/>
              <a:gdLst>
                <a:gd name="connsiteX0" fmla="*/ 119209 w 133226"/>
                <a:gd name="connsiteY0" fmla="*/ 76608 h 76704"/>
                <a:gd name="connsiteX1" fmla="*/ 124372 w 133226"/>
                <a:gd name="connsiteY1" fmla="*/ 75779 h 76704"/>
                <a:gd name="connsiteX2" fmla="*/ 129572 w 133226"/>
                <a:gd name="connsiteY2" fmla="*/ 75693 h 76704"/>
                <a:gd name="connsiteX3" fmla="*/ 132421 w 133226"/>
                <a:gd name="connsiteY3" fmla="*/ 71559 h 76704"/>
                <a:gd name="connsiteX4" fmla="*/ 132497 w 133226"/>
                <a:gd name="connsiteY4" fmla="*/ 66597 h 76704"/>
                <a:gd name="connsiteX5" fmla="*/ 130001 w 133226"/>
                <a:gd name="connsiteY5" fmla="*/ 62539 h 76704"/>
                <a:gd name="connsiteX6" fmla="*/ 130896 w 133226"/>
                <a:gd name="connsiteY6" fmla="*/ 57786 h 76704"/>
                <a:gd name="connsiteX7" fmla="*/ 132030 w 133226"/>
                <a:gd name="connsiteY7" fmla="*/ 53119 h 76704"/>
                <a:gd name="connsiteX8" fmla="*/ 133068 w 133226"/>
                <a:gd name="connsiteY8" fmla="*/ 48414 h 76704"/>
                <a:gd name="connsiteX9" fmla="*/ 128306 w 133226"/>
                <a:gd name="connsiteY9" fmla="*/ 47585 h 76704"/>
                <a:gd name="connsiteX10" fmla="*/ 123781 w 133226"/>
                <a:gd name="connsiteY10" fmla="*/ 49357 h 76704"/>
                <a:gd name="connsiteX11" fmla="*/ 118942 w 133226"/>
                <a:gd name="connsiteY11" fmla="*/ 49157 h 76704"/>
                <a:gd name="connsiteX12" fmla="*/ 114475 w 133226"/>
                <a:gd name="connsiteY12" fmla="*/ 47252 h 76704"/>
                <a:gd name="connsiteX13" fmla="*/ 109865 w 133226"/>
                <a:gd name="connsiteY13" fmla="*/ 45194 h 76704"/>
                <a:gd name="connsiteX14" fmla="*/ 105265 w 133226"/>
                <a:gd name="connsiteY14" fmla="*/ 46728 h 76704"/>
                <a:gd name="connsiteX15" fmla="*/ 100683 w 133226"/>
                <a:gd name="connsiteY15" fmla="*/ 45223 h 76704"/>
                <a:gd name="connsiteX16" fmla="*/ 96216 w 133226"/>
                <a:gd name="connsiteY16" fmla="*/ 46995 h 76704"/>
                <a:gd name="connsiteX17" fmla="*/ 93548 w 133226"/>
                <a:gd name="connsiteY17" fmla="*/ 42156 h 76704"/>
                <a:gd name="connsiteX18" fmla="*/ 89101 w 133226"/>
                <a:gd name="connsiteY18" fmla="*/ 39699 h 76704"/>
                <a:gd name="connsiteX19" fmla="*/ 84062 w 133226"/>
                <a:gd name="connsiteY19" fmla="*/ 39651 h 76704"/>
                <a:gd name="connsiteX20" fmla="*/ 83510 w 133226"/>
                <a:gd name="connsiteY20" fmla="*/ 34850 h 76704"/>
                <a:gd name="connsiteX21" fmla="*/ 78737 w 133226"/>
                <a:gd name="connsiteY21" fmla="*/ 34841 h 76704"/>
                <a:gd name="connsiteX22" fmla="*/ 74651 w 133226"/>
                <a:gd name="connsiteY22" fmla="*/ 32374 h 76704"/>
                <a:gd name="connsiteX23" fmla="*/ 70155 w 133226"/>
                <a:gd name="connsiteY23" fmla="*/ 29678 h 76704"/>
                <a:gd name="connsiteX24" fmla="*/ 67079 w 133226"/>
                <a:gd name="connsiteY24" fmla="*/ 25754 h 76704"/>
                <a:gd name="connsiteX25" fmla="*/ 64764 w 133226"/>
                <a:gd name="connsiteY25" fmla="*/ 21410 h 76704"/>
                <a:gd name="connsiteX26" fmla="*/ 59602 w 133226"/>
                <a:gd name="connsiteY26" fmla="*/ 22458 h 76704"/>
                <a:gd name="connsiteX27" fmla="*/ 54782 w 133226"/>
                <a:gd name="connsiteY27" fmla="*/ 21410 h 76704"/>
                <a:gd name="connsiteX28" fmla="*/ 51934 w 133226"/>
                <a:gd name="connsiteY28" fmla="*/ 17457 h 76704"/>
                <a:gd name="connsiteX29" fmla="*/ 48000 w 133226"/>
                <a:gd name="connsiteY29" fmla="*/ 14676 h 76704"/>
                <a:gd name="connsiteX30" fmla="*/ 43524 w 133226"/>
                <a:gd name="connsiteY30" fmla="*/ 12924 h 76704"/>
                <a:gd name="connsiteX31" fmla="*/ 40276 w 133226"/>
                <a:gd name="connsiteY31" fmla="*/ 9371 h 76704"/>
                <a:gd name="connsiteX32" fmla="*/ 35837 w 133226"/>
                <a:gd name="connsiteY32" fmla="*/ 7361 h 76704"/>
                <a:gd name="connsiteX33" fmla="*/ 32532 w 133226"/>
                <a:gd name="connsiteY33" fmla="*/ 3513 h 76704"/>
                <a:gd name="connsiteX34" fmla="*/ 28436 w 133226"/>
                <a:gd name="connsiteY34" fmla="*/ 856 h 76704"/>
                <a:gd name="connsiteX35" fmla="*/ 23635 w 133226"/>
                <a:gd name="connsiteY35" fmla="*/ -97 h 76704"/>
                <a:gd name="connsiteX36" fmla="*/ 20920 w 133226"/>
                <a:gd name="connsiteY36" fmla="*/ 3941 h 76704"/>
                <a:gd name="connsiteX37" fmla="*/ 18197 w 133226"/>
                <a:gd name="connsiteY37" fmla="*/ 7942 h 76704"/>
                <a:gd name="connsiteX38" fmla="*/ 15015 w 133226"/>
                <a:gd name="connsiteY38" fmla="*/ 4370 h 76704"/>
                <a:gd name="connsiteX39" fmla="*/ 10853 w 133226"/>
                <a:gd name="connsiteY39" fmla="*/ 6818 h 76704"/>
                <a:gd name="connsiteX40" fmla="*/ 7300 w 133226"/>
                <a:gd name="connsiteY40" fmla="*/ 10095 h 76704"/>
                <a:gd name="connsiteX41" fmla="*/ 4328 w 133226"/>
                <a:gd name="connsiteY41" fmla="*/ 14400 h 76704"/>
                <a:gd name="connsiteX42" fmla="*/ 1880 w 133226"/>
                <a:gd name="connsiteY42" fmla="*/ 18638 h 76704"/>
                <a:gd name="connsiteX43" fmla="*/ 2737 w 133226"/>
                <a:gd name="connsiteY43" fmla="*/ 23401 h 76704"/>
                <a:gd name="connsiteX44" fmla="*/ -158 w 133226"/>
                <a:gd name="connsiteY44" fmla="*/ 27221 h 76704"/>
                <a:gd name="connsiteX45" fmla="*/ 2137 w 133226"/>
                <a:gd name="connsiteY45" fmla="*/ 31745 h 76704"/>
                <a:gd name="connsiteX46" fmla="*/ 5871 w 133226"/>
                <a:gd name="connsiteY46" fmla="*/ 34926 h 76704"/>
                <a:gd name="connsiteX47" fmla="*/ 10834 w 133226"/>
                <a:gd name="connsiteY47" fmla="*/ 35755 h 76704"/>
                <a:gd name="connsiteX48" fmla="*/ 14949 w 133226"/>
                <a:gd name="connsiteY48" fmla="*/ 38393 h 76704"/>
                <a:gd name="connsiteX49" fmla="*/ 19177 w 133226"/>
                <a:gd name="connsiteY49" fmla="*/ 41718 h 76704"/>
                <a:gd name="connsiteX50" fmla="*/ 23635 w 133226"/>
                <a:gd name="connsiteY50" fmla="*/ 45118 h 76704"/>
                <a:gd name="connsiteX51" fmla="*/ 27798 w 133226"/>
                <a:gd name="connsiteY51" fmla="*/ 47776 h 76704"/>
                <a:gd name="connsiteX52" fmla="*/ 32560 w 133226"/>
                <a:gd name="connsiteY52" fmla="*/ 48042 h 76704"/>
                <a:gd name="connsiteX53" fmla="*/ 37141 w 133226"/>
                <a:gd name="connsiteY53" fmla="*/ 50909 h 76704"/>
                <a:gd name="connsiteX54" fmla="*/ 42514 w 133226"/>
                <a:gd name="connsiteY54" fmla="*/ 51176 h 76704"/>
                <a:gd name="connsiteX55" fmla="*/ 45486 w 133226"/>
                <a:gd name="connsiteY55" fmla="*/ 55319 h 76704"/>
                <a:gd name="connsiteX56" fmla="*/ 50458 w 133226"/>
                <a:gd name="connsiteY56" fmla="*/ 56120 h 76704"/>
                <a:gd name="connsiteX57" fmla="*/ 57497 w 133226"/>
                <a:gd name="connsiteY57" fmla="*/ 55805 h 76704"/>
                <a:gd name="connsiteX58" fmla="*/ 61745 w 133226"/>
                <a:gd name="connsiteY58" fmla="*/ 58139 h 76704"/>
                <a:gd name="connsiteX59" fmla="*/ 65631 w 133226"/>
                <a:gd name="connsiteY59" fmla="*/ 55272 h 76704"/>
                <a:gd name="connsiteX60" fmla="*/ 70155 w 133226"/>
                <a:gd name="connsiteY60" fmla="*/ 57596 h 76704"/>
                <a:gd name="connsiteX61" fmla="*/ 75384 w 133226"/>
                <a:gd name="connsiteY61" fmla="*/ 60396 h 76704"/>
                <a:gd name="connsiteX62" fmla="*/ 78137 w 133226"/>
                <a:gd name="connsiteY62" fmla="*/ 64387 h 76704"/>
                <a:gd name="connsiteX63" fmla="*/ 82024 w 133226"/>
                <a:gd name="connsiteY63" fmla="*/ 67149 h 76704"/>
                <a:gd name="connsiteX64" fmla="*/ 86481 w 133226"/>
                <a:gd name="connsiteY64" fmla="*/ 68940 h 76704"/>
                <a:gd name="connsiteX65" fmla="*/ 90815 w 133226"/>
                <a:gd name="connsiteY65" fmla="*/ 66883 h 76704"/>
                <a:gd name="connsiteX66" fmla="*/ 93415 w 133226"/>
                <a:gd name="connsiteY66" fmla="*/ 71407 h 76704"/>
                <a:gd name="connsiteX67" fmla="*/ 98216 w 133226"/>
                <a:gd name="connsiteY67" fmla="*/ 70864 h 76704"/>
                <a:gd name="connsiteX68" fmla="*/ 103103 w 133226"/>
                <a:gd name="connsiteY68" fmla="*/ 71912 h 76704"/>
                <a:gd name="connsiteX69" fmla="*/ 107484 w 133226"/>
                <a:gd name="connsiteY69" fmla="*/ 74389 h 76704"/>
                <a:gd name="connsiteX70" fmla="*/ 112446 w 133226"/>
                <a:gd name="connsiteY70" fmla="*/ 74017 h 76704"/>
                <a:gd name="connsiteX71" fmla="*/ 117095 w 133226"/>
                <a:gd name="connsiteY71" fmla="*/ 75408 h 7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33226" h="76704">
                  <a:moveTo>
                    <a:pt x="119209" y="76608"/>
                  </a:moveTo>
                  <a:lnTo>
                    <a:pt x="124372" y="75779"/>
                  </a:lnTo>
                  <a:lnTo>
                    <a:pt x="129572" y="75693"/>
                  </a:lnTo>
                  <a:lnTo>
                    <a:pt x="132421" y="71559"/>
                  </a:lnTo>
                  <a:lnTo>
                    <a:pt x="132497" y="66597"/>
                  </a:lnTo>
                  <a:lnTo>
                    <a:pt x="130001" y="62539"/>
                  </a:lnTo>
                  <a:lnTo>
                    <a:pt x="130896" y="57786"/>
                  </a:lnTo>
                  <a:lnTo>
                    <a:pt x="132030" y="53119"/>
                  </a:lnTo>
                  <a:lnTo>
                    <a:pt x="133068" y="48414"/>
                  </a:lnTo>
                  <a:lnTo>
                    <a:pt x="128306" y="47585"/>
                  </a:lnTo>
                  <a:lnTo>
                    <a:pt x="123781" y="49357"/>
                  </a:lnTo>
                  <a:lnTo>
                    <a:pt x="118942" y="49157"/>
                  </a:lnTo>
                  <a:lnTo>
                    <a:pt x="114475" y="47252"/>
                  </a:lnTo>
                  <a:lnTo>
                    <a:pt x="109865" y="45194"/>
                  </a:lnTo>
                  <a:lnTo>
                    <a:pt x="105265" y="46728"/>
                  </a:lnTo>
                  <a:lnTo>
                    <a:pt x="100683" y="45223"/>
                  </a:lnTo>
                  <a:lnTo>
                    <a:pt x="96216" y="46995"/>
                  </a:lnTo>
                  <a:lnTo>
                    <a:pt x="93548" y="42156"/>
                  </a:lnTo>
                  <a:lnTo>
                    <a:pt x="89101" y="39699"/>
                  </a:lnTo>
                  <a:lnTo>
                    <a:pt x="84062" y="39651"/>
                  </a:lnTo>
                  <a:lnTo>
                    <a:pt x="83510" y="34850"/>
                  </a:lnTo>
                  <a:lnTo>
                    <a:pt x="78737" y="34841"/>
                  </a:lnTo>
                  <a:lnTo>
                    <a:pt x="74651" y="32374"/>
                  </a:lnTo>
                  <a:lnTo>
                    <a:pt x="70155" y="29678"/>
                  </a:lnTo>
                  <a:lnTo>
                    <a:pt x="67079" y="25754"/>
                  </a:lnTo>
                  <a:lnTo>
                    <a:pt x="64764" y="21410"/>
                  </a:lnTo>
                  <a:lnTo>
                    <a:pt x="59602" y="22458"/>
                  </a:lnTo>
                  <a:lnTo>
                    <a:pt x="54782" y="21410"/>
                  </a:lnTo>
                  <a:lnTo>
                    <a:pt x="51934" y="17457"/>
                  </a:lnTo>
                  <a:lnTo>
                    <a:pt x="48000" y="14676"/>
                  </a:lnTo>
                  <a:lnTo>
                    <a:pt x="43524" y="12924"/>
                  </a:lnTo>
                  <a:lnTo>
                    <a:pt x="40276" y="9371"/>
                  </a:lnTo>
                  <a:lnTo>
                    <a:pt x="35837" y="7361"/>
                  </a:lnTo>
                  <a:lnTo>
                    <a:pt x="32532" y="3513"/>
                  </a:lnTo>
                  <a:lnTo>
                    <a:pt x="28436" y="856"/>
                  </a:lnTo>
                  <a:lnTo>
                    <a:pt x="23635" y="-97"/>
                  </a:lnTo>
                  <a:lnTo>
                    <a:pt x="20920" y="3941"/>
                  </a:lnTo>
                  <a:lnTo>
                    <a:pt x="18197" y="7942"/>
                  </a:lnTo>
                  <a:lnTo>
                    <a:pt x="15015" y="4370"/>
                  </a:lnTo>
                  <a:lnTo>
                    <a:pt x="10853" y="6818"/>
                  </a:lnTo>
                  <a:lnTo>
                    <a:pt x="7300" y="10095"/>
                  </a:lnTo>
                  <a:lnTo>
                    <a:pt x="4328" y="14400"/>
                  </a:lnTo>
                  <a:lnTo>
                    <a:pt x="1880" y="18638"/>
                  </a:lnTo>
                  <a:lnTo>
                    <a:pt x="2737" y="23401"/>
                  </a:lnTo>
                  <a:lnTo>
                    <a:pt x="-158" y="27221"/>
                  </a:lnTo>
                  <a:lnTo>
                    <a:pt x="2137" y="31745"/>
                  </a:lnTo>
                  <a:lnTo>
                    <a:pt x="5871" y="34926"/>
                  </a:lnTo>
                  <a:lnTo>
                    <a:pt x="10834" y="35755"/>
                  </a:lnTo>
                  <a:lnTo>
                    <a:pt x="14949" y="38393"/>
                  </a:lnTo>
                  <a:lnTo>
                    <a:pt x="19177" y="41718"/>
                  </a:lnTo>
                  <a:lnTo>
                    <a:pt x="23635" y="45118"/>
                  </a:lnTo>
                  <a:lnTo>
                    <a:pt x="27798" y="47776"/>
                  </a:lnTo>
                  <a:lnTo>
                    <a:pt x="32560" y="48042"/>
                  </a:lnTo>
                  <a:lnTo>
                    <a:pt x="37141" y="50909"/>
                  </a:lnTo>
                  <a:lnTo>
                    <a:pt x="42514" y="51176"/>
                  </a:lnTo>
                  <a:lnTo>
                    <a:pt x="45486" y="55319"/>
                  </a:lnTo>
                  <a:lnTo>
                    <a:pt x="50458" y="56120"/>
                  </a:lnTo>
                  <a:lnTo>
                    <a:pt x="57497" y="55805"/>
                  </a:lnTo>
                  <a:lnTo>
                    <a:pt x="61745" y="58139"/>
                  </a:lnTo>
                  <a:lnTo>
                    <a:pt x="65631" y="55272"/>
                  </a:lnTo>
                  <a:lnTo>
                    <a:pt x="70155" y="57596"/>
                  </a:lnTo>
                  <a:lnTo>
                    <a:pt x="75384" y="60396"/>
                  </a:lnTo>
                  <a:lnTo>
                    <a:pt x="78137" y="64387"/>
                  </a:lnTo>
                  <a:lnTo>
                    <a:pt x="82024" y="67149"/>
                  </a:lnTo>
                  <a:lnTo>
                    <a:pt x="86481" y="68940"/>
                  </a:lnTo>
                  <a:lnTo>
                    <a:pt x="90815" y="66883"/>
                  </a:lnTo>
                  <a:lnTo>
                    <a:pt x="93415" y="71407"/>
                  </a:lnTo>
                  <a:lnTo>
                    <a:pt x="98216" y="70864"/>
                  </a:lnTo>
                  <a:lnTo>
                    <a:pt x="103103" y="71912"/>
                  </a:lnTo>
                  <a:lnTo>
                    <a:pt x="107484" y="74389"/>
                  </a:lnTo>
                  <a:lnTo>
                    <a:pt x="112446" y="74017"/>
                  </a:lnTo>
                  <a:lnTo>
                    <a:pt x="117095" y="75408"/>
                  </a:lnTo>
                  <a:close/>
                </a:path>
              </a:pathLst>
            </a:custGeom>
            <a:solidFill>
              <a:srgbClr val="768EEB"/>
            </a:solidFill>
            <a:ln w="0" cap="flat">
              <a:solidFill>
                <a:srgbClr val="768EEB"/>
              </a:solid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42B22B57-9F15-9588-ABCC-53FA30C304DF}"/>
                </a:ext>
              </a:extLst>
            </p:cNvPr>
            <p:cNvSpPr/>
            <p:nvPr/>
          </p:nvSpPr>
          <p:spPr>
            <a:xfrm>
              <a:off x="6552610" y="4636795"/>
              <a:ext cx="2177" cy="5816"/>
            </a:xfrm>
            <a:custGeom>
              <a:avLst/>
              <a:gdLst>
                <a:gd name="connsiteX0" fmla="*/ 1642 w 1800"/>
                <a:gd name="connsiteY0" fmla="*/ 4713 h 4810"/>
                <a:gd name="connsiteX1" fmla="*/ -158 w 1800"/>
                <a:gd name="connsiteY1" fmla="*/ -97 h 4810"/>
                <a:gd name="connsiteX2" fmla="*/ 1642 w 1800"/>
                <a:gd name="connsiteY2" fmla="*/ 4713 h 4810"/>
              </a:gdLst>
              <a:ahLst/>
              <a:cxnLst>
                <a:cxn ang="0">
                  <a:pos x="connsiteX0" y="connsiteY0"/>
                </a:cxn>
                <a:cxn ang="0">
                  <a:pos x="connsiteX1" y="connsiteY1"/>
                </a:cxn>
                <a:cxn ang="0">
                  <a:pos x="connsiteX2" y="connsiteY2"/>
                </a:cxn>
              </a:cxnLst>
              <a:rect l="l" t="t" r="r" b="b"/>
              <a:pathLst>
                <a:path w="1800" h="4810">
                  <a:moveTo>
                    <a:pt x="1642" y="4713"/>
                  </a:moveTo>
                  <a:lnTo>
                    <a:pt x="-158" y="-97"/>
                  </a:lnTo>
                  <a:lnTo>
                    <a:pt x="1642" y="4713"/>
                  </a:lnTo>
                  <a:close/>
                </a:path>
              </a:pathLst>
            </a:custGeom>
            <a:solidFill>
              <a:srgbClr val="768EEB"/>
            </a:solidFill>
            <a:ln w="0" cap="flat">
              <a:solidFill>
                <a:srgbClr val="768EEB"/>
              </a:solid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192424DF-434E-F4DE-53C1-34668BEB483D}"/>
                </a:ext>
              </a:extLst>
            </p:cNvPr>
            <p:cNvSpPr/>
            <p:nvPr/>
          </p:nvSpPr>
          <p:spPr>
            <a:xfrm>
              <a:off x="6584054" y="4785481"/>
              <a:ext cx="80579" cy="83782"/>
            </a:xfrm>
            <a:custGeom>
              <a:avLst/>
              <a:gdLst>
                <a:gd name="connsiteX0" fmla="*/ 33608 w 66636"/>
                <a:gd name="connsiteY0" fmla="*/ 69188 h 69285"/>
                <a:gd name="connsiteX1" fmla="*/ 33541 w 66636"/>
                <a:gd name="connsiteY1" fmla="*/ 63616 h 69285"/>
                <a:gd name="connsiteX2" fmla="*/ 33961 w 66636"/>
                <a:gd name="connsiteY2" fmla="*/ 58177 h 69285"/>
                <a:gd name="connsiteX3" fmla="*/ 38485 w 66636"/>
                <a:gd name="connsiteY3" fmla="*/ 59777 h 69285"/>
                <a:gd name="connsiteX4" fmla="*/ 43762 w 66636"/>
                <a:gd name="connsiteY4" fmla="*/ 59472 h 69285"/>
                <a:gd name="connsiteX5" fmla="*/ 48095 w 66636"/>
                <a:gd name="connsiteY5" fmla="*/ 56996 h 69285"/>
                <a:gd name="connsiteX6" fmla="*/ 52715 w 66636"/>
                <a:gd name="connsiteY6" fmla="*/ 59320 h 69285"/>
                <a:gd name="connsiteX7" fmla="*/ 58278 w 66636"/>
                <a:gd name="connsiteY7" fmla="*/ 60825 h 69285"/>
                <a:gd name="connsiteX8" fmla="*/ 61259 w 66636"/>
                <a:gd name="connsiteY8" fmla="*/ 56872 h 69285"/>
                <a:gd name="connsiteX9" fmla="*/ 63602 w 66636"/>
                <a:gd name="connsiteY9" fmla="*/ 52519 h 69285"/>
                <a:gd name="connsiteX10" fmla="*/ 63650 w 66636"/>
                <a:gd name="connsiteY10" fmla="*/ 47614 h 69285"/>
                <a:gd name="connsiteX11" fmla="*/ 66479 w 66636"/>
                <a:gd name="connsiteY11" fmla="*/ 42766 h 69285"/>
                <a:gd name="connsiteX12" fmla="*/ 65374 w 66636"/>
                <a:gd name="connsiteY12" fmla="*/ 38118 h 69285"/>
                <a:gd name="connsiteX13" fmla="*/ 61783 w 66636"/>
                <a:gd name="connsiteY13" fmla="*/ 34136 h 69285"/>
                <a:gd name="connsiteX14" fmla="*/ 60173 w 66636"/>
                <a:gd name="connsiteY14" fmla="*/ 29650 h 69285"/>
                <a:gd name="connsiteX15" fmla="*/ 59192 w 66636"/>
                <a:gd name="connsiteY15" fmla="*/ 24830 h 69285"/>
                <a:gd name="connsiteX16" fmla="*/ 58954 w 66636"/>
                <a:gd name="connsiteY16" fmla="*/ 18791 h 69285"/>
                <a:gd name="connsiteX17" fmla="*/ 61764 w 66636"/>
                <a:gd name="connsiteY17" fmla="*/ 12695 h 69285"/>
                <a:gd name="connsiteX18" fmla="*/ 65869 w 66636"/>
                <a:gd name="connsiteY18" fmla="*/ 8523 h 69285"/>
                <a:gd name="connsiteX19" fmla="*/ 66336 w 66636"/>
                <a:gd name="connsiteY19" fmla="*/ 2932 h 69285"/>
                <a:gd name="connsiteX20" fmla="*/ 60421 w 66636"/>
                <a:gd name="connsiteY20" fmla="*/ 1246 h 69285"/>
                <a:gd name="connsiteX21" fmla="*/ 54677 w 66636"/>
                <a:gd name="connsiteY21" fmla="*/ 360 h 69285"/>
                <a:gd name="connsiteX22" fmla="*/ 49134 w 66636"/>
                <a:gd name="connsiteY22" fmla="*/ 227 h 69285"/>
                <a:gd name="connsiteX23" fmla="*/ 41085 w 66636"/>
                <a:gd name="connsiteY23" fmla="*/ 151 h 69285"/>
                <a:gd name="connsiteX24" fmla="*/ 35361 w 66636"/>
                <a:gd name="connsiteY24" fmla="*/ 570 h 69285"/>
                <a:gd name="connsiteX25" fmla="*/ 30331 w 66636"/>
                <a:gd name="connsiteY25" fmla="*/ 2380 h 69285"/>
                <a:gd name="connsiteX26" fmla="*/ 23645 w 66636"/>
                <a:gd name="connsiteY26" fmla="*/ 970 h 69285"/>
                <a:gd name="connsiteX27" fmla="*/ 17654 w 66636"/>
                <a:gd name="connsiteY27" fmla="*/ -97 h 69285"/>
                <a:gd name="connsiteX28" fmla="*/ 14272 w 66636"/>
                <a:gd name="connsiteY28" fmla="*/ 3256 h 69285"/>
                <a:gd name="connsiteX29" fmla="*/ 12729 w 66636"/>
                <a:gd name="connsiteY29" fmla="*/ 8609 h 69285"/>
                <a:gd name="connsiteX30" fmla="*/ 14006 w 66636"/>
                <a:gd name="connsiteY30" fmla="*/ 13495 h 69285"/>
                <a:gd name="connsiteX31" fmla="*/ 10272 w 66636"/>
                <a:gd name="connsiteY31" fmla="*/ 16801 h 69285"/>
                <a:gd name="connsiteX32" fmla="*/ 4595 w 66636"/>
                <a:gd name="connsiteY32" fmla="*/ 17362 h 69285"/>
                <a:gd name="connsiteX33" fmla="*/ 3128 w 66636"/>
                <a:gd name="connsiteY33" fmla="*/ 22963 h 69285"/>
                <a:gd name="connsiteX34" fmla="*/ 1404 w 66636"/>
                <a:gd name="connsiteY34" fmla="*/ 27792 h 69285"/>
                <a:gd name="connsiteX35" fmla="*/ -158 w 66636"/>
                <a:gd name="connsiteY35" fmla="*/ 33402 h 69285"/>
                <a:gd name="connsiteX36" fmla="*/ 3099 w 66636"/>
                <a:gd name="connsiteY36" fmla="*/ 37184 h 69285"/>
                <a:gd name="connsiteX37" fmla="*/ 6205 w 66636"/>
                <a:gd name="connsiteY37" fmla="*/ 41051 h 69285"/>
                <a:gd name="connsiteX38" fmla="*/ 10272 w 66636"/>
                <a:gd name="connsiteY38" fmla="*/ 43775 h 69285"/>
                <a:gd name="connsiteX39" fmla="*/ 13177 w 66636"/>
                <a:gd name="connsiteY39" fmla="*/ 47633 h 69285"/>
                <a:gd name="connsiteX40" fmla="*/ 13777 w 66636"/>
                <a:gd name="connsiteY40" fmla="*/ 52653 h 69285"/>
                <a:gd name="connsiteX41" fmla="*/ 16720 w 66636"/>
                <a:gd name="connsiteY41" fmla="*/ 56939 h 69285"/>
                <a:gd name="connsiteX42" fmla="*/ 19149 w 66636"/>
                <a:gd name="connsiteY42" fmla="*/ 61587 h 69285"/>
                <a:gd name="connsiteX43" fmla="*/ 22254 w 66636"/>
                <a:gd name="connsiteY43" fmla="*/ 65645 h 69285"/>
                <a:gd name="connsiteX44" fmla="*/ 26788 w 66636"/>
                <a:gd name="connsiteY44" fmla="*/ 67578 h 69285"/>
                <a:gd name="connsiteX45" fmla="*/ 31446 w 66636"/>
                <a:gd name="connsiteY45" fmla="*/ 68721 h 6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36" h="69285">
                  <a:moveTo>
                    <a:pt x="33608" y="69188"/>
                  </a:moveTo>
                  <a:lnTo>
                    <a:pt x="33541" y="63616"/>
                  </a:lnTo>
                  <a:lnTo>
                    <a:pt x="33961" y="58177"/>
                  </a:lnTo>
                  <a:lnTo>
                    <a:pt x="38485" y="59777"/>
                  </a:lnTo>
                  <a:lnTo>
                    <a:pt x="43762" y="59472"/>
                  </a:lnTo>
                  <a:lnTo>
                    <a:pt x="48095" y="56996"/>
                  </a:lnTo>
                  <a:lnTo>
                    <a:pt x="52715" y="59320"/>
                  </a:lnTo>
                  <a:lnTo>
                    <a:pt x="58278" y="60825"/>
                  </a:lnTo>
                  <a:lnTo>
                    <a:pt x="61259" y="56872"/>
                  </a:lnTo>
                  <a:lnTo>
                    <a:pt x="63602" y="52519"/>
                  </a:lnTo>
                  <a:lnTo>
                    <a:pt x="63650" y="47614"/>
                  </a:lnTo>
                  <a:lnTo>
                    <a:pt x="66479" y="42766"/>
                  </a:lnTo>
                  <a:lnTo>
                    <a:pt x="65374" y="38118"/>
                  </a:lnTo>
                  <a:lnTo>
                    <a:pt x="61783" y="34136"/>
                  </a:lnTo>
                  <a:lnTo>
                    <a:pt x="60173" y="29650"/>
                  </a:lnTo>
                  <a:lnTo>
                    <a:pt x="59192" y="24830"/>
                  </a:lnTo>
                  <a:lnTo>
                    <a:pt x="58954" y="18791"/>
                  </a:lnTo>
                  <a:lnTo>
                    <a:pt x="61764" y="12695"/>
                  </a:lnTo>
                  <a:lnTo>
                    <a:pt x="65869" y="8523"/>
                  </a:lnTo>
                  <a:lnTo>
                    <a:pt x="66336" y="2932"/>
                  </a:lnTo>
                  <a:lnTo>
                    <a:pt x="60421" y="1246"/>
                  </a:lnTo>
                  <a:lnTo>
                    <a:pt x="54677" y="360"/>
                  </a:lnTo>
                  <a:lnTo>
                    <a:pt x="49134" y="227"/>
                  </a:lnTo>
                  <a:lnTo>
                    <a:pt x="41085" y="151"/>
                  </a:lnTo>
                  <a:lnTo>
                    <a:pt x="35361" y="570"/>
                  </a:lnTo>
                  <a:lnTo>
                    <a:pt x="30331" y="2380"/>
                  </a:lnTo>
                  <a:lnTo>
                    <a:pt x="23645" y="970"/>
                  </a:lnTo>
                  <a:lnTo>
                    <a:pt x="17654" y="-97"/>
                  </a:lnTo>
                  <a:lnTo>
                    <a:pt x="14272" y="3256"/>
                  </a:lnTo>
                  <a:lnTo>
                    <a:pt x="12729" y="8609"/>
                  </a:lnTo>
                  <a:lnTo>
                    <a:pt x="14006" y="13495"/>
                  </a:lnTo>
                  <a:lnTo>
                    <a:pt x="10272" y="16801"/>
                  </a:lnTo>
                  <a:lnTo>
                    <a:pt x="4595" y="17362"/>
                  </a:lnTo>
                  <a:lnTo>
                    <a:pt x="3128" y="22963"/>
                  </a:lnTo>
                  <a:lnTo>
                    <a:pt x="1404" y="27792"/>
                  </a:lnTo>
                  <a:lnTo>
                    <a:pt x="-158" y="33402"/>
                  </a:lnTo>
                  <a:lnTo>
                    <a:pt x="3099" y="37184"/>
                  </a:lnTo>
                  <a:lnTo>
                    <a:pt x="6205" y="41051"/>
                  </a:lnTo>
                  <a:lnTo>
                    <a:pt x="10272" y="43775"/>
                  </a:lnTo>
                  <a:lnTo>
                    <a:pt x="13177" y="47633"/>
                  </a:lnTo>
                  <a:lnTo>
                    <a:pt x="13777" y="52653"/>
                  </a:lnTo>
                  <a:lnTo>
                    <a:pt x="16720" y="56939"/>
                  </a:lnTo>
                  <a:lnTo>
                    <a:pt x="19149" y="61587"/>
                  </a:lnTo>
                  <a:lnTo>
                    <a:pt x="22254" y="65645"/>
                  </a:lnTo>
                  <a:lnTo>
                    <a:pt x="26788" y="67578"/>
                  </a:lnTo>
                  <a:lnTo>
                    <a:pt x="31446" y="68721"/>
                  </a:lnTo>
                  <a:close/>
                </a:path>
              </a:pathLst>
            </a:custGeom>
            <a:solidFill>
              <a:srgbClr val="768EEB"/>
            </a:solidFill>
            <a:ln w="0" cap="flat">
              <a:solidFill>
                <a:srgbClr val="768EEB"/>
              </a:solid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D9F5B354-3EE7-B029-C7A3-77DCB2A59FEC}"/>
                </a:ext>
              </a:extLst>
            </p:cNvPr>
            <p:cNvSpPr/>
            <p:nvPr/>
          </p:nvSpPr>
          <p:spPr>
            <a:xfrm>
              <a:off x="5995405" y="4602702"/>
              <a:ext cx="86534" cy="87812"/>
            </a:xfrm>
            <a:custGeom>
              <a:avLst/>
              <a:gdLst>
                <a:gd name="connsiteX0" fmla="*/ 58478 w 71561"/>
                <a:gd name="connsiteY0" fmla="*/ 72522 h 72618"/>
                <a:gd name="connsiteX1" fmla="*/ 62793 w 71561"/>
                <a:gd name="connsiteY1" fmla="*/ 70474 h 72618"/>
                <a:gd name="connsiteX2" fmla="*/ 60192 w 71561"/>
                <a:gd name="connsiteY2" fmla="*/ 65635 h 72618"/>
                <a:gd name="connsiteX3" fmla="*/ 60002 w 71561"/>
                <a:gd name="connsiteY3" fmla="*/ 60149 h 72618"/>
                <a:gd name="connsiteX4" fmla="*/ 62926 w 71561"/>
                <a:gd name="connsiteY4" fmla="*/ 56262 h 72618"/>
                <a:gd name="connsiteX5" fmla="*/ 60697 w 71561"/>
                <a:gd name="connsiteY5" fmla="*/ 51919 h 72618"/>
                <a:gd name="connsiteX6" fmla="*/ 62869 w 71561"/>
                <a:gd name="connsiteY6" fmla="*/ 46223 h 72618"/>
                <a:gd name="connsiteX7" fmla="*/ 60973 w 71561"/>
                <a:gd name="connsiteY7" fmla="*/ 41775 h 72618"/>
                <a:gd name="connsiteX8" fmla="*/ 63107 w 71561"/>
                <a:gd name="connsiteY8" fmla="*/ 37365 h 72618"/>
                <a:gd name="connsiteX9" fmla="*/ 63279 w 71561"/>
                <a:gd name="connsiteY9" fmla="*/ 42594 h 72618"/>
                <a:gd name="connsiteX10" fmla="*/ 64974 w 71561"/>
                <a:gd name="connsiteY10" fmla="*/ 38127 h 72618"/>
                <a:gd name="connsiteX11" fmla="*/ 64536 w 71561"/>
                <a:gd name="connsiteY11" fmla="*/ 30669 h 72618"/>
                <a:gd name="connsiteX12" fmla="*/ 64755 w 71561"/>
                <a:gd name="connsiteY12" fmla="*/ 25773 h 72618"/>
                <a:gd name="connsiteX13" fmla="*/ 65888 w 71561"/>
                <a:gd name="connsiteY13" fmla="*/ 19820 h 72618"/>
                <a:gd name="connsiteX14" fmla="*/ 69041 w 71561"/>
                <a:gd name="connsiteY14" fmla="*/ 14534 h 72618"/>
                <a:gd name="connsiteX15" fmla="*/ 70298 w 71561"/>
                <a:gd name="connsiteY15" fmla="*/ 9304 h 72618"/>
                <a:gd name="connsiteX16" fmla="*/ 68879 w 71561"/>
                <a:gd name="connsiteY16" fmla="*/ 4066 h 72618"/>
                <a:gd name="connsiteX17" fmla="*/ 71403 w 71561"/>
                <a:gd name="connsiteY17" fmla="*/ -97 h 72618"/>
                <a:gd name="connsiteX18" fmla="*/ 66088 w 71561"/>
                <a:gd name="connsiteY18" fmla="*/ 122 h 72618"/>
                <a:gd name="connsiteX19" fmla="*/ 61916 w 71561"/>
                <a:gd name="connsiteY19" fmla="*/ 2570 h 72618"/>
                <a:gd name="connsiteX20" fmla="*/ 57240 w 71561"/>
                <a:gd name="connsiteY20" fmla="*/ 3989 h 72618"/>
                <a:gd name="connsiteX21" fmla="*/ 52686 w 71561"/>
                <a:gd name="connsiteY21" fmla="*/ 5599 h 72618"/>
                <a:gd name="connsiteX22" fmla="*/ 46829 w 71561"/>
                <a:gd name="connsiteY22" fmla="*/ 5485 h 72618"/>
                <a:gd name="connsiteX23" fmla="*/ 42352 w 71561"/>
                <a:gd name="connsiteY23" fmla="*/ 2989 h 72618"/>
                <a:gd name="connsiteX24" fmla="*/ 39275 w 71561"/>
                <a:gd name="connsiteY24" fmla="*/ 7409 h 72618"/>
                <a:gd name="connsiteX25" fmla="*/ 37666 w 71561"/>
                <a:gd name="connsiteY25" fmla="*/ 12562 h 72618"/>
                <a:gd name="connsiteX26" fmla="*/ 33389 w 71561"/>
                <a:gd name="connsiteY26" fmla="*/ 14952 h 72618"/>
                <a:gd name="connsiteX27" fmla="*/ 28969 w 71561"/>
                <a:gd name="connsiteY27" fmla="*/ 16981 h 72618"/>
                <a:gd name="connsiteX28" fmla="*/ 24026 w 71561"/>
                <a:gd name="connsiteY28" fmla="*/ 17001 h 72618"/>
                <a:gd name="connsiteX29" fmla="*/ 19587 w 71561"/>
                <a:gd name="connsiteY29" fmla="*/ 19248 h 72618"/>
                <a:gd name="connsiteX30" fmla="*/ 14110 w 71561"/>
                <a:gd name="connsiteY30" fmla="*/ 20506 h 72618"/>
                <a:gd name="connsiteX31" fmla="*/ 12015 w 71561"/>
                <a:gd name="connsiteY31" fmla="*/ 25630 h 72618"/>
                <a:gd name="connsiteX32" fmla="*/ 9062 w 71561"/>
                <a:gd name="connsiteY32" fmla="*/ 30335 h 72618"/>
                <a:gd name="connsiteX33" fmla="*/ 4576 w 71561"/>
                <a:gd name="connsiteY33" fmla="*/ 33907 h 72618"/>
                <a:gd name="connsiteX34" fmla="*/ -158 w 71561"/>
                <a:gd name="connsiteY34" fmla="*/ 34736 h 72618"/>
                <a:gd name="connsiteX35" fmla="*/ 1528 w 71561"/>
                <a:gd name="connsiteY35" fmla="*/ 39613 h 72618"/>
                <a:gd name="connsiteX36" fmla="*/ 5319 w 71561"/>
                <a:gd name="connsiteY36" fmla="*/ 42937 h 72618"/>
                <a:gd name="connsiteX37" fmla="*/ 11072 w 71561"/>
                <a:gd name="connsiteY37" fmla="*/ 47061 h 72618"/>
                <a:gd name="connsiteX38" fmla="*/ 13577 w 71561"/>
                <a:gd name="connsiteY38" fmla="*/ 51281 h 72618"/>
                <a:gd name="connsiteX39" fmla="*/ 17663 w 71561"/>
                <a:gd name="connsiteY39" fmla="*/ 55882 h 72618"/>
                <a:gd name="connsiteX40" fmla="*/ 21435 w 71561"/>
                <a:gd name="connsiteY40" fmla="*/ 59101 h 72618"/>
                <a:gd name="connsiteX41" fmla="*/ 25150 w 71561"/>
                <a:gd name="connsiteY41" fmla="*/ 62301 h 72618"/>
                <a:gd name="connsiteX42" fmla="*/ 28436 w 71561"/>
                <a:gd name="connsiteY42" fmla="*/ 66016 h 72618"/>
                <a:gd name="connsiteX43" fmla="*/ 33894 w 71561"/>
                <a:gd name="connsiteY43" fmla="*/ 65511 h 72618"/>
                <a:gd name="connsiteX44" fmla="*/ 40914 w 71561"/>
                <a:gd name="connsiteY44" fmla="*/ 68064 h 72618"/>
                <a:gd name="connsiteX45" fmla="*/ 46029 w 71561"/>
                <a:gd name="connsiteY45" fmla="*/ 66264 h 72618"/>
                <a:gd name="connsiteX46" fmla="*/ 50429 w 71561"/>
                <a:gd name="connsiteY46" fmla="*/ 68274 h 72618"/>
                <a:gd name="connsiteX47" fmla="*/ 55125 w 71561"/>
                <a:gd name="connsiteY47" fmla="*/ 71245 h 7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561" h="72618">
                  <a:moveTo>
                    <a:pt x="58478" y="72522"/>
                  </a:moveTo>
                  <a:lnTo>
                    <a:pt x="62793" y="70474"/>
                  </a:lnTo>
                  <a:lnTo>
                    <a:pt x="60192" y="65635"/>
                  </a:lnTo>
                  <a:lnTo>
                    <a:pt x="60002" y="60149"/>
                  </a:lnTo>
                  <a:lnTo>
                    <a:pt x="62926" y="56262"/>
                  </a:lnTo>
                  <a:lnTo>
                    <a:pt x="60697" y="51919"/>
                  </a:lnTo>
                  <a:lnTo>
                    <a:pt x="62869" y="46223"/>
                  </a:lnTo>
                  <a:lnTo>
                    <a:pt x="60973" y="41775"/>
                  </a:lnTo>
                  <a:lnTo>
                    <a:pt x="63107" y="37365"/>
                  </a:lnTo>
                  <a:lnTo>
                    <a:pt x="63279" y="42594"/>
                  </a:lnTo>
                  <a:lnTo>
                    <a:pt x="64974" y="38127"/>
                  </a:lnTo>
                  <a:lnTo>
                    <a:pt x="64536" y="30669"/>
                  </a:lnTo>
                  <a:lnTo>
                    <a:pt x="64755" y="25773"/>
                  </a:lnTo>
                  <a:lnTo>
                    <a:pt x="65888" y="19820"/>
                  </a:lnTo>
                  <a:lnTo>
                    <a:pt x="69041" y="14534"/>
                  </a:lnTo>
                  <a:lnTo>
                    <a:pt x="70298" y="9304"/>
                  </a:lnTo>
                  <a:lnTo>
                    <a:pt x="68879" y="4066"/>
                  </a:lnTo>
                  <a:lnTo>
                    <a:pt x="71403" y="-97"/>
                  </a:lnTo>
                  <a:lnTo>
                    <a:pt x="66088" y="122"/>
                  </a:lnTo>
                  <a:lnTo>
                    <a:pt x="61916" y="2570"/>
                  </a:lnTo>
                  <a:lnTo>
                    <a:pt x="57240" y="3989"/>
                  </a:lnTo>
                  <a:lnTo>
                    <a:pt x="52686" y="5599"/>
                  </a:lnTo>
                  <a:lnTo>
                    <a:pt x="46829" y="5485"/>
                  </a:lnTo>
                  <a:lnTo>
                    <a:pt x="42352" y="2989"/>
                  </a:lnTo>
                  <a:lnTo>
                    <a:pt x="39275" y="7409"/>
                  </a:lnTo>
                  <a:lnTo>
                    <a:pt x="37666" y="12562"/>
                  </a:lnTo>
                  <a:lnTo>
                    <a:pt x="33389" y="14952"/>
                  </a:lnTo>
                  <a:lnTo>
                    <a:pt x="28969" y="16981"/>
                  </a:lnTo>
                  <a:lnTo>
                    <a:pt x="24026" y="17001"/>
                  </a:lnTo>
                  <a:lnTo>
                    <a:pt x="19587" y="19248"/>
                  </a:lnTo>
                  <a:lnTo>
                    <a:pt x="14110" y="20506"/>
                  </a:lnTo>
                  <a:lnTo>
                    <a:pt x="12015" y="25630"/>
                  </a:lnTo>
                  <a:lnTo>
                    <a:pt x="9062" y="30335"/>
                  </a:lnTo>
                  <a:lnTo>
                    <a:pt x="4576" y="33907"/>
                  </a:lnTo>
                  <a:lnTo>
                    <a:pt x="-158" y="34736"/>
                  </a:lnTo>
                  <a:lnTo>
                    <a:pt x="1528" y="39613"/>
                  </a:lnTo>
                  <a:lnTo>
                    <a:pt x="5319" y="42937"/>
                  </a:lnTo>
                  <a:lnTo>
                    <a:pt x="11072" y="47061"/>
                  </a:lnTo>
                  <a:lnTo>
                    <a:pt x="13577" y="51281"/>
                  </a:lnTo>
                  <a:lnTo>
                    <a:pt x="17663" y="55882"/>
                  </a:lnTo>
                  <a:lnTo>
                    <a:pt x="21435" y="59101"/>
                  </a:lnTo>
                  <a:lnTo>
                    <a:pt x="25150" y="62301"/>
                  </a:lnTo>
                  <a:lnTo>
                    <a:pt x="28436" y="66016"/>
                  </a:lnTo>
                  <a:lnTo>
                    <a:pt x="33894" y="65511"/>
                  </a:lnTo>
                  <a:lnTo>
                    <a:pt x="40914" y="68064"/>
                  </a:lnTo>
                  <a:lnTo>
                    <a:pt x="46029" y="66264"/>
                  </a:lnTo>
                  <a:lnTo>
                    <a:pt x="50429" y="68274"/>
                  </a:lnTo>
                  <a:lnTo>
                    <a:pt x="55125" y="71245"/>
                  </a:lnTo>
                  <a:close/>
                </a:path>
              </a:pathLst>
            </a:custGeom>
            <a:solidFill>
              <a:srgbClr val="768EEB"/>
            </a:solidFill>
            <a:ln w="0" cap="flat">
              <a:solidFill>
                <a:srgbClr val="768EEB"/>
              </a:solid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C22554C4-7C29-47A1-35B6-040FC237B83B}"/>
                </a:ext>
              </a:extLst>
            </p:cNvPr>
            <p:cNvSpPr/>
            <p:nvPr/>
          </p:nvSpPr>
          <p:spPr>
            <a:xfrm>
              <a:off x="11062565" y="5639770"/>
              <a:ext cx="356895" cy="451066"/>
            </a:xfrm>
            <a:custGeom>
              <a:avLst/>
              <a:gdLst>
                <a:gd name="connsiteX0" fmla="*/ 289802 w 295141"/>
                <a:gd name="connsiteY0" fmla="*/ 207910 h 373017"/>
                <a:gd name="connsiteX1" fmla="*/ 294022 w 295141"/>
                <a:gd name="connsiteY1" fmla="*/ 205652 h 373017"/>
                <a:gd name="connsiteX2" fmla="*/ 290707 w 295141"/>
                <a:gd name="connsiteY2" fmla="*/ 201538 h 373017"/>
                <a:gd name="connsiteX3" fmla="*/ 294984 w 295141"/>
                <a:gd name="connsiteY3" fmla="*/ 199404 h 373017"/>
                <a:gd name="connsiteX4" fmla="*/ 289002 w 295141"/>
                <a:gd name="connsiteY4" fmla="*/ 197823 h 373017"/>
                <a:gd name="connsiteX5" fmla="*/ 284773 w 295141"/>
                <a:gd name="connsiteY5" fmla="*/ 201176 h 373017"/>
                <a:gd name="connsiteX6" fmla="*/ 289945 w 295141"/>
                <a:gd name="connsiteY6" fmla="*/ 201395 h 373017"/>
                <a:gd name="connsiteX7" fmla="*/ 288488 w 295141"/>
                <a:gd name="connsiteY7" fmla="*/ 205995 h 373017"/>
                <a:gd name="connsiteX8" fmla="*/ 155348 w 295141"/>
                <a:gd name="connsiteY8" fmla="*/ 151074 h 373017"/>
                <a:gd name="connsiteX9" fmla="*/ 159405 w 295141"/>
                <a:gd name="connsiteY9" fmla="*/ 148455 h 373017"/>
                <a:gd name="connsiteX10" fmla="*/ 163463 w 295141"/>
                <a:gd name="connsiteY10" fmla="*/ 145778 h 373017"/>
                <a:gd name="connsiteX11" fmla="*/ 167159 w 295141"/>
                <a:gd name="connsiteY11" fmla="*/ 141292 h 373017"/>
                <a:gd name="connsiteX12" fmla="*/ 169473 w 295141"/>
                <a:gd name="connsiteY12" fmla="*/ 136673 h 373017"/>
                <a:gd name="connsiteX13" fmla="*/ 171863 w 295141"/>
                <a:gd name="connsiteY13" fmla="*/ 132339 h 373017"/>
                <a:gd name="connsiteX14" fmla="*/ 174864 w 295141"/>
                <a:gd name="connsiteY14" fmla="*/ 128195 h 373017"/>
                <a:gd name="connsiteX15" fmla="*/ 177874 w 295141"/>
                <a:gd name="connsiteY15" fmla="*/ 123433 h 373017"/>
                <a:gd name="connsiteX16" fmla="*/ 181522 w 295141"/>
                <a:gd name="connsiteY16" fmla="*/ 118432 h 373017"/>
                <a:gd name="connsiteX17" fmla="*/ 183037 w 295141"/>
                <a:gd name="connsiteY17" fmla="*/ 113355 h 373017"/>
                <a:gd name="connsiteX18" fmla="*/ 184894 w 295141"/>
                <a:gd name="connsiteY18" fmla="*/ 108774 h 373017"/>
                <a:gd name="connsiteX19" fmla="*/ 182322 w 295141"/>
                <a:gd name="connsiteY19" fmla="*/ 104573 h 373017"/>
                <a:gd name="connsiteX20" fmla="*/ 184189 w 295141"/>
                <a:gd name="connsiteY20" fmla="*/ 99449 h 373017"/>
                <a:gd name="connsiteX21" fmla="*/ 188104 w 295141"/>
                <a:gd name="connsiteY21" fmla="*/ 96486 h 373017"/>
                <a:gd name="connsiteX22" fmla="*/ 194219 w 295141"/>
                <a:gd name="connsiteY22" fmla="*/ 95477 h 373017"/>
                <a:gd name="connsiteX23" fmla="*/ 197915 w 295141"/>
                <a:gd name="connsiteY23" fmla="*/ 100039 h 373017"/>
                <a:gd name="connsiteX24" fmla="*/ 198391 w 295141"/>
                <a:gd name="connsiteY24" fmla="*/ 94572 h 373017"/>
                <a:gd name="connsiteX25" fmla="*/ 199353 w 295141"/>
                <a:gd name="connsiteY25" fmla="*/ 89371 h 373017"/>
                <a:gd name="connsiteX26" fmla="*/ 203458 w 295141"/>
                <a:gd name="connsiteY26" fmla="*/ 86018 h 373017"/>
                <a:gd name="connsiteX27" fmla="*/ 205782 w 295141"/>
                <a:gd name="connsiteY27" fmla="*/ 81227 h 373017"/>
                <a:gd name="connsiteX28" fmla="*/ 205496 w 295141"/>
                <a:gd name="connsiteY28" fmla="*/ 76436 h 373017"/>
                <a:gd name="connsiteX29" fmla="*/ 206611 w 295141"/>
                <a:gd name="connsiteY29" fmla="*/ 71550 h 373017"/>
                <a:gd name="connsiteX30" fmla="*/ 209259 w 295141"/>
                <a:gd name="connsiteY30" fmla="*/ 66816 h 373017"/>
                <a:gd name="connsiteX31" fmla="*/ 205029 w 295141"/>
                <a:gd name="connsiteY31" fmla="*/ 64263 h 373017"/>
                <a:gd name="connsiteX32" fmla="*/ 200258 w 295141"/>
                <a:gd name="connsiteY32" fmla="*/ 63911 h 373017"/>
                <a:gd name="connsiteX33" fmla="*/ 195991 w 295141"/>
                <a:gd name="connsiteY33" fmla="*/ 66454 h 373017"/>
                <a:gd name="connsiteX34" fmla="*/ 193276 w 295141"/>
                <a:gd name="connsiteY34" fmla="*/ 70474 h 373017"/>
                <a:gd name="connsiteX35" fmla="*/ 186722 w 295141"/>
                <a:gd name="connsiteY35" fmla="*/ 73083 h 373017"/>
                <a:gd name="connsiteX36" fmla="*/ 179550 w 295141"/>
                <a:gd name="connsiteY36" fmla="*/ 70836 h 373017"/>
                <a:gd name="connsiteX37" fmla="*/ 175245 w 295141"/>
                <a:gd name="connsiteY37" fmla="*/ 68474 h 373017"/>
                <a:gd name="connsiteX38" fmla="*/ 169930 w 295141"/>
                <a:gd name="connsiteY38" fmla="*/ 65406 h 373017"/>
                <a:gd name="connsiteX39" fmla="*/ 166063 w 295141"/>
                <a:gd name="connsiteY39" fmla="*/ 62082 h 373017"/>
                <a:gd name="connsiteX40" fmla="*/ 165091 w 295141"/>
                <a:gd name="connsiteY40" fmla="*/ 57177 h 373017"/>
                <a:gd name="connsiteX41" fmla="*/ 164787 w 295141"/>
                <a:gd name="connsiteY41" fmla="*/ 52348 h 373017"/>
                <a:gd name="connsiteX42" fmla="*/ 163101 w 295141"/>
                <a:gd name="connsiteY42" fmla="*/ 47442 h 373017"/>
                <a:gd name="connsiteX43" fmla="*/ 159129 w 295141"/>
                <a:gd name="connsiteY43" fmla="*/ 44004 h 373017"/>
                <a:gd name="connsiteX44" fmla="*/ 157767 w 295141"/>
                <a:gd name="connsiteY44" fmla="*/ 49185 h 373017"/>
                <a:gd name="connsiteX45" fmla="*/ 159100 w 295141"/>
                <a:gd name="connsiteY45" fmla="*/ 54748 h 373017"/>
                <a:gd name="connsiteX46" fmla="*/ 154662 w 295141"/>
                <a:gd name="connsiteY46" fmla="*/ 51538 h 373017"/>
                <a:gd name="connsiteX47" fmla="*/ 149956 w 295141"/>
                <a:gd name="connsiteY47" fmla="*/ 50662 h 373017"/>
                <a:gd name="connsiteX48" fmla="*/ 144794 w 295141"/>
                <a:gd name="connsiteY48" fmla="*/ 49633 h 373017"/>
                <a:gd name="connsiteX49" fmla="*/ 146746 w 295141"/>
                <a:gd name="connsiteY49" fmla="*/ 44690 h 373017"/>
                <a:gd name="connsiteX50" fmla="*/ 146470 w 295141"/>
                <a:gd name="connsiteY50" fmla="*/ 39651 h 373017"/>
                <a:gd name="connsiteX51" fmla="*/ 143918 w 295141"/>
                <a:gd name="connsiteY51" fmla="*/ 33602 h 373017"/>
                <a:gd name="connsiteX52" fmla="*/ 141879 w 295141"/>
                <a:gd name="connsiteY52" fmla="*/ 29059 h 373017"/>
                <a:gd name="connsiteX53" fmla="*/ 142517 w 295141"/>
                <a:gd name="connsiteY53" fmla="*/ 24239 h 373017"/>
                <a:gd name="connsiteX54" fmla="*/ 139631 w 295141"/>
                <a:gd name="connsiteY54" fmla="*/ 18925 h 373017"/>
                <a:gd name="connsiteX55" fmla="*/ 135249 w 295141"/>
                <a:gd name="connsiteY55" fmla="*/ 16343 h 373017"/>
                <a:gd name="connsiteX56" fmla="*/ 132297 w 295141"/>
                <a:gd name="connsiteY56" fmla="*/ 11723 h 373017"/>
                <a:gd name="connsiteX57" fmla="*/ 127391 w 295141"/>
                <a:gd name="connsiteY57" fmla="*/ 10171 h 373017"/>
                <a:gd name="connsiteX58" fmla="*/ 122191 w 295141"/>
                <a:gd name="connsiteY58" fmla="*/ 8761 h 373017"/>
                <a:gd name="connsiteX59" fmla="*/ 118485 w 295141"/>
                <a:gd name="connsiteY59" fmla="*/ 5570 h 373017"/>
                <a:gd name="connsiteX60" fmla="*/ 117552 w 295141"/>
                <a:gd name="connsiteY60" fmla="*/ 246 h 373017"/>
                <a:gd name="connsiteX61" fmla="*/ 112190 w 295141"/>
                <a:gd name="connsiteY61" fmla="*/ -97 h 373017"/>
                <a:gd name="connsiteX62" fmla="*/ 115019 w 295141"/>
                <a:gd name="connsiteY62" fmla="*/ 4123 h 373017"/>
                <a:gd name="connsiteX63" fmla="*/ 118924 w 295141"/>
                <a:gd name="connsiteY63" fmla="*/ 9561 h 373017"/>
                <a:gd name="connsiteX64" fmla="*/ 120238 w 295141"/>
                <a:gd name="connsiteY64" fmla="*/ 14286 h 373017"/>
                <a:gd name="connsiteX65" fmla="*/ 121153 w 295141"/>
                <a:gd name="connsiteY65" fmla="*/ 19125 h 373017"/>
                <a:gd name="connsiteX66" fmla="*/ 126191 w 295141"/>
                <a:gd name="connsiteY66" fmla="*/ 19334 h 373017"/>
                <a:gd name="connsiteX67" fmla="*/ 124468 w 295141"/>
                <a:gd name="connsiteY67" fmla="*/ 23801 h 373017"/>
                <a:gd name="connsiteX68" fmla="*/ 130030 w 295141"/>
                <a:gd name="connsiteY68" fmla="*/ 31297 h 373017"/>
                <a:gd name="connsiteX69" fmla="*/ 133154 w 295141"/>
                <a:gd name="connsiteY69" fmla="*/ 35803 h 373017"/>
                <a:gd name="connsiteX70" fmla="*/ 136507 w 295141"/>
                <a:gd name="connsiteY70" fmla="*/ 39784 h 373017"/>
                <a:gd name="connsiteX71" fmla="*/ 133707 w 295141"/>
                <a:gd name="connsiteY71" fmla="*/ 34460 h 373017"/>
                <a:gd name="connsiteX72" fmla="*/ 137926 w 295141"/>
                <a:gd name="connsiteY72" fmla="*/ 37241 h 373017"/>
                <a:gd name="connsiteX73" fmla="*/ 140879 w 295141"/>
                <a:gd name="connsiteY73" fmla="*/ 41908 h 373017"/>
                <a:gd name="connsiteX74" fmla="*/ 140203 w 295141"/>
                <a:gd name="connsiteY74" fmla="*/ 47242 h 373017"/>
                <a:gd name="connsiteX75" fmla="*/ 141860 w 295141"/>
                <a:gd name="connsiteY75" fmla="*/ 52995 h 373017"/>
                <a:gd name="connsiteX76" fmla="*/ 146775 w 295141"/>
                <a:gd name="connsiteY76" fmla="*/ 50871 h 373017"/>
                <a:gd name="connsiteX77" fmla="*/ 146270 w 295141"/>
                <a:gd name="connsiteY77" fmla="*/ 55777 h 373017"/>
                <a:gd name="connsiteX78" fmla="*/ 145575 w 295141"/>
                <a:gd name="connsiteY78" fmla="*/ 61073 h 373017"/>
                <a:gd name="connsiteX79" fmla="*/ 147442 w 295141"/>
                <a:gd name="connsiteY79" fmla="*/ 66702 h 373017"/>
                <a:gd name="connsiteX80" fmla="*/ 147023 w 295141"/>
                <a:gd name="connsiteY80" fmla="*/ 72312 h 373017"/>
                <a:gd name="connsiteX81" fmla="*/ 145823 w 295141"/>
                <a:gd name="connsiteY81" fmla="*/ 77941 h 373017"/>
                <a:gd name="connsiteX82" fmla="*/ 144651 w 295141"/>
                <a:gd name="connsiteY82" fmla="*/ 82980 h 373017"/>
                <a:gd name="connsiteX83" fmla="*/ 144174 w 295141"/>
                <a:gd name="connsiteY83" fmla="*/ 88095 h 373017"/>
                <a:gd name="connsiteX84" fmla="*/ 141926 w 295141"/>
                <a:gd name="connsiteY84" fmla="*/ 92581 h 373017"/>
                <a:gd name="connsiteX85" fmla="*/ 137298 w 295141"/>
                <a:gd name="connsiteY85" fmla="*/ 94153 h 373017"/>
                <a:gd name="connsiteX86" fmla="*/ 133097 w 295141"/>
                <a:gd name="connsiteY86" fmla="*/ 96849 h 373017"/>
                <a:gd name="connsiteX87" fmla="*/ 129878 w 295141"/>
                <a:gd name="connsiteY87" fmla="*/ 100373 h 373017"/>
                <a:gd name="connsiteX88" fmla="*/ 132430 w 295141"/>
                <a:gd name="connsiteY88" fmla="*/ 105192 h 373017"/>
                <a:gd name="connsiteX89" fmla="*/ 137355 w 295141"/>
                <a:gd name="connsiteY89" fmla="*/ 106945 h 373017"/>
                <a:gd name="connsiteX90" fmla="*/ 141403 w 295141"/>
                <a:gd name="connsiteY90" fmla="*/ 110498 h 373017"/>
                <a:gd name="connsiteX91" fmla="*/ 145832 w 295141"/>
                <a:gd name="connsiteY91" fmla="*/ 112965 h 373017"/>
                <a:gd name="connsiteX92" fmla="*/ 150880 w 295141"/>
                <a:gd name="connsiteY92" fmla="*/ 115089 h 373017"/>
                <a:gd name="connsiteX93" fmla="*/ 153795 w 295141"/>
                <a:gd name="connsiteY93" fmla="*/ 119575 h 373017"/>
                <a:gd name="connsiteX94" fmla="*/ 154223 w 295141"/>
                <a:gd name="connsiteY94" fmla="*/ 124909 h 373017"/>
                <a:gd name="connsiteX95" fmla="*/ 153109 w 295141"/>
                <a:gd name="connsiteY95" fmla="*/ 130110 h 373017"/>
                <a:gd name="connsiteX96" fmla="*/ 150318 w 295141"/>
                <a:gd name="connsiteY96" fmla="*/ 134939 h 373017"/>
                <a:gd name="connsiteX97" fmla="*/ 148404 w 295141"/>
                <a:gd name="connsiteY97" fmla="*/ 139701 h 373017"/>
                <a:gd name="connsiteX98" fmla="*/ 144689 w 295141"/>
                <a:gd name="connsiteY98" fmla="*/ 142778 h 373017"/>
                <a:gd name="connsiteX99" fmla="*/ 148489 w 295141"/>
                <a:gd name="connsiteY99" fmla="*/ 146102 h 373017"/>
                <a:gd name="connsiteX100" fmla="*/ 153842 w 295141"/>
                <a:gd name="connsiteY100" fmla="*/ 146817 h 373017"/>
                <a:gd name="connsiteX101" fmla="*/ 159291 w 295141"/>
                <a:gd name="connsiteY101" fmla="*/ 38956 h 373017"/>
                <a:gd name="connsiteX102" fmla="*/ 157395 w 295141"/>
                <a:gd name="connsiteY102" fmla="*/ 33136 h 373017"/>
                <a:gd name="connsiteX103" fmla="*/ 157691 w 295141"/>
                <a:gd name="connsiteY103" fmla="*/ 38193 h 373017"/>
                <a:gd name="connsiteX104" fmla="*/ 130249 w 295141"/>
                <a:gd name="connsiteY104" fmla="*/ 136320 h 373017"/>
                <a:gd name="connsiteX105" fmla="*/ 133335 w 295141"/>
                <a:gd name="connsiteY105" fmla="*/ 132415 h 373017"/>
                <a:gd name="connsiteX106" fmla="*/ 130249 w 295141"/>
                <a:gd name="connsiteY106" fmla="*/ 136320 h 373017"/>
                <a:gd name="connsiteX107" fmla="*/ 136659 w 295141"/>
                <a:gd name="connsiteY107" fmla="*/ 142873 h 373017"/>
                <a:gd name="connsiteX108" fmla="*/ 140479 w 295141"/>
                <a:gd name="connsiteY108" fmla="*/ 139616 h 373017"/>
                <a:gd name="connsiteX109" fmla="*/ 136659 w 295141"/>
                <a:gd name="connsiteY109" fmla="*/ 142873 h 373017"/>
                <a:gd name="connsiteX110" fmla="*/ 27179 w 295141"/>
                <a:gd name="connsiteY110" fmla="*/ 282567 h 373017"/>
                <a:gd name="connsiteX111" fmla="*/ 32037 w 295141"/>
                <a:gd name="connsiteY111" fmla="*/ 280271 h 373017"/>
                <a:gd name="connsiteX112" fmla="*/ 36866 w 295141"/>
                <a:gd name="connsiteY112" fmla="*/ 278624 h 373017"/>
                <a:gd name="connsiteX113" fmla="*/ 34847 w 295141"/>
                <a:gd name="connsiteY113" fmla="*/ 273842 h 373017"/>
                <a:gd name="connsiteX114" fmla="*/ 34399 w 295141"/>
                <a:gd name="connsiteY114" fmla="*/ 268946 h 373017"/>
                <a:gd name="connsiteX115" fmla="*/ 29808 w 295141"/>
                <a:gd name="connsiteY115" fmla="*/ 270727 h 373017"/>
                <a:gd name="connsiteX116" fmla="*/ 29817 w 295141"/>
                <a:gd name="connsiteY116" fmla="*/ 275757 h 373017"/>
                <a:gd name="connsiteX117" fmla="*/ 26941 w 295141"/>
                <a:gd name="connsiteY117" fmla="*/ 280195 h 373017"/>
                <a:gd name="connsiteX118" fmla="*/ 5386 w 295141"/>
                <a:gd name="connsiteY118" fmla="*/ 372921 h 373017"/>
                <a:gd name="connsiteX119" fmla="*/ 4386 w 295141"/>
                <a:gd name="connsiteY119" fmla="*/ 367378 h 373017"/>
                <a:gd name="connsiteX120" fmla="*/ -158 w 295141"/>
                <a:gd name="connsiteY120" fmla="*/ 370559 h 373017"/>
                <a:gd name="connsiteX121" fmla="*/ 5386 w 295141"/>
                <a:gd name="connsiteY121" fmla="*/ 372921 h 373017"/>
                <a:gd name="connsiteX122" fmla="*/ 51410 w 295141"/>
                <a:gd name="connsiteY122" fmla="*/ 267813 h 373017"/>
                <a:gd name="connsiteX123" fmla="*/ 57307 w 295141"/>
                <a:gd name="connsiteY123" fmla="*/ 266908 h 373017"/>
                <a:gd name="connsiteX124" fmla="*/ 62850 w 295141"/>
                <a:gd name="connsiteY124" fmla="*/ 264098 h 373017"/>
                <a:gd name="connsiteX125" fmla="*/ 66041 w 295141"/>
                <a:gd name="connsiteY125" fmla="*/ 259173 h 373017"/>
                <a:gd name="connsiteX126" fmla="*/ 69870 w 295141"/>
                <a:gd name="connsiteY126" fmla="*/ 256097 h 373017"/>
                <a:gd name="connsiteX127" fmla="*/ 71946 w 295141"/>
                <a:gd name="connsiteY127" fmla="*/ 251763 h 373017"/>
                <a:gd name="connsiteX128" fmla="*/ 76737 w 295141"/>
                <a:gd name="connsiteY128" fmla="*/ 249448 h 373017"/>
                <a:gd name="connsiteX129" fmla="*/ 78014 w 295141"/>
                <a:gd name="connsiteY129" fmla="*/ 244305 h 373017"/>
                <a:gd name="connsiteX130" fmla="*/ 81595 w 295141"/>
                <a:gd name="connsiteY130" fmla="*/ 239190 h 373017"/>
                <a:gd name="connsiteX131" fmla="*/ 82090 w 295141"/>
                <a:gd name="connsiteY131" fmla="*/ 234361 h 373017"/>
                <a:gd name="connsiteX132" fmla="*/ 85377 w 295141"/>
                <a:gd name="connsiteY132" fmla="*/ 228951 h 373017"/>
                <a:gd name="connsiteX133" fmla="*/ 87263 w 295141"/>
                <a:gd name="connsiteY133" fmla="*/ 223712 h 373017"/>
                <a:gd name="connsiteX134" fmla="*/ 87215 w 295141"/>
                <a:gd name="connsiteY134" fmla="*/ 218111 h 373017"/>
                <a:gd name="connsiteX135" fmla="*/ 88530 w 295141"/>
                <a:gd name="connsiteY135" fmla="*/ 213387 h 373017"/>
                <a:gd name="connsiteX136" fmla="*/ 93683 w 295141"/>
                <a:gd name="connsiteY136" fmla="*/ 208558 h 373017"/>
                <a:gd name="connsiteX137" fmla="*/ 99502 w 295141"/>
                <a:gd name="connsiteY137" fmla="*/ 205043 h 373017"/>
                <a:gd name="connsiteX138" fmla="*/ 105674 w 295141"/>
                <a:gd name="connsiteY138" fmla="*/ 201995 h 373017"/>
                <a:gd name="connsiteX139" fmla="*/ 110713 w 295141"/>
                <a:gd name="connsiteY139" fmla="*/ 201042 h 373017"/>
                <a:gd name="connsiteX140" fmla="*/ 115542 w 295141"/>
                <a:gd name="connsiteY140" fmla="*/ 202547 h 373017"/>
                <a:gd name="connsiteX141" fmla="*/ 119591 w 295141"/>
                <a:gd name="connsiteY141" fmla="*/ 199757 h 373017"/>
                <a:gd name="connsiteX142" fmla="*/ 116342 w 295141"/>
                <a:gd name="connsiteY142" fmla="*/ 196223 h 373017"/>
                <a:gd name="connsiteX143" fmla="*/ 112828 w 295141"/>
                <a:gd name="connsiteY143" fmla="*/ 192746 h 373017"/>
                <a:gd name="connsiteX144" fmla="*/ 113752 w 295141"/>
                <a:gd name="connsiteY144" fmla="*/ 186164 h 373017"/>
                <a:gd name="connsiteX145" fmla="*/ 118391 w 295141"/>
                <a:gd name="connsiteY145" fmla="*/ 183107 h 373017"/>
                <a:gd name="connsiteX146" fmla="*/ 122743 w 295141"/>
                <a:gd name="connsiteY146" fmla="*/ 179402 h 373017"/>
                <a:gd name="connsiteX147" fmla="*/ 125648 w 295141"/>
                <a:gd name="connsiteY147" fmla="*/ 172429 h 373017"/>
                <a:gd name="connsiteX148" fmla="*/ 128859 w 295141"/>
                <a:gd name="connsiteY148" fmla="*/ 168838 h 373017"/>
                <a:gd name="connsiteX149" fmla="*/ 132097 w 295141"/>
                <a:gd name="connsiteY149" fmla="*/ 163980 h 373017"/>
                <a:gd name="connsiteX150" fmla="*/ 135373 w 295141"/>
                <a:gd name="connsiteY150" fmla="*/ 158428 h 373017"/>
                <a:gd name="connsiteX151" fmla="*/ 138555 w 295141"/>
                <a:gd name="connsiteY151" fmla="*/ 153932 h 373017"/>
                <a:gd name="connsiteX152" fmla="*/ 136031 w 295141"/>
                <a:gd name="connsiteY152" fmla="*/ 149598 h 373017"/>
                <a:gd name="connsiteX153" fmla="*/ 136221 w 295141"/>
                <a:gd name="connsiteY153" fmla="*/ 143826 h 373017"/>
                <a:gd name="connsiteX154" fmla="*/ 138936 w 295141"/>
                <a:gd name="connsiteY154" fmla="*/ 138339 h 373017"/>
                <a:gd name="connsiteX155" fmla="*/ 134135 w 295141"/>
                <a:gd name="connsiteY155" fmla="*/ 137768 h 373017"/>
                <a:gd name="connsiteX156" fmla="*/ 131992 w 295141"/>
                <a:gd name="connsiteY156" fmla="*/ 142416 h 373017"/>
                <a:gd name="connsiteX157" fmla="*/ 131164 w 295141"/>
                <a:gd name="connsiteY157" fmla="*/ 137320 h 373017"/>
                <a:gd name="connsiteX158" fmla="*/ 126496 w 295141"/>
                <a:gd name="connsiteY158" fmla="*/ 139673 h 373017"/>
                <a:gd name="connsiteX159" fmla="*/ 122648 w 295141"/>
                <a:gd name="connsiteY159" fmla="*/ 143026 h 373017"/>
                <a:gd name="connsiteX160" fmla="*/ 117648 w 295141"/>
                <a:gd name="connsiteY160" fmla="*/ 140768 h 373017"/>
                <a:gd name="connsiteX161" fmla="*/ 118505 w 295141"/>
                <a:gd name="connsiteY161" fmla="*/ 135501 h 373017"/>
                <a:gd name="connsiteX162" fmla="*/ 114037 w 295141"/>
                <a:gd name="connsiteY162" fmla="*/ 133472 h 373017"/>
                <a:gd name="connsiteX163" fmla="*/ 112275 w 295141"/>
                <a:gd name="connsiteY163" fmla="*/ 128471 h 373017"/>
                <a:gd name="connsiteX164" fmla="*/ 116942 w 295141"/>
                <a:gd name="connsiteY164" fmla="*/ 127443 h 373017"/>
                <a:gd name="connsiteX165" fmla="*/ 112190 w 295141"/>
                <a:gd name="connsiteY165" fmla="*/ 126623 h 373017"/>
                <a:gd name="connsiteX166" fmla="*/ 108313 w 295141"/>
                <a:gd name="connsiteY166" fmla="*/ 129462 h 373017"/>
                <a:gd name="connsiteX167" fmla="*/ 104398 w 295141"/>
                <a:gd name="connsiteY167" fmla="*/ 132786 h 373017"/>
                <a:gd name="connsiteX168" fmla="*/ 102741 w 295141"/>
                <a:gd name="connsiteY168" fmla="*/ 137777 h 373017"/>
                <a:gd name="connsiteX169" fmla="*/ 102560 w 295141"/>
                <a:gd name="connsiteY169" fmla="*/ 142883 h 373017"/>
                <a:gd name="connsiteX170" fmla="*/ 100693 w 295141"/>
                <a:gd name="connsiteY170" fmla="*/ 147369 h 373017"/>
                <a:gd name="connsiteX171" fmla="*/ 98369 w 295141"/>
                <a:gd name="connsiteY171" fmla="*/ 151532 h 373017"/>
                <a:gd name="connsiteX172" fmla="*/ 93683 w 295141"/>
                <a:gd name="connsiteY172" fmla="*/ 153817 h 373017"/>
                <a:gd name="connsiteX173" fmla="*/ 91282 w 295141"/>
                <a:gd name="connsiteY173" fmla="*/ 157980 h 373017"/>
                <a:gd name="connsiteX174" fmla="*/ 89644 w 295141"/>
                <a:gd name="connsiteY174" fmla="*/ 163085 h 373017"/>
                <a:gd name="connsiteX175" fmla="*/ 88330 w 295141"/>
                <a:gd name="connsiteY175" fmla="*/ 168057 h 373017"/>
                <a:gd name="connsiteX176" fmla="*/ 85662 w 295141"/>
                <a:gd name="connsiteY176" fmla="*/ 173563 h 373017"/>
                <a:gd name="connsiteX177" fmla="*/ 81986 w 295141"/>
                <a:gd name="connsiteY177" fmla="*/ 178344 h 373017"/>
                <a:gd name="connsiteX178" fmla="*/ 77290 w 295141"/>
                <a:gd name="connsiteY178" fmla="*/ 182173 h 373017"/>
                <a:gd name="connsiteX179" fmla="*/ 72146 w 295141"/>
                <a:gd name="connsiteY179" fmla="*/ 184516 h 373017"/>
                <a:gd name="connsiteX180" fmla="*/ 69194 w 295141"/>
                <a:gd name="connsiteY180" fmla="*/ 188326 h 373017"/>
                <a:gd name="connsiteX181" fmla="*/ 65232 w 295141"/>
                <a:gd name="connsiteY181" fmla="*/ 191060 h 373017"/>
                <a:gd name="connsiteX182" fmla="*/ 62060 w 295141"/>
                <a:gd name="connsiteY182" fmla="*/ 194632 h 373017"/>
                <a:gd name="connsiteX183" fmla="*/ 57469 w 295141"/>
                <a:gd name="connsiteY183" fmla="*/ 196680 h 373017"/>
                <a:gd name="connsiteX184" fmla="*/ 52429 w 295141"/>
                <a:gd name="connsiteY184" fmla="*/ 200719 h 373017"/>
                <a:gd name="connsiteX185" fmla="*/ 48210 w 295141"/>
                <a:gd name="connsiteY185" fmla="*/ 204119 h 373017"/>
                <a:gd name="connsiteX186" fmla="*/ 42133 w 295141"/>
                <a:gd name="connsiteY186" fmla="*/ 205062 h 373017"/>
                <a:gd name="connsiteX187" fmla="*/ 38809 w 295141"/>
                <a:gd name="connsiteY187" fmla="*/ 208520 h 373017"/>
                <a:gd name="connsiteX188" fmla="*/ 34732 w 295141"/>
                <a:gd name="connsiteY188" fmla="*/ 212463 h 373017"/>
                <a:gd name="connsiteX189" fmla="*/ 31732 w 295141"/>
                <a:gd name="connsiteY189" fmla="*/ 216330 h 373017"/>
                <a:gd name="connsiteX190" fmla="*/ 29265 w 295141"/>
                <a:gd name="connsiteY190" fmla="*/ 220578 h 373017"/>
                <a:gd name="connsiteX191" fmla="*/ 26541 w 295141"/>
                <a:gd name="connsiteY191" fmla="*/ 224788 h 373017"/>
                <a:gd name="connsiteX192" fmla="*/ 20473 w 295141"/>
                <a:gd name="connsiteY192" fmla="*/ 227836 h 373017"/>
                <a:gd name="connsiteX193" fmla="*/ 17692 w 295141"/>
                <a:gd name="connsiteY193" fmla="*/ 232589 h 373017"/>
                <a:gd name="connsiteX194" fmla="*/ 19902 w 295141"/>
                <a:gd name="connsiteY194" fmla="*/ 236904 h 373017"/>
                <a:gd name="connsiteX195" fmla="*/ 15615 w 295141"/>
                <a:gd name="connsiteY195" fmla="*/ 234542 h 373017"/>
                <a:gd name="connsiteX196" fmla="*/ 13453 w 295141"/>
                <a:gd name="connsiteY196" fmla="*/ 239476 h 373017"/>
                <a:gd name="connsiteX197" fmla="*/ 17092 w 295141"/>
                <a:gd name="connsiteY197" fmla="*/ 242771 h 373017"/>
                <a:gd name="connsiteX198" fmla="*/ 11548 w 295141"/>
                <a:gd name="connsiteY198" fmla="*/ 246810 h 373017"/>
                <a:gd name="connsiteX199" fmla="*/ 9119 w 295141"/>
                <a:gd name="connsiteY199" fmla="*/ 251230 h 373017"/>
                <a:gd name="connsiteX200" fmla="*/ 13958 w 295141"/>
                <a:gd name="connsiteY200" fmla="*/ 250315 h 373017"/>
                <a:gd name="connsiteX201" fmla="*/ 11758 w 295141"/>
                <a:gd name="connsiteY201" fmla="*/ 255364 h 373017"/>
                <a:gd name="connsiteX202" fmla="*/ 18187 w 295141"/>
                <a:gd name="connsiteY202" fmla="*/ 257163 h 373017"/>
                <a:gd name="connsiteX203" fmla="*/ 23550 w 295141"/>
                <a:gd name="connsiteY203" fmla="*/ 257726 h 373017"/>
                <a:gd name="connsiteX204" fmla="*/ 28389 w 295141"/>
                <a:gd name="connsiteY204" fmla="*/ 256326 h 373017"/>
                <a:gd name="connsiteX205" fmla="*/ 31170 w 295141"/>
                <a:gd name="connsiteY205" fmla="*/ 260945 h 373017"/>
                <a:gd name="connsiteX206" fmla="*/ 36285 w 295141"/>
                <a:gd name="connsiteY206" fmla="*/ 259774 h 373017"/>
                <a:gd name="connsiteX207" fmla="*/ 39819 w 295141"/>
                <a:gd name="connsiteY207" fmla="*/ 263488 h 373017"/>
                <a:gd name="connsiteX208" fmla="*/ 45715 w 295141"/>
                <a:gd name="connsiteY208" fmla="*/ 265336 h 373017"/>
                <a:gd name="connsiteX209" fmla="*/ 50439 w 295141"/>
                <a:gd name="connsiteY209" fmla="*/ 267422 h 37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295141" h="373017">
                  <a:moveTo>
                    <a:pt x="289802" y="207910"/>
                  </a:moveTo>
                  <a:lnTo>
                    <a:pt x="294022" y="205652"/>
                  </a:lnTo>
                  <a:lnTo>
                    <a:pt x="290707" y="201538"/>
                  </a:lnTo>
                  <a:lnTo>
                    <a:pt x="294984" y="199404"/>
                  </a:lnTo>
                  <a:lnTo>
                    <a:pt x="289002" y="197823"/>
                  </a:lnTo>
                  <a:lnTo>
                    <a:pt x="284773" y="201176"/>
                  </a:lnTo>
                  <a:lnTo>
                    <a:pt x="289945" y="201395"/>
                  </a:lnTo>
                  <a:lnTo>
                    <a:pt x="288488" y="205995"/>
                  </a:lnTo>
                  <a:close/>
                  <a:moveTo>
                    <a:pt x="155348" y="151074"/>
                  </a:moveTo>
                  <a:lnTo>
                    <a:pt x="159405" y="148455"/>
                  </a:lnTo>
                  <a:lnTo>
                    <a:pt x="163463" y="145778"/>
                  </a:lnTo>
                  <a:lnTo>
                    <a:pt x="167159" y="141292"/>
                  </a:lnTo>
                  <a:lnTo>
                    <a:pt x="169473" y="136673"/>
                  </a:lnTo>
                  <a:lnTo>
                    <a:pt x="171863" y="132339"/>
                  </a:lnTo>
                  <a:lnTo>
                    <a:pt x="174864" y="128195"/>
                  </a:lnTo>
                  <a:lnTo>
                    <a:pt x="177874" y="123433"/>
                  </a:lnTo>
                  <a:lnTo>
                    <a:pt x="181522" y="118432"/>
                  </a:lnTo>
                  <a:lnTo>
                    <a:pt x="183037" y="113355"/>
                  </a:lnTo>
                  <a:lnTo>
                    <a:pt x="184894" y="108774"/>
                  </a:lnTo>
                  <a:lnTo>
                    <a:pt x="182322" y="104573"/>
                  </a:lnTo>
                  <a:lnTo>
                    <a:pt x="184189" y="99449"/>
                  </a:lnTo>
                  <a:lnTo>
                    <a:pt x="188104" y="96486"/>
                  </a:lnTo>
                  <a:lnTo>
                    <a:pt x="194219" y="95477"/>
                  </a:lnTo>
                  <a:lnTo>
                    <a:pt x="197915" y="100039"/>
                  </a:lnTo>
                  <a:lnTo>
                    <a:pt x="198391" y="94572"/>
                  </a:lnTo>
                  <a:lnTo>
                    <a:pt x="199353" y="89371"/>
                  </a:lnTo>
                  <a:lnTo>
                    <a:pt x="203458" y="86018"/>
                  </a:lnTo>
                  <a:lnTo>
                    <a:pt x="205782" y="81227"/>
                  </a:lnTo>
                  <a:lnTo>
                    <a:pt x="205496" y="76436"/>
                  </a:lnTo>
                  <a:lnTo>
                    <a:pt x="206611" y="71550"/>
                  </a:lnTo>
                  <a:lnTo>
                    <a:pt x="209259" y="66816"/>
                  </a:lnTo>
                  <a:lnTo>
                    <a:pt x="205029" y="64263"/>
                  </a:lnTo>
                  <a:lnTo>
                    <a:pt x="200258" y="63911"/>
                  </a:lnTo>
                  <a:lnTo>
                    <a:pt x="195991" y="66454"/>
                  </a:lnTo>
                  <a:lnTo>
                    <a:pt x="193276" y="70474"/>
                  </a:lnTo>
                  <a:lnTo>
                    <a:pt x="186722" y="73083"/>
                  </a:lnTo>
                  <a:lnTo>
                    <a:pt x="179550" y="70836"/>
                  </a:lnTo>
                  <a:lnTo>
                    <a:pt x="175245" y="68474"/>
                  </a:lnTo>
                  <a:lnTo>
                    <a:pt x="169930" y="65406"/>
                  </a:lnTo>
                  <a:lnTo>
                    <a:pt x="166063" y="62082"/>
                  </a:lnTo>
                  <a:lnTo>
                    <a:pt x="165091" y="57177"/>
                  </a:lnTo>
                  <a:lnTo>
                    <a:pt x="164787" y="52348"/>
                  </a:lnTo>
                  <a:lnTo>
                    <a:pt x="163101" y="47442"/>
                  </a:lnTo>
                  <a:lnTo>
                    <a:pt x="159129" y="44004"/>
                  </a:lnTo>
                  <a:lnTo>
                    <a:pt x="157767" y="49185"/>
                  </a:lnTo>
                  <a:lnTo>
                    <a:pt x="159100" y="54748"/>
                  </a:lnTo>
                  <a:lnTo>
                    <a:pt x="154662" y="51538"/>
                  </a:lnTo>
                  <a:lnTo>
                    <a:pt x="149956" y="50662"/>
                  </a:lnTo>
                  <a:lnTo>
                    <a:pt x="144794" y="49633"/>
                  </a:lnTo>
                  <a:lnTo>
                    <a:pt x="146746" y="44690"/>
                  </a:lnTo>
                  <a:lnTo>
                    <a:pt x="146470" y="39651"/>
                  </a:lnTo>
                  <a:lnTo>
                    <a:pt x="143918" y="33602"/>
                  </a:lnTo>
                  <a:lnTo>
                    <a:pt x="141879" y="29059"/>
                  </a:lnTo>
                  <a:lnTo>
                    <a:pt x="142517" y="24239"/>
                  </a:lnTo>
                  <a:lnTo>
                    <a:pt x="139631" y="18925"/>
                  </a:lnTo>
                  <a:lnTo>
                    <a:pt x="135249" y="16343"/>
                  </a:lnTo>
                  <a:lnTo>
                    <a:pt x="132297" y="11723"/>
                  </a:lnTo>
                  <a:lnTo>
                    <a:pt x="127391" y="10171"/>
                  </a:lnTo>
                  <a:lnTo>
                    <a:pt x="122191" y="8761"/>
                  </a:lnTo>
                  <a:lnTo>
                    <a:pt x="118485" y="5570"/>
                  </a:lnTo>
                  <a:lnTo>
                    <a:pt x="117552" y="246"/>
                  </a:lnTo>
                  <a:lnTo>
                    <a:pt x="112190" y="-97"/>
                  </a:lnTo>
                  <a:lnTo>
                    <a:pt x="115019" y="4123"/>
                  </a:lnTo>
                  <a:lnTo>
                    <a:pt x="118924" y="9561"/>
                  </a:lnTo>
                  <a:lnTo>
                    <a:pt x="120238" y="14286"/>
                  </a:lnTo>
                  <a:lnTo>
                    <a:pt x="121153" y="19125"/>
                  </a:lnTo>
                  <a:lnTo>
                    <a:pt x="126191" y="19334"/>
                  </a:lnTo>
                  <a:lnTo>
                    <a:pt x="124468" y="23801"/>
                  </a:lnTo>
                  <a:lnTo>
                    <a:pt x="130030" y="31297"/>
                  </a:lnTo>
                  <a:lnTo>
                    <a:pt x="133154" y="35803"/>
                  </a:lnTo>
                  <a:lnTo>
                    <a:pt x="136507" y="39784"/>
                  </a:lnTo>
                  <a:lnTo>
                    <a:pt x="133707" y="34460"/>
                  </a:lnTo>
                  <a:lnTo>
                    <a:pt x="137926" y="37241"/>
                  </a:lnTo>
                  <a:lnTo>
                    <a:pt x="140879" y="41908"/>
                  </a:lnTo>
                  <a:lnTo>
                    <a:pt x="140203" y="47242"/>
                  </a:lnTo>
                  <a:lnTo>
                    <a:pt x="141860" y="52995"/>
                  </a:lnTo>
                  <a:lnTo>
                    <a:pt x="146775" y="50871"/>
                  </a:lnTo>
                  <a:lnTo>
                    <a:pt x="146270" y="55777"/>
                  </a:lnTo>
                  <a:lnTo>
                    <a:pt x="145575" y="61073"/>
                  </a:lnTo>
                  <a:lnTo>
                    <a:pt x="147442" y="66702"/>
                  </a:lnTo>
                  <a:lnTo>
                    <a:pt x="147023" y="72312"/>
                  </a:lnTo>
                  <a:lnTo>
                    <a:pt x="145823" y="77941"/>
                  </a:lnTo>
                  <a:lnTo>
                    <a:pt x="144651" y="82980"/>
                  </a:lnTo>
                  <a:lnTo>
                    <a:pt x="144174" y="88095"/>
                  </a:lnTo>
                  <a:lnTo>
                    <a:pt x="141926" y="92581"/>
                  </a:lnTo>
                  <a:lnTo>
                    <a:pt x="137298" y="94153"/>
                  </a:lnTo>
                  <a:lnTo>
                    <a:pt x="133097" y="96849"/>
                  </a:lnTo>
                  <a:lnTo>
                    <a:pt x="129878" y="100373"/>
                  </a:lnTo>
                  <a:lnTo>
                    <a:pt x="132430" y="105192"/>
                  </a:lnTo>
                  <a:lnTo>
                    <a:pt x="137355" y="106945"/>
                  </a:lnTo>
                  <a:lnTo>
                    <a:pt x="141403" y="110498"/>
                  </a:lnTo>
                  <a:lnTo>
                    <a:pt x="145832" y="112965"/>
                  </a:lnTo>
                  <a:lnTo>
                    <a:pt x="150880" y="115089"/>
                  </a:lnTo>
                  <a:lnTo>
                    <a:pt x="153795" y="119575"/>
                  </a:lnTo>
                  <a:lnTo>
                    <a:pt x="154223" y="124909"/>
                  </a:lnTo>
                  <a:lnTo>
                    <a:pt x="153109" y="130110"/>
                  </a:lnTo>
                  <a:lnTo>
                    <a:pt x="150318" y="134939"/>
                  </a:lnTo>
                  <a:lnTo>
                    <a:pt x="148404" y="139701"/>
                  </a:lnTo>
                  <a:lnTo>
                    <a:pt x="144689" y="142778"/>
                  </a:lnTo>
                  <a:lnTo>
                    <a:pt x="148489" y="146102"/>
                  </a:lnTo>
                  <a:lnTo>
                    <a:pt x="153842" y="146817"/>
                  </a:lnTo>
                  <a:close/>
                  <a:moveTo>
                    <a:pt x="159291" y="38956"/>
                  </a:moveTo>
                  <a:lnTo>
                    <a:pt x="157395" y="33136"/>
                  </a:lnTo>
                  <a:lnTo>
                    <a:pt x="157691" y="38193"/>
                  </a:lnTo>
                  <a:close/>
                  <a:moveTo>
                    <a:pt x="130249" y="136320"/>
                  </a:moveTo>
                  <a:lnTo>
                    <a:pt x="133335" y="132415"/>
                  </a:lnTo>
                  <a:lnTo>
                    <a:pt x="130249" y="136320"/>
                  </a:lnTo>
                  <a:close/>
                  <a:moveTo>
                    <a:pt x="136659" y="142873"/>
                  </a:moveTo>
                  <a:lnTo>
                    <a:pt x="140479" y="139616"/>
                  </a:lnTo>
                  <a:lnTo>
                    <a:pt x="136659" y="142873"/>
                  </a:lnTo>
                  <a:close/>
                  <a:moveTo>
                    <a:pt x="27179" y="282567"/>
                  </a:moveTo>
                  <a:lnTo>
                    <a:pt x="32037" y="280271"/>
                  </a:lnTo>
                  <a:lnTo>
                    <a:pt x="36866" y="278624"/>
                  </a:lnTo>
                  <a:lnTo>
                    <a:pt x="34847" y="273842"/>
                  </a:lnTo>
                  <a:lnTo>
                    <a:pt x="34399" y="268946"/>
                  </a:lnTo>
                  <a:lnTo>
                    <a:pt x="29808" y="270727"/>
                  </a:lnTo>
                  <a:lnTo>
                    <a:pt x="29817" y="275757"/>
                  </a:lnTo>
                  <a:lnTo>
                    <a:pt x="26941" y="280195"/>
                  </a:lnTo>
                  <a:close/>
                  <a:moveTo>
                    <a:pt x="5386" y="372921"/>
                  </a:moveTo>
                  <a:lnTo>
                    <a:pt x="4386" y="367378"/>
                  </a:lnTo>
                  <a:lnTo>
                    <a:pt x="-158" y="370559"/>
                  </a:lnTo>
                  <a:lnTo>
                    <a:pt x="5386" y="372921"/>
                  </a:lnTo>
                  <a:close/>
                  <a:moveTo>
                    <a:pt x="51410" y="267813"/>
                  </a:moveTo>
                  <a:lnTo>
                    <a:pt x="57307" y="266908"/>
                  </a:lnTo>
                  <a:lnTo>
                    <a:pt x="62850" y="264098"/>
                  </a:lnTo>
                  <a:lnTo>
                    <a:pt x="66041" y="259173"/>
                  </a:lnTo>
                  <a:lnTo>
                    <a:pt x="69870" y="256097"/>
                  </a:lnTo>
                  <a:lnTo>
                    <a:pt x="71946" y="251763"/>
                  </a:lnTo>
                  <a:lnTo>
                    <a:pt x="76737" y="249448"/>
                  </a:lnTo>
                  <a:lnTo>
                    <a:pt x="78014" y="244305"/>
                  </a:lnTo>
                  <a:lnTo>
                    <a:pt x="81595" y="239190"/>
                  </a:lnTo>
                  <a:lnTo>
                    <a:pt x="82090" y="234361"/>
                  </a:lnTo>
                  <a:lnTo>
                    <a:pt x="85377" y="228951"/>
                  </a:lnTo>
                  <a:lnTo>
                    <a:pt x="87263" y="223712"/>
                  </a:lnTo>
                  <a:lnTo>
                    <a:pt x="87215" y="218111"/>
                  </a:lnTo>
                  <a:lnTo>
                    <a:pt x="88530" y="213387"/>
                  </a:lnTo>
                  <a:lnTo>
                    <a:pt x="93683" y="208558"/>
                  </a:lnTo>
                  <a:lnTo>
                    <a:pt x="99502" y="205043"/>
                  </a:lnTo>
                  <a:lnTo>
                    <a:pt x="105674" y="201995"/>
                  </a:lnTo>
                  <a:lnTo>
                    <a:pt x="110713" y="201042"/>
                  </a:lnTo>
                  <a:lnTo>
                    <a:pt x="115542" y="202547"/>
                  </a:lnTo>
                  <a:lnTo>
                    <a:pt x="119591" y="199757"/>
                  </a:lnTo>
                  <a:lnTo>
                    <a:pt x="116342" y="196223"/>
                  </a:lnTo>
                  <a:lnTo>
                    <a:pt x="112828" y="192746"/>
                  </a:lnTo>
                  <a:lnTo>
                    <a:pt x="113752" y="186164"/>
                  </a:lnTo>
                  <a:lnTo>
                    <a:pt x="118391" y="183107"/>
                  </a:lnTo>
                  <a:lnTo>
                    <a:pt x="122743" y="179402"/>
                  </a:lnTo>
                  <a:lnTo>
                    <a:pt x="125648" y="172429"/>
                  </a:lnTo>
                  <a:lnTo>
                    <a:pt x="128859" y="168838"/>
                  </a:lnTo>
                  <a:lnTo>
                    <a:pt x="132097" y="163980"/>
                  </a:lnTo>
                  <a:lnTo>
                    <a:pt x="135373" y="158428"/>
                  </a:lnTo>
                  <a:lnTo>
                    <a:pt x="138555" y="153932"/>
                  </a:lnTo>
                  <a:lnTo>
                    <a:pt x="136031" y="149598"/>
                  </a:lnTo>
                  <a:lnTo>
                    <a:pt x="136221" y="143826"/>
                  </a:lnTo>
                  <a:lnTo>
                    <a:pt x="138936" y="138339"/>
                  </a:lnTo>
                  <a:lnTo>
                    <a:pt x="134135" y="137768"/>
                  </a:lnTo>
                  <a:lnTo>
                    <a:pt x="131992" y="142416"/>
                  </a:lnTo>
                  <a:lnTo>
                    <a:pt x="131164" y="137320"/>
                  </a:lnTo>
                  <a:lnTo>
                    <a:pt x="126496" y="139673"/>
                  </a:lnTo>
                  <a:lnTo>
                    <a:pt x="122648" y="143026"/>
                  </a:lnTo>
                  <a:lnTo>
                    <a:pt x="117648" y="140768"/>
                  </a:lnTo>
                  <a:lnTo>
                    <a:pt x="118505" y="135501"/>
                  </a:lnTo>
                  <a:lnTo>
                    <a:pt x="114037" y="133472"/>
                  </a:lnTo>
                  <a:lnTo>
                    <a:pt x="112275" y="128471"/>
                  </a:lnTo>
                  <a:lnTo>
                    <a:pt x="116942" y="127443"/>
                  </a:lnTo>
                  <a:lnTo>
                    <a:pt x="112190" y="126623"/>
                  </a:lnTo>
                  <a:lnTo>
                    <a:pt x="108313" y="129462"/>
                  </a:lnTo>
                  <a:lnTo>
                    <a:pt x="104398" y="132786"/>
                  </a:lnTo>
                  <a:lnTo>
                    <a:pt x="102741" y="137777"/>
                  </a:lnTo>
                  <a:lnTo>
                    <a:pt x="102560" y="142883"/>
                  </a:lnTo>
                  <a:lnTo>
                    <a:pt x="100693" y="147369"/>
                  </a:lnTo>
                  <a:lnTo>
                    <a:pt x="98369" y="151532"/>
                  </a:lnTo>
                  <a:lnTo>
                    <a:pt x="93683" y="153817"/>
                  </a:lnTo>
                  <a:lnTo>
                    <a:pt x="91282" y="157980"/>
                  </a:lnTo>
                  <a:lnTo>
                    <a:pt x="89644" y="163085"/>
                  </a:lnTo>
                  <a:lnTo>
                    <a:pt x="88330" y="168057"/>
                  </a:lnTo>
                  <a:lnTo>
                    <a:pt x="85662" y="173563"/>
                  </a:lnTo>
                  <a:lnTo>
                    <a:pt x="81986" y="178344"/>
                  </a:lnTo>
                  <a:lnTo>
                    <a:pt x="77290" y="182173"/>
                  </a:lnTo>
                  <a:lnTo>
                    <a:pt x="72146" y="184516"/>
                  </a:lnTo>
                  <a:lnTo>
                    <a:pt x="69194" y="188326"/>
                  </a:lnTo>
                  <a:lnTo>
                    <a:pt x="65232" y="191060"/>
                  </a:lnTo>
                  <a:lnTo>
                    <a:pt x="62060" y="194632"/>
                  </a:lnTo>
                  <a:lnTo>
                    <a:pt x="57469" y="196680"/>
                  </a:lnTo>
                  <a:lnTo>
                    <a:pt x="52429" y="200719"/>
                  </a:lnTo>
                  <a:lnTo>
                    <a:pt x="48210" y="204119"/>
                  </a:lnTo>
                  <a:lnTo>
                    <a:pt x="42133" y="205062"/>
                  </a:lnTo>
                  <a:lnTo>
                    <a:pt x="38809" y="208520"/>
                  </a:lnTo>
                  <a:lnTo>
                    <a:pt x="34732" y="212463"/>
                  </a:lnTo>
                  <a:lnTo>
                    <a:pt x="31732" y="216330"/>
                  </a:lnTo>
                  <a:lnTo>
                    <a:pt x="29265" y="220578"/>
                  </a:lnTo>
                  <a:lnTo>
                    <a:pt x="26541" y="224788"/>
                  </a:lnTo>
                  <a:lnTo>
                    <a:pt x="20473" y="227836"/>
                  </a:lnTo>
                  <a:lnTo>
                    <a:pt x="17692" y="232589"/>
                  </a:lnTo>
                  <a:lnTo>
                    <a:pt x="19902" y="236904"/>
                  </a:lnTo>
                  <a:lnTo>
                    <a:pt x="15615" y="234542"/>
                  </a:lnTo>
                  <a:lnTo>
                    <a:pt x="13453" y="239476"/>
                  </a:lnTo>
                  <a:lnTo>
                    <a:pt x="17092" y="242771"/>
                  </a:lnTo>
                  <a:lnTo>
                    <a:pt x="11548" y="246810"/>
                  </a:lnTo>
                  <a:lnTo>
                    <a:pt x="9119" y="251230"/>
                  </a:lnTo>
                  <a:lnTo>
                    <a:pt x="13958" y="250315"/>
                  </a:lnTo>
                  <a:lnTo>
                    <a:pt x="11758" y="255364"/>
                  </a:lnTo>
                  <a:lnTo>
                    <a:pt x="18187" y="257163"/>
                  </a:lnTo>
                  <a:lnTo>
                    <a:pt x="23550" y="257726"/>
                  </a:lnTo>
                  <a:lnTo>
                    <a:pt x="28389" y="256326"/>
                  </a:lnTo>
                  <a:lnTo>
                    <a:pt x="31170" y="260945"/>
                  </a:lnTo>
                  <a:lnTo>
                    <a:pt x="36285" y="259774"/>
                  </a:lnTo>
                  <a:lnTo>
                    <a:pt x="39819" y="263488"/>
                  </a:lnTo>
                  <a:lnTo>
                    <a:pt x="45715" y="265336"/>
                  </a:lnTo>
                  <a:lnTo>
                    <a:pt x="50439" y="267422"/>
                  </a:lnTo>
                  <a:close/>
                </a:path>
              </a:pathLst>
            </a:custGeom>
            <a:solidFill>
              <a:srgbClr val="768EEB"/>
            </a:solidFill>
            <a:ln w="0" cap="flat">
              <a:solidFill>
                <a:srgbClr val="768EEB"/>
              </a:solid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02ADA5AF-3C3E-1E27-81BA-0E92FFB5CDED}"/>
                </a:ext>
              </a:extLst>
            </p:cNvPr>
            <p:cNvSpPr/>
            <p:nvPr/>
          </p:nvSpPr>
          <p:spPr>
            <a:xfrm>
              <a:off x="6492060" y="5299136"/>
              <a:ext cx="166249" cy="181453"/>
            </a:xfrm>
            <a:custGeom>
              <a:avLst/>
              <a:gdLst>
                <a:gd name="connsiteX0" fmla="*/ 95692 w 137483"/>
                <a:gd name="connsiteY0" fmla="*/ 149960 h 150056"/>
                <a:gd name="connsiteX1" fmla="*/ 99721 w 137483"/>
                <a:gd name="connsiteY1" fmla="*/ 146521 h 150056"/>
                <a:gd name="connsiteX2" fmla="*/ 103474 w 137483"/>
                <a:gd name="connsiteY2" fmla="*/ 149636 h 150056"/>
                <a:gd name="connsiteX3" fmla="*/ 106760 w 137483"/>
                <a:gd name="connsiteY3" fmla="*/ 145064 h 150056"/>
                <a:gd name="connsiteX4" fmla="*/ 111580 w 137483"/>
                <a:gd name="connsiteY4" fmla="*/ 145159 h 150056"/>
                <a:gd name="connsiteX5" fmla="*/ 116438 w 137483"/>
                <a:gd name="connsiteY5" fmla="*/ 144588 h 150056"/>
                <a:gd name="connsiteX6" fmla="*/ 118771 w 137483"/>
                <a:gd name="connsiteY6" fmla="*/ 140416 h 150056"/>
                <a:gd name="connsiteX7" fmla="*/ 122981 w 137483"/>
                <a:gd name="connsiteY7" fmla="*/ 138092 h 150056"/>
                <a:gd name="connsiteX8" fmla="*/ 126677 w 137483"/>
                <a:gd name="connsiteY8" fmla="*/ 134777 h 150056"/>
                <a:gd name="connsiteX9" fmla="*/ 129391 w 137483"/>
                <a:gd name="connsiteY9" fmla="*/ 130529 h 150056"/>
                <a:gd name="connsiteX10" fmla="*/ 131973 w 137483"/>
                <a:gd name="connsiteY10" fmla="*/ 126090 h 150056"/>
                <a:gd name="connsiteX11" fmla="*/ 131878 w 137483"/>
                <a:gd name="connsiteY11" fmla="*/ 121156 h 150056"/>
                <a:gd name="connsiteX12" fmla="*/ 132449 w 137483"/>
                <a:gd name="connsiteY12" fmla="*/ 116213 h 150056"/>
                <a:gd name="connsiteX13" fmla="*/ 132506 w 137483"/>
                <a:gd name="connsiteY13" fmla="*/ 110145 h 150056"/>
                <a:gd name="connsiteX14" fmla="*/ 134906 w 137483"/>
                <a:gd name="connsiteY14" fmla="*/ 105764 h 150056"/>
                <a:gd name="connsiteX15" fmla="*/ 136211 w 137483"/>
                <a:gd name="connsiteY15" fmla="*/ 98277 h 150056"/>
                <a:gd name="connsiteX16" fmla="*/ 137192 w 137483"/>
                <a:gd name="connsiteY16" fmla="*/ 93048 h 150056"/>
                <a:gd name="connsiteX17" fmla="*/ 137326 w 137483"/>
                <a:gd name="connsiteY17" fmla="*/ 87400 h 150056"/>
                <a:gd name="connsiteX18" fmla="*/ 135573 w 137483"/>
                <a:gd name="connsiteY18" fmla="*/ 82418 h 150056"/>
                <a:gd name="connsiteX19" fmla="*/ 130192 w 137483"/>
                <a:gd name="connsiteY19" fmla="*/ 81104 h 150056"/>
                <a:gd name="connsiteX20" fmla="*/ 125181 w 137483"/>
                <a:gd name="connsiteY20" fmla="*/ 83580 h 150056"/>
                <a:gd name="connsiteX21" fmla="*/ 119657 w 137483"/>
                <a:gd name="connsiteY21" fmla="*/ 83275 h 150056"/>
                <a:gd name="connsiteX22" fmla="*/ 118533 w 137483"/>
                <a:gd name="connsiteY22" fmla="*/ 78494 h 150056"/>
                <a:gd name="connsiteX23" fmla="*/ 117723 w 137483"/>
                <a:gd name="connsiteY23" fmla="*/ 72874 h 150056"/>
                <a:gd name="connsiteX24" fmla="*/ 116056 w 137483"/>
                <a:gd name="connsiteY24" fmla="*/ 66407 h 150056"/>
                <a:gd name="connsiteX25" fmla="*/ 115980 w 137483"/>
                <a:gd name="connsiteY25" fmla="*/ 61501 h 150056"/>
                <a:gd name="connsiteX26" fmla="*/ 113847 w 137483"/>
                <a:gd name="connsiteY26" fmla="*/ 56710 h 150056"/>
                <a:gd name="connsiteX27" fmla="*/ 111056 w 137483"/>
                <a:gd name="connsiteY27" fmla="*/ 52729 h 150056"/>
                <a:gd name="connsiteX28" fmla="*/ 106265 w 137483"/>
                <a:gd name="connsiteY28" fmla="*/ 52690 h 150056"/>
                <a:gd name="connsiteX29" fmla="*/ 102979 w 137483"/>
                <a:gd name="connsiteY29" fmla="*/ 49147 h 150056"/>
                <a:gd name="connsiteX30" fmla="*/ 99026 w 137483"/>
                <a:gd name="connsiteY30" fmla="*/ 52157 h 150056"/>
                <a:gd name="connsiteX31" fmla="*/ 94025 w 137483"/>
                <a:gd name="connsiteY31" fmla="*/ 52348 h 150056"/>
                <a:gd name="connsiteX32" fmla="*/ 89215 w 137483"/>
                <a:gd name="connsiteY32" fmla="*/ 52252 h 150056"/>
                <a:gd name="connsiteX33" fmla="*/ 84529 w 137483"/>
                <a:gd name="connsiteY33" fmla="*/ 50795 h 150056"/>
                <a:gd name="connsiteX34" fmla="*/ 79719 w 137483"/>
                <a:gd name="connsiteY34" fmla="*/ 50281 h 150056"/>
                <a:gd name="connsiteX35" fmla="*/ 77442 w 137483"/>
                <a:gd name="connsiteY35" fmla="*/ 46014 h 150056"/>
                <a:gd name="connsiteX36" fmla="*/ 77537 w 137483"/>
                <a:gd name="connsiteY36" fmla="*/ 41165 h 150056"/>
                <a:gd name="connsiteX37" fmla="*/ 78871 w 137483"/>
                <a:gd name="connsiteY37" fmla="*/ 36241 h 150056"/>
                <a:gd name="connsiteX38" fmla="*/ 78795 w 137483"/>
                <a:gd name="connsiteY38" fmla="*/ 31107 h 150056"/>
                <a:gd name="connsiteX39" fmla="*/ 78185 w 137483"/>
                <a:gd name="connsiteY39" fmla="*/ 26249 h 150056"/>
                <a:gd name="connsiteX40" fmla="*/ 76328 w 137483"/>
                <a:gd name="connsiteY40" fmla="*/ 21639 h 150056"/>
                <a:gd name="connsiteX41" fmla="*/ 75080 w 137483"/>
                <a:gd name="connsiteY41" fmla="*/ 16924 h 150056"/>
                <a:gd name="connsiteX42" fmla="*/ 73661 w 137483"/>
                <a:gd name="connsiteY42" fmla="*/ 12343 h 150056"/>
                <a:gd name="connsiteX43" fmla="*/ 59021 w 137483"/>
                <a:gd name="connsiteY43" fmla="*/ -97 h 150056"/>
                <a:gd name="connsiteX44" fmla="*/ 43886 w 137483"/>
                <a:gd name="connsiteY44" fmla="*/ -40 h 150056"/>
                <a:gd name="connsiteX45" fmla="*/ 33522 w 137483"/>
                <a:gd name="connsiteY45" fmla="*/ 2799 h 150056"/>
                <a:gd name="connsiteX46" fmla="*/ 14815 w 137483"/>
                <a:gd name="connsiteY46" fmla="*/ 5923 h 150056"/>
                <a:gd name="connsiteX47" fmla="*/ 12501 w 137483"/>
                <a:gd name="connsiteY47" fmla="*/ 11885 h 150056"/>
                <a:gd name="connsiteX48" fmla="*/ 6033 w 137483"/>
                <a:gd name="connsiteY48" fmla="*/ 22277 h 150056"/>
                <a:gd name="connsiteX49" fmla="*/ 6167 w 137483"/>
                <a:gd name="connsiteY49" fmla="*/ 29812 h 150056"/>
                <a:gd name="connsiteX50" fmla="*/ -158 w 137483"/>
                <a:gd name="connsiteY50" fmla="*/ 51986 h 150056"/>
                <a:gd name="connsiteX51" fmla="*/ 4185 w 137483"/>
                <a:gd name="connsiteY51" fmla="*/ 56386 h 150056"/>
                <a:gd name="connsiteX52" fmla="*/ 7205 w 137483"/>
                <a:gd name="connsiteY52" fmla="*/ 60120 h 150056"/>
                <a:gd name="connsiteX53" fmla="*/ 10081 w 137483"/>
                <a:gd name="connsiteY53" fmla="*/ 64016 h 150056"/>
                <a:gd name="connsiteX54" fmla="*/ 13263 w 137483"/>
                <a:gd name="connsiteY54" fmla="*/ 67854 h 150056"/>
                <a:gd name="connsiteX55" fmla="*/ 17073 w 137483"/>
                <a:gd name="connsiteY55" fmla="*/ 70769 h 150056"/>
                <a:gd name="connsiteX56" fmla="*/ 20673 w 137483"/>
                <a:gd name="connsiteY56" fmla="*/ 73912 h 150056"/>
                <a:gd name="connsiteX57" fmla="*/ 25102 w 137483"/>
                <a:gd name="connsiteY57" fmla="*/ 76427 h 150056"/>
                <a:gd name="connsiteX58" fmla="*/ 27760 w 137483"/>
                <a:gd name="connsiteY58" fmla="*/ 80380 h 150056"/>
                <a:gd name="connsiteX59" fmla="*/ 32951 w 137483"/>
                <a:gd name="connsiteY59" fmla="*/ 82056 h 150056"/>
                <a:gd name="connsiteX60" fmla="*/ 37332 w 137483"/>
                <a:gd name="connsiteY60" fmla="*/ 84142 h 150056"/>
                <a:gd name="connsiteX61" fmla="*/ 42219 w 137483"/>
                <a:gd name="connsiteY61" fmla="*/ 83942 h 150056"/>
                <a:gd name="connsiteX62" fmla="*/ 47534 w 137483"/>
                <a:gd name="connsiteY62" fmla="*/ 86781 h 150056"/>
                <a:gd name="connsiteX63" fmla="*/ 51629 w 137483"/>
                <a:gd name="connsiteY63" fmla="*/ 89381 h 150056"/>
                <a:gd name="connsiteX64" fmla="*/ 55077 w 137483"/>
                <a:gd name="connsiteY64" fmla="*/ 92838 h 150056"/>
                <a:gd name="connsiteX65" fmla="*/ 59221 w 137483"/>
                <a:gd name="connsiteY65" fmla="*/ 95363 h 150056"/>
                <a:gd name="connsiteX66" fmla="*/ 63412 w 137483"/>
                <a:gd name="connsiteY66" fmla="*/ 97725 h 150056"/>
                <a:gd name="connsiteX67" fmla="*/ 67974 w 137483"/>
                <a:gd name="connsiteY67" fmla="*/ 99134 h 150056"/>
                <a:gd name="connsiteX68" fmla="*/ 72594 w 137483"/>
                <a:gd name="connsiteY68" fmla="*/ 100582 h 150056"/>
                <a:gd name="connsiteX69" fmla="*/ 76604 w 137483"/>
                <a:gd name="connsiteY69" fmla="*/ 103230 h 150056"/>
                <a:gd name="connsiteX70" fmla="*/ 80757 w 137483"/>
                <a:gd name="connsiteY70" fmla="*/ 105649 h 150056"/>
                <a:gd name="connsiteX71" fmla="*/ 83662 w 137483"/>
                <a:gd name="connsiteY71" fmla="*/ 109736 h 150056"/>
                <a:gd name="connsiteX72" fmla="*/ 80995 w 137483"/>
                <a:gd name="connsiteY72" fmla="*/ 113708 h 150056"/>
                <a:gd name="connsiteX73" fmla="*/ 78861 w 137483"/>
                <a:gd name="connsiteY73" fmla="*/ 118032 h 150056"/>
                <a:gd name="connsiteX74" fmla="*/ 76194 w 137483"/>
                <a:gd name="connsiteY74" fmla="*/ 122175 h 150056"/>
                <a:gd name="connsiteX75" fmla="*/ 74003 w 137483"/>
                <a:gd name="connsiteY75" fmla="*/ 126557 h 150056"/>
                <a:gd name="connsiteX76" fmla="*/ 73356 w 137483"/>
                <a:gd name="connsiteY76" fmla="*/ 131348 h 150056"/>
                <a:gd name="connsiteX77" fmla="*/ 71318 w 137483"/>
                <a:gd name="connsiteY77" fmla="*/ 135825 h 150056"/>
                <a:gd name="connsiteX78" fmla="*/ 68260 w 137483"/>
                <a:gd name="connsiteY78" fmla="*/ 139730 h 150056"/>
                <a:gd name="connsiteX79" fmla="*/ 66689 w 137483"/>
                <a:gd name="connsiteY79" fmla="*/ 144245 h 150056"/>
                <a:gd name="connsiteX80" fmla="*/ 71470 w 137483"/>
                <a:gd name="connsiteY80" fmla="*/ 143778 h 150056"/>
                <a:gd name="connsiteX81" fmla="*/ 76461 w 137483"/>
                <a:gd name="connsiteY81" fmla="*/ 143569 h 150056"/>
                <a:gd name="connsiteX82" fmla="*/ 81243 w 137483"/>
                <a:gd name="connsiteY82" fmla="*/ 144740 h 150056"/>
                <a:gd name="connsiteX83" fmla="*/ 85691 w 137483"/>
                <a:gd name="connsiteY83" fmla="*/ 146845 h 150056"/>
                <a:gd name="connsiteX84" fmla="*/ 90768 w 137483"/>
                <a:gd name="connsiteY84" fmla="*/ 147674 h 150056"/>
                <a:gd name="connsiteX85" fmla="*/ 95463 w 137483"/>
                <a:gd name="connsiteY85" fmla="*/ 149874 h 15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7483" h="150056">
                  <a:moveTo>
                    <a:pt x="95692" y="149960"/>
                  </a:moveTo>
                  <a:lnTo>
                    <a:pt x="99721" y="146521"/>
                  </a:lnTo>
                  <a:lnTo>
                    <a:pt x="103474" y="149636"/>
                  </a:lnTo>
                  <a:lnTo>
                    <a:pt x="106760" y="145064"/>
                  </a:lnTo>
                  <a:lnTo>
                    <a:pt x="111580" y="145159"/>
                  </a:lnTo>
                  <a:lnTo>
                    <a:pt x="116438" y="144588"/>
                  </a:lnTo>
                  <a:lnTo>
                    <a:pt x="118771" y="140416"/>
                  </a:lnTo>
                  <a:lnTo>
                    <a:pt x="122981" y="138092"/>
                  </a:lnTo>
                  <a:lnTo>
                    <a:pt x="126677" y="134777"/>
                  </a:lnTo>
                  <a:lnTo>
                    <a:pt x="129391" y="130529"/>
                  </a:lnTo>
                  <a:lnTo>
                    <a:pt x="131973" y="126090"/>
                  </a:lnTo>
                  <a:lnTo>
                    <a:pt x="131878" y="121156"/>
                  </a:lnTo>
                  <a:lnTo>
                    <a:pt x="132449" y="116213"/>
                  </a:lnTo>
                  <a:lnTo>
                    <a:pt x="132506" y="110145"/>
                  </a:lnTo>
                  <a:lnTo>
                    <a:pt x="134906" y="105764"/>
                  </a:lnTo>
                  <a:lnTo>
                    <a:pt x="136211" y="98277"/>
                  </a:lnTo>
                  <a:lnTo>
                    <a:pt x="137192" y="93048"/>
                  </a:lnTo>
                  <a:lnTo>
                    <a:pt x="137326" y="87400"/>
                  </a:lnTo>
                  <a:lnTo>
                    <a:pt x="135573" y="82418"/>
                  </a:lnTo>
                  <a:lnTo>
                    <a:pt x="130192" y="81104"/>
                  </a:lnTo>
                  <a:lnTo>
                    <a:pt x="125181" y="83580"/>
                  </a:lnTo>
                  <a:lnTo>
                    <a:pt x="119657" y="83275"/>
                  </a:lnTo>
                  <a:lnTo>
                    <a:pt x="118533" y="78494"/>
                  </a:lnTo>
                  <a:lnTo>
                    <a:pt x="117723" y="72874"/>
                  </a:lnTo>
                  <a:lnTo>
                    <a:pt x="116056" y="66407"/>
                  </a:lnTo>
                  <a:lnTo>
                    <a:pt x="115980" y="61501"/>
                  </a:lnTo>
                  <a:lnTo>
                    <a:pt x="113847" y="56710"/>
                  </a:lnTo>
                  <a:lnTo>
                    <a:pt x="111056" y="52729"/>
                  </a:lnTo>
                  <a:lnTo>
                    <a:pt x="106265" y="52690"/>
                  </a:lnTo>
                  <a:lnTo>
                    <a:pt x="102979" y="49147"/>
                  </a:lnTo>
                  <a:lnTo>
                    <a:pt x="99026" y="52157"/>
                  </a:lnTo>
                  <a:lnTo>
                    <a:pt x="94025" y="52348"/>
                  </a:lnTo>
                  <a:lnTo>
                    <a:pt x="89215" y="52252"/>
                  </a:lnTo>
                  <a:lnTo>
                    <a:pt x="84529" y="50795"/>
                  </a:lnTo>
                  <a:lnTo>
                    <a:pt x="79719" y="50281"/>
                  </a:lnTo>
                  <a:lnTo>
                    <a:pt x="77442" y="46014"/>
                  </a:lnTo>
                  <a:lnTo>
                    <a:pt x="77537" y="41165"/>
                  </a:lnTo>
                  <a:lnTo>
                    <a:pt x="78871" y="36241"/>
                  </a:lnTo>
                  <a:lnTo>
                    <a:pt x="78795" y="31107"/>
                  </a:lnTo>
                  <a:lnTo>
                    <a:pt x="78185" y="26249"/>
                  </a:lnTo>
                  <a:lnTo>
                    <a:pt x="76328" y="21639"/>
                  </a:lnTo>
                  <a:lnTo>
                    <a:pt x="75080" y="16924"/>
                  </a:lnTo>
                  <a:lnTo>
                    <a:pt x="73661" y="12343"/>
                  </a:lnTo>
                  <a:lnTo>
                    <a:pt x="59021" y="-97"/>
                  </a:lnTo>
                  <a:lnTo>
                    <a:pt x="43886" y="-40"/>
                  </a:lnTo>
                  <a:lnTo>
                    <a:pt x="33522" y="2799"/>
                  </a:lnTo>
                  <a:lnTo>
                    <a:pt x="14815" y="5923"/>
                  </a:lnTo>
                  <a:lnTo>
                    <a:pt x="12501" y="11885"/>
                  </a:lnTo>
                  <a:lnTo>
                    <a:pt x="6033" y="22277"/>
                  </a:lnTo>
                  <a:lnTo>
                    <a:pt x="6167" y="29812"/>
                  </a:lnTo>
                  <a:lnTo>
                    <a:pt x="-158" y="51986"/>
                  </a:lnTo>
                  <a:lnTo>
                    <a:pt x="4185" y="56386"/>
                  </a:lnTo>
                  <a:lnTo>
                    <a:pt x="7205" y="60120"/>
                  </a:lnTo>
                  <a:lnTo>
                    <a:pt x="10081" y="64016"/>
                  </a:lnTo>
                  <a:lnTo>
                    <a:pt x="13263" y="67854"/>
                  </a:lnTo>
                  <a:lnTo>
                    <a:pt x="17073" y="70769"/>
                  </a:lnTo>
                  <a:lnTo>
                    <a:pt x="20673" y="73912"/>
                  </a:lnTo>
                  <a:lnTo>
                    <a:pt x="25102" y="76427"/>
                  </a:lnTo>
                  <a:lnTo>
                    <a:pt x="27760" y="80380"/>
                  </a:lnTo>
                  <a:lnTo>
                    <a:pt x="32951" y="82056"/>
                  </a:lnTo>
                  <a:lnTo>
                    <a:pt x="37332" y="84142"/>
                  </a:lnTo>
                  <a:lnTo>
                    <a:pt x="42219" y="83942"/>
                  </a:lnTo>
                  <a:lnTo>
                    <a:pt x="47534" y="86781"/>
                  </a:lnTo>
                  <a:lnTo>
                    <a:pt x="51629" y="89381"/>
                  </a:lnTo>
                  <a:lnTo>
                    <a:pt x="55077" y="92838"/>
                  </a:lnTo>
                  <a:lnTo>
                    <a:pt x="59221" y="95363"/>
                  </a:lnTo>
                  <a:lnTo>
                    <a:pt x="63412" y="97725"/>
                  </a:lnTo>
                  <a:lnTo>
                    <a:pt x="67974" y="99134"/>
                  </a:lnTo>
                  <a:lnTo>
                    <a:pt x="72594" y="100582"/>
                  </a:lnTo>
                  <a:lnTo>
                    <a:pt x="76604" y="103230"/>
                  </a:lnTo>
                  <a:lnTo>
                    <a:pt x="80757" y="105649"/>
                  </a:lnTo>
                  <a:lnTo>
                    <a:pt x="83662" y="109736"/>
                  </a:lnTo>
                  <a:lnTo>
                    <a:pt x="80995" y="113708"/>
                  </a:lnTo>
                  <a:lnTo>
                    <a:pt x="78861" y="118032"/>
                  </a:lnTo>
                  <a:lnTo>
                    <a:pt x="76194" y="122175"/>
                  </a:lnTo>
                  <a:lnTo>
                    <a:pt x="74003" y="126557"/>
                  </a:lnTo>
                  <a:lnTo>
                    <a:pt x="73356" y="131348"/>
                  </a:lnTo>
                  <a:lnTo>
                    <a:pt x="71318" y="135825"/>
                  </a:lnTo>
                  <a:lnTo>
                    <a:pt x="68260" y="139730"/>
                  </a:lnTo>
                  <a:lnTo>
                    <a:pt x="66689" y="144245"/>
                  </a:lnTo>
                  <a:lnTo>
                    <a:pt x="71470" y="143778"/>
                  </a:lnTo>
                  <a:lnTo>
                    <a:pt x="76461" y="143569"/>
                  </a:lnTo>
                  <a:lnTo>
                    <a:pt x="81243" y="144740"/>
                  </a:lnTo>
                  <a:lnTo>
                    <a:pt x="85691" y="146845"/>
                  </a:lnTo>
                  <a:lnTo>
                    <a:pt x="90768" y="147674"/>
                  </a:lnTo>
                  <a:lnTo>
                    <a:pt x="95463" y="149874"/>
                  </a:lnTo>
                  <a:close/>
                </a:path>
              </a:pathLst>
            </a:custGeom>
            <a:solidFill>
              <a:schemeClr val="bg1"/>
            </a:solidFill>
            <a:ln w="0" cap="flat">
              <a:solidFill>
                <a:schemeClr val="bg1"/>
              </a:solid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809A3FF6-BEFC-0780-B493-7987F5119A7B}"/>
                </a:ext>
              </a:extLst>
            </p:cNvPr>
            <p:cNvSpPr/>
            <p:nvPr/>
          </p:nvSpPr>
          <p:spPr>
            <a:xfrm>
              <a:off x="6119153" y="4907514"/>
              <a:ext cx="252681" cy="371731"/>
            </a:xfrm>
            <a:custGeom>
              <a:avLst/>
              <a:gdLst>
                <a:gd name="connsiteX0" fmla="*/ 180255 w 208959"/>
                <a:gd name="connsiteY0" fmla="*/ 307313 h 307410"/>
                <a:gd name="connsiteX1" fmla="*/ 188056 w 208959"/>
                <a:gd name="connsiteY1" fmla="*/ 304760 h 307410"/>
                <a:gd name="connsiteX2" fmla="*/ 189828 w 208959"/>
                <a:gd name="connsiteY2" fmla="*/ 298883 h 307410"/>
                <a:gd name="connsiteX3" fmla="*/ 193904 w 208959"/>
                <a:gd name="connsiteY3" fmla="*/ 293854 h 307410"/>
                <a:gd name="connsiteX4" fmla="*/ 192428 w 208959"/>
                <a:gd name="connsiteY4" fmla="*/ 288853 h 307410"/>
                <a:gd name="connsiteX5" fmla="*/ 196867 w 208959"/>
                <a:gd name="connsiteY5" fmla="*/ 285148 h 307410"/>
                <a:gd name="connsiteX6" fmla="*/ 199419 w 208959"/>
                <a:gd name="connsiteY6" fmla="*/ 281052 h 307410"/>
                <a:gd name="connsiteX7" fmla="*/ 203105 w 208959"/>
                <a:gd name="connsiteY7" fmla="*/ 277957 h 307410"/>
                <a:gd name="connsiteX8" fmla="*/ 206344 w 208959"/>
                <a:gd name="connsiteY8" fmla="*/ 272651 h 307410"/>
                <a:gd name="connsiteX9" fmla="*/ 202134 w 208959"/>
                <a:gd name="connsiteY9" fmla="*/ 270032 h 307410"/>
                <a:gd name="connsiteX10" fmla="*/ 196400 w 208959"/>
                <a:gd name="connsiteY10" fmla="*/ 259869 h 307410"/>
                <a:gd name="connsiteX11" fmla="*/ 198934 w 208959"/>
                <a:gd name="connsiteY11" fmla="*/ 255830 h 307410"/>
                <a:gd name="connsiteX12" fmla="*/ 197848 w 208959"/>
                <a:gd name="connsiteY12" fmla="*/ 250182 h 307410"/>
                <a:gd name="connsiteX13" fmla="*/ 199314 w 208959"/>
                <a:gd name="connsiteY13" fmla="*/ 245039 h 307410"/>
                <a:gd name="connsiteX14" fmla="*/ 201410 w 208959"/>
                <a:gd name="connsiteY14" fmla="*/ 240686 h 307410"/>
                <a:gd name="connsiteX15" fmla="*/ 203667 w 208959"/>
                <a:gd name="connsiteY15" fmla="*/ 236152 h 307410"/>
                <a:gd name="connsiteX16" fmla="*/ 203325 w 208959"/>
                <a:gd name="connsiteY16" fmla="*/ 231208 h 307410"/>
                <a:gd name="connsiteX17" fmla="*/ 202039 w 208959"/>
                <a:gd name="connsiteY17" fmla="*/ 226560 h 307410"/>
                <a:gd name="connsiteX18" fmla="*/ 204934 w 208959"/>
                <a:gd name="connsiteY18" fmla="*/ 222112 h 307410"/>
                <a:gd name="connsiteX19" fmla="*/ 205363 w 208959"/>
                <a:gd name="connsiteY19" fmla="*/ 217016 h 307410"/>
                <a:gd name="connsiteX20" fmla="*/ 206325 w 208959"/>
                <a:gd name="connsiteY20" fmla="*/ 211244 h 307410"/>
                <a:gd name="connsiteX21" fmla="*/ 208801 w 208959"/>
                <a:gd name="connsiteY21" fmla="*/ 206881 h 307410"/>
                <a:gd name="connsiteX22" fmla="*/ 203534 w 208959"/>
                <a:gd name="connsiteY22" fmla="*/ 196985 h 307410"/>
                <a:gd name="connsiteX23" fmla="*/ 197590 w 208959"/>
                <a:gd name="connsiteY23" fmla="*/ 187279 h 307410"/>
                <a:gd name="connsiteX24" fmla="*/ 193590 w 208959"/>
                <a:gd name="connsiteY24" fmla="*/ 180659 h 307410"/>
                <a:gd name="connsiteX25" fmla="*/ 188142 w 208959"/>
                <a:gd name="connsiteY25" fmla="*/ 180230 h 307410"/>
                <a:gd name="connsiteX26" fmla="*/ 183208 w 208959"/>
                <a:gd name="connsiteY26" fmla="*/ 182507 h 307410"/>
                <a:gd name="connsiteX27" fmla="*/ 177731 w 208959"/>
                <a:gd name="connsiteY27" fmla="*/ 180478 h 307410"/>
                <a:gd name="connsiteX28" fmla="*/ 176274 w 208959"/>
                <a:gd name="connsiteY28" fmla="*/ 162143 h 307410"/>
                <a:gd name="connsiteX29" fmla="*/ 177083 w 208959"/>
                <a:gd name="connsiteY29" fmla="*/ 157304 h 307410"/>
                <a:gd name="connsiteX30" fmla="*/ 172140 w 208959"/>
                <a:gd name="connsiteY30" fmla="*/ 159133 h 307410"/>
                <a:gd name="connsiteX31" fmla="*/ 168158 w 208959"/>
                <a:gd name="connsiteY31" fmla="*/ 162323 h 307410"/>
                <a:gd name="connsiteX32" fmla="*/ 163720 w 208959"/>
                <a:gd name="connsiteY32" fmla="*/ 164771 h 307410"/>
                <a:gd name="connsiteX33" fmla="*/ 150432 w 208959"/>
                <a:gd name="connsiteY33" fmla="*/ 164771 h 307410"/>
                <a:gd name="connsiteX34" fmla="*/ 149347 w 208959"/>
                <a:gd name="connsiteY34" fmla="*/ 158999 h 307410"/>
                <a:gd name="connsiteX35" fmla="*/ 144879 w 208959"/>
                <a:gd name="connsiteY35" fmla="*/ 156227 h 307410"/>
                <a:gd name="connsiteX36" fmla="*/ 133573 w 208959"/>
                <a:gd name="connsiteY36" fmla="*/ 154884 h 307410"/>
                <a:gd name="connsiteX37" fmla="*/ 136821 w 208959"/>
                <a:gd name="connsiteY37" fmla="*/ 151246 h 307410"/>
                <a:gd name="connsiteX38" fmla="*/ 135916 w 208959"/>
                <a:gd name="connsiteY38" fmla="*/ 146417 h 307410"/>
                <a:gd name="connsiteX39" fmla="*/ 132735 w 208959"/>
                <a:gd name="connsiteY39" fmla="*/ 142816 h 307410"/>
                <a:gd name="connsiteX40" fmla="*/ 130144 w 208959"/>
                <a:gd name="connsiteY40" fmla="*/ 138473 h 307410"/>
                <a:gd name="connsiteX41" fmla="*/ 127039 w 208959"/>
                <a:gd name="connsiteY41" fmla="*/ 134044 h 307410"/>
                <a:gd name="connsiteX42" fmla="*/ 124115 w 208959"/>
                <a:gd name="connsiteY42" fmla="*/ 129776 h 307410"/>
                <a:gd name="connsiteX43" fmla="*/ 122000 w 208959"/>
                <a:gd name="connsiteY43" fmla="*/ 125271 h 307410"/>
                <a:gd name="connsiteX44" fmla="*/ 123286 w 208959"/>
                <a:gd name="connsiteY44" fmla="*/ 120251 h 307410"/>
                <a:gd name="connsiteX45" fmla="*/ 124296 w 208959"/>
                <a:gd name="connsiteY45" fmla="*/ 114222 h 307410"/>
                <a:gd name="connsiteX46" fmla="*/ 127563 w 208959"/>
                <a:gd name="connsiteY46" fmla="*/ 109974 h 307410"/>
                <a:gd name="connsiteX47" fmla="*/ 133468 w 208959"/>
                <a:gd name="connsiteY47" fmla="*/ 107555 h 307410"/>
                <a:gd name="connsiteX48" fmla="*/ 134221 w 208959"/>
                <a:gd name="connsiteY48" fmla="*/ 102554 h 307410"/>
                <a:gd name="connsiteX49" fmla="*/ 133840 w 208959"/>
                <a:gd name="connsiteY49" fmla="*/ 97306 h 307410"/>
                <a:gd name="connsiteX50" fmla="*/ 136964 w 208959"/>
                <a:gd name="connsiteY50" fmla="*/ 93219 h 307410"/>
                <a:gd name="connsiteX51" fmla="*/ 138364 w 208959"/>
                <a:gd name="connsiteY51" fmla="*/ 87352 h 307410"/>
                <a:gd name="connsiteX52" fmla="*/ 140726 w 208959"/>
                <a:gd name="connsiteY52" fmla="*/ 82990 h 307410"/>
                <a:gd name="connsiteX53" fmla="*/ 144822 w 208959"/>
                <a:gd name="connsiteY53" fmla="*/ 80227 h 307410"/>
                <a:gd name="connsiteX54" fmla="*/ 149165 w 208959"/>
                <a:gd name="connsiteY54" fmla="*/ 77465 h 307410"/>
                <a:gd name="connsiteX55" fmla="*/ 153709 w 208959"/>
                <a:gd name="connsiteY55" fmla="*/ 75160 h 307410"/>
                <a:gd name="connsiteX56" fmla="*/ 158252 w 208959"/>
                <a:gd name="connsiteY56" fmla="*/ 73226 h 307410"/>
                <a:gd name="connsiteX57" fmla="*/ 163129 w 208959"/>
                <a:gd name="connsiteY57" fmla="*/ 71988 h 307410"/>
                <a:gd name="connsiteX58" fmla="*/ 168149 w 208959"/>
                <a:gd name="connsiteY58" fmla="*/ 71512 h 307410"/>
                <a:gd name="connsiteX59" fmla="*/ 172483 w 208959"/>
                <a:gd name="connsiteY59" fmla="*/ 69445 h 307410"/>
                <a:gd name="connsiteX60" fmla="*/ 177226 w 208959"/>
                <a:gd name="connsiteY60" fmla="*/ 67692 h 307410"/>
                <a:gd name="connsiteX61" fmla="*/ 181808 w 208959"/>
                <a:gd name="connsiteY61" fmla="*/ 69264 h 307410"/>
                <a:gd name="connsiteX62" fmla="*/ 186751 w 208959"/>
                <a:gd name="connsiteY62" fmla="*/ 70102 h 307410"/>
                <a:gd name="connsiteX63" fmla="*/ 184408 w 208959"/>
                <a:gd name="connsiteY63" fmla="*/ 65340 h 307410"/>
                <a:gd name="connsiteX64" fmla="*/ 180750 w 208959"/>
                <a:gd name="connsiteY64" fmla="*/ 61444 h 307410"/>
                <a:gd name="connsiteX65" fmla="*/ 175740 w 208959"/>
                <a:gd name="connsiteY65" fmla="*/ 61939 h 307410"/>
                <a:gd name="connsiteX66" fmla="*/ 185180 w 208959"/>
                <a:gd name="connsiteY66" fmla="*/ 44794 h 307410"/>
                <a:gd name="connsiteX67" fmla="*/ 182160 w 208959"/>
                <a:gd name="connsiteY67" fmla="*/ 40803 h 307410"/>
                <a:gd name="connsiteX68" fmla="*/ 177379 w 208959"/>
                <a:gd name="connsiteY68" fmla="*/ 38660 h 307410"/>
                <a:gd name="connsiteX69" fmla="*/ 172578 w 208959"/>
                <a:gd name="connsiteY69" fmla="*/ 36412 h 307410"/>
                <a:gd name="connsiteX70" fmla="*/ 167758 w 208959"/>
                <a:gd name="connsiteY70" fmla="*/ 36403 h 307410"/>
                <a:gd name="connsiteX71" fmla="*/ 163415 w 208959"/>
                <a:gd name="connsiteY71" fmla="*/ 38441 h 307410"/>
                <a:gd name="connsiteX72" fmla="*/ 159157 w 208959"/>
                <a:gd name="connsiteY72" fmla="*/ 34984 h 307410"/>
                <a:gd name="connsiteX73" fmla="*/ 154661 w 208959"/>
                <a:gd name="connsiteY73" fmla="*/ 36812 h 307410"/>
                <a:gd name="connsiteX74" fmla="*/ 150680 w 208959"/>
                <a:gd name="connsiteY74" fmla="*/ 39556 h 307410"/>
                <a:gd name="connsiteX75" fmla="*/ 145212 w 208959"/>
                <a:gd name="connsiteY75" fmla="*/ 38546 h 307410"/>
                <a:gd name="connsiteX76" fmla="*/ 139221 w 208959"/>
                <a:gd name="connsiteY76" fmla="*/ 38917 h 307410"/>
                <a:gd name="connsiteX77" fmla="*/ 134821 w 208959"/>
                <a:gd name="connsiteY77" fmla="*/ 36993 h 307410"/>
                <a:gd name="connsiteX78" fmla="*/ 134878 w 208959"/>
                <a:gd name="connsiteY78" fmla="*/ 31917 h 307410"/>
                <a:gd name="connsiteX79" fmla="*/ 132144 w 208959"/>
                <a:gd name="connsiteY79" fmla="*/ 27992 h 307410"/>
                <a:gd name="connsiteX80" fmla="*/ 128629 w 208959"/>
                <a:gd name="connsiteY80" fmla="*/ 24440 h 307410"/>
                <a:gd name="connsiteX81" fmla="*/ 126448 w 208959"/>
                <a:gd name="connsiteY81" fmla="*/ 19582 h 307410"/>
                <a:gd name="connsiteX82" fmla="*/ 121943 w 208959"/>
                <a:gd name="connsiteY82" fmla="*/ 17229 h 307410"/>
                <a:gd name="connsiteX83" fmla="*/ 117485 w 208959"/>
                <a:gd name="connsiteY83" fmla="*/ 15210 h 307410"/>
                <a:gd name="connsiteX84" fmla="*/ 114170 w 208959"/>
                <a:gd name="connsiteY84" fmla="*/ 10762 h 307410"/>
                <a:gd name="connsiteX85" fmla="*/ 112018 w 208959"/>
                <a:gd name="connsiteY85" fmla="*/ 6190 h 307410"/>
                <a:gd name="connsiteX86" fmla="*/ 107751 w 208959"/>
                <a:gd name="connsiteY86" fmla="*/ 2256 h 307410"/>
                <a:gd name="connsiteX87" fmla="*/ 102531 w 208959"/>
                <a:gd name="connsiteY87" fmla="*/ -97 h 307410"/>
                <a:gd name="connsiteX88" fmla="*/ 97692 w 208959"/>
                <a:gd name="connsiteY88" fmla="*/ 1199 h 307410"/>
                <a:gd name="connsiteX89" fmla="*/ 98350 w 208959"/>
                <a:gd name="connsiteY89" fmla="*/ 6018 h 307410"/>
                <a:gd name="connsiteX90" fmla="*/ 99616 w 208959"/>
                <a:gd name="connsiteY90" fmla="*/ 11209 h 307410"/>
                <a:gd name="connsiteX91" fmla="*/ 94625 w 208959"/>
                <a:gd name="connsiteY91" fmla="*/ 24135 h 307410"/>
                <a:gd name="connsiteX92" fmla="*/ 86538 w 208959"/>
                <a:gd name="connsiteY92" fmla="*/ 33698 h 307410"/>
                <a:gd name="connsiteX93" fmla="*/ 76804 w 208959"/>
                <a:gd name="connsiteY93" fmla="*/ 41413 h 307410"/>
                <a:gd name="connsiteX94" fmla="*/ 58983 w 208959"/>
                <a:gd name="connsiteY94" fmla="*/ 47376 h 307410"/>
                <a:gd name="connsiteX95" fmla="*/ 54668 w 208959"/>
                <a:gd name="connsiteY95" fmla="*/ 50138 h 307410"/>
                <a:gd name="connsiteX96" fmla="*/ 51382 w 208959"/>
                <a:gd name="connsiteY96" fmla="*/ 53976 h 307410"/>
                <a:gd name="connsiteX97" fmla="*/ 47724 w 208959"/>
                <a:gd name="connsiteY97" fmla="*/ 57463 h 307410"/>
                <a:gd name="connsiteX98" fmla="*/ 46143 w 208959"/>
                <a:gd name="connsiteY98" fmla="*/ 62968 h 307410"/>
                <a:gd name="connsiteX99" fmla="*/ 44648 w 208959"/>
                <a:gd name="connsiteY99" fmla="*/ 67997 h 307410"/>
                <a:gd name="connsiteX100" fmla="*/ 43647 w 208959"/>
                <a:gd name="connsiteY100" fmla="*/ 73055 h 307410"/>
                <a:gd name="connsiteX101" fmla="*/ 39066 w 208959"/>
                <a:gd name="connsiteY101" fmla="*/ 77694 h 307410"/>
                <a:gd name="connsiteX102" fmla="*/ 33256 w 208959"/>
                <a:gd name="connsiteY102" fmla="*/ 80789 h 307410"/>
                <a:gd name="connsiteX103" fmla="*/ 29579 w 208959"/>
                <a:gd name="connsiteY103" fmla="*/ 75151 h 307410"/>
                <a:gd name="connsiteX104" fmla="*/ 24197 w 208959"/>
                <a:gd name="connsiteY104" fmla="*/ 72903 h 307410"/>
                <a:gd name="connsiteX105" fmla="*/ 18168 w 208959"/>
                <a:gd name="connsiteY105" fmla="*/ 69645 h 307410"/>
                <a:gd name="connsiteX106" fmla="*/ 13682 w 208959"/>
                <a:gd name="connsiteY106" fmla="*/ 72112 h 307410"/>
                <a:gd name="connsiteX107" fmla="*/ 13663 w 208959"/>
                <a:gd name="connsiteY107" fmla="*/ 65245 h 307410"/>
                <a:gd name="connsiteX108" fmla="*/ 19025 w 208959"/>
                <a:gd name="connsiteY108" fmla="*/ 63016 h 307410"/>
                <a:gd name="connsiteX109" fmla="*/ 17311 w 208959"/>
                <a:gd name="connsiteY109" fmla="*/ 55396 h 307410"/>
                <a:gd name="connsiteX110" fmla="*/ 12006 w 208959"/>
                <a:gd name="connsiteY110" fmla="*/ 58063 h 307410"/>
                <a:gd name="connsiteX111" fmla="*/ 7976 w 208959"/>
                <a:gd name="connsiteY111" fmla="*/ 60758 h 307410"/>
                <a:gd name="connsiteX112" fmla="*/ 4786 w 208959"/>
                <a:gd name="connsiteY112" fmla="*/ 64502 h 307410"/>
                <a:gd name="connsiteX113" fmla="*/ 633 w 208959"/>
                <a:gd name="connsiteY113" fmla="*/ 68902 h 307410"/>
                <a:gd name="connsiteX114" fmla="*/ -158 w 208959"/>
                <a:gd name="connsiteY114" fmla="*/ 74293 h 307410"/>
                <a:gd name="connsiteX115" fmla="*/ 3366 w 208959"/>
                <a:gd name="connsiteY115" fmla="*/ 81209 h 307410"/>
                <a:gd name="connsiteX116" fmla="*/ 3700 w 208959"/>
                <a:gd name="connsiteY116" fmla="*/ 86838 h 307410"/>
                <a:gd name="connsiteX117" fmla="*/ 6900 w 208959"/>
                <a:gd name="connsiteY117" fmla="*/ 93553 h 307410"/>
                <a:gd name="connsiteX118" fmla="*/ 2109 w 208959"/>
                <a:gd name="connsiteY118" fmla="*/ 97639 h 307410"/>
                <a:gd name="connsiteX119" fmla="*/ 6176 w 208959"/>
                <a:gd name="connsiteY119" fmla="*/ 101240 h 307410"/>
                <a:gd name="connsiteX120" fmla="*/ 17768 w 208959"/>
                <a:gd name="connsiteY120" fmla="*/ 107802 h 307410"/>
                <a:gd name="connsiteX121" fmla="*/ 24340 w 208959"/>
                <a:gd name="connsiteY121" fmla="*/ 114565 h 307410"/>
                <a:gd name="connsiteX122" fmla="*/ 28227 w 208959"/>
                <a:gd name="connsiteY122" fmla="*/ 121090 h 307410"/>
                <a:gd name="connsiteX123" fmla="*/ 31160 w 208959"/>
                <a:gd name="connsiteY123" fmla="*/ 127729 h 307410"/>
                <a:gd name="connsiteX124" fmla="*/ 37428 w 208959"/>
                <a:gd name="connsiteY124" fmla="*/ 134311 h 307410"/>
                <a:gd name="connsiteX125" fmla="*/ 41523 w 208959"/>
                <a:gd name="connsiteY125" fmla="*/ 141178 h 307410"/>
                <a:gd name="connsiteX126" fmla="*/ 43419 w 208959"/>
                <a:gd name="connsiteY126" fmla="*/ 146559 h 307410"/>
                <a:gd name="connsiteX127" fmla="*/ 45028 w 208959"/>
                <a:gd name="connsiteY127" fmla="*/ 151932 h 307410"/>
                <a:gd name="connsiteX128" fmla="*/ 48124 w 208959"/>
                <a:gd name="connsiteY128" fmla="*/ 157399 h 307410"/>
                <a:gd name="connsiteX129" fmla="*/ 50734 w 208959"/>
                <a:gd name="connsiteY129" fmla="*/ 164200 h 307410"/>
                <a:gd name="connsiteX130" fmla="*/ 55706 w 208959"/>
                <a:gd name="connsiteY130" fmla="*/ 174344 h 307410"/>
                <a:gd name="connsiteX131" fmla="*/ 60011 w 208959"/>
                <a:gd name="connsiteY131" fmla="*/ 181440 h 307410"/>
                <a:gd name="connsiteX132" fmla="*/ 60011 w 208959"/>
                <a:gd name="connsiteY132" fmla="*/ 186669 h 307410"/>
                <a:gd name="connsiteX133" fmla="*/ 66041 w 208959"/>
                <a:gd name="connsiteY133" fmla="*/ 191499 h 307410"/>
                <a:gd name="connsiteX134" fmla="*/ 68498 w 208959"/>
                <a:gd name="connsiteY134" fmla="*/ 197756 h 307410"/>
                <a:gd name="connsiteX135" fmla="*/ 74394 w 208959"/>
                <a:gd name="connsiteY135" fmla="*/ 205100 h 307410"/>
                <a:gd name="connsiteX136" fmla="*/ 77195 w 208959"/>
                <a:gd name="connsiteY136" fmla="*/ 211625 h 307410"/>
                <a:gd name="connsiteX137" fmla="*/ 81395 w 208959"/>
                <a:gd name="connsiteY137" fmla="*/ 218654 h 307410"/>
                <a:gd name="connsiteX138" fmla="*/ 84129 w 208959"/>
                <a:gd name="connsiteY138" fmla="*/ 225160 h 307410"/>
                <a:gd name="connsiteX139" fmla="*/ 82948 w 208959"/>
                <a:gd name="connsiteY139" fmla="*/ 230113 h 307410"/>
                <a:gd name="connsiteX140" fmla="*/ 82490 w 208959"/>
                <a:gd name="connsiteY140" fmla="*/ 235199 h 307410"/>
                <a:gd name="connsiteX141" fmla="*/ 85948 w 208959"/>
                <a:gd name="connsiteY141" fmla="*/ 238838 h 307410"/>
                <a:gd name="connsiteX142" fmla="*/ 88472 w 208959"/>
                <a:gd name="connsiteY142" fmla="*/ 243372 h 307410"/>
                <a:gd name="connsiteX143" fmla="*/ 95473 w 208959"/>
                <a:gd name="connsiteY143" fmla="*/ 248791 h 307410"/>
                <a:gd name="connsiteX144" fmla="*/ 99264 w 208959"/>
                <a:gd name="connsiteY144" fmla="*/ 252363 h 307410"/>
                <a:gd name="connsiteX145" fmla="*/ 106379 w 208959"/>
                <a:gd name="connsiteY145" fmla="*/ 259183 h 307410"/>
                <a:gd name="connsiteX146" fmla="*/ 112694 w 208959"/>
                <a:gd name="connsiteY146" fmla="*/ 262431 h 307410"/>
                <a:gd name="connsiteX147" fmla="*/ 119943 w 208959"/>
                <a:gd name="connsiteY147" fmla="*/ 266546 h 307410"/>
                <a:gd name="connsiteX148" fmla="*/ 124848 w 208959"/>
                <a:gd name="connsiteY148" fmla="*/ 270003 h 307410"/>
                <a:gd name="connsiteX149" fmla="*/ 131849 w 208959"/>
                <a:gd name="connsiteY149" fmla="*/ 273175 h 307410"/>
                <a:gd name="connsiteX150" fmla="*/ 147394 w 208959"/>
                <a:gd name="connsiteY150" fmla="*/ 279748 h 307410"/>
                <a:gd name="connsiteX151" fmla="*/ 151718 w 208959"/>
                <a:gd name="connsiteY151" fmla="*/ 283824 h 307410"/>
                <a:gd name="connsiteX152" fmla="*/ 156623 w 208959"/>
                <a:gd name="connsiteY152" fmla="*/ 287101 h 307410"/>
                <a:gd name="connsiteX153" fmla="*/ 163386 w 208959"/>
                <a:gd name="connsiteY153" fmla="*/ 290577 h 307410"/>
                <a:gd name="connsiteX154" fmla="*/ 163663 w 208959"/>
                <a:gd name="connsiteY154" fmla="*/ 296083 h 307410"/>
                <a:gd name="connsiteX155" fmla="*/ 171768 w 208959"/>
                <a:gd name="connsiteY155" fmla="*/ 300683 h 307410"/>
                <a:gd name="connsiteX156" fmla="*/ 176283 w 208959"/>
                <a:gd name="connsiteY156" fmla="*/ 304589 h 307410"/>
                <a:gd name="connsiteX157" fmla="*/ 180255 w 208959"/>
                <a:gd name="connsiteY157" fmla="*/ 307313 h 30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08959" h="307410">
                  <a:moveTo>
                    <a:pt x="180255" y="307313"/>
                  </a:moveTo>
                  <a:lnTo>
                    <a:pt x="188056" y="304760"/>
                  </a:lnTo>
                  <a:lnTo>
                    <a:pt x="189828" y="298883"/>
                  </a:lnTo>
                  <a:lnTo>
                    <a:pt x="193904" y="293854"/>
                  </a:lnTo>
                  <a:lnTo>
                    <a:pt x="192428" y="288853"/>
                  </a:lnTo>
                  <a:lnTo>
                    <a:pt x="196867" y="285148"/>
                  </a:lnTo>
                  <a:lnTo>
                    <a:pt x="199419" y="281052"/>
                  </a:lnTo>
                  <a:lnTo>
                    <a:pt x="203105" y="277957"/>
                  </a:lnTo>
                  <a:lnTo>
                    <a:pt x="206344" y="272651"/>
                  </a:lnTo>
                  <a:lnTo>
                    <a:pt x="202134" y="270032"/>
                  </a:lnTo>
                  <a:lnTo>
                    <a:pt x="196400" y="259869"/>
                  </a:lnTo>
                  <a:lnTo>
                    <a:pt x="198934" y="255830"/>
                  </a:lnTo>
                  <a:lnTo>
                    <a:pt x="197848" y="250182"/>
                  </a:lnTo>
                  <a:lnTo>
                    <a:pt x="199314" y="245039"/>
                  </a:lnTo>
                  <a:lnTo>
                    <a:pt x="201410" y="240686"/>
                  </a:lnTo>
                  <a:lnTo>
                    <a:pt x="203667" y="236152"/>
                  </a:lnTo>
                  <a:lnTo>
                    <a:pt x="203325" y="231208"/>
                  </a:lnTo>
                  <a:lnTo>
                    <a:pt x="202039" y="226560"/>
                  </a:lnTo>
                  <a:lnTo>
                    <a:pt x="204934" y="222112"/>
                  </a:lnTo>
                  <a:lnTo>
                    <a:pt x="205363" y="217016"/>
                  </a:lnTo>
                  <a:lnTo>
                    <a:pt x="206325" y="211244"/>
                  </a:lnTo>
                  <a:lnTo>
                    <a:pt x="208801" y="206881"/>
                  </a:lnTo>
                  <a:lnTo>
                    <a:pt x="203534" y="196985"/>
                  </a:lnTo>
                  <a:lnTo>
                    <a:pt x="197590" y="187279"/>
                  </a:lnTo>
                  <a:lnTo>
                    <a:pt x="193590" y="180659"/>
                  </a:lnTo>
                  <a:lnTo>
                    <a:pt x="188142" y="180230"/>
                  </a:lnTo>
                  <a:lnTo>
                    <a:pt x="183208" y="182507"/>
                  </a:lnTo>
                  <a:lnTo>
                    <a:pt x="177731" y="180478"/>
                  </a:lnTo>
                  <a:lnTo>
                    <a:pt x="176274" y="162143"/>
                  </a:lnTo>
                  <a:lnTo>
                    <a:pt x="177083" y="157304"/>
                  </a:lnTo>
                  <a:lnTo>
                    <a:pt x="172140" y="159133"/>
                  </a:lnTo>
                  <a:lnTo>
                    <a:pt x="168158" y="162323"/>
                  </a:lnTo>
                  <a:lnTo>
                    <a:pt x="163720" y="164771"/>
                  </a:lnTo>
                  <a:lnTo>
                    <a:pt x="150432" y="164771"/>
                  </a:lnTo>
                  <a:lnTo>
                    <a:pt x="149347" y="158999"/>
                  </a:lnTo>
                  <a:lnTo>
                    <a:pt x="144879" y="156227"/>
                  </a:lnTo>
                  <a:lnTo>
                    <a:pt x="133573" y="154884"/>
                  </a:lnTo>
                  <a:lnTo>
                    <a:pt x="136821" y="151246"/>
                  </a:lnTo>
                  <a:lnTo>
                    <a:pt x="135916" y="146417"/>
                  </a:lnTo>
                  <a:lnTo>
                    <a:pt x="132735" y="142816"/>
                  </a:lnTo>
                  <a:lnTo>
                    <a:pt x="130144" y="138473"/>
                  </a:lnTo>
                  <a:lnTo>
                    <a:pt x="127039" y="134044"/>
                  </a:lnTo>
                  <a:lnTo>
                    <a:pt x="124115" y="129776"/>
                  </a:lnTo>
                  <a:lnTo>
                    <a:pt x="122000" y="125271"/>
                  </a:lnTo>
                  <a:lnTo>
                    <a:pt x="123286" y="120251"/>
                  </a:lnTo>
                  <a:lnTo>
                    <a:pt x="124296" y="114222"/>
                  </a:lnTo>
                  <a:lnTo>
                    <a:pt x="127563" y="109974"/>
                  </a:lnTo>
                  <a:lnTo>
                    <a:pt x="133468" y="107555"/>
                  </a:lnTo>
                  <a:lnTo>
                    <a:pt x="134221" y="102554"/>
                  </a:lnTo>
                  <a:lnTo>
                    <a:pt x="133840" y="97306"/>
                  </a:lnTo>
                  <a:lnTo>
                    <a:pt x="136964" y="93219"/>
                  </a:lnTo>
                  <a:lnTo>
                    <a:pt x="138364" y="87352"/>
                  </a:lnTo>
                  <a:lnTo>
                    <a:pt x="140726" y="82990"/>
                  </a:lnTo>
                  <a:lnTo>
                    <a:pt x="144822" y="80227"/>
                  </a:lnTo>
                  <a:lnTo>
                    <a:pt x="149165" y="77465"/>
                  </a:lnTo>
                  <a:lnTo>
                    <a:pt x="153709" y="75160"/>
                  </a:lnTo>
                  <a:lnTo>
                    <a:pt x="158252" y="73226"/>
                  </a:lnTo>
                  <a:lnTo>
                    <a:pt x="163129" y="71988"/>
                  </a:lnTo>
                  <a:lnTo>
                    <a:pt x="168149" y="71512"/>
                  </a:lnTo>
                  <a:lnTo>
                    <a:pt x="172483" y="69445"/>
                  </a:lnTo>
                  <a:lnTo>
                    <a:pt x="177226" y="67692"/>
                  </a:lnTo>
                  <a:lnTo>
                    <a:pt x="181808" y="69264"/>
                  </a:lnTo>
                  <a:lnTo>
                    <a:pt x="186751" y="70102"/>
                  </a:lnTo>
                  <a:lnTo>
                    <a:pt x="184408" y="65340"/>
                  </a:lnTo>
                  <a:lnTo>
                    <a:pt x="180750" y="61444"/>
                  </a:lnTo>
                  <a:lnTo>
                    <a:pt x="175740" y="61939"/>
                  </a:lnTo>
                  <a:lnTo>
                    <a:pt x="185180" y="44794"/>
                  </a:lnTo>
                  <a:lnTo>
                    <a:pt x="182160" y="40803"/>
                  </a:lnTo>
                  <a:lnTo>
                    <a:pt x="177379" y="38660"/>
                  </a:lnTo>
                  <a:lnTo>
                    <a:pt x="172578" y="36412"/>
                  </a:lnTo>
                  <a:lnTo>
                    <a:pt x="167758" y="36403"/>
                  </a:lnTo>
                  <a:lnTo>
                    <a:pt x="163415" y="38441"/>
                  </a:lnTo>
                  <a:lnTo>
                    <a:pt x="159157" y="34984"/>
                  </a:lnTo>
                  <a:lnTo>
                    <a:pt x="154661" y="36812"/>
                  </a:lnTo>
                  <a:lnTo>
                    <a:pt x="150680" y="39556"/>
                  </a:lnTo>
                  <a:lnTo>
                    <a:pt x="145212" y="38546"/>
                  </a:lnTo>
                  <a:lnTo>
                    <a:pt x="139221" y="38917"/>
                  </a:lnTo>
                  <a:lnTo>
                    <a:pt x="134821" y="36993"/>
                  </a:lnTo>
                  <a:lnTo>
                    <a:pt x="134878" y="31917"/>
                  </a:lnTo>
                  <a:lnTo>
                    <a:pt x="132144" y="27992"/>
                  </a:lnTo>
                  <a:lnTo>
                    <a:pt x="128629" y="24440"/>
                  </a:lnTo>
                  <a:lnTo>
                    <a:pt x="126448" y="19582"/>
                  </a:lnTo>
                  <a:lnTo>
                    <a:pt x="121943" y="17229"/>
                  </a:lnTo>
                  <a:lnTo>
                    <a:pt x="117485" y="15210"/>
                  </a:lnTo>
                  <a:lnTo>
                    <a:pt x="114170" y="10762"/>
                  </a:lnTo>
                  <a:lnTo>
                    <a:pt x="112018" y="6190"/>
                  </a:lnTo>
                  <a:lnTo>
                    <a:pt x="107751" y="2256"/>
                  </a:lnTo>
                  <a:lnTo>
                    <a:pt x="102531" y="-97"/>
                  </a:lnTo>
                  <a:lnTo>
                    <a:pt x="97692" y="1199"/>
                  </a:lnTo>
                  <a:lnTo>
                    <a:pt x="98350" y="6018"/>
                  </a:lnTo>
                  <a:lnTo>
                    <a:pt x="99616" y="11209"/>
                  </a:lnTo>
                  <a:lnTo>
                    <a:pt x="94625" y="24135"/>
                  </a:lnTo>
                  <a:lnTo>
                    <a:pt x="86538" y="33698"/>
                  </a:lnTo>
                  <a:lnTo>
                    <a:pt x="76804" y="41413"/>
                  </a:lnTo>
                  <a:lnTo>
                    <a:pt x="58983" y="47376"/>
                  </a:lnTo>
                  <a:lnTo>
                    <a:pt x="54668" y="50138"/>
                  </a:lnTo>
                  <a:lnTo>
                    <a:pt x="51382" y="53976"/>
                  </a:lnTo>
                  <a:lnTo>
                    <a:pt x="47724" y="57463"/>
                  </a:lnTo>
                  <a:lnTo>
                    <a:pt x="46143" y="62968"/>
                  </a:lnTo>
                  <a:lnTo>
                    <a:pt x="44648" y="67997"/>
                  </a:lnTo>
                  <a:lnTo>
                    <a:pt x="43647" y="73055"/>
                  </a:lnTo>
                  <a:lnTo>
                    <a:pt x="39066" y="77694"/>
                  </a:lnTo>
                  <a:lnTo>
                    <a:pt x="33256" y="80789"/>
                  </a:lnTo>
                  <a:lnTo>
                    <a:pt x="29579" y="75151"/>
                  </a:lnTo>
                  <a:lnTo>
                    <a:pt x="24197" y="72903"/>
                  </a:lnTo>
                  <a:lnTo>
                    <a:pt x="18168" y="69645"/>
                  </a:lnTo>
                  <a:lnTo>
                    <a:pt x="13682" y="72112"/>
                  </a:lnTo>
                  <a:lnTo>
                    <a:pt x="13663" y="65245"/>
                  </a:lnTo>
                  <a:lnTo>
                    <a:pt x="19025" y="63016"/>
                  </a:lnTo>
                  <a:lnTo>
                    <a:pt x="17311" y="55396"/>
                  </a:lnTo>
                  <a:lnTo>
                    <a:pt x="12006" y="58063"/>
                  </a:lnTo>
                  <a:lnTo>
                    <a:pt x="7976" y="60758"/>
                  </a:lnTo>
                  <a:lnTo>
                    <a:pt x="4786" y="64502"/>
                  </a:lnTo>
                  <a:lnTo>
                    <a:pt x="633" y="68902"/>
                  </a:lnTo>
                  <a:lnTo>
                    <a:pt x="-158" y="74293"/>
                  </a:lnTo>
                  <a:lnTo>
                    <a:pt x="3366" y="81209"/>
                  </a:lnTo>
                  <a:lnTo>
                    <a:pt x="3700" y="86838"/>
                  </a:lnTo>
                  <a:lnTo>
                    <a:pt x="6900" y="93553"/>
                  </a:lnTo>
                  <a:lnTo>
                    <a:pt x="2109" y="97639"/>
                  </a:lnTo>
                  <a:lnTo>
                    <a:pt x="6176" y="101240"/>
                  </a:lnTo>
                  <a:lnTo>
                    <a:pt x="17768" y="107802"/>
                  </a:lnTo>
                  <a:lnTo>
                    <a:pt x="24340" y="114565"/>
                  </a:lnTo>
                  <a:lnTo>
                    <a:pt x="28227" y="121090"/>
                  </a:lnTo>
                  <a:lnTo>
                    <a:pt x="31160" y="127729"/>
                  </a:lnTo>
                  <a:lnTo>
                    <a:pt x="37428" y="134311"/>
                  </a:lnTo>
                  <a:lnTo>
                    <a:pt x="41523" y="141178"/>
                  </a:lnTo>
                  <a:lnTo>
                    <a:pt x="43419" y="146559"/>
                  </a:lnTo>
                  <a:lnTo>
                    <a:pt x="45028" y="151932"/>
                  </a:lnTo>
                  <a:lnTo>
                    <a:pt x="48124" y="157399"/>
                  </a:lnTo>
                  <a:lnTo>
                    <a:pt x="50734" y="164200"/>
                  </a:lnTo>
                  <a:lnTo>
                    <a:pt x="55706" y="174344"/>
                  </a:lnTo>
                  <a:lnTo>
                    <a:pt x="60011" y="181440"/>
                  </a:lnTo>
                  <a:lnTo>
                    <a:pt x="60011" y="186669"/>
                  </a:lnTo>
                  <a:lnTo>
                    <a:pt x="66041" y="191499"/>
                  </a:lnTo>
                  <a:lnTo>
                    <a:pt x="68498" y="197756"/>
                  </a:lnTo>
                  <a:lnTo>
                    <a:pt x="74394" y="205100"/>
                  </a:lnTo>
                  <a:lnTo>
                    <a:pt x="77195" y="211625"/>
                  </a:lnTo>
                  <a:lnTo>
                    <a:pt x="81395" y="218654"/>
                  </a:lnTo>
                  <a:lnTo>
                    <a:pt x="84129" y="225160"/>
                  </a:lnTo>
                  <a:lnTo>
                    <a:pt x="82948" y="230113"/>
                  </a:lnTo>
                  <a:lnTo>
                    <a:pt x="82490" y="235199"/>
                  </a:lnTo>
                  <a:lnTo>
                    <a:pt x="85948" y="238838"/>
                  </a:lnTo>
                  <a:lnTo>
                    <a:pt x="88472" y="243372"/>
                  </a:lnTo>
                  <a:lnTo>
                    <a:pt x="95473" y="248791"/>
                  </a:lnTo>
                  <a:lnTo>
                    <a:pt x="99264" y="252363"/>
                  </a:lnTo>
                  <a:lnTo>
                    <a:pt x="106379" y="259183"/>
                  </a:lnTo>
                  <a:lnTo>
                    <a:pt x="112694" y="262431"/>
                  </a:lnTo>
                  <a:lnTo>
                    <a:pt x="119943" y="266546"/>
                  </a:lnTo>
                  <a:lnTo>
                    <a:pt x="124848" y="270003"/>
                  </a:lnTo>
                  <a:lnTo>
                    <a:pt x="131849" y="273175"/>
                  </a:lnTo>
                  <a:lnTo>
                    <a:pt x="147394" y="279748"/>
                  </a:lnTo>
                  <a:lnTo>
                    <a:pt x="151718" y="283824"/>
                  </a:lnTo>
                  <a:lnTo>
                    <a:pt x="156623" y="287101"/>
                  </a:lnTo>
                  <a:lnTo>
                    <a:pt x="163386" y="290577"/>
                  </a:lnTo>
                  <a:lnTo>
                    <a:pt x="163663" y="296083"/>
                  </a:lnTo>
                  <a:lnTo>
                    <a:pt x="171768" y="300683"/>
                  </a:lnTo>
                  <a:lnTo>
                    <a:pt x="176283" y="304589"/>
                  </a:lnTo>
                  <a:lnTo>
                    <a:pt x="180255" y="307313"/>
                  </a:lnTo>
                  <a:close/>
                </a:path>
              </a:pathLst>
            </a:custGeom>
            <a:solidFill>
              <a:schemeClr val="bg1"/>
            </a:solidFill>
            <a:ln w="0" cap="flat">
              <a:solidFill>
                <a:schemeClr val="bg1"/>
              </a:solid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1480C06F-0A07-F28E-12F2-3B5FF81948B1}"/>
                </a:ext>
              </a:extLst>
            </p:cNvPr>
            <p:cNvSpPr/>
            <p:nvPr/>
          </p:nvSpPr>
          <p:spPr>
            <a:xfrm>
              <a:off x="8144820" y="5267807"/>
              <a:ext cx="186522" cy="197049"/>
            </a:xfrm>
            <a:custGeom>
              <a:avLst/>
              <a:gdLst>
                <a:gd name="connsiteX0" fmla="*/ 11196 w 154248"/>
                <a:gd name="connsiteY0" fmla="*/ 162857 h 162953"/>
                <a:gd name="connsiteX1" fmla="*/ 15863 w 154248"/>
                <a:gd name="connsiteY1" fmla="*/ 160990 h 162953"/>
                <a:gd name="connsiteX2" fmla="*/ 23083 w 154248"/>
                <a:gd name="connsiteY2" fmla="*/ 161285 h 162953"/>
                <a:gd name="connsiteX3" fmla="*/ 27884 w 154248"/>
                <a:gd name="connsiteY3" fmla="*/ 162009 h 162953"/>
                <a:gd name="connsiteX4" fmla="*/ 32170 w 154248"/>
                <a:gd name="connsiteY4" fmla="*/ 158437 h 162953"/>
                <a:gd name="connsiteX5" fmla="*/ 36256 w 154248"/>
                <a:gd name="connsiteY5" fmla="*/ 153932 h 162953"/>
                <a:gd name="connsiteX6" fmla="*/ 39876 w 154248"/>
                <a:gd name="connsiteY6" fmla="*/ 150246 h 162953"/>
                <a:gd name="connsiteX7" fmla="*/ 44076 w 154248"/>
                <a:gd name="connsiteY7" fmla="*/ 147388 h 162953"/>
                <a:gd name="connsiteX8" fmla="*/ 45867 w 154248"/>
                <a:gd name="connsiteY8" fmla="*/ 142959 h 162953"/>
                <a:gd name="connsiteX9" fmla="*/ 46839 w 154248"/>
                <a:gd name="connsiteY9" fmla="*/ 137739 h 162953"/>
                <a:gd name="connsiteX10" fmla="*/ 49696 w 154248"/>
                <a:gd name="connsiteY10" fmla="*/ 133796 h 162953"/>
                <a:gd name="connsiteX11" fmla="*/ 54554 w 154248"/>
                <a:gd name="connsiteY11" fmla="*/ 133015 h 162953"/>
                <a:gd name="connsiteX12" fmla="*/ 59145 w 154248"/>
                <a:gd name="connsiteY12" fmla="*/ 134644 h 162953"/>
                <a:gd name="connsiteX13" fmla="*/ 62860 w 154248"/>
                <a:gd name="connsiteY13" fmla="*/ 137768 h 162953"/>
                <a:gd name="connsiteX14" fmla="*/ 68336 w 154248"/>
                <a:gd name="connsiteY14" fmla="*/ 139101 h 162953"/>
                <a:gd name="connsiteX15" fmla="*/ 72499 w 154248"/>
                <a:gd name="connsiteY15" fmla="*/ 141597 h 162953"/>
                <a:gd name="connsiteX16" fmla="*/ 77319 w 154248"/>
                <a:gd name="connsiteY16" fmla="*/ 142864 h 162953"/>
                <a:gd name="connsiteX17" fmla="*/ 82024 w 154248"/>
                <a:gd name="connsiteY17" fmla="*/ 141797 h 162953"/>
                <a:gd name="connsiteX18" fmla="*/ 87729 w 154248"/>
                <a:gd name="connsiteY18" fmla="*/ 141873 h 162953"/>
                <a:gd name="connsiteX19" fmla="*/ 92111 w 154248"/>
                <a:gd name="connsiteY19" fmla="*/ 139473 h 162953"/>
                <a:gd name="connsiteX20" fmla="*/ 94158 w 154248"/>
                <a:gd name="connsiteY20" fmla="*/ 133063 h 162953"/>
                <a:gd name="connsiteX21" fmla="*/ 96797 w 154248"/>
                <a:gd name="connsiteY21" fmla="*/ 126433 h 162953"/>
                <a:gd name="connsiteX22" fmla="*/ 105608 w 154248"/>
                <a:gd name="connsiteY22" fmla="*/ 121166 h 162953"/>
                <a:gd name="connsiteX23" fmla="*/ 108723 w 154248"/>
                <a:gd name="connsiteY23" fmla="*/ 117308 h 162953"/>
                <a:gd name="connsiteX24" fmla="*/ 112790 w 154248"/>
                <a:gd name="connsiteY24" fmla="*/ 114527 h 162953"/>
                <a:gd name="connsiteX25" fmla="*/ 114190 w 154248"/>
                <a:gd name="connsiteY25" fmla="*/ 109822 h 162953"/>
                <a:gd name="connsiteX26" fmla="*/ 115009 w 154248"/>
                <a:gd name="connsiteY26" fmla="*/ 105031 h 162953"/>
                <a:gd name="connsiteX27" fmla="*/ 117885 w 154248"/>
                <a:gd name="connsiteY27" fmla="*/ 100992 h 162953"/>
                <a:gd name="connsiteX28" fmla="*/ 122419 w 154248"/>
                <a:gd name="connsiteY28" fmla="*/ 98611 h 162953"/>
                <a:gd name="connsiteX29" fmla="*/ 126210 w 154248"/>
                <a:gd name="connsiteY29" fmla="*/ 95639 h 162953"/>
                <a:gd name="connsiteX30" fmla="*/ 131135 w 154248"/>
                <a:gd name="connsiteY30" fmla="*/ 92476 h 162953"/>
                <a:gd name="connsiteX31" fmla="*/ 133992 w 154248"/>
                <a:gd name="connsiteY31" fmla="*/ 88009 h 162953"/>
                <a:gd name="connsiteX32" fmla="*/ 137355 w 154248"/>
                <a:gd name="connsiteY32" fmla="*/ 84485 h 162953"/>
                <a:gd name="connsiteX33" fmla="*/ 142355 w 154248"/>
                <a:gd name="connsiteY33" fmla="*/ 83732 h 162953"/>
                <a:gd name="connsiteX34" fmla="*/ 146670 w 154248"/>
                <a:gd name="connsiteY34" fmla="*/ 81666 h 162953"/>
                <a:gd name="connsiteX35" fmla="*/ 149299 w 154248"/>
                <a:gd name="connsiteY35" fmla="*/ 77560 h 162953"/>
                <a:gd name="connsiteX36" fmla="*/ 154090 w 154248"/>
                <a:gd name="connsiteY36" fmla="*/ 77084 h 162953"/>
                <a:gd name="connsiteX37" fmla="*/ 149375 w 154248"/>
                <a:gd name="connsiteY37" fmla="*/ 73750 h 162953"/>
                <a:gd name="connsiteX38" fmla="*/ 145384 w 154248"/>
                <a:gd name="connsiteY38" fmla="*/ 68921 h 162953"/>
                <a:gd name="connsiteX39" fmla="*/ 140574 w 154248"/>
                <a:gd name="connsiteY39" fmla="*/ 67778 h 162953"/>
                <a:gd name="connsiteX40" fmla="*/ 135335 w 154248"/>
                <a:gd name="connsiteY40" fmla="*/ 66559 h 162953"/>
                <a:gd name="connsiteX41" fmla="*/ 131478 w 154248"/>
                <a:gd name="connsiteY41" fmla="*/ 63292 h 162953"/>
                <a:gd name="connsiteX42" fmla="*/ 127191 w 154248"/>
                <a:gd name="connsiteY42" fmla="*/ 57568 h 162953"/>
                <a:gd name="connsiteX43" fmla="*/ 127763 w 154248"/>
                <a:gd name="connsiteY43" fmla="*/ 50671 h 162953"/>
                <a:gd name="connsiteX44" fmla="*/ 121629 w 154248"/>
                <a:gd name="connsiteY44" fmla="*/ 46509 h 162953"/>
                <a:gd name="connsiteX45" fmla="*/ 120010 w 154248"/>
                <a:gd name="connsiteY45" fmla="*/ 41680 h 162953"/>
                <a:gd name="connsiteX46" fmla="*/ 116304 w 154248"/>
                <a:gd name="connsiteY46" fmla="*/ 38413 h 162953"/>
                <a:gd name="connsiteX47" fmla="*/ 111113 w 154248"/>
                <a:gd name="connsiteY47" fmla="*/ 37193 h 162953"/>
                <a:gd name="connsiteX48" fmla="*/ 106246 w 154248"/>
                <a:gd name="connsiteY48" fmla="*/ 33764 h 162953"/>
                <a:gd name="connsiteX49" fmla="*/ 101912 w 154248"/>
                <a:gd name="connsiteY49" fmla="*/ 30278 h 162953"/>
                <a:gd name="connsiteX50" fmla="*/ 99664 w 154248"/>
                <a:gd name="connsiteY50" fmla="*/ 24220 h 162953"/>
                <a:gd name="connsiteX51" fmla="*/ 98073 w 154248"/>
                <a:gd name="connsiteY51" fmla="*/ 18972 h 162953"/>
                <a:gd name="connsiteX52" fmla="*/ 94959 w 154248"/>
                <a:gd name="connsiteY52" fmla="*/ 13743 h 162953"/>
                <a:gd name="connsiteX53" fmla="*/ 91520 w 154248"/>
                <a:gd name="connsiteY53" fmla="*/ 10285 h 162953"/>
                <a:gd name="connsiteX54" fmla="*/ 89063 w 154248"/>
                <a:gd name="connsiteY54" fmla="*/ 5380 h 162953"/>
                <a:gd name="connsiteX55" fmla="*/ 86910 w 154248"/>
                <a:gd name="connsiteY55" fmla="*/ -97 h 162953"/>
                <a:gd name="connsiteX56" fmla="*/ 82147 w 154248"/>
                <a:gd name="connsiteY56" fmla="*/ 227 h 162953"/>
                <a:gd name="connsiteX57" fmla="*/ 77719 w 154248"/>
                <a:gd name="connsiteY57" fmla="*/ 2046 h 162953"/>
                <a:gd name="connsiteX58" fmla="*/ 72899 w 154248"/>
                <a:gd name="connsiteY58" fmla="*/ 2560 h 162953"/>
                <a:gd name="connsiteX59" fmla="*/ 68479 w 154248"/>
                <a:gd name="connsiteY59" fmla="*/ 4437 h 162953"/>
                <a:gd name="connsiteX60" fmla="*/ 64783 w 154248"/>
                <a:gd name="connsiteY60" fmla="*/ 7732 h 162953"/>
                <a:gd name="connsiteX61" fmla="*/ 61088 w 154248"/>
                <a:gd name="connsiteY61" fmla="*/ 10771 h 162953"/>
                <a:gd name="connsiteX62" fmla="*/ 57602 w 154248"/>
                <a:gd name="connsiteY62" fmla="*/ 7514 h 162953"/>
                <a:gd name="connsiteX63" fmla="*/ 54715 w 154248"/>
                <a:gd name="connsiteY63" fmla="*/ 3694 h 162953"/>
                <a:gd name="connsiteX64" fmla="*/ 41209 w 154248"/>
                <a:gd name="connsiteY64" fmla="*/ 5323 h 162953"/>
                <a:gd name="connsiteX65" fmla="*/ 33732 w 154248"/>
                <a:gd name="connsiteY65" fmla="*/ 6837 h 162953"/>
                <a:gd name="connsiteX66" fmla="*/ 23893 w 154248"/>
                <a:gd name="connsiteY66" fmla="*/ 8799 h 162953"/>
                <a:gd name="connsiteX67" fmla="*/ 16387 w 154248"/>
                <a:gd name="connsiteY67" fmla="*/ 8799 h 162953"/>
                <a:gd name="connsiteX68" fmla="*/ 16378 w 154248"/>
                <a:gd name="connsiteY68" fmla="*/ 73684 h 162953"/>
                <a:gd name="connsiteX69" fmla="*/ -158 w 154248"/>
                <a:gd name="connsiteY69" fmla="*/ 73674 h 162953"/>
                <a:gd name="connsiteX70" fmla="*/ -149 w 154248"/>
                <a:gd name="connsiteY70" fmla="*/ 82618 h 162953"/>
                <a:gd name="connsiteX71" fmla="*/ -158 w 154248"/>
                <a:gd name="connsiteY71" fmla="*/ 123480 h 162953"/>
                <a:gd name="connsiteX72" fmla="*/ 4261 w 154248"/>
                <a:gd name="connsiteY72" fmla="*/ 126462 h 162953"/>
                <a:gd name="connsiteX73" fmla="*/ 7033 w 154248"/>
                <a:gd name="connsiteY73" fmla="*/ 130643 h 162953"/>
                <a:gd name="connsiteX74" fmla="*/ 9234 w 154248"/>
                <a:gd name="connsiteY74" fmla="*/ 135006 h 162953"/>
                <a:gd name="connsiteX75" fmla="*/ 11224 w 154248"/>
                <a:gd name="connsiteY75" fmla="*/ 139425 h 162953"/>
                <a:gd name="connsiteX76" fmla="*/ 13053 w 154248"/>
                <a:gd name="connsiteY76" fmla="*/ 144302 h 162953"/>
                <a:gd name="connsiteX77" fmla="*/ 13339 w 154248"/>
                <a:gd name="connsiteY77" fmla="*/ 149779 h 162953"/>
                <a:gd name="connsiteX78" fmla="*/ 10072 w 154248"/>
                <a:gd name="connsiteY78" fmla="*/ 154284 h 162953"/>
                <a:gd name="connsiteX79" fmla="*/ 10424 w 154248"/>
                <a:gd name="connsiteY79" fmla="*/ 160228 h 16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4248" h="162953">
                  <a:moveTo>
                    <a:pt x="11196" y="162857"/>
                  </a:moveTo>
                  <a:lnTo>
                    <a:pt x="15863" y="160990"/>
                  </a:lnTo>
                  <a:lnTo>
                    <a:pt x="23083" y="161285"/>
                  </a:lnTo>
                  <a:lnTo>
                    <a:pt x="27884" y="162009"/>
                  </a:lnTo>
                  <a:lnTo>
                    <a:pt x="32170" y="158437"/>
                  </a:lnTo>
                  <a:lnTo>
                    <a:pt x="36256" y="153932"/>
                  </a:lnTo>
                  <a:lnTo>
                    <a:pt x="39876" y="150246"/>
                  </a:lnTo>
                  <a:lnTo>
                    <a:pt x="44076" y="147388"/>
                  </a:lnTo>
                  <a:lnTo>
                    <a:pt x="45867" y="142959"/>
                  </a:lnTo>
                  <a:lnTo>
                    <a:pt x="46839" y="137739"/>
                  </a:lnTo>
                  <a:lnTo>
                    <a:pt x="49696" y="133796"/>
                  </a:lnTo>
                  <a:lnTo>
                    <a:pt x="54554" y="133015"/>
                  </a:lnTo>
                  <a:lnTo>
                    <a:pt x="59145" y="134644"/>
                  </a:lnTo>
                  <a:lnTo>
                    <a:pt x="62860" y="137768"/>
                  </a:lnTo>
                  <a:lnTo>
                    <a:pt x="68336" y="139101"/>
                  </a:lnTo>
                  <a:lnTo>
                    <a:pt x="72499" y="141597"/>
                  </a:lnTo>
                  <a:lnTo>
                    <a:pt x="77319" y="142864"/>
                  </a:lnTo>
                  <a:lnTo>
                    <a:pt x="82024" y="141797"/>
                  </a:lnTo>
                  <a:lnTo>
                    <a:pt x="87729" y="141873"/>
                  </a:lnTo>
                  <a:lnTo>
                    <a:pt x="92111" y="139473"/>
                  </a:lnTo>
                  <a:lnTo>
                    <a:pt x="94158" y="133063"/>
                  </a:lnTo>
                  <a:lnTo>
                    <a:pt x="96797" y="126433"/>
                  </a:lnTo>
                  <a:lnTo>
                    <a:pt x="105608" y="121166"/>
                  </a:lnTo>
                  <a:lnTo>
                    <a:pt x="108723" y="117308"/>
                  </a:lnTo>
                  <a:lnTo>
                    <a:pt x="112790" y="114527"/>
                  </a:lnTo>
                  <a:lnTo>
                    <a:pt x="114190" y="109822"/>
                  </a:lnTo>
                  <a:lnTo>
                    <a:pt x="115009" y="105031"/>
                  </a:lnTo>
                  <a:lnTo>
                    <a:pt x="117885" y="100992"/>
                  </a:lnTo>
                  <a:lnTo>
                    <a:pt x="122419" y="98611"/>
                  </a:lnTo>
                  <a:lnTo>
                    <a:pt x="126210" y="95639"/>
                  </a:lnTo>
                  <a:lnTo>
                    <a:pt x="131135" y="92476"/>
                  </a:lnTo>
                  <a:lnTo>
                    <a:pt x="133992" y="88009"/>
                  </a:lnTo>
                  <a:lnTo>
                    <a:pt x="137355" y="84485"/>
                  </a:lnTo>
                  <a:lnTo>
                    <a:pt x="142355" y="83732"/>
                  </a:lnTo>
                  <a:lnTo>
                    <a:pt x="146670" y="81666"/>
                  </a:lnTo>
                  <a:lnTo>
                    <a:pt x="149299" y="77560"/>
                  </a:lnTo>
                  <a:lnTo>
                    <a:pt x="154090" y="77084"/>
                  </a:lnTo>
                  <a:lnTo>
                    <a:pt x="149375" y="73750"/>
                  </a:lnTo>
                  <a:lnTo>
                    <a:pt x="145384" y="68921"/>
                  </a:lnTo>
                  <a:lnTo>
                    <a:pt x="140574" y="67778"/>
                  </a:lnTo>
                  <a:lnTo>
                    <a:pt x="135335" y="66559"/>
                  </a:lnTo>
                  <a:lnTo>
                    <a:pt x="131478" y="63292"/>
                  </a:lnTo>
                  <a:lnTo>
                    <a:pt x="127191" y="57568"/>
                  </a:lnTo>
                  <a:lnTo>
                    <a:pt x="127763" y="50671"/>
                  </a:lnTo>
                  <a:lnTo>
                    <a:pt x="121629" y="46509"/>
                  </a:lnTo>
                  <a:lnTo>
                    <a:pt x="120010" y="41680"/>
                  </a:lnTo>
                  <a:lnTo>
                    <a:pt x="116304" y="38413"/>
                  </a:lnTo>
                  <a:lnTo>
                    <a:pt x="111113" y="37193"/>
                  </a:lnTo>
                  <a:lnTo>
                    <a:pt x="106246" y="33764"/>
                  </a:lnTo>
                  <a:lnTo>
                    <a:pt x="101912" y="30278"/>
                  </a:lnTo>
                  <a:lnTo>
                    <a:pt x="99664" y="24220"/>
                  </a:lnTo>
                  <a:lnTo>
                    <a:pt x="98073" y="18972"/>
                  </a:lnTo>
                  <a:lnTo>
                    <a:pt x="94959" y="13743"/>
                  </a:lnTo>
                  <a:lnTo>
                    <a:pt x="91520" y="10285"/>
                  </a:lnTo>
                  <a:lnTo>
                    <a:pt x="89063" y="5380"/>
                  </a:lnTo>
                  <a:lnTo>
                    <a:pt x="86910" y="-97"/>
                  </a:lnTo>
                  <a:lnTo>
                    <a:pt x="82147" y="227"/>
                  </a:lnTo>
                  <a:lnTo>
                    <a:pt x="77719" y="2046"/>
                  </a:lnTo>
                  <a:lnTo>
                    <a:pt x="72899" y="2560"/>
                  </a:lnTo>
                  <a:lnTo>
                    <a:pt x="68479" y="4437"/>
                  </a:lnTo>
                  <a:lnTo>
                    <a:pt x="64783" y="7732"/>
                  </a:lnTo>
                  <a:lnTo>
                    <a:pt x="61088" y="10771"/>
                  </a:lnTo>
                  <a:lnTo>
                    <a:pt x="57602" y="7514"/>
                  </a:lnTo>
                  <a:lnTo>
                    <a:pt x="54715" y="3694"/>
                  </a:lnTo>
                  <a:lnTo>
                    <a:pt x="41209" y="5323"/>
                  </a:lnTo>
                  <a:lnTo>
                    <a:pt x="33732" y="6837"/>
                  </a:lnTo>
                  <a:lnTo>
                    <a:pt x="23893" y="8799"/>
                  </a:lnTo>
                  <a:lnTo>
                    <a:pt x="16387" y="8799"/>
                  </a:lnTo>
                  <a:lnTo>
                    <a:pt x="16378" y="73684"/>
                  </a:lnTo>
                  <a:lnTo>
                    <a:pt x="-158" y="73674"/>
                  </a:lnTo>
                  <a:lnTo>
                    <a:pt x="-149" y="82618"/>
                  </a:lnTo>
                  <a:lnTo>
                    <a:pt x="-158" y="123480"/>
                  </a:lnTo>
                  <a:lnTo>
                    <a:pt x="4261" y="126462"/>
                  </a:lnTo>
                  <a:lnTo>
                    <a:pt x="7033" y="130643"/>
                  </a:lnTo>
                  <a:lnTo>
                    <a:pt x="9234" y="135006"/>
                  </a:lnTo>
                  <a:lnTo>
                    <a:pt x="11224" y="139425"/>
                  </a:lnTo>
                  <a:lnTo>
                    <a:pt x="13053" y="144302"/>
                  </a:lnTo>
                  <a:lnTo>
                    <a:pt x="13339" y="149779"/>
                  </a:lnTo>
                  <a:lnTo>
                    <a:pt x="10072" y="154284"/>
                  </a:lnTo>
                  <a:lnTo>
                    <a:pt x="10424" y="160228"/>
                  </a:lnTo>
                  <a:close/>
                </a:path>
              </a:pathLst>
            </a:custGeom>
            <a:solidFill>
              <a:srgbClr val="768EEB"/>
            </a:solidFill>
            <a:ln w="0" cap="flat">
              <a:solidFill>
                <a:srgbClr val="768EEB"/>
              </a:solid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6C3E41CD-E104-0DF2-810E-3A14473D13CA}"/>
                </a:ext>
              </a:extLst>
            </p:cNvPr>
            <p:cNvSpPr/>
            <p:nvPr/>
          </p:nvSpPr>
          <p:spPr>
            <a:xfrm>
              <a:off x="8962516" y="4106554"/>
              <a:ext cx="335322" cy="307196"/>
            </a:xfrm>
            <a:custGeom>
              <a:avLst/>
              <a:gdLst>
                <a:gd name="connsiteX0" fmla="*/ 120896 w 277301"/>
                <a:gd name="connsiteY0" fmla="*/ 253944 h 254041"/>
                <a:gd name="connsiteX1" fmla="*/ 124058 w 277301"/>
                <a:gd name="connsiteY1" fmla="*/ 250001 h 254041"/>
                <a:gd name="connsiteX2" fmla="*/ 130325 w 277301"/>
                <a:gd name="connsiteY2" fmla="*/ 246334 h 254041"/>
                <a:gd name="connsiteX3" fmla="*/ 124144 w 277301"/>
                <a:gd name="connsiteY3" fmla="*/ 250096 h 254041"/>
                <a:gd name="connsiteX4" fmla="*/ 129268 w 277301"/>
                <a:gd name="connsiteY4" fmla="*/ 251163 h 254041"/>
                <a:gd name="connsiteX5" fmla="*/ 131221 w 277301"/>
                <a:gd name="connsiteY5" fmla="*/ 246172 h 254041"/>
                <a:gd name="connsiteX6" fmla="*/ 137259 w 277301"/>
                <a:gd name="connsiteY6" fmla="*/ 247600 h 254041"/>
                <a:gd name="connsiteX7" fmla="*/ 142079 w 277301"/>
                <a:gd name="connsiteY7" fmla="*/ 247058 h 254041"/>
                <a:gd name="connsiteX8" fmla="*/ 151023 w 277301"/>
                <a:gd name="connsiteY8" fmla="*/ 248810 h 254041"/>
                <a:gd name="connsiteX9" fmla="*/ 158872 w 277301"/>
                <a:gd name="connsiteY9" fmla="*/ 244676 h 254041"/>
                <a:gd name="connsiteX10" fmla="*/ 164396 w 277301"/>
                <a:gd name="connsiteY10" fmla="*/ 247772 h 254041"/>
                <a:gd name="connsiteX11" fmla="*/ 169054 w 277301"/>
                <a:gd name="connsiteY11" fmla="*/ 244686 h 254041"/>
                <a:gd name="connsiteX12" fmla="*/ 168968 w 277301"/>
                <a:gd name="connsiteY12" fmla="*/ 239676 h 254041"/>
                <a:gd name="connsiteX13" fmla="*/ 165987 w 277301"/>
                <a:gd name="connsiteY13" fmla="*/ 234456 h 254041"/>
                <a:gd name="connsiteX14" fmla="*/ 163015 w 277301"/>
                <a:gd name="connsiteY14" fmla="*/ 228579 h 254041"/>
                <a:gd name="connsiteX15" fmla="*/ 161672 w 277301"/>
                <a:gd name="connsiteY15" fmla="*/ 222788 h 254041"/>
                <a:gd name="connsiteX16" fmla="*/ 157071 w 277301"/>
                <a:gd name="connsiteY16" fmla="*/ 221416 h 254041"/>
                <a:gd name="connsiteX17" fmla="*/ 152252 w 277301"/>
                <a:gd name="connsiteY17" fmla="*/ 216606 h 254041"/>
                <a:gd name="connsiteX18" fmla="*/ 153614 w 277301"/>
                <a:gd name="connsiteY18" fmla="*/ 208186 h 254041"/>
                <a:gd name="connsiteX19" fmla="*/ 148613 w 277301"/>
                <a:gd name="connsiteY19" fmla="*/ 204709 h 254041"/>
                <a:gd name="connsiteX20" fmla="*/ 142584 w 277301"/>
                <a:gd name="connsiteY20" fmla="*/ 201728 h 254041"/>
                <a:gd name="connsiteX21" fmla="*/ 144174 w 277301"/>
                <a:gd name="connsiteY21" fmla="*/ 193260 h 254041"/>
                <a:gd name="connsiteX22" fmla="*/ 148175 w 277301"/>
                <a:gd name="connsiteY22" fmla="*/ 189622 h 254041"/>
                <a:gd name="connsiteX23" fmla="*/ 151337 w 277301"/>
                <a:gd name="connsiteY23" fmla="*/ 185821 h 254041"/>
                <a:gd name="connsiteX24" fmla="*/ 154319 w 277301"/>
                <a:gd name="connsiteY24" fmla="*/ 180211 h 254041"/>
                <a:gd name="connsiteX25" fmla="*/ 158824 w 277301"/>
                <a:gd name="connsiteY25" fmla="*/ 177611 h 254041"/>
                <a:gd name="connsiteX26" fmla="*/ 162177 w 277301"/>
                <a:gd name="connsiteY26" fmla="*/ 181840 h 254041"/>
                <a:gd name="connsiteX27" fmla="*/ 168863 w 277301"/>
                <a:gd name="connsiteY27" fmla="*/ 182173 h 254041"/>
                <a:gd name="connsiteX28" fmla="*/ 173921 w 277301"/>
                <a:gd name="connsiteY28" fmla="*/ 180668 h 254041"/>
                <a:gd name="connsiteX29" fmla="*/ 182084 w 277301"/>
                <a:gd name="connsiteY29" fmla="*/ 178773 h 254041"/>
                <a:gd name="connsiteX30" fmla="*/ 187085 w 277301"/>
                <a:gd name="connsiteY30" fmla="*/ 170972 h 254041"/>
                <a:gd name="connsiteX31" fmla="*/ 188837 w 277301"/>
                <a:gd name="connsiteY31" fmla="*/ 165400 h 254041"/>
                <a:gd name="connsiteX32" fmla="*/ 198029 w 277301"/>
                <a:gd name="connsiteY32" fmla="*/ 159485 h 254041"/>
                <a:gd name="connsiteX33" fmla="*/ 201239 w 277301"/>
                <a:gd name="connsiteY33" fmla="*/ 155503 h 254041"/>
                <a:gd name="connsiteX34" fmla="*/ 203506 w 277301"/>
                <a:gd name="connsiteY34" fmla="*/ 151312 h 254041"/>
                <a:gd name="connsiteX35" fmla="*/ 206839 w 277301"/>
                <a:gd name="connsiteY35" fmla="*/ 141616 h 254041"/>
                <a:gd name="connsiteX36" fmla="*/ 213507 w 277301"/>
                <a:gd name="connsiteY36" fmla="*/ 139120 h 254041"/>
                <a:gd name="connsiteX37" fmla="*/ 214869 w 277301"/>
                <a:gd name="connsiteY37" fmla="*/ 133548 h 254041"/>
                <a:gd name="connsiteX38" fmla="*/ 218498 w 277301"/>
                <a:gd name="connsiteY38" fmla="*/ 128871 h 254041"/>
                <a:gd name="connsiteX39" fmla="*/ 221899 w 277301"/>
                <a:gd name="connsiteY39" fmla="*/ 125395 h 254041"/>
                <a:gd name="connsiteX40" fmla="*/ 225556 w 277301"/>
                <a:gd name="connsiteY40" fmla="*/ 121518 h 254041"/>
                <a:gd name="connsiteX41" fmla="*/ 225604 w 277301"/>
                <a:gd name="connsiteY41" fmla="*/ 116489 h 254041"/>
                <a:gd name="connsiteX42" fmla="*/ 227337 w 277301"/>
                <a:gd name="connsiteY42" fmla="*/ 111850 h 254041"/>
                <a:gd name="connsiteX43" fmla="*/ 224804 w 277301"/>
                <a:gd name="connsiteY43" fmla="*/ 107297 h 254041"/>
                <a:gd name="connsiteX44" fmla="*/ 228728 w 277301"/>
                <a:gd name="connsiteY44" fmla="*/ 103430 h 254041"/>
                <a:gd name="connsiteX45" fmla="*/ 233528 w 277301"/>
                <a:gd name="connsiteY45" fmla="*/ 101211 h 254041"/>
                <a:gd name="connsiteX46" fmla="*/ 238625 w 277301"/>
                <a:gd name="connsiteY46" fmla="*/ 98487 h 254041"/>
                <a:gd name="connsiteX47" fmla="*/ 236481 w 277301"/>
                <a:gd name="connsiteY47" fmla="*/ 94105 h 254041"/>
                <a:gd name="connsiteX48" fmla="*/ 230262 w 277301"/>
                <a:gd name="connsiteY48" fmla="*/ 92353 h 254041"/>
                <a:gd name="connsiteX49" fmla="*/ 227518 w 277301"/>
                <a:gd name="connsiteY49" fmla="*/ 88228 h 254041"/>
                <a:gd name="connsiteX50" fmla="*/ 223794 w 277301"/>
                <a:gd name="connsiteY50" fmla="*/ 84399 h 254041"/>
                <a:gd name="connsiteX51" fmla="*/ 219679 w 277301"/>
                <a:gd name="connsiteY51" fmla="*/ 80179 h 254041"/>
                <a:gd name="connsiteX52" fmla="*/ 219765 w 277301"/>
                <a:gd name="connsiteY52" fmla="*/ 74417 h 254041"/>
                <a:gd name="connsiteX53" fmla="*/ 217012 w 277301"/>
                <a:gd name="connsiteY53" fmla="*/ 70416 h 254041"/>
                <a:gd name="connsiteX54" fmla="*/ 220394 w 277301"/>
                <a:gd name="connsiteY54" fmla="*/ 65111 h 254041"/>
                <a:gd name="connsiteX55" fmla="*/ 214831 w 277301"/>
                <a:gd name="connsiteY55" fmla="*/ 61463 h 254041"/>
                <a:gd name="connsiteX56" fmla="*/ 215097 w 277301"/>
                <a:gd name="connsiteY56" fmla="*/ 55272 h 254041"/>
                <a:gd name="connsiteX57" fmla="*/ 215564 w 277301"/>
                <a:gd name="connsiteY57" fmla="*/ 49528 h 254041"/>
                <a:gd name="connsiteX58" fmla="*/ 221851 w 277301"/>
                <a:gd name="connsiteY58" fmla="*/ 46423 h 254041"/>
                <a:gd name="connsiteX59" fmla="*/ 227871 w 277301"/>
                <a:gd name="connsiteY59" fmla="*/ 48423 h 254041"/>
                <a:gd name="connsiteX60" fmla="*/ 233614 w 277301"/>
                <a:gd name="connsiteY60" fmla="*/ 49614 h 254041"/>
                <a:gd name="connsiteX61" fmla="*/ 238634 w 277301"/>
                <a:gd name="connsiteY61" fmla="*/ 50871 h 254041"/>
                <a:gd name="connsiteX62" fmla="*/ 245701 w 277301"/>
                <a:gd name="connsiteY62" fmla="*/ 52138 h 254041"/>
                <a:gd name="connsiteX63" fmla="*/ 251074 w 277301"/>
                <a:gd name="connsiteY63" fmla="*/ 48919 h 254041"/>
                <a:gd name="connsiteX64" fmla="*/ 256227 w 277301"/>
                <a:gd name="connsiteY64" fmla="*/ 47718 h 254041"/>
                <a:gd name="connsiteX65" fmla="*/ 261208 w 277301"/>
                <a:gd name="connsiteY65" fmla="*/ 47166 h 254041"/>
                <a:gd name="connsiteX66" fmla="*/ 264228 w 277301"/>
                <a:gd name="connsiteY66" fmla="*/ 42946 h 254041"/>
                <a:gd name="connsiteX67" fmla="*/ 269666 w 277301"/>
                <a:gd name="connsiteY67" fmla="*/ 40775 h 254041"/>
                <a:gd name="connsiteX68" fmla="*/ 277144 w 277301"/>
                <a:gd name="connsiteY68" fmla="*/ 34965 h 254041"/>
                <a:gd name="connsiteX69" fmla="*/ 272610 w 277301"/>
                <a:gd name="connsiteY69" fmla="*/ 32688 h 254041"/>
                <a:gd name="connsiteX70" fmla="*/ 267323 w 277301"/>
                <a:gd name="connsiteY70" fmla="*/ 30249 h 254041"/>
                <a:gd name="connsiteX71" fmla="*/ 262475 w 277301"/>
                <a:gd name="connsiteY71" fmla="*/ 28821 h 254041"/>
                <a:gd name="connsiteX72" fmla="*/ 259608 w 277301"/>
                <a:gd name="connsiteY72" fmla="*/ 24268 h 254041"/>
                <a:gd name="connsiteX73" fmla="*/ 252636 w 277301"/>
                <a:gd name="connsiteY73" fmla="*/ 25382 h 254041"/>
                <a:gd name="connsiteX74" fmla="*/ 248959 w 277301"/>
                <a:gd name="connsiteY74" fmla="*/ 20667 h 254041"/>
                <a:gd name="connsiteX75" fmla="*/ 249559 w 277301"/>
                <a:gd name="connsiteY75" fmla="*/ 15172 h 254041"/>
                <a:gd name="connsiteX76" fmla="*/ 245540 w 277301"/>
                <a:gd name="connsiteY76" fmla="*/ 9771 h 254041"/>
                <a:gd name="connsiteX77" fmla="*/ 241530 w 277301"/>
                <a:gd name="connsiteY77" fmla="*/ 5647 h 254041"/>
                <a:gd name="connsiteX78" fmla="*/ 239015 w 277301"/>
                <a:gd name="connsiteY78" fmla="*/ 1465 h 254041"/>
                <a:gd name="connsiteX79" fmla="*/ 233614 w 277301"/>
                <a:gd name="connsiteY79" fmla="*/ 1999 h 254041"/>
                <a:gd name="connsiteX80" fmla="*/ 228480 w 277301"/>
                <a:gd name="connsiteY80" fmla="*/ -97 h 254041"/>
                <a:gd name="connsiteX81" fmla="*/ 223489 w 277301"/>
                <a:gd name="connsiteY81" fmla="*/ 2141 h 254041"/>
                <a:gd name="connsiteX82" fmla="*/ 219127 w 277301"/>
                <a:gd name="connsiteY82" fmla="*/ 4818 h 254041"/>
                <a:gd name="connsiteX83" fmla="*/ 213698 w 277301"/>
                <a:gd name="connsiteY83" fmla="*/ 3818 h 254041"/>
                <a:gd name="connsiteX84" fmla="*/ 206830 w 277301"/>
                <a:gd name="connsiteY84" fmla="*/ 3618 h 254041"/>
                <a:gd name="connsiteX85" fmla="*/ 201268 w 277301"/>
                <a:gd name="connsiteY85" fmla="*/ 3970 h 254041"/>
                <a:gd name="connsiteX86" fmla="*/ 194543 w 277301"/>
                <a:gd name="connsiteY86" fmla="*/ 4618 h 254041"/>
                <a:gd name="connsiteX87" fmla="*/ 188618 w 277301"/>
                <a:gd name="connsiteY87" fmla="*/ 6885 h 254041"/>
                <a:gd name="connsiteX88" fmla="*/ 182627 w 277301"/>
                <a:gd name="connsiteY88" fmla="*/ 10876 h 254041"/>
                <a:gd name="connsiteX89" fmla="*/ 177664 w 277301"/>
                <a:gd name="connsiteY89" fmla="*/ 12400 h 254041"/>
                <a:gd name="connsiteX90" fmla="*/ 174464 w 277301"/>
                <a:gd name="connsiteY90" fmla="*/ 16638 h 254041"/>
                <a:gd name="connsiteX91" fmla="*/ 170435 w 277301"/>
                <a:gd name="connsiteY91" fmla="*/ 21077 h 254041"/>
                <a:gd name="connsiteX92" fmla="*/ 174274 w 277301"/>
                <a:gd name="connsiteY92" fmla="*/ 24373 h 254041"/>
                <a:gd name="connsiteX93" fmla="*/ 175417 w 277301"/>
                <a:gd name="connsiteY93" fmla="*/ 29631 h 254041"/>
                <a:gd name="connsiteX94" fmla="*/ 177379 w 277301"/>
                <a:gd name="connsiteY94" fmla="*/ 34298 h 254041"/>
                <a:gd name="connsiteX95" fmla="*/ 177483 w 277301"/>
                <a:gd name="connsiteY95" fmla="*/ 39584 h 254041"/>
                <a:gd name="connsiteX96" fmla="*/ 172273 w 277301"/>
                <a:gd name="connsiteY96" fmla="*/ 44842 h 254041"/>
                <a:gd name="connsiteX97" fmla="*/ 168978 w 277301"/>
                <a:gd name="connsiteY97" fmla="*/ 48338 h 254041"/>
                <a:gd name="connsiteX98" fmla="*/ 168130 w 277301"/>
                <a:gd name="connsiteY98" fmla="*/ 53976 h 254041"/>
                <a:gd name="connsiteX99" fmla="*/ 169301 w 277301"/>
                <a:gd name="connsiteY99" fmla="*/ 59177 h 254041"/>
                <a:gd name="connsiteX100" fmla="*/ 164939 w 277301"/>
                <a:gd name="connsiteY100" fmla="*/ 63006 h 254041"/>
                <a:gd name="connsiteX101" fmla="*/ 158805 w 277301"/>
                <a:gd name="connsiteY101" fmla="*/ 63663 h 254041"/>
                <a:gd name="connsiteX102" fmla="*/ 153328 w 277301"/>
                <a:gd name="connsiteY102" fmla="*/ 62463 h 254041"/>
                <a:gd name="connsiteX103" fmla="*/ 148309 w 277301"/>
                <a:gd name="connsiteY103" fmla="*/ 63654 h 254041"/>
                <a:gd name="connsiteX104" fmla="*/ 152042 w 277301"/>
                <a:gd name="connsiteY104" fmla="*/ 68073 h 254041"/>
                <a:gd name="connsiteX105" fmla="*/ 154699 w 277301"/>
                <a:gd name="connsiteY105" fmla="*/ 73036 h 254041"/>
                <a:gd name="connsiteX106" fmla="*/ 153328 w 277301"/>
                <a:gd name="connsiteY106" fmla="*/ 77979 h 254041"/>
                <a:gd name="connsiteX107" fmla="*/ 147946 w 277301"/>
                <a:gd name="connsiteY107" fmla="*/ 80351 h 254041"/>
                <a:gd name="connsiteX108" fmla="*/ 142327 w 277301"/>
                <a:gd name="connsiteY108" fmla="*/ 82256 h 254041"/>
                <a:gd name="connsiteX109" fmla="*/ 140574 w 277301"/>
                <a:gd name="connsiteY109" fmla="*/ 86990 h 254041"/>
                <a:gd name="connsiteX110" fmla="*/ 138764 w 277301"/>
                <a:gd name="connsiteY110" fmla="*/ 91533 h 254041"/>
                <a:gd name="connsiteX111" fmla="*/ 138641 w 277301"/>
                <a:gd name="connsiteY111" fmla="*/ 97953 h 254041"/>
                <a:gd name="connsiteX112" fmla="*/ 139546 w 277301"/>
                <a:gd name="connsiteY112" fmla="*/ 103354 h 254041"/>
                <a:gd name="connsiteX113" fmla="*/ 135964 w 277301"/>
                <a:gd name="connsiteY113" fmla="*/ 107735 h 254041"/>
                <a:gd name="connsiteX114" fmla="*/ 131449 w 277301"/>
                <a:gd name="connsiteY114" fmla="*/ 109697 h 254041"/>
                <a:gd name="connsiteX115" fmla="*/ 127982 w 277301"/>
                <a:gd name="connsiteY115" fmla="*/ 106211 h 254041"/>
                <a:gd name="connsiteX116" fmla="*/ 122153 w 277301"/>
                <a:gd name="connsiteY116" fmla="*/ 106631 h 254041"/>
                <a:gd name="connsiteX117" fmla="*/ 117266 w 277301"/>
                <a:gd name="connsiteY117" fmla="*/ 108821 h 254041"/>
                <a:gd name="connsiteX118" fmla="*/ 112837 w 277301"/>
                <a:gd name="connsiteY118" fmla="*/ 111345 h 254041"/>
                <a:gd name="connsiteX119" fmla="*/ 109266 w 277301"/>
                <a:gd name="connsiteY119" fmla="*/ 116641 h 254041"/>
                <a:gd name="connsiteX120" fmla="*/ 103741 w 277301"/>
                <a:gd name="connsiteY120" fmla="*/ 116594 h 254041"/>
                <a:gd name="connsiteX121" fmla="*/ 98264 w 277301"/>
                <a:gd name="connsiteY121" fmla="*/ 116184 h 254041"/>
                <a:gd name="connsiteX122" fmla="*/ 94426 w 277301"/>
                <a:gd name="connsiteY122" fmla="*/ 121242 h 254041"/>
                <a:gd name="connsiteX123" fmla="*/ 89101 w 277301"/>
                <a:gd name="connsiteY123" fmla="*/ 129643 h 254041"/>
                <a:gd name="connsiteX124" fmla="*/ 89396 w 277301"/>
                <a:gd name="connsiteY124" fmla="*/ 136644 h 254041"/>
                <a:gd name="connsiteX125" fmla="*/ 88863 w 277301"/>
                <a:gd name="connsiteY125" fmla="*/ 143206 h 254041"/>
                <a:gd name="connsiteX126" fmla="*/ 69098 w 277301"/>
                <a:gd name="connsiteY126" fmla="*/ 149417 h 254041"/>
                <a:gd name="connsiteX127" fmla="*/ 61669 w 277301"/>
                <a:gd name="connsiteY127" fmla="*/ 148474 h 254041"/>
                <a:gd name="connsiteX128" fmla="*/ 55744 w 277301"/>
                <a:gd name="connsiteY128" fmla="*/ 149588 h 254041"/>
                <a:gd name="connsiteX129" fmla="*/ 51458 w 277301"/>
                <a:gd name="connsiteY129" fmla="*/ 151903 h 254041"/>
                <a:gd name="connsiteX130" fmla="*/ 44372 w 277301"/>
                <a:gd name="connsiteY130" fmla="*/ 150255 h 254041"/>
                <a:gd name="connsiteX131" fmla="*/ 33675 w 277301"/>
                <a:gd name="connsiteY131" fmla="*/ 151322 h 254041"/>
                <a:gd name="connsiteX132" fmla="*/ 25836 w 277301"/>
                <a:gd name="connsiteY132" fmla="*/ 152112 h 254041"/>
                <a:gd name="connsiteX133" fmla="*/ 16225 w 277301"/>
                <a:gd name="connsiteY133" fmla="*/ 148855 h 254041"/>
                <a:gd name="connsiteX134" fmla="*/ 4595 w 277301"/>
                <a:gd name="connsiteY134" fmla="*/ 144835 h 254041"/>
                <a:gd name="connsiteX135" fmla="*/ -158 w 277301"/>
                <a:gd name="connsiteY135" fmla="*/ 143245 h 254041"/>
                <a:gd name="connsiteX136" fmla="*/ 3119 w 277301"/>
                <a:gd name="connsiteY136" fmla="*/ 147483 h 254041"/>
                <a:gd name="connsiteX137" fmla="*/ 6776 w 277301"/>
                <a:gd name="connsiteY137" fmla="*/ 151846 h 254041"/>
                <a:gd name="connsiteX138" fmla="*/ 8719 w 277301"/>
                <a:gd name="connsiteY138" fmla="*/ 156913 h 254041"/>
                <a:gd name="connsiteX139" fmla="*/ 12349 w 277301"/>
                <a:gd name="connsiteY139" fmla="*/ 162857 h 254041"/>
                <a:gd name="connsiteX140" fmla="*/ 16225 w 277301"/>
                <a:gd name="connsiteY140" fmla="*/ 167000 h 254041"/>
                <a:gd name="connsiteX141" fmla="*/ 23198 w 277301"/>
                <a:gd name="connsiteY141" fmla="*/ 169600 h 254041"/>
                <a:gd name="connsiteX142" fmla="*/ 28093 w 277301"/>
                <a:gd name="connsiteY142" fmla="*/ 173515 h 254041"/>
                <a:gd name="connsiteX143" fmla="*/ 31065 w 277301"/>
                <a:gd name="connsiteY143" fmla="*/ 178020 h 254041"/>
                <a:gd name="connsiteX144" fmla="*/ 32218 w 277301"/>
                <a:gd name="connsiteY144" fmla="*/ 185364 h 254041"/>
                <a:gd name="connsiteX145" fmla="*/ 31646 w 277301"/>
                <a:gd name="connsiteY145" fmla="*/ 190622 h 254041"/>
                <a:gd name="connsiteX146" fmla="*/ 38123 w 277301"/>
                <a:gd name="connsiteY146" fmla="*/ 192117 h 254041"/>
                <a:gd name="connsiteX147" fmla="*/ 39076 w 277301"/>
                <a:gd name="connsiteY147" fmla="*/ 198271 h 254041"/>
                <a:gd name="connsiteX148" fmla="*/ 38095 w 277301"/>
                <a:gd name="connsiteY148" fmla="*/ 203481 h 254041"/>
                <a:gd name="connsiteX149" fmla="*/ 31437 w 277301"/>
                <a:gd name="connsiteY149" fmla="*/ 203414 h 254041"/>
                <a:gd name="connsiteX150" fmla="*/ 25570 w 277301"/>
                <a:gd name="connsiteY150" fmla="*/ 205005 h 254041"/>
                <a:gd name="connsiteX151" fmla="*/ 22493 w 277301"/>
                <a:gd name="connsiteY151" fmla="*/ 208777 h 254041"/>
                <a:gd name="connsiteX152" fmla="*/ 16463 w 277301"/>
                <a:gd name="connsiteY152" fmla="*/ 210777 h 254041"/>
                <a:gd name="connsiteX153" fmla="*/ 15511 w 277301"/>
                <a:gd name="connsiteY153" fmla="*/ 217054 h 254041"/>
                <a:gd name="connsiteX154" fmla="*/ 13015 w 277301"/>
                <a:gd name="connsiteY154" fmla="*/ 221769 h 254041"/>
                <a:gd name="connsiteX155" fmla="*/ 12167 w 277301"/>
                <a:gd name="connsiteY155" fmla="*/ 229922 h 254041"/>
                <a:gd name="connsiteX156" fmla="*/ 15882 w 277301"/>
                <a:gd name="connsiteY156" fmla="*/ 233056 h 254041"/>
                <a:gd name="connsiteX157" fmla="*/ 20416 w 277301"/>
                <a:gd name="connsiteY157" fmla="*/ 229817 h 254041"/>
                <a:gd name="connsiteX158" fmla="*/ 26150 w 277301"/>
                <a:gd name="connsiteY158" fmla="*/ 229636 h 254041"/>
                <a:gd name="connsiteX159" fmla="*/ 32199 w 277301"/>
                <a:gd name="connsiteY159" fmla="*/ 229246 h 254041"/>
                <a:gd name="connsiteX160" fmla="*/ 38180 w 277301"/>
                <a:gd name="connsiteY160" fmla="*/ 229255 h 254041"/>
                <a:gd name="connsiteX161" fmla="*/ 43010 w 277301"/>
                <a:gd name="connsiteY161" fmla="*/ 229989 h 254041"/>
                <a:gd name="connsiteX162" fmla="*/ 47639 w 277301"/>
                <a:gd name="connsiteY162" fmla="*/ 226912 h 254041"/>
                <a:gd name="connsiteX163" fmla="*/ 52582 w 277301"/>
                <a:gd name="connsiteY163" fmla="*/ 227493 h 254041"/>
                <a:gd name="connsiteX164" fmla="*/ 57221 w 277301"/>
                <a:gd name="connsiteY164" fmla="*/ 225569 h 254041"/>
                <a:gd name="connsiteX165" fmla="*/ 62031 w 277301"/>
                <a:gd name="connsiteY165" fmla="*/ 226103 h 254041"/>
                <a:gd name="connsiteX166" fmla="*/ 55421 w 277301"/>
                <a:gd name="connsiteY166" fmla="*/ 227455 h 254041"/>
                <a:gd name="connsiteX167" fmla="*/ 60221 w 277301"/>
                <a:gd name="connsiteY167" fmla="*/ 228751 h 254041"/>
                <a:gd name="connsiteX168" fmla="*/ 71651 w 277301"/>
                <a:gd name="connsiteY168" fmla="*/ 227979 h 254041"/>
                <a:gd name="connsiteX169" fmla="*/ 76404 w 277301"/>
                <a:gd name="connsiteY169" fmla="*/ 226855 h 254041"/>
                <a:gd name="connsiteX170" fmla="*/ 84986 w 277301"/>
                <a:gd name="connsiteY170" fmla="*/ 225969 h 254041"/>
                <a:gd name="connsiteX171" fmla="*/ 93064 w 277301"/>
                <a:gd name="connsiteY171" fmla="*/ 226388 h 254041"/>
                <a:gd name="connsiteX172" fmla="*/ 88625 w 277301"/>
                <a:gd name="connsiteY172" fmla="*/ 224398 h 254041"/>
                <a:gd name="connsiteX173" fmla="*/ 93492 w 277301"/>
                <a:gd name="connsiteY173" fmla="*/ 223293 h 254041"/>
                <a:gd name="connsiteX174" fmla="*/ 96636 w 277301"/>
                <a:gd name="connsiteY174" fmla="*/ 230084 h 254041"/>
                <a:gd name="connsiteX175" fmla="*/ 95663 w 277301"/>
                <a:gd name="connsiteY175" fmla="*/ 234961 h 254041"/>
                <a:gd name="connsiteX176" fmla="*/ 100684 w 277301"/>
                <a:gd name="connsiteY176" fmla="*/ 237590 h 254041"/>
                <a:gd name="connsiteX177" fmla="*/ 105865 w 277301"/>
                <a:gd name="connsiteY177" fmla="*/ 237123 h 254041"/>
                <a:gd name="connsiteX178" fmla="*/ 110808 w 277301"/>
                <a:gd name="connsiteY178" fmla="*/ 238447 h 254041"/>
                <a:gd name="connsiteX179" fmla="*/ 108580 w 277301"/>
                <a:gd name="connsiteY179" fmla="*/ 243295 h 254041"/>
                <a:gd name="connsiteX180" fmla="*/ 109523 w 277301"/>
                <a:gd name="connsiteY180" fmla="*/ 248286 h 254041"/>
                <a:gd name="connsiteX181" fmla="*/ 115047 w 277301"/>
                <a:gd name="connsiteY181" fmla="*/ 248296 h 254041"/>
                <a:gd name="connsiteX182" fmla="*/ 120010 w 277301"/>
                <a:gd name="connsiteY182" fmla="*/ 249467 h 25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77301" h="254041">
                  <a:moveTo>
                    <a:pt x="120896" y="253944"/>
                  </a:moveTo>
                  <a:lnTo>
                    <a:pt x="124058" y="250001"/>
                  </a:lnTo>
                  <a:lnTo>
                    <a:pt x="130325" y="246334"/>
                  </a:lnTo>
                  <a:lnTo>
                    <a:pt x="124144" y="250096"/>
                  </a:lnTo>
                  <a:lnTo>
                    <a:pt x="129268" y="251163"/>
                  </a:lnTo>
                  <a:lnTo>
                    <a:pt x="131221" y="246172"/>
                  </a:lnTo>
                  <a:lnTo>
                    <a:pt x="137259" y="247600"/>
                  </a:lnTo>
                  <a:lnTo>
                    <a:pt x="142079" y="247058"/>
                  </a:lnTo>
                  <a:lnTo>
                    <a:pt x="151023" y="248810"/>
                  </a:lnTo>
                  <a:lnTo>
                    <a:pt x="158872" y="244676"/>
                  </a:lnTo>
                  <a:lnTo>
                    <a:pt x="164396" y="247772"/>
                  </a:lnTo>
                  <a:lnTo>
                    <a:pt x="169054" y="244686"/>
                  </a:lnTo>
                  <a:lnTo>
                    <a:pt x="168968" y="239676"/>
                  </a:lnTo>
                  <a:lnTo>
                    <a:pt x="165987" y="234456"/>
                  </a:lnTo>
                  <a:lnTo>
                    <a:pt x="163015" y="228579"/>
                  </a:lnTo>
                  <a:lnTo>
                    <a:pt x="161672" y="222788"/>
                  </a:lnTo>
                  <a:lnTo>
                    <a:pt x="157071" y="221416"/>
                  </a:lnTo>
                  <a:lnTo>
                    <a:pt x="152252" y="216606"/>
                  </a:lnTo>
                  <a:lnTo>
                    <a:pt x="153614" y="208186"/>
                  </a:lnTo>
                  <a:lnTo>
                    <a:pt x="148613" y="204709"/>
                  </a:lnTo>
                  <a:lnTo>
                    <a:pt x="142584" y="201728"/>
                  </a:lnTo>
                  <a:lnTo>
                    <a:pt x="144174" y="193260"/>
                  </a:lnTo>
                  <a:lnTo>
                    <a:pt x="148175" y="189622"/>
                  </a:lnTo>
                  <a:lnTo>
                    <a:pt x="151337" y="185821"/>
                  </a:lnTo>
                  <a:lnTo>
                    <a:pt x="154319" y="180211"/>
                  </a:lnTo>
                  <a:lnTo>
                    <a:pt x="158824" y="177611"/>
                  </a:lnTo>
                  <a:lnTo>
                    <a:pt x="162177" y="181840"/>
                  </a:lnTo>
                  <a:lnTo>
                    <a:pt x="168863" y="182173"/>
                  </a:lnTo>
                  <a:lnTo>
                    <a:pt x="173921" y="180668"/>
                  </a:lnTo>
                  <a:lnTo>
                    <a:pt x="182084" y="178773"/>
                  </a:lnTo>
                  <a:lnTo>
                    <a:pt x="187085" y="170972"/>
                  </a:lnTo>
                  <a:lnTo>
                    <a:pt x="188837" y="165400"/>
                  </a:lnTo>
                  <a:lnTo>
                    <a:pt x="198029" y="159485"/>
                  </a:lnTo>
                  <a:lnTo>
                    <a:pt x="201239" y="155503"/>
                  </a:lnTo>
                  <a:lnTo>
                    <a:pt x="203506" y="151312"/>
                  </a:lnTo>
                  <a:lnTo>
                    <a:pt x="206839" y="141616"/>
                  </a:lnTo>
                  <a:lnTo>
                    <a:pt x="213507" y="139120"/>
                  </a:lnTo>
                  <a:lnTo>
                    <a:pt x="214869" y="133548"/>
                  </a:lnTo>
                  <a:lnTo>
                    <a:pt x="218498" y="128871"/>
                  </a:lnTo>
                  <a:lnTo>
                    <a:pt x="221899" y="125395"/>
                  </a:lnTo>
                  <a:lnTo>
                    <a:pt x="225556" y="121518"/>
                  </a:lnTo>
                  <a:lnTo>
                    <a:pt x="225604" y="116489"/>
                  </a:lnTo>
                  <a:lnTo>
                    <a:pt x="227337" y="111850"/>
                  </a:lnTo>
                  <a:lnTo>
                    <a:pt x="224804" y="107297"/>
                  </a:lnTo>
                  <a:lnTo>
                    <a:pt x="228728" y="103430"/>
                  </a:lnTo>
                  <a:lnTo>
                    <a:pt x="233528" y="101211"/>
                  </a:lnTo>
                  <a:lnTo>
                    <a:pt x="238625" y="98487"/>
                  </a:lnTo>
                  <a:lnTo>
                    <a:pt x="236481" y="94105"/>
                  </a:lnTo>
                  <a:lnTo>
                    <a:pt x="230262" y="92353"/>
                  </a:lnTo>
                  <a:lnTo>
                    <a:pt x="227518" y="88228"/>
                  </a:lnTo>
                  <a:lnTo>
                    <a:pt x="223794" y="84399"/>
                  </a:lnTo>
                  <a:lnTo>
                    <a:pt x="219679" y="80179"/>
                  </a:lnTo>
                  <a:lnTo>
                    <a:pt x="219765" y="74417"/>
                  </a:lnTo>
                  <a:lnTo>
                    <a:pt x="217012" y="70416"/>
                  </a:lnTo>
                  <a:lnTo>
                    <a:pt x="220394" y="65111"/>
                  </a:lnTo>
                  <a:lnTo>
                    <a:pt x="214831" y="61463"/>
                  </a:lnTo>
                  <a:lnTo>
                    <a:pt x="215097" y="55272"/>
                  </a:lnTo>
                  <a:lnTo>
                    <a:pt x="215564" y="49528"/>
                  </a:lnTo>
                  <a:lnTo>
                    <a:pt x="221851" y="46423"/>
                  </a:lnTo>
                  <a:lnTo>
                    <a:pt x="227871" y="48423"/>
                  </a:lnTo>
                  <a:lnTo>
                    <a:pt x="233614" y="49614"/>
                  </a:lnTo>
                  <a:lnTo>
                    <a:pt x="238634" y="50871"/>
                  </a:lnTo>
                  <a:lnTo>
                    <a:pt x="245701" y="52138"/>
                  </a:lnTo>
                  <a:lnTo>
                    <a:pt x="251074" y="48919"/>
                  </a:lnTo>
                  <a:lnTo>
                    <a:pt x="256227" y="47718"/>
                  </a:lnTo>
                  <a:lnTo>
                    <a:pt x="261208" y="47166"/>
                  </a:lnTo>
                  <a:lnTo>
                    <a:pt x="264228" y="42946"/>
                  </a:lnTo>
                  <a:lnTo>
                    <a:pt x="269666" y="40775"/>
                  </a:lnTo>
                  <a:lnTo>
                    <a:pt x="277144" y="34965"/>
                  </a:lnTo>
                  <a:lnTo>
                    <a:pt x="272610" y="32688"/>
                  </a:lnTo>
                  <a:lnTo>
                    <a:pt x="267323" y="30249"/>
                  </a:lnTo>
                  <a:lnTo>
                    <a:pt x="262475" y="28821"/>
                  </a:lnTo>
                  <a:lnTo>
                    <a:pt x="259608" y="24268"/>
                  </a:lnTo>
                  <a:lnTo>
                    <a:pt x="252636" y="25382"/>
                  </a:lnTo>
                  <a:lnTo>
                    <a:pt x="248959" y="20667"/>
                  </a:lnTo>
                  <a:lnTo>
                    <a:pt x="249559" y="15172"/>
                  </a:lnTo>
                  <a:lnTo>
                    <a:pt x="245540" y="9771"/>
                  </a:lnTo>
                  <a:lnTo>
                    <a:pt x="241530" y="5647"/>
                  </a:lnTo>
                  <a:lnTo>
                    <a:pt x="239015" y="1465"/>
                  </a:lnTo>
                  <a:lnTo>
                    <a:pt x="233614" y="1999"/>
                  </a:lnTo>
                  <a:lnTo>
                    <a:pt x="228480" y="-97"/>
                  </a:lnTo>
                  <a:lnTo>
                    <a:pt x="223489" y="2141"/>
                  </a:lnTo>
                  <a:lnTo>
                    <a:pt x="219127" y="4818"/>
                  </a:lnTo>
                  <a:lnTo>
                    <a:pt x="213698" y="3818"/>
                  </a:lnTo>
                  <a:lnTo>
                    <a:pt x="206830" y="3618"/>
                  </a:lnTo>
                  <a:lnTo>
                    <a:pt x="201268" y="3970"/>
                  </a:lnTo>
                  <a:lnTo>
                    <a:pt x="194543" y="4618"/>
                  </a:lnTo>
                  <a:lnTo>
                    <a:pt x="188618" y="6885"/>
                  </a:lnTo>
                  <a:lnTo>
                    <a:pt x="182627" y="10876"/>
                  </a:lnTo>
                  <a:lnTo>
                    <a:pt x="177664" y="12400"/>
                  </a:lnTo>
                  <a:lnTo>
                    <a:pt x="174464" y="16638"/>
                  </a:lnTo>
                  <a:lnTo>
                    <a:pt x="170435" y="21077"/>
                  </a:lnTo>
                  <a:lnTo>
                    <a:pt x="174274" y="24373"/>
                  </a:lnTo>
                  <a:lnTo>
                    <a:pt x="175417" y="29631"/>
                  </a:lnTo>
                  <a:lnTo>
                    <a:pt x="177379" y="34298"/>
                  </a:lnTo>
                  <a:lnTo>
                    <a:pt x="177483" y="39584"/>
                  </a:lnTo>
                  <a:lnTo>
                    <a:pt x="172273" y="44842"/>
                  </a:lnTo>
                  <a:lnTo>
                    <a:pt x="168978" y="48338"/>
                  </a:lnTo>
                  <a:lnTo>
                    <a:pt x="168130" y="53976"/>
                  </a:lnTo>
                  <a:lnTo>
                    <a:pt x="169301" y="59177"/>
                  </a:lnTo>
                  <a:lnTo>
                    <a:pt x="164939" y="63006"/>
                  </a:lnTo>
                  <a:lnTo>
                    <a:pt x="158805" y="63663"/>
                  </a:lnTo>
                  <a:lnTo>
                    <a:pt x="153328" y="62463"/>
                  </a:lnTo>
                  <a:lnTo>
                    <a:pt x="148309" y="63654"/>
                  </a:lnTo>
                  <a:lnTo>
                    <a:pt x="152042" y="68073"/>
                  </a:lnTo>
                  <a:lnTo>
                    <a:pt x="154699" y="73036"/>
                  </a:lnTo>
                  <a:lnTo>
                    <a:pt x="153328" y="77979"/>
                  </a:lnTo>
                  <a:lnTo>
                    <a:pt x="147946" y="80351"/>
                  </a:lnTo>
                  <a:lnTo>
                    <a:pt x="142327" y="82256"/>
                  </a:lnTo>
                  <a:lnTo>
                    <a:pt x="140574" y="86990"/>
                  </a:lnTo>
                  <a:lnTo>
                    <a:pt x="138764" y="91533"/>
                  </a:lnTo>
                  <a:lnTo>
                    <a:pt x="138641" y="97953"/>
                  </a:lnTo>
                  <a:lnTo>
                    <a:pt x="139546" y="103354"/>
                  </a:lnTo>
                  <a:lnTo>
                    <a:pt x="135964" y="107735"/>
                  </a:lnTo>
                  <a:lnTo>
                    <a:pt x="131449" y="109697"/>
                  </a:lnTo>
                  <a:lnTo>
                    <a:pt x="127982" y="106211"/>
                  </a:lnTo>
                  <a:lnTo>
                    <a:pt x="122153" y="106631"/>
                  </a:lnTo>
                  <a:lnTo>
                    <a:pt x="117266" y="108821"/>
                  </a:lnTo>
                  <a:lnTo>
                    <a:pt x="112837" y="111345"/>
                  </a:lnTo>
                  <a:lnTo>
                    <a:pt x="109266" y="116641"/>
                  </a:lnTo>
                  <a:lnTo>
                    <a:pt x="103741" y="116594"/>
                  </a:lnTo>
                  <a:lnTo>
                    <a:pt x="98264" y="116184"/>
                  </a:lnTo>
                  <a:lnTo>
                    <a:pt x="94426" y="121242"/>
                  </a:lnTo>
                  <a:lnTo>
                    <a:pt x="89101" y="129643"/>
                  </a:lnTo>
                  <a:lnTo>
                    <a:pt x="89396" y="136644"/>
                  </a:lnTo>
                  <a:lnTo>
                    <a:pt x="88863" y="143206"/>
                  </a:lnTo>
                  <a:lnTo>
                    <a:pt x="69098" y="149417"/>
                  </a:lnTo>
                  <a:lnTo>
                    <a:pt x="61669" y="148474"/>
                  </a:lnTo>
                  <a:lnTo>
                    <a:pt x="55744" y="149588"/>
                  </a:lnTo>
                  <a:lnTo>
                    <a:pt x="51458" y="151903"/>
                  </a:lnTo>
                  <a:lnTo>
                    <a:pt x="44372" y="150255"/>
                  </a:lnTo>
                  <a:lnTo>
                    <a:pt x="33675" y="151322"/>
                  </a:lnTo>
                  <a:lnTo>
                    <a:pt x="25836" y="152112"/>
                  </a:lnTo>
                  <a:lnTo>
                    <a:pt x="16225" y="148855"/>
                  </a:lnTo>
                  <a:lnTo>
                    <a:pt x="4595" y="144835"/>
                  </a:lnTo>
                  <a:lnTo>
                    <a:pt x="-158" y="143245"/>
                  </a:lnTo>
                  <a:lnTo>
                    <a:pt x="3119" y="147483"/>
                  </a:lnTo>
                  <a:lnTo>
                    <a:pt x="6776" y="151846"/>
                  </a:lnTo>
                  <a:lnTo>
                    <a:pt x="8719" y="156913"/>
                  </a:lnTo>
                  <a:lnTo>
                    <a:pt x="12349" y="162857"/>
                  </a:lnTo>
                  <a:lnTo>
                    <a:pt x="16225" y="167000"/>
                  </a:lnTo>
                  <a:lnTo>
                    <a:pt x="23198" y="169600"/>
                  </a:lnTo>
                  <a:lnTo>
                    <a:pt x="28093" y="173515"/>
                  </a:lnTo>
                  <a:lnTo>
                    <a:pt x="31065" y="178020"/>
                  </a:lnTo>
                  <a:lnTo>
                    <a:pt x="32218" y="185364"/>
                  </a:lnTo>
                  <a:lnTo>
                    <a:pt x="31646" y="190622"/>
                  </a:lnTo>
                  <a:lnTo>
                    <a:pt x="38123" y="192117"/>
                  </a:lnTo>
                  <a:lnTo>
                    <a:pt x="39076" y="198271"/>
                  </a:lnTo>
                  <a:lnTo>
                    <a:pt x="38095" y="203481"/>
                  </a:lnTo>
                  <a:lnTo>
                    <a:pt x="31437" y="203414"/>
                  </a:lnTo>
                  <a:lnTo>
                    <a:pt x="25570" y="205005"/>
                  </a:lnTo>
                  <a:lnTo>
                    <a:pt x="22493" y="208777"/>
                  </a:lnTo>
                  <a:lnTo>
                    <a:pt x="16463" y="210777"/>
                  </a:lnTo>
                  <a:lnTo>
                    <a:pt x="15511" y="217054"/>
                  </a:lnTo>
                  <a:lnTo>
                    <a:pt x="13015" y="221769"/>
                  </a:lnTo>
                  <a:lnTo>
                    <a:pt x="12167" y="229922"/>
                  </a:lnTo>
                  <a:lnTo>
                    <a:pt x="15882" y="233056"/>
                  </a:lnTo>
                  <a:lnTo>
                    <a:pt x="20416" y="229817"/>
                  </a:lnTo>
                  <a:lnTo>
                    <a:pt x="26150" y="229636"/>
                  </a:lnTo>
                  <a:lnTo>
                    <a:pt x="32199" y="229246"/>
                  </a:lnTo>
                  <a:lnTo>
                    <a:pt x="38180" y="229255"/>
                  </a:lnTo>
                  <a:lnTo>
                    <a:pt x="43010" y="229989"/>
                  </a:lnTo>
                  <a:lnTo>
                    <a:pt x="47639" y="226912"/>
                  </a:lnTo>
                  <a:lnTo>
                    <a:pt x="52582" y="227493"/>
                  </a:lnTo>
                  <a:lnTo>
                    <a:pt x="57221" y="225569"/>
                  </a:lnTo>
                  <a:lnTo>
                    <a:pt x="62031" y="226103"/>
                  </a:lnTo>
                  <a:lnTo>
                    <a:pt x="55421" y="227455"/>
                  </a:lnTo>
                  <a:lnTo>
                    <a:pt x="60221" y="228751"/>
                  </a:lnTo>
                  <a:lnTo>
                    <a:pt x="71651" y="227979"/>
                  </a:lnTo>
                  <a:lnTo>
                    <a:pt x="76404" y="226855"/>
                  </a:lnTo>
                  <a:lnTo>
                    <a:pt x="84986" y="225969"/>
                  </a:lnTo>
                  <a:lnTo>
                    <a:pt x="93064" y="226388"/>
                  </a:lnTo>
                  <a:lnTo>
                    <a:pt x="88625" y="224398"/>
                  </a:lnTo>
                  <a:lnTo>
                    <a:pt x="93492" y="223293"/>
                  </a:lnTo>
                  <a:lnTo>
                    <a:pt x="96636" y="230084"/>
                  </a:lnTo>
                  <a:lnTo>
                    <a:pt x="95663" y="234961"/>
                  </a:lnTo>
                  <a:lnTo>
                    <a:pt x="100684" y="237590"/>
                  </a:lnTo>
                  <a:lnTo>
                    <a:pt x="105865" y="237123"/>
                  </a:lnTo>
                  <a:lnTo>
                    <a:pt x="110808" y="238447"/>
                  </a:lnTo>
                  <a:lnTo>
                    <a:pt x="108580" y="243295"/>
                  </a:lnTo>
                  <a:lnTo>
                    <a:pt x="109523" y="248286"/>
                  </a:lnTo>
                  <a:lnTo>
                    <a:pt x="115047" y="248296"/>
                  </a:lnTo>
                  <a:lnTo>
                    <a:pt x="120010" y="249467"/>
                  </a:lnTo>
                  <a:close/>
                </a:path>
              </a:pathLst>
            </a:custGeom>
            <a:solidFill>
              <a:srgbClr val="768EEB"/>
            </a:solidFill>
            <a:ln w="0" cap="flat">
              <a:solidFill>
                <a:srgbClr val="768EEB"/>
              </a:solid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63350A48-95CF-83D5-7AFD-715A7CC01448}"/>
                </a:ext>
              </a:extLst>
            </p:cNvPr>
            <p:cNvSpPr/>
            <p:nvPr/>
          </p:nvSpPr>
          <p:spPr>
            <a:xfrm>
              <a:off x="8028016" y="3589350"/>
              <a:ext cx="198258" cy="189320"/>
            </a:xfrm>
            <a:custGeom>
              <a:avLst/>
              <a:gdLst>
                <a:gd name="connsiteX0" fmla="*/ 6947 w 163953"/>
                <a:gd name="connsiteY0" fmla="*/ 29107 h 156562"/>
                <a:gd name="connsiteX1" fmla="*/ 8805 w 163953"/>
                <a:gd name="connsiteY1" fmla="*/ 23573 h 156562"/>
                <a:gd name="connsiteX2" fmla="*/ 4233 w 163953"/>
                <a:gd name="connsiteY2" fmla="*/ 25668 h 156562"/>
                <a:gd name="connsiteX3" fmla="*/ 143545 w 163953"/>
                <a:gd name="connsiteY3" fmla="*/ 156466 h 156562"/>
                <a:gd name="connsiteX4" fmla="*/ 141231 w 163953"/>
                <a:gd name="connsiteY4" fmla="*/ 152113 h 156562"/>
                <a:gd name="connsiteX5" fmla="*/ 141326 w 163953"/>
                <a:gd name="connsiteY5" fmla="*/ 145445 h 156562"/>
                <a:gd name="connsiteX6" fmla="*/ 142489 w 163953"/>
                <a:gd name="connsiteY6" fmla="*/ 139854 h 156562"/>
                <a:gd name="connsiteX7" fmla="*/ 145441 w 163953"/>
                <a:gd name="connsiteY7" fmla="*/ 136073 h 156562"/>
                <a:gd name="connsiteX8" fmla="*/ 150689 w 163953"/>
                <a:gd name="connsiteY8" fmla="*/ 128843 h 156562"/>
                <a:gd name="connsiteX9" fmla="*/ 155681 w 163953"/>
                <a:gd name="connsiteY9" fmla="*/ 124204 h 156562"/>
                <a:gd name="connsiteX10" fmla="*/ 159357 w 163953"/>
                <a:gd name="connsiteY10" fmla="*/ 120604 h 156562"/>
                <a:gd name="connsiteX11" fmla="*/ 163767 w 163953"/>
                <a:gd name="connsiteY11" fmla="*/ 118042 h 156562"/>
                <a:gd name="connsiteX12" fmla="*/ 163796 w 163953"/>
                <a:gd name="connsiteY12" fmla="*/ 112384 h 156562"/>
                <a:gd name="connsiteX13" fmla="*/ 162110 w 163953"/>
                <a:gd name="connsiteY13" fmla="*/ 106335 h 156562"/>
                <a:gd name="connsiteX14" fmla="*/ 160157 w 163953"/>
                <a:gd name="connsiteY14" fmla="*/ 101944 h 156562"/>
                <a:gd name="connsiteX15" fmla="*/ 157404 w 163953"/>
                <a:gd name="connsiteY15" fmla="*/ 97392 h 156562"/>
                <a:gd name="connsiteX16" fmla="*/ 157261 w 163953"/>
                <a:gd name="connsiteY16" fmla="*/ 92629 h 156562"/>
                <a:gd name="connsiteX17" fmla="*/ 154985 w 163953"/>
                <a:gd name="connsiteY17" fmla="*/ 87714 h 156562"/>
                <a:gd name="connsiteX18" fmla="*/ 156005 w 163953"/>
                <a:gd name="connsiteY18" fmla="*/ 82742 h 156562"/>
                <a:gd name="connsiteX19" fmla="*/ 156938 w 163953"/>
                <a:gd name="connsiteY19" fmla="*/ 77980 h 156562"/>
                <a:gd name="connsiteX20" fmla="*/ 154461 w 163953"/>
                <a:gd name="connsiteY20" fmla="*/ 73836 h 156562"/>
                <a:gd name="connsiteX21" fmla="*/ 149442 w 163953"/>
                <a:gd name="connsiteY21" fmla="*/ 72398 h 156562"/>
                <a:gd name="connsiteX22" fmla="*/ 151975 w 163953"/>
                <a:gd name="connsiteY22" fmla="*/ 65835 h 156562"/>
                <a:gd name="connsiteX23" fmla="*/ 156681 w 163953"/>
                <a:gd name="connsiteY23" fmla="*/ 62073 h 156562"/>
                <a:gd name="connsiteX24" fmla="*/ 161596 w 163953"/>
                <a:gd name="connsiteY24" fmla="*/ 59196 h 156562"/>
                <a:gd name="connsiteX25" fmla="*/ 161386 w 163953"/>
                <a:gd name="connsiteY25" fmla="*/ 54110 h 156562"/>
                <a:gd name="connsiteX26" fmla="*/ 160500 w 163953"/>
                <a:gd name="connsiteY26" fmla="*/ 49081 h 156562"/>
                <a:gd name="connsiteX27" fmla="*/ 157767 w 163953"/>
                <a:gd name="connsiteY27" fmla="*/ 39251 h 156562"/>
                <a:gd name="connsiteX28" fmla="*/ 155757 w 163953"/>
                <a:gd name="connsiteY28" fmla="*/ 31783 h 156562"/>
                <a:gd name="connsiteX29" fmla="*/ 154537 w 163953"/>
                <a:gd name="connsiteY29" fmla="*/ 25887 h 156562"/>
                <a:gd name="connsiteX30" fmla="*/ 154223 w 163953"/>
                <a:gd name="connsiteY30" fmla="*/ 20239 h 156562"/>
                <a:gd name="connsiteX31" fmla="*/ 149937 w 163953"/>
                <a:gd name="connsiteY31" fmla="*/ 16172 h 156562"/>
                <a:gd name="connsiteX32" fmla="*/ 145974 w 163953"/>
                <a:gd name="connsiteY32" fmla="*/ 13305 h 156562"/>
                <a:gd name="connsiteX33" fmla="*/ 140793 w 163953"/>
                <a:gd name="connsiteY33" fmla="*/ 13352 h 156562"/>
                <a:gd name="connsiteX34" fmla="*/ 134859 w 163953"/>
                <a:gd name="connsiteY34" fmla="*/ 13829 h 156562"/>
                <a:gd name="connsiteX35" fmla="*/ 126277 w 163953"/>
                <a:gd name="connsiteY35" fmla="*/ 14162 h 156562"/>
                <a:gd name="connsiteX36" fmla="*/ 121190 w 163953"/>
                <a:gd name="connsiteY36" fmla="*/ 14381 h 156562"/>
                <a:gd name="connsiteX37" fmla="*/ 115361 w 163953"/>
                <a:gd name="connsiteY37" fmla="*/ 13857 h 156562"/>
                <a:gd name="connsiteX38" fmla="*/ 109989 w 163953"/>
                <a:gd name="connsiteY38" fmla="*/ 13362 h 156562"/>
                <a:gd name="connsiteX39" fmla="*/ 103703 w 163953"/>
                <a:gd name="connsiteY39" fmla="*/ 12571 h 156562"/>
                <a:gd name="connsiteX40" fmla="*/ 97597 w 163953"/>
                <a:gd name="connsiteY40" fmla="*/ 11600 h 156562"/>
                <a:gd name="connsiteX41" fmla="*/ 92368 w 163953"/>
                <a:gd name="connsiteY41" fmla="*/ 11295 h 156562"/>
                <a:gd name="connsiteX42" fmla="*/ 88091 w 163953"/>
                <a:gd name="connsiteY42" fmla="*/ 14524 h 156562"/>
                <a:gd name="connsiteX43" fmla="*/ 79909 w 163953"/>
                <a:gd name="connsiteY43" fmla="*/ 13791 h 156562"/>
                <a:gd name="connsiteX44" fmla="*/ 74585 w 163953"/>
                <a:gd name="connsiteY44" fmla="*/ 13533 h 156562"/>
                <a:gd name="connsiteX45" fmla="*/ 72384 w 163953"/>
                <a:gd name="connsiteY45" fmla="*/ 8418 h 156562"/>
                <a:gd name="connsiteX46" fmla="*/ 71175 w 163953"/>
                <a:gd name="connsiteY46" fmla="*/ 3799 h 156562"/>
                <a:gd name="connsiteX47" fmla="*/ 76776 w 163953"/>
                <a:gd name="connsiteY47" fmla="*/ 6742 h 156562"/>
                <a:gd name="connsiteX48" fmla="*/ 71327 w 163953"/>
                <a:gd name="connsiteY48" fmla="*/ 1637 h 156562"/>
                <a:gd name="connsiteX49" fmla="*/ 62993 w 163953"/>
                <a:gd name="connsiteY49" fmla="*/ -97 h 156562"/>
                <a:gd name="connsiteX50" fmla="*/ 51001 w 163953"/>
                <a:gd name="connsiteY50" fmla="*/ 2732 h 156562"/>
                <a:gd name="connsiteX51" fmla="*/ 46229 w 163953"/>
                <a:gd name="connsiteY51" fmla="*/ 6037 h 156562"/>
                <a:gd name="connsiteX52" fmla="*/ 39076 w 163953"/>
                <a:gd name="connsiteY52" fmla="*/ 8171 h 156562"/>
                <a:gd name="connsiteX53" fmla="*/ 33627 w 163953"/>
                <a:gd name="connsiteY53" fmla="*/ 14686 h 156562"/>
                <a:gd name="connsiteX54" fmla="*/ 25331 w 163953"/>
                <a:gd name="connsiteY54" fmla="*/ 17734 h 156562"/>
                <a:gd name="connsiteX55" fmla="*/ 18492 w 163953"/>
                <a:gd name="connsiteY55" fmla="*/ 19391 h 156562"/>
                <a:gd name="connsiteX56" fmla="*/ 9243 w 163953"/>
                <a:gd name="connsiteY56" fmla="*/ 22868 h 156562"/>
                <a:gd name="connsiteX57" fmla="*/ 7329 w 163953"/>
                <a:gd name="connsiteY57" fmla="*/ 28821 h 156562"/>
                <a:gd name="connsiteX58" fmla="*/ 7071 w 163953"/>
                <a:gd name="connsiteY58" fmla="*/ 33983 h 156562"/>
                <a:gd name="connsiteX59" fmla="*/ 2176 w 163953"/>
                <a:gd name="connsiteY59" fmla="*/ 30735 h 156562"/>
                <a:gd name="connsiteX60" fmla="*/ 2414 w 163953"/>
                <a:gd name="connsiteY60" fmla="*/ 35708 h 156562"/>
                <a:gd name="connsiteX61" fmla="*/ 3662 w 163953"/>
                <a:gd name="connsiteY61" fmla="*/ 40632 h 156562"/>
                <a:gd name="connsiteX62" fmla="*/ 3928 w 163953"/>
                <a:gd name="connsiteY62" fmla="*/ 45528 h 156562"/>
                <a:gd name="connsiteX63" fmla="*/ 2242 w 163953"/>
                <a:gd name="connsiteY63" fmla="*/ 50557 h 156562"/>
                <a:gd name="connsiteX64" fmla="*/ -158 w 163953"/>
                <a:gd name="connsiteY64" fmla="*/ 54729 h 156562"/>
                <a:gd name="connsiteX65" fmla="*/ 3376 w 163953"/>
                <a:gd name="connsiteY65" fmla="*/ 58529 h 156562"/>
                <a:gd name="connsiteX66" fmla="*/ 7081 w 163953"/>
                <a:gd name="connsiteY66" fmla="*/ 61987 h 156562"/>
                <a:gd name="connsiteX67" fmla="*/ 6300 w 163953"/>
                <a:gd name="connsiteY67" fmla="*/ 66911 h 156562"/>
                <a:gd name="connsiteX68" fmla="*/ 8624 w 163953"/>
                <a:gd name="connsiteY68" fmla="*/ 71588 h 156562"/>
                <a:gd name="connsiteX69" fmla="*/ 9558 w 163953"/>
                <a:gd name="connsiteY69" fmla="*/ 76313 h 156562"/>
                <a:gd name="connsiteX70" fmla="*/ 8672 w 163953"/>
                <a:gd name="connsiteY70" fmla="*/ 81161 h 156562"/>
                <a:gd name="connsiteX71" fmla="*/ 8662 w 163953"/>
                <a:gd name="connsiteY71" fmla="*/ 86314 h 156562"/>
                <a:gd name="connsiteX72" fmla="*/ 9405 w 163953"/>
                <a:gd name="connsiteY72" fmla="*/ 91181 h 156562"/>
                <a:gd name="connsiteX73" fmla="*/ 13215 w 163953"/>
                <a:gd name="connsiteY73" fmla="*/ 94058 h 156562"/>
                <a:gd name="connsiteX74" fmla="*/ 14167 w 163953"/>
                <a:gd name="connsiteY74" fmla="*/ 98896 h 156562"/>
                <a:gd name="connsiteX75" fmla="*/ 13091 w 163953"/>
                <a:gd name="connsiteY75" fmla="*/ 103811 h 156562"/>
                <a:gd name="connsiteX76" fmla="*/ 10777 w 163953"/>
                <a:gd name="connsiteY76" fmla="*/ 108079 h 156562"/>
                <a:gd name="connsiteX77" fmla="*/ 14091 w 163953"/>
                <a:gd name="connsiteY77" fmla="*/ 104459 h 156562"/>
                <a:gd name="connsiteX78" fmla="*/ 18587 w 163953"/>
                <a:gd name="connsiteY78" fmla="*/ 106288 h 156562"/>
                <a:gd name="connsiteX79" fmla="*/ 19940 w 163953"/>
                <a:gd name="connsiteY79" fmla="*/ 110879 h 156562"/>
                <a:gd name="connsiteX80" fmla="*/ 25903 w 163953"/>
                <a:gd name="connsiteY80" fmla="*/ 111974 h 156562"/>
                <a:gd name="connsiteX81" fmla="*/ 30436 w 163953"/>
                <a:gd name="connsiteY81" fmla="*/ 114632 h 156562"/>
                <a:gd name="connsiteX82" fmla="*/ 35342 w 163953"/>
                <a:gd name="connsiteY82" fmla="*/ 113993 h 156562"/>
                <a:gd name="connsiteX83" fmla="*/ 33694 w 163953"/>
                <a:gd name="connsiteY83" fmla="*/ 119461 h 156562"/>
                <a:gd name="connsiteX84" fmla="*/ 37427 w 163953"/>
                <a:gd name="connsiteY84" fmla="*/ 122680 h 156562"/>
                <a:gd name="connsiteX85" fmla="*/ 39895 w 163953"/>
                <a:gd name="connsiteY85" fmla="*/ 127395 h 156562"/>
                <a:gd name="connsiteX86" fmla="*/ 44714 w 163953"/>
                <a:gd name="connsiteY86" fmla="*/ 125985 h 156562"/>
                <a:gd name="connsiteX87" fmla="*/ 45324 w 163953"/>
                <a:gd name="connsiteY87" fmla="*/ 120966 h 156562"/>
                <a:gd name="connsiteX88" fmla="*/ 50210 w 163953"/>
                <a:gd name="connsiteY88" fmla="*/ 121090 h 156562"/>
                <a:gd name="connsiteX89" fmla="*/ 53944 w 163953"/>
                <a:gd name="connsiteY89" fmla="*/ 124509 h 156562"/>
                <a:gd name="connsiteX90" fmla="*/ 59240 w 163953"/>
                <a:gd name="connsiteY90" fmla="*/ 123290 h 156562"/>
                <a:gd name="connsiteX91" fmla="*/ 57573 w 163953"/>
                <a:gd name="connsiteY91" fmla="*/ 128186 h 156562"/>
                <a:gd name="connsiteX92" fmla="*/ 61202 w 163953"/>
                <a:gd name="connsiteY92" fmla="*/ 131767 h 156562"/>
                <a:gd name="connsiteX93" fmla="*/ 66155 w 163953"/>
                <a:gd name="connsiteY93" fmla="*/ 131101 h 156562"/>
                <a:gd name="connsiteX94" fmla="*/ 71613 w 163953"/>
                <a:gd name="connsiteY94" fmla="*/ 133558 h 156562"/>
                <a:gd name="connsiteX95" fmla="*/ 73718 w 163953"/>
                <a:gd name="connsiteY95" fmla="*/ 138187 h 156562"/>
                <a:gd name="connsiteX96" fmla="*/ 77261 w 163953"/>
                <a:gd name="connsiteY96" fmla="*/ 142311 h 156562"/>
                <a:gd name="connsiteX97" fmla="*/ 79585 w 163953"/>
                <a:gd name="connsiteY97" fmla="*/ 146521 h 156562"/>
                <a:gd name="connsiteX98" fmla="*/ 83776 w 163953"/>
                <a:gd name="connsiteY98" fmla="*/ 143588 h 156562"/>
                <a:gd name="connsiteX99" fmla="*/ 88672 w 163953"/>
                <a:gd name="connsiteY99" fmla="*/ 141997 h 156562"/>
                <a:gd name="connsiteX100" fmla="*/ 91444 w 163953"/>
                <a:gd name="connsiteY100" fmla="*/ 146417 h 156562"/>
                <a:gd name="connsiteX101" fmla="*/ 92539 w 163953"/>
                <a:gd name="connsiteY101" fmla="*/ 151284 h 156562"/>
                <a:gd name="connsiteX102" fmla="*/ 97912 w 163953"/>
                <a:gd name="connsiteY102" fmla="*/ 151989 h 156562"/>
                <a:gd name="connsiteX103" fmla="*/ 100121 w 163953"/>
                <a:gd name="connsiteY103" fmla="*/ 147626 h 156562"/>
                <a:gd name="connsiteX104" fmla="*/ 104893 w 163953"/>
                <a:gd name="connsiteY104" fmla="*/ 146569 h 156562"/>
                <a:gd name="connsiteX105" fmla="*/ 109770 w 163953"/>
                <a:gd name="connsiteY105" fmla="*/ 147436 h 156562"/>
                <a:gd name="connsiteX106" fmla="*/ 114551 w 163953"/>
                <a:gd name="connsiteY106" fmla="*/ 147293 h 156562"/>
                <a:gd name="connsiteX107" fmla="*/ 119181 w 163953"/>
                <a:gd name="connsiteY107" fmla="*/ 145578 h 156562"/>
                <a:gd name="connsiteX108" fmla="*/ 124534 w 163953"/>
                <a:gd name="connsiteY108" fmla="*/ 145940 h 156562"/>
                <a:gd name="connsiteX109" fmla="*/ 129268 w 163953"/>
                <a:gd name="connsiteY109" fmla="*/ 148693 h 156562"/>
                <a:gd name="connsiteX110" fmla="*/ 132725 w 163953"/>
                <a:gd name="connsiteY110" fmla="*/ 152122 h 156562"/>
                <a:gd name="connsiteX111" fmla="*/ 137802 w 163953"/>
                <a:gd name="connsiteY111" fmla="*/ 154360 h 156562"/>
                <a:gd name="connsiteX112" fmla="*/ 143327 w 163953"/>
                <a:gd name="connsiteY112" fmla="*/ 155866 h 156562"/>
                <a:gd name="connsiteX113" fmla="*/ 85672 w 163953"/>
                <a:gd name="connsiteY113" fmla="*/ 13600 h 156562"/>
                <a:gd name="connsiteX114" fmla="*/ 90644 w 163953"/>
                <a:gd name="connsiteY114" fmla="*/ 10714 h 156562"/>
                <a:gd name="connsiteX115" fmla="*/ 85110 w 163953"/>
                <a:gd name="connsiteY115" fmla="*/ 13171 h 15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63953" h="156562">
                  <a:moveTo>
                    <a:pt x="6947" y="29107"/>
                  </a:moveTo>
                  <a:lnTo>
                    <a:pt x="8805" y="23573"/>
                  </a:lnTo>
                  <a:lnTo>
                    <a:pt x="4233" y="25668"/>
                  </a:lnTo>
                  <a:close/>
                  <a:moveTo>
                    <a:pt x="143545" y="156466"/>
                  </a:moveTo>
                  <a:lnTo>
                    <a:pt x="141231" y="152113"/>
                  </a:lnTo>
                  <a:lnTo>
                    <a:pt x="141326" y="145445"/>
                  </a:lnTo>
                  <a:lnTo>
                    <a:pt x="142489" y="139854"/>
                  </a:lnTo>
                  <a:lnTo>
                    <a:pt x="145441" y="136073"/>
                  </a:lnTo>
                  <a:lnTo>
                    <a:pt x="150689" y="128843"/>
                  </a:lnTo>
                  <a:lnTo>
                    <a:pt x="155681" y="124204"/>
                  </a:lnTo>
                  <a:lnTo>
                    <a:pt x="159357" y="120604"/>
                  </a:lnTo>
                  <a:lnTo>
                    <a:pt x="163767" y="118042"/>
                  </a:lnTo>
                  <a:lnTo>
                    <a:pt x="163796" y="112384"/>
                  </a:lnTo>
                  <a:lnTo>
                    <a:pt x="162110" y="106335"/>
                  </a:lnTo>
                  <a:lnTo>
                    <a:pt x="160157" y="101944"/>
                  </a:lnTo>
                  <a:lnTo>
                    <a:pt x="157404" y="97392"/>
                  </a:lnTo>
                  <a:lnTo>
                    <a:pt x="157261" y="92629"/>
                  </a:lnTo>
                  <a:lnTo>
                    <a:pt x="154985" y="87714"/>
                  </a:lnTo>
                  <a:lnTo>
                    <a:pt x="156005" y="82742"/>
                  </a:lnTo>
                  <a:lnTo>
                    <a:pt x="156938" y="77980"/>
                  </a:lnTo>
                  <a:lnTo>
                    <a:pt x="154461" y="73836"/>
                  </a:lnTo>
                  <a:lnTo>
                    <a:pt x="149442" y="72398"/>
                  </a:lnTo>
                  <a:lnTo>
                    <a:pt x="151975" y="65835"/>
                  </a:lnTo>
                  <a:lnTo>
                    <a:pt x="156681" y="62073"/>
                  </a:lnTo>
                  <a:lnTo>
                    <a:pt x="161596" y="59196"/>
                  </a:lnTo>
                  <a:lnTo>
                    <a:pt x="161386" y="54110"/>
                  </a:lnTo>
                  <a:lnTo>
                    <a:pt x="160500" y="49081"/>
                  </a:lnTo>
                  <a:lnTo>
                    <a:pt x="157767" y="39251"/>
                  </a:lnTo>
                  <a:lnTo>
                    <a:pt x="155757" y="31783"/>
                  </a:lnTo>
                  <a:lnTo>
                    <a:pt x="154537" y="25887"/>
                  </a:lnTo>
                  <a:lnTo>
                    <a:pt x="154223" y="20239"/>
                  </a:lnTo>
                  <a:lnTo>
                    <a:pt x="149937" y="16172"/>
                  </a:lnTo>
                  <a:lnTo>
                    <a:pt x="145974" y="13305"/>
                  </a:lnTo>
                  <a:lnTo>
                    <a:pt x="140793" y="13352"/>
                  </a:lnTo>
                  <a:lnTo>
                    <a:pt x="134859" y="13829"/>
                  </a:lnTo>
                  <a:lnTo>
                    <a:pt x="126277" y="14162"/>
                  </a:lnTo>
                  <a:lnTo>
                    <a:pt x="121190" y="14381"/>
                  </a:lnTo>
                  <a:lnTo>
                    <a:pt x="115361" y="13857"/>
                  </a:lnTo>
                  <a:lnTo>
                    <a:pt x="109989" y="13362"/>
                  </a:lnTo>
                  <a:lnTo>
                    <a:pt x="103703" y="12571"/>
                  </a:lnTo>
                  <a:lnTo>
                    <a:pt x="97597" y="11600"/>
                  </a:lnTo>
                  <a:lnTo>
                    <a:pt x="92368" y="11295"/>
                  </a:lnTo>
                  <a:lnTo>
                    <a:pt x="88091" y="14524"/>
                  </a:lnTo>
                  <a:lnTo>
                    <a:pt x="79909" y="13791"/>
                  </a:lnTo>
                  <a:lnTo>
                    <a:pt x="74585" y="13533"/>
                  </a:lnTo>
                  <a:lnTo>
                    <a:pt x="72384" y="8418"/>
                  </a:lnTo>
                  <a:lnTo>
                    <a:pt x="71175" y="3799"/>
                  </a:lnTo>
                  <a:lnTo>
                    <a:pt x="76776" y="6742"/>
                  </a:lnTo>
                  <a:lnTo>
                    <a:pt x="71327" y="1637"/>
                  </a:lnTo>
                  <a:lnTo>
                    <a:pt x="62993" y="-97"/>
                  </a:lnTo>
                  <a:lnTo>
                    <a:pt x="51001" y="2732"/>
                  </a:lnTo>
                  <a:lnTo>
                    <a:pt x="46229" y="6037"/>
                  </a:lnTo>
                  <a:lnTo>
                    <a:pt x="39076" y="8171"/>
                  </a:lnTo>
                  <a:lnTo>
                    <a:pt x="33627" y="14686"/>
                  </a:lnTo>
                  <a:lnTo>
                    <a:pt x="25331" y="17734"/>
                  </a:lnTo>
                  <a:lnTo>
                    <a:pt x="18492" y="19391"/>
                  </a:lnTo>
                  <a:lnTo>
                    <a:pt x="9243" y="22868"/>
                  </a:lnTo>
                  <a:lnTo>
                    <a:pt x="7329" y="28821"/>
                  </a:lnTo>
                  <a:lnTo>
                    <a:pt x="7071" y="33983"/>
                  </a:lnTo>
                  <a:lnTo>
                    <a:pt x="2176" y="30735"/>
                  </a:lnTo>
                  <a:lnTo>
                    <a:pt x="2414" y="35708"/>
                  </a:lnTo>
                  <a:lnTo>
                    <a:pt x="3662" y="40632"/>
                  </a:lnTo>
                  <a:lnTo>
                    <a:pt x="3928" y="45528"/>
                  </a:lnTo>
                  <a:lnTo>
                    <a:pt x="2242" y="50557"/>
                  </a:lnTo>
                  <a:lnTo>
                    <a:pt x="-158" y="54729"/>
                  </a:lnTo>
                  <a:lnTo>
                    <a:pt x="3376" y="58529"/>
                  </a:lnTo>
                  <a:lnTo>
                    <a:pt x="7081" y="61987"/>
                  </a:lnTo>
                  <a:lnTo>
                    <a:pt x="6300" y="66911"/>
                  </a:lnTo>
                  <a:lnTo>
                    <a:pt x="8624" y="71588"/>
                  </a:lnTo>
                  <a:lnTo>
                    <a:pt x="9558" y="76313"/>
                  </a:lnTo>
                  <a:lnTo>
                    <a:pt x="8672" y="81161"/>
                  </a:lnTo>
                  <a:lnTo>
                    <a:pt x="8662" y="86314"/>
                  </a:lnTo>
                  <a:lnTo>
                    <a:pt x="9405" y="91181"/>
                  </a:lnTo>
                  <a:lnTo>
                    <a:pt x="13215" y="94058"/>
                  </a:lnTo>
                  <a:lnTo>
                    <a:pt x="14167" y="98896"/>
                  </a:lnTo>
                  <a:lnTo>
                    <a:pt x="13091" y="103811"/>
                  </a:lnTo>
                  <a:lnTo>
                    <a:pt x="10777" y="108079"/>
                  </a:lnTo>
                  <a:lnTo>
                    <a:pt x="14091" y="104459"/>
                  </a:lnTo>
                  <a:lnTo>
                    <a:pt x="18587" y="106288"/>
                  </a:lnTo>
                  <a:lnTo>
                    <a:pt x="19940" y="110879"/>
                  </a:lnTo>
                  <a:lnTo>
                    <a:pt x="25903" y="111974"/>
                  </a:lnTo>
                  <a:lnTo>
                    <a:pt x="30436" y="114632"/>
                  </a:lnTo>
                  <a:lnTo>
                    <a:pt x="35342" y="113993"/>
                  </a:lnTo>
                  <a:lnTo>
                    <a:pt x="33694" y="119461"/>
                  </a:lnTo>
                  <a:lnTo>
                    <a:pt x="37427" y="122680"/>
                  </a:lnTo>
                  <a:lnTo>
                    <a:pt x="39895" y="127395"/>
                  </a:lnTo>
                  <a:lnTo>
                    <a:pt x="44714" y="125985"/>
                  </a:lnTo>
                  <a:lnTo>
                    <a:pt x="45324" y="120966"/>
                  </a:lnTo>
                  <a:lnTo>
                    <a:pt x="50210" y="121090"/>
                  </a:lnTo>
                  <a:lnTo>
                    <a:pt x="53944" y="124509"/>
                  </a:lnTo>
                  <a:lnTo>
                    <a:pt x="59240" y="123290"/>
                  </a:lnTo>
                  <a:lnTo>
                    <a:pt x="57573" y="128186"/>
                  </a:lnTo>
                  <a:lnTo>
                    <a:pt x="61202" y="131767"/>
                  </a:lnTo>
                  <a:lnTo>
                    <a:pt x="66155" y="131101"/>
                  </a:lnTo>
                  <a:lnTo>
                    <a:pt x="71613" y="133558"/>
                  </a:lnTo>
                  <a:lnTo>
                    <a:pt x="73718" y="138187"/>
                  </a:lnTo>
                  <a:lnTo>
                    <a:pt x="77261" y="142311"/>
                  </a:lnTo>
                  <a:lnTo>
                    <a:pt x="79585" y="146521"/>
                  </a:lnTo>
                  <a:lnTo>
                    <a:pt x="83776" y="143588"/>
                  </a:lnTo>
                  <a:lnTo>
                    <a:pt x="88672" y="141997"/>
                  </a:lnTo>
                  <a:lnTo>
                    <a:pt x="91444" y="146417"/>
                  </a:lnTo>
                  <a:lnTo>
                    <a:pt x="92539" y="151284"/>
                  </a:lnTo>
                  <a:lnTo>
                    <a:pt x="97912" y="151989"/>
                  </a:lnTo>
                  <a:lnTo>
                    <a:pt x="100121" y="147626"/>
                  </a:lnTo>
                  <a:lnTo>
                    <a:pt x="104893" y="146569"/>
                  </a:lnTo>
                  <a:lnTo>
                    <a:pt x="109770" y="147436"/>
                  </a:lnTo>
                  <a:lnTo>
                    <a:pt x="114551" y="147293"/>
                  </a:lnTo>
                  <a:lnTo>
                    <a:pt x="119181" y="145578"/>
                  </a:lnTo>
                  <a:lnTo>
                    <a:pt x="124534" y="145940"/>
                  </a:lnTo>
                  <a:lnTo>
                    <a:pt x="129268" y="148693"/>
                  </a:lnTo>
                  <a:lnTo>
                    <a:pt x="132725" y="152122"/>
                  </a:lnTo>
                  <a:lnTo>
                    <a:pt x="137802" y="154360"/>
                  </a:lnTo>
                  <a:lnTo>
                    <a:pt x="143327" y="155866"/>
                  </a:lnTo>
                  <a:close/>
                  <a:moveTo>
                    <a:pt x="85672" y="13600"/>
                  </a:moveTo>
                  <a:lnTo>
                    <a:pt x="90644" y="10714"/>
                  </a:lnTo>
                  <a:lnTo>
                    <a:pt x="85110" y="13171"/>
                  </a:lnTo>
                  <a:close/>
                </a:path>
              </a:pathLst>
            </a:custGeom>
            <a:solidFill>
              <a:srgbClr val="768EEB"/>
            </a:solidFill>
            <a:ln w="0" cap="flat">
              <a:solidFill>
                <a:srgbClr val="768EEB"/>
              </a:solid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941D0C1D-23C2-AD52-6422-53B168B70DA2}"/>
                </a:ext>
              </a:extLst>
            </p:cNvPr>
            <p:cNvSpPr/>
            <p:nvPr/>
          </p:nvSpPr>
          <p:spPr>
            <a:xfrm>
              <a:off x="6083886" y="4713206"/>
              <a:ext cx="116066" cy="48376"/>
            </a:xfrm>
            <a:custGeom>
              <a:avLst/>
              <a:gdLst>
                <a:gd name="connsiteX0" fmla="*/ 22978 w 95983"/>
                <a:gd name="connsiteY0" fmla="*/ 37889 h 40005"/>
                <a:gd name="connsiteX1" fmla="*/ 21854 w 95983"/>
                <a:gd name="connsiteY1" fmla="*/ 33250 h 40005"/>
                <a:gd name="connsiteX2" fmla="*/ 22978 w 95983"/>
                <a:gd name="connsiteY2" fmla="*/ 37889 h 40005"/>
                <a:gd name="connsiteX3" fmla="*/ 35818 w 95983"/>
                <a:gd name="connsiteY3" fmla="*/ 39908 h 40005"/>
                <a:gd name="connsiteX4" fmla="*/ 40733 w 95983"/>
                <a:gd name="connsiteY4" fmla="*/ 39346 h 40005"/>
                <a:gd name="connsiteX5" fmla="*/ 44791 w 95983"/>
                <a:gd name="connsiteY5" fmla="*/ 36593 h 40005"/>
                <a:gd name="connsiteX6" fmla="*/ 49801 w 95983"/>
                <a:gd name="connsiteY6" fmla="*/ 35660 h 40005"/>
                <a:gd name="connsiteX7" fmla="*/ 48181 w 95983"/>
                <a:gd name="connsiteY7" fmla="*/ 31040 h 40005"/>
                <a:gd name="connsiteX8" fmla="*/ 44733 w 95983"/>
                <a:gd name="connsiteY8" fmla="*/ 26935 h 40005"/>
                <a:gd name="connsiteX9" fmla="*/ 42905 w 95983"/>
                <a:gd name="connsiteY9" fmla="*/ 22411 h 40005"/>
                <a:gd name="connsiteX10" fmla="*/ 47696 w 95983"/>
                <a:gd name="connsiteY10" fmla="*/ 20706 h 40005"/>
                <a:gd name="connsiteX11" fmla="*/ 52211 w 95983"/>
                <a:gd name="connsiteY11" fmla="*/ 17715 h 40005"/>
                <a:gd name="connsiteX12" fmla="*/ 54144 w 95983"/>
                <a:gd name="connsiteY12" fmla="*/ 13152 h 40005"/>
                <a:gd name="connsiteX13" fmla="*/ 58154 w 95983"/>
                <a:gd name="connsiteY13" fmla="*/ 10495 h 40005"/>
                <a:gd name="connsiteX14" fmla="*/ 62907 w 95983"/>
                <a:gd name="connsiteY14" fmla="*/ 9447 h 40005"/>
                <a:gd name="connsiteX15" fmla="*/ 68136 w 95983"/>
                <a:gd name="connsiteY15" fmla="*/ 11000 h 40005"/>
                <a:gd name="connsiteX16" fmla="*/ 72175 w 95983"/>
                <a:gd name="connsiteY16" fmla="*/ 14076 h 40005"/>
                <a:gd name="connsiteX17" fmla="*/ 75118 w 95983"/>
                <a:gd name="connsiteY17" fmla="*/ 17886 h 40005"/>
                <a:gd name="connsiteX18" fmla="*/ 79690 w 95983"/>
                <a:gd name="connsiteY18" fmla="*/ 19915 h 40005"/>
                <a:gd name="connsiteX19" fmla="*/ 78880 w 95983"/>
                <a:gd name="connsiteY19" fmla="*/ 24849 h 40005"/>
                <a:gd name="connsiteX20" fmla="*/ 78109 w 95983"/>
                <a:gd name="connsiteY20" fmla="*/ 29783 h 40005"/>
                <a:gd name="connsiteX21" fmla="*/ 80500 w 95983"/>
                <a:gd name="connsiteY21" fmla="*/ 33926 h 40005"/>
                <a:gd name="connsiteX22" fmla="*/ 83872 w 95983"/>
                <a:gd name="connsiteY22" fmla="*/ 38289 h 40005"/>
                <a:gd name="connsiteX23" fmla="*/ 87939 w 95983"/>
                <a:gd name="connsiteY23" fmla="*/ 34936 h 40005"/>
                <a:gd name="connsiteX24" fmla="*/ 92006 w 95983"/>
                <a:gd name="connsiteY24" fmla="*/ 32402 h 40005"/>
                <a:gd name="connsiteX25" fmla="*/ 94606 w 95983"/>
                <a:gd name="connsiteY25" fmla="*/ 28040 h 40005"/>
                <a:gd name="connsiteX26" fmla="*/ 95826 w 95983"/>
                <a:gd name="connsiteY26" fmla="*/ 23373 h 40005"/>
                <a:gd name="connsiteX27" fmla="*/ 93292 w 95983"/>
                <a:gd name="connsiteY27" fmla="*/ 18639 h 40005"/>
                <a:gd name="connsiteX28" fmla="*/ 91034 w 95983"/>
                <a:gd name="connsiteY28" fmla="*/ 14086 h 40005"/>
                <a:gd name="connsiteX29" fmla="*/ 87320 w 95983"/>
                <a:gd name="connsiteY29" fmla="*/ 10581 h 40005"/>
                <a:gd name="connsiteX30" fmla="*/ 83776 w 95983"/>
                <a:gd name="connsiteY30" fmla="*/ 6609 h 40005"/>
                <a:gd name="connsiteX31" fmla="*/ 79176 w 95983"/>
                <a:gd name="connsiteY31" fmla="*/ 4456 h 40005"/>
                <a:gd name="connsiteX32" fmla="*/ 74261 w 95983"/>
                <a:gd name="connsiteY32" fmla="*/ 2522 h 40005"/>
                <a:gd name="connsiteX33" fmla="*/ 69413 w 95983"/>
                <a:gd name="connsiteY33" fmla="*/ 2475 h 40005"/>
                <a:gd name="connsiteX34" fmla="*/ 64593 w 95983"/>
                <a:gd name="connsiteY34" fmla="*/ 484 h 40005"/>
                <a:gd name="connsiteX35" fmla="*/ 59783 w 95983"/>
                <a:gd name="connsiteY35" fmla="*/ -97 h 40005"/>
                <a:gd name="connsiteX36" fmla="*/ 54554 w 95983"/>
                <a:gd name="connsiteY36" fmla="*/ 2303 h 40005"/>
                <a:gd name="connsiteX37" fmla="*/ 50239 w 95983"/>
                <a:gd name="connsiteY37" fmla="*/ 4370 h 40005"/>
                <a:gd name="connsiteX38" fmla="*/ 45686 w 95983"/>
                <a:gd name="connsiteY38" fmla="*/ 6999 h 40005"/>
                <a:gd name="connsiteX39" fmla="*/ 40942 w 95983"/>
                <a:gd name="connsiteY39" fmla="*/ 8457 h 40005"/>
                <a:gd name="connsiteX40" fmla="*/ 36913 w 95983"/>
                <a:gd name="connsiteY40" fmla="*/ 11247 h 40005"/>
                <a:gd name="connsiteX41" fmla="*/ 31722 w 95983"/>
                <a:gd name="connsiteY41" fmla="*/ 13076 h 40005"/>
                <a:gd name="connsiteX42" fmla="*/ 26931 w 95983"/>
                <a:gd name="connsiteY42" fmla="*/ 13095 h 40005"/>
                <a:gd name="connsiteX43" fmla="*/ 22255 w 95983"/>
                <a:gd name="connsiteY43" fmla="*/ 9933 h 40005"/>
                <a:gd name="connsiteX44" fmla="*/ 18578 w 95983"/>
                <a:gd name="connsiteY44" fmla="*/ 6723 h 40005"/>
                <a:gd name="connsiteX45" fmla="*/ 16063 w 95983"/>
                <a:gd name="connsiteY45" fmla="*/ 10866 h 40005"/>
                <a:gd name="connsiteX46" fmla="*/ 12834 w 95983"/>
                <a:gd name="connsiteY46" fmla="*/ 7304 h 40005"/>
                <a:gd name="connsiteX47" fmla="*/ 11529 w 95983"/>
                <a:gd name="connsiteY47" fmla="*/ 2570 h 40005"/>
                <a:gd name="connsiteX48" fmla="*/ 7233 w 95983"/>
                <a:gd name="connsiteY48" fmla="*/ 484 h 40005"/>
                <a:gd name="connsiteX49" fmla="*/ 1747 w 95983"/>
                <a:gd name="connsiteY49" fmla="*/ 1827 h 40005"/>
                <a:gd name="connsiteX50" fmla="*/ 1747 w 95983"/>
                <a:gd name="connsiteY50" fmla="*/ 8342 h 40005"/>
                <a:gd name="connsiteX51" fmla="*/ 2880 w 95983"/>
                <a:gd name="connsiteY51" fmla="*/ 13028 h 40005"/>
                <a:gd name="connsiteX52" fmla="*/ 3433 w 95983"/>
                <a:gd name="connsiteY52" fmla="*/ 17800 h 40005"/>
                <a:gd name="connsiteX53" fmla="*/ -158 w 95983"/>
                <a:gd name="connsiteY53" fmla="*/ 21068 h 40005"/>
                <a:gd name="connsiteX54" fmla="*/ 2481 w 95983"/>
                <a:gd name="connsiteY54" fmla="*/ 25249 h 40005"/>
                <a:gd name="connsiteX55" fmla="*/ 5709 w 95983"/>
                <a:gd name="connsiteY55" fmla="*/ 21001 h 40005"/>
                <a:gd name="connsiteX56" fmla="*/ 10853 w 95983"/>
                <a:gd name="connsiteY56" fmla="*/ 21649 h 40005"/>
                <a:gd name="connsiteX57" fmla="*/ 15892 w 95983"/>
                <a:gd name="connsiteY57" fmla="*/ 22877 h 40005"/>
                <a:gd name="connsiteX58" fmla="*/ 20588 w 95983"/>
                <a:gd name="connsiteY58" fmla="*/ 24220 h 40005"/>
                <a:gd name="connsiteX59" fmla="*/ 23521 w 95983"/>
                <a:gd name="connsiteY59" fmla="*/ 28050 h 40005"/>
                <a:gd name="connsiteX60" fmla="*/ 26512 w 95983"/>
                <a:gd name="connsiteY60" fmla="*/ 31869 h 40005"/>
                <a:gd name="connsiteX61" fmla="*/ 30979 w 95983"/>
                <a:gd name="connsiteY61" fmla="*/ 30145 h 40005"/>
                <a:gd name="connsiteX62" fmla="*/ 34513 w 95983"/>
                <a:gd name="connsiteY62" fmla="*/ 34136 h 40005"/>
                <a:gd name="connsiteX63" fmla="*/ 34808 w 95983"/>
                <a:gd name="connsiteY63" fmla="*/ 38898 h 4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5983" h="40005">
                  <a:moveTo>
                    <a:pt x="22978" y="37889"/>
                  </a:moveTo>
                  <a:lnTo>
                    <a:pt x="21854" y="33250"/>
                  </a:lnTo>
                  <a:lnTo>
                    <a:pt x="22978" y="37889"/>
                  </a:lnTo>
                  <a:close/>
                  <a:moveTo>
                    <a:pt x="35818" y="39908"/>
                  </a:moveTo>
                  <a:lnTo>
                    <a:pt x="40733" y="39346"/>
                  </a:lnTo>
                  <a:lnTo>
                    <a:pt x="44791" y="36593"/>
                  </a:lnTo>
                  <a:lnTo>
                    <a:pt x="49801" y="35660"/>
                  </a:lnTo>
                  <a:lnTo>
                    <a:pt x="48181" y="31040"/>
                  </a:lnTo>
                  <a:lnTo>
                    <a:pt x="44733" y="26935"/>
                  </a:lnTo>
                  <a:lnTo>
                    <a:pt x="42905" y="22411"/>
                  </a:lnTo>
                  <a:lnTo>
                    <a:pt x="47696" y="20706"/>
                  </a:lnTo>
                  <a:lnTo>
                    <a:pt x="52211" y="17715"/>
                  </a:lnTo>
                  <a:lnTo>
                    <a:pt x="54144" y="13152"/>
                  </a:lnTo>
                  <a:lnTo>
                    <a:pt x="58154" y="10495"/>
                  </a:lnTo>
                  <a:lnTo>
                    <a:pt x="62907" y="9447"/>
                  </a:lnTo>
                  <a:lnTo>
                    <a:pt x="68136" y="11000"/>
                  </a:lnTo>
                  <a:lnTo>
                    <a:pt x="72175" y="14076"/>
                  </a:lnTo>
                  <a:lnTo>
                    <a:pt x="75118" y="17886"/>
                  </a:lnTo>
                  <a:lnTo>
                    <a:pt x="79690" y="19915"/>
                  </a:lnTo>
                  <a:lnTo>
                    <a:pt x="78880" y="24849"/>
                  </a:lnTo>
                  <a:lnTo>
                    <a:pt x="78109" y="29783"/>
                  </a:lnTo>
                  <a:lnTo>
                    <a:pt x="80500" y="33926"/>
                  </a:lnTo>
                  <a:lnTo>
                    <a:pt x="83872" y="38289"/>
                  </a:lnTo>
                  <a:lnTo>
                    <a:pt x="87939" y="34936"/>
                  </a:lnTo>
                  <a:lnTo>
                    <a:pt x="92006" y="32402"/>
                  </a:lnTo>
                  <a:lnTo>
                    <a:pt x="94606" y="28040"/>
                  </a:lnTo>
                  <a:lnTo>
                    <a:pt x="95826" y="23373"/>
                  </a:lnTo>
                  <a:lnTo>
                    <a:pt x="93292" y="18639"/>
                  </a:lnTo>
                  <a:lnTo>
                    <a:pt x="91034" y="14086"/>
                  </a:lnTo>
                  <a:lnTo>
                    <a:pt x="87320" y="10581"/>
                  </a:lnTo>
                  <a:lnTo>
                    <a:pt x="83776" y="6609"/>
                  </a:lnTo>
                  <a:lnTo>
                    <a:pt x="79176" y="4456"/>
                  </a:lnTo>
                  <a:lnTo>
                    <a:pt x="74261" y="2522"/>
                  </a:lnTo>
                  <a:lnTo>
                    <a:pt x="69413" y="2475"/>
                  </a:lnTo>
                  <a:lnTo>
                    <a:pt x="64593" y="484"/>
                  </a:lnTo>
                  <a:lnTo>
                    <a:pt x="59783" y="-97"/>
                  </a:lnTo>
                  <a:lnTo>
                    <a:pt x="54554" y="2303"/>
                  </a:lnTo>
                  <a:lnTo>
                    <a:pt x="50239" y="4370"/>
                  </a:lnTo>
                  <a:lnTo>
                    <a:pt x="45686" y="6999"/>
                  </a:lnTo>
                  <a:lnTo>
                    <a:pt x="40942" y="8457"/>
                  </a:lnTo>
                  <a:lnTo>
                    <a:pt x="36913" y="11247"/>
                  </a:lnTo>
                  <a:lnTo>
                    <a:pt x="31722" y="13076"/>
                  </a:lnTo>
                  <a:lnTo>
                    <a:pt x="26931" y="13095"/>
                  </a:lnTo>
                  <a:lnTo>
                    <a:pt x="22255" y="9933"/>
                  </a:lnTo>
                  <a:lnTo>
                    <a:pt x="18578" y="6723"/>
                  </a:lnTo>
                  <a:lnTo>
                    <a:pt x="16063" y="10866"/>
                  </a:lnTo>
                  <a:lnTo>
                    <a:pt x="12834" y="7304"/>
                  </a:lnTo>
                  <a:lnTo>
                    <a:pt x="11529" y="2570"/>
                  </a:lnTo>
                  <a:lnTo>
                    <a:pt x="7233" y="484"/>
                  </a:lnTo>
                  <a:lnTo>
                    <a:pt x="1747" y="1827"/>
                  </a:lnTo>
                  <a:lnTo>
                    <a:pt x="1747" y="8342"/>
                  </a:lnTo>
                  <a:lnTo>
                    <a:pt x="2880" y="13028"/>
                  </a:lnTo>
                  <a:lnTo>
                    <a:pt x="3433" y="17800"/>
                  </a:lnTo>
                  <a:lnTo>
                    <a:pt x="-158" y="21068"/>
                  </a:lnTo>
                  <a:lnTo>
                    <a:pt x="2481" y="25249"/>
                  </a:lnTo>
                  <a:lnTo>
                    <a:pt x="5709" y="21001"/>
                  </a:lnTo>
                  <a:lnTo>
                    <a:pt x="10853" y="21649"/>
                  </a:lnTo>
                  <a:lnTo>
                    <a:pt x="15892" y="22877"/>
                  </a:lnTo>
                  <a:lnTo>
                    <a:pt x="20588" y="24220"/>
                  </a:lnTo>
                  <a:lnTo>
                    <a:pt x="23521" y="28050"/>
                  </a:lnTo>
                  <a:lnTo>
                    <a:pt x="26512" y="31869"/>
                  </a:lnTo>
                  <a:lnTo>
                    <a:pt x="30979" y="30145"/>
                  </a:lnTo>
                  <a:lnTo>
                    <a:pt x="34513" y="34136"/>
                  </a:lnTo>
                  <a:lnTo>
                    <a:pt x="34808" y="38898"/>
                  </a:lnTo>
                  <a:close/>
                </a:path>
              </a:pathLst>
            </a:custGeom>
            <a:solidFill>
              <a:srgbClr val="768EEB"/>
            </a:solidFill>
            <a:ln w="0" cap="flat">
              <a:solidFill>
                <a:srgbClr val="768EEB"/>
              </a:solid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84B37BF7-F1BA-2C20-65A9-AC5B0B8DC269}"/>
                </a:ext>
              </a:extLst>
            </p:cNvPr>
            <p:cNvSpPr/>
            <p:nvPr/>
          </p:nvSpPr>
          <p:spPr>
            <a:xfrm>
              <a:off x="7175721" y="3976631"/>
              <a:ext cx="443706" cy="238341"/>
            </a:xfrm>
            <a:custGeom>
              <a:avLst/>
              <a:gdLst>
                <a:gd name="connsiteX0" fmla="*/ 3509 w 366931"/>
                <a:gd name="connsiteY0" fmla="*/ 80103 h 197100"/>
                <a:gd name="connsiteX1" fmla="*/ -158 w 366931"/>
                <a:gd name="connsiteY1" fmla="*/ 76293 h 197100"/>
                <a:gd name="connsiteX2" fmla="*/ 3509 w 366931"/>
                <a:gd name="connsiteY2" fmla="*/ 80103 h 197100"/>
                <a:gd name="connsiteX3" fmla="*/ 10129 w 366931"/>
                <a:gd name="connsiteY3" fmla="*/ 76998 h 197100"/>
                <a:gd name="connsiteX4" fmla="*/ 5329 w 366931"/>
                <a:gd name="connsiteY4" fmla="*/ 73436 h 197100"/>
                <a:gd name="connsiteX5" fmla="*/ 10129 w 366931"/>
                <a:gd name="connsiteY5" fmla="*/ 76998 h 197100"/>
                <a:gd name="connsiteX6" fmla="*/ 22273 w 366931"/>
                <a:gd name="connsiteY6" fmla="*/ 74531 h 197100"/>
                <a:gd name="connsiteX7" fmla="*/ 18816 w 366931"/>
                <a:gd name="connsiteY7" fmla="*/ 70988 h 197100"/>
                <a:gd name="connsiteX8" fmla="*/ 22273 w 366931"/>
                <a:gd name="connsiteY8" fmla="*/ 74531 h 197100"/>
                <a:gd name="connsiteX9" fmla="*/ 48572 w 366931"/>
                <a:gd name="connsiteY9" fmla="*/ 94248 h 197100"/>
                <a:gd name="connsiteX10" fmla="*/ 53706 w 366931"/>
                <a:gd name="connsiteY10" fmla="*/ 93629 h 197100"/>
                <a:gd name="connsiteX11" fmla="*/ 49105 w 366931"/>
                <a:gd name="connsiteY11" fmla="*/ 91638 h 197100"/>
                <a:gd name="connsiteX12" fmla="*/ 44067 w 366931"/>
                <a:gd name="connsiteY12" fmla="*/ 89686 h 197100"/>
                <a:gd name="connsiteX13" fmla="*/ 47915 w 366931"/>
                <a:gd name="connsiteY13" fmla="*/ 93581 h 197100"/>
                <a:gd name="connsiteX14" fmla="*/ 340028 w 366931"/>
                <a:gd name="connsiteY14" fmla="*/ 109783 h 197100"/>
                <a:gd name="connsiteX15" fmla="*/ 344599 w 366931"/>
                <a:gd name="connsiteY15" fmla="*/ 106640 h 197100"/>
                <a:gd name="connsiteX16" fmla="*/ 347476 w 366931"/>
                <a:gd name="connsiteY16" fmla="*/ 102230 h 197100"/>
                <a:gd name="connsiteX17" fmla="*/ 346105 w 366931"/>
                <a:gd name="connsiteY17" fmla="*/ 97372 h 197100"/>
                <a:gd name="connsiteX18" fmla="*/ 348095 w 366931"/>
                <a:gd name="connsiteY18" fmla="*/ 93038 h 197100"/>
                <a:gd name="connsiteX19" fmla="*/ 350467 w 366931"/>
                <a:gd name="connsiteY19" fmla="*/ 88762 h 197100"/>
                <a:gd name="connsiteX20" fmla="*/ 354896 w 366931"/>
                <a:gd name="connsiteY20" fmla="*/ 86276 h 197100"/>
                <a:gd name="connsiteX21" fmla="*/ 351362 w 366931"/>
                <a:gd name="connsiteY21" fmla="*/ 81056 h 197100"/>
                <a:gd name="connsiteX22" fmla="*/ 350419 w 366931"/>
                <a:gd name="connsiteY22" fmla="*/ 75655 h 197100"/>
                <a:gd name="connsiteX23" fmla="*/ 352305 w 366931"/>
                <a:gd name="connsiteY23" fmla="*/ 71283 h 197100"/>
                <a:gd name="connsiteX24" fmla="*/ 355439 w 366931"/>
                <a:gd name="connsiteY24" fmla="*/ 66578 h 197100"/>
                <a:gd name="connsiteX25" fmla="*/ 351296 w 366931"/>
                <a:gd name="connsiteY25" fmla="*/ 63025 h 197100"/>
                <a:gd name="connsiteX26" fmla="*/ 349305 w 366931"/>
                <a:gd name="connsiteY26" fmla="*/ 58662 h 197100"/>
                <a:gd name="connsiteX27" fmla="*/ 346571 w 366931"/>
                <a:gd name="connsiteY27" fmla="*/ 54310 h 197100"/>
                <a:gd name="connsiteX28" fmla="*/ 352572 w 366931"/>
                <a:gd name="connsiteY28" fmla="*/ 52871 h 197100"/>
                <a:gd name="connsiteX29" fmla="*/ 355887 w 366931"/>
                <a:gd name="connsiteY29" fmla="*/ 49128 h 197100"/>
                <a:gd name="connsiteX30" fmla="*/ 356458 w 366931"/>
                <a:gd name="connsiteY30" fmla="*/ 44347 h 197100"/>
                <a:gd name="connsiteX31" fmla="*/ 357096 w 366931"/>
                <a:gd name="connsiteY31" fmla="*/ 39117 h 197100"/>
                <a:gd name="connsiteX32" fmla="*/ 358106 w 366931"/>
                <a:gd name="connsiteY32" fmla="*/ 34450 h 197100"/>
                <a:gd name="connsiteX33" fmla="*/ 357582 w 366931"/>
                <a:gd name="connsiteY33" fmla="*/ 29202 h 197100"/>
                <a:gd name="connsiteX34" fmla="*/ 356306 w 366931"/>
                <a:gd name="connsiteY34" fmla="*/ 23858 h 197100"/>
                <a:gd name="connsiteX35" fmla="*/ 359678 w 366931"/>
                <a:gd name="connsiteY35" fmla="*/ 19820 h 197100"/>
                <a:gd name="connsiteX36" fmla="*/ 364021 w 366931"/>
                <a:gd name="connsiteY36" fmla="*/ 17010 h 197100"/>
                <a:gd name="connsiteX37" fmla="*/ 366774 w 366931"/>
                <a:gd name="connsiteY37" fmla="*/ 12895 h 197100"/>
                <a:gd name="connsiteX38" fmla="*/ 363983 w 366931"/>
                <a:gd name="connsiteY38" fmla="*/ 8723 h 197100"/>
                <a:gd name="connsiteX39" fmla="*/ 361983 w 366931"/>
                <a:gd name="connsiteY39" fmla="*/ 4303 h 197100"/>
                <a:gd name="connsiteX40" fmla="*/ 357125 w 366931"/>
                <a:gd name="connsiteY40" fmla="*/ 2951 h 197100"/>
                <a:gd name="connsiteX41" fmla="*/ 352362 w 366931"/>
                <a:gd name="connsiteY41" fmla="*/ 1960 h 197100"/>
                <a:gd name="connsiteX42" fmla="*/ 348762 w 366931"/>
                <a:gd name="connsiteY42" fmla="*/ 5132 h 197100"/>
                <a:gd name="connsiteX43" fmla="*/ 344028 w 366931"/>
                <a:gd name="connsiteY43" fmla="*/ 4370 h 197100"/>
                <a:gd name="connsiteX44" fmla="*/ 339027 w 366931"/>
                <a:gd name="connsiteY44" fmla="*/ 4627 h 197100"/>
                <a:gd name="connsiteX45" fmla="*/ 336617 w 366931"/>
                <a:gd name="connsiteY45" fmla="*/ 141 h 197100"/>
                <a:gd name="connsiteX46" fmla="*/ 330950 w 366931"/>
                <a:gd name="connsiteY46" fmla="*/ -97 h 197100"/>
                <a:gd name="connsiteX47" fmla="*/ 325978 w 366931"/>
                <a:gd name="connsiteY47" fmla="*/ 2503 h 197100"/>
                <a:gd name="connsiteX48" fmla="*/ 323644 w 366931"/>
                <a:gd name="connsiteY48" fmla="*/ 7028 h 197100"/>
                <a:gd name="connsiteX49" fmla="*/ 325083 w 366931"/>
                <a:gd name="connsiteY49" fmla="*/ 12142 h 197100"/>
                <a:gd name="connsiteX50" fmla="*/ 325902 w 366931"/>
                <a:gd name="connsiteY50" fmla="*/ 17057 h 197100"/>
                <a:gd name="connsiteX51" fmla="*/ 327292 w 366931"/>
                <a:gd name="connsiteY51" fmla="*/ 21810 h 197100"/>
                <a:gd name="connsiteX52" fmla="*/ 326426 w 366931"/>
                <a:gd name="connsiteY52" fmla="*/ 28583 h 197100"/>
                <a:gd name="connsiteX53" fmla="*/ 324702 w 366931"/>
                <a:gd name="connsiteY53" fmla="*/ 36241 h 197100"/>
                <a:gd name="connsiteX54" fmla="*/ 323083 w 366931"/>
                <a:gd name="connsiteY54" fmla="*/ 41603 h 197100"/>
                <a:gd name="connsiteX55" fmla="*/ 321473 w 366931"/>
                <a:gd name="connsiteY55" fmla="*/ 49947 h 197100"/>
                <a:gd name="connsiteX56" fmla="*/ 319387 w 366931"/>
                <a:gd name="connsiteY56" fmla="*/ 55815 h 197100"/>
                <a:gd name="connsiteX57" fmla="*/ 315491 w 366931"/>
                <a:gd name="connsiteY57" fmla="*/ 59091 h 197100"/>
                <a:gd name="connsiteX58" fmla="*/ 315405 w 366931"/>
                <a:gd name="connsiteY58" fmla="*/ 63940 h 197100"/>
                <a:gd name="connsiteX59" fmla="*/ 314491 w 366931"/>
                <a:gd name="connsiteY59" fmla="*/ 69140 h 197100"/>
                <a:gd name="connsiteX60" fmla="*/ 316301 w 366931"/>
                <a:gd name="connsiteY60" fmla="*/ 73893 h 197100"/>
                <a:gd name="connsiteX61" fmla="*/ 320311 w 366931"/>
                <a:gd name="connsiteY61" fmla="*/ 70769 h 197100"/>
                <a:gd name="connsiteX62" fmla="*/ 318473 w 366931"/>
                <a:gd name="connsiteY62" fmla="*/ 76217 h 197100"/>
                <a:gd name="connsiteX63" fmla="*/ 323692 w 366931"/>
                <a:gd name="connsiteY63" fmla="*/ 77170 h 197100"/>
                <a:gd name="connsiteX64" fmla="*/ 327902 w 366931"/>
                <a:gd name="connsiteY64" fmla="*/ 79713 h 197100"/>
                <a:gd name="connsiteX65" fmla="*/ 323397 w 366931"/>
                <a:gd name="connsiteY65" fmla="*/ 77684 h 197100"/>
                <a:gd name="connsiteX66" fmla="*/ 325283 w 366931"/>
                <a:gd name="connsiteY66" fmla="*/ 82351 h 197100"/>
                <a:gd name="connsiteX67" fmla="*/ 324492 w 366931"/>
                <a:gd name="connsiteY67" fmla="*/ 87104 h 197100"/>
                <a:gd name="connsiteX68" fmla="*/ 324883 w 366931"/>
                <a:gd name="connsiteY68" fmla="*/ 92772 h 197100"/>
                <a:gd name="connsiteX69" fmla="*/ 325016 w 366931"/>
                <a:gd name="connsiteY69" fmla="*/ 99096 h 197100"/>
                <a:gd name="connsiteX70" fmla="*/ 323568 w 366931"/>
                <a:gd name="connsiteY70" fmla="*/ 104411 h 197100"/>
                <a:gd name="connsiteX71" fmla="*/ 322530 w 366931"/>
                <a:gd name="connsiteY71" fmla="*/ 109088 h 197100"/>
                <a:gd name="connsiteX72" fmla="*/ 327149 w 366931"/>
                <a:gd name="connsiteY72" fmla="*/ 107288 h 197100"/>
                <a:gd name="connsiteX73" fmla="*/ 332160 w 366931"/>
                <a:gd name="connsiteY73" fmla="*/ 106878 h 197100"/>
                <a:gd name="connsiteX74" fmla="*/ 337484 w 366931"/>
                <a:gd name="connsiteY74" fmla="*/ 108231 h 197100"/>
                <a:gd name="connsiteX75" fmla="*/ 190418 w 366931"/>
                <a:gd name="connsiteY75" fmla="*/ 197004 h 197100"/>
                <a:gd name="connsiteX76" fmla="*/ 195038 w 366931"/>
                <a:gd name="connsiteY76" fmla="*/ 195089 h 197100"/>
                <a:gd name="connsiteX77" fmla="*/ 189780 w 366931"/>
                <a:gd name="connsiteY77" fmla="*/ 193127 h 19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66931" h="197100">
                  <a:moveTo>
                    <a:pt x="3509" y="80103"/>
                  </a:moveTo>
                  <a:lnTo>
                    <a:pt x="-158" y="76293"/>
                  </a:lnTo>
                  <a:lnTo>
                    <a:pt x="3509" y="80103"/>
                  </a:lnTo>
                  <a:close/>
                  <a:moveTo>
                    <a:pt x="10129" y="76998"/>
                  </a:moveTo>
                  <a:lnTo>
                    <a:pt x="5329" y="73436"/>
                  </a:lnTo>
                  <a:lnTo>
                    <a:pt x="10129" y="76998"/>
                  </a:lnTo>
                  <a:close/>
                  <a:moveTo>
                    <a:pt x="22273" y="74531"/>
                  </a:moveTo>
                  <a:lnTo>
                    <a:pt x="18816" y="70988"/>
                  </a:lnTo>
                  <a:lnTo>
                    <a:pt x="22273" y="74531"/>
                  </a:lnTo>
                  <a:close/>
                  <a:moveTo>
                    <a:pt x="48572" y="94248"/>
                  </a:moveTo>
                  <a:lnTo>
                    <a:pt x="53706" y="93629"/>
                  </a:lnTo>
                  <a:lnTo>
                    <a:pt x="49105" y="91638"/>
                  </a:lnTo>
                  <a:lnTo>
                    <a:pt x="44067" y="89686"/>
                  </a:lnTo>
                  <a:lnTo>
                    <a:pt x="47915" y="93581"/>
                  </a:lnTo>
                  <a:close/>
                  <a:moveTo>
                    <a:pt x="340028" y="109783"/>
                  </a:moveTo>
                  <a:lnTo>
                    <a:pt x="344599" y="106640"/>
                  </a:lnTo>
                  <a:lnTo>
                    <a:pt x="347476" y="102230"/>
                  </a:lnTo>
                  <a:lnTo>
                    <a:pt x="346105" y="97372"/>
                  </a:lnTo>
                  <a:lnTo>
                    <a:pt x="348095" y="93038"/>
                  </a:lnTo>
                  <a:lnTo>
                    <a:pt x="350467" y="88762"/>
                  </a:lnTo>
                  <a:lnTo>
                    <a:pt x="354896" y="86276"/>
                  </a:lnTo>
                  <a:lnTo>
                    <a:pt x="351362" y="81056"/>
                  </a:lnTo>
                  <a:lnTo>
                    <a:pt x="350419" y="75655"/>
                  </a:lnTo>
                  <a:lnTo>
                    <a:pt x="352305" y="71283"/>
                  </a:lnTo>
                  <a:lnTo>
                    <a:pt x="355439" y="66578"/>
                  </a:lnTo>
                  <a:lnTo>
                    <a:pt x="351296" y="63025"/>
                  </a:lnTo>
                  <a:lnTo>
                    <a:pt x="349305" y="58662"/>
                  </a:lnTo>
                  <a:lnTo>
                    <a:pt x="346571" y="54310"/>
                  </a:lnTo>
                  <a:lnTo>
                    <a:pt x="352572" y="52871"/>
                  </a:lnTo>
                  <a:lnTo>
                    <a:pt x="355887" y="49128"/>
                  </a:lnTo>
                  <a:lnTo>
                    <a:pt x="356458" y="44347"/>
                  </a:lnTo>
                  <a:lnTo>
                    <a:pt x="357096" y="39117"/>
                  </a:lnTo>
                  <a:lnTo>
                    <a:pt x="358106" y="34450"/>
                  </a:lnTo>
                  <a:lnTo>
                    <a:pt x="357582" y="29202"/>
                  </a:lnTo>
                  <a:lnTo>
                    <a:pt x="356306" y="23858"/>
                  </a:lnTo>
                  <a:lnTo>
                    <a:pt x="359678" y="19820"/>
                  </a:lnTo>
                  <a:lnTo>
                    <a:pt x="364021" y="17010"/>
                  </a:lnTo>
                  <a:lnTo>
                    <a:pt x="366774" y="12895"/>
                  </a:lnTo>
                  <a:lnTo>
                    <a:pt x="363983" y="8723"/>
                  </a:lnTo>
                  <a:lnTo>
                    <a:pt x="361983" y="4303"/>
                  </a:lnTo>
                  <a:lnTo>
                    <a:pt x="357125" y="2951"/>
                  </a:lnTo>
                  <a:lnTo>
                    <a:pt x="352362" y="1960"/>
                  </a:lnTo>
                  <a:lnTo>
                    <a:pt x="348762" y="5132"/>
                  </a:lnTo>
                  <a:lnTo>
                    <a:pt x="344028" y="4370"/>
                  </a:lnTo>
                  <a:lnTo>
                    <a:pt x="339027" y="4627"/>
                  </a:lnTo>
                  <a:lnTo>
                    <a:pt x="336617" y="141"/>
                  </a:lnTo>
                  <a:lnTo>
                    <a:pt x="330950" y="-97"/>
                  </a:lnTo>
                  <a:lnTo>
                    <a:pt x="325978" y="2503"/>
                  </a:lnTo>
                  <a:lnTo>
                    <a:pt x="323644" y="7028"/>
                  </a:lnTo>
                  <a:lnTo>
                    <a:pt x="325083" y="12142"/>
                  </a:lnTo>
                  <a:lnTo>
                    <a:pt x="325902" y="17057"/>
                  </a:lnTo>
                  <a:lnTo>
                    <a:pt x="327292" y="21810"/>
                  </a:lnTo>
                  <a:lnTo>
                    <a:pt x="326426" y="28583"/>
                  </a:lnTo>
                  <a:lnTo>
                    <a:pt x="324702" y="36241"/>
                  </a:lnTo>
                  <a:lnTo>
                    <a:pt x="323083" y="41603"/>
                  </a:lnTo>
                  <a:lnTo>
                    <a:pt x="321473" y="49947"/>
                  </a:lnTo>
                  <a:lnTo>
                    <a:pt x="319387" y="55815"/>
                  </a:lnTo>
                  <a:lnTo>
                    <a:pt x="315491" y="59091"/>
                  </a:lnTo>
                  <a:lnTo>
                    <a:pt x="315405" y="63940"/>
                  </a:lnTo>
                  <a:lnTo>
                    <a:pt x="314491" y="69140"/>
                  </a:lnTo>
                  <a:lnTo>
                    <a:pt x="316301" y="73893"/>
                  </a:lnTo>
                  <a:lnTo>
                    <a:pt x="320311" y="70769"/>
                  </a:lnTo>
                  <a:lnTo>
                    <a:pt x="318473" y="76217"/>
                  </a:lnTo>
                  <a:lnTo>
                    <a:pt x="323692" y="77170"/>
                  </a:lnTo>
                  <a:lnTo>
                    <a:pt x="327902" y="79713"/>
                  </a:lnTo>
                  <a:lnTo>
                    <a:pt x="323397" y="77684"/>
                  </a:lnTo>
                  <a:lnTo>
                    <a:pt x="325283" y="82351"/>
                  </a:lnTo>
                  <a:lnTo>
                    <a:pt x="324492" y="87104"/>
                  </a:lnTo>
                  <a:lnTo>
                    <a:pt x="324883" y="92772"/>
                  </a:lnTo>
                  <a:lnTo>
                    <a:pt x="325016" y="99096"/>
                  </a:lnTo>
                  <a:lnTo>
                    <a:pt x="323568" y="104411"/>
                  </a:lnTo>
                  <a:lnTo>
                    <a:pt x="322530" y="109088"/>
                  </a:lnTo>
                  <a:lnTo>
                    <a:pt x="327149" y="107288"/>
                  </a:lnTo>
                  <a:lnTo>
                    <a:pt x="332160" y="106878"/>
                  </a:lnTo>
                  <a:lnTo>
                    <a:pt x="337484" y="108231"/>
                  </a:lnTo>
                  <a:close/>
                  <a:moveTo>
                    <a:pt x="190418" y="197004"/>
                  </a:moveTo>
                  <a:lnTo>
                    <a:pt x="195038" y="195089"/>
                  </a:lnTo>
                  <a:lnTo>
                    <a:pt x="189780" y="193127"/>
                  </a:lnTo>
                  <a:close/>
                </a:path>
              </a:pathLst>
            </a:custGeom>
            <a:solidFill>
              <a:schemeClr val="bg1"/>
            </a:solidFill>
            <a:ln w="0" cap="flat">
              <a:solidFill>
                <a:schemeClr val="bg1"/>
              </a:solid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C338262B-4842-76AF-045D-30E48FD486CD}"/>
                </a:ext>
              </a:extLst>
            </p:cNvPr>
            <p:cNvSpPr/>
            <p:nvPr/>
          </p:nvSpPr>
          <p:spPr>
            <a:xfrm>
              <a:off x="10562859" y="4944912"/>
              <a:ext cx="302208" cy="195494"/>
            </a:xfrm>
            <a:custGeom>
              <a:avLst/>
              <a:gdLst>
                <a:gd name="connsiteX0" fmla="*/ 153623 w 249916"/>
                <a:gd name="connsiteY0" fmla="*/ 145626 h 161667"/>
                <a:gd name="connsiteX1" fmla="*/ 159662 w 249916"/>
                <a:gd name="connsiteY1" fmla="*/ 144321 h 161667"/>
                <a:gd name="connsiteX2" fmla="*/ 155966 w 249916"/>
                <a:gd name="connsiteY2" fmla="*/ 140501 h 161667"/>
                <a:gd name="connsiteX3" fmla="*/ 164767 w 249916"/>
                <a:gd name="connsiteY3" fmla="*/ 137616 h 161667"/>
                <a:gd name="connsiteX4" fmla="*/ 159719 w 249916"/>
                <a:gd name="connsiteY4" fmla="*/ 137806 h 161667"/>
                <a:gd name="connsiteX5" fmla="*/ 154376 w 249916"/>
                <a:gd name="connsiteY5" fmla="*/ 136091 h 161667"/>
                <a:gd name="connsiteX6" fmla="*/ 149013 w 249916"/>
                <a:gd name="connsiteY6" fmla="*/ 134767 h 161667"/>
                <a:gd name="connsiteX7" fmla="*/ 145565 w 249916"/>
                <a:gd name="connsiteY7" fmla="*/ 130624 h 161667"/>
                <a:gd name="connsiteX8" fmla="*/ 151070 w 249916"/>
                <a:gd name="connsiteY8" fmla="*/ 129090 h 161667"/>
                <a:gd name="connsiteX9" fmla="*/ 146079 w 249916"/>
                <a:gd name="connsiteY9" fmla="*/ 127005 h 161667"/>
                <a:gd name="connsiteX10" fmla="*/ 141136 w 249916"/>
                <a:gd name="connsiteY10" fmla="*/ 127290 h 161667"/>
                <a:gd name="connsiteX11" fmla="*/ 136773 w 249916"/>
                <a:gd name="connsiteY11" fmla="*/ 123785 h 161667"/>
                <a:gd name="connsiteX12" fmla="*/ 139211 w 249916"/>
                <a:gd name="connsiteY12" fmla="*/ 119309 h 161667"/>
                <a:gd name="connsiteX13" fmla="*/ 132058 w 249916"/>
                <a:gd name="connsiteY13" fmla="*/ 117908 h 161667"/>
                <a:gd name="connsiteX14" fmla="*/ 127257 w 249916"/>
                <a:gd name="connsiteY14" fmla="*/ 118499 h 161667"/>
                <a:gd name="connsiteX15" fmla="*/ 125058 w 249916"/>
                <a:gd name="connsiteY15" fmla="*/ 112784 h 161667"/>
                <a:gd name="connsiteX16" fmla="*/ 120924 w 249916"/>
                <a:gd name="connsiteY16" fmla="*/ 109669 h 161667"/>
                <a:gd name="connsiteX17" fmla="*/ 119266 w 249916"/>
                <a:gd name="connsiteY17" fmla="*/ 101287 h 161667"/>
                <a:gd name="connsiteX18" fmla="*/ 113561 w 249916"/>
                <a:gd name="connsiteY18" fmla="*/ 99220 h 161667"/>
                <a:gd name="connsiteX19" fmla="*/ 110217 w 249916"/>
                <a:gd name="connsiteY19" fmla="*/ 95496 h 161667"/>
                <a:gd name="connsiteX20" fmla="*/ 106712 w 249916"/>
                <a:gd name="connsiteY20" fmla="*/ 92134 h 161667"/>
                <a:gd name="connsiteX21" fmla="*/ 102864 w 249916"/>
                <a:gd name="connsiteY21" fmla="*/ 89086 h 161667"/>
                <a:gd name="connsiteX22" fmla="*/ 101874 w 249916"/>
                <a:gd name="connsiteY22" fmla="*/ 84104 h 161667"/>
                <a:gd name="connsiteX23" fmla="*/ 100045 w 249916"/>
                <a:gd name="connsiteY23" fmla="*/ 79532 h 161667"/>
                <a:gd name="connsiteX24" fmla="*/ 106493 w 249916"/>
                <a:gd name="connsiteY24" fmla="*/ 79446 h 161667"/>
                <a:gd name="connsiteX25" fmla="*/ 114065 w 249916"/>
                <a:gd name="connsiteY25" fmla="*/ 78551 h 161667"/>
                <a:gd name="connsiteX26" fmla="*/ 114113 w 249916"/>
                <a:gd name="connsiteY26" fmla="*/ 72483 h 161667"/>
                <a:gd name="connsiteX27" fmla="*/ 110179 w 249916"/>
                <a:gd name="connsiteY27" fmla="*/ 67978 h 161667"/>
                <a:gd name="connsiteX28" fmla="*/ 104998 w 249916"/>
                <a:gd name="connsiteY28" fmla="*/ 65645 h 161667"/>
                <a:gd name="connsiteX29" fmla="*/ 98426 w 249916"/>
                <a:gd name="connsiteY29" fmla="*/ 64301 h 161667"/>
                <a:gd name="connsiteX30" fmla="*/ 92025 w 249916"/>
                <a:gd name="connsiteY30" fmla="*/ 60796 h 161667"/>
                <a:gd name="connsiteX31" fmla="*/ 86776 w 249916"/>
                <a:gd name="connsiteY31" fmla="*/ 59253 h 161667"/>
                <a:gd name="connsiteX32" fmla="*/ 81614 w 249916"/>
                <a:gd name="connsiteY32" fmla="*/ 58263 h 161667"/>
                <a:gd name="connsiteX33" fmla="*/ 80918 w 249916"/>
                <a:gd name="connsiteY33" fmla="*/ 51900 h 161667"/>
                <a:gd name="connsiteX34" fmla="*/ 78728 w 249916"/>
                <a:gd name="connsiteY34" fmla="*/ 46375 h 161667"/>
                <a:gd name="connsiteX35" fmla="*/ 75137 w 249916"/>
                <a:gd name="connsiteY35" fmla="*/ 42023 h 161667"/>
                <a:gd name="connsiteX36" fmla="*/ 70574 w 249916"/>
                <a:gd name="connsiteY36" fmla="*/ 40498 h 161667"/>
                <a:gd name="connsiteX37" fmla="*/ 66564 w 249916"/>
                <a:gd name="connsiteY37" fmla="*/ 37450 h 161667"/>
                <a:gd name="connsiteX38" fmla="*/ 61992 w 249916"/>
                <a:gd name="connsiteY38" fmla="*/ 34041 h 161667"/>
                <a:gd name="connsiteX39" fmla="*/ 58144 w 249916"/>
                <a:gd name="connsiteY39" fmla="*/ 30459 h 161667"/>
                <a:gd name="connsiteX40" fmla="*/ 53029 w 249916"/>
                <a:gd name="connsiteY40" fmla="*/ 30631 h 161667"/>
                <a:gd name="connsiteX41" fmla="*/ 46838 w 249916"/>
                <a:gd name="connsiteY41" fmla="*/ 27440 h 161667"/>
                <a:gd name="connsiteX42" fmla="*/ 42933 w 249916"/>
                <a:gd name="connsiteY42" fmla="*/ 24506 h 161667"/>
                <a:gd name="connsiteX43" fmla="*/ 36598 w 249916"/>
                <a:gd name="connsiteY43" fmla="*/ 23116 h 161667"/>
                <a:gd name="connsiteX44" fmla="*/ 26712 w 249916"/>
                <a:gd name="connsiteY44" fmla="*/ 21068 h 161667"/>
                <a:gd name="connsiteX45" fmla="*/ 20806 w 249916"/>
                <a:gd name="connsiteY45" fmla="*/ 18715 h 161667"/>
                <a:gd name="connsiteX46" fmla="*/ 16186 w 249916"/>
                <a:gd name="connsiteY46" fmla="*/ 16819 h 161667"/>
                <a:gd name="connsiteX47" fmla="*/ 11215 w 249916"/>
                <a:gd name="connsiteY47" fmla="*/ 14152 h 161667"/>
                <a:gd name="connsiteX48" fmla="*/ 6243 w 249916"/>
                <a:gd name="connsiteY48" fmla="*/ 12105 h 161667"/>
                <a:gd name="connsiteX49" fmla="*/ 1451 w 249916"/>
                <a:gd name="connsiteY49" fmla="*/ 10704 h 161667"/>
                <a:gd name="connsiteX50" fmla="*/ 1451 w 249916"/>
                <a:gd name="connsiteY50" fmla="*/ 60796 h 161667"/>
                <a:gd name="connsiteX51" fmla="*/ 1451 w 249916"/>
                <a:gd name="connsiteY51" fmla="*/ 72388 h 161667"/>
                <a:gd name="connsiteX52" fmla="*/ -158 w 249916"/>
                <a:gd name="connsiteY52" fmla="*/ 76894 h 161667"/>
                <a:gd name="connsiteX53" fmla="*/ 613 w 249916"/>
                <a:gd name="connsiteY53" fmla="*/ 81637 h 161667"/>
                <a:gd name="connsiteX54" fmla="*/ 1775 w 249916"/>
                <a:gd name="connsiteY54" fmla="*/ 119194 h 161667"/>
                <a:gd name="connsiteX55" fmla="*/ 6881 w 249916"/>
                <a:gd name="connsiteY55" fmla="*/ 119365 h 161667"/>
                <a:gd name="connsiteX56" fmla="*/ 12691 w 249916"/>
                <a:gd name="connsiteY56" fmla="*/ 120461 h 161667"/>
                <a:gd name="connsiteX57" fmla="*/ 19330 w 249916"/>
                <a:gd name="connsiteY57" fmla="*/ 120051 h 161667"/>
                <a:gd name="connsiteX58" fmla="*/ 25950 w 249916"/>
                <a:gd name="connsiteY58" fmla="*/ 121251 h 161667"/>
                <a:gd name="connsiteX59" fmla="*/ 32531 w 249916"/>
                <a:gd name="connsiteY59" fmla="*/ 120432 h 161667"/>
                <a:gd name="connsiteX60" fmla="*/ 37380 w 249916"/>
                <a:gd name="connsiteY60" fmla="*/ 117699 h 161667"/>
                <a:gd name="connsiteX61" fmla="*/ 41161 w 249916"/>
                <a:gd name="connsiteY61" fmla="*/ 112974 h 161667"/>
                <a:gd name="connsiteX62" fmla="*/ 36151 w 249916"/>
                <a:gd name="connsiteY62" fmla="*/ 107840 h 161667"/>
                <a:gd name="connsiteX63" fmla="*/ 30512 w 249916"/>
                <a:gd name="connsiteY63" fmla="*/ 105592 h 161667"/>
                <a:gd name="connsiteX64" fmla="*/ 24350 w 249916"/>
                <a:gd name="connsiteY64" fmla="*/ 105440 h 161667"/>
                <a:gd name="connsiteX65" fmla="*/ 29226 w 249916"/>
                <a:gd name="connsiteY65" fmla="*/ 104745 h 161667"/>
                <a:gd name="connsiteX66" fmla="*/ 34265 w 249916"/>
                <a:gd name="connsiteY66" fmla="*/ 105973 h 161667"/>
                <a:gd name="connsiteX67" fmla="*/ 40256 w 249916"/>
                <a:gd name="connsiteY67" fmla="*/ 104402 h 161667"/>
                <a:gd name="connsiteX68" fmla="*/ 46000 w 249916"/>
                <a:gd name="connsiteY68" fmla="*/ 104125 h 161667"/>
                <a:gd name="connsiteX69" fmla="*/ 49610 w 249916"/>
                <a:gd name="connsiteY69" fmla="*/ 100439 h 161667"/>
                <a:gd name="connsiteX70" fmla="*/ 48086 w 249916"/>
                <a:gd name="connsiteY70" fmla="*/ 95553 h 161667"/>
                <a:gd name="connsiteX71" fmla="*/ 53020 w 249916"/>
                <a:gd name="connsiteY71" fmla="*/ 96725 h 161667"/>
                <a:gd name="connsiteX72" fmla="*/ 55382 w 249916"/>
                <a:gd name="connsiteY72" fmla="*/ 91152 h 161667"/>
                <a:gd name="connsiteX73" fmla="*/ 60688 w 249916"/>
                <a:gd name="connsiteY73" fmla="*/ 89733 h 161667"/>
                <a:gd name="connsiteX74" fmla="*/ 65221 w 249916"/>
                <a:gd name="connsiteY74" fmla="*/ 93581 h 161667"/>
                <a:gd name="connsiteX75" fmla="*/ 67745 w 249916"/>
                <a:gd name="connsiteY75" fmla="*/ 97706 h 161667"/>
                <a:gd name="connsiteX76" fmla="*/ 73727 w 249916"/>
                <a:gd name="connsiteY76" fmla="*/ 98353 h 161667"/>
                <a:gd name="connsiteX77" fmla="*/ 80138 w 249916"/>
                <a:gd name="connsiteY77" fmla="*/ 99477 h 161667"/>
                <a:gd name="connsiteX78" fmla="*/ 84566 w 249916"/>
                <a:gd name="connsiteY78" fmla="*/ 101430 h 161667"/>
                <a:gd name="connsiteX79" fmla="*/ 88110 w 249916"/>
                <a:gd name="connsiteY79" fmla="*/ 104821 h 161667"/>
                <a:gd name="connsiteX80" fmla="*/ 90558 w 249916"/>
                <a:gd name="connsiteY80" fmla="*/ 110250 h 161667"/>
                <a:gd name="connsiteX81" fmla="*/ 93711 w 249916"/>
                <a:gd name="connsiteY81" fmla="*/ 114060 h 161667"/>
                <a:gd name="connsiteX82" fmla="*/ 97120 w 249916"/>
                <a:gd name="connsiteY82" fmla="*/ 117994 h 161667"/>
                <a:gd name="connsiteX83" fmla="*/ 100502 w 249916"/>
                <a:gd name="connsiteY83" fmla="*/ 121890 h 161667"/>
                <a:gd name="connsiteX84" fmla="*/ 104712 w 249916"/>
                <a:gd name="connsiteY84" fmla="*/ 126090 h 161667"/>
                <a:gd name="connsiteX85" fmla="*/ 108589 w 249916"/>
                <a:gd name="connsiteY85" fmla="*/ 129433 h 161667"/>
                <a:gd name="connsiteX86" fmla="*/ 111542 w 249916"/>
                <a:gd name="connsiteY86" fmla="*/ 133824 h 161667"/>
                <a:gd name="connsiteX87" fmla="*/ 116085 w 249916"/>
                <a:gd name="connsiteY87" fmla="*/ 135425 h 161667"/>
                <a:gd name="connsiteX88" fmla="*/ 121057 w 249916"/>
                <a:gd name="connsiteY88" fmla="*/ 134129 h 161667"/>
                <a:gd name="connsiteX89" fmla="*/ 128143 w 249916"/>
                <a:gd name="connsiteY89" fmla="*/ 136949 h 161667"/>
                <a:gd name="connsiteX90" fmla="*/ 133134 w 249916"/>
                <a:gd name="connsiteY90" fmla="*/ 138644 h 161667"/>
                <a:gd name="connsiteX91" fmla="*/ 139174 w 249916"/>
                <a:gd name="connsiteY91" fmla="*/ 139101 h 161667"/>
                <a:gd name="connsiteX92" fmla="*/ 146127 w 249916"/>
                <a:gd name="connsiteY92" fmla="*/ 139654 h 161667"/>
                <a:gd name="connsiteX93" fmla="*/ 150718 w 249916"/>
                <a:gd name="connsiteY93" fmla="*/ 141645 h 161667"/>
                <a:gd name="connsiteX94" fmla="*/ 153623 w 249916"/>
                <a:gd name="connsiteY94" fmla="*/ 145626 h 161667"/>
                <a:gd name="connsiteX95" fmla="*/ 44657 w 249916"/>
                <a:gd name="connsiteY95" fmla="*/ 111974 h 161667"/>
                <a:gd name="connsiteX96" fmla="*/ 39209 w 249916"/>
                <a:gd name="connsiteY96" fmla="*/ 108107 h 161667"/>
                <a:gd name="connsiteX97" fmla="*/ 44657 w 249916"/>
                <a:gd name="connsiteY97" fmla="*/ 111974 h 161667"/>
                <a:gd name="connsiteX98" fmla="*/ 93272 w 249916"/>
                <a:gd name="connsiteY98" fmla="*/ 4913 h 161667"/>
                <a:gd name="connsiteX99" fmla="*/ 98311 w 249916"/>
                <a:gd name="connsiteY99" fmla="*/ 3751 h 161667"/>
                <a:gd name="connsiteX100" fmla="*/ 103179 w 249916"/>
                <a:gd name="connsiteY100" fmla="*/ 3932 h 161667"/>
                <a:gd name="connsiteX101" fmla="*/ 107770 w 249916"/>
                <a:gd name="connsiteY101" fmla="*/ 1913 h 161667"/>
                <a:gd name="connsiteX102" fmla="*/ 103217 w 249916"/>
                <a:gd name="connsiteY102" fmla="*/ 427 h 161667"/>
                <a:gd name="connsiteX103" fmla="*/ 98054 w 249916"/>
                <a:gd name="connsiteY103" fmla="*/ -97 h 161667"/>
                <a:gd name="connsiteX104" fmla="*/ 93492 w 249916"/>
                <a:gd name="connsiteY104" fmla="*/ 1475 h 161667"/>
                <a:gd name="connsiteX105" fmla="*/ 153156 w 249916"/>
                <a:gd name="connsiteY105" fmla="*/ 11971 h 161667"/>
                <a:gd name="connsiteX106" fmla="*/ 157947 w 249916"/>
                <a:gd name="connsiteY106" fmla="*/ 9580 h 161667"/>
                <a:gd name="connsiteX107" fmla="*/ 153556 w 249916"/>
                <a:gd name="connsiteY107" fmla="*/ 6647 h 161667"/>
                <a:gd name="connsiteX108" fmla="*/ 153156 w 249916"/>
                <a:gd name="connsiteY108" fmla="*/ 11971 h 161667"/>
                <a:gd name="connsiteX109" fmla="*/ 198228 w 249916"/>
                <a:gd name="connsiteY109" fmla="*/ 47585 h 161667"/>
                <a:gd name="connsiteX110" fmla="*/ 200886 w 249916"/>
                <a:gd name="connsiteY110" fmla="*/ 42518 h 161667"/>
                <a:gd name="connsiteX111" fmla="*/ 201372 w 249916"/>
                <a:gd name="connsiteY111" fmla="*/ 37450 h 161667"/>
                <a:gd name="connsiteX112" fmla="*/ 198790 w 249916"/>
                <a:gd name="connsiteY112" fmla="*/ 33440 h 161667"/>
                <a:gd name="connsiteX113" fmla="*/ 192561 w 249916"/>
                <a:gd name="connsiteY113" fmla="*/ 30716 h 161667"/>
                <a:gd name="connsiteX114" fmla="*/ 189228 w 249916"/>
                <a:gd name="connsiteY114" fmla="*/ 27002 h 161667"/>
                <a:gd name="connsiteX115" fmla="*/ 184131 w 249916"/>
                <a:gd name="connsiteY115" fmla="*/ 21820 h 161667"/>
                <a:gd name="connsiteX116" fmla="*/ 179473 w 249916"/>
                <a:gd name="connsiteY116" fmla="*/ 19401 h 161667"/>
                <a:gd name="connsiteX117" fmla="*/ 174854 w 249916"/>
                <a:gd name="connsiteY117" fmla="*/ 16839 h 161667"/>
                <a:gd name="connsiteX118" fmla="*/ 170358 w 249916"/>
                <a:gd name="connsiteY118" fmla="*/ 15143 h 161667"/>
                <a:gd name="connsiteX119" fmla="*/ 166043 w 249916"/>
                <a:gd name="connsiteY119" fmla="*/ 12028 h 161667"/>
                <a:gd name="connsiteX120" fmla="*/ 170987 w 249916"/>
                <a:gd name="connsiteY120" fmla="*/ 16534 h 161667"/>
                <a:gd name="connsiteX121" fmla="*/ 176826 w 249916"/>
                <a:gd name="connsiteY121" fmla="*/ 20058 h 161667"/>
                <a:gd name="connsiteX122" fmla="*/ 181312 w 249916"/>
                <a:gd name="connsiteY122" fmla="*/ 23963 h 161667"/>
                <a:gd name="connsiteX123" fmla="*/ 187770 w 249916"/>
                <a:gd name="connsiteY123" fmla="*/ 26640 h 161667"/>
                <a:gd name="connsiteX124" fmla="*/ 193076 w 249916"/>
                <a:gd name="connsiteY124" fmla="*/ 33650 h 161667"/>
                <a:gd name="connsiteX125" fmla="*/ 194742 w 249916"/>
                <a:gd name="connsiteY125" fmla="*/ 39632 h 161667"/>
                <a:gd name="connsiteX126" fmla="*/ 195266 w 249916"/>
                <a:gd name="connsiteY126" fmla="*/ 44766 h 161667"/>
                <a:gd name="connsiteX127" fmla="*/ 226679 w 249916"/>
                <a:gd name="connsiteY127" fmla="*/ 58053 h 161667"/>
                <a:gd name="connsiteX128" fmla="*/ 227575 w 249916"/>
                <a:gd name="connsiteY128" fmla="*/ 52929 h 161667"/>
                <a:gd name="connsiteX129" fmla="*/ 226679 w 249916"/>
                <a:gd name="connsiteY129" fmla="*/ 58053 h 161667"/>
                <a:gd name="connsiteX130" fmla="*/ 117180 w 249916"/>
                <a:gd name="connsiteY130" fmla="*/ 64206 h 161667"/>
                <a:gd name="connsiteX131" fmla="*/ 115437 w 249916"/>
                <a:gd name="connsiteY131" fmla="*/ 59110 h 161667"/>
                <a:gd name="connsiteX132" fmla="*/ 117180 w 249916"/>
                <a:gd name="connsiteY132" fmla="*/ 64206 h 161667"/>
                <a:gd name="connsiteX133" fmla="*/ 150299 w 249916"/>
                <a:gd name="connsiteY133" fmla="*/ 72283 h 161667"/>
                <a:gd name="connsiteX134" fmla="*/ 156909 w 249916"/>
                <a:gd name="connsiteY134" fmla="*/ 71493 h 161667"/>
                <a:gd name="connsiteX135" fmla="*/ 162576 w 249916"/>
                <a:gd name="connsiteY135" fmla="*/ 69035 h 161667"/>
                <a:gd name="connsiteX136" fmla="*/ 167549 w 249916"/>
                <a:gd name="connsiteY136" fmla="*/ 67292 h 161667"/>
                <a:gd name="connsiteX137" fmla="*/ 172216 w 249916"/>
                <a:gd name="connsiteY137" fmla="*/ 64149 h 161667"/>
                <a:gd name="connsiteX138" fmla="*/ 174378 w 249916"/>
                <a:gd name="connsiteY138" fmla="*/ 59330 h 161667"/>
                <a:gd name="connsiteX139" fmla="*/ 179150 w 249916"/>
                <a:gd name="connsiteY139" fmla="*/ 59215 h 161667"/>
                <a:gd name="connsiteX140" fmla="*/ 184655 w 249916"/>
                <a:gd name="connsiteY140" fmla="*/ 57891 h 161667"/>
                <a:gd name="connsiteX141" fmla="*/ 182541 w 249916"/>
                <a:gd name="connsiteY141" fmla="*/ 52757 h 161667"/>
                <a:gd name="connsiteX142" fmla="*/ 186999 w 249916"/>
                <a:gd name="connsiteY142" fmla="*/ 49928 h 161667"/>
                <a:gd name="connsiteX143" fmla="*/ 189694 w 249916"/>
                <a:gd name="connsiteY143" fmla="*/ 44004 h 161667"/>
                <a:gd name="connsiteX144" fmla="*/ 187856 w 249916"/>
                <a:gd name="connsiteY144" fmla="*/ 39479 h 161667"/>
                <a:gd name="connsiteX145" fmla="*/ 183369 w 249916"/>
                <a:gd name="connsiteY145" fmla="*/ 36965 h 161667"/>
                <a:gd name="connsiteX146" fmla="*/ 176055 w 249916"/>
                <a:gd name="connsiteY146" fmla="*/ 36965 h 161667"/>
                <a:gd name="connsiteX147" fmla="*/ 177131 w 249916"/>
                <a:gd name="connsiteY147" fmla="*/ 41718 h 161667"/>
                <a:gd name="connsiteX148" fmla="*/ 177721 w 249916"/>
                <a:gd name="connsiteY148" fmla="*/ 46537 h 161667"/>
                <a:gd name="connsiteX149" fmla="*/ 172559 w 249916"/>
                <a:gd name="connsiteY149" fmla="*/ 49052 h 161667"/>
                <a:gd name="connsiteX150" fmla="*/ 168215 w 249916"/>
                <a:gd name="connsiteY150" fmla="*/ 52919 h 161667"/>
                <a:gd name="connsiteX151" fmla="*/ 165196 w 249916"/>
                <a:gd name="connsiteY151" fmla="*/ 58577 h 161667"/>
                <a:gd name="connsiteX152" fmla="*/ 160081 w 249916"/>
                <a:gd name="connsiteY152" fmla="*/ 59253 h 161667"/>
                <a:gd name="connsiteX153" fmla="*/ 155080 w 249916"/>
                <a:gd name="connsiteY153" fmla="*/ 59682 h 161667"/>
                <a:gd name="connsiteX154" fmla="*/ 151232 w 249916"/>
                <a:gd name="connsiteY154" fmla="*/ 55920 h 161667"/>
                <a:gd name="connsiteX155" fmla="*/ 153480 w 249916"/>
                <a:gd name="connsiteY155" fmla="*/ 51357 h 161667"/>
                <a:gd name="connsiteX156" fmla="*/ 149708 w 249916"/>
                <a:gd name="connsiteY156" fmla="*/ 54786 h 161667"/>
                <a:gd name="connsiteX157" fmla="*/ 146498 w 249916"/>
                <a:gd name="connsiteY157" fmla="*/ 59110 h 161667"/>
                <a:gd name="connsiteX158" fmla="*/ 141469 w 249916"/>
                <a:gd name="connsiteY158" fmla="*/ 59634 h 161667"/>
                <a:gd name="connsiteX159" fmla="*/ 133506 w 249916"/>
                <a:gd name="connsiteY159" fmla="*/ 58044 h 161667"/>
                <a:gd name="connsiteX160" fmla="*/ 128010 w 249916"/>
                <a:gd name="connsiteY160" fmla="*/ 58329 h 161667"/>
                <a:gd name="connsiteX161" fmla="*/ 123038 w 249916"/>
                <a:gd name="connsiteY161" fmla="*/ 58348 h 161667"/>
                <a:gd name="connsiteX162" fmla="*/ 125667 w 249916"/>
                <a:gd name="connsiteY162" fmla="*/ 63673 h 161667"/>
                <a:gd name="connsiteX163" fmla="*/ 130649 w 249916"/>
                <a:gd name="connsiteY163" fmla="*/ 65540 h 161667"/>
                <a:gd name="connsiteX164" fmla="*/ 134649 w 249916"/>
                <a:gd name="connsiteY164" fmla="*/ 68645 h 161667"/>
                <a:gd name="connsiteX165" fmla="*/ 141545 w 249916"/>
                <a:gd name="connsiteY165" fmla="*/ 68578 h 161667"/>
                <a:gd name="connsiteX166" fmla="*/ 147813 w 249916"/>
                <a:gd name="connsiteY166" fmla="*/ 71779 h 161667"/>
                <a:gd name="connsiteX167" fmla="*/ 155328 w 249916"/>
                <a:gd name="connsiteY167" fmla="*/ 125795 h 161667"/>
                <a:gd name="connsiteX168" fmla="*/ 153699 w 249916"/>
                <a:gd name="connsiteY168" fmla="*/ 120356 h 161667"/>
                <a:gd name="connsiteX169" fmla="*/ 155328 w 249916"/>
                <a:gd name="connsiteY169" fmla="*/ 125795 h 161667"/>
                <a:gd name="connsiteX170" fmla="*/ 168444 w 249916"/>
                <a:gd name="connsiteY170" fmla="*/ 113146 h 161667"/>
                <a:gd name="connsiteX171" fmla="*/ 168987 w 249916"/>
                <a:gd name="connsiteY171" fmla="*/ 107240 h 161667"/>
                <a:gd name="connsiteX172" fmla="*/ 167539 w 249916"/>
                <a:gd name="connsiteY172" fmla="*/ 112450 h 161667"/>
                <a:gd name="connsiteX173" fmla="*/ 164291 w 249916"/>
                <a:gd name="connsiteY173" fmla="*/ 129148 h 161667"/>
                <a:gd name="connsiteX174" fmla="*/ 162938 w 249916"/>
                <a:gd name="connsiteY174" fmla="*/ 123766 h 161667"/>
                <a:gd name="connsiteX175" fmla="*/ 157452 w 249916"/>
                <a:gd name="connsiteY175" fmla="*/ 123147 h 161667"/>
                <a:gd name="connsiteX176" fmla="*/ 159481 w 249916"/>
                <a:gd name="connsiteY176" fmla="*/ 127509 h 161667"/>
                <a:gd name="connsiteX177" fmla="*/ 164453 w 249916"/>
                <a:gd name="connsiteY177" fmla="*/ 128224 h 161667"/>
                <a:gd name="connsiteX178" fmla="*/ 170339 w 249916"/>
                <a:gd name="connsiteY178" fmla="*/ 136663 h 161667"/>
                <a:gd name="connsiteX179" fmla="*/ 167329 w 249916"/>
                <a:gd name="connsiteY179" fmla="*/ 132948 h 161667"/>
                <a:gd name="connsiteX180" fmla="*/ 162815 w 249916"/>
                <a:gd name="connsiteY180" fmla="*/ 129014 h 161667"/>
                <a:gd name="connsiteX181" fmla="*/ 164958 w 249916"/>
                <a:gd name="connsiteY181" fmla="*/ 133529 h 161667"/>
                <a:gd name="connsiteX182" fmla="*/ 170339 w 249916"/>
                <a:gd name="connsiteY182" fmla="*/ 136663 h 161667"/>
                <a:gd name="connsiteX183" fmla="*/ 244758 w 249916"/>
                <a:gd name="connsiteY183" fmla="*/ 81637 h 161667"/>
                <a:gd name="connsiteX184" fmla="*/ 248940 w 249916"/>
                <a:gd name="connsiteY184" fmla="*/ 78437 h 161667"/>
                <a:gd name="connsiteX185" fmla="*/ 246796 w 249916"/>
                <a:gd name="connsiteY185" fmla="*/ 73893 h 161667"/>
                <a:gd name="connsiteX186" fmla="*/ 243539 w 249916"/>
                <a:gd name="connsiteY186" fmla="*/ 69950 h 161667"/>
                <a:gd name="connsiteX187" fmla="*/ 239691 w 249916"/>
                <a:gd name="connsiteY187" fmla="*/ 66835 h 161667"/>
                <a:gd name="connsiteX188" fmla="*/ 235786 w 249916"/>
                <a:gd name="connsiteY188" fmla="*/ 63606 h 161667"/>
                <a:gd name="connsiteX189" fmla="*/ 233538 w 249916"/>
                <a:gd name="connsiteY189" fmla="*/ 59263 h 161667"/>
                <a:gd name="connsiteX190" fmla="*/ 228175 w 249916"/>
                <a:gd name="connsiteY190" fmla="*/ 57186 h 161667"/>
                <a:gd name="connsiteX191" fmla="*/ 228041 w 249916"/>
                <a:gd name="connsiteY191" fmla="*/ 63197 h 161667"/>
                <a:gd name="connsiteX192" fmla="*/ 232071 w 249916"/>
                <a:gd name="connsiteY192" fmla="*/ 68616 h 161667"/>
                <a:gd name="connsiteX193" fmla="*/ 235776 w 249916"/>
                <a:gd name="connsiteY193" fmla="*/ 71636 h 161667"/>
                <a:gd name="connsiteX194" fmla="*/ 239462 w 249916"/>
                <a:gd name="connsiteY194" fmla="*/ 79580 h 161667"/>
                <a:gd name="connsiteX195" fmla="*/ 244758 w 249916"/>
                <a:gd name="connsiteY195" fmla="*/ 81637 h 161667"/>
                <a:gd name="connsiteX196" fmla="*/ 197104 w 249916"/>
                <a:gd name="connsiteY196" fmla="*/ 121451 h 161667"/>
                <a:gd name="connsiteX197" fmla="*/ 193313 w 249916"/>
                <a:gd name="connsiteY197" fmla="*/ 116803 h 161667"/>
                <a:gd name="connsiteX198" fmla="*/ 195704 w 249916"/>
                <a:gd name="connsiteY198" fmla="*/ 121366 h 161667"/>
                <a:gd name="connsiteX199" fmla="*/ 243329 w 249916"/>
                <a:gd name="connsiteY199" fmla="*/ 151893 h 161667"/>
                <a:gd name="connsiteX200" fmla="*/ 249759 w 249916"/>
                <a:gd name="connsiteY200" fmla="*/ 148588 h 161667"/>
                <a:gd name="connsiteX201" fmla="*/ 247568 w 249916"/>
                <a:gd name="connsiteY201" fmla="*/ 142578 h 161667"/>
                <a:gd name="connsiteX202" fmla="*/ 241586 w 249916"/>
                <a:gd name="connsiteY202" fmla="*/ 145178 h 161667"/>
                <a:gd name="connsiteX203" fmla="*/ 240462 w 249916"/>
                <a:gd name="connsiteY203" fmla="*/ 150617 h 161667"/>
                <a:gd name="connsiteX204" fmla="*/ 209144 w 249916"/>
                <a:gd name="connsiteY204" fmla="*/ 161571 h 161667"/>
                <a:gd name="connsiteX205" fmla="*/ 205896 w 249916"/>
                <a:gd name="connsiteY205" fmla="*/ 157523 h 161667"/>
                <a:gd name="connsiteX206" fmla="*/ 209134 w 249916"/>
                <a:gd name="connsiteY206" fmla="*/ 161323 h 16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249916" h="161667">
                  <a:moveTo>
                    <a:pt x="153623" y="145626"/>
                  </a:moveTo>
                  <a:lnTo>
                    <a:pt x="159662" y="144321"/>
                  </a:lnTo>
                  <a:lnTo>
                    <a:pt x="155966" y="140501"/>
                  </a:lnTo>
                  <a:lnTo>
                    <a:pt x="164767" y="137616"/>
                  </a:lnTo>
                  <a:lnTo>
                    <a:pt x="159719" y="137806"/>
                  </a:lnTo>
                  <a:lnTo>
                    <a:pt x="154376" y="136091"/>
                  </a:lnTo>
                  <a:lnTo>
                    <a:pt x="149013" y="134767"/>
                  </a:lnTo>
                  <a:lnTo>
                    <a:pt x="145565" y="130624"/>
                  </a:lnTo>
                  <a:lnTo>
                    <a:pt x="151070" y="129090"/>
                  </a:lnTo>
                  <a:lnTo>
                    <a:pt x="146079" y="127005"/>
                  </a:lnTo>
                  <a:lnTo>
                    <a:pt x="141136" y="127290"/>
                  </a:lnTo>
                  <a:lnTo>
                    <a:pt x="136773" y="123785"/>
                  </a:lnTo>
                  <a:lnTo>
                    <a:pt x="139211" y="119309"/>
                  </a:lnTo>
                  <a:lnTo>
                    <a:pt x="132058" y="117908"/>
                  </a:lnTo>
                  <a:lnTo>
                    <a:pt x="127257" y="118499"/>
                  </a:lnTo>
                  <a:lnTo>
                    <a:pt x="125058" y="112784"/>
                  </a:lnTo>
                  <a:lnTo>
                    <a:pt x="120924" y="109669"/>
                  </a:lnTo>
                  <a:lnTo>
                    <a:pt x="119266" y="101287"/>
                  </a:lnTo>
                  <a:lnTo>
                    <a:pt x="113561" y="99220"/>
                  </a:lnTo>
                  <a:lnTo>
                    <a:pt x="110217" y="95496"/>
                  </a:lnTo>
                  <a:lnTo>
                    <a:pt x="106712" y="92134"/>
                  </a:lnTo>
                  <a:lnTo>
                    <a:pt x="102864" y="89086"/>
                  </a:lnTo>
                  <a:lnTo>
                    <a:pt x="101874" y="84104"/>
                  </a:lnTo>
                  <a:lnTo>
                    <a:pt x="100045" y="79532"/>
                  </a:lnTo>
                  <a:lnTo>
                    <a:pt x="106493" y="79446"/>
                  </a:lnTo>
                  <a:lnTo>
                    <a:pt x="114065" y="78551"/>
                  </a:lnTo>
                  <a:lnTo>
                    <a:pt x="114113" y="72483"/>
                  </a:lnTo>
                  <a:lnTo>
                    <a:pt x="110179" y="67978"/>
                  </a:lnTo>
                  <a:lnTo>
                    <a:pt x="104998" y="65645"/>
                  </a:lnTo>
                  <a:lnTo>
                    <a:pt x="98426" y="64301"/>
                  </a:lnTo>
                  <a:lnTo>
                    <a:pt x="92025" y="60796"/>
                  </a:lnTo>
                  <a:lnTo>
                    <a:pt x="86776" y="59253"/>
                  </a:lnTo>
                  <a:lnTo>
                    <a:pt x="81614" y="58263"/>
                  </a:lnTo>
                  <a:lnTo>
                    <a:pt x="80918" y="51900"/>
                  </a:lnTo>
                  <a:lnTo>
                    <a:pt x="78728" y="46375"/>
                  </a:lnTo>
                  <a:lnTo>
                    <a:pt x="75137" y="42023"/>
                  </a:lnTo>
                  <a:lnTo>
                    <a:pt x="70574" y="40498"/>
                  </a:lnTo>
                  <a:lnTo>
                    <a:pt x="66564" y="37450"/>
                  </a:lnTo>
                  <a:lnTo>
                    <a:pt x="61992" y="34041"/>
                  </a:lnTo>
                  <a:lnTo>
                    <a:pt x="58144" y="30459"/>
                  </a:lnTo>
                  <a:lnTo>
                    <a:pt x="53029" y="30631"/>
                  </a:lnTo>
                  <a:lnTo>
                    <a:pt x="46838" y="27440"/>
                  </a:lnTo>
                  <a:lnTo>
                    <a:pt x="42933" y="24506"/>
                  </a:lnTo>
                  <a:lnTo>
                    <a:pt x="36598" y="23116"/>
                  </a:lnTo>
                  <a:lnTo>
                    <a:pt x="26712" y="21068"/>
                  </a:lnTo>
                  <a:lnTo>
                    <a:pt x="20806" y="18715"/>
                  </a:lnTo>
                  <a:lnTo>
                    <a:pt x="16186" y="16819"/>
                  </a:lnTo>
                  <a:lnTo>
                    <a:pt x="11215" y="14152"/>
                  </a:lnTo>
                  <a:lnTo>
                    <a:pt x="6243" y="12105"/>
                  </a:lnTo>
                  <a:lnTo>
                    <a:pt x="1451" y="10704"/>
                  </a:lnTo>
                  <a:lnTo>
                    <a:pt x="1451" y="60796"/>
                  </a:lnTo>
                  <a:lnTo>
                    <a:pt x="1451" y="72388"/>
                  </a:lnTo>
                  <a:lnTo>
                    <a:pt x="-158" y="76894"/>
                  </a:lnTo>
                  <a:lnTo>
                    <a:pt x="613" y="81637"/>
                  </a:lnTo>
                  <a:lnTo>
                    <a:pt x="1775" y="119194"/>
                  </a:lnTo>
                  <a:lnTo>
                    <a:pt x="6881" y="119365"/>
                  </a:lnTo>
                  <a:lnTo>
                    <a:pt x="12691" y="120461"/>
                  </a:lnTo>
                  <a:lnTo>
                    <a:pt x="19330" y="120051"/>
                  </a:lnTo>
                  <a:lnTo>
                    <a:pt x="25950" y="121251"/>
                  </a:lnTo>
                  <a:lnTo>
                    <a:pt x="32531" y="120432"/>
                  </a:lnTo>
                  <a:lnTo>
                    <a:pt x="37380" y="117699"/>
                  </a:lnTo>
                  <a:lnTo>
                    <a:pt x="41161" y="112974"/>
                  </a:lnTo>
                  <a:lnTo>
                    <a:pt x="36151" y="107840"/>
                  </a:lnTo>
                  <a:lnTo>
                    <a:pt x="30512" y="105592"/>
                  </a:lnTo>
                  <a:lnTo>
                    <a:pt x="24350" y="105440"/>
                  </a:lnTo>
                  <a:lnTo>
                    <a:pt x="29226" y="104745"/>
                  </a:lnTo>
                  <a:lnTo>
                    <a:pt x="34265" y="105973"/>
                  </a:lnTo>
                  <a:lnTo>
                    <a:pt x="40256" y="104402"/>
                  </a:lnTo>
                  <a:lnTo>
                    <a:pt x="46000" y="104125"/>
                  </a:lnTo>
                  <a:lnTo>
                    <a:pt x="49610" y="100439"/>
                  </a:lnTo>
                  <a:lnTo>
                    <a:pt x="48086" y="95553"/>
                  </a:lnTo>
                  <a:lnTo>
                    <a:pt x="53020" y="96725"/>
                  </a:lnTo>
                  <a:lnTo>
                    <a:pt x="55382" y="91152"/>
                  </a:lnTo>
                  <a:lnTo>
                    <a:pt x="60688" y="89733"/>
                  </a:lnTo>
                  <a:lnTo>
                    <a:pt x="65221" y="93581"/>
                  </a:lnTo>
                  <a:lnTo>
                    <a:pt x="67745" y="97706"/>
                  </a:lnTo>
                  <a:lnTo>
                    <a:pt x="73727" y="98353"/>
                  </a:lnTo>
                  <a:lnTo>
                    <a:pt x="80138" y="99477"/>
                  </a:lnTo>
                  <a:lnTo>
                    <a:pt x="84566" y="101430"/>
                  </a:lnTo>
                  <a:lnTo>
                    <a:pt x="88110" y="104821"/>
                  </a:lnTo>
                  <a:lnTo>
                    <a:pt x="90558" y="110250"/>
                  </a:lnTo>
                  <a:lnTo>
                    <a:pt x="93711" y="114060"/>
                  </a:lnTo>
                  <a:lnTo>
                    <a:pt x="97120" y="117994"/>
                  </a:lnTo>
                  <a:lnTo>
                    <a:pt x="100502" y="121890"/>
                  </a:lnTo>
                  <a:lnTo>
                    <a:pt x="104712" y="126090"/>
                  </a:lnTo>
                  <a:lnTo>
                    <a:pt x="108589" y="129433"/>
                  </a:lnTo>
                  <a:lnTo>
                    <a:pt x="111542" y="133824"/>
                  </a:lnTo>
                  <a:lnTo>
                    <a:pt x="116085" y="135425"/>
                  </a:lnTo>
                  <a:lnTo>
                    <a:pt x="121057" y="134129"/>
                  </a:lnTo>
                  <a:lnTo>
                    <a:pt x="128143" y="136949"/>
                  </a:lnTo>
                  <a:lnTo>
                    <a:pt x="133134" y="138644"/>
                  </a:lnTo>
                  <a:lnTo>
                    <a:pt x="139174" y="139101"/>
                  </a:lnTo>
                  <a:lnTo>
                    <a:pt x="146127" y="139654"/>
                  </a:lnTo>
                  <a:lnTo>
                    <a:pt x="150718" y="141645"/>
                  </a:lnTo>
                  <a:lnTo>
                    <a:pt x="153623" y="145626"/>
                  </a:lnTo>
                  <a:close/>
                  <a:moveTo>
                    <a:pt x="44657" y="111974"/>
                  </a:moveTo>
                  <a:lnTo>
                    <a:pt x="39209" y="108107"/>
                  </a:lnTo>
                  <a:lnTo>
                    <a:pt x="44657" y="111974"/>
                  </a:lnTo>
                  <a:close/>
                  <a:moveTo>
                    <a:pt x="93272" y="4913"/>
                  </a:moveTo>
                  <a:lnTo>
                    <a:pt x="98311" y="3751"/>
                  </a:lnTo>
                  <a:lnTo>
                    <a:pt x="103179" y="3932"/>
                  </a:lnTo>
                  <a:lnTo>
                    <a:pt x="107770" y="1913"/>
                  </a:lnTo>
                  <a:lnTo>
                    <a:pt x="103217" y="427"/>
                  </a:lnTo>
                  <a:lnTo>
                    <a:pt x="98054" y="-97"/>
                  </a:lnTo>
                  <a:lnTo>
                    <a:pt x="93492" y="1475"/>
                  </a:lnTo>
                  <a:close/>
                  <a:moveTo>
                    <a:pt x="153156" y="11971"/>
                  </a:moveTo>
                  <a:lnTo>
                    <a:pt x="157947" y="9580"/>
                  </a:lnTo>
                  <a:lnTo>
                    <a:pt x="153556" y="6647"/>
                  </a:lnTo>
                  <a:lnTo>
                    <a:pt x="153156" y="11971"/>
                  </a:lnTo>
                  <a:close/>
                  <a:moveTo>
                    <a:pt x="198228" y="47585"/>
                  </a:moveTo>
                  <a:lnTo>
                    <a:pt x="200886" y="42518"/>
                  </a:lnTo>
                  <a:lnTo>
                    <a:pt x="201372" y="37450"/>
                  </a:lnTo>
                  <a:lnTo>
                    <a:pt x="198790" y="33440"/>
                  </a:lnTo>
                  <a:lnTo>
                    <a:pt x="192561" y="30716"/>
                  </a:lnTo>
                  <a:lnTo>
                    <a:pt x="189228" y="27002"/>
                  </a:lnTo>
                  <a:lnTo>
                    <a:pt x="184131" y="21820"/>
                  </a:lnTo>
                  <a:lnTo>
                    <a:pt x="179473" y="19401"/>
                  </a:lnTo>
                  <a:lnTo>
                    <a:pt x="174854" y="16839"/>
                  </a:lnTo>
                  <a:lnTo>
                    <a:pt x="170358" y="15143"/>
                  </a:lnTo>
                  <a:lnTo>
                    <a:pt x="166043" y="12028"/>
                  </a:lnTo>
                  <a:lnTo>
                    <a:pt x="170987" y="16534"/>
                  </a:lnTo>
                  <a:lnTo>
                    <a:pt x="176826" y="20058"/>
                  </a:lnTo>
                  <a:lnTo>
                    <a:pt x="181312" y="23963"/>
                  </a:lnTo>
                  <a:lnTo>
                    <a:pt x="187770" y="26640"/>
                  </a:lnTo>
                  <a:lnTo>
                    <a:pt x="193076" y="33650"/>
                  </a:lnTo>
                  <a:lnTo>
                    <a:pt x="194742" y="39632"/>
                  </a:lnTo>
                  <a:lnTo>
                    <a:pt x="195266" y="44766"/>
                  </a:lnTo>
                  <a:close/>
                  <a:moveTo>
                    <a:pt x="226679" y="58053"/>
                  </a:moveTo>
                  <a:lnTo>
                    <a:pt x="227575" y="52929"/>
                  </a:lnTo>
                  <a:lnTo>
                    <a:pt x="226679" y="58053"/>
                  </a:lnTo>
                  <a:close/>
                  <a:moveTo>
                    <a:pt x="117180" y="64206"/>
                  </a:moveTo>
                  <a:lnTo>
                    <a:pt x="115437" y="59110"/>
                  </a:lnTo>
                  <a:lnTo>
                    <a:pt x="117180" y="64206"/>
                  </a:lnTo>
                  <a:close/>
                  <a:moveTo>
                    <a:pt x="150299" y="72283"/>
                  </a:moveTo>
                  <a:lnTo>
                    <a:pt x="156909" y="71493"/>
                  </a:lnTo>
                  <a:lnTo>
                    <a:pt x="162576" y="69035"/>
                  </a:lnTo>
                  <a:lnTo>
                    <a:pt x="167549" y="67292"/>
                  </a:lnTo>
                  <a:lnTo>
                    <a:pt x="172216" y="64149"/>
                  </a:lnTo>
                  <a:lnTo>
                    <a:pt x="174378" y="59330"/>
                  </a:lnTo>
                  <a:lnTo>
                    <a:pt x="179150" y="59215"/>
                  </a:lnTo>
                  <a:lnTo>
                    <a:pt x="184655" y="57891"/>
                  </a:lnTo>
                  <a:lnTo>
                    <a:pt x="182541" y="52757"/>
                  </a:lnTo>
                  <a:lnTo>
                    <a:pt x="186999" y="49928"/>
                  </a:lnTo>
                  <a:lnTo>
                    <a:pt x="189694" y="44004"/>
                  </a:lnTo>
                  <a:lnTo>
                    <a:pt x="187856" y="39479"/>
                  </a:lnTo>
                  <a:lnTo>
                    <a:pt x="183369" y="36965"/>
                  </a:lnTo>
                  <a:lnTo>
                    <a:pt x="176055" y="36965"/>
                  </a:lnTo>
                  <a:lnTo>
                    <a:pt x="177131" y="41718"/>
                  </a:lnTo>
                  <a:lnTo>
                    <a:pt x="177721" y="46537"/>
                  </a:lnTo>
                  <a:lnTo>
                    <a:pt x="172559" y="49052"/>
                  </a:lnTo>
                  <a:lnTo>
                    <a:pt x="168215" y="52919"/>
                  </a:lnTo>
                  <a:lnTo>
                    <a:pt x="165196" y="58577"/>
                  </a:lnTo>
                  <a:lnTo>
                    <a:pt x="160081" y="59253"/>
                  </a:lnTo>
                  <a:lnTo>
                    <a:pt x="155080" y="59682"/>
                  </a:lnTo>
                  <a:lnTo>
                    <a:pt x="151232" y="55920"/>
                  </a:lnTo>
                  <a:lnTo>
                    <a:pt x="153480" y="51357"/>
                  </a:lnTo>
                  <a:lnTo>
                    <a:pt x="149708" y="54786"/>
                  </a:lnTo>
                  <a:lnTo>
                    <a:pt x="146498" y="59110"/>
                  </a:lnTo>
                  <a:lnTo>
                    <a:pt x="141469" y="59634"/>
                  </a:lnTo>
                  <a:lnTo>
                    <a:pt x="133506" y="58044"/>
                  </a:lnTo>
                  <a:lnTo>
                    <a:pt x="128010" y="58329"/>
                  </a:lnTo>
                  <a:lnTo>
                    <a:pt x="123038" y="58348"/>
                  </a:lnTo>
                  <a:lnTo>
                    <a:pt x="125667" y="63673"/>
                  </a:lnTo>
                  <a:lnTo>
                    <a:pt x="130649" y="65540"/>
                  </a:lnTo>
                  <a:lnTo>
                    <a:pt x="134649" y="68645"/>
                  </a:lnTo>
                  <a:lnTo>
                    <a:pt x="141545" y="68578"/>
                  </a:lnTo>
                  <a:lnTo>
                    <a:pt x="147813" y="71779"/>
                  </a:lnTo>
                  <a:close/>
                  <a:moveTo>
                    <a:pt x="155328" y="125795"/>
                  </a:moveTo>
                  <a:lnTo>
                    <a:pt x="153699" y="120356"/>
                  </a:lnTo>
                  <a:lnTo>
                    <a:pt x="155328" y="125795"/>
                  </a:lnTo>
                  <a:close/>
                  <a:moveTo>
                    <a:pt x="168444" y="113146"/>
                  </a:moveTo>
                  <a:lnTo>
                    <a:pt x="168987" y="107240"/>
                  </a:lnTo>
                  <a:lnTo>
                    <a:pt x="167539" y="112450"/>
                  </a:lnTo>
                  <a:close/>
                  <a:moveTo>
                    <a:pt x="164291" y="129148"/>
                  </a:moveTo>
                  <a:lnTo>
                    <a:pt x="162938" y="123766"/>
                  </a:lnTo>
                  <a:lnTo>
                    <a:pt x="157452" y="123147"/>
                  </a:lnTo>
                  <a:lnTo>
                    <a:pt x="159481" y="127509"/>
                  </a:lnTo>
                  <a:lnTo>
                    <a:pt x="164453" y="128224"/>
                  </a:lnTo>
                  <a:close/>
                  <a:moveTo>
                    <a:pt x="170339" y="136663"/>
                  </a:moveTo>
                  <a:lnTo>
                    <a:pt x="167329" y="132948"/>
                  </a:lnTo>
                  <a:lnTo>
                    <a:pt x="162815" y="129014"/>
                  </a:lnTo>
                  <a:lnTo>
                    <a:pt x="164958" y="133529"/>
                  </a:lnTo>
                  <a:lnTo>
                    <a:pt x="170339" y="136663"/>
                  </a:lnTo>
                  <a:close/>
                  <a:moveTo>
                    <a:pt x="244758" y="81637"/>
                  </a:moveTo>
                  <a:lnTo>
                    <a:pt x="248940" y="78437"/>
                  </a:lnTo>
                  <a:lnTo>
                    <a:pt x="246796" y="73893"/>
                  </a:lnTo>
                  <a:lnTo>
                    <a:pt x="243539" y="69950"/>
                  </a:lnTo>
                  <a:lnTo>
                    <a:pt x="239691" y="66835"/>
                  </a:lnTo>
                  <a:lnTo>
                    <a:pt x="235786" y="63606"/>
                  </a:lnTo>
                  <a:lnTo>
                    <a:pt x="233538" y="59263"/>
                  </a:lnTo>
                  <a:lnTo>
                    <a:pt x="228175" y="57186"/>
                  </a:lnTo>
                  <a:lnTo>
                    <a:pt x="228041" y="63197"/>
                  </a:lnTo>
                  <a:lnTo>
                    <a:pt x="232071" y="68616"/>
                  </a:lnTo>
                  <a:lnTo>
                    <a:pt x="235776" y="71636"/>
                  </a:lnTo>
                  <a:lnTo>
                    <a:pt x="239462" y="79580"/>
                  </a:lnTo>
                  <a:lnTo>
                    <a:pt x="244758" y="81637"/>
                  </a:lnTo>
                  <a:close/>
                  <a:moveTo>
                    <a:pt x="197104" y="121451"/>
                  </a:moveTo>
                  <a:lnTo>
                    <a:pt x="193313" y="116803"/>
                  </a:lnTo>
                  <a:lnTo>
                    <a:pt x="195704" y="121366"/>
                  </a:lnTo>
                  <a:close/>
                  <a:moveTo>
                    <a:pt x="243329" y="151893"/>
                  </a:moveTo>
                  <a:lnTo>
                    <a:pt x="249759" y="148588"/>
                  </a:lnTo>
                  <a:lnTo>
                    <a:pt x="247568" y="142578"/>
                  </a:lnTo>
                  <a:lnTo>
                    <a:pt x="241586" y="145178"/>
                  </a:lnTo>
                  <a:lnTo>
                    <a:pt x="240462" y="150617"/>
                  </a:lnTo>
                  <a:close/>
                  <a:moveTo>
                    <a:pt x="209144" y="161571"/>
                  </a:moveTo>
                  <a:lnTo>
                    <a:pt x="205896" y="157523"/>
                  </a:lnTo>
                  <a:lnTo>
                    <a:pt x="209134" y="161323"/>
                  </a:lnTo>
                  <a:close/>
                </a:path>
              </a:pathLst>
            </a:custGeom>
            <a:solidFill>
              <a:srgbClr val="768EEB"/>
            </a:solidFill>
            <a:ln w="0" cap="flat">
              <a:solidFill>
                <a:srgbClr val="768EEB"/>
              </a:solid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D064A67B-6B74-2B73-C49A-F33995281C8C}"/>
                </a:ext>
              </a:extLst>
            </p:cNvPr>
            <p:cNvSpPr/>
            <p:nvPr/>
          </p:nvSpPr>
          <p:spPr>
            <a:xfrm>
              <a:off x="10435101" y="4752873"/>
              <a:ext cx="2637" cy="5585"/>
            </a:xfrm>
            <a:custGeom>
              <a:avLst/>
              <a:gdLst>
                <a:gd name="connsiteX0" fmla="*/ 556 w 2181"/>
                <a:gd name="connsiteY0" fmla="*/ 4523 h 4619"/>
                <a:gd name="connsiteX1" fmla="*/ 2023 w 2181"/>
                <a:gd name="connsiteY1" fmla="*/ -97 h 4619"/>
                <a:gd name="connsiteX2" fmla="*/ -158 w 2181"/>
                <a:gd name="connsiteY2" fmla="*/ 4475 h 4619"/>
              </a:gdLst>
              <a:ahLst/>
              <a:cxnLst>
                <a:cxn ang="0">
                  <a:pos x="connsiteX0" y="connsiteY0"/>
                </a:cxn>
                <a:cxn ang="0">
                  <a:pos x="connsiteX1" y="connsiteY1"/>
                </a:cxn>
                <a:cxn ang="0">
                  <a:pos x="connsiteX2" y="connsiteY2"/>
                </a:cxn>
              </a:cxnLst>
              <a:rect l="l" t="t" r="r" b="b"/>
              <a:pathLst>
                <a:path w="2181" h="4619">
                  <a:moveTo>
                    <a:pt x="556" y="4523"/>
                  </a:moveTo>
                  <a:lnTo>
                    <a:pt x="2023" y="-97"/>
                  </a:lnTo>
                  <a:lnTo>
                    <a:pt x="-158" y="4475"/>
                  </a:lnTo>
                  <a:close/>
                </a:path>
              </a:pathLst>
            </a:custGeom>
            <a:solidFill>
              <a:srgbClr val="768EEB"/>
            </a:solidFill>
            <a:ln w="0" cap="flat">
              <a:solidFill>
                <a:srgbClr val="768EEB"/>
              </a:solid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B3970367-D1C5-7CE3-DEDF-0EFAFEC04665}"/>
                </a:ext>
              </a:extLst>
            </p:cNvPr>
            <p:cNvSpPr/>
            <p:nvPr/>
          </p:nvSpPr>
          <p:spPr>
            <a:xfrm>
              <a:off x="7411056" y="4650271"/>
              <a:ext cx="60665" cy="35866"/>
            </a:xfrm>
            <a:custGeom>
              <a:avLst/>
              <a:gdLst>
                <a:gd name="connsiteX0" fmla="*/ 26531 w 50168"/>
                <a:gd name="connsiteY0" fmla="*/ 29564 h 29660"/>
                <a:gd name="connsiteX1" fmla="*/ 30484 w 50168"/>
                <a:gd name="connsiteY1" fmla="*/ 24849 h 29660"/>
                <a:gd name="connsiteX2" fmla="*/ 32913 w 50168"/>
                <a:gd name="connsiteY2" fmla="*/ 20115 h 29660"/>
                <a:gd name="connsiteX3" fmla="*/ 39047 w 50168"/>
                <a:gd name="connsiteY3" fmla="*/ 18105 h 29660"/>
                <a:gd name="connsiteX4" fmla="*/ 44524 w 50168"/>
                <a:gd name="connsiteY4" fmla="*/ 17439 h 29660"/>
                <a:gd name="connsiteX5" fmla="*/ 49163 w 50168"/>
                <a:gd name="connsiteY5" fmla="*/ 16334 h 29660"/>
                <a:gd name="connsiteX6" fmla="*/ 49353 w 50168"/>
                <a:gd name="connsiteY6" fmla="*/ 11247 h 29660"/>
                <a:gd name="connsiteX7" fmla="*/ 45028 w 50168"/>
                <a:gd name="connsiteY7" fmla="*/ 8314 h 29660"/>
                <a:gd name="connsiteX8" fmla="*/ 50010 w 50168"/>
                <a:gd name="connsiteY8" fmla="*/ 5904 h 29660"/>
                <a:gd name="connsiteX9" fmla="*/ 49134 w 50168"/>
                <a:gd name="connsiteY9" fmla="*/ 1094 h 29660"/>
                <a:gd name="connsiteX10" fmla="*/ 44238 w 50168"/>
                <a:gd name="connsiteY10" fmla="*/ -78 h 29660"/>
                <a:gd name="connsiteX11" fmla="*/ 38980 w 50168"/>
                <a:gd name="connsiteY11" fmla="*/ -69 h 29660"/>
                <a:gd name="connsiteX12" fmla="*/ 29236 w 50168"/>
                <a:gd name="connsiteY12" fmla="*/ -97 h 29660"/>
                <a:gd name="connsiteX13" fmla="*/ 23864 w 50168"/>
                <a:gd name="connsiteY13" fmla="*/ 274 h 29660"/>
                <a:gd name="connsiteX14" fmla="*/ 16492 w 50168"/>
                <a:gd name="connsiteY14" fmla="*/ 4199 h 29660"/>
                <a:gd name="connsiteX15" fmla="*/ 10615 w 50168"/>
                <a:gd name="connsiteY15" fmla="*/ 3389 h 29660"/>
                <a:gd name="connsiteX16" fmla="*/ 5043 w 50168"/>
                <a:gd name="connsiteY16" fmla="*/ 5027 h 29660"/>
                <a:gd name="connsiteX17" fmla="*/ -158 w 50168"/>
                <a:gd name="connsiteY17" fmla="*/ 5313 h 29660"/>
                <a:gd name="connsiteX18" fmla="*/ 3890 w 50168"/>
                <a:gd name="connsiteY18" fmla="*/ 8256 h 29660"/>
                <a:gd name="connsiteX19" fmla="*/ 7453 w 50168"/>
                <a:gd name="connsiteY19" fmla="*/ 12552 h 29660"/>
                <a:gd name="connsiteX20" fmla="*/ 13167 w 50168"/>
                <a:gd name="connsiteY20" fmla="*/ 11409 h 29660"/>
                <a:gd name="connsiteX21" fmla="*/ 17025 w 50168"/>
                <a:gd name="connsiteY21" fmla="*/ 14781 h 29660"/>
                <a:gd name="connsiteX22" fmla="*/ 21016 w 50168"/>
                <a:gd name="connsiteY22" fmla="*/ 12038 h 29660"/>
                <a:gd name="connsiteX23" fmla="*/ 26864 w 50168"/>
                <a:gd name="connsiteY23" fmla="*/ 11447 h 29660"/>
                <a:gd name="connsiteX24" fmla="*/ 22073 w 50168"/>
                <a:gd name="connsiteY24" fmla="*/ 13219 h 29660"/>
                <a:gd name="connsiteX25" fmla="*/ 20197 w 50168"/>
                <a:gd name="connsiteY25" fmla="*/ 18286 h 29660"/>
                <a:gd name="connsiteX26" fmla="*/ 20149 w 50168"/>
                <a:gd name="connsiteY26" fmla="*/ 23058 h 29660"/>
                <a:gd name="connsiteX27" fmla="*/ 23750 w 50168"/>
                <a:gd name="connsiteY27" fmla="*/ 26211 h 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168" h="29660">
                  <a:moveTo>
                    <a:pt x="26531" y="29564"/>
                  </a:moveTo>
                  <a:lnTo>
                    <a:pt x="30484" y="24849"/>
                  </a:lnTo>
                  <a:lnTo>
                    <a:pt x="32913" y="20115"/>
                  </a:lnTo>
                  <a:lnTo>
                    <a:pt x="39047" y="18105"/>
                  </a:lnTo>
                  <a:lnTo>
                    <a:pt x="44524" y="17439"/>
                  </a:lnTo>
                  <a:lnTo>
                    <a:pt x="49163" y="16334"/>
                  </a:lnTo>
                  <a:lnTo>
                    <a:pt x="49353" y="11247"/>
                  </a:lnTo>
                  <a:lnTo>
                    <a:pt x="45028" y="8314"/>
                  </a:lnTo>
                  <a:lnTo>
                    <a:pt x="50010" y="5904"/>
                  </a:lnTo>
                  <a:lnTo>
                    <a:pt x="49134" y="1094"/>
                  </a:lnTo>
                  <a:lnTo>
                    <a:pt x="44238" y="-78"/>
                  </a:lnTo>
                  <a:lnTo>
                    <a:pt x="38980" y="-69"/>
                  </a:lnTo>
                  <a:lnTo>
                    <a:pt x="29236" y="-97"/>
                  </a:lnTo>
                  <a:lnTo>
                    <a:pt x="23864" y="274"/>
                  </a:lnTo>
                  <a:lnTo>
                    <a:pt x="16492" y="4199"/>
                  </a:lnTo>
                  <a:lnTo>
                    <a:pt x="10615" y="3389"/>
                  </a:lnTo>
                  <a:lnTo>
                    <a:pt x="5043" y="5027"/>
                  </a:lnTo>
                  <a:lnTo>
                    <a:pt x="-158" y="5313"/>
                  </a:lnTo>
                  <a:lnTo>
                    <a:pt x="3890" y="8256"/>
                  </a:lnTo>
                  <a:lnTo>
                    <a:pt x="7453" y="12552"/>
                  </a:lnTo>
                  <a:lnTo>
                    <a:pt x="13167" y="11409"/>
                  </a:lnTo>
                  <a:lnTo>
                    <a:pt x="17025" y="14781"/>
                  </a:lnTo>
                  <a:lnTo>
                    <a:pt x="21016" y="12038"/>
                  </a:lnTo>
                  <a:lnTo>
                    <a:pt x="26864" y="11447"/>
                  </a:lnTo>
                  <a:lnTo>
                    <a:pt x="22073" y="13219"/>
                  </a:lnTo>
                  <a:lnTo>
                    <a:pt x="20197" y="18286"/>
                  </a:lnTo>
                  <a:lnTo>
                    <a:pt x="20149" y="23058"/>
                  </a:lnTo>
                  <a:lnTo>
                    <a:pt x="23750" y="26211"/>
                  </a:lnTo>
                  <a:close/>
                </a:path>
              </a:pathLst>
            </a:custGeom>
            <a:solidFill>
              <a:srgbClr val="768EEB"/>
            </a:solidFill>
            <a:ln w="0" cap="flat">
              <a:solidFill>
                <a:srgbClr val="768EEB"/>
              </a:solid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98C0AE8D-B0C1-94B7-FFAF-832DDBC89A6F}"/>
                </a:ext>
              </a:extLst>
            </p:cNvPr>
            <p:cNvSpPr/>
            <p:nvPr/>
          </p:nvSpPr>
          <p:spPr>
            <a:xfrm>
              <a:off x="8153920" y="3968740"/>
              <a:ext cx="51601" cy="40693"/>
            </a:xfrm>
            <a:custGeom>
              <a:avLst/>
              <a:gdLst>
                <a:gd name="connsiteX0" fmla="*/ 8539 w 42672"/>
                <a:gd name="connsiteY0" fmla="*/ 33555 h 33652"/>
                <a:gd name="connsiteX1" fmla="*/ 13368 w 42672"/>
                <a:gd name="connsiteY1" fmla="*/ 33279 h 33652"/>
                <a:gd name="connsiteX2" fmla="*/ 18149 w 42672"/>
                <a:gd name="connsiteY2" fmla="*/ 33002 h 33652"/>
                <a:gd name="connsiteX3" fmla="*/ 22435 w 42672"/>
                <a:gd name="connsiteY3" fmla="*/ 30593 h 33652"/>
                <a:gd name="connsiteX4" fmla="*/ 25979 w 42672"/>
                <a:gd name="connsiteY4" fmla="*/ 27297 h 33652"/>
                <a:gd name="connsiteX5" fmla="*/ 30770 w 42672"/>
                <a:gd name="connsiteY5" fmla="*/ 27002 h 33652"/>
                <a:gd name="connsiteX6" fmla="*/ 35608 w 42672"/>
                <a:gd name="connsiteY6" fmla="*/ 27411 h 33652"/>
                <a:gd name="connsiteX7" fmla="*/ 38057 w 42672"/>
                <a:gd name="connsiteY7" fmla="*/ 23249 h 33652"/>
                <a:gd name="connsiteX8" fmla="*/ 41305 w 42672"/>
                <a:gd name="connsiteY8" fmla="*/ 19591 h 33652"/>
                <a:gd name="connsiteX9" fmla="*/ 42514 w 42672"/>
                <a:gd name="connsiteY9" fmla="*/ 14695 h 33652"/>
                <a:gd name="connsiteX10" fmla="*/ 40285 w 42672"/>
                <a:gd name="connsiteY10" fmla="*/ 10381 h 33652"/>
                <a:gd name="connsiteX11" fmla="*/ 37171 w 42672"/>
                <a:gd name="connsiteY11" fmla="*/ 6742 h 33652"/>
                <a:gd name="connsiteX12" fmla="*/ 33170 w 42672"/>
                <a:gd name="connsiteY12" fmla="*/ 3770 h 33652"/>
                <a:gd name="connsiteX13" fmla="*/ 30274 w 42672"/>
                <a:gd name="connsiteY13" fmla="*/ -97 h 33652"/>
                <a:gd name="connsiteX14" fmla="*/ 24560 w 42672"/>
                <a:gd name="connsiteY14" fmla="*/ 570 h 33652"/>
                <a:gd name="connsiteX15" fmla="*/ 20445 w 42672"/>
                <a:gd name="connsiteY15" fmla="*/ 3084 h 33652"/>
                <a:gd name="connsiteX16" fmla="*/ 15511 w 42672"/>
                <a:gd name="connsiteY16" fmla="*/ 2694 h 33652"/>
                <a:gd name="connsiteX17" fmla="*/ 10596 w 42672"/>
                <a:gd name="connsiteY17" fmla="*/ 3656 h 33652"/>
                <a:gd name="connsiteX18" fmla="*/ 6462 w 42672"/>
                <a:gd name="connsiteY18" fmla="*/ 6066 h 33652"/>
                <a:gd name="connsiteX19" fmla="*/ 4519 w 42672"/>
                <a:gd name="connsiteY19" fmla="*/ 10771 h 33652"/>
                <a:gd name="connsiteX20" fmla="*/ 919 w 42672"/>
                <a:gd name="connsiteY20" fmla="*/ 14143 h 33652"/>
                <a:gd name="connsiteX21" fmla="*/ -158 w 42672"/>
                <a:gd name="connsiteY21" fmla="*/ 18848 h 33652"/>
                <a:gd name="connsiteX22" fmla="*/ 747 w 42672"/>
                <a:gd name="connsiteY22" fmla="*/ 23763 h 33652"/>
                <a:gd name="connsiteX23" fmla="*/ 2195 w 42672"/>
                <a:gd name="connsiteY23" fmla="*/ 28316 h 33652"/>
                <a:gd name="connsiteX24" fmla="*/ 4910 w 42672"/>
                <a:gd name="connsiteY24" fmla="*/ 32460 h 3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672" h="33652">
                  <a:moveTo>
                    <a:pt x="8539" y="33555"/>
                  </a:moveTo>
                  <a:lnTo>
                    <a:pt x="13368" y="33279"/>
                  </a:lnTo>
                  <a:lnTo>
                    <a:pt x="18149" y="33002"/>
                  </a:lnTo>
                  <a:lnTo>
                    <a:pt x="22435" y="30593"/>
                  </a:lnTo>
                  <a:lnTo>
                    <a:pt x="25979" y="27297"/>
                  </a:lnTo>
                  <a:lnTo>
                    <a:pt x="30770" y="27002"/>
                  </a:lnTo>
                  <a:lnTo>
                    <a:pt x="35608" y="27411"/>
                  </a:lnTo>
                  <a:lnTo>
                    <a:pt x="38057" y="23249"/>
                  </a:lnTo>
                  <a:lnTo>
                    <a:pt x="41305" y="19591"/>
                  </a:lnTo>
                  <a:lnTo>
                    <a:pt x="42514" y="14695"/>
                  </a:lnTo>
                  <a:lnTo>
                    <a:pt x="40285" y="10381"/>
                  </a:lnTo>
                  <a:lnTo>
                    <a:pt x="37171" y="6742"/>
                  </a:lnTo>
                  <a:lnTo>
                    <a:pt x="33170" y="3770"/>
                  </a:lnTo>
                  <a:lnTo>
                    <a:pt x="30274" y="-97"/>
                  </a:lnTo>
                  <a:lnTo>
                    <a:pt x="24560" y="570"/>
                  </a:lnTo>
                  <a:lnTo>
                    <a:pt x="20445" y="3084"/>
                  </a:lnTo>
                  <a:lnTo>
                    <a:pt x="15511" y="2694"/>
                  </a:lnTo>
                  <a:lnTo>
                    <a:pt x="10596" y="3656"/>
                  </a:lnTo>
                  <a:lnTo>
                    <a:pt x="6462" y="6066"/>
                  </a:lnTo>
                  <a:lnTo>
                    <a:pt x="4519" y="10771"/>
                  </a:lnTo>
                  <a:lnTo>
                    <a:pt x="919" y="14143"/>
                  </a:lnTo>
                  <a:lnTo>
                    <a:pt x="-158" y="18848"/>
                  </a:lnTo>
                  <a:lnTo>
                    <a:pt x="747" y="23763"/>
                  </a:lnTo>
                  <a:lnTo>
                    <a:pt x="2195" y="28316"/>
                  </a:lnTo>
                  <a:lnTo>
                    <a:pt x="4910" y="32460"/>
                  </a:lnTo>
                  <a:close/>
                </a:path>
              </a:pathLst>
            </a:custGeom>
            <a:solidFill>
              <a:srgbClr val="768EEB"/>
            </a:solidFill>
            <a:ln w="0" cap="flat">
              <a:solidFill>
                <a:srgbClr val="768EEB"/>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472F223F-6DC3-0322-14D2-C854749C03A0}"/>
                </a:ext>
              </a:extLst>
            </p:cNvPr>
            <p:cNvSpPr/>
            <p:nvPr/>
          </p:nvSpPr>
          <p:spPr>
            <a:xfrm>
              <a:off x="8760157" y="4364141"/>
              <a:ext cx="16908" cy="36833"/>
            </a:xfrm>
            <a:custGeom>
              <a:avLst/>
              <a:gdLst>
                <a:gd name="connsiteX0" fmla="*/ 5338 w 13982"/>
                <a:gd name="connsiteY0" fmla="*/ 30364 h 30460"/>
                <a:gd name="connsiteX1" fmla="*/ 9139 w 13982"/>
                <a:gd name="connsiteY1" fmla="*/ 27230 h 30460"/>
                <a:gd name="connsiteX2" fmla="*/ 12234 w 13982"/>
                <a:gd name="connsiteY2" fmla="*/ 23287 h 30460"/>
                <a:gd name="connsiteX3" fmla="*/ 13825 w 13982"/>
                <a:gd name="connsiteY3" fmla="*/ 17582 h 30460"/>
                <a:gd name="connsiteX4" fmla="*/ 12120 w 13982"/>
                <a:gd name="connsiteY4" fmla="*/ 13076 h 30460"/>
                <a:gd name="connsiteX5" fmla="*/ 12644 w 13982"/>
                <a:gd name="connsiteY5" fmla="*/ 8199 h 30460"/>
                <a:gd name="connsiteX6" fmla="*/ 12244 w 13982"/>
                <a:gd name="connsiteY6" fmla="*/ 3332 h 30460"/>
                <a:gd name="connsiteX7" fmla="*/ 8757 w 13982"/>
                <a:gd name="connsiteY7" fmla="*/ -97 h 30460"/>
                <a:gd name="connsiteX8" fmla="*/ 4328 w 13982"/>
                <a:gd name="connsiteY8" fmla="*/ 2113 h 30460"/>
                <a:gd name="connsiteX9" fmla="*/ 3033 w 13982"/>
                <a:gd name="connsiteY9" fmla="*/ 6733 h 30460"/>
                <a:gd name="connsiteX10" fmla="*/ 2147 w 13982"/>
                <a:gd name="connsiteY10" fmla="*/ 11419 h 30460"/>
                <a:gd name="connsiteX11" fmla="*/ -158 w 13982"/>
                <a:gd name="connsiteY11" fmla="*/ 17362 h 30460"/>
                <a:gd name="connsiteX12" fmla="*/ 1252 w 13982"/>
                <a:gd name="connsiteY12" fmla="*/ 22191 h 30460"/>
                <a:gd name="connsiteX13" fmla="*/ 1613 w 13982"/>
                <a:gd name="connsiteY13" fmla="*/ 27173 h 30460"/>
                <a:gd name="connsiteX14" fmla="*/ 5338 w 13982"/>
                <a:gd name="connsiteY14" fmla="*/ 30364 h 3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82" h="30460">
                  <a:moveTo>
                    <a:pt x="5338" y="30364"/>
                  </a:moveTo>
                  <a:lnTo>
                    <a:pt x="9139" y="27230"/>
                  </a:lnTo>
                  <a:lnTo>
                    <a:pt x="12234" y="23287"/>
                  </a:lnTo>
                  <a:lnTo>
                    <a:pt x="13825" y="17582"/>
                  </a:lnTo>
                  <a:lnTo>
                    <a:pt x="12120" y="13076"/>
                  </a:lnTo>
                  <a:lnTo>
                    <a:pt x="12644" y="8199"/>
                  </a:lnTo>
                  <a:lnTo>
                    <a:pt x="12244" y="3332"/>
                  </a:lnTo>
                  <a:lnTo>
                    <a:pt x="8757" y="-97"/>
                  </a:lnTo>
                  <a:lnTo>
                    <a:pt x="4328" y="2113"/>
                  </a:lnTo>
                  <a:lnTo>
                    <a:pt x="3033" y="6733"/>
                  </a:lnTo>
                  <a:lnTo>
                    <a:pt x="2147" y="11419"/>
                  </a:lnTo>
                  <a:lnTo>
                    <a:pt x="-158" y="17362"/>
                  </a:lnTo>
                  <a:lnTo>
                    <a:pt x="1252" y="22191"/>
                  </a:lnTo>
                  <a:lnTo>
                    <a:pt x="1613" y="27173"/>
                  </a:lnTo>
                  <a:lnTo>
                    <a:pt x="5338" y="30364"/>
                  </a:lnTo>
                  <a:close/>
                </a:path>
              </a:pathLst>
            </a:custGeom>
            <a:solidFill>
              <a:srgbClr val="768EEB"/>
            </a:solidFill>
            <a:ln w="0" cap="flat">
              <a:solidFill>
                <a:srgbClr val="768EEB"/>
              </a:solid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F2571A17-B959-359F-1A1B-F6D5E59D2E52}"/>
                </a:ext>
              </a:extLst>
            </p:cNvPr>
            <p:cNvSpPr/>
            <p:nvPr/>
          </p:nvSpPr>
          <p:spPr>
            <a:xfrm>
              <a:off x="8850446" y="5333298"/>
              <a:ext cx="10918" cy="10584"/>
            </a:xfrm>
            <a:custGeom>
              <a:avLst/>
              <a:gdLst>
                <a:gd name="connsiteX0" fmla="*/ 5890 w 9029"/>
                <a:gd name="connsiteY0" fmla="*/ 8657 h 8753"/>
                <a:gd name="connsiteX1" fmla="*/ 8872 w 9029"/>
                <a:gd name="connsiteY1" fmla="*/ 4322 h 8753"/>
                <a:gd name="connsiteX2" fmla="*/ 4995 w 9029"/>
                <a:gd name="connsiteY2" fmla="*/ -97 h 8753"/>
                <a:gd name="connsiteX3" fmla="*/ -101 w 9029"/>
                <a:gd name="connsiteY3" fmla="*/ 436 h 8753"/>
                <a:gd name="connsiteX4" fmla="*/ -158 w 9029"/>
                <a:gd name="connsiteY4" fmla="*/ 5332 h 8753"/>
                <a:gd name="connsiteX5" fmla="*/ 4242 w 9029"/>
                <a:gd name="connsiteY5" fmla="*/ 8352 h 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9" h="8753">
                  <a:moveTo>
                    <a:pt x="5890" y="8657"/>
                  </a:moveTo>
                  <a:lnTo>
                    <a:pt x="8872" y="4322"/>
                  </a:lnTo>
                  <a:lnTo>
                    <a:pt x="4995" y="-97"/>
                  </a:lnTo>
                  <a:lnTo>
                    <a:pt x="-101" y="436"/>
                  </a:lnTo>
                  <a:lnTo>
                    <a:pt x="-158" y="5332"/>
                  </a:lnTo>
                  <a:lnTo>
                    <a:pt x="4242" y="8352"/>
                  </a:lnTo>
                  <a:close/>
                </a:path>
              </a:pathLst>
            </a:custGeom>
            <a:solidFill>
              <a:srgbClr val="768EEB"/>
            </a:solidFill>
            <a:ln w="0" cap="flat">
              <a:solidFill>
                <a:srgbClr val="768EEB"/>
              </a:solid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2A29AF2E-3C13-3604-0828-3DC357FF06B6}"/>
                </a:ext>
              </a:extLst>
            </p:cNvPr>
            <p:cNvSpPr/>
            <p:nvPr/>
          </p:nvSpPr>
          <p:spPr>
            <a:xfrm>
              <a:off x="8151996" y="3800993"/>
              <a:ext cx="186176" cy="133711"/>
            </a:xfrm>
            <a:custGeom>
              <a:avLst/>
              <a:gdLst>
                <a:gd name="connsiteX0" fmla="*/ 83253 w 153962"/>
                <a:gd name="connsiteY0" fmla="*/ 110479 h 110575"/>
                <a:gd name="connsiteX1" fmla="*/ 89577 w 153962"/>
                <a:gd name="connsiteY1" fmla="*/ 108374 h 110575"/>
                <a:gd name="connsiteX2" fmla="*/ 94216 w 153962"/>
                <a:gd name="connsiteY2" fmla="*/ 103783 h 110575"/>
                <a:gd name="connsiteX3" fmla="*/ 98702 w 153962"/>
                <a:gd name="connsiteY3" fmla="*/ 100916 h 110575"/>
                <a:gd name="connsiteX4" fmla="*/ 105960 w 153962"/>
                <a:gd name="connsiteY4" fmla="*/ 99887 h 110575"/>
                <a:gd name="connsiteX5" fmla="*/ 112142 w 153962"/>
                <a:gd name="connsiteY5" fmla="*/ 98506 h 110575"/>
                <a:gd name="connsiteX6" fmla="*/ 116304 w 153962"/>
                <a:gd name="connsiteY6" fmla="*/ 101459 h 110575"/>
                <a:gd name="connsiteX7" fmla="*/ 121448 w 153962"/>
                <a:gd name="connsiteY7" fmla="*/ 102678 h 110575"/>
                <a:gd name="connsiteX8" fmla="*/ 126144 w 153962"/>
                <a:gd name="connsiteY8" fmla="*/ 105345 h 110575"/>
                <a:gd name="connsiteX9" fmla="*/ 133630 w 153962"/>
                <a:gd name="connsiteY9" fmla="*/ 107850 h 110575"/>
                <a:gd name="connsiteX10" fmla="*/ 137269 w 153962"/>
                <a:gd name="connsiteY10" fmla="*/ 102078 h 110575"/>
                <a:gd name="connsiteX11" fmla="*/ 137050 w 153962"/>
                <a:gd name="connsiteY11" fmla="*/ 96896 h 110575"/>
                <a:gd name="connsiteX12" fmla="*/ 140631 w 153962"/>
                <a:gd name="connsiteY12" fmla="*/ 89591 h 110575"/>
                <a:gd name="connsiteX13" fmla="*/ 144555 w 153962"/>
                <a:gd name="connsiteY13" fmla="*/ 84152 h 110575"/>
                <a:gd name="connsiteX14" fmla="*/ 152813 w 153962"/>
                <a:gd name="connsiteY14" fmla="*/ 82190 h 110575"/>
                <a:gd name="connsiteX15" fmla="*/ 153804 w 153962"/>
                <a:gd name="connsiteY15" fmla="*/ 75665 h 110575"/>
                <a:gd name="connsiteX16" fmla="*/ 153547 w 153962"/>
                <a:gd name="connsiteY16" fmla="*/ 70588 h 110575"/>
                <a:gd name="connsiteX17" fmla="*/ 148794 w 153962"/>
                <a:gd name="connsiteY17" fmla="*/ 68312 h 110575"/>
                <a:gd name="connsiteX18" fmla="*/ 143508 w 153962"/>
                <a:gd name="connsiteY18" fmla="*/ 70093 h 110575"/>
                <a:gd name="connsiteX19" fmla="*/ 138679 w 153962"/>
                <a:gd name="connsiteY19" fmla="*/ 71960 h 110575"/>
                <a:gd name="connsiteX20" fmla="*/ 132011 w 153962"/>
                <a:gd name="connsiteY20" fmla="*/ 71045 h 110575"/>
                <a:gd name="connsiteX21" fmla="*/ 128925 w 153962"/>
                <a:gd name="connsiteY21" fmla="*/ 66816 h 110575"/>
                <a:gd name="connsiteX22" fmla="*/ 128887 w 153962"/>
                <a:gd name="connsiteY22" fmla="*/ 61987 h 110575"/>
                <a:gd name="connsiteX23" fmla="*/ 128306 w 153962"/>
                <a:gd name="connsiteY23" fmla="*/ 56843 h 110575"/>
                <a:gd name="connsiteX24" fmla="*/ 128306 w 153962"/>
                <a:gd name="connsiteY24" fmla="*/ 51729 h 110575"/>
                <a:gd name="connsiteX25" fmla="*/ 129525 w 153962"/>
                <a:gd name="connsiteY25" fmla="*/ 46242 h 110575"/>
                <a:gd name="connsiteX26" fmla="*/ 129925 w 153962"/>
                <a:gd name="connsiteY26" fmla="*/ 41099 h 110575"/>
                <a:gd name="connsiteX27" fmla="*/ 129163 w 153962"/>
                <a:gd name="connsiteY27" fmla="*/ 36308 h 110575"/>
                <a:gd name="connsiteX28" fmla="*/ 127830 w 153962"/>
                <a:gd name="connsiteY28" fmla="*/ 31450 h 110575"/>
                <a:gd name="connsiteX29" fmla="*/ 124182 w 153962"/>
                <a:gd name="connsiteY29" fmla="*/ 28335 h 110575"/>
                <a:gd name="connsiteX30" fmla="*/ 121724 w 153962"/>
                <a:gd name="connsiteY30" fmla="*/ 23754 h 110575"/>
                <a:gd name="connsiteX31" fmla="*/ 118524 w 153962"/>
                <a:gd name="connsiteY31" fmla="*/ 19068 h 110575"/>
                <a:gd name="connsiteX32" fmla="*/ 115219 w 153962"/>
                <a:gd name="connsiteY32" fmla="*/ 15629 h 110575"/>
                <a:gd name="connsiteX33" fmla="*/ 113676 w 153962"/>
                <a:gd name="connsiteY33" fmla="*/ 11104 h 110575"/>
                <a:gd name="connsiteX34" fmla="*/ 111742 w 153962"/>
                <a:gd name="connsiteY34" fmla="*/ 6637 h 110575"/>
                <a:gd name="connsiteX35" fmla="*/ 109008 w 153962"/>
                <a:gd name="connsiteY35" fmla="*/ 2694 h 110575"/>
                <a:gd name="connsiteX36" fmla="*/ 104798 w 153962"/>
                <a:gd name="connsiteY36" fmla="*/ -97 h 110575"/>
                <a:gd name="connsiteX37" fmla="*/ 99541 w 153962"/>
                <a:gd name="connsiteY37" fmla="*/ 1837 h 110575"/>
                <a:gd name="connsiteX38" fmla="*/ 96454 w 153962"/>
                <a:gd name="connsiteY38" fmla="*/ 6266 h 110575"/>
                <a:gd name="connsiteX39" fmla="*/ 91378 w 153962"/>
                <a:gd name="connsiteY39" fmla="*/ 7418 h 110575"/>
                <a:gd name="connsiteX40" fmla="*/ 86425 w 153962"/>
                <a:gd name="connsiteY40" fmla="*/ 7980 h 110575"/>
                <a:gd name="connsiteX41" fmla="*/ 81091 w 153962"/>
                <a:gd name="connsiteY41" fmla="*/ 9114 h 110575"/>
                <a:gd name="connsiteX42" fmla="*/ 77662 w 153962"/>
                <a:gd name="connsiteY42" fmla="*/ 12857 h 110575"/>
                <a:gd name="connsiteX43" fmla="*/ 72537 w 153962"/>
                <a:gd name="connsiteY43" fmla="*/ 10657 h 110575"/>
                <a:gd name="connsiteX44" fmla="*/ 68555 w 153962"/>
                <a:gd name="connsiteY44" fmla="*/ 7628 h 110575"/>
                <a:gd name="connsiteX45" fmla="*/ 63698 w 153962"/>
                <a:gd name="connsiteY45" fmla="*/ 8990 h 110575"/>
                <a:gd name="connsiteX46" fmla="*/ 59088 w 153962"/>
                <a:gd name="connsiteY46" fmla="*/ 7761 h 110575"/>
                <a:gd name="connsiteX47" fmla="*/ 54087 w 153962"/>
                <a:gd name="connsiteY47" fmla="*/ 6399 h 110575"/>
                <a:gd name="connsiteX48" fmla="*/ 48981 w 153962"/>
                <a:gd name="connsiteY48" fmla="*/ 5866 h 110575"/>
                <a:gd name="connsiteX49" fmla="*/ 44057 w 153962"/>
                <a:gd name="connsiteY49" fmla="*/ 6456 h 110575"/>
                <a:gd name="connsiteX50" fmla="*/ 40114 w 153962"/>
                <a:gd name="connsiteY50" fmla="*/ 9152 h 110575"/>
                <a:gd name="connsiteX51" fmla="*/ 36094 w 153962"/>
                <a:gd name="connsiteY51" fmla="*/ 12067 h 110575"/>
                <a:gd name="connsiteX52" fmla="*/ 31380 w 153962"/>
                <a:gd name="connsiteY52" fmla="*/ 13086 h 110575"/>
                <a:gd name="connsiteX53" fmla="*/ 28503 w 153962"/>
                <a:gd name="connsiteY53" fmla="*/ 17353 h 110575"/>
                <a:gd name="connsiteX54" fmla="*/ 26369 w 153962"/>
                <a:gd name="connsiteY54" fmla="*/ 21668 h 110575"/>
                <a:gd name="connsiteX55" fmla="*/ 24655 w 153962"/>
                <a:gd name="connsiteY55" fmla="*/ 26392 h 110575"/>
                <a:gd name="connsiteX56" fmla="*/ 21197 w 153962"/>
                <a:gd name="connsiteY56" fmla="*/ 29964 h 110575"/>
                <a:gd name="connsiteX57" fmla="*/ 19054 w 153962"/>
                <a:gd name="connsiteY57" fmla="*/ 34908 h 110575"/>
                <a:gd name="connsiteX58" fmla="*/ 17358 w 153962"/>
                <a:gd name="connsiteY58" fmla="*/ 39575 h 110575"/>
                <a:gd name="connsiteX59" fmla="*/ 15720 w 153962"/>
                <a:gd name="connsiteY59" fmla="*/ 44185 h 110575"/>
                <a:gd name="connsiteX60" fmla="*/ 12377 w 153962"/>
                <a:gd name="connsiteY60" fmla="*/ 47766 h 110575"/>
                <a:gd name="connsiteX61" fmla="*/ 6976 w 153962"/>
                <a:gd name="connsiteY61" fmla="*/ 48442 h 110575"/>
                <a:gd name="connsiteX62" fmla="*/ 2223 w 153962"/>
                <a:gd name="connsiteY62" fmla="*/ 50433 h 110575"/>
                <a:gd name="connsiteX63" fmla="*/ -158 w 153962"/>
                <a:gd name="connsiteY63" fmla="*/ 54824 h 110575"/>
                <a:gd name="connsiteX64" fmla="*/ 3548 w 153962"/>
                <a:gd name="connsiteY64" fmla="*/ 58072 h 110575"/>
                <a:gd name="connsiteX65" fmla="*/ 7205 w 153962"/>
                <a:gd name="connsiteY65" fmla="*/ 61187 h 110575"/>
                <a:gd name="connsiteX66" fmla="*/ 7700 w 153962"/>
                <a:gd name="connsiteY66" fmla="*/ 65968 h 110575"/>
                <a:gd name="connsiteX67" fmla="*/ 10634 w 153962"/>
                <a:gd name="connsiteY67" fmla="*/ 70550 h 110575"/>
                <a:gd name="connsiteX68" fmla="*/ 15025 w 153962"/>
                <a:gd name="connsiteY68" fmla="*/ 73179 h 110575"/>
                <a:gd name="connsiteX69" fmla="*/ 17864 w 153962"/>
                <a:gd name="connsiteY69" fmla="*/ 77256 h 110575"/>
                <a:gd name="connsiteX70" fmla="*/ 16397 w 153962"/>
                <a:gd name="connsiteY70" fmla="*/ 82723 h 110575"/>
                <a:gd name="connsiteX71" fmla="*/ 20645 w 153962"/>
                <a:gd name="connsiteY71" fmla="*/ 85209 h 110575"/>
                <a:gd name="connsiteX72" fmla="*/ 25636 w 153962"/>
                <a:gd name="connsiteY72" fmla="*/ 86771 h 110575"/>
                <a:gd name="connsiteX73" fmla="*/ 29075 w 153962"/>
                <a:gd name="connsiteY73" fmla="*/ 90762 h 110575"/>
                <a:gd name="connsiteX74" fmla="*/ 32513 w 153962"/>
                <a:gd name="connsiteY74" fmla="*/ 86114 h 110575"/>
                <a:gd name="connsiteX75" fmla="*/ 38085 w 153962"/>
                <a:gd name="connsiteY75" fmla="*/ 87428 h 110575"/>
                <a:gd name="connsiteX76" fmla="*/ 34570 w 153962"/>
                <a:gd name="connsiteY76" fmla="*/ 90953 h 110575"/>
                <a:gd name="connsiteX77" fmla="*/ 38304 w 153962"/>
                <a:gd name="connsiteY77" fmla="*/ 95486 h 110575"/>
                <a:gd name="connsiteX78" fmla="*/ 42257 w 153962"/>
                <a:gd name="connsiteY78" fmla="*/ 99420 h 110575"/>
                <a:gd name="connsiteX79" fmla="*/ 40924 w 153962"/>
                <a:gd name="connsiteY79" fmla="*/ 104450 h 110575"/>
                <a:gd name="connsiteX80" fmla="*/ 47848 w 153962"/>
                <a:gd name="connsiteY80" fmla="*/ 105297 h 110575"/>
                <a:gd name="connsiteX81" fmla="*/ 53887 w 153962"/>
                <a:gd name="connsiteY81" fmla="*/ 106535 h 110575"/>
                <a:gd name="connsiteX82" fmla="*/ 59888 w 153962"/>
                <a:gd name="connsiteY82" fmla="*/ 107574 h 110575"/>
                <a:gd name="connsiteX83" fmla="*/ 65860 w 153962"/>
                <a:gd name="connsiteY83" fmla="*/ 108659 h 110575"/>
                <a:gd name="connsiteX84" fmla="*/ 72346 w 153962"/>
                <a:gd name="connsiteY84" fmla="*/ 108974 h 110575"/>
                <a:gd name="connsiteX85" fmla="*/ 77852 w 153962"/>
                <a:gd name="connsiteY85" fmla="*/ 108869 h 110575"/>
                <a:gd name="connsiteX86" fmla="*/ 83253 w 153962"/>
                <a:gd name="connsiteY86" fmla="*/ 110479 h 11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53962" h="110575">
                  <a:moveTo>
                    <a:pt x="83253" y="110479"/>
                  </a:moveTo>
                  <a:lnTo>
                    <a:pt x="89577" y="108374"/>
                  </a:lnTo>
                  <a:lnTo>
                    <a:pt x="94216" y="103783"/>
                  </a:lnTo>
                  <a:lnTo>
                    <a:pt x="98702" y="100916"/>
                  </a:lnTo>
                  <a:lnTo>
                    <a:pt x="105960" y="99887"/>
                  </a:lnTo>
                  <a:lnTo>
                    <a:pt x="112142" y="98506"/>
                  </a:lnTo>
                  <a:lnTo>
                    <a:pt x="116304" y="101459"/>
                  </a:lnTo>
                  <a:lnTo>
                    <a:pt x="121448" y="102678"/>
                  </a:lnTo>
                  <a:lnTo>
                    <a:pt x="126144" y="105345"/>
                  </a:lnTo>
                  <a:lnTo>
                    <a:pt x="133630" y="107850"/>
                  </a:lnTo>
                  <a:lnTo>
                    <a:pt x="137269" y="102078"/>
                  </a:lnTo>
                  <a:lnTo>
                    <a:pt x="137050" y="96896"/>
                  </a:lnTo>
                  <a:lnTo>
                    <a:pt x="140631" y="89591"/>
                  </a:lnTo>
                  <a:lnTo>
                    <a:pt x="144555" y="84152"/>
                  </a:lnTo>
                  <a:lnTo>
                    <a:pt x="152813" y="82190"/>
                  </a:lnTo>
                  <a:lnTo>
                    <a:pt x="153804" y="75665"/>
                  </a:lnTo>
                  <a:lnTo>
                    <a:pt x="153547" y="70588"/>
                  </a:lnTo>
                  <a:lnTo>
                    <a:pt x="148794" y="68312"/>
                  </a:lnTo>
                  <a:lnTo>
                    <a:pt x="143508" y="70093"/>
                  </a:lnTo>
                  <a:lnTo>
                    <a:pt x="138679" y="71960"/>
                  </a:lnTo>
                  <a:lnTo>
                    <a:pt x="132011" y="71045"/>
                  </a:lnTo>
                  <a:lnTo>
                    <a:pt x="128925" y="66816"/>
                  </a:lnTo>
                  <a:lnTo>
                    <a:pt x="128887" y="61987"/>
                  </a:lnTo>
                  <a:lnTo>
                    <a:pt x="128306" y="56843"/>
                  </a:lnTo>
                  <a:lnTo>
                    <a:pt x="128306" y="51729"/>
                  </a:lnTo>
                  <a:lnTo>
                    <a:pt x="129525" y="46242"/>
                  </a:lnTo>
                  <a:lnTo>
                    <a:pt x="129925" y="41099"/>
                  </a:lnTo>
                  <a:lnTo>
                    <a:pt x="129163" y="36308"/>
                  </a:lnTo>
                  <a:lnTo>
                    <a:pt x="127830" y="31450"/>
                  </a:lnTo>
                  <a:lnTo>
                    <a:pt x="124182" y="28335"/>
                  </a:lnTo>
                  <a:lnTo>
                    <a:pt x="121724" y="23754"/>
                  </a:lnTo>
                  <a:lnTo>
                    <a:pt x="118524" y="19068"/>
                  </a:lnTo>
                  <a:lnTo>
                    <a:pt x="115219" y="15629"/>
                  </a:lnTo>
                  <a:lnTo>
                    <a:pt x="113676" y="11104"/>
                  </a:lnTo>
                  <a:lnTo>
                    <a:pt x="111742" y="6637"/>
                  </a:lnTo>
                  <a:lnTo>
                    <a:pt x="109008" y="2694"/>
                  </a:lnTo>
                  <a:lnTo>
                    <a:pt x="104798" y="-97"/>
                  </a:lnTo>
                  <a:lnTo>
                    <a:pt x="99541" y="1837"/>
                  </a:lnTo>
                  <a:lnTo>
                    <a:pt x="96454" y="6266"/>
                  </a:lnTo>
                  <a:lnTo>
                    <a:pt x="91378" y="7418"/>
                  </a:lnTo>
                  <a:lnTo>
                    <a:pt x="86425" y="7980"/>
                  </a:lnTo>
                  <a:lnTo>
                    <a:pt x="81091" y="9114"/>
                  </a:lnTo>
                  <a:lnTo>
                    <a:pt x="77662" y="12857"/>
                  </a:lnTo>
                  <a:lnTo>
                    <a:pt x="72537" y="10657"/>
                  </a:lnTo>
                  <a:lnTo>
                    <a:pt x="68555" y="7628"/>
                  </a:lnTo>
                  <a:lnTo>
                    <a:pt x="63698" y="8990"/>
                  </a:lnTo>
                  <a:lnTo>
                    <a:pt x="59088" y="7761"/>
                  </a:lnTo>
                  <a:lnTo>
                    <a:pt x="54087" y="6399"/>
                  </a:lnTo>
                  <a:lnTo>
                    <a:pt x="48981" y="5866"/>
                  </a:lnTo>
                  <a:lnTo>
                    <a:pt x="44057" y="6456"/>
                  </a:lnTo>
                  <a:lnTo>
                    <a:pt x="40114" y="9152"/>
                  </a:lnTo>
                  <a:lnTo>
                    <a:pt x="36094" y="12067"/>
                  </a:lnTo>
                  <a:lnTo>
                    <a:pt x="31380" y="13086"/>
                  </a:lnTo>
                  <a:lnTo>
                    <a:pt x="28503" y="17353"/>
                  </a:lnTo>
                  <a:lnTo>
                    <a:pt x="26369" y="21668"/>
                  </a:lnTo>
                  <a:lnTo>
                    <a:pt x="24655" y="26392"/>
                  </a:lnTo>
                  <a:lnTo>
                    <a:pt x="21197" y="29964"/>
                  </a:lnTo>
                  <a:lnTo>
                    <a:pt x="19054" y="34908"/>
                  </a:lnTo>
                  <a:lnTo>
                    <a:pt x="17358" y="39575"/>
                  </a:lnTo>
                  <a:lnTo>
                    <a:pt x="15720" y="44185"/>
                  </a:lnTo>
                  <a:lnTo>
                    <a:pt x="12377" y="47766"/>
                  </a:lnTo>
                  <a:lnTo>
                    <a:pt x="6976" y="48442"/>
                  </a:lnTo>
                  <a:lnTo>
                    <a:pt x="2223" y="50433"/>
                  </a:lnTo>
                  <a:lnTo>
                    <a:pt x="-158" y="54824"/>
                  </a:lnTo>
                  <a:lnTo>
                    <a:pt x="3548" y="58072"/>
                  </a:lnTo>
                  <a:lnTo>
                    <a:pt x="7205" y="61187"/>
                  </a:lnTo>
                  <a:lnTo>
                    <a:pt x="7700" y="65968"/>
                  </a:lnTo>
                  <a:lnTo>
                    <a:pt x="10634" y="70550"/>
                  </a:lnTo>
                  <a:lnTo>
                    <a:pt x="15025" y="73179"/>
                  </a:lnTo>
                  <a:lnTo>
                    <a:pt x="17864" y="77256"/>
                  </a:lnTo>
                  <a:lnTo>
                    <a:pt x="16397" y="82723"/>
                  </a:lnTo>
                  <a:lnTo>
                    <a:pt x="20645" y="85209"/>
                  </a:lnTo>
                  <a:lnTo>
                    <a:pt x="25636" y="86771"/>
                  </a:lnTo>
                  <a:lnTo>
                    <a:pt x="29075" y="90762"/>
                  </a:lnTo>
                  <a:lnTo>
                    <a:pt x="32513" y="86114"/>
                  </a:lnTo>
                  <a:lnTo>
                    <a:pt x="38085" y="87428"/>
                  </a:lnTo>
                  <a:lnTo>
                    <a:pt x="34570" y="90953"/>
                  </a:lnTo>
                  <a:lnTo>
                    <a:pt x="38304" y="95486"/>
                  </a:lnTo>
                  <a:lnTo>
                    <a:pt x="42257" y="99420"/>
                  </a:lnTo>
                  <a:lnTo>
                    <a:pt x="40924" y="104450"/>
                  </a:lnTo>
                  <a:lnTo>
                    <a:pt x="47848" y="105297"/>
                  </a:lnTo>
                  <a:lnTo>
                    <a:pt x="53887" y="106535"/>
                  </a:lnTo>
                  <a:lnTo>
                    <a:pt x="59888" y="107574"/>
                  </a:lnTo>
                  <a:lnTo>
                    <a:pt x="65860" y="108659"/>
                  </a:lnTo>
                  <a:lnTo>
                    <a:pt x="72346" y="108974"/>
                  </a:lnTo>
                  <a:lnTo>
                    <a:pt x="77852" y="108869"/>
                  </a:lnTo>
                  <a:lnTo>
                    <a:pt x="83253" y="110479"/>
                  </a:lnTo>
                  <a:close/>
                </a:path>
              </a:pathLst>
            </a:custGeom>
            <a:solidFill>
              <a:srgbClr val="768EEB"/>
            </a:solidFill>
            <a:ln w="0" cap="flat">
              <a:solidFill>
                <a:srgbClr val="768EEB"/>
              </a:solidFill>
              <a:prstDash val="solid"/>
              <a:miter/>
            </a:ln>
          </p:spPr>
          <p:txBody>
            <a:bodyPr rtlCol="0" anchor="ctr"/>
            <a:lstStyle/>
            <a:p>
              <a:endParaRPr lang="de-DE"/>
            </a:p>
          </p:txBody>
        </p:sp>
        <p:sp>
          <p:nvSpPr>
            <p:cNvPr id="107" name="Freihandform: Form 106">
              <a:extLst>
                <a:ext uri="{FF2B5EF4-FFF2-40B4-BE49-F238E27FC236}">
                  <a16:creationId xmlns:a16="http://schemas.microsoft.com/office/drawing/2014/main" id="{3F24A53B-267D-0950-FB99-26DC2CB45AB3}"/>
                </a:ext>
              </a:extLst>
            </p:cNvPr>
            <p:cNvSpPr/>
            <p:nvPr/>
          </p:nvSpPr>
          <p:spPr>
            <a:xfrm>
              <a:off x="10088583" y="4526867"/>
              <a:ext cx="188329" cy="277951"/>
            </a:xfrm>
            <a:custGeom>
              <a:avLst/>
              <a:gdLst>
                <a:gd name="connsiteX0" fmla="*/ 66917 w 155742"/>
                <a:gd name="connsiteY0" fmla="*/ 109936 h 229857"/>
                <a:gd name="connsiteX1" fmla="*/ 69660 w 155742"/>
                <a:gd name="connsiteY1" fmla="*/ 105907 h 229857"/>
                <a:gd name="connsiteX2" fmla="*/ 71784 w 155742"/>
                <a:gd name="connsiteY2" fmla="*/ 101649 h 229857"/>
                <a:gd name="connsiteX3" fmla="*/ 70917 w 155742"/>
                <a:gd name="connsiteY3" fmla="*/ 96506 h 229857"/>
                <a:gd name="connsiteX4" fmla="*/ 67917 w 155742"/>
                <a:gd name="connsiteY4" fmla="*/ 90667 h 229857"/>
                <a:gd name="connsiteX5" fmla="*/ 62592 w 155742"/>
                <a:gd name="connsiteY5" fmla="*/ 88495 h 229857"/>
                <a:gd name="connsiteX6" fmla="*/ 57468 w 155742"/>
                <a:gd name="connsiteY6" fmla="*/ 88143 h 229857"/>
                <a:gd name="connsiteX7" fmla="*/ 52058 w 155742"/>
                <a:gd name="connsiteY7" fmla="*/ 87924 h 229857"/>
                <a:gd name="connsiteX8" fmla="*/ 54715 w 155742"/>
                <a:gd name="connsiteY8" fmla="*/ 92000 h 229857"/>
                <a:gd name="connsiteX9" fmla="*/ 58449 w 155742"/>
                <a:gd name="connsiteY9" fmla="*/ 95439 h 229857"/>
                <a:gd name="connsiteX10" fmla="*/ 59383 w 155742"/>
                <a:gd name="connsiteY10" fmla="*/ 100954 h 229857"/>
                <a:gd name="connsiteX11" fmla="*/ 61849 w 155742"/>
                <a:gd name="connsiteY11" fmla="*/ 105116 h 229857"/>
                <a:gd name="connsiteX12" fmla="*/ 65050 w 155742"/>
                <a:gd name="connsiteY12" fmla="*/ 108755 h 229857"/>
                <a:gd name="connsiteX13" fmla="*/ 140097 w 155742"/>
                <a:gd name="connsiteY13" fmla="*/ 149569 h 229857"/>
                <a:gd name="connsiteX14" fmla="*/ 139964 w 155742"/>
                <a:gd name="connsiteY14" fmla="*/ 144550 h 229857"/>
                <a:gd name="connsiteX15" fmla="*/ 139802 w 155742"/>
                <a:gd name="connsiteY15" fmla="*/ 139740 h 229857"/>
                <a:gd name="connsiteX16" fmla="*/ 137564 w 155742"/>
                <a:gd name="connsiteY16" fmla="*/ 144112 h 229857"/>
                <a:gd name="connsiteX17" fmla="*/ 139774 w 155742"/>
                <a:gd name="connsiteY17" fmla="*/ 148817 h 229857"/>
                <a:gd name="connsiteX18" fmla="*/ 113971 w 155742"/>
                <a:gd name="connsiteY18" fmla="*/ 154046 h 229857"/>
                <a:gd name="connsiteX19" fmla="*/ 119075 w 155742"/>
                <a:gd name="connsiteY19" fmla="*/ 152970 h 229857"/>
                <a:gd name="connsiteX20" fmla="*/ 121924 w 155742"/>
                <a:gd name="connsiteY20" fmla="*/ 149046 h 229857"/>
                <a:gd name="connsiteX21" fmla="*/ 118981 w 155742"/>
                <a:gd name="connsiteY21" fmla="*/ 144950 h 229857"/>
                <a:gd name="connsiteX22" fmla="*/ 114047 w 155742"/>
                <a:gd name="connsiteY22" fmla="*/ 145931 h 229857"/>
                <a:gd name="connsiteX23" fmla="*/ 110075 w 155742"/>
                <a:gd name="connsiteY23" fmla="*/ 148969 h 229857"/>
                <a:gd name="connsiteX24" fmla="*/ 112208 w 155742"/>
                <a:gd name="connsiteY24" fmla="*/ 153837 h 229857"/>
                <a:gd name="connsiteX25" fmla="*/ 43704 w 155742"/>
                <a:gd name="connsiteY25" fmla="*/ 229760 h 229857"/>
                <a:gd name="connsiteX26" fmla="*/ 48152 w 155742"/>
                <a:gd name="connsiteY26" fmla="*/ 227722 h 229857"/>
                <a:gd name="connsiteX27" fmla="*/ 43114 w 155742"/>
                <a:gd name="connsiteY27" fmla="*/ 228579 h 229857"/>
                <a:gd name="connsiteX28" fmla="*/ 78404 w 155742"/>
                <a:gd name="connsiteY28" fmla="*/ 68797 h 229857"/>
                <a:gd name="connsiteX29" fmla="*/ 78909 w 155742"/>
                <a:gd name="connsiteY29" fmla="*/ 63968 h 229857"/>
                <a:gd name="connsiteX30" fmla="*/ 78404 w 155742"/>
                <a:gd name="connsiteY30" fmla="*/ 68797 h 229857"/>
                <a:gd name="connsiteX31" fmla="*/ 115952 w 155742"/>
                <a:gd name="connsiteY31" fmla="*/ 87724 h 229857"/>
                <a:gd name="connsiteX32" fmla="*/ 119123 w 155742"/>
                <a:gd name="connsiteY32" fmla="*/ 83914 h 229857"/>
                <a:gd name="connsiteX33" fmla="*/ 117113 w 155742"/>
                <a:gd name="connsiteY33" fmla="*/ 79494 h 229857"/>
                <a:gd name="connsiteX34" fmla="*/ 114513 w 155742"/>
                <a:gd name="connsiteY34" fmla="*/ 83714 h 229857"/>
                <a:gd name="connsiteX35" fmla="*/ 82252 w 155742"/>
                <a:gd name="connsiteY35" fmla="*/ 79484 h 229857"/>
                <a:gd name="connsiteX36" fmla="*/ 78242 w 155742"/>
                <a:gd name="connsiteY36" fmla="*/ 75475 h 229857"/>
                <a:gd name="connsiteX37" fmla="*/ 82252 w 155742"/>
                <a:gd name="connsiteY37" fmla="*/ 79484 h 229857"/>
                <a:gd name="connsiteX38" fmla="*/ 113228 w 155742"/>
                <a:gd name="connsiteY38" fmla="*/ 104421 h 229857"/>
                <a:gd name="connsiteX39" fmla="*/ 115008 w 155742"/>
                <a:gd name="connsiteY39" fmla="*/ 99906 h 229857"/>
                <a:gd name="connsiteX40" fmla="*/ 112361 w 155742"/>
                <a:gd name="connsiteY40" fmla="*/ 94934 h 229857"/>
                <a:gd name="connsiteX41" fmla="*/ 108893 w 155742"/>
                <a:gd name="connsiteY41" fmla="*/ 91353 h 229857"/>
                <a:gd name="connsiteX42" fmla="*/ 105769 w 155742"/>
                <a:gd name="connsiteY42" fmla="*/ 87276 h 229857"/>
                <a:gd name="connsiteX43" fmla="*/ 110227 w 155742"/>
                <a:gd name="connsiteY43" fmla="*/ 84180 h 229857"/>
                <a:gd name="connsiteX44" fmla="*/ 105912 w 155742"/>
                <a:gd name="connsiteY44" fmla="*/ 81323 h 229857"/>
                <a:gd name="connsiteX45" fmla="*/ 101626 w 155742"/>
                <a:gd name="connsiteY45" fmla="*/ 79180 h 229857"/>
                <a:gd name="connsiteX46" fmla="*/ 99949 w 155742"/>
                <a:gd name="connsiteY46" fmla="*/ 83875 h 229857"/>
                <a:gd name="connsiteX47" fmla="*/ 97254 w 155742"/>
                <a:gd name="connsiteY47" fmla="*/ 79704 h 229857"/>
                <a:gd name="connsiteX48" fmla="*/ 94130 w 155742"/>
                <a:gd name="connsiteY48" fmla="*/ 75513 h 229857"/>
                <a:gd name="connsiteX49" fmla="*/ 89291 w 155742"/>
                <a:gd name="connsiteY49" fmla="*/ 74236 h 229857"/>
                <a:gd name="connsiteX50" fmla="*/ 85109 w 155742"/>
                <a:gd name="connsiteY50" fmla="*/ 76999 h 229857"/>
                <a:gd name="connsiteX51" fmla="*/ 81681 w 155742"/>
                <a:gd name="connsiteY51" fmla="*/ 80980 h 229857"/>
                <a:gd name="connsiteX52" fmla="*/ 77070 w 155742"/>
                <a:gd name="connsiteY52" fmla="*/ 78427 h 229857"/>
                <a:gd name="connsiteX53" fmla="*/ 74918 w 155742"/>
                <a:gd name="connsiteY53" fmla="*/ 73931 h 229857"/>
                <a:gd name="connsiteX54" fmla="*/ 73108 w 155742"/>
                <a:gd name="connsiteY54" fmla="*/ 69369 h 229857"/>
                <a:gd name="connsiteX55" fmla="*/ 72632 w 155742"/>
                <a:gd name="connsiteY55" fmla="*/ 64549 h 229857"/>
                <a:gd name="connsiteX56" fmla="*/ 70831 w 155742"/>
                <a:gd name="connsiteY56" fmla="*/ 59310 h 229857"/>
                <a:gd name="connsiteX57" fmla="*/ 70927 w 155742"/>
                <a:gd name="connsiteY57" fmla="*/ 54377 h 229857"/>
                <a:gd name="connsiteX58" fmla="*/ 73346 w 155742"/>
                <a:gd name="connsiteY58" fmla="*/ 50243 h 229857"/>
                <a:gd name="connsiteX59" fmla="*/ 73822 w 155742"/>
                <a:gd name="connsiteY59" fmla="*/ 45261 h 229857"/>
                <a:gd name="connsiteX60" fmla="*/ 78376 w 155742"/>
                <a:gd name="connsiteY60" fmla="*/ 43090 h 229857"/>
                <a:gd name="connsiteX61" fmla="*/ 82814 w 155742"/>
                <a:gd name="connsiteY61" fmla="*/ 41061 h 229857"/>
                <a:gd name="connsiteX62" fmla="*/ 84033 w 155742"/>
                <a:gd name="connsiteY62" fmla="*/ 36184 h 229857"/>
                <a:gd name="connsiteX63" fmla="*/ 86443 w 155742"/>
                <a:gd name="connsiteY63" fmla="*/ 31545 h 229857"/>
                <a:gd name="connsiteX64" fmla="*/ 88148 w 155742"/>
                <a:gd name="connsiteY64" fmla="*/ 26306 h 229857"/>
                <a:gd name="connsiteX65" fmla="*/ 85567 w 155742"/>
                <a:gd name="connsiteY65" fmla="*/ 21896 h 229857"/>
                <a:gd name="connsiteX66" fmla="*/ 82395 w 155742"/>
                <a:gd name="connsiteY66" fmla="*/ 18239 h 229857"/>
                <a:gd name="connsiteX67" fmla="*/ 82224 w 155742"/>
                <a:gd name="connsiteY67" fmla="*/ 13276 h 229857"/>
                <a:gd name="connsiteX68" fmla="*/ 82985 w 155742"/>
                <a:gd name="connsiteY68" fmla="*/ 8028 h 229857"/>
                <a:gd name="connsiteX69" fmla="*/ 83747 w 155742"/>
                <a:gd name="connsiteY69" fmla="*/ 3199 h 229857"/>
                <a:gd name="connsiteX70" fmla="*/ 79604 w 155742"/>
                <a:gd name="connsiteY70" fmla="*/ 5656 h 229857"/>
                <a:gd name="connsiteX71" fmla="*/ 73279 w 155742"/>
                <a:gd name="connsiteY71" fmla="*/ 4351 h 229857"/>
                <a:gd name="connsiteX72" fmla="*/ 73394 w 155742"/>
                <a:gd name="connsiteY72" fmla="*/ 9799 h 229857"/>
                <a:gd name="connsiteX73" fmla="*/ 72879 w 155742"/>
                <a:gd name="connsiteY73" fmla="*/ 4256 h 229857"/>
                <a:gd name="connsiteX74" fmla="*/ 68288 w 155742"/>
                <a:gd name="connsiteY74" fmla="*/ 1722 h 229857"/>
                <a:gd name="connsiteX75" fmla="*/ 63707 w 155742"/>
                <a:gd name="connsiteY75" fmla="*/ -97 h 229857"/>
                <a:gd name="connsiteX76" fmla="*/ 58935 w 155742"/>
                <a:gd name="connsiteY76" fmla="*/ 1265 h 229857"/>
                <a:gd name="connsiteX77" fmla="*/ 55754 w 155742"/>
                <a:gd name="connsiteY77" fmla="*/ 5771 h 229857"/>
                <a:gd name="connsiteX78" fmla="*/ 54572 w 155742"/>
                <a:gd name="connsiteY78" fmla="*/ 10657 h 229857"/>
                <a:gd name="connsiteX79" fmla="*/ 53277 w 155742"/>
                <a:gd name="connsiteY79" fmla="*/ 15410 h 229857"/>
                <a:gd name="connsiteX80" fmla="*/ 57916 w 155742"/>
                <a:gd name="connsiteY80" fmla="*/ 16648 h 229857"/>
                <a:gd name="connsiteX81" fmla="*/ 58087 w 155742"/>
                <a:gd name="connsiteY81" fmla="*/ 21868 h 229857"/>
                <a:gd name="connsiteX82" fmla="*/ 57782 w 155742"/>
                <a:gd name="connsiteY82" fmla="*/ 17105 h 229857"/>
                <a:gd name="connsiteX83" fmla="*/ 53306 w 155742"/>
                <a:gd name="connsiteY83" fmla="*/ 18953 h 229857"/>
                <a:gd name="connsiteX84" fmla="*/ 53306 w 155742"/>
                <a:gd name="connsiteY84" fmla="*/ 23973 h 229857"/>
                <a:gd name="connsiteX85" fmla="*/ 52972 w 155742"/>
                <a:gd name="connsiteY85" fmla="*/ 29688 h 229857"/>
                <a:gd name="connsiteX86" fmla="*/ 51420 w 155742"/>
                <a:gd name="connsiteY86" fmla="*/ 34250 h 229857"/>
                <a:gd name="connsiteX87" fmla="*/ 52029 w 155742"/>
                <a:gd name="connsiteY87" fmla="*/ 39299 h 229857"/>
                <a:gd name="connsiteX88" fmla="*/ 50924 w 155742"/>
                <a:gd name="connsiteY88" fmla="*/ 44433 h 229857"/>
                <a:gd name="connsiteX89" fmla="*/ 46829 w 155742"/>
                <a:gd name="connsiteY89" fmla="*/ 41946 h 229857"/>
                <a:gd name="connsiteX90" fmla="*/ 42304 w 155742"/>
                <a:gd name="connsiteY90" fmla="*/ 44404 h 229857"/>
                <a:gd name="connsiteX91" fmla="*/ 44561 w 155742"/>
                <a:gd name="connsiteY91" fmla="*/ 48681 h 229857"/>
                <a:gd name="connsiteX92" fmla="*/ 45790 w 155742"/>
                <a:gd name="connsiteY92" fmla="*/ 53576 h 229857"/>
                <a:gd name="connsiteX93" fmla="*/ 46505 w 155742"/>
                <a:gd name="connsiteY93" fmla="*/ 58349 h 229857"/>
                <a:gd name="connsiteX94" fmla="*/ 47286 w 155742"/>
                <a:gd name="connsiteY94" fmla="*/ 63644 h 229857"/>
                <a:gd name="connsiteX95" fmla="*/ 50934 w 155742"/>
                <a:gd name="connsiteY95" fmla="*/ 66788 h 229857"/>
                <a:gd name="connsiteX96" fmla="*/ 52791 w 155742"/>
                <a:gd name="connsiteY96" fmla="*/ 71302 h 229857"/>
                <a:gd name="connsiteX97" fmla="*/ 55382 w 155742"/>
                <a:gd name="connsiteY97" fmla="*/ 67093 h 229857"/>
                <a:gd name="connsiteX98" fmla="*/ 60239 w 155742"/>
                <a:gd name="connsiteY98" fmla="*/ 66445 h 229857"/>
                <a:gd name="connsiteX99" fmla="*/ 62450 w 155742"/>
                <a:gd name="connsiteY99" fmla="*/ 70826 h 229857"/>
                <a:gd name="connsiteX100" fmla="*/ 58449 w 155742"/>
                <a:gd name="connsiteY100" fmla="*/ 74103 h 229857"/>
                <a:gd name="connsiteX101" fmla="*/ 56630 w 155742"/>
                <a:gd name="connsiteY101" fmla="*/ 78837 h 229857"/>
                <a:gd name="connsiteX102" fmla="*/ 60916 w 155742"/>
                <a:gd name="connsiteY102" fmla="*/ 81180 h 229857"/>
                <a:gd name="connsiteX103" fmla="*/ 63764 w 155742"/>
                <a:gd name="connsiteY103" fmla="*/ 85180 h 229857"/>
                <a:gd name="connsiteX104" fmla="*/ 69451 w 155742"/>
                <a:gd name="connsiteY104" fmla="*/ 85076 h 229857"/>
                <a:gd name="connsiteX105" fmla="*/ 72842 w 155742"/>
                <a:gd name="connsiteY105" fmla="*/ 81228 h 229857"/>
                <a:gd name="connsiteX106" fmla="*/ 77613 w 155742"/>
                <a:gd name="connsiteY106" fmla="*/ 81837 h 229857"/>
                <a:gd name="connsiteX107" fmla="*/ 81766 w 155742"/>
                <a:gd name="connsiteY107" fmla="*/ 84342 h 229857"/>
                <a:gd name="connsiteX108" fmla="*/ 86062 w 155742"/>
                <a:gd name="connsiteY108" fmla="*/ 87609 h 229857"/>
                <a:gd name="connsiteX109" fmla="*/ 87958 w 155742"/>
                <a:gd name="connsiteY109" fmla="*/ 92115 h 229857"/>
                <a:gd name="connsiteX110" fmla="*/ 88767 w 155742"/>
                <a:gd name="connsiteY110" fmla="*/ 86942 h 229857"/>
                <a:gd name="connsiteX111" fmla="*/ 87443 w 155742"/>
                <a:gd name="connsiteY111" fmla="*/ 82056 h 229857"/>
                <a:gd name="connsiteX112" fmla="*/ 92253 w 155742"/>
                <a:gd name="connsiteY112" fmla="*/ 83142 h 229857"/>
                <a:gd name="connsiteX113" fmla="*/ 95139 w 155742"/>
                <a:gd name="connsiteY113" fmla="*/ 87171 h 229857"/>
                <a:gd name="connsiteX114" fmla="*/ 99425 w 155742"/>
                <a:gd name="connsiteY114" fmla="*/ 90619 h 229857"/>
                <a:gd name="connsiteX115" fmla="*/ 100607 w 155742"/>
                <a:gd name="connsiteY115" fmla="*/ 95515 h 229857"/>
                <a:gd name="connsiteX116" fmla="*/ 105036 w 155742"/>
                <a:gd name="connsiteY116" fmla="*/ 97363 h 229857"/>
                <a:gd name="connsiteX117" fmla="*/ 109674 w 155742"/>
                <a:gd name="connsiteY117" fmla="*/ 98611 h 229857"/>
                <a:gd name="connsiteX118" fmla="*/ 111465 w 155742"/>
                <a:gd name="connsiteY118" fmla="*/ 103278 h 229857"/>
                <a:gd name="connsiteX119" fmla="*/ 79690 w 155742"/>
                <a:gd name="connsiteY119" fmla="*/ 111765 h 229857"/>
                <a:gd name="connsiteX120" fmla="*/ 81033 w 155742"/>
                <a:gd name="connsiteY120" fmla="*/ 106726 h 229857"/>
                <a:gd name="connsiteX121" fmla="*/ 79690 w 155742"/>
                <a:gd name="connsiteY121" fmla="*/ 111765 h 229857"/>
                <a:gd name="connsiteX122" fmla="*/ 102312 w 155742"/>
                <a:gd name="connsiteY122" fmla="*/ 101697 h 229857"/>
                <a:gd name="connsiteX123" fmla="*/ 98969 w 155742"/>
                <a:gd name="connsiteY123" fmla="*/ 97973 h 229857"/>
                <a:gd name="connsiteX124" fmla="*/ 95882 w 155742"/>
                <a:gd name="connsiteY124" fmla="*/ 93800 h 229857"/>
                <a:gd name="connsiteX125" fmla="*/ 98397 w 155742"/>
                <a:gd name="connsiteY125" fmla="*/ 98087 h 229857"/>
                <a:gd name="connsiteX126" fmla="*/ 101940 w 155742"/>
                <a:gd name="connsiteY126" fmla="*/ 101668 h 229857"/>
                <a:gd name="connsiteX127" fmla="*/ 51267 w 155742"/>
                <a:gd name="connsiteY127" fmla="*/ 113793 h 229857"/>
                <a:gd name="connsiteX128" fmla="*/ 47772 w 155742"/>
                <a:gd name="connsiteY128" fmla="*/ 110469 h 229857"/>
                <a:gd name="connsiteX129" fmla="*/ 51267 w 155742"/>
                <a:gd name="connsiteY129" fmla="*/ 113793 h 229857"/>
                <a:gd name="connsiteX130" fmla="*/ 96216 w 155742"/>
                <a:gd name="connsiteY130" fmla="*/ 163247 h 229857"/>
                <a:gd name="connsiteX131" fmla="*/ 100550 w 155742"/>
                <a:gd name="connsiteY131" fmla="*/ 160552 h 229857"/>
                <a:gd name="connsiteX132" fmla="*/ 99178 w 155742"/>
                <a:gd name="connsiteY132" fmla="*/ 155961 h 229857"/>
                <a:gd name="connsiteX133" fmla="*/ 98369 w 155742"/>
                <a:gd name="connsiteY133" fmla="*/ 151017 h 229857"/>
                <a:gd name="connsiteX134" fmla="*/ 100607 w 155742"/>
                <a:gd name="connsiteY134" fmla="*/ 144931 h 229857"/>
                <a:gd name="connsiteX135" fmla="*/ 101988 w 155742"/>
                <a:gd name="connsiteY135" fmla="*/ 139568 h 229857"/>
                <a:gd name="connsiteX136" fmla="*/ 104398 w 155742"/>
                <a:gd name="connsiteY136" fmla="*/ 135225 h 229857"/>
                <a:gd name="connsiteX137" fmla="*/ 102131 w 155742"/>
                <a:gd name="connsiteY137" fmla="*/ 130967 h 229857"/>
                <a:gd name="connsiteX138" fmla="*/ 97187 w 155742"/>
                <a:gd name="connsiteY138" fmla="*/ 131748 h 229857"/>
                <a:gd name="connsiteX139" fmla="*/ 94834 w 155742"/>
                <a:gd name="connsiteY139" fmla="*/ 135911 h 229857"/>
                <a:gd name="connsiteX140" fmla="*/ 93720 w 155742"/>
                <a:gd name="connsiteY140" fmla="*/ 141225 h 229857"/>
                <a:gd name="connsiteX141" fmla="*/ 93111 w 155742"/>
                <a:gd name="connsiteY141" fmla="*/ 146074 h 229857"/>
                <a:gd name="connsiteX142" fmla="*/ 87805 w 155742"/>
                <a:gd name="connsiteY142" fmla="*/ 147331 h 229857"/>
                <a:gd name="connsiteX143" fmla="*/ 85681 w 155742"/>
                <a:gd name="connsiteY143" fmla="*/ 152017 h 229857"/>
                <a:gd name="connsiteX144" fmla="*/ 89520 w 155742"/>
                <a:gd name="connsiteY144" fmla="*/ 156847 h 229857"/>
                <a:gd name="connsiteX145" fmla="*/ 93939 w 155742"/>
                <a:gd name="connsiteY145" fmla="*/ 159323 h 229857"/>
                <a:gd name="connsiteX146" fmla="*/ -158 w 155742"/>
                <a:gd name="connsiteY146" fmla="*/ 175134 h 229857"/>
                <a:gd name="connsiteX147" fmla="*/ 3862 w 155742"/>
                <a:gd name="connsiteY147" fmla="*/ 172391 h 229857"/>
                <a:gd name="connsiteX148" fmla="*/ 7843 w 155742"/>
                <a:gd name="connsiteY148" fmla="*/ 169439 h 229857"/>
                <a:gd name="connsiteX149" fmla="*/ 11843 w 155742"/>
                <a:gd name="connsiteY149" fmla="*/ 166467 h 229857"/>
                <a:gd name="connsiteX150" fmla="*/ 14977 w 155742"/>
                <a:gd name="connsiteY150" fmla="*/ 162295 h 229857"/>
                <a:gd name="connsiteX151" fmla="*/ 19577 w 155742"/>
                <a:gd name="connsiteY151" fmla="*/ 160095 h 229857"/>
                <a:gd name="connsiteX152" fmla="*/ 22769 w 155742"/>
                <a:gd name="connsiteY152" fmla="*/ 156475 h 229857"/>
                <a:gd name="connsiteX153" fmla="*/ 25750 w 155742"/>
                <a:gd name="connsiteY153" fmla="*/ 152703 h 229857"/>
                <a:gd name="connsiteX154" fmla="*/ 27493 w 155742"/>
                <a:gd name="connsiteY154" fmla="*/ 147560 h 229857"/>
                <a:gd name="connsiteX155" fmla="*/ 32246 w 155742"/>
                <a:gd name="connsiteY155" fmla="*/ 146693 h 229857"/>
                <a:gd name="connsiteX156" fmla="*/ 34656 w 155742"/>
                <a:gd name="connsiteY156" fmla="*/ 142388 h 229857"/>
                <a:gd name="connsiteX157" fmla="*/ 39237 w 155742"/>
                <a:gd name="connsiteY157" fmla="*/ 140864 h 229857"/>
                <a:gd name="connsiteX158" fmla="*/ 40113 w 155742"/>
                <a:gd name="connsiteY158" fmla="*/ 136053 h 229857"/>
                <a:gd name="connsiteX159" fmla="*/ 38008 w 155742"/>
                <a:gd name="connsiteY159" fmla="*/ 131177 h 229857"/>
                <a:gd name="connsiteX160" fmla="*/ 39113 w 155742"/>
                <a:gd name="connsiteY160" fmla="*/ 126100 h 229857"/>
                <a:gd name="connsiteX161" fmla="*/ 35199 w 155742"/>
                <a:gd name="connsiteY161" fmla="*/ 129357 h 229857"/>
                <a:gd name="connsiteX162" fmla="*/ 37437 w 155742"/>
                <a:gd name="connsiteY162" fmla="*/ 134958 h 229857"/>
                <a:gd name="connsiteX163" fmla="*/ 34265 w 155742"/>
                <a:gd name="connsiteY163" fmla="*/ 131186 h 229857"/>
                <a:gd name="connsiteX164" fmla="*/ 35056 w 155742"/>
                <a:gd name="connsiteY164" fmla="*/ 136806 h 229857"/>
                <a:gd name="connsiteX165" fmla="*/ 32160 w 155742"/>
                <a:gd name="connsiteY165" fmla="*/ 140702 h 229857"/>
                <a:gd name="connsiteX166" fmla="*/ 28512 w 155742"/>
                <a:gd name="connsiteY166" fmla="*/ 143778 h 229857"/>
                <a:gd name="connsiteX167" fmla="*/ 24550 w 155742"/>
                <a:gd name="connsiteY167" fmla="*/ 147064 h 229857"/>
                <a:gd name="connsiteX168" fmla="*/ 21826 w 155742"/>
                <a:gd name="connsiteY168" fmla="*/ 150979 h 229857"/>
                <a:gd name="connsiteX169" fmla="*/ 18358 w 155742"/>
                <a:gd name="connsiteY169" fmla="*/ 154303 h 229857"/>
                <a:gd name="connsiteX170" fmla="*/ 15329 w 155742"/>
                <a:gd name="connsiteY170" fmla="*/ 158066 h 229857"/>
                <a:gd name="connsiteX171" fmla="*/ 10967 w 155742"/>
                <a:gd name="connsiteY171" fmla="*/ 160399 h 229857"/>
                <a:gd name="connsiteX172" fmla="*/ 7157 w 155742"/>
                <a:gd name="connsiteY172" fmla="*/ 163314 h 229857"/>
                <a:gd name="connsiteX173" fmla="*/ 3985 w 155742"/>
                <a:gd name="connsiteY173" fmla="*/ 167238 h 229857"/>
                <a:gd name="connsiteX174" fmla="*/ 813 w 155742"/>
                <a:gd name="connsiteY174" fmla="*/ 171172 h 229857"/>
                <a:gd name="connsiteX175" fmla="*/ 79832 w 155742"/>
                <a:gd name="connsiteY175" fmla="*/ 93115 h 229857"/>
                <a:gd name="connsiteX176" fmla="*/ 81004 w 155742"/>
                <a:gd name="connsiteY176" fmla="*/ 88286 h 229857"/>
                <a:gd name="connsiteX177" fmla="*/ 76270 w 155742"/>
                <a:gd name="connsiteY177" fmla="*/ 88829 h 229857"/>
                <a:gd name="connsiteX178" fmla="*/ 79471 w 155742"/>
                <a:gd name="connsiteY178" fmla="*/ 93096 h 229857"/>
                <a:gd name="connsiteX179" fmla="*/ 109017 w 155742"/>
                <a:gd name="connsiteY179" fmla="*/ 107716 h 229857"/>
                <a:gd name="connsiteX180" fmla="*/ 107922 w 155742"/>
                <a:gd name="connsiteY180" fmla="*/ 103011 h 229857"/>
                <a:gd name="connsiteX181" fmla="*/ 109017 w 155742"/>
                <a:gd name="connsiteY181" fmla="*/ 107716 h 229857"/>
                <a:gd name="connsiteX182" fmla="*/ 133411 w 155742"/>
                <a:gd name="connsiteY182" fmla="*/ 148655 h 229857"/>
                <a:gd name="connsiteX183" fmla="*/ 131163 w 155742"/>
                <a:gd name="connsiteY183" fmla="*/ 144407 h 229857"/>
                <a:gd name="connsiteX184" fmla="*/ 133411 w 155742"/>
                <a:gd name="connsiteY184" fmla="*/ 148655 h 229857"/>
                <a:gd name="connsiteX185" fmla="*/ 146107 w 155742"/>
                <a:gd name="connsiteY185" fmla="*/ 151417 h 229857"/>
                <a:gd name="connsiteX186" fmla="*/ 146755 w 155742"/>
                <a:gd name="connsiteY186" fmla="*/ 146217 h 229857"/>
                <a:gd name="connsiteX187" fmla="*/ 145717 w 155742"/>
                <a:gd name="connsiteY187" fmla="*/ 151065 h 229857"/>
                <a:gd name="connsiteX188" fmla="*/ 45419 w 155742"/>
                <a:gd name="connsiteY188" fmla="*/ 119213 h 229857"/>
                <a:gd name="connsiteX189" fmla="*/ 46638 w 155742"/>
                <a:gd name="connsiteY189" fmla="*/ 114594 h 229857"/>
                <a:gd name="connsiteX190" fmla="*/ 45419 w 155742"/>
                <a:gd name="connsiteY190" fmla="*/ 119213 h 229857"/>
                <a:gd name="connsiteX191" fmla="*/ 67536 w 155742"/>
                <a:gd name="connsiteY191" fmla="*/ 216330 h 229857"/>
                <a:gd name="connsiteX192" fmla="*/ 63116 w 155742"/>
                <a:gd name="connsiteY192" fmla="*/ 212520 h 229857"/>
                <a:gd name="connsiteX193" fmla="*/ 66869 w 155742"/>
                <a:gd name="connsiteY193" fmla="*/ 215787 h 229857"/>
                <a:gd name="connsiteX194" fmla="*/ 134525 w 155742"/>
                <a:gd name="connsiteY194" fmla="*/ 221331 h 229857"/>
                <a:gd name="connsiteX195" fmla="*/ 138316 w 155742"/>
                <a:gd name="connsiteY195" fmla="*/ 217264 h 229857"/>
                <a:gd name="connsiteX196" fmla="*/ 140640 w 155742"/>
                <a:gd name="connsiteY196" fmla="*/ 213044 h 229857"/>
                <a:gd name="connsiteX197" fmla="*/ 139574 w 155742"/>
                <a:gd name="connsiteY197" fmla="*/ 208082 h 229857"/>
                <a:gd name="connsiteX198" fmla="*/ 136840 w 155742"/>
                <a:gd name="connsiteY198" fmla="*/ 204081 h 229857"/>
                <a:gd name="connsiteX199" fmla="*/ 136573 w 155742"/>
                <a:gd name="connsiteY199" fmla="*/ 199061 h 229857"/>
                <a:gd name="connsiteX200" fmla="*/ 140002 w 155742"/>
                <a:gd name="connsiteY200" fmla="*/ 195261 h 229857"/>
                <a:gd name="connsiteX201" fmla="*/ 142993 w 155742"/>
                <a:gd name="connsiteY201" fmla="*/ 191184 h 229857"/>
                <a:gd name="connsiteX202" fmla="*/ 144374 w 155742"/>
                <a:gd name="connsiteY202" fmla="*/ 195823 h 229857"/>
                <a:gd name="connsiteX203" fmla="*/ 146794 w 155742"/>
                <a:gd name="connsiteY203" fmla="*/ 200233 h 229857"/>
                <a:gd name="connsiteX204" fmla="*/ 146937 w 155742"/>
                <a:gd name="connsiteY204" fmla="*/ 205081 h 229857"/>
                <a:gd name="connsiteX205" fmla="*/ 149308 w 155742"/>
                <a:gd name="connsiteY205" fmla="*/ 200633 h 229857"/>
                <a:gd name="connsiteX206" fmla="*/ 152756 w 155742"/>
                <a:gd name="connsiteY206" fmla="*/ 197290 h 229857"/>
                <a:gd name="connsiteX207" fmla="*/ 155585 w 155742"/>
                <a:gd name="connsiteY207" fmla="*/ 192480 h 229857"/>
                <a:gd name="connsiteX208" fmla="*/ 154880 w 155742"/>
                <a:gd name="connsiteY208" fmla="*/ 187631 h 229857"/>
                <a:gd name="connsiteX209" fmla="*/ 151937 w 155742"/>
                <a:gd name="connsiteY209" fmla="*/ 183478 h 229857"/>
                <a:gd name="connsiteX210" fmla="*/ 152690 w 155742"/>
                <a:gd name="connsiteY210" fmla="*/ 178754 h 229857"/>
                <a:gd name="connsiteX211" fmla="*/ 151718 w 155742"/>
                <a:gd name="connsiteY211" fmla="*/ 173944 h 229857"/>
                <a:gd name="connsiteX212" fmla="*/ 147593 w 155742"/>
                <a:gd name="connsiteY212" fmla="*/ 171248 h 229857"/>
                <a:gd name="connsiteX213" fmla="*/ 150546 w 155742"/>
                <a:gd name="connsiteY213" fmla="*/ 167248 h 229857"/>
                <a:gd name="connsiteX214" fmla="*/ 148870 w 155742"/>
                <a:gd name="connsiteY214" fmla="*/ 162438 h 229857"/>
                <a:gd name="connsiteX215" fmla="*/ 145317 w 155742"/>
                <a:gd name="connsiteY215" fmla="*/ 158494 h 229857"/>
                <a:gd name="connsiteX216" fmla="*/ 142088 w 155742"/>
                <a:gd name="connsiteY216" fmla="*/ 154513 h 229857"/>
                <a:gd name="connsiteX217" fmla="*/ 138411 w 155742"/>
                <a:gd name="connsiteY217" fmla="*/ 151484 h 229857"/>
                <a:gd name="connsiteX218" fmla="*/ 136269 w 155742"/>
                <a:gd name="connsiteY218" fmla="*/ 155808 h 229857"/>
                <a:gd name="connsiteX219" fmla="*/ 137697 w 155742"/>
                <a:gd name="connsiteY219" fmla="*/ 160542 h 229857"/>
                <a:gd name="connsiteX220" fmla="*/ 134620 w 155742"/>
                <a:gd name="connsiteY220" fmla="*/ 164324 h 229857"/>
                <a:gd name="connsiteX221" fmla="*/ 130334 w 155742"/>
                <a:gd name="connsiteY221" fmla="*/ 166762 h 229857"/>
                <a:gd name="connsiteX222" fmla="*/ 125915 w 155742"/>
                <a:gd name="connsiteY222" fmla="*/ 163895 h 229857"/>
                <a:gd name="connsiteX223" fmla="*/ 125238 w 155742"/>
                <a:gd name="connsiteY223" fmla="*/ 168696 h 229857"/>
                <a:gd name="connsiteX224" fmla="*/ 120514 w 155742"/>
                <a:gd name="connsiteY224" fmla="*/ 170791 h 229857"/>
                <a:gd name="connsiteX225" fmla="*/ 116837 w 155742"/>
                <a:gd name="connsiteY225" fmla="*/ 174315 h 229857"/>
                <a:gd name="connsiteX226" fmla="*/ 112941 w 155742"/>
                <a:gd name="connsiteY226" fmla="*/ 177297 h 229857"/>
                <a:gd name="connsiteX227" fmla="*/ 108846 w 155742"/>
                <a:gd name="connsiteY227" fmla="*/ 179859 h 229857"/>
                <a:gd name="connsiteX228" fmla="*/ 110246 w 155742"/>
                <a:gd name="connsiteY228" fmla="*/ 175192 h 229857"/>
                <a:gd name="connsiteX229" fmla="*/ 108294 w 155742"/>
                <a:gd name="connsiteY229" fmla="*/ 170591 h 229857"/>
                <a:gd name="connsiteX230" fmla="*/ 103616 w 155742"/>
                <a:gd name="connsiteY230" fmla="*/ 169029 h 229857"/>
                <a:gd name="connsiteX231" fmla="*/ 99740 w 155742"/>
                <a:gd name="connsiteY231" fmla="*/ 171886 h 229857"/>
                <a:gd name="connsiteX232" fmla="*/ 95787 w 155742"/>
                <a:gd name="connsiteY232" fmla="*/ 174773 h 229857"/>
                <a:gd name="connsiteX233" fmla="*/ 92872 w 155742"/>
                <a:gd name="connsiteY233" fmla="*/ 178592 h 229857"/>
                <a:gd name="connsiteX234" fmla="*/ 88053 w 155742"/>
                <a:gd name="connsiteY234" fmla="*/ 179249 h 229857"/>
                <a:gd name="connsiteX235" fmla="*/ 83576 w 155742"/>
                <a:gd name="connsiteY235" fmla="*/ 180869 h 229857"/>
                <a:gd name="connsiteX236" fmla="*/ 80842 w 155742"/>
                <a:gd name="connsiteY236" fmla="*/ 185012 h 229857"/>
                <a:gd name="connsiteX237" fmla="*/ 80309 w 155742"/>
                <a:gd name="connsiteY237" fmla="*/ 189898 h 229857"/>
                <a:gd name="connsiteX238" fmla="*/ 77813 w 155742"/>
                <a:gd name="connsiteY238" fmla="*/ 194832 h 229857"/>
                <a:gd name="connsiteX239" fmla="*/ 80681 w 155742"/>
                <a:gd name="connsiteY239" fmla="*/ 198957 h 229857"/>
                <a:gd name="connsiteX240" fmla="*/ 83728 w 155742"/>
                <a:gd name="connsiteY240" fmla="*/ 195204 h 229857"/>
                <a:gd name="connsiteX241" fmla="*/ 85957 w 155742"/>
                <a:gd name="connsiteY241" fmla="*/ 190746 h 229857"/>
                <a:gd name="connsiteX242" fmla="*/ 87719 w 155742"/>
                <a:gd name="connsiteY242" fmla="*/ 186165 h 229857"/>
                <a:gd name="connsiteX243" fmla="*/ 92329 w 155742"/>
                <a:gd name="connsiteY243" fmla="*/ 184403 h 229857"/>
                <a:gd name="connsiteX244" fmla="*/ 92329 w 155742"/>
                <a:gd name="connsiteY244" fmla="*/ 189451 h 229857"/>
                <a:gd name="connsiteX245" fmla="*/ 96397 w 155742"/>
                <a:gd name="connsiteY245" fmla="*/ 186831 h 229857"/>
                <a:gd name="connsiteX246" fmla="*/ 100931 w 155742"/>
                <a:gd name="connsiteY246" fmla="*/ 188431 h 229857"/>
                <a:gd name="connsiteX247" fmla="*/ 103121 w 155742"/>
                <a:gd name="connsiteY247" fmla="*/ 184193 h 229857"/>
                <a:gd name="connsiteX248" fmla="*/ 107894 w 155742"/>
                <a:gd name="connsiteY248" fmla="*/ 184107 h 229857"/>
                <a:gd name="connsiteX249" fmla="*/ 112122 w 155742"/>
                <a:gd name="connsiteY249" fmla="*/ 186507 h 229857"/>
                <a:gd name="connsiteX250" fmla="*/ 115361 w 155742"/>
                <a:gd name="connsiteY250" fmla="*/ 190203 h 229857"/>
                <a:gd name="connsiteX251" fmla="*/ 113599 w 155742"/>
                <a:gd name="connsiteY251" fmla="*/ 194842 h 229857"/>
                <a:gd name="connsiteX252" fmla="*/ 112075 w 155742"/>
                <a:gd name="connsiteY252" fmla="*/ 199547 h 229857"/>
                <a:gd name="connsiteX253" fmla="*/ 113094 w 155742"/>
                <a:gd name="connsiteY253" fmla="*/ 204424 h 229857"/>
                <a:gd name="connsiteX254" fmla="*/ 115085 w 155742"/>
                <a:gd name="connsiteY254" fmla="*/ 209425 h 229857"/>
                <a:gd name="connsiteX255" fmla="*/ 119095 w 155742"/>
                <a:gd name="connsiteY255" fmla="*/ 212444 h 229857"/>
                <a:gd name="connsiteX256" fmla="*/ 124581 w 155742"/>
                <a:gd name="connsiteY256" fmla="*/ 215082 h 229857"/>
                <a:gd name="connsiteX257" fmla="*/ 129629 w 155742"/>
                <a:gd name="connsiteY257" fmla="*/ 216416 h 229857"/>
                <a:gd name="connsiteX258" fmla="*/ 132430 w 155742"/>
                <a:gd name="connsiteY258" fmla="*/ 212358 h 229857"/>
                <a:gd name="connsiteX259" fmla="*/ 131887 w 155742"/>
                <a:gd name="connsiteY259" fmla="*/ 217254 h 229857"/>
                <a:gd name="connsiteX260" fmla="*/ 134525 w 155742"/>
                <a:gd name="connsiteY260" fmla="*/ 221331 h 229857"/>
                <a:gd name="connsiteX261" fmla="*/ 113541 w 155742"/>
                <a:gd name="connsiteY261" fmla="*/ 118156 h 229857"/>
                <a:gd name="connsiteX262" fmla="*/ 112542 w 155742"/>
                <a:gd name="connsiteY262" fmla="*/ 113432 h 229857"/>
                <a:gd name="connsiteX263" fmla="*/ 109332 w 155742"/>
                <a:gd name="connsiteY263" fmla="*/ 109307 h 229857"/>
                <a:gd name="connsiteX264" fmla="*/ 105379 w 155742"/>
                <a:gd name="connsiteY264" fmla="*/ 106459 h 229857"/>
                <a:gd name="connsiteX265" fmla="*/ 101045 w 155742"/>
                <a:gd name="connsiteY265" fmla="*/ 103668 h 229857"/>
                <a:gd name="connsiteX266" fmla="*/ 100016 w 155742"/>
                <a:gd name="connsiteY266" fmla="*/ 108526 h 229857"/>
                <a:gd name="connsiteX267" fmla="*/ 98949 w 155742"/>
                <a:gd name="connsiteY267" fmla="*/ 113432 h 229857"/>
                <a:gd name="connsiteX268" fmla="*/ 103026 w 155742"/>
                <a:gd name="connsiteY268" fmla="*/ 110060 h 229857"/>
                <a:gd name="connsiteX269" fmla="*/ 107436 w 155742"/>
                <a:gd name="connsiteY269" fmla="*/ 113012 h 229857"/>
                <a:gd name="connsiteX270" fmla="*/ 112475 w 155742"/>
                <a:gd name="connsiteY270" fmla="*/ 116803 h 229857"/>
                <a:gd name="connsiteX271" fmla="*/ 101407 w 155742"/>
                <a:gd name="connsiteY271" fmla="*/ 156980 h 229857"/>
                <a:gd name="connsiteX272" fmla="*/ 104398 w 155742"/>
                <a:gd name="connsiteY272" fmla="*/ 152198 h 229857"/>
                <a:gd name="connsiteX273" fmla="*/ 106303 w 155742"/>
                <a:gd name="connsiteY273" fmla="*/ 147541 h 229857"/>
                <a:gd name="connsiteX274" fmla="*/ 108627 w 155742"/>
                <a:gd name="connsiteY274" fmla="*/ 143331 h 229857"/>
                <a:gd name="connsiteX275" fmla="*/ 112875 w 155742"/>
                <a:gd name="connsiteY275" fmla="*/ 140730 h 229857"/>
                <a:gd name="connsiteX276" fmla="*/ 112694 w 155742"/>
                <a:gd name="connsiteY276" fmla="*/ 135292 h 229857"/>
                <a:gd name="connsiteX277" fmla="*/ 113199 w 155742"/>
                <a:gd name="connsiteY277" fmla="*/ 130310 h 229857"/>
                <a:gd name="connsiteX278" fmla="*/ 109703 w 155742"/>
                <a:gd name="connsiteY278" fmla="*/ 134444 h 229857"/>
                <a:gd name="connsiteX279" fmla="*/ 107312 w 155742"/>
                <a:gd name="connsiteY279" fmla="*/ 139035 h 229857"/>
                <a:gd name="connsiteX280" fmla="*/ 104769 w 155742"/>
                <a:gd name="connsiteY280" fmla="*/ 143750 h 229857"/>
                <a:gd name="connsiteX281" fmla="*/ 102017 w 155742"/>
                <a:gd name="connsiteY281" fmla="*/ 148017 h 229857"/>
                <a:gd name="connsiteX282" fmla="*/ 101197 w 155742"/>
                <a:gd name="connsiteY282" fmla="*/ 153770 h 229857"/>
                <a:gd name="connsiteX283" fmla="*/ 141373 w 155742"/>
                <a:gd name="connsiteY283" fmla="*/ 130072 h 229857"/>
                <a:gd name="connsiteX284" fmla="*/ 137878 w 155742"/>
                <a:gd name="connsiteY284" fmla="*/ 126710 h 229857"/>
                <a:gd name="connsiteX285" fmla="*/ 137525 w 155742"/>
                <a:gd name="connsiteY285" fmla="*/ 121890 h 229857"/>
                <a:gd name="connsiteX286" fmla="*/ 136135 w 155742"/>
                <a:gd name="connsiteY286" fmla="*/ 117213 h 229857"/>
                <a:gd name="connsiteX287" fmla="*/ 137525 w 155742"/>
                <a:gd name="connsiteY287" fmla="*/ 112432 h 229857"/>
                <a:gd name="connsiteX288" fmla="*/ 134906 w 155742"/>
                <a:gd name="connsiteY288" fmla="*/ 108393 h 229857"/>
                <a:gd name="connsiteX289" fmla="*/ 131620 w 155742"/>
                <a:gd name="connsiteY289" fmla="*/ 103726 h 229857"/>
                <a:gd name="connsiteX290" fmla="*/ 126677 w 155742"/>
                <a:gd name="connsiteY290" fmla="*/ 103573 h 229857"/>
                <a:gd name="connsiteX291" fmla="*/ 121857 w 155742"/>
                <a:gd name="connsiteY291" fmla="*/ 104459 h 229857"/>
                <a:gd name="connsiteX292" fmla="*/ 116961 w 155742"/>
                <a:gd name="connsiteY292" fmla="*/ 103764 h 229857"/>
                <a:gd name="connsiteX293" fmla="*/ 118218 w 155742"/>
                <a:gd name="connsiteY293" fmla="*/ 108498 h 229857"/>
                <a:gd name="connsiteX294" fmla="*/ 121304 w 155742"/>
                <a:gd name="connsiteY294" fmla="*/ 112374 h 229857"/>
                <a:gd name="connsiteX295" fmla="*/ 125200 w 155742"/>
                <a:gd name="connsiteY295" fmla="*/ 115146 h 229857"/>
                <a:gd name="connsiteX296" fmla="*/ 129525 w 155742"/>
                <a:gd name="connsiteY296" fmla="*/ 117375 h 229857"/>
                <a:gd name="connsiteX297" fmla="*/ 126391 w 155742"/>
                <a:gd name="connsiteY297" fmla="*/ 121223 h 229857"/>
                <a:gd name="connsiteX298" fmla="*/ 128667 w 155742"/>
                <a:gd name="connsiteY298" fmla="*/ 125500 h 229857"/>
                <a:gd name="connsiteX299" fmla="*/ 132544 w 155742"/>
                <a:gd name="connsiteY299" fmla="*/ 128357 h 229857"/>
                <a:gd name="connsiteX300" fmla="*/ 137525 w 155742"/>
                <a:gd name="connsiteY300" fmla="*/ 128900 h 229857"/>
                <a:gd name="connsiteX301" fmla="*/ 141621 w 155742"/>
                <a:gd name="connsiteY301" fmla="*/ 199176 h 229857"/>
                <a:gd name="connsiteX302" fmla="*/ 140983 w 155742"/>
                <a:gd name="connsiteY302" fmla="*/ 194118 h 229857"/>
                <a:gd name="connsiteX303" fmla="*/ 141440 w 155742"/>
                <a:gd name="connsiteY303" fmla="*/ 198928 h 229857"/>
                <a:gd name="connsiteX304" fmla="*/ 78842 w 155742"/>
                <a:gd name="connsiteY304" fmla="*/ 207158 h 229857"/>
                <a:gd name="connsiteX305" fmla="*/ 82909 w 155742"/>
                <a:gd name="connsiteY305" fmla="*/ 204262 h 229857"/>
                <a:gd name="connsiteX306" fmla="*/ 78442 w 155742"/>
                <a:gd name="connsiteY306" fmla="*/ 202462 h 229857"/>
                <a:gd name="connsiteX307" fmla="*/ 88053 w 155742"/>
                <a:gd name="connsiteY307" fmla="*/ 140321 h 229857"/>
                <a:gd name="connsiteX308" fmla="*/ 91443 w 155742"/>
                <a:gd name="connsiteY308" fmla="*/ 136768 h 229857"/>
                <a:gd name="connsiteX309" fmla="*/ 87291 w 155742"/>
                <a:gd name="connsiteY309" fmla="*/ 139121 h 229857"/>
                <a:gd name="connsiteX310" fmla="*/ 78871 w 155742"/>
                <a:gd name="connsiteY310" fmla="*/ 140206 h 229857"/>
                <a:gd name="connsiteX311" fmla="*/ 82881 w 155742"/>
                <a:gd name="connsiteY311" fmla="*/ 136387 h 229857"/>
                <a:gd name="connsiteX312" fmla="*/ 87729 w 155742"/>
                <a:gd name="connsiteY312" fmla="*/ 135720 h 229857"/>
                <a:gd name="connsiteX313" fmla="*/ 92082 w 155742"/>
                <a:gd name="connsiteY313" fmla="*/ 133272 h 229857"/>
                <a:gd name="connsiteX314" fmla="*/ 94777 w 155742"/>
                <a:gd name="connsiteY314" fmla="*/ 129167 h 229857"/>
                <a:gd name="connsiteX315" fmla="*/ 97692 w 155742"/>
                <a:gd name="connsiteY315" fmla="*/ 125357 h 229857"/>
                <a:gd name="connsiteX316" fmla="*/ 98369 w 155742"/>
                <a:gd name="connsiteY316" fmla="*/ 120404 h 229857"/>
                <a:gd name="connsiteX317" fmla="*/ 94054 w 155742"/>
                <a:gd name="connsiteY317" fmla="*/ 123004 h 229857"/>
                <a:gd name="connsiteX318" fmla="*/ 88996 w 155742"/>
                <a:gd name="connsiteY318" fmla="*/ 121680 h 229857"/>
                <a:gd name="connsiteX319" fmla="*/ 85633 w 155742"/>
                <a:gd name="connsiteY319" fmla="*/ 118042 h 229857"/>
                <a:gd name="connsiteX320" fmla="*/ 80175 w 155742"/>
                <a:gd name="connsiteY320" fmla="*/ 115803 h 229857"/>
                <a:gd name="connsiteX321" fmla="*/ 80623 w 155742"/>
                <a:gd name="connsiteY321" fmla="*/ 121099 h 229857"/>
                <a:gd name="connsiteX322" fmla="*/ 80109 w 155742"/>
                <a:gd name="connsiteY322" fmla="*/ 126100 h 229857"/>
                <a:gd name="connsiteX323" fmla="*/ 79089 w 155742"/>
                <a:gd name="connsiteY323" fmla="*/ 131377 h 229857"/>
                <a:gd name="connsiteX324" fmla="*/ 78756 w 155742"/>
                <a:gd name="connsiteY324" fmla="*/ 136939 h 229857"/>
                <a:gd name="connsiteX325" fmla="*/ 129477 w 155742"/>
                <a:gd name="connsiteY325" fmla="*/ 147055 h 229857"/>
                <a:gd name="connsiteX326" fmla="*/ 128743 w 155742"/>
                <a:gd name="connsiteY326" fmla="*/ 141988 h 229857"/>
                <a:gd name="connsiteX327" fmla="*/ 131754 w 155742"/>
                <a:gd name="connsiteY327" fmla="*/ 138139 h 229857"/>
                <a:gd name="connsiteX328" fmla="*/ 129106 w 155742"/>
                <a:gd name="connsiteY328" fmla="*/ 133691 h 229857"/>
                <a:gd name="connsiteX329" fmla="*/ 129410 w 155742"/>
                <a:gd name="connsiteY329" fmla="*/ 128738 h 229857"/>
                <a:gd name="connsiteX330" fmla="*/ 128734 w 155742"/>
                <a:gd name="connsiteY330" fmla="*/ 123566 h 229857"/>
                <a:gd name="connsiteX331" fmla="*/ 124229 w 155742"/>
                <a:gd name="connsiteY331" fmla="*/ 125147 h 229857"/>
                <a:gd name="connsiteX332" fmla="*/ 119724 w 155742"/>
                <a:gd name="connsiteY332" fmla="*/ 122833 h 229857"/>
                <a:gd name="connsiteX333" fmla="*/ 119152 w 155742"/>
                <a:gd name="connsiteY333" fmla="*/ 128224 h 229857"/>
                <a:gd name="connsiteX334" fmla="*/ 123352 w 155742"/>
                <a:gd name="connsiteY334" fmla="*/ 131167 h 229857"/>
                <a:gd name="connsiteX335" fmla="*/ 125695 w 155742"/>
                <a:gd name="connsiteY335" fmla="*/ 135339 h 229857"/>
                <a:gd name="connsiteX336" fmla="*/ 124476 w 155742"/>
                <a:gd name="connsiteY336" fmla="*/ 140397 h 229857"/>
                <a:gd name="connsiteX337" fmla="*/ 126467 w 155742"/>
                <a:gd name="connsiteY337" fmla="*/ 144902 h 22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155742" h="229857">
                  <a:moveTo>
                    <a:pt x="66917" y="109936"/>
                  </a:moveTo>
                  <a:lnTo>
                    <a:pt x="69660" y="105907"/>
                  </a:lnTo>
                  <a:lnTo>
                    <a:pt x="71784" y="101649"/>
                  </a:lnTo>
                  <a:lnTo>
                    <a:pt x="70917" y="96506"/>
                  </a:lnTo>
                  <a:lnTo>
                    <a:pt x="67917" y="90667"/>
                  </a:lnTo>
                  <a:lnTo>
                    <a:pt x="62592" y="88495"/>
                  </a:lnTo>
                  <a:lnTo>
                    <a:pt x="57468" y="88143"/>
                  </a:lnTo>
                  <a:lnTo>
                    <a:pt x="52058" y="87924"/>
                  </a:lnTo>
                  <a:lnTo>
                    <a:pt x="54715" y="92000"/>
                  </a:lnTo>
                  <a:lnTo>
                    <a:pt x="58449" y="95439"/>
                  </a:lnTo>
                  <a:lnTo>
                    <a:pt x="59383" y="100954"/>
                  </a:lnTo>
                  <a:lnTo>
                    <a:pt x="61849" y="105116"/>
                  </a:lnTo>
                  <a:lnTo>
                    <a:pt x="65050" y="108755"/>
                  </a:lnTo>
                  <a:close/>
                  <a:moveTo>
                    <a:pt x="140097" y="149569"/>
                  </a:moveTo>
                  <a:lnTo>
                    <a:pt x="139964" y="144550"/>
                  </a:lnTo>
                  <a:lnTo>
                    <a:pt x="139802" y="139740"/>
                  </a:lnTo>
                  <a:lnTo>
                    <a:pt x="137564" y="144112"/>
                  </a:lnTo>
                  <a:lnTo>
                    <a:pt x="139774" y="148817"/>
                  </a:lnTo>
                  <a:close/>
                  <a:moveTo>
                    <a:pt x="113971" y="154046"/>
                  </a:moveTo>
                  <a:lnTo>
                    <a:pt x="119075" y="152970"/>
                  </a:lnTo>
                  <a:lnTo>
                    <a:pt x="121924" y="149046"/>
                  </a:lnTo>
                  <a:lnTo>
                    <a:pt x="118981" y="144950"/>
                  </a:lnTo>
                  <a:lnTo>
                    <a:pt x="114047" y="145931"/>
                  </a:lnTo>
                  <a:lnTo>
                    <a:pt x="110075" y="148969"/>
                  </a:lnTo>
                  <a:lnTo>
                    <a:pt x="112208" y="153837"/>
                  </a:lnTo>
                  <a:close/>
                  <a:moveTo>
                    <a:pt x="43704" y="229760"/>
                  </a:moveTo>
                  <a:lnTo>
                    <a:pt x="48152" y="227722"/>
                  </a:lnTo>
                  <a:lnTo>
                    <a:pt x="43114" y="228579"/>
                  </a:lnTo>
                  <a:close/>
                  <a:moveTo>
                    <a:pt x="78404" y="68797"/>
                  </a:moveTo>
                  <a:lnTo>
                    <a:pt x="78909" y="63968"/>
                  </a:lnTo>
                  <a:lnTo>
                    <a:pt x="78404" y="68797"/>
                  </a:lnTo>
                  <a:close/>
                  <a:moveTo>
                    <a:pt x="115952" y="87724"/>
                  </a:moveTo>
                  <a:lnTo>
                    <a:pt x="119123" y="83914"/>
                  </a:lnTo>
                  <a:lnTo>
                    <a:pt x="117113" y="79494"/>
                  </a:lnTo>
                  <a:lnTo>
                    <a:pt x="114513" y="83714"/>
                  </a:lnTo>
                  <a:close/>
                  <a:moveTo>
                    <a:pt x="82252" y="79484"/>
                  </a:moveTo>
                  <a:lnTo>
                    <a:pt x="78242" y="75475"/>
                  </a:lnTo>
                  <a:lnTo>
                    <a:pt x="82252" y="79484"/>
                  </a:lnTo>
                  <a:close/>
                  <a:moveTo>
                    <a:pt x="113228" y="104421"/>
                  </a:moveTo>
                  <a:lnTo>
                    <a:pt x="115008" y="99906"/>
                  </a:lnTo>
                  <a:lnTo>
                    <a:pt x="112361" y="94934"/>
                  </a:lnTo>
                  <a:lnTo>
                    <a:pt x="108893" y="91353"/>
                  </a:lnTo>
                  <a:lnTo>
                    <a:pt x="105769" y="87276"/>
                  </a:lnTo>
                  <a:lnTo>
                    <a:pt x="110227" y="84180"/>
                  </a:lnTo>
                  <a:lnTo>
                    <a:pt x="105912" y="81323"/>
                  </a:lnTo>
                  <a:lnTo>
                    <a:pt x="101626" y="79180"/>
                  </a:lnTo>
                  <a:lnTo>
                    <a:pt x="99949" y="83875"/>
                  </a:lnTo>
                  <a:lnTo>
                    <a:pt x="97254" y="79704"/>
                  </a:lnTo>
                  <a:lnTo>
                    <a:pt x="94130" y="75513"/>
                  </a:lnTo>
                  <a:lnTo>
                    <a:pt x="89291" y="74236"/>
                  </a:lnTo>
                  <a:lnTo>
                    <a:pt x="85109" y="76999"/>
                  </a:lnTo>
                  <a:lnTo>
                    <a:pt x="81681" y="80980"/>
                  </a:lnTo>
                  <a:lnTo>
                    <a:pt x="77070" y="78427"/>
                  </a:lnTo>
                  <a:lnTo>
                    <a:pt x="74918" y="73931"/>
                  </a:lnTo>
                  <a:lnTo>
                    <a:pt x="73108" y="69369"/>
                  </a:lnTo>
                  <a:lnTo>
                    <a:pt x="72632" y="64549"/>
                  </a:lnTo>
                  <a:lnTo>
                    <a:pt x="70831" y="59310"/>
                  </a:lnTo>
                  <a:lnTo>
                    <a:pt x="70927" y="54377"/>
                  </a:lnTo>
                  <a:lnTo>
                    <a:pt x="73346" y="50243"/>
                  </a:lnTo>
                  <a:lnTo>
                    <a:pt x="73822" y="45261"/>
                  </a:lnTo>
                  <a:lnTo>
                    <a:pt x="78376" y="43090"/>
                  </a:lnTo>
                  <a:lnTo>
                    <a:pt x="82814" y="41061"/>
                  </a:lnTo>
                  <a:lnTo>
                    <a:pt x="84033" y="36184"/>
                  </a:lnTo>
                  <a:lnTo>
                    <a:pt x="86443" y="31545"/>
                  </a:lnTo>
                  <a:lnTo>
                    <a:pt x="88148" y="26306"/>
                  </a:lnTo>
                  <a:lnTo>
                    <a:pt x="85567" y="21896"/>
                  </a:lnTo>
                  <a:lnTo>
                    <a:pt x="82395" y="18239"/>
                  </a:lnTo>
                  <a:lnTo>
                    <a:pt x="82224" y="13276"/>
                  </a:lnTo>
                  <a:lnTo>
                    <a:pt x="82985" y="8028"/>
                  </a:lnTo>
                  <a:lnTo>
                    <a:pt x="83747" y="3199"/>
                  </a:lnTo>
                  <a:lnTo>
                    <a:pt x="79604" y="5656"/>
                  </a:lnTo>
                  <a:lnTo>
                    <a:pt x="73279" y="4351"/>
                  </a:lnTo>
                  <a:lnTo>
                    <a:pt x="73394" y="9799"/>
                  </a:lnTo>
                  <a:lnTo>
                    <a:pt x="72879" y="4256"/>
                  </a:lnTo>
                  <a:lnTo>
                    <a:pt x="68288" y="1722"/>
                  </a:lnTo>
                  <a:lnTo>
                    <a:pt x="63707" y="-97"/>
                  </a:lnTo>
                  <a:lnTo>
                    <a:pt x="58935" y="1265"/>
                  </a:lnTo>
                  <a:lnTo>
                    <a:pt x="55754" y="5771"/>
                  </a:lnTo>
                  <a:lnTo>
                    <a:pt x="54572" y="10657"/>
                  </a:lnTo>
                  <a:lnTo>
                    <a:pt x="53277" y="15410"/>
                  </a:lnTo>
                  <a:lnTo>
                    <a:pt x="57916" y="16648"/>
                  </a:lnTo>
                  <a:lnTo>
                    <a:pt x="58087" y="21868"/>
                  </a:lnTo>
                  <a:lnTo>
                    <a:pt x="57782" y="17105"/>
                  </a:lnTo>
                  <a:lnTo>
                    <a:pt x="53306" y="18953"/>
                  </a:lnTo>
                  <a:lnTo>
                    <a:pt x="53306" y="23973"/>
                  </a:lnTo>
                  <a:lnTo>
                    <a:pt x="52972" y="29688"/>
                  </a:lnTo>
                  <a:lnTo>
                    <a:pt x="51420" y="34250"/>
                  </a:lnTo>
                  <a:lnTo>
                    <a:pt x="52029" y="39299"/>
                  </a:lnTo>
                  <a:lnTo>
                    <a:pt x="50924" y="44433"/>
                  </a:lnTo>
                  <a:lnTo>
                    <a:pt x="46829" y="41946"/>
                  </a:lnTo>
                  <a:lnTo>
                    <a:pt x="42304" y="44404"/>
                  </a:lnTo>
                  <a:lnTo>
                    <a:pt x="44561" y="48681"/>
                  </a:lnTo>
                  <a:lnTo>
                    <a:pt x="45790" y="53576"/>
                  </a:lnTo>
                  <a:lnTo>
                    <a:pt x="46505" y="58349"/>
                  </a:lnTo>
                  <a:lnTo>
                    <a:pt x="47286" y="63644"/>
                  </a:lnTo>
                  <a:lnTo>
                    <a:pt x="50934" y="66788"/>
                  </a:lnTo>
                  <a:lnTo>
                    <a:pt x="52791" y="71302"/>
                  </a:lnTo>
                  <a:lnTo>
                    <a:pt x="55382" y="67093"/>
                  </a:lnTo>
                  <a:lnTo>
                    <a:pt x="60239" y="66445"/>
                  </a:lnTo>
                  <a:lnTo>
                    <a:pt x="62450" y="70826"/>
                  </a:lnTo>
                  <a:lnTo>
                    <a:pt x="58449" y="74103"/>
                  </a:lnTo>
                  <a:lnTo>
                    <a:pt x="56630" y="78837"/>
                  </a:lnTo>
                  <a:lnTo>
                    <a:pt x="60916" y="81180"/>
                  </a:lnTo>
                  <a:lnTo>
                    <a:pt x="63764" y="85180"/>
                  </a:lnTo>
                  <a:lnTo>
                    <a:pt x="69451" y="85076"/>
                  </a:lnTo>
                  <a:lnTo>
                    <a:pt x="72842" y="81228"/>
                  </a:lnTo>
                  <a:lnTo>
                    <a:pt x="77613" y="81837"/>
                  </a:lnTo>
                  <a:lnTo>
                    <a:pt x="81766" y="84342"/>
                  </a:lnTo>
                  <a:lnTo>
                    <a:pt x="86062" y="87609"/>
                  </a:lnTo>
                  <a:lnTo>
                    <a:pt x="87958" y="92115"/>
                  </a:lnTo>
                  <a:lnTo>
                    <a:pt x="88767" y="86942"/>
                  </a:lnTo>
                  <a:lnTo>
                    <a:pt x="87443" y="82056"/>
                  </a:lnTo>
                  <a:lnTo>
                    <a:pt x="92253" y="83142"/>
                  </a:lnTo>
                  <a:lnTo>
                    <a:pt x="95139" y="87171"/>
                  </a:lnTo>
                  <a:lnTo>
                    <a:pt x="99425" y="90619"/>
                  </a:lnTo>
                  <a:lnTo>
                    <a:pt x="100607" y="95515"/>
                  </a:lnTo>
                  <a:lnTo>
                    <a:pt x="105036" y="97363"/>
                  </a:lnTo>
                  <a:lnTo>
                    <a:pt x="109674" y="98611"/>
                  </a:lnTo>
                  <a:lnTo>
                    <a:pt x="111465" y="103278"/>
                  </a:lnTo>
                  <a:close/>
                  <a:moveTo>
                    <a:pt x="79690" y="111765"/>
                  </a:moveTo>
                  <a:lnTo>
                    <a:pt x="81033" y="106726"/>
                  </a:lnTo>
                  <a:lnTo>
                    <a:pt x="79690" y="111765"/>
                  </a:lnTo>
                  <a:close/>
                  <a:moveTo>
                    <a:pt x="102312" y="101697"/>
                  </a:moveTo>
                  <a:lnTo>
                    <a:pt x="98969" y="97973"/>
                  </a:lnTo>
                  <a:lnTo>
                    <a:pt x="95882" y="93800"/>
                  </a:lnTo>
                  <a:lnTo>
                    <a:pt x="98397" y="98087"/>
                  </a:lnTo>
                  <a:lnTo>
                    <a:pt x="101940" y="101668"/>
                  </a:lnTo>
                  <a:close/>
                  <a:moveTo>
                    <a:pt x="51267" y="113793"/>
                  </a:moveTo>
                  <a:lnTo>
                    <a:pt x="47772" y="110469"/>
                  </a:lnTo>
                  <a:lnTo>
                    <a:pt x="51267" y="113793"/>
                  </a:lnTo>
                  <a:close/>
                  <a:moveTo>
                    <a:pt x="96216" y="163247"/>
                  </a:moveTo>
                  <a:lnTo>
                    <a:pt x="100550" y="160552"/>
                  </a:lnTo>
                  <a:lnTo>
                    <a:pt x="99178" y="155961"/>
                  </a:lnTo>
                  <a:lnTo>
                    <a:pt x="98369" y="151017"/>
                  </a:lnTo>
                  <a:lnTo>
                    <a:pt x="100607" y="144931"/>
                  </a:lnTo>
                  <a:lnTo>
                    <a:pt x="101988" y="139568"/>
                  </a:lnTo>
                  <a:lnTo>
                    <a:pt x="104398" y="135225"/>
                  </a:lnTo>
                  <a:lnTo>
                    <a:pt x="102131" y="130967"/>
                  </a:lnTo>
                  <a:lnTo>
                    <a:pt x="97187" y="131748"/>
                  </a:lnTo>
                  <a:lnTo>
                    <a:pt x="94834" y="135911"/>
                  </a:lnTo>
                  <a:lnTo>
                    <a:pt x="93720" y="141225"/>
                  </a:lnTo>
                  <a:lnTo>
                    <a:pt x="93111" y="146074"/>
                  </a:lnTo>
                  <a:lnTo>
                    <a:pt x="87805" y="147331"/>
                  </a:lnTo>
                  <a:lnTo>
                    <a:pt x="85681" y="152017"/>
                  </a:lnTo>
                  <a:lnTo>
                    <a:pt x="89520" y="156847"/>
                  </a:lnTo>
                  <a:lnTo>
                    <a:pt x="93939" y="159323"/>
                  </a:lnTo>
                  <a:close/>
                  <a:moveTo>
                    <a:pt x="-158" y="175134"/>
                  </a:moveTo>
                  <a:lnTo>
                    <a:pt x="3862" y="172391"/>
                  </a:lnTo>
                  <a:lnTo>
                    <a:pt x="7843" y="169439"/>
                  </a:lnTo>
                  <a:lnTo>
                    <a:pt x="11843" y="166467"/>
                  </a:lnTo>
                  <a:lnTo>
                    <a:pt x="14977" y="162295"/>
                  </a:lnTo>
                  <a:lnTo>
                    <a:pt x="19577" y="160095"/>
                  </a:lnTo>
                  <a:lnTo>
                    <a:pt x="22769" y="156475"/>
                  </a:lnTo>
                  <a:lnTo>
                    <a:pt x="25750" y="152703"/>
                  </a:lnTo>
                  <a:lnTo>
                    <a:pt x="27493" y="147560"/>
                  </a:lnTo>
                  <a:lnTo>
                    <a:pt x="32246" y="146693"/>
                  </a:lnTo>
                  <a:lnTo>
                    <a:pt x="34656" y="142388"/>
                  </a:lnTo>
                  <a:lnTo>
                    <a:pt x="39237" y="140864"/>
                  </a:lnTo>
                  <a:lnTo>
                    <a:pt x="40113" y="136053"/>
                  </a:lnTo>
                  <a:lnTo>
                    <a:pt x="38008" y="131177"/>
                  </a:lnTo>
                  <a:lnTo>
                    <a:pt x="39113" y="126100"/>
                  </a:lnTo>
                  <a:lnTo>
                    <a:pt x="35199" y="129357"/>
                  </a:lnTo>
                  <a:lnTo>
                    <a:pt x="37437" y="134958"/>
                  </a:lnTo>
                  <a:lnTo>
                    <a:pt x="34265" y="131186"/>
                  </a:lnTo>
                  <a:lnTo>
                    <a:pt x="35056" y="136806"/>
                  </a:lnTo>
                  <a:lnTo>
                    <a:pt x="32160" y="140702"/>
                  </a:lnTo>
                  <a:lnTo>
                    <a:pt x="28512" y="143778"/>
                  </a:lnTo>
                  <a:lnTo>
                    <a:pt x="24550" y="147064"/>
                  </a:lnTo>
                  <a:lnTo>
                    <a:pt x="21826" y="150979"/>
                  </a:lnTo>
                  <a:lnTo>
                    <a:pt x="18358" y="154303"/>
                  </a:lnTo>
                  <a:lnTo>
                    <a:pt x="15329" y="158066"/>
                  </a:lnTo>
                  <a:lnTo>
                    <a:pt x="10967" y="160399"/>
                  </a:lnTo>
                  <a:lnTo>
                    <a:pt x="7157" y="163314"/>
                  </a:lnTo>
                  <a:lnTo>
                    <a:pt x="3985" y="167238"/>
                  </a:lnTo>
                  <a:lnTo>
                    <a:pt x="813" y="171172"/>
                  </a:lnTo>
                  <a:close/>
                  <a:moveTo>
                    <a:pt x="79832" y="93115"/>
                  </a:moveTo>
                  <a:lnTo>
                    <a:pt x="81004" y="88286"/>
                  </a:lnTo>
                  <a:lnTo>
                    <a:pt x="76270" y="88829"/>
                  </a:lnTo>
                  <a:lnTo>
                    <a:pt x="79471" y="93096"/>
                  </a:lnTo>
                  <a:close/>
                  <a:moveTo>
                    <a:pt x="109017" y="107716"/>
                  </a:moveTo>
                  <a:lnTo>
                    <a:pt x="107922" y="103011"/>
                  </a:lnTo>
                  <a:lnTo>
                    <a:pt x="109017" y="107716"/>
                  </a:lnTo>
                  <a:close/>
                  <a:moveTo>
                    <a:pt x="133411" y="148655"/>
                  </a:moveTo>
                  <a:lnTo>
                    <a:pt x="131163" y="144407"/>
                  </a:lnTo>
                  <a:lnTo>
                    <a:pt x="133411" y="148655"/>
                  </a:lnTo>
                  <a:close/>
                  <a:moveTo>
                    <a:pt x="146107" y="151417"/>
                  </a:moveTo>
                  <a:lnTo>
                    <a:pt x="146755" y="146217"/>
                  </a:lnTo>
                  <a:lnTo>
                    <a:pt x="145717" y="151065"/>
                  </a:lnTo>
                  <a:close/>
                  <a:moveTo>
                    <a:pt x="45419" y="119213"/>
                  </a:moveTo>
                  <a:lnTo>
                    <a:pt x="46638" y="114594"/>
                  </a:lnTo>
                  <a:lnTo>
                    <a:pt x="45419" y="119213"/>
                  </a:lnTo>
                  <a:close/>
                  <a:moveTo>
                    <a:pt x="67536" y="216330"/>
                  </a:moveTo>
                  <a:lnTo>
                    <a:pt x="63116" y="212520"/>
                  </a:lnTo>
                  <a:lnTo>
                    <a:pt x="66869" y="215787"/>
                  </a:lnTo>
                  <a:close/>
                  <a:moveTo>
                    <a:pt x="134525" y="221331"/>
                  </a:moveTo>
                  <a:lnTo>
                    <a:pt x="138316" y="217264"/>
                  </a:lnTo>
                  <a:lnTo>
                    <a:pt x="140640" y="213044"/>
                  </a:lnTo>
                  <a:lnTo>
                    <a:pt x="139574" y="208082"/>
                  </a:lnTo>
                  <a:lnTo>
                    <a:pt x="136840" y="204081"/>
                  </a:lnTo>
                  <a:lnTo>
                    <a:pt x="136573" y="199061"/>
                  </a:lnTo>
                  <a:lnTo>
                    <a:pt x="140002" y="195261"/>
                  </a:lnTo>
                  <a:lnTo>
                    <a:pt x="142993" y="191184"/>
                  </a:lnTo>
                  <a:lnTo>
                    <a:pt x="144374" y="195823"/>
                  </a:lnTo>
                  <a:lnTo>
                    <a:pt x="146794" y="200233"/>
                  </a:lnTo>
                  <a:lnTo>
                    <a:pt x="146937" y="205081"/>
                  </a:lnTo>
                  <a:lnTo>
                    <a:pt x="149308" y="200633"/>
                  </a:lnTo>
                  <a:lnTo>
                    <a:pt x="152756" y="197290"/>
                  </a:lnTo>
                  <a:lnTo>
                    <a:pt x="155585" y="192480"/>
                  </a:lnTo>
                  <a:lnTo>
                    <a:pt x="154880" y="187631"/>
                  </a:lnTo>
                  <a:lnTo>
                    <a:pt x="151937" y="183478"/>
                  </a:lnTo>
                  <a:lnTo>
                    <a:pt x="152690" y="178754"/>
                  </a:lnTo>
                  <a:lnTo>
                    <a:pt x="151718" y="173944"/>
                  </a:lnTo>
                  <a:lnTo>
                    <a:pt x="147593" y="171248"/>
                  </a:lnTo>
                  <a:lnTo>
                    <a:pt x="150546" y="167248"/>
                  </a:lnTo>
                  <a:lnTo>
                    <a:pt x="148870" y="162438"/>
                  </a:lnTo>
                  <a:lnTo>
                    <a:pt x="145317" y="158494"/>
                  </a:lnTo>
                  <a:lnTo>
                    <a:pt x="142088" y="154513"/>
                  </a:lnTo>
                  <a:lnTo>
                    <a:pt x="138411" y="151484"/>
                  </a:lnTo>
                  <a:lnTo>
                    <a:pt x="136269" y="155808"/>
                  </a:lnTo>
                  <a:lnTo>
                    <a:pt x="137697" y="160542"/>
                  </a:lnTo>
                  <a:lnTo>
                    <a:pt x="134620" y="164324"/>
                  </a:lnTo>
                  <a:lnTo>
                    <a:pt x="130334" y="166762"/>
                  </a:lnTo>
                  <a:lnTo>
                    <a:pt x="125915" y="163895"/>
                  </a:lnTo>
                  <a:lnTo>
                    <a:pt x="125238" y="168696"/>
                  </a:lnTo>
                  <a:lnTo>
                    <a:pt x="120514" y="170791"/>
                  </a:lnTo>
                  <a:lnTo>
                    <a:pt x="116837" y="174315"/>
                  </a:lnTo>
                  <a:lnTo>
                    <a:pt x="112941" y="177297"/>
                  </a:lnTo>
                  <a:lnTo>
                    <a:pt x="108846" y="179859"/>
                  </a:lnTo>
                  <a:lnTo>
                    <a:pt x="110246" y="175192"/>
                  </a:lnTo>
                  <a:lnTo>
                    <a:pt x="108294" y="170591"/>
                  </a:lnTo>
                  <a:lnTo>
                    <a:pt x="103616" y="169029"/>
                  </a:lnTo>
                  <a:lnTo>
                    <a:pt x="99740" y="171886"/>
                  </a:lnTo>
                  <a:lnTo>
                    <a:pt x="95787" y="174773"/>
                  </a:lnTo>
                  <a:lnTo>
                    <a:pt x="92872" y="178592"/>
                  </a:lnTo>
                  <a:lnTo>
                    <a:pt x="88053" y="179249"/>
                  </a:lnTo>
                  <a:lnTo>
                    <a:pt x="83576" y="180869"/>
                  </a:lnTo>
                  <a:lnTo>
                    <a:pt x="80842" y="185012"/>
                  </a:lnTo>
                  <a:lnTo>
                    <a:pt x="80309" y="189898"/>
                  </a:lnTo>
                  <a:lnTo>
                    <a:pt x="77813" y="194832"/>
                  </a:lnTo>
                  <a:lnTo>
                    <a:pt x="80681" y="198957"/>
                  </a:lnTo>
                  <a:lnTo>
                    <a:pt x="83728" y="195204"/>
                  </a:lnTo>
                  <a:lnTo>
                    <a:pt x="85957" y="190746"/>
                  </a:lnTo>
                  <a:lnTo>
                    <a:pt x="87719" y="186165"/>
                  </a:lnTo>
                  <a:lnTo>
                    <a:pt x="92329" y="184403"/>
                  </a:lnTo>
                  <a:lnTo>
                    <a:pt x="92329" y="189451"/>
                  </a:lnTo>
                  <a:lnTo>
                    <a:pt x="96397" y="186831"/>
                  </a:lnTo>
                  <a:lnTo>
                    <a:pt x="100931" y="188431"/>
                  </a:lnTo>
                  <a:lnTo>
                    <a:pt x="103121" y="184193"/>
                  </a:lnTo>
                  <a:lnTo>
                    <a:pt x="107894" y="184107"/>
                  </a:lnTo>
                  <a:lnTo>
                    <a:pt x="112122" y="186507"/>
                  </a:lnTo>
                  <a:lnTo>
                    <a:pt x="115361" y="190203"/>
                  </a:lnTo>
                  <a:lnTo>
                    <a:pt x="113599" y="194842"/>
                  </a:lnTo>
                  <a:lnTo>
                    <a:pt x="112075" y="199547"/>
                  </a:lnTo>
                  <a:lnTo>
                    <a:pt x="113094" y="204424"/>
                  </a:lnTo>
                  <a:lnTo>
                    <a:pt x="115085" y="209425"/>
                  </a:lnTo>
                  <a:lnTo>
                    <a:pt x="119095" y="212444"/>
                  </a:lnTo>
                  <a:lnTo>
                    <a:pt x="124581" y="215082"/>
                  </a:lnTo>
                  <a:lnTo>
                    <a:pt x="129629" y="216416"/>
                  </a:lnTo>
                  <a:lnTo>
                    <a:pt x="132430" y="212358"/>
                  </a:lnTo>
                  <a:lnTo>
                    <a:pt x="131887" y="217254"/>
                  </a:lnTo>
                  <a:lnTo>
                    <a:pt x="134525" y="221331"/>
                  </a:lnTo>
                  <a:close/>
                  <a:moveTo>
                    <a:pt x="113541" y="118156"/>
                  </a:moveTo>
                  <a:lnTo>
                    <a:pt x="112542" y="113432"/>
                  </a:lnTo>
                  <a:lnTo>
                    <a:pt x="109332" y="109307"/>
                  </a:lnTo>
                  <a:lnTo>
                    <a:pt x="105379" y="106459"/>
                  </a:lnTo>
                  <a:lnTo>
                    <a:pt x="101045" y="103668"/>
                  </a:lnTo>
                  <a:lnTo>
                    <a:pt x="100016" y="108526"/>
                  </a:lnTo>
                  <a:lnTo>
                    <a:pt x="98949" y="113432"/>
                  </a:lnTo>
                  <a:lnTo>
                    <a:pt x="103026" y="110060"/>
                  </a:lnTo>
                  <a:lnTo>
                    <a:pt x="107436" y="113012"/>
                  </a:lnTo>
                  <a:lnTo>
                    <a:pt x="112475" y="116803"/>
                  </a:lnTo>
                  <a:close/>
                  <a:moveTo>
                    <a:pt x="101407" y="156980"/>
                  </a:moveTo>
                  <a:lnTo>
                    <a:pt x="104398" y="152198"/>
                  </a:lnTo>
                  <a:lnTo>
                    <a:pt x="106303" y="147541"/>
                  </a:lnTo>
                  <a:lnTo>
                    <a:pt x="108627" y="143331"/>
                  </a:lnTo>
                  <a:lnTo>
                    <a:pt x="112875" y="140730"/>
                  </a:lnTo>
                  <a:lnTo>
                    <a:pt x="112694" y="135292"/>
                  </a:lnTo>
                  <a:lnTo>
                    <a:pt x="113199" y="130310"/>
                  </a:lnTo>
                  <a:lnTo>
                    <a:pt x="109703" y="134444"/>
                  </a:lnTo>
                  <a:lnTo>
                    <a:pt x="107312" y="139035"/>
                  </a:lnTo>
                  <a:lnTo>
                    <a:pt x="104769" y="143750"/>
                  </a:lnTo>
                  <a:lnTo>
                    <a:pt x="102017" y="148017"/>
                  </a:lnTo>
                  <a:lnTo>
                    <a:pt x="101197" y="153770"/>
                  </a:lnTo>
                  <a:close/>
                  <a:moveTo>
                    <a:pt x="141373" y="130072"/>
                  </a:moveTo>
                  <a:lnTo>
                    <a:pt x="137878" y="126710"/>
                  </a:lnTo>
                  <a:lnTo>
                    <a:pt x="137525" y="121890"/>
                  </a:lnTo>
                  <a:lnTo>
                    <a:pt x="136135" y="117213"/>
                  </a:lnTo>
                  <a:lnTo>
                    <a:pt x="137525" y="112432"/>
                  </a:lnTo>
                  <a:lnTo>
                    <a:pt x="134906" y="108393"/>
                  </a:lnTo>
                  <a:lnTo>
                    <a:pt x="131620" y="103726"/>
                  </a:lnTo>
                  <a:lnTo>
                    <a:pt x="126677" y="103573"/>
                  </a:lnTo>
                  <a:lnTo>
                    <a:pt x="121857" y="104459"/>
                  </a:lnTo>
                  <a:lnTo>
                    <a:pt x="116961" y="103764"/>
                  </a:lnTo>
                  <a:lnTo>
                    <a:pt x="118218" y="108498"/>
                  </a:lnTo>
                  <a:lnTo>
                    <a:pt x="121304" y="112374"/>
                  </a:lnTo>
                  <a:lnTo>
                    <a:pt x="125200" y="115146"/>
                  </a:lnTo>
                  <a:lnTo>
                    <a:pt x="129525" y="117375"/>
                  </a:lnTo>
                  <a:lnTo>
                    <a:pt x="126391" y="121223"/>
                  </a:lnTo>
                  <a:lnTo>
                    <a:pt x="128667" y="125500"/>
                  </a:lnTo>
                  <a:lnTo>
                    <a:pt x="132544" y="128357"/>
                  </a:lnTo>
                  <a:lnTo>
                    <a:pt x="137525" y="128900"/>
                  </a:lnTo>
                  <a:close/>
                  <a:moveTo>
                    <a:pt x="141621" y="199176"/>
                  </a:moveTo>
                  <a:lnTo>
                    <a:pt x="140983" y="194118"/>
                  </a:lnTo>
                  <a:lnTo>
                    <a:pt x="141440" y="198928"/>
                  </a:lnTo>
                  <a:close/>
                  <a:moveTo>
                    <a:pt x="78842" y="207158"/>
                  </a:moveTo>
                  <a:lnTo>
                    <a:pt x="82909" y="204262"/>
                  </a:lnTo>
                  <a:lnTo>
                    <a:pt x="78442" y="202462"/>
                  </a:lnTo>
                  <a:close/>
                  <a:moveTo>
                    <a:pt x="88053" y="140321"/>
                  </a:moveTo>
                  <a:lnTo>
                    <a:pt x="91443" y="136768"/>
                  </a:lnTo>
                  <a:lnTo>
                    <a:pt x="87291" y="139121"/>
                  </a:lnTo>
                  <a:close/>
                  <a:moveTo>
                    <a:pt x="78871" y="140206"/>
                  </a:moveTo>
                  <a:lnTo>
                    <a:pt x="82881" y="136387"/>
                  </a:lnTo>
                  <a:lnTo>
                    <a:pt x="87729" y="135720"/>
                  </a:lnTo>
                  <a:lnTo>
                    <a:pt x="92082" y="133272"/>
                  </a:lnTo>
                  <a:lnTo>
                    <a:pt x="94777" y="129167"/>
                  </a:lnTo>
                  <a:lnTo>
                    <a:pt x="97692" y="125357"/>
                  </a:lnTo>
                  <a:lnTo>
                    <a:pt x="98369" y="120404"/>
                  </a:lnTo>
                  <a:lnTo>
                    <a:pt x="94054" y="123004"/>
                  </a:lnTo>
                  <a:lnTo>
                    <a:pt x="88996" y="121680"/>
                  </a:lnTo>
                  <a:lnTo>
                    <a:pt x="85633" y="118042"/>
                  </a:lnTo>
                  <a:lnTo>
                    <a:pt x="80175" y="115803"/>
                  </a:lnTo>
                  <a:lnTo>
                    <a:pt x="80623" y="121099"/>
                  </a:lnTo>
                  <a:lnTo>
                    <a:pt x="80109" y="126100"/>
                  </a:lnTo>
                  <a:lnTo>
                    <a:pt x="79089" y="131377"/>
                  </a:lnTo>
                  <a:lnTo>
                    <a:pt x="78756" y="136939"/>
                  </a:lnTo>
                  <a:close/>
                  <a:moveTo>
                    <a:pt x="129477" y="147055"/>
                  </a:moveTo>
                  <a:lnTo>
                    <a:pt x="128743" y="141988"/>
                  </a:lnTo>
                  <a:lnTo>
                    <a:pt x="131754" y="138139"/>
                  </a:lnTo>
                  <a:lnTo>
                    <a:pt x="129106" y="133691"/>
                  </a:lnTo>
                  <a:lnTo>
                    <a:pt x="129410" y="128738"/>
                  </a:lnTo>
                  <a:lnTo>
                    <a:pt x="128734" y="123566"/>
                  </a:lnTo>
                  <a:lnTo>
                    <a:pt x="124229" y="125147"/>
                  </a:lnTo>
                  <a:lnTo>
                    <a:pt x="119724" y="122833"/>
                  </a:lnTo>
                  <a:lnTo>
                    <a:pt x="119152" y="128224"/>
                  </a:lnTo>
                  <a:lnTo>
                    <a:pt x="123352" y="131167"/>
                  </a:lnTo>
                  <a:lnTo>
                    <a:pt x="125695" y="135339"/>
                  </a:lnTo>
                  <a:lnTo>
                    <a:pt x="124476" y="140397"/>
                  </a:lnTo>
                  <a:lnTo>
                    <a:pt x="126467" y="144902"/>
                  </a:lnTo>
                  <a:close/>
                </a:path>
              </a:pathLst>
            </a:custGeom>
            <a:solidFill>
              <a:srgbClr val="768EEB"/>
            </a:solidFill>
            <a:ln w="0" cap="flat">
              <a:solidFill>
                <a:srgbClr val="768EEB"/>
              </a:solidFill>
              <a:prstDash val="solid"/>
              <a:miter/>
            </a:ln>
          </p:spPr>
          <p:txBody>
            <a:bodyPr rtlCol="0" anchor="ctr"/>
            <a:lstStyle/>
            <a:p>
              <a:endParaRPr lang="de-DE"/>
            </a:p>
          </p:txBody>
        </p:sp>
        <p:sp>
          <p:nvSpPr>
            <p:cNvPr id="108" name="Freihandform: Form 107">
              <a:extLst>
                <a:ext uri="{FF2B5EF4-FFF2-40B4-BE49-F238E27FC236}">
                  <a16:creationId xmlns:a16="http://schemas.microsoft.com/office/drawing/2014/main" id="{1CE5D253-2E25-28B1-870B-E5C25FADAA37}"/>
                </a:ext>
              </a:extLst>
            </p:cNvPr>
            <p:cNvSpPr/>
            <p:nvPr/>
          </p:nvSpPr>
          <p:spPr>
            <a:xfrm>
              <a:off x="6400573" y="4529033"/>
              <a:ext cx="31778" cy="12381"/>
            </a:xfrm>
            <a:custGeom>
              <a:avLst/>
              <a:gdLst>
                <a:gd name="connsiteX0" fmla="*/ 4661 w 26279"/>
                <a:gd name="connsiteY0" fmla="*/ 10142 h 10239"/>
                <a:gd name="connsiteX1" fmla="*/ 9500 w 26279"/>
                <a:gd name="connsiteY1" fmla="*/ 9180 h 10239"/>
                <a:gd name="connsiteX2" fmla="*/ 14453 w 26279"/>
                <a:gd name="connsiteY2" fmla="*/ 9266 h 10239"/>
                <a:gd name="connsiteX3" fmla="*/ 19254 w 26279"/>
                <a:gd name="connsiteY3" fmla="*/ 9561 h 10239"/>
                <a:gd name="connsiteX4" fmla="*/ 23416 w 26279"/>
                <a:gd name="connsiteY4" fmla="*/ 7209 h 10239"/>
                <a:gd name="connsiteX5" fmla="*/ 26121 w 26279"/>
                <a:gd name="connsiteY5" fmla="*/ 3103 h 10239"/>
                <a:gd name="connsiteX6" fmla="*/ 21768 w 26279"/>
                <a:gd name="connsiteY6" fmla="*/ 1132 h 10239"/>
                <a:gd name="connsiteX7" fmla="*/ 16787 w 26279"/>
                <a:gd name="connsiteY7" fmla="*/ 741 h 10239"/>
                <a:gd name="connsiteX8" fmla="*/ 11996 w 26279"/>
                <a:gd name="connsiteY8" fmla="*/ 674 h 10239"/>
                <a:gd name="connsiteX9" fmla="*/ 7195 w 26279"/>
                <a:gd name="connsiteY9" fmla="*/ 351 h 10239"/>
                <a:gd name="connsiteX10" fmla="*/ 1909 w 26279"/>
                <a:gd name="connsiteY10" fmla="*/ -97 h 10239"/>
                <a:gd name="connsiteX11" fmla="*/ 528 w 26279"/>
                <a:gd name="connsiteY11" fmla="*/ 4646 h 10239"/>
                <a:gd name="connsiteX12" fmla="*/ -158 w 26279"/>
                <a:gd name="connsiteY12" fmla="*/ 9523 h 10239"/>
                <a:gd name="connsiteX13" fmla="*/ 4661 w 26279"/>
                <a:gd name="connsiteY13" fmla="*/ 10142 h 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79" h="10239">
                  <a:moveTo>
                    <a:pt x="4661" y="10142"/>
                  </a:moveTo>
                  <a:lnTo>
                    <a:pt x="9500" y="9180"/>
                  </a:lnTo>
                  <a:lnTo>
                    <a:pt x="14453" y="9266"/>
                  </a:lnTo>
                  <a:lnTo>
                    <a:pt x="19254" y="9561"/>
                  </a:lnTo>
                  <a:lnTo>
                    <a:pt x="23416" y="7209"/>
                  </a:lnTo>
                  <a:lnTo>
                    <a:pt x="26121" y="3103"/>
                  </a:lnTo>
                  <a:lnTo>
                    <a:pt x="21768" y="1132"/>
                  </a:lnTo>
                  <a:lnTo>
                    <a:pt x="16787" y="741"/>
                  </a:lnTo>
                  <a:lnTo>
                    <a:pt x="11996" y="674"/>
                  </a:lnTo>
                  <a:lnTo>
                    <a:pt x="7195" y="351"/>
                  </a:lnTo>
                  <a:lnTo>
                    <a:pt x="1909" y="-97"/>
                  </a:lnTo>
                  <a:lnTo>
                    <a:pt x="528" y="4646"/>
                  </a:lnTo>
                  <a:lnTo>
                    <a:pt x="-158" y="9523"/>
                  </a:lnTo>
                  <a:lnTo>
                    <a:pt x="4661" y="10142"/>
                  </a:lnTo>
                  <a:close/>
                </a:path>
              </a:pathLst>
            </a:custGeom>
            <a:solidFill>
              <a:schemeClr val="bg1"/>
            </a:solidFill>
            <a:ln w="0" cap="flat">
              <a:solidFill>
                <a:schemeClr val="bg1"/>
              </a:solidFill>
              <a:prstDash val="solid"/>
              <a:miter/>
            </a:ln>
          </p:spPr>
          <p:txBody>
            <a:bodyPr rtlCol="0" anchor="ctr"/>
            <a:lstStyle/>
            <a:p>
              <a:endParaRPr lang="de-DE"/>
            </a:p>
          </p:txBody>
        </p:sp>
        <p:sp>
          <p:nvSpPr>
            <p:cNvPr id="109" name="Freihandform: Form 108">
              <a:extLst>
                <a:ext uri="{FF2B5EF4-FFF2-40B4-BE49-F238E27FC236}">
                  <a16:creationId xmlns:a16="http://schemas.microsoft.com/office/drawing/2014/main" id="{001AB3F3-B081-62A9-8A79-65E391996D35}"/>
                </a:ext>
              </a:extLst>
            </p:cNvPr>
            <p:cNvSpPr/>
            <p:nvPr/>
          </p:nvSpPr>
          <p:spPr>
            <a:xfrm>
              <a:off x="8322854" y="4929156"/>
              <a:ext cx="39541" cy="33528"/>
            </a:xfrm>
            <a:custGeom>
              <a:avLst/>
              <a:gdLst>
                <a:gd name="connsiteX0" fmla="*/ 7624 w 32699"/>
                <a:gd name="connsiteY0" fmla="*/ 27630 h 27727"/>
                <a:gd name="connsiteX1" fmla="*/ 12377 w 32699"/>
                <a:gd name="connsiteY1" fmla="*/ 26773 h 27727"/>
                <a:gd name="connsiteX2" fmla="*/ 16958 w 32699"/>
                <a:gd name="connsiteY2" fmla="*/ 24363 h 27727"/>
                <a:gd name="connsiteX3" fmla="*/ 17311 w 32699"/>
                <a:gd name="connsiteY3" fmla="*/ 19515 h 27727"/>
                <a:gd name="connsiteX4" fmla="*/ 22206 w 32699"/>
                <a:gd name="connsiteY4" fmla="*/ 19896 h 27727"/>
                <a:gd name="connsiteX5" fmla="*/ 27017 w 32699"/>
                <a:gd name="connsiteY5" fmla="*/ 20572 h 27727"/>
                <a:gd name="connsiteX6" fmla="*/ 31855 w 32699"/>
                <a:gd name="connsiteY6" fmla="*/ 19420 h 27727"/>
                <a:gd name="connsiteX7" fmla="*/ 32541 w 32699"/>
                <a:gd name="connsiteY7" fmla="*/ 14572 h 27727"/>
                <a:gd name="connsiteX8" fmla="*/ 31684 w 32699"/>
                <a:gd name="connsiteY8" fmla="*/ 9733 h 27727"/>
                <a:gd name="connsiteX9" fmla="*/ 30245 w 32699"/>
                <a:gd name="connsiteY9" fmla="*/ 4704 h 27727"/>
                <a:gd name="connsiteX10" fmla="*/ 26312 w 32699"/>
                <a:gd name="connsiteY10" fmla="*/ -97 h 27727"/>
                <a:gd name="connsiteX11" fmla="*/ 21769 w 32699"/>
                <a:gd name="connsiteY11" fmla="*/ 1437 h 27727"/>
                <a:gd name="connsiteX12" fmla="*/ 17978 w 32699"/>
                <a:gd name="connsiteY12" fmla="*/ 4570 h 27727"/>
                <a:gd name="connsiteX13" fmla="*/ 13443 w 32699"/>
                <a:gd name="connsiteY13" fmla="*/ 2837 h 27727"/>
                <a:gd name="connsiteX14" fmla="*/ 8938 w 32699"/>
                <a:gd name="connsiteY14" fmla="*/ 5570 h 27727"/>
                <a:gd name="connsiteX15" fmla="*/ 4062 w 32699"/>
                <a:gd name="connsiteY15" fmla="*/ 10752 h 27727"/>
                <a:gd name="connsiteX16" fmla="*/ 4375 w 32699"/>
                <a:gd name="connsiteY16" fmla="*/ 15543 h 27727"/>
                <a:gd name="connsiteX17" fmla="*/ 1127 w 32699"/>
                <a:gd name="connsiteY17" fmla="*/ 19429 h 27727"/>
                <a:gd name="connsiteX18" fmla="*/ -158 w 32699"/>
                <a:gd name="connsiteY18" fmla="*/ 24040 h 27727"/>
                <a:gd name="connsiteX19" fmla="*/ 4852 w 32699"/>
                <a:gd name="connsiteY19" fmla="*/ 23916 h 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699" h="27727">
                  <a:moveTo>
                    <a:pt x="7624" y="27630"/>
                  </a:moveTo>
                  <a:lnTo>
                    <a:pt x="12377" y="26773"/>
                  </a:lnTo>
                  <a:lnTo>
                    <a:pt x="16958" y="24363"/>
                  </a:lnTo>
                  <a:lnTo>
                    <a:pt x="17311" y="19515"/>
                  </a:lnTo>
                  <a:lnTo>
                    <a:pt x="22206" y="19896"/>
                  </a:lnTo>
                  <a:lnTo>
                    <a:pt x="27017" y="20572"/>
                  </a:lnTo>
                  <a:lnTo>
                    <a:pt x="31855" y="19420"/>
                  </a:lnTo>
                  <a:lnTo>
                    <a:pt x="32541" y="14572"/>
                  </a:lnTo>
                  <a:lnTo>
                    <a:pt x="31684" y="9733"/>
                  </a:lnTo>
                  <a:lnTo>
                    <a:pt x="30245" y="4704"/>
                  </a:lnTo>
                  <a:lnTo>
                    <a:pt x="26312" y="-97"/>
                  </a:lnTo>
                  <a:lnTo>
                    <a:pt x="21769" y="1437"/>
                  </a:lnTo>
                  <a:lnTo>
                    <a:pt x="17978" y="4570"/>
                  </a:lnTo>
                  <a:lnTo>
                    <a:pt x="13443" y="2837"/>
                  </a:lnTo>
                  <a:lnTo>
                    <a:pt x="8938" y="5570"/>
                  </a:lnTo>
                  <a:lnTo>
                    <a:pt x="4062" y="10752"/>
                  </a:lnTo>
                  <a:lnTo>
                    <a:pt x="4375" y="15543"/>
                  </a:lnTo>
                  <a:lnTo>
                    <a:pt x="1127" y="19429"/>
                  </a:lnTo>
                  <a:lnTo>
                    <a:pt x="-158" y="24040"/>
                  </a:lnTo>
                  <a:lnTo>
                    <a:pt x="4852" y="23916"/>
                  </a:lnTo>
                  <a:close/>
                </a:path>
              </a:pathLst>
            </a:custGeom>
            <a:solidFill>
              <a:srgbClr val="768EEB"/>
            </a:solidFill>
            <a:ln w="0" cap="flat">
              <a:solidFill>
                <a:srgbClr val="768EEB"/>
              </a:solidFill>
              <a:prstDash val="solid"/>
              <a:miter/>
            </a:ln>
          </p:spPr>
          <p:txBody>
            <a:bodyPr rtlCol="0" anchor="ctr"/>
            <a:lstStyle/>
            <a:p>
              <a:endParaRPr lang="de-DE"/>
            </a:p>
          </p:txBody>
        </p:sp>
        <p:sp>
          <p:nvSpPr>
            <p:cNvPr id="110" name="Freihandform: Form 109">
              <a:extLst>
                <a:ext uri="{FF2B5EF4-FFF2-40B4-BE49-F238E27FC236}">
                  <a16:creationId xmlns:a16="http://schemas.microsoft.com/office/drawing/2014/main" id="{B983E918-861A-52E2-0A3A-1B345CA39194}"/>
                </a:ext>
              </a:extLst>
            </p:cNvPr>
            <p:cNvSpPr/>
            <p:nvPr/>
          </p:nvSpPr>
          <p:spPr>
            <a:xfrm>
              <a:off x="8436536" y="4226295"/>
              <a:ext cx="421626" cy="347508"/>
            </a:xfrm>
            <a:custGeom>
              <a:avLst/>
              <a:gdLst>
                <a:gd name="connsiteX0" fmla="*/ 136221 w 348671"/>
                <a:gd name="connsiteY0" fmla="*/ 287282 h 287378"/>
                <a:gd name="connsiteX1" fmla="*/ 141060 w 348671"/>
                <a:gd name="connsiteY1" fmla="*/ 283558 h 287378"/>
                <a:gd name="connsiteX2" fmla="*/ 141850 w 348671"/>
                <a:gd name="connsiteY2" fmla="*/ 278833 h 287378"/>
                <a:gd name="connsiteX3" fmla="*/ 141850 w 348671"/>
                <a:gd name="connsiteY3" fmla="*/ 273585 h 287378"/>
                <a:gd name="connsiteX4" fmla="*/ 143031 w 348671"/>
                <a:gd name="connsiteY4" fmla="*/ 268156 h 287378"/>
                <a:gd name="connsiteX5" fmla="*/ 148708 w 348671"/>
                <a:gd name="connsiteY5" fmla="*/ 268460 h 287378"/>
                <a:gd name="connsiteX6" fmla="*/ 154995 w 348671"/>
                <a:gd name="connsiteY6" fmla="*/ 270841 h 287378"/>
                <a:gd name="connsiteX7" fmla="*/ 161615 w 348671"/>
                <a:gd name="connsiteY7" fmla="*/ 269070 h 287378"/>
                <a:gd name="connsiteX8" fmla="*/ 172101 w 348671"/>
                <a:gd name="connsiteY8" fmla="*/ 269060 h 287378"/>
                <a:gd name="connsiteX9" fmla="*/ 178712 w 348671"/>
                <a:gd name="connsiteY9" fmla="*/ 270803 h 287378"/>
                <a:gd name="connsiteX10" fmla="*/ 194705 w 348671"/>
                <a:gd name="connsiteY10" fmla="*/ 272537 h 287378"/>
                <a:gd name="connsiteX11" fmla="*/ 201038 w 348671"/>
                <a:gd name="connsiteY11" fmla="*/ 271670 h 287378"/>
                <a:gd name="connsiteX12" fmla="*/ 205182 w 348671"/>
                <a:gd name="connsiteY12" fmla="*/ 277433 h 287378"/>
                <a:gd name="connsiteX13" fmla="*/ 212897 w 348671"/>
                <a:gd name="connsiteY13" fmla="*/ 274547 h 287378"/>
                <a:gd name="connsiteX14" fmla="*/ 215097 w 348671"/>
                <a:gd name="connsiteY14" fmla="*/ 268775 h 287378"/>
                <a:gd name="connsiteX15" fmla="*/ 224746 w 348671"/>
                <a:gd name="connsiteY15" fmla="*/ 256325 h 287378"/>
                <a:gd name="connsiteX16" fmla="*/ 240186 w 348671"/>
                <a:gd name="connsiteY16" fmla="*/ 248486 h 287378"/>
                <a:gd name="connsiteX17" fmla="*/ 268037 w 348671"/>
                <a:gd name="connsiteY17" fmla="*/ 245429 h 287378"/>
                <a:gd name="connsiteX18" fmla="*/ 286192 w 348671"/>
                <a:gd name="connsiteY18" fmla="*/ 242066 h 287378"/>
                <a:gd name="connsiteX19" fmla="*/ 336998 w 348671"/>
                <a:gd name="connsiteY19" fmla="*/ 224417 h 287378"/>
                <a:gd name="connsiteX20" fmla="*/ 348514 w 348671"/>
                <a:gd name="connsiteY20" fmla="*/ 188822 h 287378"/>
                <a:gd name="connsiteX21" fmla="*/ 343161 w 348671"/>
                <a:gd name="connsiteY21" fmla="*/ 179887 h 287378"/>
                <a:gd name="connsiteX22" fmla="*/ 334903 w 348671"/>
                <a:gd name="connsiteY22" fmla="*/ 176868 h 287378"/>
                <a:gd name="connsiteX23" fmla="*/ 297479 w 348671"/>
                <a:gd name="connsiteY23" fmla="*/ 172020 h 287378"/>
                <a:gd name="connsiteX24" fmla="*/ 280982 w 348671"/>
                <a:gd name="connsiteY24" fmla="*/ 150779 h 287378"/>
                <a:gd name="connsiteX25" fmla="*/ 277877 w 348671"/>
                <a:gd name="connsiteY25" fmla="*/ 147016 h 287378"/>
                <a:gd name="connsiteX26" fmla="*/ 279887 w 348671"/>
                <a:gd name="connsiteY26" fmla="*/ 142597 h 287378"/>
                <a:gd name="connsiteX27" fmla="*/ 272961 w 348671"/>
                <a:gd name="connsiteY27" fmla="*/ 144359 h 287378"/>
                <a:gd name="connsiteX28" fmla="*/ 269304 w 348671"/>
                <a:gd name="connsiteY28" fmla="*/ 141302 h 287378"/>
                <a:gd name="connsiteX29" fmla="*/ 266247 w 348671"/>
                <a:gd name="connsiteY29" fmla="*/ 136749 h 287378"/>
                <a:gd name="connsiteX30" fmla="*/ 263989 w 348671"/>
                <a:gd name="connsiteY30" fmla="*/ 132053 h 287378"/>
                <a:gd name="connsiteX31" fmla="*/ 262932 w 348671"/>
                <a:gd name="connsiteY31" fmla="*/ 127328 h 287378"/>
                <a:gd name="connsiteX32" fmla="*/ 259065 w 348671"/>
                <a:gd name="connsiteY32" fmla="*/ 124023 h 287378"/>
                <a:gd name="connsiteX33" fmla="*/ 256446 w 348671"/>
                <a:gd name="connsiteY33" fmla="*/ 118470 h 287378"/>
                <a:gd name="connsiteX34" fmla="*/ 255397 w 348671"/>
                <a:gd name="connsiteY34" fmla="*/ 112669 h 287378"/>
                <a:gd name="connsiteX35" fmla="*/ 258026 w 348671"/>
                <a:gd name="connsiteY35" fmla="*/ 108602 h 287378"/>
                <a:gd name="connsiteX36" fmla="*/ 255350 w 348671"/>
                <a:gd name="connsiteY36" fmla="*/ 103878 h 287378"/>
                <a:gd name="connsiteX37" fmla="*/ 251216 w 348671"/>
                <a:gd name="connsiteY37" fmla="*/ 99763 h 287378"/>
                <a:gd name="connsiteX38" fmla="*/ 247901 w 348671"/>
                <a:gd name="connsiteY38" fmla="*/ 94572 h 287378"/>
                <a:gd name="connsiteX39" fmla="*/ 243101 w 348671"/>
                <a:gd name="connsiteY39" fmla="*/ 91419 h 287378"/>
                <a:gd name="connsiteX40" fmla="*/ 239672 w 348671"/>
                <a:gd name="connsiteY40" fmla="*/ 87666 h 287378"/>
                <a:gd name="connsiteX41" fmla="*/ 235357 w 348671"/>
                <a:gd name="connsiteY41" fmla="*/ 84409 h 287378"/>
                <a:gd name="connsiteX42" fmla="*/ 234243 w 348671"/>
                <a:gd name="connsiteY42" fmla="*/ 79665 h 287378"/>
                <a:gd name="connsiteX43" fmla="*/ 230176 w 348671"/>
                <a:gd name="connsiteY43" fmla="*/ 72931 h 287378"/>
                <a:gd name="connsiteX44" fmla="*/ 216831 w 348671"/>
                <a:gd name="connsiteY44" fmla="*/ 69435 h 287378"/>
                <a:gd name="connsiteX45" fmla="*/ 215050 w 348671"/>
                <a:gd name="connsiteY45" fmla="*/ 64711 h 287378"/>
                <a:gd name="connsiteX46" fmla="*/ 204506 w 348671"/>
                <a:gd name="connsiteY46" fmla="*/ 59405 h 287378"/>
                <a:gd name="connsiteX47" fmla="*/ 197714 w 348671"/>
                <a:gd name="connsiteY47" fmla="*/ 58567 h 287378"/>
                <a:gd name="connsiteX48" fmla="*/ 190713 w 348671"/>
                <a:gd name="connsiteY48" fmla="*/ 58834 h 287378"/>
                <a:gd name="connsiteX49" fmla="*/ 180512 w 348671"/>
                <a:gd name="connsiteY49" fmla="*/ 57901 h 287378"/>
                <a:gd name="connsiteX50" fmla="*/ 172101 w 348671"/>
                <a:gd name="connsiteY50" fmla="*/ 57177 h 287378"/>
                <a:gd name="connsiteX51" fmla="*/ 164262 w 348671"/>
                <a:gd name="connsiteY51" fmla="*/ 53986 h 287378"/>
                <a:gd name="connsiteX52" fmla="*/ 140907 w 348671"/>
                <a:gd name="connsiteY52" fmla="*/ 34174 h 287378"/>
                <a:gd name="connsiteX53" fmla="*/ 123886 w 348671"/>
                <a:gd name="connsiteY53" fmla="*/ 20115 h 287378"/>
                <a:gd name="connsiteX54" fmla="*/ 113218 w 348671"/>
                <a:gd name="connsiteY54" fmla="*/ 15057 h 287378"/>
                <a:gd name="connsiteX55" fmla="*/ 96244 w 348671"/>
                <a:gd name="connsiteY55" fmla="*/ 3894 h 287378"/>
                <a:gd name="connsiteX56" fmla="*/ 76375 w 348671"/>
                <a:gd name="connsiteY56" fmla="*/ -97 h 287378"/>
                <a:gd name="connsiteX57" fmla="*/ 61621 w 348671"/>
                <a:gd name="connsiteY57" fmla="*/ 6285 h 287378"/>
                <a:gd name="connsiteX58" fmla="*/ 40037 w 348671"/>
                <a:gd name="connsiteY58" fmla="*/ 12657 h 287378"/>
                <a:gd name="connsiteX59" fmla="*/ 43752 w 348671"/>
                <a:gd name="connsiteY59" fmla="*/ 16886 h 287378"/>
                <a:gd name="connsiteX60" fmla="*/ 48352 w 348671"/>
                <a:gd name="connsiteY60" fmla="*/ 22401 h 287378"/>
                <a:gd name="connsiteX61" fmla="*/ 54735 w 348671"/>
                <a:gd name="connsiteY61" fmla="*/ 29849 h 287378"/>
                <a:gd name="connsiteX62" fmla="*/ 50839 w 348671"/>
                <a:gd name="connsiteY62" fmla="*/ 35145 h 287378"/>
                <a:gd name="connsiteX63" fmla="*/ 48143 w 348671"/>
                <a:gd name="connsiteY63" fmla="*/ 41451 h 287378"/>
                <a:gd name="connsiteX64" fmla="*/ 40695 w 348671"/>
                <a:gd name="connsiteY64" fmla="*/ 42994 h 287378"/>
                <a:gd name="connsiteX65" fmla="*/ 35570 w 348671"/>
                <a:gd name="connsiteY65" fmla="*/ 45251 h 287378"/>
                <a:gd name="connsiteX66" fmla="*/ 29645 w 348671"/>
                <a:gd name="connsiteY66" fmla="*/ 52833 h 287378"/>
                <a:gd name="connsiteX67" fmla="*/ 24874 w 348671"/>
                <a:gd name="connsiteY67" fmla="*/ 56624 h 287378"/>
                <a:gd name="connsiteX68" fmla="*/ 18940 w 348671"/>
                <a:gd name="connsiteY68" fmla="*/ 55967 h 287378"/>
                <a:gd name="connsiteX69" fmla="*/ 6014 w 348671"/>
                <a:gd name="connsiteY69" fmla="*/ 53681 h 287378"/>
                <a:gd name="connsiteX70" fmla="*/ 4423 w 348671"/>
                <a:gd name="connsiteY70" fmla="*/ 59387 h 287378"/>
                <a:gd name="connsiteX71" fmla="*/ 3538 w 348671"/>
                <a:gd name="connsiteY71" fmla="*/ 65959 h 287378"/>
                <a:gd name="connsiteX72" fmla="*/ 2090 w 348671"/>
                <a:gd name="connsiteY72" fmla="*/ 72741 h 287378"/>
                <a:gd name="connsiteX73" fmla="*/ -158 w 348671"/>
                <a:gd name="connsiteY73" fmla="*/ 77027 h 287378"/>
                <a:gd name="connsiteX74" fmla="*/ 6595 w 348671"/>
                <a:gd name="connsiteY74" fmla="*/ 77322 h 287378"/>
                <a:gd name="connsiteX75" fmla="*/ 10148 w 348671"/>
                <a:gd name="connsiteY75" fmla="*/ 80808 h 287378"/>
                <a:gd name="connsiteX76" fmla="*/ 15310 w 348671"/>
                <a:gd name="connsiteY76" fmla="*/ 86390 h 287378"/>
                <a:gd name="connsiteX77" fmla="*/ 18968 w 348671"/>
                <a:gd name="connsiteY77" fmla="*/ 91933 h 287378"/>
                <a:gd name="connsiteX78" fmla="*/ 23416 w 348671"/>
                <a:gd name="connsiteY78" fmla="*/ 99344 h 287378"/>
                <a:gd name="connsiteX79" fmla="*/ 26579 w 348671"/>
                <a:gd name="connsiteY79" fmla="*/ 104335 h 287378"/>
                <a:gd name="connsiteX80" fmla="*/ 30846 w 348671"/>
                <a:gd name="connsiteY80" fmla="*/ 112241 h 287378"/>
                <a:gd name="connsiteX81" fmla="*/ 35132 w 348671"/>
                <a:gd name="connsiteY81" fmla="*/ 115917 h 287378"/>
                <a:gd name="connsiteX82" fmla="*/ 36608 w 348671"/>
                <a:gd name="connsiteY82" fmla="*/ 121699 h 287378"/>
                <a:gd name="connsiteX83" fmla="*/ 39894 w 348671"/>
                <a:gd name="connsiteY83" fmla="*/ 125700 h 287378"/>
                <a:gd name="connsiteX84" fmla="*/ 43285 w 348671"/>
                <a:gd name="connsiteY84" fmla="*/ 130796 h 287378"/>
                <a:gd name="connsiteX85" fmla="*/ 43285 w 348671"/>
                <a:gd name="connsiteY85" fmla="*/ 137787 h 287378"/>
                <a:gd name="connsiteX86" fmla="*/ 45552 w 348671"/>
                <a:gd name="connsiteY86" fmla="*/ 141997 h 287378"/>
                <a:gd name="connsiteX87" fmla="*/ 48505 w 348671"/>
                <a:gd name="connsiteY87" fmla="*/ 148055 h 287378"/>
                <a:gd name="connsiteX88" fmla="*/ 54896 w 348671"/>
                <a:gd name="connsiteY88" fmla="*/ 150226 h 287378"/>
                <a:gd name="connsiteX89" fmla="*/ 59916 w 348671"/>
                <a:gd name="connsiteY89" fmla="*/ 153865 h 287378"/>
                <a:gd name="connsiteX90" fmla="*/ 64097 w 348671"/>
                <a:gd name="connsiteY90" fmla="*/ 157084 h 287378"/>
                <a:gd name="connsiteX91" fmla="*/ 66402 w 348671"/>
                <a:gd name="connsiteY91" fmla="*/ 161371 h 287378"/>
                <a:gd name="connsiteX92" fmla="*/ 68593 w 348671"/>
                <a:gd name="connsiteY92" fmla="*/ 167276 h 287378"/>
                <a:gd name="connsiteX93" fmla="*/ 71517 w 348671"/>
                <a:gd name="connsiteY93" fmla="*/ 174020 h 287378"/>
                <a:gd name="connsiteX94" fmla="*/ 74308 w 348671"/>
                <a:gd name="connsiteY94" fmla="*/ 179887 h 287378"/>
                <a:gd name="connsiteX95" fmla="*/ 73099 w 348671"/>
                <a:gd name="connsiteY95" fmla="*/ 187279 h 287378"/>
                <a:gd name="connsiteX96" fmla="*/ 73365 w 348671"/>
                <a:gd name="connsiteY96" fmla="*/ 192346 h 287378"/>
                <a:gd name="connsiteX97" fmla="*/ 74756 w 348671"/>
                <a:gd name="connsiteY97" fmla="*/ 197013 h 287378"/>
                <a:gd name="connsiteX98" fmla="*/ 75680 w 348671"/>
                <a:gd name="connsiteY98" fmla="*/ 202776 h 287378"/>
                <a:gd name="connsiteX99" fmla="*/ 78776 w 348671"/>
                <a:gd name="connsiteY99" fmla="*/ 208310 h 287378"/>
                <a:gd name="connsiteX100" fmla="*/ 81481 w 348671"/>
                <a:gd name="connsiteY100" fmla="*/ 212415 h 287378"/>
                <a:gd name="connsiteX101" fmla="*/ 85729 w 348671"/>
                <a:gd name="connsiteY101" fmla="*/ 218073 h 287378"/>
                <a:gd name="connsiteX102" fmla="*/ 91282 w 348671"/>
                <a:gd name="connsiteY102" fmla="*/ 220645 h 287378"/>
                <a:gd name="connsiteX103" fmla="*/ 98254 w 348671"/>
                <a:gd name="connsiteY103" fmla="*/ 224779 h 287378"/>
                <a:gd name="connsiteX104" fmla="*/ 102321 w 348671"/>
                <a:gd name="connsiteY104" fmla="*/ 228570 h 287378"/>
                <a:gd name="connsiteX105" fmla="*/ 105179 w 348671"/>
                <a:gd name="connsiteY105" fmla="*/ 232951 h 287378"/>
                <a:gd name="connsiteX106" fmla="*/ 107046 w 348671"/>
                <a:gd name="connsiteY106" fmla="*/ 239285 h 287378"/>
                <a:gd name="connsiteX107" fmla="*/ 108674 w 348671"/>
                <a:gd name="connsiteY107" fmla="*/ 243952 h 287378"/>
                <a:gd name="connsiteX108" fmla="*/ 110399 w 348671"/>
                <a:gd name="connsiteY108" fmla="*/ 248772 h 287378"/>
                <a:gd name="connsiteX109" fmla="*/ 113304 w 348671"/>
                <a:gd name="connsiteY109" fmla="*/ 252649 h 287378"/>
                <a:gd name="connsiteX110" fmla="*/ 115570 w 348671"/>
                <a:gd name="connsiteY110" fmla="*/ 257592 h 287378"/>
                <a:gd name="connsiteX111" fmla="*/ 119771 w 348671"/>
                <a:gd name="connsiteY111" fmla="*/ 262583 h 287378"/>
                <a:gd name="connsiteX112" fmla="*/ 123915 w 348671"/>
                <a:gd name="connsiteY112" fmla="*/ 265450 h 287378"/>
                <a:gd name="connsiteX113" fmla="*/ 127782 w 348671"/>
                <a:gd name="connsiteY113" fmla="*/ 269041 h 287378"/>
                <a:gd name="connsiteX114" fmla="*/ 128458 w 348671"/>
                <a:gd name="connsiteY114" fmla="*/ 274042 h 287378"/>
                <a:gd name="connsiteX115" fmla="*/ 131411 w 348671"/>
                <a:gd name="connsiteY115" fmla="*/ 278176 h 287378"/>
                <a:gd name="connsiteX116" fmla="*/ 134240 w 348671"/>
                <a:gd name="connsiteY116" fmla="*/ 282024 h 287378"/>
                <a:gd name="connsiteX117" fmla="*/ 135059 w 348671"/>
                <a:gd name="connsiteY117" fmla="*/ 286853 h 287378"/>
                <a:gd name="connsiteX118" fmla="*/ 38399 w 348671"/>
                <a:gd name="connsiteY118" fmla="*/ 128291 h 287378"/>
                <a:gd name="connsiteX119" fmla="*/ 35170 w 348671"/>
                <a:gd name="connsiteY119" fmla="*/ 124328 h 287378"/>
                <a:gd name="connsiteX120" fmla="*/ 38399 w 348671"/>
                <a:gd name="connsiteY120" fmla="*/ 128291 h 287378"/>
                <a:gd name="connsiteX121" fmla="*/ 104140 w 348671"/>
                <a:gd name="connsiteY121" fmla="*/ 237066 h 287378"/>
                <a:gd name="connsiteX122" fmla="*/ 101740 w 348671"/>
                <a:gd name="connsiteY122" fmla="*/ 232532 h 287378"/>
                <a:gd name="connsiteX123" fmla="*/ 104140 w 348671"/>
                <a:gd name="connsiteY123" fmla="*/ 237066 h 287378"/>
                <a:gd name="connsiteX124" fmla="*/ 125324 w 348671"/>
                <a:gd name="connsiteY124" fmla="*/ 283853 h 287378"/>
                <a:gd name="connsiteX125" fmla="*/ 121362 w 348671"/>
                <a:gd name="connsiteY125" fmla="*/ 279652 h 287378"/>
                <a:gd name="connsiteX126" fmla="*/ 124619 w 348671"/>
                <a:gd name="connsiteY126" fmla="*/ 283224 h 2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48671" h="287378">
                  <a:moveTo>
                    <a:pt x="136221" y="287282"/>
                  </a:moveTo>
                  <a:lnTo>
                    <a:pt x="141060" y="283558"/>
                  </a:lnTo>
                  <a:lnTo>
                    <a:pt x="141850" y="278833"/>
                  </a:lnTo>
                  <a:lnTo>
                    <a:pt x="141850" y="273585"/>
                  </a:lnTo>
                  <a:lnTo>
                    <a:pt x="143031" y="268156"/>
                  </a:lnTo>
                  <a:lnTo>
                    <a:pt x="148708" y="268460"/>
                  </a:lnTo>
                  <a:lnTo>
                    <a:pt x="154995" y="270841"/>
                  </a:lnTo>
                  <a:lnTo>
                    <a:pt x="161615" y="269070"/>
                  </a:lnTo>
                  <a:lnTo>
                    <a:pt x="172101" y="269060"/>
                  </a:lnTo>
                  <a:lnTo>
                    <a:pt x="178712" y="270803"/>
                  </a:lnTo>
                  <a:lnTo>
                    <a:pt x="194705" y="272537"/>
                  </a:lnTo>
                  <a:lnTo>
                    <a:pt x="201038" y="271670"/>
                  </a:lnTo>
                  <a:lnTo>
                    <a:pt x="205182" y="277433"/>
                  </a:lnTo>
                  <a:lnTo>
                    <a:pt x="212897" y="274547"/>
                  </a:lnTo>
                  <a:lnTo>
                    <a:pt x="215097" y="268775"/>
                  </a:lnTo>
                  <a:lnTo>
                    <a:pt x="224746" y="256325"/>
                  </a:lnTo>
                  <a:lnTo>
                    <a:pt x="240186" y="248486"/>
                  </a:lnTo>
                  <a:lnTo>
                    <a:pt x="268037" y="245429"/>
                  </a:lnTo>
                  <a:lnTo>
                    <a:pt x="286192" y="242066"/>
                  </a:lnTo>
                  <a:lnTo>
                    <a:pt x="336998" y="224417"/>
                  </a:lnTo>
                  <a:lnTo>
                    <a:pt x="348514" y="188822"/>
                  </a:lnTo>
                  <a:lnTo>
                    <a:pt x="343161" y="179887"/>
                  </a:lnTo>
                  <a:lnTo>
                    <a:pt x="334903" y="176868"/>
                  </a:lnTo>
                  <a:lnTo>
                    <a:pt x="297479" y="172020"/>
                  </a:lnTo>
                  <a:lnTo>
                    <a:pt x="280982" y="150779"/>
                  </a:lnTo>
                  <a:lnTo>
                    <a:pt x="277877" y="147016"/>
                  </a:lnTo>
                  <a:lnTo>
                    <a:pt x="279887" y="142597"/>
                  </a:lnTo>
                  <a:lnTo>
                    <a:pt x="272961" y="144359"/>
                  </a:lnTo>
                  <a:lnTo>
                    <a:pt x="269304" y="141302"/>
                  </a:lnTo>
                  <a:lnTo>
                    <a:pt x="266247" y="136749"/>
                  </a:lnTo>
                  <a:lnTo>
                    <a:pt x="263989" y="132053"/>
                  </a:lnTo>
                  <a:lnTo>
                    <a:pt x="262932" y="127328"/>
                  </a:lnTo>
                  <a:lnTo>
                    <a:pt x="259065" y="124023"/>
                  </a:lnTo>
                  <a:lnTo>
                    <a:pt x="256446" y="118470"/>
                  </a:lnTo>
                  <a:lnTo>
                    <a:pt x="255397" y="112669"/>
                  </a:lnTo>
                  <a:lnTo>
                    <a:pt x="258026" y="108602"/>
                  </a:lnTo>
                  <a:lnTo>
                    <a:pt x="255350" y="103878"/>
                  </a:lnTo>
                  <a:lnTo>
                    <a:pt x="251216" y="99763"/>
                  </a:lnTo>
                  <a:lnTo>
                    <a:pt x="247901" y="94572"/>
                  </a:lnTo>
                  <a:lnTo>
                    <a:pt x="243101" y="91419"/>
                  </a:lnTo>
                  <a:lnTo>
                    <a:pt x="239672" y="87666"/>
                  </a:lnTo>
                  <a:lnTo>
                    <a:pt x="235357" y="84409"/>
                  </a:lnTo>
                  <a:lnTo>
                    <a:pt x="234243" y="79665"/>
                  </a:lnTo>
                  <a:lnTo>
                    <a:pt x="230176" y="72931"/>
                  </a:lnTo>
                  <a:lnTo>
                    <a:pt x="216831" y="69435"/>
                  </a:lnTo>
                  <a:lnTo>
                    <a:pt x="215050" y="64711"/>
                  </a:lnTo>
                  <a:lnTo>
                    <a:pt x="204506" y="59405"/>
                  </a:lnTo>
                  <a:lnTo>
                    <a:pt x="197714" y="58567"/>
                  </a:lnTo>
                  <a:lnTo>
                    <a:pt x="190713" y="58834"/>
                  </a:lnTo>
                  <a:lnTo>
                    <a:pt x="180512" y="57901"/>
                  </a:lnTo>
                  <a:lnTo>
                    <a:pt x="172101" y="57177"/>
                  </a:lnTo>
                  <a:lnTo>
                    <a:pt x="164262" y="53986"/>
                  </a:lnTo>
                  <a:lnTo>
                    <a:pt x="140907" y="34174"/>
                  </a:lnTo>
                  <a:lnTo>
                    <a:pt x="123886" y="20115"/>
                  </a:lnTo>
                  <a:lnTo>
                    <a:pt x="113218" y="15057"/>
                  </a:lnTo>
                  <a:lnTo>
                    <a:pt x="96244" y="3894"/>
                  </a:lnTo>
                  <a:lnTo>
                    <a:pt x="76375" y="-97"/>
                  </a:lnTo>
                  <a:lnTo>
                    <a:pt x="61621" y="6285"/>
                  </a:lnTo>
                  <a:lnTo>
                    <a:pt x="40037" y="12657"/>
                  </a:lnTo>
                  <a:lnTo>
                    <a:pt x="43752" y="16886"/>
                  </a:lnTo>
                  <a:lnTo>
                    <a:pt x="48352" y="22401"/>
                  </a:lnTo>
                  <a:lnTo>
                    <a:pt x="54735" y="29849"/>
                  </a:lnTo>
                  <a:lnTo>
                    <a:pt x="50839" y="35145"/>
                  </a:lnTo>
                  <a:lnTo>
                    <a:pt x="48143" y="41451"/>
                  </a:lnTo>
                  <a:lnTo>
                    <a:pt x="40695" y="42994"/>
                  </a:lnTo>
                  <a:lnTo>
                    <a:pt x="35570" y="45251"/>
                  </a:lnTo>
                  <a:lnTo>
                    <a:pt x="29645" y="52833"/>
                  </a:lnTo>
                  <a:lnTo>
                    <a:pt x="24874" y="56624"/>
                  </a:lnTo>
                  <a:lnTo>
                    <a:pt x="18940" y="55967"/>
                  </a:lnTo>
                  <a:lnTo>
                    <a:pt x="6014" y="53681"/>
                  </a:lnTo>
                  <a:lnTo>
                    <a:pt x="4423" y="59387"/>
                  </a:lnTo>
                  <a:lnTo>
                    <a:pt x="3538" y="65959"/>
                  </a:lnTo>
                  <a:lnTo>
                    <a:pt x="2090" y="72741"/>
                  </a:lnTo>
                  <a:lnTo>
                    <a:pt x="-158" y="77027"/>
                  </a:lnTo>
                  <a:lnTo>
                    <a:pt x="6595" y="77322"/>
                  </a:lnTo>
                  <a:lnTo>
                    <a:pt x="10148" y="80808"/>
                  </a:lnTo>
                  <a:lnTo>
                    <a:pt x="15310" y="86390"/>
                  </a:lnTo>
                  <a:lnTo>
                    <a:pt x="18968" y="91933"/>
                  </a:lnTo>
                  <a:lnTo>
                    <a:pt x="23416" y="99344"/>
                  </a:lnTo>
                  <a:lnTo>
                    <a:pt x="26579" y="104335"/>
                  </a:lnTo>
                  <a:lnTo>
                    <a:pt x="30846" y="112241"/>
                  </a:lnTo>
                  <a:lnTo>
                    <a:pt x="35132" y="115917"/>
                  </a:lnTo>
                  <a:lnTo>
                    <a:pt x="36608" y="121699"/>
                  </a:lnTo>
                  <a:lnTo>
                    <a:pt x="39894" y="125700"/>
                  </a:lnTo>
                  <a:lnTo>
                    <a:pt x="43285" y="130796"/>
                  </a:lnTo>
                  <a:lnTo>
                    <a:pt x="43285" y="137787"/>
                  </a:lnTo>
                  <a:lnTo>
                    <a:pt x="45552" y="141997"/>
                  </a:lnTo>
                  <a:lnTo>
                    <a:pt x="48505" y="148055"/>
                  </a:lnTo>
                  <a:lnTo>
                    <a:pt x="54896" y="150226"/>
                  </a:lnTo>
                  <a:lnTo>
                    <a:pt x="59916" y="153865"/>
                  </a:lnTo>
                  <a:lnTo>
                    <a:pt x="64097" y="157084"/>
                  </a:lnTo>
                  <a:lnTo>
                    <a:pt x="66402" y="161371"/>
                  </a:lnTo>
                  <a:lnTo>
                    <a:pt x="68593" y="167276"/>
                  </a:lnTo>
                  <a:lnTo>
                    <a:pt x="71517" y="174020"/>
                  </a:lnTo>
                  <a:lnTo>
                    <a:pt x="74308" y="179887"/>
                  </a:lnTo>
                  <a:lnTo>
                    <a:pt x="73099" y="187279"/>
                  </a:lnTo>
                  <a:lnTo>
                    <a:pt x="73365" y="192346"/>
                  </a:lnTo>
                  <a:lnTo>
                    <a:pt x="74756" y="197013"/>
                  </a:lnTo>
                  <a:lnTo>
                    <a:pt x="75680" y="202776"/>
                  </a:lnTo>
                  <a:lnTo>
                    <a:pt x="78776" y="208310"/>
                  </a:lnTo>
                  <a:lnTo>
                    <a:pt x="81481" y="212415"/>
                  </a:lnTo>
                  <a:lnTo>
                    <a:pt x="85729" y="218073"/>
                  </a:lnTo>
                  <a:lnTo>
                    <a:pt x="91282" y="220645"/>
                  </a:lnTo>
                  <a:lnTo>
                    <a:pt x="98254" y="224779"/>
                  </a:lnTo>
                  <a:lnTo>
                    <a:pt x="102321" y="228570"/>
                  </a:lnTo>
                  <a:lnTo>
                    <a:pt x="105179" y="232951"/>
                  </a:lnTo>
                  <a:lnTo>
                    <a:pt x="107046" y="239285"/>
                  </a:lnTo>
                  <a:lnTo>
                    <a:pt x="108674" y="243952"/>
                  </a:lnTo>
                  <a:lnTo>
                    <a:pt x="110399" y="248772"/>
                  </a:lnTo>
                  <a:lnTo>
                    <a:pt x="113304" y="252649"/>
                  </a:lnTo>
                  <a:lnTo>
                    <a:pt x="115570" y="257592"/>
                  </a:lnTo>
                  <a:lnTo>
                    <a:pt x="119771" y="262583"/>
                  </a:lnTo>
                  <a:lnTo>
                    <a:pt x="123915" y="265450"/>
                  </a:lnTo>
                  <a:lnTo>
                    <a:pt x="127782" y="269041"/>
                  </a:lnTo>
                  <a:lnTo>
                    <a:pt x="128458" y="274042"/>
                  </a:lnTo>
                  <a:lnTo>
                    <a:pt x="131411" y="278176"/>
                  </a:lnTo>
                  <a:lnTo>
                    <a:pt x="134240" y="282024"/>
                  </a:lnTo>
                  <a:lnTo>
                    <a:pt x="135059" y="286853"/>
                  </a:lnTo>
                  <a:close/>
                  <a:moveTo>
                    <a:pt x="38399" y="128291"/>
                  </a:moveTo>
                  <a:lnTo>
                    <a:pt x="35170" y="124328"/>
                  </a:lnTo>
                  <a:lnTo>
                    <a:pt x="38399" y="128291"/>
                  </a:lnTo>
                  <a:close/>
                  <a:moveTo>
                    <a:pt x="104140" y="237066"/>
                  </a:moveTo>
                  <a:lnTo>
                    <a:pt x="101740" y="232532"/>
                  </a:lnTo>
                  <a:lnTo>
                    <a:pt x="104140" y="237066"/>
                  </a:lnTo>
                  <a:close/>
                  <a:moveTo>
                    <a:pt x="125324" y="283853"/>
                  </a:moveTo>
                  <a:lnTo>
                    <a:pt x="121362" y="279652"/>
                  </a:lnTo>
                  <a:lnTo>
                    <a:pt x="124619" y="283224"/>
                  </a:lnTo>
                  <a:close/>
                </a:path>
              </a:pathLst>
            </a:custGeom>
            <a:solidFill>
              <a:srgbClr val="768EEB"/>
            </a:solidFill>
            <a:ln w="0" cap="flat">
              <a:solidFill>
                <a:srgbClr val="768EEB"/>
              </a:solidFill>
              <a:prstDash val="solid"/>
              <a:miter/>
            </a:ln>
          </p:spPr>
          <p:txBody>
            <a:bodyPr rtlCol="0" anchor="ctr"/>
            <a:lstStyle/>
            <a:p>
              <a:endParaRPr lang="de-DE"/>
            </a:p>
          </p:txBody>
        </p:sp>
        <p:sp>
          <p:nvSpPr>
            <p:cNvPr id="111" name="Freihandform: Form 110">
              <a:extLst>
                <a:ext uri="{FF2B5EF4-FFF2-40B4-BE49-F238E27FC236}">
                  <a16:creationId xmlns:a16="http://schemas.microsoft.com/office/drawing/2014/main" id="{0974A558-7164-D625-DE1D-C897EBF02B34}"/>
                </a:ext>
              </a:extLst>
            </p:cNvPr>
            <p:cNvSpPr/>
            <p:nvPr/>
          </p:nvSpPr>
          <p:spPr>
            <a:xfrm>
              <a:off x="6617870" y="3839141"/>
              <a:ext cx="932" cy="5725"/>
            </a:xfrm>
            <a:custGeom>
              <a:avLst/>
              <a:gdLst>
                <a:gd name="connsiteX0" fmla="*/ -158 w 771"/>
                <a:gd name="connsiteY0" fmla="*/ 4637 h 4734"/>
                <a:gd name="connsiteX1" fmla="*/ 613 w 771"/>
                <a:gd name="connsiteY1" fmla="*/ -97 h 4734"/>
                <a:gd name="connsiteX2" fmla="*/ -158 w 771"/>
                <a:gd name="connsiteY2" fmla="*/ 4637 h 4734"/>
              </a:gdLst>
              <a:ahLst/>
              <a:cxnLst>
                <a:cxn ang="0">
                  <a:pos x="connsiteX0" y="connsiteY0"/>
                </a:cxn>
                <a:cxn ang="0">
                  <a:pos x="connsiteX1" y="connsiteY1"/>
                </a:cxn>
                <a:cxn ang="0">
                  <a:pos x="connsiteX2" y="connsiteY2"/>
                </a:cxn>
              </a:cxnLst>
              <a:rect l="l" t="t" r="r" b="b"/>
              <a:pathLst>
                <a:path w="771" h="4734">
                  <a:moveTo>
                    <a:pt x="-158" y="4637"/>
                  </a:moveTo>
                  <a:lnTo>
                    <a:pt x="613" y="-97"/>
                  </a:lnTo>
                  <a:lnTo>
                    <a:pt x="-158" y="4637"/>
                  </a:lnTo>
                  <a:close/>
                </a:path>
              </a:pathLst>
            </a:custGeom>
            <a:solidFill>
              <a:srgbClr val="768EEB"/>
            </a:solidFill>
            <a:ln w="0" cap="flat">
              <a:solidFill>
                <a:srgbClr val="768EEB"/>
              </a:solidFill>
              <a:prstDash val="solid"/>
              <a:miter/>
            </a:ln>
          </p:spPr>
          <p:txBody>
            <a:bodyPr rtlCol="0" anchor="ctr"/>
            <a:lstStyle/>
            <a:p>
              <a:endParaRPr lang="de-DE"/>
            </a:p>
          </p:txBody>
        </p:sp>
        <p:sp>
          <p:nvSpPr>
            <p:cNvPr id="112" name="Freihandform: Form 111">
              <a:extLst>
                <a:ext uri="{FF2B5EF4-FFF2-40B4-BE49-F238E27FC236}">
                  <a16:creationId xmlns:a16="http://schemas.microsoft.com/office/drawing/2014/main" id="{4214CF05-B2B3-B92B-EB4C-5B796A3C2078}"/>
                </a:ext>
              </a:extLst>
            </p:cNvPr>
            <p:cNvSpPr/>
            <p:nvPr/>
          </p:nvSpPr>
          <p:spPr>
            <a:xfrm>
              <a:off x="8076853" y="5360320"/>
              <a:ext cx="425048" cy="612571"/>
            </a:xfrm>
            <a:custGeom>
              <a:avLst/>
              <a:gdLst>
                <a:gd name="connsiteX0" fmla="*/ 56116 w 351501"/>
                <a:gd name="connsiteY0" fmla="*/ 239323 h 506577"/>
                <a:gd name="connsiteX1" fmla="*/ 59897 w 351501"/>
                <a:gd name="connsiteY1" fmla="*/ 236113 h 506577"/>
                <a:gd name="connsiteX2" fmla="*/ 65383 w 351501"/>
                <a:gd name="connsiteY2" fmla="*/ 231827 h 506577"/>
                <a:gd name="connsiteX3" fmla="*/ 70537 w 351501"/>
                <a:gd name="connsiteY3" fmla="*/ 231646 h 506577"/>
                <a:gd name="connsiteX4" fmla="*/ 75547 w 351501"/>
                <a:gd name="connsiteY4" fmla="*/ 230484 h 506577"/>
                <a:gd name="connsiteX5" fmla="*/ 81634 w 351501"/>
                <a:gd name="connsiteY5" fmla="*/ 229722 h 506577"/>
                <a:gd name="connsiteX6" fmla="*/ 87015 w 351501"/>
                <a:gd name="connsiteY6" fmla="*/ 229817 h 506577"/>
                <a:gd name="connsiteX7" fmla="*/ 92025 w 351501"/>
                <a:gd name="connsiteY7" fmla="*/ 225941 h 506577"/>
                <a:gd name="connsiteX8" fmla="*/ 96749 w 351501"/>
                <a:gd name="connsiteY8" fmla="*/ 223702 h 506577"/>
                <a:gd name="connsiteX9" fmla="*/ 105331 w 351501"/>
                <a:gd name="connsiteY9" fmla="*/ 224369 h 506577"/>
                <a:gd name="connsiteX10" fmla="*/ 112361 w 351501"/>
                <a:gd name="connsiteY10" fmla="*/ 225017 h 506577"/>
                <a:gd name="connsiteX11" fmla="*/ 121029 w 351501"/>
                <a:gd name="connsiteY11" fmla="*/ 223064 h 506577"/>
                <a:gd name="connsiteX12" fmla="*/ 126782 w 351501"/>
                <a:gd name="connsiteY12" fmla="*/ 224340 h 506577"/>
                <a:gd name="connsiteX13" fmla="*/ 132049 w 351501"/>
                <a:gd name="connsiteY13" fmla="*/ 226303 h 506577"/>
                <a:gd name="connsiteX14" fmla="*/ 136850 w 351501"/>
                <a:gd name="connsiteY14" fmla="*/ 226550 h 506577"/>
                <a:gd name="connsiteX15" fmla="*/ 140098 w 351501"/>
                <a:gd name="connsiteY15" fmla="*/ 221778 h 506577"/>
                <a:gd name="connsiteX16" fmla="*/ 145289 w 351501"/>
                <a:gd name="connsiteY16" fmla="*/ 223159 h 506577"/>
                <a:gd name="connsiteX17" fmla="*/ 150299 w 351501"/>
                <a:gd name="connsiteY17" fmla="*/ 223398 h 506577"/>
                <a:gd name="connsiteX18" fmla="*/ 152233 w 351501"/>
                <a:gd name="connsiteY18" fmla="*/ 217578 h 506577"/>
                <a:gd name="connsiteX19" fmla="*/ 159119 w 351501"/>
                <a:gd name="connsiteY19" fmla="*/ 217368 h 506577"/>
                <a:gd name="connsiteX20" fmla="*/ 164491 w 351501"/>
                <a:gd name="connsiteY20" fmla="*/ 217578 h 506577"/>
                <a:gd name="connsiteX21" fmla="*/ 169940 w 351501"/>
                <a:gd name="connsiteY21" fmla="*/ 215187 h 506577"/>
                <a:gd name="connsiteX22" fmla="*/ 182322 w 351501"/>
                <a:gd name="connsiteY22" fmla="*/ 206938 h 506577"/>
                <a:gd name="connsiteX23" fmla="*/ 186980 w 351501"/>
                <a:gd name="connsiteY23" fmla="*/ 203814 h 506577"/>
                <a:gd name="connsiteX24" fmla="*/ 190742 w 351501"/>
                <a:gd name="connsiteY24" fmla="*/ 199261 h 506577"/>
                <a:gd name="connsiteX25" fmla="*/ 196267 w 351501"/>
                <a:gd name="connsiteY25" fmla="*/ 195251 h 506577"/>
                <a:gd name="connsiteX26" fmla="*/ 201591 w 351501"/>
                <a:gd name="connsiteY26" fmla="*/ 189746 h 506577"/>
                <a:gd name="connsiteX27" fmla="*/ 206430 w 351501"/>
                <a:gd name="connsiteY27" fmla="*/ 184831 h 506577"/>
                <a:gd name="connsiteX28" fmla="*/ 209268 w 351501"/>
                <a:gd name="connsiteY28" fmla="*/ 180792 h 506577"/>
                <a:gd name="connsiteX29" fmla="*/ 212183 w 351501"/>
                <a:gd name="connsiteY29" fmla="*/ 177011 h 506577"/>
                <a:gd name="connsiteX30" fmla="*/ 217489 w 351501"/>
                <a:gd name="connsiteY30" fmla="*/ 172324 h 506577"/>
                <a:gd name="connsiteX31" fmla="*/ 222889 w 351501"/>
                <a:gd name="connsiteY31" fmla="*/ 167610 h 506577"/>
                <a:gd name="connsiteX32" fmla="*/ 228518 w 351501"/>
                <a:gd name="connsiteY32" fmla="*/ 159818 h 506577"/>
                <a:gd name="connsiteX33" fmla="*/ 231147 w 351501"/>
                <a:gd name="connsiteY33" fmla="*/ 155160 h 506577"/>
                <a:gd name="connsiteX34" fmla="*/ 236043 w 351501"/>
                <a:gd name="connsiteY34" fmla="*/ 145702 h 506577"/>
                <a:gd name="connsiteX35" fmla="*/ 238843 w 351501"/>
                <a:gd name="connsiteY35" fmla="*/ 140844 h 506577"/>
                <a:gd name="connsiteX36" fmla="*/ 241891 w 351501"/>
                <a:gd name="connsiteY36" fmla="*/ 135605 h 506577"/>
                <a:gd name="connsiteX37" fmla="*/ 245235 w 351501"/>
                <a:gd name="connsiteY37" fmla="*/ 131053 h 506577"/>
                <a:gd name="connsiteX38" fmla="*/ 248597 w 351501"/>
                <a:gd name="connsiteY38" fmla="*/ 127500 h 506577"/>
                <a:gd name="connsiteX39" fmla="*/ 252883 w 351501"/>
                <a:gd name="connsiteY39" fmla="*/ 124071 h 506577"/>
                <a:gd name="connsiteX40" fmla="*/ 261351 w 351501"/>
                <a:gd name="connsiteY40" fmla="*/ 116746 h 506577"/>
                <a:gd name="connsiteX41" fmla="*/ 262789 w 351501"/>
                <a:gd name="connsiteY41" fmla="*/ 111641 h 506577"/>
                <a:gd name="connsiteX42" fmla="*/ 264447 w 351501"/>
                <a:gd name="connsiteY42" fmla="*/ 104040 h 506577"/>
                <a:gd name="connsiteX43" fmla="*/ 265723 w 351501"/>
                <a:gd name="connsiteY43" fmla="*/ 98344 h 506577"/>
                <a:gd name="connsiteX44" fmla="*/ 268847 w 351501"/>
                <a:gd name="connsiteY44" fmla="*/ 88952 h 506577"/>
                <a:gd name="connsiteX45" fmla="*/ 262922 w 351501"/>
                <a:gd name="connsiteY45" fmla="*/ 85561 h 506577"/>
                <a:gd name="connsiteX46" fmla="*/ 257636 w 351501"/>
                <a:gd name="connsiteY46" fmla="*/ 85533 h 506577"/>
                <a:gd name="connsiteX47" fmla="*/ 254207 w 351501"/>
                <a:gd name="connsiteY47" fmla="*/ 91467 h 506577"/>
                <a:gd name="connsiteX48" fmla="*/ 246883 w 351501"/>
                <a:gd name="connsiteY48" fmla="*/ 93953 h 506577"/>
                <a:gd name="connsiteX49" fmla="*/ 240491 w 351501"/>
                <a:gd name="connsiteY49" fmla="*/ 91829 h 506577"/>
                <a:gd name="connsiteX50" fmla="*/ 237310 w 351501"/>
                <a:gd name="connsiteY50" fmla="*/ 87933 h 506577"/>
                <a:gd name="connsiteX51" fmla="*/ 234547 w 351501"/>
                <a:gd name="connsiteY51" fmla="*/ 82866 h 506577"/>
                <a:gd name="connsiteX52" fmla="*/ 235205 w 351501"/>
                <a:gd name="connsiteY52" fmla="*/ 77179 h 506577"/>
                <a:gd name="connsiteX53" fmla="*/ 239863 w 351501"/>
                <a:gd name="connsiteY53" fmla="*/ 69283 h 506577"/>
                <a:gd name="connsiteX54" fmla="*/ 243482 w 351501"/>
                <a:gd name="connsiteY54" fmla="*/ 64806 h 506577"/>
                <a:gd name="connsiteX55" fmla="*/ 252378 w 351501"/>
                <a:gd name="connsiteY55" fmla="*/ 69578 h 506577"/>
                <a:gd name="connsiteX56" fmla="*/ 254188 w 351501"/>
                <a:gd name="connsiteY56" fmla="*/ 63968 h 506577"/>
                <a:gd name="connsiteX57" fmla="*/ 254426 w 351501"/>
                <a:gd name="connsiteY57" fmla="*/ 59034 h 506577"/>
                <a:gd name="connsiteX58" fmla="*/ 255093 w 351501"/>
                <a:gd name="connsiteY58" fmla="*/ 53700 h 506577"/>
                <a:gd name="connsiteX59" fmla="*/ 254503 w 351501"/>
                <a:gd name="connsiteY59" fmla="*/ 45623 h 506577"/>
                <a:gd name="connsiteX60" fmla="*/ 254293 w 351501"/>
                <a:gd name="connsiteY60" fmla="*/ 38641 h 506577"/>
                <a:gd name="connsiteX61" fmla="*/ 252635 w 351501"/>
                <a:gd name="connsiteY61" fmla="*/ 32926 h 506577"/>
                <a:gd name="connsiteX62" fmla="*/ 249502 w 351501"/>
                <a:gd name="connsiteY62" fmla="*/ 28049 h 506577"/>
                <a:gd name="connsiteX63" fmla="*/ 247283 w 351501"/>
                <a:gd name="connsiteY63" fmla="*/ 23744 h 506577"/>
                <a:gd name="connsiteX64" fmla="*/ 247216 w 351501"/>
                <a:gd name="connsiteY64" fmla="*/ 18724 h 506577"/>
                <a:gd name="connsiteX65" fmla="*/ 243482 w 351501"/>
                <a:gd name="connsiteY65" fmla="*/ 6113 h 506577"/>
                <a:gd name="connsiteX66" fmla="*/ 239472 w 351501"/>
                <a:gd name="connsiteY66" fmla="*/ 3408 h 506577"/>
                <a:gd name="connsiteX67" fmla="*/ 233481 w 351501"/>
                <a:gd name="connsiteY67" fmla="*/ 2722 h 506577"/>
                <a:gd name="connsiteX68" fmla="*/ 228014 w 351501"/>
                <a:gd name="connsiteY68" fmla="*/ 3341 h 506577"/>
                <a:gd name="connsiteX69" fmla="*/ 223117 w 351501"/>
                <a:gd name="connsiteY69" fmla="*/ 2351 h 506577"/>
                <a:gd name="connsiteX70" fmla="*/ 218669 w 351501"/>
                <a:gd name="connsiteY70" fmla="*/ 293 h 506577"/>
                <a:gd name="connsiteX71" fmla="*/ 213840 w 351501"/>
                <a:gd name="connsiteY71" fmla="*/ -97 h 506577"/>
                <a:gd name="connsiteX72" fmla="*/ 208440 w 351501"/>
                <a:gd name="connsiteY72" fmla="*/ 417 h 506577"/>
                <a:gd name="connsiteX73" fmla="*/ 204315 w 351501"/>
                <a:gd name="connsiteY73" fmla="*/ 3018 h 506577"/>
                <a:gd name="connsiteX74" fmla="*/ 200658 w 351501"/>
                <a:gd name="connsiteY74" fmla="*/ 6180 h 506577"/>
                <a:gd name="connsiteX75" fmla="*/ 195895 w 351501"/>
                <a:gd name="connsiteY75" fmla="*/ 7399 h 506577"/>
                <a:gd name="connsiteX76" fmla="*/ 191037 w 351501"/>
                <a:gd name="connsiteY76" fmla="*/ 9999 h 506577"/>
                <a:gd name="connsiteX77" fmla="*/ 187808 w 351501"/>
                <a:gd name="connsiteY77" fmla="*/ 14400 h 506577"/>
                <a:gd name="connsiteX78" fmla="*/ 184894 w 351501"/>
                <a:gd name="connsiteY78" fmla="*/ 18191 h 506577"/>
                <a:gd name="connsiteX79" fmla="*/ 181160 w 351501"/>
                <a:gd name="connsiteY79" fmla="*/ 21439 h 506577"/>
                <a:gd name="connsiteX80" fmla="*/ 175083 w 351501"/>
                <a:gd name="connsiteY80" fmla="*/ 24344 h 506577"/>
                <a:gd name="connsiteX81" fmla="*/ 171340 w 351501"/>
                <a:gd name="connsiteY81" fmla="*/ 28202 h 506577"/>
                <a:gd name="connsiteX82" fmla="*/ 170492 w 351501"/>
                <a:gd name="connsiteY82" fmla="*/ 33297 h 506577"/>
                <a:gd name="connsiteX83" fmla="*/ 169292 w 351501"/>
                <a:gd name="connsiteY83" fmla="*/ 38031 h 506577"/>
                <a:gd name="connsiteX84" fmla="*/ 165148 w 351501"/>
                <a:gd name="connsiteY84" fmla="*/ 40517 h 506577"/>
                <a:gd name="connsiteX85" fmla="*/ 162291 w 351501"/>
                <a:gd name="connsiteY85" fmla="*/ 44613 h 506577"/>
                <a:gd name="connsiteX86" fmla="*/ 155585 w 351501"/>
                <a:gd name="connsiteY86" fmla="*/ 46214 h 506577"/>
                <a:gd name="connsiteX87" fmla="*/ 152947 w 351501"/>
                <a:gd name="connsiteY87" fmla="*/ 50566 h 506577"/>
                <a:gd name="connsiteX88" fmla="*/ 150890 w 351501"/>
                <a:gd name="connsiteY88" fmla="*/ 55967 h 506577"/>
                <a:gd name="connsiteX89" fmla="*/ 148366 w 351501"/>
                <a:gd name="connsiteY89" fmla="*/ 62958 h 506577"/>
                <a:gd name="connsiteX90" fmla="*/ 144203 w 351501"/>
                <a:gd name="connsiteY90" fmla="*/ 65368 h 506577"/>
                <a:gd name="connsiteX91" fmla="*/ 139069 w 351501"/>
                <a:gd name="connsiteY91" fmla="*/ 64644 h 506577"/>
                <a:gd name="connsiteX92" fmla="*/ 134440 w 351501"/>
                <a:gd name="connsiteY92" fmla="*/ 66111 h 506577"/>
                <a:gd name="connsiteX93" fmla="*/ 129382 w 351501"/>
                <a:gd name="connsiteY93" fmla="*/ 64825 h 506577"/>
                <a:gd name="connsiteX94" fmla="*/ 124981 w 351501"/>
                <a:gd name="connsiteY94" fmla="*/ 62835 h 506577"/>
                <a:gd name="connsiteX95" fmla="*/ 120257 w 351501"/>
                <a:gd name="connsiteY95" fmla="*/ 61987 h 506577"/>
                <a:gd name="connsiteX96" fmla="*/ 116647 w 351501"/>
                <a:gd name="connsiteY96" fmla="*/ 58853 h 506577"/>
                <a:gd name="connsiteX97" fmla="*/ 112113 w 351501"/>
                <a:gd name="connsiteY97" fmla="*/ 56834 h 506577"/>
                <a:gd name="connsiteX98" fmla="*/ 107170 w 351501"/>
                <a:gd name="connsiteY98" fmla="*/ 56986 h 506577"/>
                <a:gd name="connsiteX99" fmla="*/ 103389 w 351501"/>
                <a:gd name="connsiteY99" fmla="*/ 60063 h 506577"/>
                <a:gd name="connsiteX100" fmla="*/ 101683 w 351501"/>
                <a:gd name="connsiteY100" fmla="*/ 65740 h 506577"/>
                <a:gd name="connsiteX101" fmla="*/ 100264 w 351501"/>
                <a:gd name="connsiteY101" fmla="*/ 70416 h 506577"/>
                <a:gd name="connsiteX102" fmla="*/ 96654 w 351501"/>
                <a:gd name="connsiteY102" fmla="*/ 73798 h 506577"/>
                <a:gd name="connsiteX103" fmla="*/ 92425 w 351501"/>
                <a:gd name="connsiteY103" fmla="*/ 76941 h 506577"/>
                <a:gd name="connsiteX104" fmla="*/ 89949 w 351501"/>
                <a:gd name="connsiteY104" fmla="*/ 81313 h 506577"/>
                <a:gd name="connsiteX105" fmla="*/ 85710 w 351501"/>
                <a:gd name="connsiteY105" fmla="*/ 83913 h 506577"/>
                <a:gd name="connsiteX106" fmla="*/ 80976 w 351501"/>
                <a:gd name="connsiteY106" fmla="*/ 85380 h 506577"/>
                <a:gd name="connsiteX107" fmla="*/ 75537 w 351501"/>
                <a:gd name="connsiteY107" fmla="*/ 85599 h 506577"/>
                <a:gd name="connsiteX108" fmla="*/ 70946 w 351501"/>
                <a:gd name="connsiteY108" fmla="*/ 84304 h 506577"/>
                <a:gd name="connsiteX109" fmla="*/ 66269 w 351501"/>
                <a:gd name="connsiteY109" fmla="*/ 82523 h 506577"/>
                <a:gd name="connsiteX110" fmla="*/ 66402 w 351501"/>
                <a:gd name="connsiteY110" fmla="*/ 77636 h 506577"/>
                <a:gd name="connsiteX111" fmla="*/ 69508 w 351501"/>
                <a:gd name="connsiteY111" fmla="*/ 73674 h 506577"/>
                <a:gd name="connsiteX112" fmla="*/ 69422 w 351501"/>
                <a:gd name="connsiteY112" fmla="*/ 68254 h 506577"/>
                <a:gd name="connsiteX113" fmla="*/ 67422 w 351501"/>
                <a:gd name="connsiteY113" fmla="*/ 63197 h 506577"/>
                <a:gd name="connsiteX114" fmla="*/ 66050 w 351501"/>
                <a:gd name="connsiteY114" fmla="*/ 58596 h 506577"/>
                <a:gd name="connsiteX115" fmla="*/ 63783 w 351501"/>
                <a:gd name="connsiteY115" fmla="*/ 54100 h 506577"/>
                <a:gd name="connsiteX116" fmla="*/ 60697 w 351501"/>
                <a:gd name="connsiteY116" fmla="*/ 50376 h 506577"/>
                <a:gd name="connsiteX117" fmla="*/ 56677 w 351501"/>
                <a:gd name="connsiteY117" fmla="*/ 47766 h 506577"/>
                <a:gd name="connsiteX118" fmla="*/ 56058 w 351501"/>
                <a:gd name="connsiteY118" fmla="*/ 114746 h 506577"/>
                <a:gd name="connsiteX119" fmla="*/ 51172 w 351501"/>
                <a:gd name="connsiteY119" fmla="*/ 116355 h 506577"/>
                <a:gd name="connsiteX120" fmla="*/ 47115 w 351501"/>
                <a:gd name="connsiteY120" fmla="*/ 120156 h 506577"/>
                <a:gd name="connsiteX121" fmla="*/ 43504 w 351501"/>
                <a:gd name="connsiteY121" fmla="*/ 123776 h 506577"/>
                <a:gd name="connsiteX122" fmla="*/ 38666 w 351501"/>
                <a:gd name="connsiteY122" fmla="*/ 122975 h 506577"/>
                <a:gd name="connsiteX123" fmla="*/ 33208 w 351501"/>
                <a:gd name="connsiteY123" fmla="*/ 122699 h 506577"/>
                <a:gd name="connsiteX124" fmla="*/ 27207 w 351501"/>
                <a:gd name="connsiteY124" fmla="*/ 123547 h 506577"/>
                <a:gd name="connsiteX125" fmla="*/ 22483 w 351501"/>
                <a:gd name="connsiteY125" fmla="*/ 121842 h 506577"/>
                <a:gd name="connsiteX126" fmla="*/ 17464 w 351501"/>
                <a:gd name="connsiteY126" fmla="*/ 121261 h 506577"/>
                <a:gd name="connsiteX127" fmla="*/ 13491 w 351501"/>
                <a:gd name="connsiteY127" fmla="*/ 118251 h 506577"/>
                <a:gd name="connsiteX128" fmla="*/ 12777 w 351501"/>
                <a:gd name="connsiteY128" fmla="*/ 112927 h 506577"/>
                <a:gd name="connsiteX129" fmla="*/ 9643 w 351501"/>
                <a:gd name="connsiteY129" fmla="*/ 109059 h 506577"/>
                <a:gd name="connsiteX130" fmla="*/ 4861 w 351501"/>
                <a:gd name="connsiteY130" fmla="*/ 108059 h 506577"/>
                <a:gd name="connsiteX131" fmla="*/ 2356 w 351501"/>
                <a:gd name="connsiteY131" fmla="*/ 112222 h 506577"/>
                <a:gd name="connsiteX132" fmla="*/ 4 w 351501"/>
                <a:gd name="connsiteY132" fmla="*/ 116651 h 506577"/>
                <a:gd name="connsiteX133" fmla="*/ -158 w 351501"/>
                <a:gd name="connsiteY133" fmla="*/ 122890 h 506577"/>
                <a:gd name="connsiteX134" fmla="*/ 3442 w 351501"/>
                <a:gd name="connsiteY134" fmla="*/ 127338 h 506577"/>
                <a:gd name="connsiteX135" fmla="*/ 5604 w 351501"/>
                <a:gd name="connsiteY135" fmla="*/ 133281 h 506577"/>
                <a:gd name="connsiteX136" fmla="*/ 7596 w 351501"/>
                <a:gd name="connsiteY136" fmla="*/ 140206 h 506577"/>
                <a:gd name="connsiteX137" fmla="*/ 9539 w 351501"/>
                <a:gd name="connsiteY137" fmla="*/ 146874 h 506577"/>
                <a:gd name="connsiteX138" fmla="*/ 13691 w 351501"/>
                <a:gd name="connsiteY138" fmla="*/ 155961 h 506577"/>
                <a:gd name="connsiteX139" fmla="*/ 15682 w 351501"/>
                <a:gd name="connsiteY139" fmla="*/ 160314 h 506577"/>
                <a:gd name="connsiteX140" fmla="*/ 18597 w 351501"/>
                <a:gd name="connsiteY140" fmla="*/ 166133 h 506577"/>
                <a:gd name="connsiteX141" fmla="*/ 21464 w 351501"/>
                <a:gd name="connsiteY141" fmla="*/ 170610 h 506577"/>
                <a:gd name="connsiteX142" fmla="*/ 25160 w 351501"/>
                <a:gd name="connsiteY142" fmla="*/ 175173 h 506577"/>
                <a:gd name="connsiteX143" fmla="*/ 27226 w 351501"/>
                <a:gd name="connsiteY143" fmla="*/ 180221 h 506577"/>
                <a:gd name="connsiteX144" fmla="*/ 28065 w 351501"/>
                <a:gd name="connsiteY144" fmla="*/ 185355 h 506577"/>
                <a:gd name="connsiteX145" fmla="*/ 28379 w 351501"/>
                <a:gd name="connsiteY145" fmla="*/ 193803 h 506577"/>
                <a:gd name="connsiteX146" fmla="*/ 24312 w 351501"/>
                <a:gd name="connsiteY146" fmla="*/ 198347 h 506577"/>
                <a:gd name="connsiteX147" fmla="*/ 20587 w 351501"/>
                <a:gd name="connsiteY147" fmla="*/ 203347 h 506577"/>
                <a:gd name="connsiteX148" fmla="*/ 25388 w 351501"/>
                <a:gd name="connsiteY148" fmla="*/ 209834 h 506577"/>
                <a:gd name="connsiteX149" fmla="*/ 28150 w 351501"/>
                <a:gd name="connsiteY149" fmla="*/ 213854 h 506577"/>
                <a:gd name="connsiteX150" fmla="*/ 30770 w 351501"/>
                <a:gd name="connsiteY150" fmla="*/ 219016 h 506577"/>
                <a:gd name="connsiteX151" fmla="*/ 27569 w 351501"/>
                <a:gd name="connsiteY151" fmla="*/ 223445 h 506577"/>
                <a:gd name="connsiteX152" fmla="*/ 29455 w 351501"/>
                <a:gd name="connsiteY152" fmla="*/ 229465 h 506577"/>
                <a:gd name="connsiteX153" fmla="*/ 34437 w 351501"/>
                <a:gd name="connsiteY153" fmla="*/ 224017 h 506577"/>
                <a:gd name="connsiteX154" fmla="*/ 36294 w 351501"/>
                <a:gd name="connsiteY154" fmla="*/ 228484 h 506577"/>
                <a:gd name="connsiteX155" fmla="*/ 41647 w 351501"/>
                <a:gd name="connsiteY155" fmla="*/ 230799 h 506577"/>
                <a:gd name="connsiteX156" fmla="*/ 45419 w 351501"/>
                <a:gd name="connsiteY156" fmla="*/ 233761 h 506577"/>
                <a:gd name="connsiteX157" fmla="*/ 50667 w 351501"/>
                <a:gd name="connsiteY157" fmla="*/ 238123 h 506577"/>
                <a:gd name="connsiteX158" fmla="*/ 56116 w 351501"/>
                <a:gd name="connsiteY158" fmla="*/ 239323 h 506577"/>
                <a:gd name="connsiteX159" fmla="*/ 190171 w 351501"/>
                <a:gd name="connsiteY159" fmla="*/ 157532 h 506577"/>
                <a:gd name="connsiteX160" fmla="*/ 184865 w 351501"/>
                <a:gd name="connsiteY160" fmla="*/ 156389 h 506577"/>
                <a:gd name="connsiteX161" fmla="*/ 181312 w 351501"/>
                <a:gd name="connsiteY161" fmla="*/ 153113 h 506577"/>
                <a:gd name="connsiteX162" fmla="*/ 177912 w 351501"/>
                <a:gd name="connsiteY162" fmla="*/ 149760 h 506577"/>
                <a:gd name="connsiteX163" fmla="*/ 176235 w 351501"/>
                <a:gd name="connsiteY163" fmla="*/ 145169 h 506577"/>
                <a:gd name="connsiteX164" fmla="*/ 173445 w 351501"/>
                <a:gd name="connsiteY164" fmla="*/ 139397 h 506577"/>
                <a:gd name="connsiteX165" fmla="*/ 176341 w 351501"/>
                <a:gd name="connsiteY165" fmla="*/ 135567 h 506577"/>
                <a:gd name="connsiteX166" fmla="*/ 179655 w 351501"/>
                <a:gd name="connsiteY166" fmla="*/ 131567 h 506577"/>
                <a:gd name="connsiteX167" fmla="*/ 182589 w 351501"/>
                <a:gd name="connsiteY167" fmla="*/ 127624 h 506577"/>
                <a:gd name="connsiteX168" fmla="*/ 185570 w 351501"/>
                <a:gd name="connsiteY168" fmla="*/ 123737 h 506577"/>
                <a:gd name="connsiteX169" fmla="*/ 189961 w 351501"/>
                <a:gd name="connsiteY169" fmla="*/ 121480 h 506577"/>
                <a:gd name="connsiteX170" fmla="*/ 194495 w 351501"/>
                <a:gd name="connsiteY170" fmla="*/ 119575 h 506577"/>
                <a:gd name="connsiteX171" fmla="*/ 199010 w 351501"/>
                <a:gd name="connsiteY171" fmla="*/ 117498 h 506577"/>
                <a:gd name="connsiteX172" fmla="*/ 202563 w 351501"/>
                <a:gd name="connsiteY172" fmla="*/ 120928 h 506577"/>
                <a:gd name="connsiteX173" fmla="*/ 206201 w 351501"/>
                <a:gd name="connsiteY173" fmla="*/ 124185 h 506577"/>
                <a:gd name="connsiteX174" fmla="*/ 210459 w 351501"/>
                <a:gd name="connsiteY174" fmla="*/ 127233 h 506577"/>
                <a:gd name="connsiteX175" fmla="*/ 212345 w 351501"/>
                <a:gd name="connsiteY175" fmla="*/ 131615 h 506577"/>
                <a:gd name="connsiteX176" fmla="*/ 209973 w 351501"/>
                <a:gd name="connsiteY176" fmla="*/ 136044 h 506577"/>
                <a:gd name="connsiteX177" fmla="*/ 207373 w 351501"/>
                <a:gd name="connsiteY177" fmla="*/ 140625 h 506577"/>
                <a:gd name="connsiteX178" fmla="*/ 204801 w 351501"/>
                <a:gd name="connsiteY178" fmla="*/ 144892 h 506577"/>
                <a:gd name="connsiteX179" fmla="*/ 199410 w 351501"/>
                <a:gd name="connsiteY179" fmla="*/ 147236 h 506577"/>
                <a:gd name="connsiteX180" fmla="*/ 194533 w 351501"/>
                <a:gd name="connsiteY180" fmla="*/ 147779 h 506577"/>
                <a:gd name="connsiteX181" fmla="*/ 192656 w 351501"/>
                <a:gd name="connsiteY181" fmla="*/ 152236 h 506577"/>
                <a:gd name="connsiteX182" fmla="*/ 190342 w 351501"/>
                <a:gd name="connsiteY182" fmla="*/ 156465 h 506577"/>
                <a:gd name="connsiteX183" fmla="*/ 351343 w 351501"/>
                <a:gd name="connsiteY183" fmla="*/ 506481 h 506577"/>
                <a:gd name="connsiteX184" fmla="*/ 348534 w 351501"/>
                <a:gd name="connsiteY184" fmla="*/ 502270 h 506577"/>
                <a:gd name="connsiteX185" fmla="*/ 351343 w 351501"/>
                <a:gd name="connsiteY185" fmla="*/ 506481 h 50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51501" h="506577">
                  <a:moveTo>
                    <a:pt x="56116" y="239323"/>
                  </a:moveTo>
                  <a:lnTo>
                    <a:pt x="59897" y="236113"/>
                  </a:lnTo>
                  <a:lnTo>
                    <a:pt x="65383" y="231827"/>
                  </a:lnTo>
                  <a:lnTo>
                    <a:pt x="70537" y="231646"/>
                  </a:lnTo>
                  <a:lnTo>
                    <a:pt x="75547" y="230484"/>
                  </a:lnTo>
                  <a:lnTo>
                    <a:pt x="81634" y="229722"/>
                  </a:lnTo>
                  <a:lnTo>
                    <a:pt x="87015" y="229817"/>
                  </a:lnTo>
                  <a:lnTo>
                    <a:pt x="92025" y="225941"/>
                  </a:lnTo>
                  <a:lnTo>
                    <a:pt x="96749" y="223702"/>
                  </a:lnTo>
                  <a:lnTo>
                    <a:pt x="105331" y="224369"/>
                  </a:lnTo>
                  <a:lnTo>
                    <a:pt x="112361" y="225017"/>
                  </a:lnTo>
                  <a:lnTo>
                    <a:pt x="121029" y="223064"/>
                  </a:lnTo>
                  <a:lnTo>
                    <a:pt x="126782" y="224340"/>
                  </a:lnTo>
                  <a:lnTo>
                    <a:pt x="132049" y="226303"/>
                  </a:lnTo>
                  <a:lnTo>
                    <a:pt x="136850" y="226550"/>
                  </a:lnTo>
                  <a:lnTo>
                    <a:pt x="140098" y="221778"/>
                  </a:lnTo>
                  <a:lnTo>
                    <a:pt x="145289" y="223159"/>
                  </a:lnTo>
                  <a:lnTo>
                    <a:pt x="150299" y="223398"/>
                  </a:lnTo>
                  <a:lnTo>
                    <a:pt x="152233" y="217578"/>
                  </a:lnTo>
                  <a:lnTo>
                    <a:pt x="159119" y="217368"/>
                  </a:lnTo>
                  <a:lnTo>
                    <a:pt x="164491" y="217578"/>
                  </a:lnTo>
                  <a:lnTo>
                    <a:pt x="169940" y="215187"/>
                  </a:lnTo>
                  <a:lnTo>
                    <a:pt x="182322" y="206938"/>
                  </a:lnTo>
                  <a:lnTo>
                    <a:pt x="186980" y="203814"/>
                  </a:lnTo>
                  <a:lnTo>
                    <a:pt x="190742" y="199261"/>
                  </a:lnTo>
                  <a:lnTo>
                    <a:pt x="196267" y="195251"/>
                  </a:lnTo>
                  <a:lnTo>
                    <a:pt x="201591" y="189746"/>
                  </a:lnTo>
                  <a:lnTo>
                    <a:pt x="206430" y="184831"/>
                  </a:lnTo>
                  <a:lnTo>
                    <a:pt x="209268" y="180792"/>
                  </a:lnTo>
                  <a:lnTo>
                    <a:pt x="212183" y="177011"/>
                  </a:lnTo>
                  <a:lnTo>
                    <a:pt x="217489" y="172324"/>
                  </a:lnTo>
                  <a:lnTo>
                    <a:pt x="222889" y="167610"/>
                  </a:lnTo>
                  <a:lnTo>
                    <a:pt x="228518" y="159818"/>
                  </a:lnTo>
                  <a:lnTo>
                    <a:pt x="231147" y="155160"/>
                  </a:lnTo>
                  <a:lnTo>
                    <a:pt x="236043" y="145702"/>
                  </a:lnTo>
                  <a:lnTo>
                    <a:pt x="238843" y="140844"/>
                  </a:lnTo>
                  <a:lnTo>
                    <a:pt x="241891" y="135605"/>
                  </a:lnTo>
                  <a:lnTo>
                    <a:pt x="245235" y="131053"/>
                  </a:lnTo>
                  <a:lnTo>
                    <a:pt x="248597" y="127500"/>
                  </a:lnTo>
                  <a:lnTo>
                    <a:pt x="252883" y="124071"/>
                  </a:lnTo>
                  <a:lnTo>
                    <a:pt x="261351" y="116746"/>
                  </a:lnTo>
                  <a:lnTo>
                    <a:pt x="262789" y="111641"/>
                  </a:lnTo>
                  <a:lnTo>
                    <a:pt x="264447" y="104040"/>
                  </a:lnTo>
                  <a:lnTo>
                    <a:pt x="265723" y="98344"/>
                  </a:lnTo>
                  <a:lnTo>
                    <a:pt x="268847" y="88952"/>
                  </a:lnTo>
                  <a:lnTo>
                    <a:pt x="262922" y="85561"/>
                  </a:lnTo>
                  <a:lnTo>
                    <a:pt x="257636" y="85533"/>
                  </a:lnTo>
                  <a:lnTo>
                    <a:pt x="254207" y="91467"/>
                  </a:lnTo>
                  <a:lnTo>
                    <a:pt x="246883" y="93953"/>
                  </a:lnTo>
                  <a:lnTo>
                    <a:pt x="240491" y="91829"/>
                  </a:lnTo>
                  <a:lnTo>
                    <a:pt x="237310" y="87933"/>
                  </a:lnTo>
                  <a:lnTo>
                    <a:pt x="234547" y="82866"/>
                  </a:lnTo>
                  <a:lnTo>
                    <a:pt x="235205" y="77179"/>
                  </a:lnTo>
                  <a:lnTo>
                    <a:pt x="239863" y="69283"/>
                  </a:lnTo>
                  <a:lnTo>
                    <a:pt x="243482" y="64806"/>
                  </a:lnTo>
                  <a:lnTo>
                    <a:pt x="252378" y="69578"/>
                  </a:lnTo>
                  <a:lnTo>
                    <a:pt x="254188" y="63968"/>
                  </a:lnTo>
                  <a:lnTo>
                    <a:pt x="254426" y="59034"/>
                  </a:lnTo>
                  <a:lnTo>
                    <a:pt x="255093" y="53700"/>
                  </a:lnTo>
                  <a:lnTo>
                    <a:pt x="254503" y="45623"/>
                  </a:lnTo>
                  <a:lnTo>
                    <a:pt x="254293" y="38641"/>
                  </a:lnTo>
                  <a:lnTo>
                    <a:pt x="252635" y="32926"/>
                  </a:lnTo>
                  <a:lnTo>
                    <a:pt x="249502" y="28049"/>
                  </a:lnTo>
                  <a:lnTo>
                    <a:pt x="247283" y="23744"/>
                  </a:lnTo>
                  <a:lnTo>
                    <a:pt x="247216" y="18724"/>
                  </a:lnTo>
                  <a:lnTo>
                    <a:pt x="243482" y="6113"/>
                  </a:lnTo>
                  <a:lnTo>
                    <a:pt x="239472" y="3408"/>
                  </a:lnTo>
                  <a:lnTo>
                    <a:pt x="233481" y="2722"/>
                  </a:lnTo>
                  <a:lnTo>
                    <a:pt x="228014" y="3341"/>
                  </a:lnTo>
                  <a:lnTo>
                    <a:pt x="223117" y="2351"/>
                  </a:lnTo>
                  <a:lnTo>
                    <a:pt x="218669" y="293"/>
                  </a:lnTo>
                  <a:lnTo>
                    <a:pt x="213840" y="-97"/>
                  </a:lnTo>
                  <a:lnTo>
                    <a:pt x="208440" y="417"/>
                  </a:lnTo>
                  <a:lnTo>
                    <a:pt x="204315" y="3018"/>
                  </a:lnTo>
                  <a:lnTo>
                    <a:pt x="200658" y="6180"/>
                  </a:lnTo>
                  <a:lnTo>
                    <a:pt x="195895" y="7399"/>
                  </a:lnTo>
                  <a:lnTo>
                    <a:pt x="191037" y="9999"/>
                  </a:lnTo>
                  <a:lnTo>
                    <a:pt x="187808" y="14400"/>
                  </a:lnTo>
                  <a:lnTo>
                    <a:pt x="184894" y="18191"/>
                  </a:lnTo>
                  <a:lnTo>
                    <a:pt x="181160" y="21439"/>
                  </a:lnTo>
                  <a:lnTo>
                    <a:pt x="175083" y="24344"/>
                  </a:lnTo>
                  <a:lnTo>
                    <a:pt x="171340" y="28202"/>
                  </a:lnTo>
                  <a:lnTo>
                    <a:pt x="170492" y="33297"/>
                  </a:lnTo>
                  <a:lnTo>
                    <a:pt x="169292" y="38031"/>
                  </a:lnTo>
                  <a:lnTo>
                    <a:pt x="165148" y="40517"/>
                  </a:lnTo>
                  <a:lnTo>
                    <a:pt x="162291" y="44613"/>
                  </a:lnTo>
                  <a:lnTo>
                    <a:pt x="155585" y="46214"/>
                  </a:lnTo>
                  <a:lnTo>
                    <a:pt x="152947" y="50566"/>
                  </a:lnTo>
                  <a:lnTo>
                    <a:pt x="150890" y="55967"/>
                  </a:lnTo>
                  <a:lnTo>
                    <a:pt x="148366" y="62958"/>
                  </a:lnTo>
                  <a:lnTo>
                    <a:pt x="144203" y="65368"/>
                  </a:lnTo>
                  <a:lnTo>
                    <a:pt x="139069" y="64644"/>
                  </a:lnTo>
                  <a:lnTo>
                    <a:pt x="134440" y="66111"/>
                  </a:lnTo>
                  <a:lnTo>
                    <a:pt x="129382" y="64825"/>
                  </a:lnTo>
                  <a:lnTo>
                    <a:pt x="124981" y="62835"/>
                  </a:lnTo>
                  <a:lnTo>
                    <a:pt x="120257" y="61987"/>
                  </a:lnTo>
                  <a:lnTo>
                    <a:pt x="116647" y="58853"/>
                  </a:lnTo>
                  <a:lnTo>
                    <a:pt x="112113" y="56834"/>
                  </a:lnTo>
                  <a:lnTo>
                    <a:pt x="107170" y="56986"/>
                  </a:lnTo>
                  <a:lnTo>
                    <a:pt x="103389" y="60063"/>
                  </a:lnTo>
                  <a:lnTo>
                    <a:pt x="101683" y="65740"/>
                  </a:lnTo>
                  <a:lnTo>
                    <a:pt x="100264" y="70416"/>
                  </a:lnTo>
                  <a:lnTo>
                    <a:pt x="96654" y="73798"/>
                  </a:lnTo>
                  <a:lnTo>
                    <a:pt x="92425" y="76941"/>
                  </a:lnTo>
                  <a:lnTo>
                    <a:pt x="89949" y="81313"/>
                  </a:lnTo>
                  <a:lnTo>
                    <a:pt x="85710" y="83913"/>
                  </a:lnTo>
                  <a:lnTo>
                    <a:pt x="80976" y="85380"/>
                  </a:lnTo>
                  <a:lnTo>
                    <a:pt x="75537" y="85599"/>
                  </a:lnTo>
                  <a:lnTo>
                    <a:pt x="70946" y="84304"/>
                  </a:lnTo>
                  <a:lnTo>
                    <a:pt x="66269" y="82523"/>
                  </a:lnTo>
                  <a:lnTo>
                    <a:pt x="66402" y="77636"/>
                  </a:lnTo>
                  <a:lnTo>
                    <a:pt x="69508" y="73674"/>
                  </a:lnTo>
                  <a:lnTo>
                    <a:pt x="69422" y="68254"/>
                  </a:lnTo>
                  <a:lnTo>
                    <a:pt x="67422" y="63197"/>
                  </a:lnTo>
                  <a:lnTo>
                    <a:pt x="66050" y="58596"/>
                  </a:lnTo>
                  <a:lnTo>
                    <a:pt x="63783" y="54100"/>
                  </a:lnTo>
                  <a:lnTo>
                    <a:pt x="60697" y="50376"/>
                  </a:lnTo>
                  <a:lnTo>
                    <a:pt x="56677" y="47766"/>
                  </a:lnTo>
                  <a:lnTo>
                    <a:pt x="56058" y="114746"/>
                  </a:lnTo>
                  <a:lnTo>
                    <a:pt x="51172" y="116355"/>
                  </a:lnTo>
                  <a:lnTo>
                    <a:pt x="47115" y="120156"/>
                  </a:lnTo>
                  <a:lnTo>
                    <a:pt x="43504" y="123776"/>
                  </a:lnTo>
                  <a:lnTo>
                    <a:pt x="38666" y="122975"/>
                  </a:lnTo>
                  <a:lnTo>
                    <a:pt x="33208" y="122699"/>
                  </a:lnTo>
                  <a:lnTo>
                    <a:pt x="27207" y="123547"/>
                  </a:lnTo>
                  <a:lnTo>
                    <a:pt x="22483" y="121842"/>
                  </a:lnTo>
                  <a:lnTo>
                    <a:pt x="17464" y="121261"/>
                  </a:lnTo>
                  <a:lnTo>
                    <a:pt x="13491" y="118251"/>
                  </a:lnTo>
                  <a:lnTo>
                    <a:pt x="12777" y="112927"/>
                  </a:lnTo>
                  <a:lnTo>
                    <a:pt x="9643" y="109059"/>
                  </a:lnTo>
                  <a:lnTo>
                    <a:pt x="4861" y="108059"/>
                  </a:lnTo>
                  <a:lnTo>
                    <a:pt x="2356" y="112222"/>
                  </a:lnTo>
                  <a:lnTo>
                    <a:pt x="4" y="116651"/>
                  </a:lnTo>
                  <a:lnTo>
                    <a:pt x="-158" y="122890"/>
                  </a:lnTo>
                  <a:lnTo>
                    <a:pt x="3442" y="127338"/>
                  </a:lnTo>
                  <a:lnTo>
                    <a:pt x="5604" y="133281"/>
                  </a:lnTo>
                  <a:lnTo>
                    <a:pt x="7596" y="140206"/>
                  </a:lnTo>
                  <a:lnTo>
                    <a:pt x="9539" y="146874"/>
                  </a:lnTo>
                  <a:lnTo>
                    <a:pt x="13691" y="155961"/>
                  </a:lnTo>
                  <a:lnTo>
                    <a:pt x="15682" y="160314"/>
                  </a:lnTo>
                  <a:lnTo>
                    <a:pt x="18597" y="166133"/>
                  </a:lnTo>
                  <a:lnTo>
                    <a:pt x="21464" y="170610"/>
                  </a:lnTo>
                  <a:lnTo>
                    <a:pt x="25160" y="175173"/>
                  </a:lnTo>
                  <a:lnTo>
                    <a:pt x="27226" y="180221"/>
                  </a:lnTo>
                  <a:lnTo>
                    <a:pt x="28065" y="185355"/>
                  </a:lnTo>
                  <a:lnTo>
                    <a:pt x="28379" y="193803"/>
                  </a:lnTo>
                  <a:lnTo>
                    <a:pt x="24312" y="198347"/>
                  </a:lnTo>
                  <a:lnTo>
                    <a:pt x="20587" y="203347"/>
                  </a:lnTo>
                  <a:lnTo>
                    <a:pt x="25388" y="209834"/>
                  </a:lnTo>
                  <a:lnTo>
                    <a:pt x="28150" y="213854"/>
                  </a:lnTo>
                  <a:lnTo>
                    <a:pt x="30770" y="219016"/>
                  </a:lnTo>
                  <a:lnTo>
                    <a:pt x="27569" y="223445"/>
                  </a:lnTo>
                  <a:lnTo>
                    <a:pt x="29455" y="229465"/>
                  </a:lnTo>
                  <a:lnTo>
                    <a:pt x="34437" y="224017"/>
                  </a:lnTo>
                  <a:lnTo>
                    <a:pt x="36294" y="228484"/>
                  </a:lnTo>
                  <a:lnTo>
                    <a:pt x="41647" y="230799"/>
                  </a:lnTo>
                  <a:lnTo>
                    <a:pt x="45419" y="233761"/>
                  </a:lnTo>
                  <a:lnTo>
                    <a:pt x="50667" y="238123"/>
                  </a:lnTo>
                  <a:lnTo>
                    <a:pt x="56116" y="239323"/>
                  </a:lnTo>
                  <a:close/>
                  <a:moveTo>
                    <a:pt x="190171" y="157532"/>
                  </a:moveTo>
                  <a:lnTo>
                    <a:pt x="184865" y="156389"/>
                  </a:lnTo>
                  <a:lnTo>
                    <a:pt x="181312" y="153113"/>
                  </a:lnTo>
                  <a:lnTo>
                    <a:pt x="177912" y="149760"/>
                  </a:lnTo>
                  <a:lnTo>
                    <a:pt x="176235" y="145169"/>
                  </a:lnTo>
                  <a:lnTo>
                    <a:pt x="173445" y="139397"/>
                  </a:lnTo>
                  <a:lnTo>
                    <a:pt x="176341" y="135567"/>
                  </a:lnTo>
                  <a:lnTo>
                    <a:pt x="179655" y="131567"/>
                  </a:lnTo>
                  <a:lnTo>
                    <a:pt x="182589" y="127624"/>
                  </a:lnTo>
                  <a:lnTo>
                    <a:pt x="185570" y="123737"/>
                  </a:lnTo>
                  <a:lnTo>
                    <a:pt x="189961" y="121480"/>
                  </a:lnTo>
                  <a:lnTo>
                    <a:pt x="194495" y="119575"/>
                  </a:lnTo>
                  <a:lnTo>
                    <a:pt x="199010" y="117498"/>
                  </a:lnTo>
                  <a:lnTo>
                    <a:pt x="202563" y="120928"/>
                  </a:lnTo>
                  <a:lnTo>
                    <a:pt x="206201" y="124185"/>
                  </a:lnTo>
                  <a:lnTo>
                    <a:pt x="210459" y="127233"/>
                  </a:lnTo>
                  <a:lnTo>
                    <a:pt x="212345" y="131615"/>
                  </a:lnTo>
                  <a:lnTo>
                    <a:pt x="209973" y="136044"/>
                  </a:lnTo>
                  <a:lnTo>
                    <a:pt x="207373" y="140625"/>
                  </a:lnTo>
                  <a:lnTo>
                    <a:pt x="204801" y="144892"/>
                  </a:lnTo>
                  <a:lnTo>
                    <a:pt x="199410" y="147236"/>
                  </a:lnTo>
                  <a:lnTo>
                    <a:pt x="194533" y="147779"/>
                  </a:lnTo>
                  <a:lnTo>
                    <a:pt x="192656" y="152236"/>
                  </a:lnTo>
                  <a:lnTo>
                    <a:pt x="190342" y="156465"/>
                  </a:lnTo>
                  <a:close/>
                  <a:moveTo>
                    <a:pt x="351343" y="506481"/>
                  </a:moveTo>
                  <a:lnTo>
                    <a:pt x="348534" y="502270"/>
                  </a:lnTo>
                  <a:lnTo>
                    <a:pt x="351343" y="506481"/>
                  </a:lnTo>
                  <a:close/>
                </a:path>
              </a:pathLst>
            </a:custGeom>
            <a:solidFill>
              <a:schemeClr val="bg1"/>
            </a:solidFill>
            <a:ln w="0" cap="flat">
              <a:solidFill>
                <a:schemeClr val="bg1"/>
              </a:solidFill>
              <a:prstDash val="solid"/>
              <a:miter/>
            </a:ln>
          </p:spPr>
          <p:txBody>
            <a:bodyPr rtlCol="0" anchor="ctr"/>
            <a:lstStyle/>
            <a:p>
              <a:endParaRPr lang="de-DE"/>
            </a:p>
          </p:txBody>
        </p:sp>
        <p:sp>
          <p:nvSpPr>
            <p:cNvPr id="113" name="Freihandform: Form 112">
              <a:extLst>
                <a:ext uri="{FF2B5EF4-FFF2-40B4-BE49-F238E27FC236}">
                  <a16:creationId xmlns:a16="http://schemas.microsoft.com/office/drawing/2014/main" id="{48288AAD-271D-8AE9-3252-468EB6CD636A}"/>
                </a:ext>
              </a:extLst>
            </p:cNvPr>
            <p:cNvSpPr/>
            <p:nvPr/>
          </p:nvSpPr>
          <p:spPr>
            <a:xfrm>
              <a:off x="7795733" y="3701202"/>
              <a:ext cx="75258" cy="62416"/>
            </a:xfrm>
            <a:custGeom>
              <a:avLst/>
              <a:gdLst>
                <a:gd name="connsiteX0" fmla="*/ 48362 w 62236"/>
                <a:gd name="connsiteY0" fmla="*/ 51519 h 51616"/>
                <a:gd name="connsiteX1" fmla="*/ 52972 w 62236"/>
                <a:gd name="connsiteY1" fmla="*/ 50005 h 51616"/>
                <a:gd name="connsiteX2" fmla="*/ 54887 w 62236"/>
                <a:gd name="connsiteY2" fmla="*/ 45594 h 51616"/>
                <a:gd name="connsiteX3" fmla="*/ 52801 w 62236"/>
                <a:gd name="connsiteY3" fmla="*/ 41299 h 51616"/>
                <a:gd name="connsiteX4" fmla="*/ 54678 w 62236"/>
                <a:gd name="connsiteY4" fmla="*/ 36774 h 51616"/>
                <a:gd name="connsiteX5" fmla="*/ 58859 w 62236"/>
                <a:gd name="connsiteY5" fmla="*/ 34126 h 51616"/>
                <a:gd name="connsiteX6" fmla="*/ 62078 w 62236"/>
                <a:gd name="connsiteY6" fmla="*/ 30450 h 51616"/>
                <a:gd name="connsiteX7" fmla="*/ 61802 w 62236"/>
                <a:gd name="connsiteY7" fmla="*/ 25678 h 51616"/>
                <a:gd name="connsiteX8" fmla="*/ 59706 w 62236"/>
                <a:gd name="connsiteY8" fmla="*/ 21125 h 51616"/>
                <a:gd name="connsiteX9" fmla="*/ 55420 w 62236"/>
                <a:gd name="connsiteY9" fmla="*/ 18982 h 51616"/>
                <a:gd name="connsiteX10" fmla="*/ 51153 w 62236"/>
                <a:gd name="connsiteY10" fmla="*/ 16067 h 51616"/>
                <a:gd name="connsiteX11" fmla="*/ 53049 w 62236"/>
                <a:gd name="connsiteY11" fmla="*/ 11571 h 51616"/>
                <a:gd name="connsiteX12" fmla="*/ 50458 w 62236"/>
                <a:gd name="connsiteY12" fmla="*/ 7332 h 51616"/>
                <a:gd name="connsiteX13" fmla="*/ 45057 w 62236"/>
                <a:gd name="connsiteY13" fmla="*/ 5599 h 51616"/>
                <a:gd name="connsiteX14" fmla="*/ 42047 w 62236"/>
                <a:gd name="connsiteY14" fmla="*/ 1351 h 51616"/>
                <a:gd name="connsiteX15" fmla="*/ 37284 w 62236"/>
                <a:gd name="connsiteY15" fmla="*/ 1703 h 51616"/>
                <a:gd name="connsiteX16" fmla="*/ 32875 w 62236"/>
                <a:gd name="connsiteY16" fmla="*/ -97 h 51616"/>
                <a:gd name="connsiteX17" fmla="*/ 27950 w 62236"/>
                <a:gd name="connsiteY17" fmla="*/ 2646 h 51616"/>
                <a:gd name="connsiteX18" fmla="*/ 24388 w 62236"/>
                <a:gd name="connsiteY18" fmla="*/ 6056 h 51616"/>
                <a:gd name="connsiteX19" fmla="*/ 19197 w 62236"/>
                <a:gd name="connsiteY19" fmla="*/ 5332 h 51616"/>
                <a:gd name="connsiteX20" fmla="*/ 14425 w 62236"/>
                <a:gd name="connsiteY20" fmla="*/ 5751 h 51616"/>
                <a:gd name="connsiteX21" fmla="*/ 10281 w 62236"/>
                <a:gd name="connsiteY21" fmla="*/ 3237 h 51616"/>
                <a:gd name="connsiteX22" fmla="*/ 4281 w 62236"/>
                <a:gd name="connsiteY22" fmla="*/ 7590 h 51616"/>
                <a:gd name="connsiteX23" fmla="*/ -158 w 62236"/>
                <a:gd name="connsiteY23" fmla="*/ 10142 h 51616"/>
                <a:gd name="connsiteX24" fmla="*/ 890 w 62236"/>
                <a:gd name="connsiteY24" fmla="*/ 14953 h 51616"/>
                <a:gd name="connsiteX25" fmla="*/ 3509 w 62236"/>
                <a:gd name="connsiteY25" fmla="*/ 18944 h 51616"/>
                <a:gd name="connsiteX26" fmla="*/ 8329 w 62236"/>
                <a:gd name="connsiteY26" fmla="*/ 18382 h 51616"/>
                <a:gd name="connsiteX27" fmla="*/ 11444 w 62236"/>
                <a:gd name="connsiteY27" fmla="*/ 22001 h 51616"/>
                <a:gd name="connsiteX28" fmla="*/ 14853 w 62236"/>
                <a:gd name="connsiteY28" fmla="*/ 25487 h 51616"/>
                <a:gd name="connsiteX29" fmla="*/ 18368 w 62236"/>
                <a:gd name="connsiteY29" fmla="*/ 28811 h 51616"/>
                <a:gd name="connsiteX30" fmla="*/ 23388 w 62236"/>
                <a:gd name="connsiteY30" fmla="*/ 29716 h 51616"/>
                <a:gd name="connsiteX31" fmla="*/ 26626 w 62236"/>
                <a:gd name="connsiteY31" fmla="*/ 33450 h 51616"/>
                <a:gd name="connsiteX32" fmla="*/ 26340 w 62236"/>
                <a:gd name="connsiteY32" fmla="*/ 38394 h 51616"/>
                <a:gd name="connsiteX33" fmla="*/ 31170 w 62236"/>
                <a:gd name="connsiteY33" fmla="*/ 40013 h 51616"/>
                <a:gd name="connsiteX34" fmla="*/ 35532 w 62236"/>
                <a:gd name="connsiteY34" fmla="*/ 37155 h 51616"/>
                <a:gd name="connsiteX35" fmla="*/ 38542 w 62236"/>
                <a:gd name="connsiteY35" fmla="*/ 40994 h 51616"/>
                <a:gd name="connsiteX36" fmla="*/ 41742 w 62236"/>
                <a:gd name="connsiteY36" fmla="*/ 44690 h 51616"/>
                <a:gd name="connsiteX37" fmla="*/ 45943 w 62236"/>
                <a:gd name="connsiteY37" fmla="*/ 47481 h 5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236" h="51616">
                  <a:moveTo>
                    <a:pt x="48362" y="51519"/>
                  </a:moveTo>
                  <a:lnTo>
                    <a:pt x="52972" y="50005"/>
                  </a:lnTo>
                  <a:lnTo>
                    <a:pt x="54887" y="45594"/>
                  </a:lnTo>
                  <a:lnTo>
                    <a:pt x="52801" y="41299"/>
                  </a:lnTo>
                  <a:lnTo>
                    <a:pt x="54678" y="36774"/>
                  </a:lnTo>
                  <a:lnTo>
                    <a:pt x="58859" y="34126"/>
                  </a:lnTo>
                  <a:lnTo>
                    <a:pt x="62078" y="30450"/>
                  </a:lnTo>
                  <a:lnTo>
                    <a:pt x="61802" y="25678"/>
                  </a:lnTo>
                  <a:lnTo>
                    <a:pt x="59706" y="21125"/>
                  </a:lnTo>
                  <a:lnTo>
                    <a:pt x="55420" y="18982"/>
                  </a:lnTo>
                  <a:lnTo>
                    <a:pt x="51153" y="16067"/>
                  </a:lnTo>
                  <a:lnTo>
                    <a:pt x="53049" y="11571"/>
                  </a:lnTo>
                  <a:lnTo>
                    <a:pt x="50458" y="7332"/>
                  </a:lnTo>
                  <a:lnTo>
                    <a:pt x="45057" y="5599"/>
                  </a:lnTo>
                  <a:lnTo>
                    <a:pt x="42047" y="1351"/>
                  </a:lnTo>
                  <a:lnTo>
                    <a:pt x="37284" y="1703"/>
                  </a:lnTo>
                  <a:lnTo>
                    <a:pt x="32875" y="-97"/>
                  </a:lnTo>
                  <a:lnTo>
                    <a:pt x="27950" y="2646"/>
                  </a:lnTo>
                  <a:lnTo>
                    <a:pt x="24388" y="6056"/>
                  </a:lnTo>
                  <a:lnTo>
                    <a:pt x="19197" y="5332"/>
                  </a:lnTo>
                  <a:lnTo>
                    <a:pt x="14425" y="5751"/>
                  </a:lnTo>
                  <a:lnTo>
                    <a:pt x="10281" y="3237"/>
                  </a:lnTo>
                  <a:lnTo>
                    <a:pt x="4281" y="7590"/>
                  </a:lnTo>
                  <a:lnTo>
                    <a:pt x="-158" y="10142"/>
                  </a:lnTo>
                  <a:lnTo>
                    <a:pt x="890" y="14953"/>
                  </a:lnTo>
                  <a:lnTo>
                    <a:pt x="3509" y="18944"/>
                  </a:lnTo>
                  <a:lnTo>
                    <a:pt x="8329" y="18382"/>
                  </a:lnTo>
                  <a:lnTo>
                    <a:pt x="11444" y="22001"/>
                  </a:lnTo>
                  <a:lnTo>
                    <a:pt x="14853" y="25487"/>
                  </a:lnTo>
                  <a:lnTo>
                    <a:pt x="18368" y="28811"/>
                  </a:lnTo>
                  <a:lnTo>
                    <a:pt x="23388" y="29716"/>
                  </a:lnTo>
                  <a:lnTo>
                    <a:pt x="26626" y="33450"/>
                  </a:lnTo>
                  <a:lnTo>
                    <a:pt x="26340" y="38394"/>
                  </a:lnTo>
                  <a:lnTo>
                    <a:pt x="31170" y="40013"/>
                  </a:lnTo>
                  <a:lnTo>
                    <a:pt x="35532" y="37155"/>
                  </a:lnTo>
                  <a:lnTo>
                    <a:pt x="38542" y="40994"/>
                  </a:lnTo>
                  <a:lnTo>
                    <a:pt x="41742" y="44690"/>
                  </a:lnTo>
                  <a:lnTo>
                    <a:pt x="45943" y="47481"/>
                  </a:lnTo>
                  <a:close/>
                </a:path>
              </a:pathLst>
            </a:custGeom>
            <a:solidFill>
              <a:srgbClr val="768EEB"/>
            </a:solidFill>
            <a:ln w="0" cap="flat">
              <a:solidFill>
                <a:srgbClr val="768EEB"/>
              </a:solidFill>
              <a:prstDash val="solid"/>
              <a:miter/>
            </a:ln>
          </p:spPr>
          <p:txBody>
            <a:bodyPr rtlCol="0" anchor="ctr"/>
            <a:lstStyle/>
            <a:p>
              <a:endParaRPr lang="de-DE"/>
            </a:p>
          </p:txBody>
        </p:sp>
        <p:sp>
          <p:nvSpPr>
            <p:cNvPr id="114" name="Freihandform: Form 113">
              <a:extLst>
                <a:ext uri="{FF2B5EF4-FFF2-40B4-BE49-F238E27FC236}">
                  <a16:creationId xmlns:a16="http://schemas.microsoft.com/office/drawing/2014/main" id="{2A7C5478-0DC9-EFFB-AAE0-654058998CA7}"/>
                </a:ext>
              </a:extLst>
            </p:cNvPr>
            <p:cNvSpPr/>
            <p:nvPr/>
          </p:nvSpPr>
          <p:spPr>
            <a:xfrm>
              <a:off x="7398570" y="4568286"/>
              <a:ext cx="118980" cy="89425"/>
            </a:xfrm>
            <a:custGeom>
              <a:avLst/>
              <a:gdLst>
                <a:gd name="connsiteX0" fmla="*/ 81843 w 98393"/>
                <a:gd name="connsiteY0" fmla="*/ 73855 h 73952"/>
                <a:gd name="connsiteX1" fmla="*/ 86710 w 98393"/>
                <a:gd name="connsiteY1" fmla="*/ 71855 h 73952"/>
                <a:gd name="connsiteX2" fmla="*/ 91539 w 98393"/>
                <a:gd name="connsiteY2" fmla="*/ 72722 h 73952"/>
                <a:gd name="connsiteX3" fmla="*/ 96397 w 98393"/>
                <a:gd name="connsiteY3" fmla="*/ 71531 h 73952"/>
                <a:gd name="connsiteX4" fmla="*/ 98235 w 98393"/>
                <a:gd name="connsiteY4" fmla="*/ 66826 h 73952"/>
                <a:gd name="connsiteX5" fmla="*/ 97073 w 98393"/>
                <a:gd name="connsiteY5" fmla="*/ 61187 h 73952"/>
                <a:gd name="connsiteX6" fmla="*/ 94511 w 98393"/>
                <a:gd name="connsiteY6" fmla="*/ 56996 h 73952"/>
                <a:gd name="connsiteX7" fmla="*/ 89596 w 98393"/>
                <a:gd name="connsiteY7" fmla="*/ 55558 h 73952"/>
                <a:gd name="connsiteX8" fmla="*/ 87072 w 98393"/>
                <a:gd name="connsiteY8" fmla="*/ 50919 h 73952"/>
                <a:gd name="connsiteX9" fmla="*/ 87586 w 98393"/>
                <a:gd name="connsiteY9" fmla="*/ 45480 h 73952"/>
                <a:gd name="connsiteX10" fmla="*/ 87339 w 98393"/>
                <a:gd name="connsiteY10" fmla="*/ 40403 h 73952"/>
                <a:gd name="connsiteX11" fmla="*/ 84100 w 98393"/>
                <a:gd name="connsiteY11" fmla="*/ 36879 h 73952"/>
                <a:gd name="connsiteX12" fmla="*/ 83148 w 98393"/>
                <a:gd name="connsiteY12" fmla="*/ 32078 h 73952"/>
                <a:gd name="connsiteX13" fmla="*/ 80081 w 98393"/>
                <a:gd name="connsiteY13" fmla="*/ 28440 h 73952"/>
                <a:gd name="connsiteX14" fmla="*/ 75414 w 98393"/>
                <a:gd name="connsiteY14" fmla="*/ 25925 h 73952"/>
                <a:gd name="connsiteX15" fmla="*/ 72108 w 98393"/>
                <a:gd name="connsiteY15" fmla="*/ 22030 h 73952"/>
                <a:gd name="connsiteX16" fmla="*/ 68108 w 98393"/>
                <a:gd name="connsiteY16" fmla="*/ 17420 h 73952"/>
                <a:gd name="connsiteX17" fmla="*/ 65650 w 98393"/>
                <a:gd name="connsiteY17" fmla="*/ 12800 h 73952"/>
                <a:gd name="connsiteX18" fmla="*/ 63098 w 98393"/>
                <a:gd name="connsiteY18" fmla="*/ 8457 h 73952"/>
                <a:gd name="connsiteX19" fmla="*/ 58002 w 98393"/>
                <a:gd name="connsiteY19" fmla="*/ 8542 h 73952"/>
                <a:gd name="connsiteX20" fmla="*/ 54135 w 98393"/>
                <a:gd name="connsiteY20" fmla="*/ 4970 h 73952"/>
                <a:gd name="connsiteX21" fmla="*/ 50544 w 98393"/>
                <a:gd name="connsiteY21" fmla="*/ 1617 h 73952"/>
                <a:gd name="connsiteX22" fmla="*/ 45638 w 98393"/>
                <a:gd name="connsiteY22" fmla="*/ -97 h 73952"/>
                <a:gd name="connsiteX23" fmla="*/ 40400 w 98393"/>
                <a:gd name="connsiteY23" fmla="*/ 27 h 73952"/>
                <a:gd name="connsiteX24" fmla="*/ 35408 w 98393"/>
                <a:gd name="connsiteY24" fmla="*/ 846 h 73952"/>
                <a:gd name="connsiteX25" fmla="*/ 30370 w 98393"/>
                <a:gd name="connsiteY25" fmla="*/ 875 h 73952"/>
                <a:gd name="connsiteX26" fmla="*/ 24693 w 98393"/>
                <a:gd name="connsiteY26" fmla="*/ 2265 h 73952"/>
                <a:gd name="connsiteX27" fmla="*/ 19873 w 98393"/>
                <a:gd name="connsiteY27" fmla="*/ 1951 h 73952"/>
                <a:gd name="connsiteX28" fmla="*/ 15492 w 98393"/>
                <a:gd name="connsiteY28" fmla="*/ 5713 h 73952"/>
                <a:gd name="connsiteX29" fmla="*/ 13520 w 98393"/>
                <a:gd name="connsiteY29" fmla="*/ 10047 h 73952"/>
                <a:gd name="connsiteX30" fmla="*/ 11834 w 98393"/>
                <a:gd name="connsiteY30" fmla="*/ 16658 h 73952"/>
                <a:gd name="connsiteX31" fmla="*/ 9015 w 98393"/>
                <a:gd name="connsiteY31" fmla="*/ 21144 h 73952"/>
                <a:gd name="connsiteX32" fmla="*/ 4205 w 98393"/>
                <a:gd name="connsiteY32" fmla="*/ 27897 h 73952"/>
                <a:gd name="connsiteX33" fmla="*/ -158 w 98393"/>
                <a:gd name="connsiteY33" fmla="*/ 31250 h 73952"/>
                <a:gd name="connsiteX34" fmla="*/ 2757 w 98393"/>
                <a:gd name="connsiteY34" fmla="*/ 35431 h 73952"/>
                <a:gd name="connsiteX35" fmla="*/ 6138 w 98393"/>
                <a:gd name="connsiteY35" fmla="*/ 39241 h 73952"/>
                <a:gd name="connsiteX36" fmla="*/ 8577 w 98393"/>
                <a:gd name="connsiteY36" fmla="*/ 43518 h 73952"/>
                <a:gd name="connsiteX37" fmla="*/ 10767 w 98393"/>
                <a:gd name="connsiteY37" fmla="*/ 47928 h 73952"/>
                <a:gd name="connsiteX38" fmla="*/ 30246 w 98393"/>
                <a:gd name="connsiteY38" fmla="*/ 52167 h 73952"/>
                <a:gd name="connsiteX39" fmla="*/ 34723 w 98393"/>
                <a:gd name="connsiteY39" fmla="*/ 49424 h 73952"/>
                <a:gd name="connsiteX40" fmla="*/ 40057 w 98393"/>
                <a:gd name="connsiteY40" fmla="*/ 48766 h 73952"/>
                <a:gd name="connsiteX41" fmla="*/ 44543 w 98393"/>
                <a:gd name="connsiteY41" fmla="*/ 51071 h 73952"/>
                <a:gd name="connsiteX42" fmla="*/ 49067 w 98393"/>
                <a:gd name="connsiteY42" fmla="*/ 54538 h 73952"/>
                <a:gd name="connsiteX43" fmla="*/ 53487 w 98393"/>
                <a:gd name="connsiteY43" fmla="*/ 52681 h 73952"/>
                <a:gd name="connsiteX44" fmla="*/ 57973 w 98393"/>
                <a:gd name="connsiteY44" fmla="*/ 54891 h 73952"/>
                <a:gd name="connsiteX45" fmla="*/ 53620 w 98393"/>
                <a:gd name="connsiteY45" fmla="*/ 57320 h 73952"/>
                <a:gd name="connsiteX46" fmla="*/ 48724 w 98393"/>
                <a:gd name="connsiteY46" fmla="*/ 58349 h 73952"/>
                <a:gd name="connsiteX47" fmla="*/ 43533 w 98393"/>
                <a:gd name="connsiteY47" fmla="*/ 56396 h 73952"/>
                <a:gd name="connsiteX48" fmla="*/ 38133 w 98393"/>
                <a:gd name="connsiteY48" fmla="*/ 53891 h 73952"/>
                <a:gd name="connsiteX49" fmla="*/ 33170 w 98393"/>
                <a:gd name="connsiteY49" fmla="*/ 56024 h 73952"/>
                <a:gd name="connsiteX50" fmla="*/ 27703 w 98393"/>
                <a:gd name="connsiteY50" fmla="*/ 56234 h 73952"/>
                <a:gd name="connsiteX51" fmla="*/ 10339 w 98393"/>
                <a:gd name="connsiteY51" fmla="*/ 59415 h 73952"/>
                <a:gd name="connsiteX52" fmla="*/ 8710 w 98393"/>
                <a:gd name="connsiteY52" fmla="*/ 65549 h 73952"/>
                <a:gd name="connsiteX53" fmla="*/ 8500 w 98393"/>
                <a:gd name="connsiteY53" fmla="*/ 70988 h 73952"/>
                <a:gd name="connsiteX54" fmla="*/ 13072 w 98393"/>
                <a:gd name="connsiteY54" fmla="*/ 73255 h 73952"/>
                <a:gd name="connsiteX55" fmla="*/ 18225 w 98393"/>
                <a:gd name="connsiteY55" fmla="*/ 71379 h 73952"/>
                <a:gd name="connsiteX56" fmla="*/ 23398 w 98393"/>
                <a:gd name="connsiteY56" fmla="*/ 71569 h 73952"/>
                <a:gd name="connsiteX57" fmla="*/ 28236 w 98393"/>
                <a:gd name="connsiteY57" fmla="*/ 71312 h 73952"/>
                <a:gd name="connsiteX58" fmla="*/ 32532 w 98393"/>
                <a:gd name="connsiteY58" fmla="*/ 68797 h 73952"/>
                <a:gd name="connsiteX59" fmla="*/ 39561 w 98393"/>
                <a:gd name="connsiteY59" fmla="*/ 67702 h 73952"/>
                <a:gd name="connsiteX60" fmla="*/ 46257 w 98393"/>
                <a:gd name="connsiteY60" fmla="*/ 67721 h 73952"/>
                <a:gd name="connsiteX61" fmla="*/ 53620 w 98393"/>
                <a:gd name="connsiteY61" fmla="*/ 67721 h 73952"/>
                <a:gd name="connsiteX62" fmla="*/ 63202 w 98393"/>
                <a:gd name="connsiteY62" fmla="*/ 67778 h 73952"/>
                <a:gd name="connsiteX63" fmla="*/ 68241 w 98393"/>
                <a:gd name="connsiteY63" fmla="*/ 68569 h 73952"/>
                <a:gd name="connsiteX64" fmla="*/ 72965 w 98393"/>
                <a:gd name="connsiteY64" fmla="*/ 69788 h 73952"/>
                <a:gd name="connsiteX65" fmla="*/ 77376 w 98393"/>
                <a:gd name="connsiteY65" fmla="*/ 71807 h 73952"/>
                <a:gd name="connsiteX66" fmla="*/ 81843 w 98393"/>
                <a:gd name="connsiteY66" fmla="*/ 73855 h 7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98393" h="73952">
                  <a:moveTo>
                    <a:pt x="81843" y="73855"/>
                  </a:moveTo>
                  <a:lnTo>
                    <a:pt x="86710" y="71855"/>
                  </a:lnTo>
                  <a:lnTo>
                    <a:pt x="91539" y="72722"/>
                  </a:lnTo>
                  <a:lnTo>
                    <a:pt x="96397" y="71531"/>
                  </a:lnTo>
                  <a:lnTo>
                    <a:pt x="98235" y="66826"/>
                  </a:lnTo>
                  <a:lnTo>
                    <a:pt x="97073" y="61187"/>
                  </a:lnTo>
                  <a:lnTo>
                    <a:pt x="94511" y="56996"/>
                  </a:lnTo>
                  <a:lnTo>
                    <a:pt x="89596" y="55558"/>
                  </a:lnTo>
                  <a:lnTo>
                    <a:pt x="87072" y="50919"/>
                  </a:lnTo>
                  <a:lnTo>
                    <a:pt x="87586" y="45480"/>
                  </a:lnTo>
                  <a:lnTo>
                    <a:pt x="87339" y="40403"/>
                  </a:lnTo>
                  <a:lnTo>
                    <a:pt x="84100" y="36879"/>
                  </a:lnTo>
                  <a:lnTo>
                    <a:pt x="83148" y="32078"/>
                  </a:lnTo>
                  <a:lnTo>
                    <a:pt x="80081" y="28440"/>
                  </a:lnTo>
                  <a:lnTo>
                    <a:pt x="75414" y="25925"/>
                  </a:lnTo>
                  <a:lnTo>
                    <a:pt x="72108" y="22030"/>
                  </a:lnTo>
                  <a:lnTo>
                    <a:pt x="68108" y="17420"/>
                  </a:lnTo>
                  <a:lnTo>
                    <a:pt x="65650" y="12800"/>
                  </a:lnTo>
                  <a:lnTo>
                    <a:pt x="63098" y="8457"/>
                  </a:lnTo>
                  <a:lnTo>
                    <a:pt x="58002" y="8542"/>
                  </a:lnTo>
                  <a:lnTo>
                    <a:pt x="54135" y="4970"/>
                  </a:lnTo>
                  <a:lnTo>
                    <a:pt x="50544" y="1617"/>
                  </a:lnTo>
                  <a:lnTo>
                    <a:pt x="45638" y="-97"/>
                  </a:lnTo>
                  <a:lnTo>
                    <a:pt x="40400" y="27"/>
                  </a:lnTo>
                  <a:lnTo>
                    <a:pt x="35408" y="846"/>
                  </a:lnTo>
                  <a:lnTo>
                    <a:pt x="30370" y="875"/>
                  </a:lnTo>
                  <a:lnTo>
                    <a:pt x="24693" y="2265"/>
                  </a:lnTo>
                  <a:lnTo>
                    <a:pt x="19873" y="1951"/>
                  </a:lnTo>
                  <a:lnTo>
                    <a:pt x="15492" y="5713"/>
                  </a:lnTo>
                  <a:lnTo>
                    <a:pt x="13520" y="10047"/>
                  </a:lnTo>
                  <a:lnTo>
                    <a:pt x="11834" y="16658"/>
                  </a:lnTo>
                  <a:lnTo>
                    <a:pt x="9015" y="21144"/>
                  </a:lnTo>
                  <a:lnTo>
                    <a:pt x="4205" y="27897"/>
                  </a:lnTo>
                  <a:lnTo>
                    <a:pt x="-158" y="31250"/>
                  </a:lnTo>
                  <a:lnTo>
                    <a:pt x="2757" y="35431"/>
                  </a:lnTo>
                  <a:lnTo>
                    <a:pt x="6138" y="39241"/>
                  </a:lnTo>
                  <a:lnTo>
                    <a:pt x="8577" y="43518"/>
                  </a:lnTo>
                  <a:lnTo>
                    <a:pt x="10767" y="47928"/>
                  </a:lnTo>
                  <a:lnTo>
                    <a:pt x="30246" y="52167"/>
                  </a:lnTo>
                  <a:lnTo>
                    <a:pt x="34723" y="49424"/>
                  </a:lnTo>
                  <a:lnTo>
                    <a:pt x="40057" y="48766"/>
                  </a:lnTo>
                  <a:lnTo>
                    <a:pt x="44543" y="51071"/>
                  </a:lnTo>
                  <a:lnTo>
                    <a:pt x="49067" y="54538"/>
                  </a:lnTo>
                  <a:lnTo>
                    <a:pt x="53487" y="52681"/>
                  </a:lnTo>
                  <a:lnTo>
                    <a:pt x="57973" y="54891"/>
                  </a:lnTo>
                  <a:lnTo>
                    <a:pt x="53620" y="57320"/>
                  </a:lnTo>
                  <a:lnTo>
                    <a:pt x="48724" y="58349"/>
                  </a:lnTo>
                  <a:lnTo>
                    <a:pt x="43533" y="56396"/>
                  </a:lnTo>
                  <a:lnTo>
                    <a:pt x="38133" y="53891"/>
                  </a:lnTo>
                  <a:lnTo>
                    <a:pt x="33170" y="56024"/>
                  </a:lnTo>
                  <a:lnTo>
                    <a:pt x="27703" y="56234"/>
                  </a:lnTo>
                  <a:lnTo>
                    <a:pt x="10339" y="59415"/>
                  </a:lnTo>
                  <a:lnTo>
                    <a:pt x="8710" y="65549"/>
                  </a:lnTo>
                  <a:lnTo>
                    <a:pt x="8500" y="70988"/>
                  </a:lnTo>
                  <a:lnTo>
                    <a:pt x="13072" y="73255"/>
                  </a:lnTo>
                  <a:lnTo>
                    <a:pt x="18225" y="71379"/>
                  </a:lnTo>
                  <a:lnTo>
                    <a:pt x="23398" y="71569"/>
                  </a:lnTo>
                  <a:lnTo>
                    <a:pt x="28236" y="71312"/>
                  </a:lnTo>
                  <a:lnTo>
                    <a:pt x="32532" y="68797"/>
                  </a:lnTo>
                  <a:lnTo>
                    <a:pt x="39561" y="67702"/>
                  </a:lnTo>
                  <a:lnTo>
                    <a:pt x="46257" y="67721"/>
                  </a:lnTo>
                  <a:lnTo>
                    <a:pt x="53620" y="67721"/>
                  </a:lnTo>
                  <a:lnTo>
                    <a:pt x="63202" y="67778"/>
                  </a:lnTo>
                  <a:lnTo>
                    <a:pt x="68241" y="68569"/>
                  </a:lnTo>
                  <a:lnTo>
                    <a:pt x="72965" y="69788"/>
                  </a:lnTo>
                  <a:lnTo>
                    <a:pt x="77376" y="71807"/>
                  </a:lnTo>
                  <a:lnTo>
                    <a:pt x="81843" y="73855"/>
                  </a:lnTo>
                  <a:close/>
                </a:path>
              </a:pathLst>
            </a:custGeom>
            <a:solidFill>
              <a:srgbClr val="768EEB"/>
            </a:solidFill>
            <a:ln w="0" cap="flat">
              <a:solidFill>
                <a:srgbClr val="768EEB"/>
              </a:solidFill>
              <a:prstDash val="solid"/>
              <a:miter/>
            </a:ln>
          </p:spPr>
          <p:txBody>
            <a:bodyPr rtlCol="0" anchor="ctr"/>
            <a:lstStyle/>
            <a:p>
              <a:endParaRPr lang="de-DE"/>
            </a:p>
          </p:txBody>
        </p:sp>
        <p:sp>
          <p:nvSpPr>
            <p:cNvPr id="115" name="Freihandform: Form 114">
              <a:extLst>
                <a:ext uri="{FF2B5EF4-FFF2-40B4-BE49-F238E27FC236}">
                  <a16:creationId xmlns:a16="http://schemas.microsoft.com/office/drawing/2014/main" id="{4A22A32A-222D-DF75-AD36-6BA2A3517D3F}"/>
                </a:ext>
              </a:extLst>
            </p:cNvPr>
            <p:cNvSpPr/>
            <p:nvPr/>
          </p:nvSpPr>
          <p:spPr>
            <a:xfrm>
              <a:off x="8013217" y="3843241"/>
              <a:ext cx="58936" cy="40900"/>
            </a:xfrm>
            <a:custGeom>
              <a:avLst/>
              <a:gdLst>
                <a:gd name="connsiteX0" fmla="*/ 28922 w 48738"/>
                <a:gd name="connsiteY0" fmla="*/ 33727 h 33823"/>
                <a:gd name="connsiteX1" fmla="*/ 31093 w 48738"/>
                <a:gd name="connsiteY1" fmla="*/ 29164 h 33823"/>
                <a:gd name="connsiteX2" fmla="*/ 33751 w 48738"/>
                <a:gd name="connsiteY2" fmla="*/ 24830 h 33823"/>
                <a:gd name="connsiteX3" fmla="*/ 37675 w 48738"/>
                <a:gd name="connsiteY3" fmla="*/ 21925 h 33823"/>
                <a:gd name="connsiteX4" fmla="*/ 36065 w 48738"/>
                <a:gd name="connsiteY4" fmla="*/ 17439 h 33823"/>
                <a:gd name="connsiteX5" fmla="*/ 40276 w 48738"/>
                <a:gd name="connsiteY5" fmla="*/ 13638 h 33823"/>
                <a:gd name="connsiteX6" fmla="*/ 44981 w 48738"/>
                <a:gd name="connsiteY6" fmla="*/ 10352 h 33823"/>
                <a:gd name="connsiteX7" fmla="*/ 48581 w 48738"/>
                <a:gd name="connsiteY7" fmla="*/ 6952 h 33823"/>
                <a:gd name="connsiteX8" fmla="*/ 47809 w 48738"/>
                <a:gd name="connsiteY8" fmla="*/ 1951 h 33823"/>
                <a:gd name="connsiteX9" fmla="*/ 43504 w 48738"/>
                <a:gd name="connsiteY9" fmla="*/ -97 h 33823"/>
                <a:gd name="connsiteX10" fmla="*/ 39294 w 48738"/>
                <a:gd name="connsiteY10" fmla="*/ 2865 h 33823"/>
                <a:gd name="connsiteX11" fmla="*/ 34960 w 48738"/>
                <a:gd name="connsiteY11" fmla="*/ 4885 h 33823"/>
                <a:gd name="connsiteX12" fmla="*/ 30074 w 48738"/>
                <a:gd name="connsiteY12" fmla="*/ 4656 h 33823"/>
                <a:gd name="connsiteX13" fmla="*/ 25264 w 48738"/>
                <a:gd name="connsiteY13" fmla="*/ 4875 h 33823"/>
                <a:gd name="connsiteX14" fmla="*/ 21644 w 48738"/>
                <a:gd name="connsiteY14" fmla="*/ 8075 h 33823"/>
                <a:gd name="connsiteX15" fmla="*/ 16844 w 48738"/>
                <a:gd name="connsiteY15" fmla="*/ 9952 h 33823"/>
                <a:gd name="connsiteX16" fmla="*/ 12015 w 48738"/>
                <a:gd name="connsiteY16" fmla="*/ 9609 h 33823"/>
                <a:gd name="connsiteX17" fmla="*/ 7700 w 48738"/>
                <a:gd name="connsiteY17" fmla="*/ 7571 h 33823"/>
                <a:gd name="connsiteX18" fmla="*/ 3299 w 48738"/>
                <a:gd name="connsiteY18" fmla="*/ 9447 h 33823"/>
                <a:gd name="connsiteX19" fmla="*/ -158 w 48738"/>
                <a:gd name="connsiteY19" fmla="*/ 12724 h 33823"/>
                <a:gd name="connsiteX20" fmla="*/ 3747 w 48738"/>
                <a:gd name="connsiteY20" fmla="*/ 15581 h 33823"/>
                <a:gd name="connsiteX21" fmla="*/ 1137 w 48738"/>
                <a:gd name="connsiteY21" fmla="*/ 19629 h 33823"/>
                <a:gd name="connsiteX22" fmla="*/ 2718 w 48738"/>
                <a:gd name="connsiteY22" fmla="*/ 24220 h 33823"/>
                <a:gd name="connsiteX23" fmla="*/ 6709 w 48738"/>
                <a:gd name="connsiteY23" fmla="*/ 26973 h 33823"/>
                <a:gd name="connsiteX24" fmla="*/ 3575 w 48738"/>
                <a:gd name="connsiteY24" fmla="*/ 31126 h 33823"/>
                <a:gd name="connsiteX25" fmla="*/ 8053 w 48738"/>
                <a:gd name="connsiteY25" fmla="*/ 32964 h 33823"/>
                <a:gd name="connsiteX26" fmla="*/ 12891 w 48738"/>
                <a:gd name="connsiteY26" fmla="*/ 32602 h 33823"/>
                <a:gd name="connsiteX27" fmla="*/ 17739 w 48738"/>
                <a:gd name="connsiteY27" fmla="*/ 30707 h 33823"/>
                <a:gd name="connsiteX28" fmla="*/ 22749 w 48738"/>
                <a:gd name="connsiteY28" fmla="*/ 31974 h 33823"/>
                <a:gd name="connsiteX29" fmla="*/ 28922 w 48738"/>
                <a:gd name="connsiteY29" fmla="*/ 33727 h 3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738" h="33823">
                  <a:moveTo>
                    <a:pt x="28922" y="33727"/>
                  </a:moveTo>
                  <a:lnTo>
                    <a:pt x="31093" y="29164"/>
                  </a:lnTo>
                  <a:lnTo>
                    <a:pt x="33751" y="24830"/>
                  </a:lnTo>
                  <a:lnTo>
                    <a:pt x="37675" y="21925"/>
                  </a:lnTo>
                  <a:lnTo>
                    <a:pt x="36065" y="17439"/>
                  </a:lnTo>
                  <a:lnTo>
                    <a:pt x="40276" y="13638"/>
                  </a:lnTo>
                  <a:lnTo>
                    <a:pt x="44981" y="10352"/>
                  </a:lnTo>
                  <a:lnTo>
                    <a:pt x="48581" y="6952"/>
                  </a:lnTo>
                  <a:lnTo>
                    <a:pt x="47809" y="1951"/>
                  </a:lnTo>
                  <a:lnTo>
                    <a:pt x="43504" y="-97"/>
                  </a:lnTo>
                  <a:lnTo>
                    <a:pt x="39294" y="2865"/>
                  </a:lnTo>
                  <a:lnTo>
                    <a:pt x="34960" y="4885"/>
                  </a:lnTo>
                  <a:lnTo>
                    <a:pt x="30074" y="4656"/>
                  </a:lnTo>
                  <a:lnTo>
                    <a:pt x="25264" y="4875"/>
                  </a:lnTo>
                  <a:lnTo>
                    <a:pt x="21644" y="8075"/>
                  </a:lnTo>
                  <a:lnTo>
                    <a:pt x="16844" y="9952"/>
                  </a:lnTo>
                  <a:lnTo>
                    <a:pt x="12015" y="9609"/>
                  </a:lnTo>
                  <a:lnTo>
                    <a:pt x="7700" y="7571"/>
                  </a:lnTo>
                  <a:lnTo>
                    <a:pt x="3299" y="9447"/>
                  </a:lnTo>
                  <a:lnTo>
                    <a:pt x="-158" y="12724"/>
                  </a:lnTo>
                  <a:lnTo>
                    <a:pt x="3747" y="15581"/>
                  </a:lnTo>
                  <a:lnTo>
                    <a:pt x="1137" y="19629"/>
                  </a:lnTo>
                  <a:lnTo>
                    <a:pt x="2718" y="24220"/>
                  </a:lnTo>
                  <a:lnTo>
                    <a:pt x="6709" y="26973"/>
                  </a:lnTo>
                  <a:lnTo>
                    <a:pt x="3575" y="31126"/>
                  </a:lnTo>
                  <a:lnTo>
                    <a:pt x="8053" y="32964"/>
                  </a:lnTo>
                  <a:lnTo>
                    <a:pt x="12891" y="32602"/>
                  </a:lnTo>
                  <a:lnTo>
                    <a:pt x="17739" y="30707"/>
                  </a:lnTo>
                  <a:lnTo>
                    <a:pt x="22749" y="31974"/>
                  </a:lnTo>
                  <a:lnTo>
                    <a:pt x="28922" y="33727"/>
                  </a:lnTo>
                  <a:close/>
                </a:path>
              </a:pathLst>
            </a:custGeom>
            <a:solidFill>
              <a:srgbClr val="768EEB"/>
            </a:solidFill>
            <a:ln w="0" cap="flat">
              <a:solidFill>
                <a:srgbClr val="768EEB"/>
              </a:solidFill>
              <a:prstDash val="solid"/>
              <a:miter/>
            </a:ln>
          </p:spPr>
          <p:txBody>
            <a:bodyPr rtlCol="0" anchor="ctr"/>
            <a:lstStyle/>
            <a:p>
              <a:endParaRPr lang="de-DE"/>
            </a:p>
          </p:txBody>
        </p:sp>
        <p:sp>
          <p:nvSpPr>
            <p:cNvPr id="116" name="Freihandform: Form 115">
              <a:extLst>
                <a:ext uri="{FF2B5EF4-FFF2-40B4-BE49-F238E27FC236}">
                  <a16:creationId xmlns:a16="http://schemas.microsoft.com/office/drawing/2014/main" id="{1AD869F3-DE33-0AF2-296D-7A3E858BA349}"/>
                </a:ext>
              </a:extLst>
            </p:cNvPr>
            <p:cNvSpPr/>
            <p:nvPr/>
          </p:nvSpPr>
          <p:spPr>
            <a:xfrm>
              <a:off x="7479899" y="4704901"/>
              <a:ext cx="59144" cy="62243"/>
            </a:xfrm>
            <a:custGeom>
              <a:avLst/>
              <a:gdLst>
                <a:gd name="connsiteX0" fmla="*/ 11263 w 48910"/>
                <a:gd name="connsiteY0" fmla="*/ 43613 h 51473"/>
                <a:gd name="connsiteX1" fmla="*/ 8891 w 48910"/>
                <a:gd name="connsiteY1" fmla="*/ 39460 h 51473"/>
                <a:gd name="connsiteX2" fmla="*/ 11263 w 48910"/>
                <a:gd name="connsiteY2" fmla="*/ 43613 h 51473"/>
                <a:gd name="connsiteX3" fmla="*/ 28874 w 48910"/>
                <a:gd name="connsiteY3" fmla="*/ 51376 h 51473"/>
                <a:gd name="connsiteX4" fmla="*/ 31856 w 48910"/>
                <a:gd name="connsiteY4" fmla="*/ 46985 h 51473"/>
                <a:gd name="connsiteX5" fmla="*/ 35323 w 48910"/>
                <a:gd name="connsiteY5" fmla="*/ 43632 h 51473"/>
                <a:gd name="connsiteX6" fmla="*/ 39885 w 48910"/>
                <a:gd name="connsiteY6" fmla="*/ 40680 h 51473"/>
                <a:gd name="connsiteX7" fmla="*/ 43562 w 48910"/>
                <a:gd name="connsiteY7" fmla="*/ 37146 h 51473"/>
                <a:gd name="connsiteX8" fmla="*/ 45267 w 48910"/>
                <a:gd name="connsiteY8" fmla="*/ 30955 h 51473"/>
                <a:gd name="connsiteX9" fmla="*/ 48753 w 48910"/>
                <a:gd name="connsiteY9" fmla="*/ 27021 h 51473"/>
                <a:gd name="connsiteX10" fmla="*/ 44010 w 48910"/>
                <a:gd name="connsiteY10" fmla="*/ 27811 h 51473"/>
                <a:gd name="connsiteX11" fmla="*/ 45410 w 48910"/>
                <a:gd name="connsiteY11" fmla="*/ 22934 h 51473"/>
                <a:gd name="connsiteX12" fmla="*/ 43781 w 48910"/>
                <a:gd name="connsiteY12" fmla="*/ 16801 h 51473"/>
                <a:gd name="connsiteX13" fmla="*/ 42743 w 48910"/>
                <a:gd name="connsiteY13" fmla="*/ 11838 h 51473"/>
                <a:gd name="connsiteX14" fmla="*/ 39533 w 48910"/>
                <a:gd name="connsiteY14" fmla="*/ 8295 h 51473"/>
                <a:gd name="connsiteX15" fmla="*/ 37161 w 48910"/>
                <a:gd name="connsiteY15" fmla="*/ 4075 h 51473"/>
                <a:gd name="connsiteX16" fmla="*/ 33961 w 48910"/>
                <a:gd name="connsiteY16" fmla="*/ 379 h 51473"/>
                <a:gd name="connsiteX17" fmla="*/ 22226 w 48910"/>
                <a:gd name="connsiteY17" fmla="*/ -97 h 51473"/>
                <a:gd name="connsiteX18" fmla="*/ 16882 w 48910"/>
                <a:gd name="connsiteY18" fmla="*/ 1437 h 51473"/>
                <a:gd name="connsiteX19" fmla="*/ 11967 w 48910"/>
                <a:gd name="connsiteY19" fmla="*/ 4047 h 51473"/>
                <a:gd name="connsiteX20" fmla="*/ 9624 w 48910"/>
                <a:gd name="connsiteY20" fmla="*/ 8352 h 51473"/>
                <a:gd name="connsiteX21" fmla="*/ 5929 w 48910"/>
                <a:gd name="connsiteY21" fmla="*/ 11752 h 51473"/>
                <a:gd name="connsiteX22" fmla="*/ 2719 w 48910"/>
                <a:gd name="connsiteY22" fmla="*/ 15324 h 51473"/>
                <a:gd name="connsiteX23" fmla="*/ -158 w 48910"/>
                <a:gd name="connsiteY23" fmla="*/ 19772 h 51473"/>
                <a:gd name="connsiteX24" fmla="*/ 1166 w 48910"/>
                <a:gd name="connsiteY24" fmla="*/ 24563 h 51473"/>
                <a:gd name="connsiteX25" fmla="*/ 1366 w 48910"/>
                <a:gd name="connsiteY25" fmla="*/ 29888 h 51473"/>
                <a:gd name="connsiteX26" fmla="*/ 5671 w 48910"/>
                <a:gd name="connsiteY26" fmla="*/ 32069 h 51473"/>
                <a:gd name="connsiteX27" fmla="*/ 6824 w 48910"/>
                <a:gd name="connsiteY27" fmla="*/ 36784 h 51473"/>
                <a:gd name="connsiteX28" fmla="*/ 12272 w 48910"/>
                <a:gd name="connsiteY28" fmla="*/ 37575 h 51473"/>
                <a:gd name="connsiteX29" fmla="*/ 12405 w 48910"/>
                <a:gd name="connsiteY29" fmla="*/ 42623 h 51473"/>
                <a:gd name="connsiteX30" fmla="*/ 20473 w 48910"/>
                <a:gd name="connsiteY30" fmla="*/ 46614 h 51473"/>
                <a:gd name="connsiteX31" fmla="*/ 24807 w 48910"/>
                <a:gd name="connsiteY31" fmla="*/ 48642 h 51473"/>
                <a:gd name="connsiteX32" fmla="*/ 28874 w 48910"/>
                <a:gd name="connsiteY32" fmla="*/ 51376 h 5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910" h="51473">
                  <a:moveTo>
                    <a:pt x="11263" y="43613"/>
                  </a:moveTo>
                  <a:lnTo>
                    <a:pt x="8891" y="39460"/>
                  </a:lnTo>
                  <a:lnTo>
                    <a:pt x="11263" y="43613"/>
                  </a:lnTo>
                  <a:close/>
                  <a:moveTo>
                    <a:pt x="28874" y="51376"/>
                  </a:moveTo>
                  <a:lnTo>
                    <a:pt x="31856" y="46985"/>
                  </a:lnTo>
                  <a:lnTo>
                    <a:pt x="35323" y="43632"/>
                  </a:lnTo>
                  <a:lnTo>
                    <a:pt x="39885" y="40680"/>
                  </a:lnTo>
                  <a:lnTo>
                    <a:pt x="43562" y="37146"/>
                  </a:lnTo>
                  <a:lnTo>
                    <a:pt x="45267" y="30955"/>
                  </a:lnTo>
                  <a:lnTo>
                    <a:pt x="48753" y="27021"/>
                  </a:lnTo>
                  <a:lnTo>
                    <a:pt x="44010" y="27811"/>
                  </a:lnTo>
                  <a:lnTo>
                    <a:pt x="45410" y="22934"/>
                  </a:lnTo>
                  <a:lnTo>
                    <a:pt x="43781" y="16801"/>
                  </a:lnTo>
                  <a:lnTo>
                    <a:pt x="42743" y="11838"/>
                  </a:lnTo>
                  <a:lnTo>
                    <a:pt x="39533" y="8295"/>
                  </a:lnTo>
                  <a:lnTo>
                    <a:pt x="37161" y="4075"/>
                  </a:lnTo>
                  <a:lnTo>
                    <a:pt x="33961" y="379"/>
                  </a:lnTo>
                  <a:lnTo>
                    <a:pt x="22226" y="-97"/>
                  </a:lnTo>
                  <a:lnTo>
                    <a:pt x="16882" y="1437"/>
                  </a:lnTo>
                  <a:lnTo>
                    <a:pt x="11967" y="4047"/>
                  </a:lnTo>
                  <a:lnTo>
                    <a:pt x="9624" y="8352"/>
                  </a:lnTo>
                  <a:lnTo>
                    <a:pt x="5929" y="11752"/>
                  </a:lnTo>
                  <a:lnTo>
                    <a:pt x="2719" y="15324"/>
                  </a:lnTo>
                  <a:lnTo>
                    <a:pt x="-158" y="19772"/>
                  </a:lnTo>
                  <a:lnTo>
                    <a:pt x="1166" y="24563"/>
                  </a:lnTo>
                  <a:lnTo>
                    <a:pt x="1366" y="29888"/>
                  </a:lnTo>
                  <a:lnTo>
                    <a:pt x="5671" y="32069"/>
                  </a:lnTo>
                  <a:lnTo>
                    <a:pt x="6824" y="36784"/>
                  </a:lnTo>
                  <a:lnTo>
                    <a:pt x="12272" y="37575"/>
                  </a:lnTo>
                  <a:lnTo>
                    <a:pt x="12405" y="42623"/>
                  </a:lnTo>
                  <a:lnTo>
                    <a:pt x="20473" y="46614"/>
                  </a:lnTo>
                  <a:lnTo>
                    <a:pt x="24807" y="48642"/>
                  </a:lnTo>
                  <a:lnTo>
                    <a:pt x="28874" y="51376"/>
                  </a:lnTo>
                  <a:close/>
                </a:path>
              </a:pathLst>
            </a:custGeom>
            <a:solidFill>
              <a:srgbClr val="768EEB"/>
            </a:solidFill>
            <a:ln w="0" cap="flat">
              <a:solidFill>
                <a:srgbClr val="768EEB"/>
              </a:solidFill>
              <a:prstDash val="solid"/>
              <a:miter/>
            </a:ln>
          </p:spPr>
          <p:txBody>
            <a:bodyPr rtlCol="0" anchor="ctr"/>
            <a:lstStyle/>
            <a:p>
              <a:endParaRPr lang="de-DE"/>
            </a:p>
          </p:txBody>
        </p:sp>
        <p:sp>
          <p:nvSpPr>
            <p:cNvPr id="117" name="Freihandform: Form 116">
              <a:extLst>
                <a:ext uri="{FF2B5EF4-FFF2-40B4-BE49-F238E27FC236}">
                  <a16:creationId xmlns:a16="http://schemas.microsoft.com/office/drawing/2014/main" id="{4EAC3CCF-1723-7929-546A-9FE47838074C}"/>
                </a:ext>
              </a:extLst>
            </p:cNvPr>
            <p:cNvSpPr/>
            <p:nvPr/>
          </p:nvSpPr>
          <p:spPr>
            <a:xfrm>
              <a:off x="9816897" y="4879513"/>
              <a:ext cx="5873" cy="1635"/>
            </a:xfrm>
            <a:custGeom>
              <a:avLst/>
              <a:gdLst>
                <a:gd name="connsiteX0" fmla="*/ 32 w 4857"/>
                <a:gd name="connsiteY0" fmla="*/ 1256 h 1352"/>
                <a:gd name="connsiteX1" fmla="*/ 4700 w 4857"/>
                <a:gd name="connsiteY1" fmla="*/ 303 h 1352"/>
                <a:gd name="connsiteX2" fmla="*/ -158 w 4857"/>
                <a:gd name="connsiteY2" fmla="*/ -97 h 1352"/>
              </a:gdLst>
              <a:ahLst/>
              <a:cxnLst>
                <a:cxn ang="0">
                  <a:pos x="connsiteX0" y="connsiteY0"/>
                </a:cxn>
                <a:cxn ang="0">
                  <a:pos x="connsiteX1" y="connsiteY1"/>
                </a:cxn>
                <a:cxn ang="0">
                  <a:pos x="connsiteX2" y="connsiteY2"/>
                </a:cxn>
              </a:cxnLst>
              <a:rect l="l" t="t" r="r" b="b"/>
              <a:pathLst>
                <a:path w="4857" h="1352">
                  <a:moveTo>
                    <a:pt x="32" y="1256"/>
                  </a:moveTo>
                  <a:lnTo>
                    <a:pt x="4700" y="303"/>
                  </a:lnTo>
                  <a:lnTo>
                    <a:pt x="-158" y="-97"/>
                  </a:lnTo>
                  <a:close/>
                </a:path>
              </a:pathLst>
            </a:custGeom>
            <a:solidFill>
              <a:srgbClr val="768EEB"/>
            </a:solidFill>
            <a:ln w="0" cap="flat">
              <a:solidFill>
                <a:srgbClr val="768EEB"/>
              </a:solidFill>
              <a:prstDash val="solid"/>
              <a:miter/>
            </a:ln>
          </p:spPr>
          <p:txBody>
            <a:bodyPr rtlCol="0" anchor="ctr"/>
            <a:lstStyle/>
            <a:p>
              <a:endParaRPr lang="de-DE"/>
            </a:p>
          </p:txBody>
        </p:sp>
        <p:sp>
          <p:nvSpPr>
            <p:cNvPr id="118" name="Freihandform: Form 117">
              <a:extLst>
                <a:ext uri="{FF2B5EF4-FFF2-40B4-BE49-F238E27FC236}">
                  <a16:creationId xmlns:a16="http://schemas.microsoft.com/office/drawing/2014/main" id="{FD793BEC-DFE6-6981-AE31-1ABCEF8EE875}"/>
                </a:ext>
              </a:extLst>
            </p:cNvPr>
            <p:cNvSpPr/>
            <p:nvPr/>
          </p:nvSpPr>
          <p:spPr>
            <a:xfrm>
              <a:off x="8564616" y="4664461"/>
              <a:ext cx="205975" cy="274657"/>
            </a:xfrm>
            <a:custGeom>
              <a:avLst/>
              <a:gdLst>
                <a:gd name="connsiteX0" fmla="*/ 9281 w 170335"/>
                <a:gd name="connsiteY0" fmla="*/ 227036 h 227133"/>
                <a:gd name="connsiteX1" fmla="*/ 12138 w 170335"/>
                <a:gd name="connsiteY1" fmla="*/ 222807 h 227133"/>
                <a:gd name="connsiteX2" fmla="*/ 16377 w 170335"/>
                <a:gd name="connsiteY2" fmla="*/ 216254 h 227133"/>
                <a:gd name="connsiteX3" fmla="*/ 21883 w 170335"/>
                <a:gd name="connsiteY3" fmla="*/ 209729 h 227133"/>
                <a:gd name="connsiteX4" fmla="*/ 25750 w 170335"/>
                <a:gd name="connsiteY4" fmla="*/ 205729 h 227133"/>
                <a:gd name="connsiteX5" fmla="*/ 31274 w 170335"/>
                <a:gd name="connsiteY5" fmla="*/ 199547 h 227133"/>
                <a:gd name="connsiteX6" fmla="*/ 37113 w 170335"/>
                <a:gd name="connsiteY6" fmla="*/ 193194 h 227133"/>
                <a:gd name="connsiteX7" fmla="*/ 43828 w 170335"/>
                <a:gd name="connsiteY7" fmla="*/ 186393 h 227133"/>
                <a:gd name="connsiteX8" fmla="*/ 47495 w 170335"/>
                <a:gd name="connsiteY8" fmla="*/ 183335 h 227133"/>
                <a:gd name="connsiteX9" fmla="*/ 51706 w 170335"/>
                <a:gd name="connsiteY9" fmla="*/ 179916 h 227133"/>
                <a:gd name="connsiteX10" fmla="*/ 57906 w 170335"/>
                <a:gd name="connsiteY10" fmla="*/ 174477 h 227133"/>
                <a:gd name="connsiteX11" fmla="*/ 63574 w 170335"/>
                <a:gd name="connsiteY11" fmla="*/ 170477 h 227133"/>
                <a:gd name="connsiteX12" fmla="*/ 70127 w 170335"/>
                <a:gd name="connsiteY12" fmla="*/ 166829 h 227133"/>
                <a:gd name="connsiteX13" fmla="*/ 80633 w 170335"/>
                <a:gd name="connsiteY13" fmla="*/ 160904 h 227133"/>
                <a:gd name="connsiteX14" fmla="*/ 85491 w 170335"/>
                <a:gd name="connsiteY14" fmla="*/ 156780 h 227133"/>
                <a:gd name="connsiteX15" fmla="*/ 91577 w 170335"/>
                <a:gd name="connsiteY15" fmla="*/ 150836 h 227133"/>
                <a:gd name="connsiteX16" fmla="*/ 95320 w 170335"/>
                <a:gd name="connsiteY16" fmla="*/ 147207 h 227133"/>
                <a:gd name="connsiteX17" fmla="*/ 107503 w 170335"/>
                <a:gd name="connsiteY17" fmla="*/ 134101 h 227133"/>
                <a:gd name="connsiteX18" fmla="*/ 110808 w 170335"/>
                <a:gd name="connsiteY18" fmla="*/ 130215 h 227133"/>
                <a:gd name="connsiteX19" fmla="*/ 116152 w 170335"/>
                <a:gd name="connsiteY19" fmla="*/ 123728 h 227133"/>
                <a:gd name="connsiteX20" fmla="*/ 120104 w 170335"/>
                <a:gd name="connsiteY20" fmla="*/ 116965 h 227133"/>
                <a:gd name="connsiteX21" fmla="*/ 124715 w 170335"/>
                <a:gd name="connsiteY21" fmla="*/ 110765 h 227133"/>
                <a:gd name="connsiteX22" fmla="*/ 127706 w 170335"/>
                <a:gd name="connsiteY22" fmla="*/ 106383 h 227133"/>
                <a:gd name="connsiteX23" fmla="*/ 131372 w 170335"/>
                <a:gd name="connsiteY23" fmla="*/ 100544 h 227133"/>
                <a:gd name="connsiteX24" fmla="*/ 133640 w 170335"/>
                <a:gd name="connsiteY24" fmla="*/ 95201 h 227133"/>
                <a:gd name="connsiteX25" fmla="*/ 134687 w 170335"/>
                <a:gd name="connsiteY25" fmla="*/ 90514 h 227133"/>
                <a:gd name="connsiteX26" fmla="*/ 137412 w 170335"/>
                <a:gd name="connsiteY26" fmla="*/ 84971 h 227133"/>
                <a:gd name="connsiteX27" fmla="*/ 140317 w 170335"/>
                <a:gd name="connsiteY27" fmla="*/ 80532 h 227133"/>
                <a:gd name="connsiteX28" fmla="*/ 144679 w 170335"/>
                <a:gd name="connsiteY28" fmla="*/ 73674 h 227133"/>
                <a:gd name="connsiteX29" fmla="*/ 145898 w 170335"/>
                <a:gd name="connsiteY29" fmla="*/ 68112 h 227133"/>
                <a:gd name="connsiteX30" fmla="*/ 151004 w 170335"/>
                <a:gd name="connsiteY30" fmla="*/ 63549 h 227133"/>
                <a:gd name="connsiteX31" fmla="*/ 154404 w 170335"/>
                <a:gd name="connsiteY31" fmla="*/ 57482 h 227133"/>
                <a:gd name="connsiteX32" fmla="*/ 155833 w 170335"/>
                <a:gd name="connsiteY32" fmla="*/ 52519 h 227133"/>
                <a:gd name="connsiteX33" fmla="*/ 159214 w 170335"/>
                <a:gd name="connsiteY33" fmla="*/ 49119 h 227133"/>
                <a:gd name="connsiteX34" fmla="*/ 162215 w 170335"/>
                <a:gd name="connsiteY34" fmla="*/ 43708 h 227133"/>
                <a:gd name="connsiteX35" fmla="*/ 163758 w 170335"/>
                <a:gd name="connsiteY35" fmla="*/ 33469 h 227133"/>
                <a:gd name="connsiteX36" fmla="*/ 163729 w 170335"/>
                <a:gd name="connsiteY36" fmla="*/ 28135 h 227133"/>
                <a:gd name="connsiteX37" fmla="*/ 169920 w 170335"/>
                <a:gd name="connsiteY37" fmla="*/ 26449 h 227133"/>
                <a:gd name="connsiteX38" fmla="*/ 167577 w 170335"/>
                <a:gd name="connsiteY38" fmla="*/ 20687 h 227133"/>
                <a:gd name="connsiteX39" fmla="*/ 168329 w 170335"/>
                <a:gd name="connsiteY39" fmla="*/ 13971 h 227133"/>
                <a:gd name="connsiteX40" fmla="*/ 168072 w 170335"/>
                <a:gd name="connsiteY40" fmla="*/ 7123 h 227133"/>
                <a:gd name="connsiteX41" fmla="*/ 170178 w 170335"/>
                <a:gd name="connsiteY41" fmla="*/ 2494 h 227133"/>
                <a:gd name="connsiteX42" fmla="*/ 161643 w 170335"/>
                <a:gd name="connsiteY42" fmla="*/ -97 h 227133"/>
                <a:gd name="connsiteX43" fmla="*/ 157224 w 170335"/>
                <a:gd name="connsiteY43" fmla="*/ 3865 h 227133"/>
                <a:gd name="connsiteX44" fmla="*/ 150137 w 170335"/>
                <a:gd name="connsiteY44" fmla="*/ 7952 h 227133"/>
                <a:gd name="connsiteX45" fmla="*/ 143869 w 170335"/>
                <a:gd name="connsiteY45" fmla="*/ 8466 h 227133"/>
                <a:gd name="connsiteX46" fmla="*/ 139497 w 170335"/>
                <a:gd name="connsiteY46" fmla="*/ 10809 h 227133"/>
                <a:gd name="connsiteX47" fmla="*/ 132230 w 170335"/>
                <a:gd name="connsiteY47" fmla="*/ 12314 h 227133"/>
                <a:gd name="connsiteX48" fmla="*/ 126686 w 170335"/>
                <a:gd name="connsiteY48" fmla="*/ 11038 h 227133"/>
                <a:gd name="connsiteX49" fmla="*/ 121333 w 170335"/>
                <a:gd name="connsiteY49" fmla="*/ 12314 h 227133"/>
                <a:gd name="connsiteX50" fmla="*/ 112380 w 170335"/>
                <a:gd name="connsiteY50" fmla="*/ 14505 h 227133"/>
                <a:gd name="connsiteX51" fmla="*/ 106160 w 170335"/>
                <a:gd name="connsiteY51" fmla="*/ 13533 h 227133"/>
                <a:gd name="connsiteX52" fmla="*/ 101693 w 170335"/>
                <a:gd name="connsiteY52" fmla="*/ 15495 h 227133"/>
                <a:gd name="connsiteX53" fmla="*/ 96140 w 170335"/>
                <a:gd name="connsiteY53" fmla="*/ 19486 h 227133"/>
                <a:gd name="connsiteX54" fmla="*/ 89872 w 170335"/>
                <a:gd name="connsiteY54" fmla="*/ 21887 h 227133"/>
                <a:gd name="connsiteX55" fmla="*/ 82271 w 170335"/>
                <a:gd name="connsiteY55" fmla="*/ 20229 h 227133"/>
                <a:gd name="connsiteX56" fmla="*/ 76014 w 170335"/>
                <a:gd name="connsiteY56" fmla="*/ 20534 h 227133"/>
                <a:gd name="connsiteX57" fmla="*/ 71413 w 170335"/>
                <a:gd name="connsiteY57" fmla="*/ 22296 h 227133"/>
                <a:gd name="connsiteX58" fmla="*/ 66183 w 170335"/>
                <a:gd name="connsiteY58" fmla="*/ 25716 h 227133"/>
                <a:gd name="connsiteX59" fmla="*/ 61040 w 170335"/>
                <a:gd name="connsiteY59" fmla="*/ 26497 h 227133"/>
                <a:gd name="connsiteX60" fmla="*/ 55821 w 170335"/>
                <a:gd name="connsiteY60" fmla="*/ 26668 h 227133"/>
                <a:gd name="connsiteX61" fmla="*/ 46896 w 170335"/>
                <a:gd name="connsiteY61" fmla="*/ 20086 h 227133"/>
                <a:gd name="connsiteX62" fmla="*/ 41923 w 170335"/>
                <a:gd name="connsiteY62" fmla="*/ 13448 h 227133"/>
                <a:gd name="connsiteX63" fmla="*/ 38266 w 170335"/>
                <a:gd name="connsiteY63" fmla="*/ 8733 h 227133"/>
                <a:gd name="connsiteX64" fmla="*/ 32560 w 170335"/>
                <a:gd name="connsiteY64" fmla="*/ 16572 h 227133"/>
                <a:gd name="connsiteX65" fmla="*/ 28455 w 170335"/>
                <a:gd name="connsiteY65" fmla="*/ 22458 h 227133"/>
                <a:gd name="connsiteX66" fmla="*/ 30341 w 170335"/>
                <a:gd name="connsiteY66" fmla="*/ 28678 h 227133"/>
                <a:gd name="connsiteX67" fmla="*/ 33693 w 170335"/>
                <a:gd name="connsiteY67" fmla="*/ 32774 h 227133"/>
                <a:gd name="connsiteX68" fmla="*/ 37351 w 170335"/>
                <a:gd name="connsiteY68" fmla="*/ 35984 h 227133"/>
                <a:gd name="connsiteX69" fmla="*/ 39809 w 170335"/>
                <a:gd name="connsiteY69" fmla="*/ 40975 h 227133"/>
                <a:gd name="connsiteX70" fmla="*/ 43733 w 170335"/>
                <a:gd name="connsiteY70" fmla="*/ 44137 h 227133"/>
                <a:gd name="connsiteX71" fmla="*/ 47495 w 170335"/>
                <a:gd name="connsiteY71" fmla="*/ 48042 h 227133"/>
                <a:gd name="connsiteX72" fmla="*/ 54115 w 170335"/>
                <a:gd name="connsiteY72" fmla="*/ 51595 h 227133"/>
                <a:gd name="connsiteX73" fmla="*/ 66183 w 170335"/>
                <a:gd name="connsiteY73" fmla="*/ 55653 h 227133"/>
                <a:gd name="connsiteX74" fmla="*/ 86853 w 170335"/>
                <a:gd name="connsiteY74" fmla="*/ 62577 h 227133"/>
                <a:gd name="connsiteX75" fmla="*/ 99149 w 170335"/>
                <a:gd name="connsiteY75" fmla="*/ 66806 h 227133"/>
                <a:gd name="connsiteX76" fmla="*/ 115504 w 170335"/>
                <a:gd name="connsiteY76" fmla="*/ 66835 h 227133"/>
                <a:gd name="connsiteX77" fmla="*/ 108474 w 170335"/>
                <a:gd name="connsiteY77" fmla="*/ 74160 h 227133"/>
                <a:gd name="connsiteX78" fmla="*/ 97159 w 170335"/>
                <a:gd name="connsiteY78" fmla="*/ 85047 h 227133"/>
                <a:gd name="connsiteX79" fmla="*/ 91177 w 170335"/>
                <a:gd name="connsiteY79" fmla="*/ 91495 h 227133"/>
                <a:gd name="connsiteX80" fmla="*/ 80214 w 170335"/>
                <a:gd name="connsiteY80" fmla="*/ 100830 h 227133"/>
                <a:gd name="connsiteX81" fmla="*/ 74489 w 170335"/>
                <a:gd name="connsiteY81" fmla="*/ 106383 h 227133"/>
                <a:gd name="connsiteX82" fmla="*/ 66183 w 170335"/>
                <a:gd name="connsiteY82" fmla="*/ 117623 h 227133"/>
                <a:gd name="connsiteX83" fmla="*/ 59983 w 170335"/>
                <a:gd name="connsiteY83" fmla="*/ 117880 h 227133"/>
                <a:gd name="connsiteX84" fmla="*/ 52191 w 170335"/>
                <a:gd name="connsiteY84" fmla="*/ 117584 h 227133"/>
                <a:gd name="connsiteX85" fmla="*/ 46486 w 170335"/>
                <a:gd name="connsiteY85" fmla="*/ 118394 h 227133"/>
                <a:gd name="connsiteX86" fmla="*/ 40295 w 170335"/>
                <a:gd name="connsiteY86" fmla="*/ 120175 h 227133"/>
                <a:gd name="connsiteX87" fmla="*/ 34418 w 170335"/>
                <a:gd name="connsiteY87" fmla="*/ 123366 h 227133"/>
                <a:gd name="connsiteX88" fmla="*/ 31408 w 170335"/>
                <a:gd name="connsiteY88" fmla="*/ 128081 h 227133"/>
                <a:gd name="connsiteX89" fmla="*/ 26274 w 170335"/>
                <a:gd name="connsiteY89" fmla="*/ 129776 h 227133"/>
                <a:gd name="connsiteX90" fmla="*/ 19777 w 170335"/>
                <a:gd name="connsiteY90" fmla="*/ 130386 h 227133"/>
                <a:gd name="connsiteX91" fmla="*/ 15625 w 170335"/>
                <a:gd name="connsiteY91" fmla="*/ 133072 h 227133"/>
                <a:gd name="connsiteX92" fmla="*/ 11881 w 170335"/>
                <a:gd name="connsiteY92" fmla="*/ 138063 h 227133"/>
                <a:gd name="connsiteX93" fmla="*/ 5185 w 170335"/>
                <a:gd name="connsiteY93" fmla="*/ 147579 h 227133"/>
                <a:gd name="connsiteX94" fmla="*/ -158 w 170335"/>
                <a:gd name="connsiteY94" fmla="*/ 152760 h 227133"/>
                <a:gd name="connsiteX95" fmla="*/ -82 w 170335"/>
                <a:gd name="connsiteY95" fmla="*/ 171515 h 227133"/>
                <a:gd name="connsiteX96" fmla="*/ -63 w 170335"/>
                <a:gd name="connsiteY96" fmla="*/ 184164 h 227133"/>
                <a:gd name="connsiteX97" fmla="*/ -82 w 170335"/>
                <a:gd name="connsiteY97" fmla="*/ 199547 h 227133"/>
                <a:gd name="connsiteX98" fmla="*/ -82 w 170335"/>
                <a:gd name="connsiteY98" fmla="*/ 213339 h 227133"/>
                <a:gd name="connsiteX99" fmla="*/ 9272 w 170335"/>
                <a:gd name="connsiteY99" fmla="*/ 225988 h 22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70335" h="227133">
                  <a:moveTo>
                    <a:pt x="9281" y="227036"/>
                  </a:moveTo>
                  <a:lnTo>
                    <a:pt x="12138" y="222807"/>
                  </a:lnTo>
                  <a:lnTo>
                    <a:pt x="16377" y="216254"/>
                  </a:lnTo>
                  <a:lnTo>
                    <a:pt x="21883" y="209729"/>
                  </a:lnTo>
                  <a:lnTo>
                    <a:pt x="25750" y="205729"/>
                  </a:lnTo>
                  <a:lnTo>
                    <a:pt x="31274" y="199547"/>
                  </a:lnTo>
                  <a:lnTo>
                    <a:pt x="37113" y="193194"/>
                  </a:lnTo>
                  <a:lnTo>
                    <a:pt x="43828" y="186393"/>
                  </a:lnTo>
                  <a:lnTo>
                    <a:pt x="47495" y="183335"/>
                  </a:lnTo>
                  <a:lnTo>
                    <a:pt x="51706" y="179916"/>
                  </a:lnTo>
                  <a:lnTo>
                    <a:pt x="57906" y="174477"/>
                  </a:lnTo>
                  <a:lnTo>
                    <a:pt x="63574" y="170477"/>
                  </a:lnTo>
                  <a:lnTo>
                    <a:pt x="70127" y="166829"/>
                  </a:lnTo>
                  <a:lnTo>
                    <a:pt x="80633" y="160904"/>
                  </a:lnTo>
                  <a:lnTo>
                    <a:pt x="85491" y="156780"/>
                  </a:lnTo>
                  <a:lnTo>
                    <a:pt x="91577" y="150836"/>
                  </a:lnTo>
                  <a:lnTo>
                    <a:pt x="95320" y="147207"/>
                  </a:lnTo>
                  <a:lnTo>
                    <a:pt x="107503" y="134101"/>
                  </a:lnTo>
                  <a:lnTo>
                    <a:pt x="110808" y="130215"/>
                  </a:lnTo>
                  <a:lnTo>
                    <a:pt x="116152" y="123728"/>
                  </a:lnTo>
                  <a:lnTo>
                    <a:pt x="120104" y="116965"/>
                  </a:lnTo>
                  <a:lnTo>
                    <a:pt x="124715" y="110765"/>
                  </a:lnTo>
                  <a:lnTo>
                    <a:pt x="127706" y="106383"/>
                  </a:lnTo>
                  <a:lnTo>
                    <a:pt x="131372" y="100544"/>
                  </a:lnTo>
                  <a:lnTo>
                    <a:pt x="133640" y="95201"/>
                  </a:lnTo>
                  <a:lnTo>
                    <a:pt x="134687" y="90514"/>
                  </a:lnTo>
                  <a:lnTo>
                    <a:pt x="137412" y="84971"/>
                  </a:lnTo>
                  <a:lnTo>
                    <a:pt x="140317" y="80532"/>
                  </a:lnTo>
                  <a:lnTo>
                    <a:pt x="144679" y="73674"/>
                  </a:lnTo>
                  <a:lnTo>
                    <a:pt x="145898" y="68112"/>
                  </a:lnTo>
                  <a:lnTo>
                    <a:pt x="151004" y="63549"/>
                  </a:lnTo>
                  <a:lnTo>
                    <a:pt x="154404" y="57482"/>
                  </a:lnTo>
                  <a:lnTo>
                    <a:pt x="155833" y="52519"/>
                  </a:lnTo>
                  <a:lnTo>
                    <a:pt x="159214" y="49119"/>
                  </a:lnTo>
                  <a:lnTo>
                    <a:pt x="162215" y="43708"/>
                  </a:lnTo>
                  <a:lnTo>
                    <a:pt x="163758" y="33469"/>
                  </a:lnTo>
                  <a:lnTo>
                    <a:pt x="163729" y="28135"/>
                  </a:lnTo>
                  <a:lnTo>
                    <a:pt x="169920" y="26449"/>
                  </a:lnTo>
                  <a:lnTo>
                    <a:pt x="167577" y="20687"/>
                  </a:lnTo>
                  <a:lnTo>
                    <a:pt x="168329" y="13971"/>
                  </a:lnTo>
                  <a:lnTo>
                    <a:pt x="168072" y="7123"/>
                  </a:lnTo>
                  <a:lnTo>
                    <a:pt x="170178" y="2494"/>
                  </a:lnTo>
                  <a:lnTo>
                    <a:pt x="161643" y="-97"/>
                  </a:lnTo>
                  <a:lnTo>
                    <a:pt x="157224" y="3865"/>
                  </a:lnTo>
                  <a:lnTo>
                    <a:pt x="150137" y="7952"/>
                  </a:lnTo>
                  <a:lnTo>
                    <a:pt x="143869" y="8466"/>
                  </a:lnTo>
                  <a:lnTo>
                    <a:pt x="139497" y="10809"/>
                  </a:lnTo>
                  <a:lnTo>
                    <a:pt x="132230" y="12314"/>
                  </a:lnTo>
                  <a:lnTo>
                    <a:pt x="126686" y="11038"/>
                  </a:lnTo>
                  <a:lnTo>
                    <a:pt x="121333" y="12314"/>
                  </a:lnTo>
                  <a:lnTo>
                    <a:pt x="112380" y="14505"/>
                  </a:lnTo>
                  <a:lnTo>
                    <a:pt x="106160" y="13533"/>
                  </a:lnTo>
                  <a:lnTo>
                    <a:pt x="101693" y="15495"/>
                  </a:lnTo>
                  <a:lnTo>
                    <a:pt x="96140" y="19486"/>
                  </a:lnTo>
                  <a:lnTo>
                    <a:pt x="89872" y="21887"/>
                  </a:lnTo>
                  <a:lnTo>
                    <a:pt x="82271" y="20229"/>
                  </a:lnTo>
                  <a:lnTo>
                    <a:pt x="76014" y="20534"/>
                  </a:lnTo>
                  <a:lnTo>
                    <a:pt x="71413" y="22296"/>
                  </a:lnTo>
                  <a:lnTo>
                    <a:pt x="66183" y="25716"/>
                  </a:lnTo>
                  <a:lnTo>
                    <a:pt x="61040" y="26497"/>
                  </a:lnTo>
                  <a:lnTo>
                    <a:pt x="55821" y="26668"/>
                  </a:lnTo>
                  <a:lnTo>
                    <a:pt x="46896" y="20086"/>
                  </a:lnTo>
                  <a:lnTo>
                    <a:pt x="41923" y="13448"/>
                  </a:lnTo>
                  <a:lnTo>
                    <a:pt x="38266" y="8733"/>
                  </a:lnTo>
                  <a:lnTo>
                    <a:pt x="32560" y="16572"/>
                  </a:lnTo>
                  <a:lnTo>
                    <a:pt x="28455" y="22458"/>
                  </a:lnTo>
                  <a:lnTo>
                    <a:pt x="30341" y="28678"/>
                  </a:lnTo>
                  <a:lnTo>
                    <a:pt x="33693" y="32774"/>
                  </a:lnTo>
                  <a:lnTo>
                    <a:pt x="37351" y="35984"/>
                  </a:lnTo>
                  <a:lnTo>
                    <a:pt x="39809" y="40975"/>
                  </a:lnTo>
                  <a:lnTo>
                    <a:pt x="43733" y="44137"/>
                  </a:lnTo>
                  <a:lnTo>
                    <a:pt x="47495" y="48042"/>
                  </a:lnTo>
                  <a:lnTo>
                    <a:pt x="54115" y="51595"/>
                  </a:lnTo>
                  <a:lnTo>
                    <a:pt x="66183" y="55653"/>
                  </a:lnTo>
                  <a:lnTo>
                    <a:pt x="86853" y="62577"/>
                  </a:lnTo>
                  <a:lnTo>
                    <a:pt x="99149" y="66806"/>
                  </a:lnTo>
                  <a:lnTo>
                    <a:pt x="115504" y="66835"/>
                  </a:lnTo>
                  <a:lnTo>
                    <a:pt x="108474" y="74160"/>
                  </a:lnTo>
                  <a:lnTo>
                    <a:pt x="97159" y="85047"/>
                  </a:lnTo>
                  <a:lnTo>
                    <a:pt x="91177" y="91495"/>
                  </a:lnTo>
                  <a:lnTo>
                    <a:pt x="80214" y="100830"/>
                  </a:lnTo>
                  <a:lnTo>
                    <a:pt x="74489" y="106383"/>
                  </a:lnTo>
                  <a:lnTo>
                    <a:pt x="66183" y="117623"/>
                  </a:lnTo>
                  <a:lnTo>
                    <a:pt x="59983" y="117880"/>
                  </a:lnTo>
                  <a:lnTo>
                    <a:pt x="52191" y="117584"/>
                  </a:lnTo>
                  <a:lnTo>
                    <a:pt x="46486" y="118394"/>
                  </a:lnTo>
                  <a:lnTo>
                    <a:pt x="40295" y="120175"/>
                  </a:lnTo>
                  <a:lnTo>
                    <a:pt x="34418" y="123366"/>
                  </a:lnTo>
                  <a:lnTo>
                    <a:pt x="31408" y="128081"/>
                  </a:lnTo>
                  <a:lnTo>
                    <a:pt x="26274" y="129776"/>
                  </a:lnTo>
                  <a:lnTo>
                    <a:pt x="19777" y="130386"/>
                  </a:lnTo>
                  <a:lnTo>
                    <a:pt x="15625" y="133072"/>
                  </a:lnTo>
                  <a:lnTo>
                    <a:pt x="11881" y="138063"/>
                  </a:lnTo>
                  <a:lnTo>
                    <a:pt x="5185" y="147579"/>
                  </a:lnTo>
                  <a:lnTo>
                    <a:pt x="-158" y="152760"/>
                  </a:lnTo>
                  <a:lnTo>
                    <a:pt x="-82" y="171515"/>
                  </a:lnTo>
                  <a:lnTo>
                    <a:pt x="-63" y="184164"/>
                  </a:lnTo>
                  <a:lnTo>
                    <a:pt x="-82" y="199547"/>
                  </a:lnTo>
                  <a:lnTo>
                    <a:pt x="-82" y="213339"/>
                  </a:lnTo>
                  <a:lnTo>
                    <a:pt x="9272" y="225988"/>
                  </a:lnTo>
                  <a:close/>
                </a:path>
              </a:pathLst>
            </a:custGeom>
            <a:solidFill>
              <a:srgbClr val="768EEB"/>
            </a:solidFill>
            <a:ln w="0" cap="flat">
              <a:solidFill>
                <a:srgbClr val="768EEB"/>
              </a:solidFill>
              <a:prstDash val="solid"/>
              <a:miter/>
            </a:ln>
          </p:spPr>
          <p:txBody>
            <a:bodyPr rtlCol="0" anchor="ctr"/>
            <a:lstStyle/>
            <a:p>
              <a:endParaRPr lang="de-DE"/>
            </a:p>
          </p:txBody>
        </p:sp>
        <p:sp>
          <p:nvSpPr>
            <p:cNvPr id="119" name="Freihandform: Form 118">
              <a:extLst>
                <a:ext uri="{FF2B5EF4-FFF2-40B4-BE49-F238E27FC236}">
                  <a16:creationId xmlns:a16="http://schemas.microsoft.com/office/drawing/2014/main" id="{F0EE97AB-42B7-EA52-6A31-09CE2437B6AA}"/>
                </a:ext>
              </a:extLst>
            </p:cNvPr>
            <p:cNvSpPr/>
            <p:nvPr/>
          </p:nvSpPr>
          <p:spPr>
            <a:xfrm>
              <a:off x="7387225" y="3931941"/>
              <a:ext cx="443637" cy="396379"/>
            </a:xfrm>
            <a:custGeom>
              <a:avLst/>
              <a:gdLst>
                <a:gd name="connsiteX0" fmla="*/ 366716 w 366874"/>
                <a:gd name="connsiteY0" fmla="*/ 86790 h 327793"/>
                <a:gd name="connsiteX1" fmla="*/ 364583 w 366874"/>
                <a:gd name="connsiteY1" fmla="*/ 81094 h 327793"/>
                <a:gd name="connsiteX2" fmla="*/ 359277 w 366874"/>
                <a:gd name="connsiteY2" fmla="*/ 81094 h 327793"/>
                <a:gd name="connsiteX3" fmla="*/ 365164 w 366874"/>
                <a:gd name="connsiteY3" fmla="*/ 86266 h 327793"/>
                <a:gd name="connsiteX4" fmla="*/ 318425 w 366874"/>
                <a:gd name="connsiteY4" fmla="*/ 107240 h 327793"/>
                <a:gd name="connsiteX5" fmla="*/ 322768 w 366874"/>
                <a:gd name="connsiteY5" fmla="*/ 103306 h 327793"/>
                <a:gd name="connsiteX6" fmla="*/ 317282 w 366874"/>
                <a:gd name="connsiteY6" fmla="*/ 103440 h 327793"/>
                <a:gd name="connsiteX7" fmla="*/ 346409 w 366874"/>
                <a:gd name="connsiteY7" fmla="*/ 98582 h 327793"/>
                <a:gd name="connsiteX8" fmla="*/ 349752 w 366874"/>
                <a:gd name="connsiteY8" fmla="*/ 95058 h 327793"/>
                <a:gd name="connsiteX9" fmla="*/ 351838 w 366874"/>
                <a:gd name="connsiteY9" fmla="*/ 90629 h 327793"/>
                <a:gd name="connsiteX10" fmla="*/ 347590 w 366874"/>
                <a:gd name="connsiteY10" fmla="*/ 86952 h 327793"/>
                <a:gd name="connsiteX11" fmla="*/ 343104 w 366874"/>
                <a:gd name="connsiteY11" fmla="*/ 85257 h 327793"/>
                <a:gd name="connsiteX12" fmla="*/ 338494 w 366874"/>
                <a:gd name="connsiteY12" fmla="*/ 88638 h 327793"/>
                <a:gd name="connsiteX13" fmla="*/ 334360 w 366874"/>
                <a:gd name="connsiteY13" fmla="*/ 91552 h 327793"/>
                <a:gd name="connsiteX14" fmla="*/ 339208 w 366874"/>
                <a:gd name="connsiteY14" fmla="*/ 92010 h 327793"/>
                <a:gd name="connsiteX15" fmla="*/ 342418 w 366874"/>
                <a:gd name="connsiteY15" fmla="*/ 96296 h 327793"/>
                <a:gd name="connsiteX16" fmla="*/ 203077 w 366874"/>
                <a:gd name="connsiteY16" fmla="*/ 166409 h 327793"/>
                <a:gd name="connsiteX17" fmla="*/ 206610 w 366874"/>
                <a:gd name="connsiteY17" fmla="*/ 162904 h 327793"/>
                <a:gd name="connsiteX18" fmla="*/ 209335 w 366874"/>
                <a:gd name="connsiteY18" fmla="*/ 158656 h 327793"/>
                <a:gd name="connsiteX19" fmla="*/ 214059 w 366874"/>
                <a:gd name="connsiteY19" fmla="*/ 156161 h 327793"/>
                <a:gd name="connsiteX20" fmla="*/ 219489 w 366874"/>
                <a:gd name="connsiteY20" fmla="*/ 155580 h 327793"/>
                <a:gd name="connsiteX21" fmla="*/ 224927 w 366874"/>
                <a:gd name="connsiteY21" fmla="*/ 151846 h 327793"/>
                <a:gd name="connsiteX22" fmla="*/ 229995 w 366874"/>
                <a:gd name="connsiteY22" fmla="*/ 151750 h 327793"/>
                <a:gd name="connsiteX23" fmla="*/ 234843 w 366874"/>
                <a:gd name="connsiteY23" fmla="*/ 151436 h 327793"/>
                <a:gd name="connsiteX24" fmla="*/ 240091 w 366874"/>
                <a:gd name="connsiteY24" fmla="*/ 151627 h 327793"/>
                <a:gd name="connsiteX25" fmla="*/ 246320 w 366874"/>
                <a:gd name="connsiteY25" fmla="*/ 151312 h 327793"/>
                <a:gd name="connsiteX26" fmla="*/ 251130 w 366874"/>
                <a:gd name="connsiteY26" fmla="*/ 152493 h 327793"/>
                <a:gd name="connsiteX27" fmla="*/ 255169 w 366874"/>
                <a:gd name="connsiteY27" fmla="*/ 149617 h 327793"/>
                <a:gd name="connsiteX28" fmla="*/ 260570 w 366874"/>
                <a:gd name="connsiteY28" fmla="*/ 151608 h 327793"/>
                <a:gd name="connsiteX29" fmla="*/ 263313 w 366874"/>
                <a:gd name="connsiteY29" fmla="*/ 147445 h 327793"/>
                <a:gd name="connsiteX30" fmla="*/ 265646 w 366874"/>
                <a:gd name="connsiteY30" fmla="*/ 142007 h 327793"/>
                <a:gd name="connsiteX31" fmla="*/ 268961 w 366874"/>
                <a:gd name="connsiteY31" fmla="*/ 137996 h 327793"/>
                <a:gd name="connsiteX32" fmla="*/ 273209 w 366874"/>
                <a:gd name="connsiteY32" fmla="*/ 134434 h 327793"/>
                <a:gd name="connsiteX33" fmla="*/ 279592 w 366874"/>
                <a:gd name="connsiteY33" fmla="*/ 134072 h 327793"/>
                <a:gd name="connsiteX34" fmla="*/ 283334 w 366874"/>
                <a:gd name="connsiteY34" fmla="*/ 129405 h 327793"/>
                <a:gd name="connsiteX35" fmla="*/ 285363 w 366874"/>
                <a:gd name="connsiteY35" fmla="*/ 122032 h 327793"/>
                <a:gd name="connsiteX36" fmla="*/ 288250 w 366874"/>
                <a:gd name="connsiteY36" fmla="*/ 117432 h 327793"/>
                <a:gd name="connsiteX37" fmla="*/ 292535 w 366874"/>
                <a:gd name="connsiteY37" fmla="*/ 114231 h 327793"/>
                <a:gd name="connsiteX38" fmla="*/ 296536 w 366874"/>
                <a:gd name="connsiteY38" fmla="*/ 111545 h 327793"/>
                <a:gd name="connsiteX39" fmla="*/ 295584 w 366874"/>
                <a:gd name="connsiteY39" fmla="*/ 106697 h 327793"/>
                <a:gd name="connsiteX40" fmla="*/ 291859 w 366874"/>
                <a:gd name="connsiteY40" fmla="*/ 100706 h 327793"/>
                <a:gd name="connsiteX41" fmla="*/ 290354 w 366874"/>
                <a:gd name="connsiteY41" fmla="*/ 95934 h 327793"/>
                <a:gd name="connsiteX42" fmla="*/ 291326 w 366874"/>
                <a:gd name="connsiteY42" fmla="*/ 90743 h 327793"/>
                <a:gd name="connsiteX43" fmla="*/ 294393 w 366874"/>
                <a:gd name="connsiteY43" fmla="*/ 85533 h 327793"/>
                <a:gd name="connsiteX44" fmla="*/ 298117 w 366874"/>
                <a:gd name="connsiteY44" fmla="*/ 80637 h 327793"/>
                <a:gd name="connsiteX45" fmla="*/ 302366 w 366874"/>
                <a:gd name="connsiteY45" fmla="*/ 74760 h 327793"/>
                <a:gd name="connsiteX46" fmla="*/ 304966 w 366874"/>
                <a:gd name="connsiteY46" fmla="*/ 70264 h 327793"/>
                <a:gd name="connsiteX47" fmla="*/ 310157 w 366874"/>
                <a:gd name="connsiteY47" fmla="*/ 68083 h 327793"/>
                <a:gd name="connsiteX48" fmla="*/ 311100 w 366874"/>
                <a:gd name="connsiteY48" fmla="*/ 60911 h 327793"/>
                <a:gd name="connsiteX49" fmla="*/ 315596 w 366874"/>
                <a:gd name="connsiteY49" fmla="*/ 58406 h 327793"/>
                <a:gd name="connsiteX50" fmla="*/ 323502 w 366874"/>
                <a:gd name="connsiteY50" fmla="*/ 56520 h 327793"/>
                <a:gd name="connsiteX51" fmla="*/ 331055 w 366874"/>
                <a:gd name="connsiteY51" fmla="*/ 54481 h 327793"/>
                <a:gd name="connsiteX52" fmla="*/ 336141 w 366874"/>
                <a:gd name="connsiteY52" fmla="*/ 48976 h 327793"/>
                <a:gd name="connsiteX53" fmla="*/ 341561 w 366874"/>
                <a:gd name="connsiteY53" fmla="*/ 46604 h 327793"/>
                <a:gd name="connsiteX54" fmla="*/ 346409 w 366874"/>
                <a:gd name="connsiteY54" fmla="*/ 43127 h 327793"/>
                <a:gd name="connsiteX55" fmla="*/ 348772 w 366874"/>
                <a:gd name="connsiteY55" fmla="*/ 38689 h 327793"/>
                <a:gd name="connsiteX56" fmla="*/ 347352 w 366874"/>
                <a:gd name="connsiteY56" fmla="*/ 33593 h 327793"/>
                <a:gd name="connsiteX57" fmla="*/ 347962 w 366874"/>
                <a:gd name="connsiteY57" fmla="*/ 28821 h 327793"/>
                <a:gd name="connsiteX58" fmla="*/ 343180 w 366874"/>
                <a:gd name="connsiteY58" fmla="*/ 28297 h 327793"/>
                <a:gd name="connsiteX59" fmla="*/ 338389 w 366874"/>
                <a:gd name="connsiteY59" fmla="*/ 30735 h 327793"/>
                <a:gd name="connsiteX60" fmla="*/ 333789 w 366874"/>
                <a:gd name="connsiteY60" fmla="*/ 29068 h 327793"/>
                <a:gd name="connsiteX61" fmla="*/ 328769 w 366874"/>
                <a:gd name="connsiteY61" fmla="*/ 30592 h 327793"/>
                <a:gd name="connsiteX62" fmla="*/ 324540 w 366874"/>
                <a:gd name="connsiteY62" fmla="*/ 27659 h 327793"/>
                <a:gd name="connsiteX63" fmla="*/ 319615 w 366874"/>
                <a:gd name="connsiteY63" fmla="*/ 28668 h 327793"/>
                <a:gd name="connsiteX64" fmla="*/ 318520 w 366874"/>
                <a:gd name="connsiteY64" fmla="*/ 23230 h 327793"/>
                <a:gd name="connsiteX65" fmla="*/ 313948 w 366874"/>
                <a:gd name="connsiteY65" fmla="*/ 21525 h 327793"/>
                <a:gd name="connsiteX66" fmla="*/ 308786 w 366874"/>
                <a:gd name="connsiteY66" fmla="*/ 19867 h 327793"/>
                <a:gd name="connsiteX67" fmla="*/ 304289 w 366874"/>
                <a:gd name="connsiteY67" fmla="*/ 22982 h 327793"/>
                <a:gd name="connsiteX68" fmla="*/ 298555 w 366874"/>
                <a:gd name="connsiteY68" fmla="*/ 22201 h 327793"/>
                <a:gd name="connsiteX69" fmla="*/ 293355 w 366874"/>
                <a:gd name="connsiteY69" fmla="*/ 21163 h 327793"/>
                <a:gd name="connsiteX70" fmla="*/ 288126 w 366874"/>
                <a:gd name="connsiteY70" fmla="*/ 20639 h 327793"/>
                <a:gd name="connsiteX71" fmla="*/ 283753 w 366874"/>
                <a:gd name="connsiteY71" fmla="*/ 18629 h 327793"/>
                <a:gd name="connsiteX72" fmla="*/ 278886 w 366874"/>
                <a:gd name="connsiteY72" fmla="*/ 16372 h 327793"/>
                <a:gd name="connsiteX73" fmla="*/ 274019 w 366874"/>
                <a:gd name="connsiteY73" fmla="*/ 14514 h 327793"/>
                <a:gd name="connsiteX74" fmla="*/ 272143 w 366874"/>
                <a:gd name="connsiteY74" fmla="*/ 10085 h 327793"/>
                <a:gd name="connsiteX75" fmla="*/ 267342 w 366874"/>
                <a:gd name="connsiteY75" fmla="*/ 9266 h 327793"/>
                <a:gd name="connsiteX76" fmla="*/ 262408 w 366874"/>
                <a:gd name="connsiteY76" fmla="*/ 8933 h 327793"/>
                <a:gd name="connsiteX77" fmla="*/ 256445 w 366874"/>
                <a:gd name="connsiteY77" fmla="*/ 9152 h 327793"/>
                <a:gd name="connsiteX78" fmla="*/ 251997 w 366874"/>
                <a:gd name="connsiteY78" fmla="*/ 7037 h 327793"/>
                <a:gd name="connsiteX79" fmla="*/ 246997 w 366874"/>
                <a:gd name="connsiteY79" fmla="*/ 6390 h 327793"/>
                <a:gd name="connsiteX80" fmla="*/ 241968 w 366874"/>
                <a:gd name="connsiteY80" fmla="*/ 7199 h 327793"/>
                <a:gd name="connsiteX81" fmla="*/ 237443 w 366874"/>
                <a:gd name="connsiteY81" fmla="*/ 5418 h 327793"/>
                <a:gd name="connsiteX82" fmla="*/ 232204 w 366874"/>
                <a:gd name="connsiteY82" fmla="*/ 5265 h 327793"/>
                <a:gd name="connsiteX83" fmla="*/ 223622 w 366874"/>
                <a:gd name="connsiteY83" fmla="*/ 7037 h 327793"/>
                <a:gd name="connsiteX84" fmla="*/ 216402 w 366874"/>
                <a:gd name="connsiteY84" fmla="*/ 6370 h 327793"/>
                <a:gd name="connsiteX85" fmla="*/ 211459 w 366874"/>
                <a:gd name="connsiteY85" fmla="*/ 5418 h 327793"/>
                <a:gd name="connsiteX86" fmla="*/ 206620 w 366874"/>
                <a:gd name="connsiteY86" fmla="*/ 3789 h 327793"/>
                <a:gd name="connsiteX87" fmla="*/ 201420 w 366874"/>
                <a:gd name="connsiteY87" fmla="*/ 3465 h 327793"/>
                <a:gd name="connsiteX88" fmla="*/ 195171 w 366874"/>
                <a:gd name="connsiteY88" fmla="*/ 3465 h 327793"/>
                <a:gd name="connsiteX89" fmla="*/ 189094 w 366874"/>
                <a:gd name="connsiteY89" fmla="*/ 3551 h 327793"/>
                <a:gd name="connsiteX90" fmla="*/ 181865 w 366874"/>
                <a:gd name="connsiteY90" fmla="*/ 3465 h 327793"/>
                <a:gd name="connsiteX91" fmla="*/ 175673 w 366874"/>
                <a:gd name="connsiteY91" fmla="*/ 3122 h 327793"/>
                <a:gd name="connsiteX92" fmla="*/ 172082 w 366874"/>
                <a:gd name="connsiteY92" fmla="*/ -97 h 327793"/>
                <a:gd name="connsiteX93" fmla="*/ 166377 w 366874"/>
                <a:gd name="connsiteY93" fmla="*/ -2 h 327793"/>
                <a:gd name="connsiteX94" fmla="*/ 161405 w 366874"/>
                <a:gd name="connsiteY94" fmla="*/ 1503 h 327793"/>
                <a:gd name="connsiteX95" fmla="*/ 157976 w 366874"/>
                <a:gd name="connsiteY95" fmla="*/ 4827 h 327793"/>
                <a:gd name="connsiteX96" fmla="*/ 154757 w 366874"/>
                <a:gd name="connsiteY96" fmla="*/ 8599 h 327793"/>
                <a:gd name="connsiteX97" fmla="*/ 149832 w 366874"/>
                <a:gd name="connsiteY97" fmla="*/ 8666 h 327793"/>
                <a:gd name="connsiteX98" fmla="*/ 145584 w 366874"/>
                <a:gd name="connsiteY98" fmla="*/ 11742 h 327793"/>
                <a:gd name="connsiteX99" fmla="*/ 142327 w 366874"/>
                <a:gd name="connsiteY99" fmla="*/ 15981 h 327793"/>
                <a:gd name="connsiteX100" fmla="*/ 144517 w 366874"/>
                <a:gd name="connsiteY100" fmla="*/ 20458 h 327793"/>
                <a:gd name="connsiteX101" fmla="*/ 145393 w 366874"/>
                <a:gd name="connsiteY101" fmla="*/ 25963 h 327793"/>
                <a:gd name="connsiteX102" fmla="*/ 150537 w 366874"/>
                <a:gd name="connsiteY102" fmla="*/ 24315 h 327793"/>
                <a:gd name="connsiteX103" fmla="*/ 148651 w 366874"/>
                <a:gd name="connsiteY103" fmla="*/ 29288 h 327793"/>
                <a:gd name="connsiteX104" fmla="*/ 150423 w 366874"/>
                <a:gd name="connsiteY104" fmla="*/ 33993 h 327793"/>
                <a:gd name="connsiteX105" fmla="*/ 148575 w 366874"/>
                <a:gd name="connsiteY105" fmla="*/ 39174 h 327793"/>
                <a:gd name="connsiteX106" fmla="*/ 153061 w 366874"/>
                <a:gd name="connsiteY106" fmla="*/ 37536 h 327793"/>
                <a:gd name="connsiteX107" fmla="*/ 157795 w 366874"/>
                <a:gd name="connsiteY107" fmla="*/ 36669 h 327793"/>
                <a:gd name="connsiteX108" fmla="*/ 160052 w 366874"/>
                <a:gd name="connsiteY108" fmla="*/ 41298 h 327793"/>
                <a:gd name="connsiteX109" fmla="*/ 165053 w 366874"/>
                <a:gd name="connsiteY109" fmla="*/ 40337 h 327793"/>
                <a:gd name="connsiteX110" fmla="*/ 169949 w 366874"/>
                <a:gd name="connsiteY110" fmla="*/ 41356 h 327793"/>
                <a:gd name="connsiteX111" fmla="*/ 175235 w 366874"/>
                <a:gd name="connsiteY111" fmla="*/ 42013 h 327793"/>
                <a:gd name="connsiteX112" fmla="*/ 179579 w 366874"/>
                <a:gd name="connsiteY112" fmla="*/ 39813 h 327793"/>
                <a:gd name="connsiteX113" fmla="*/ 185179 w 366874"/>
                <a:gd name="connsiteY113" fmla="*/ 40089 h 327793"/>
                <a:gd name="connsiteX114" fmla="*/ 187123 w 366874"/>
                <a:gd name="connsiteY114" fmla="*/ 44490 h 327793"/>
                <a:gd name="connsiteX115" fmla="*/ 191828 w 366874"/>
                <a:gd name="connsiteY115" fmla="*/ 46328 h 327793"/>
                <a:gd name="connsiteX116" fmla="*/ 191123 w 366874"/>
                <a:gd name="connsiteY116" fmla="*/ 51604 h 327793"/>
                <a:gd name="connsiteX117" fmla="*/ 187256 w 366874"/>
                <a:gd name="connsiteY117" fmla="*/ 55224 h 327793"/>
                <a:gd name="connsiteX118" fmla="*/ 183617 w 366874"/>
                <a:gd name="connsiteY118" fmla="*/ 58815 h 327793"/>
                <a:gd name="connsiteX119" fmla="*/ 183074 w 366874"/>
                <a:gd name="connsiteY119" fmla="*/ 64139 h 327793"/>
                <a:gd name="connsiteX120" fmla="*/ 183046 w 366874"/>
                <a:gd name="connsiteY120" fmla="*/ 69131 h 327793"/>
                <a:gd name="connsiteX121" fmla="*/ 182969 w 366874"/>
                <a:gd name="connsiteY121" fmla="*/ 74122 h 327793"/>
                <a:gd name="connsiteX122" fmla="*/ 179636 w 366874"/>
                <a:gd name="connsiteY122" fmla="*/ 77960 h 327793"/>
                <a:gd name="connsiteX123" fmla="*/ 182065 w 366874"/>
                <a:gd name="connsiteY123" fmla="*/ 82228 h 327793"/>
                <a:gd name="connsiteX124" fmla="*/ 180084 w 366874"/>
                <a:gd name="connsiteY124" fmla="*/ 86714 h 327793"/>
                <a:gd name="connsiteX125" fmla="*/ 175797 w 366874"/>
                <a:gd name="connsiteY125" fmla="*/ 89704 h 327793"/>
                <a:gd name="connsiteX126" fmla="*/ 174826 w 366874"/>
                <a:gd name="connsiteY126" fmla="*/ 95239 h 327793"/>
                <a:gd name="connsiteX127" fmla="*/ 176178 w 366874"/>
                <a:gd name="connsiteY127" fmla="*/ 99849 h 327793"/>
                <a:gd name="connsiteX128" fmla="*/ 180293 w 366874"/>
                <a:gd name="connsiteY128" fmla="*/ 102401 h 327793"/>
                <a:gd name="connsiteX129" fmla="*/ 178750 w 366874"/>
                <a:gd name="connsiteY129" fmla="*/ 107021 h 327793"/>
                <a:gd name="connsiteX130" fmla="*/ 175436 w 366874"/>
                <a:gd name="connsiteY130" fmla="*/ 111679 h 327793"/>
                <a:gd name="connsiteX131" fmla="*/ 175369 w 366874"/>
                <a:gd name="connsiteY131" fmla="*/ 116698 h 327793"/>
                <a:gd name="connsiteX132" fmla="*/ 178169 w 366874"/>
                <a:gd name="connsiteY132" fmla="*/ 121118 h 327793"/>
                <a:gd name="connsiteX133" fmla="*/ 175664 w 366874"/>
                <a:gd name="connsiteY133" fmla="*/ 125357 h 327793"/>
                <a:gd name="connsiteX134" fmla="*/ 173483 w 366874"/>
                <a:gd name="connsiteY134" fmla="*/ 129814 h 327793"/>
                <a:gd name="connsiteX135" fmla="*/ 171397 w 366874"/>
                <a:gd name="connsiteY135" fmla="*/ 134167 h 327793"/>
                <a:gd name="connsiteX136" fmla="*/ 172854 w 366874"/>
                <a:gd name="connsiteY136" fmla="*/ 140292 h 327793"/>
                <a:gd name="connsiteX137" fmla="*/ 178874 w 366874"/>
                <a:gd name="connsiteY137" fmla="*/ 141711 h 327793"/>
                <a:gd name="connsiteX138" fmla="*/ 186561 w 366874"/>
                <a:gd name="connsiteY138" fmla="*/ 145273 h 327793"/>
                <a:gd name="connsiteX139" fmla="*/ 189723 w 366874"/>
                <a:gd name="connsiteY139" fmla="*/ 149712 h 327793"/>
                <a:gd name="connsiteX140" fmla="*/ 191875 w 366874"/>
                <a:gd name="connsiteY140" fmla="*/ 154399 h 327793"/>
                <a:gd name="connsiteX141" fmla="*/ 193685 w 366874"/>
                <a:gd name="connsiteY141" fmla="*/ 159751 h 327793"/>
                <a:gd name="connsiteX142" fmla="*/ 198000 w 366874"/>
                <a:gd name="connsiteY142" fmla="*/ 162904 h 327793"/>
                <a:gd name="connsiteX143" fmla="*/ 202553 w 366874"/>
                <a:gd name="connsiteY143" fmla="*/ 166038 h 327793"/>
                <a:gd name="connsiteX144" fmla="*/ -158 w 366874"/>
                <a:gd name="connsiteY144" fmla="*/ 313961 h 327793"/>
                <a:gd name="connsiteX145" fmla="*/ 2204 w 366874"/>
                <a:gd name="connsiteY145" fmla="*/ 308761 h 327793"/>
                <a:gd name="connsiteX146" fmla="*/ -158 w 366874"/>
                <a:gd name="connsiteY146" fmla="*/ 313961 h 327793"/>
                <a:gd name="connsiteX147" fmla="*/ 68089 w 366874"/>
                <a:gd name="connsiteY147" fmla="*/ 306999 h 327793"/>
                <a:gd name="connsiteX148" fmla="*/ 72575 w 366874"/>
                <a:gd name="connsiteY148" fmla="*/ 304274 h 327793"/>
                <a:gd name="connsiteX149" fmla="*/ 72727 w 366874"/>
                <a:gd name="connsiteY149" fmla="*/ 299407 h 327793"/>
                <a:gd name="connsiteX150" fmla="*/ 67870 w 366874"/>
                <a:gd name="connsiteY150" fmla="*/ 302646 h 327793"/>
                <a:gd name="connsiteX151" fmla="*/ 37780 w 366874"/>
                <a:gd name="connsiteY151" fmla="*/ 327696 h 327793"/>
                <a:gd name="connsiteX152" fmla="*/ 41400 w 366874"/>
                <a:gd name="connsiteY152" fmla="*/ 322715 h 327793"/>
                <a:gd name="connsiteX153" fmla="*/ 35894 w 366874"/>
                <a:gd name="connsiteY153" fmla="*/ 319505 h 327793"/>
                <a:gd name="connsiteX154" fmla="*/ 33846 w 366874"/>
                <a:gd name="connsiteY154" fmla="*/ 325029 h 327793"/>
                <a:gd name="connsiteX155" fmla="*/ 19835 w 366874"/>
                <a:gd name="connsiteY155" fmla="*/ 322534 h 327793"/>
                <a:gd name="connsiteX156" fmla="*/ 23931 w 366874"/>
                <a:gd name="connsiteY156" fmla="*/ 319505 h 327793"/>
                <a:gd name="connsiteX157" fmla="*/ 26445 w 366874"/>
                <a:gd name="connsiteY157" fmla="*/ 314323 h 327793"/>
                <a:gd name="connsiteX158" fmla="*/ 21511 w 366874"/>
                <a:gd name="connsiteY158" fmla="*/ 315076 h 327793"/>
                <a:gd name="connsiteX159" fmla="*/ 16492 w 366874"/>
                <a:gd name="connsiteY159" fmla="*/ 315609 h 327793"/>
                <a:gd name="connsiteX160" fmla="*/ 18225 w 366874"/>
                <a:gd name="connsiteY160" fmla="*/ 320353 h 327793"/>
                <a:gd name="connsiteX161" fmla="*/ 58564 w 366874"/>
                <a:gd name="connsiteY161" fmla="*/ 321829 h 327793"/>
                <a:gd name="connsiteX162" fmla="*/ 64117 w 366874"/>
                <a:gd name="connsiteY162" fmla="*/ 318600 h 327793"/>
                <a:gd name="connsiteX163" fmla="*/ 66907 w 366874"/>
                <a:gd name="connsiteY163" fmla="*/ 312885 h 327793"/>
                <a:gd name="connsiteX164" fmla="*/ 63917 w 366874"/>
                <a:gd name="connsiteY164" fmla="*/ 308941 h 327793"/>
                <a:gd name="connsiteX165" fmla="*/ 61869 w 366874"/>
                <a:gd name="connsiteY165" fmla="*/ 314504 h 327793"/>
                <a:gd name="connsiteX166" fmla="*/ 57849 w 366874"/>
                <a:gd name="connsiteY166" fmla="*/ 320353 h 32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66874" h="327793">
                  <a:moveTo>
                    <a:pt x="366716" y="86790"/>
                  </a:moveTo>
                  <a:lnTo>
                    <a:pt x="364583" y="81094"/>
                  </a:lnTo>
                  <a:lnTo>
                    <a:pt x="359277" y="81094"/>
                  </a:lnTo>
                  <a:lnTo>
                    <a:pt x="365164" y="86266"/>
                  </a:lnTo>
                  <a:close/>
                  <a:moveTo>
                    <a:pt x="318425" y="107240"/>
                  </a:moveTo>
                  <a:lnTo>
                    <a:pt x="322768" y="103306"/>
                  </a:lnTo>
                  <a:lnTo>
                    <a:pt x="317282" y="103440"/>
                  </a:lnTo>
                  <a:close/>
                  <a:moveTo>
                    <a:pt x="346409" y="98582"/>
                  </a:moveTo>
                  <a:lnTo>
                    <a:pt x="349752" y="95058"/>
                  </a:lnTo>
                  <a:lnTo>
                    <a:pt x="351838" y="90629"/>
                  </a:lnTo>
                  <a:lnTo>
                    <a:pt x="347590" y="86952"/>
                  </a:lnTo>
                  <a:lnTo>
                    <a:pt x="343104" y="85257"/>
                  </a:lnTo>
                  <a:lnTo>
                    <a:pt x="338494" y="88638"/>
                  </a:lnTo>
                  <a:lnTo>
                    <a:pt x="334360" y="91552"/>
                  </a:lnTo>
                  <a:lnTo>
                    <a:pt x="339208" y="92010"/>
                  </a:lnTo>
                  <a:lnTo>
                    <a:pt x="342418" y="96296"/>
                  </a:lnTo>
                  <a:close/>
                  <a:moveTo>
                    <a:pt x="203077" y="166409"/>
                  </a:moveTo>
                  <a:lnTo>
                    <a:pt x="206610" y="162904"/>
                  </a:lnTo>
                  <a:lnTo>
                    <a:pt x="209335" y="158656"/>
                  </a:lnTo>
                  <a:lnTo>
                    <a:pt x="214059" y="156161"/>
                  </a:lnTo>
                  <a:lnTo>
                    <a:pt x="219489" y="155580"/>
                  </a:lnTo>
                  <a:lnTo>
                    <a:pt x="224927" y="151846"/>
                  </a:lnTo>
                  <a:lnTo>
                    <a:pt x="229995" y="151750"/>
                  </a:lnTo>
                  <a:lnTo>
                    <a:pt x="234843" y="151436"/>
                  </a:lnTo>
                  <a:lnTo>
                    <a:pt x="240091" y="151627"/>
                  </a:lnTo>
                  <a:lnTo>
                    <a:pt x="246320" y="151312"/>
                  </a:lnTo>
                  <a:lnTo>
                    <a:pt x="251130" y="152493"/>
                  </a:lnTo>
                  <a:lnTo>
                    <a:pt x="255169" y="149617"/>
                  </a:lnTo>
                  <a:lnTo>
                    <a:pt x="260570" y="151608"/>
                  </a:lnTo>
                  <a:lnTo>
                    <a:pt x="263313" y="147445"/>
                  </a:lnTo>
                  <a:lnTo>
                    <a:pt x="265646" y="142007"/>
                  </a:lnTo>
                  <a:lnTo>
                    <a:pt x="268961" y="137996"/>
                  </a:lnTo>
                  <a:lnTo>
                    <a:pt x="273209" y="134434"/>
                  </a:lnTo>
                  <a:lnTo>
                    <a:pt x="279592" y="134072"/>
                  </a:lnTo>
                  <a:lnTo>
                    <a:pt x="283334" y="129405"/>
                  </a:lnTo>
                  <a:lnTo>
                    <a:pt x="285363" y="122032"/>
                  </a:lnTo>
                  <a:lnTo>
                    <a:pt x="288250" y="117432"/>
                  </a:lnTo>
                  <a:lnTo>
                    <a:pt x="292535" y="114231"/>
                  </a:lnTo>
                  <a:lnTo>
                    <a:pt x="296536" y="111545"/>
                  </a:lnTo>
                  <a:lnTo>
                    <a:pt x="295584" y="106697"/>
                  </a:lnTo>
                  <a:lnTo>
                    <a:pt x="291859" y="100706"/>
                  </a:lnTo>
                  <a:lnTo>
                    <a:pt x="290354" y="95934"/>
                  </a:lnTo>
                  <a:lnTo>
                    <a:pt x="291326" y="90743"/>
                  </a:lnTo>
                  <a:lnTo>
                    <a:pt x="294393" y="85533"/>
                  </a:lnTo>
                  <a:lnTo>
                    <a:pt x="298117" y="80637"/>
                  </a:lnTo>
                  <a:lnTo>
                    <a:pt x="302366" y="74760"/>
                  </a:lnTo>
                  <a:lnTo>
                    <a:pt x="304966" y="70264"/>
                  </a:lnTo>
                  <a:lnTo>
                    <a:pt x="310157" y="68083"/>
                  </a:lnTo>
                  <a:lnTo>
                    <a:pt x="311100" y="60911"/>
                  </a:lnTo>
                  <a:lnTo>
                    <a:pt x="315596" y="58406"/>
                  </a:lnTo>
                  <a:lnTo>
                    <a:pt x="323502" y="56520"/>
                  </a:lnTo>
                  <a:lnTo>
                    <a:pt x="331055" y="54481"/>
                  </a:lnTo>
                  <a:lnTo>
                    <a:pt x="336141" y="48976"/>
                  </a:lnTo>
                  <a:lnTo>
                    <a:pt x="341561" y="46604"/>
                  </a:lnTo>
                  <a:lnTo>
                    <a:pt x="346409" y="43127"/>
                  </a:lnTo>
                  <a:lnTo>
                    <a:pt x="348772" y="38689"/>
                  </a:lnTo>
                  <a:lnTo>
                    <a:pt x="347352" y="33593"/>
                  </a:lnTo>
                  <a:lnTo>
                    <a:pt x="347962" y="28821"/>
                  </a:lnTo>
                  <a:lnTo>
                    <a:pt x="343180" y="28297"/>
                  </a:lnTo>
                  <a:lnTo>
                    <a:pt x="338389" y="30735"/>
                  </a:lnTo>
                  <a:lnTo>
                    <a:pt x="333789" y="29068"/>
                  </a:lnTo>
                  <a:lnTo>
                    <a:pt x="328769" y="30592"/>
                  </a:lnTo>
                  <a:lnTo>
                    <a:pt x="324540" y="27659"/>
                  </a:lnTo>
                  <a:lnTo>
                    <a:pt x="319615" y="28668"/>
                  </a:lnTo>
                  <a:lnTo>
                    <a:pt x="318520" y="23230"/>
                  </a:lnTo>
                  <a:lnTo>
                    <a:pt x="313948" y="21525"/>
                  </a:lnTo>
                  <a:lnTo>
                    <a:pt x="308786" y="19867"/>
                  </a:lnTo>
                  <a:lnTo>
                    <a:pt x="304289" y="22982"/>
                  </a:lnTo>
                  <a:lnTo>
                    <a:pt x="298555" y="22201"/>
                  </a:lnTo>
                  <a:lnTo>
                    <a:pt x="293355" y="21163"/>
                  </a:lnTo>
                  <a:lnTo>
                    <a:pt x="288126" y="20639"/>
                  </a:lnTo>
                  <a:lnTo>
                    <a:pt x="283753" y="18629"/>
                  </a:lnTo>
                  <a:lnTo>
                    <a:pt x="278886" y="16372"/>
                  </a:lnTo>
                  <a:lnTo>
                    <a:pt x="274019" y="14514"/>
                  </a:lnTo>
                  <a:lnTo>
                    <a:pt x="272143" y="10085"/>
                  </a:lnTo>
                  <a:lnTo>
                    <a:pt x="267342" y="9266"/>
                  </a:lnTo>
                  <a:lnTo>
                    <a:pt x="262408" y="8933"/>
                  </a:lnTo>
                  <a:lnTo>
                    <a:pt x="256445" y="9152"/>
                  </a:lnTo>
                  <a:lnTo>
                    <a:pt x="251997" y="7037"/>
                  </a:lnTo>
                  <a:lnTo>
                    <a:pt x="246997" y="6390"/>
                  </a:lnTo>
                  <a:lnTo>
                    <a:pt x="241968" y="7199"/>
                  </a:lnTo>
                  <a:lnTo>
                    <a:pt x="237443" y="5418"/>
                  </a:lnTo>
                  <a:lnTo>
                    <a:pt x="232204" y="5265"/>
                  </a:lnTo>
                  <a:lnTo>
                    <a:pt x="223622" y="7037"/>
                  </a:lnTo>
                  <a:lnTo>
                    <a:pt x="216402" y="6370"/>
                  </a:lnTo>
                  <a:lnTo>
                    <a:pt x="211459" y="5418"/>
                  </a:lnTo>
                  <a:lnTo>
                    <a:pt x="206620" y="3789"/>
                  </a:lnTo>
                  <a:lnTo>
                    <a:pt x="201420" y="3465"/>
                  </a:lnTo>
                  <a:lnTo>
                    <a:pt x="195171" y="3465"/>
                  </a:lnTo>
                  <a:lnTo>
                    <a:pt x="189094" y="3551"/>
                  </a:lnTo>
                  <a:lnTo>
                    <a:pt x="181865" y="3465"/>
                  </a:lnTo>
                  <a:lnTo>
                    <a:pt x="175673" y="3122"/>
                  </a:lnTo>
                  <a:lnTo>
                    <a:pt x="172082" y="-97"/>
                  </a:lnTo>
                  <a:lnTo>
                    <a:pt x="166377" y="-2"/>
                  </a:lnTo>
                  <a:lnTo>
                    <a:pt x="161405" y="1503"/>
                  </a:lnTo>
                  <a:lnTo>
                    <a:pt x="157976" y="4827"/>
                  </a:lnTo>
                  <a:lnTo>
                    <a:pt x="154757" y="8599"/>
                  </a:lnTo>
                  <a:lnTo>
                    <a:pt x="149832" y="8666"/>
                  </a:lnTo>
                  <a:lnTo>
                    <a:pt x="145584" y="11742"/>
                  </a:lnTo>
                  <a:lnTo>
                    <a:pt x="142327" y="15981"/>
                  </a:lnTo>
                  <a:lnTo>
                    <a:pt x="144517" y="20458"/>
                  </a:lnTo>
                  <a:lnTo>
                    <a:pt x="145393" y="25963"/>
                  </a:lnTo>
                  <a:lnTo>
                    <a:pt x="150537" y="24315"/>
                  </a:lnTo>
                  <a:lnTo>
                    <a:pt x="148651" y="29288"/>
                  </a:lnTo>
                  <a:lnTo>
                    <a:pt x="150423" y="33993"/>
                  </a:lnTo>
                  <a:lnTo>
                    <a:pt x="148575" y="39174"/>
                  </a:lnTo>
                  <a:lnTo>
                    <a:pt x="153061" y="37536"/>
                  </a:lnTo>
                  <a:lnTo>
                    <a:pt x="157795" y="36669"/>
                  </a:lnTo>
                  <a:lnTo>
                    <a:pt x="160052" y="41298"/>
                  </a:lnTo>
                  <a:lnTo>
                    <a:pt x="165053" y="40337"/>
                  </a:lnTo>
                  <a:lnTo>
                    <a:pt x="169949" y="41356"/>
                  </a:lnTo>
                  <a:lnTo>
                    <a:pt x="175235" y="42013"/>
                  </a:lnTo>
                  <a:lnTo>
                    <a:pt x="179579" y="39813"/>
                  </a:lnTo>
                  <a:lnTo>
                    <a:pt x="185179" y="40089"/>
                  </a:lnTo>
                  <a:lnTo>
                    <a:pt x="187123" y="44490"/>
                  </a:lnTo>
                  <a:lnTo>
                    <a:pt x="191828" y="46328"/>
                  </a:lnTo>
                  <a:lnTo>
                    <a:pt x="191123" y="51604"/>
                  </a:lnTo>
                  <a:lnTo>
                    <a:pt x="187256" y="55224"/>
                  </a:lnTo>
                  <a:lnTo>
                    <a:pt x="183617" y="58815"/>
                  </a:lnTo>
                  <a:lnTo>
                    <a:pt x="183074" y="64139"/>
                  </a:lnTo>
                  <a:lnTo>
                    <a:pt x="183046" y="69131"/>
                  </a:lnTo>
                  <a:lnTo>
                    <a:pt x="182969" y="74122"/>
                  </a:lnTo>
                  <a:lnTo>
                    <a:pt x="179636" y="77960"/>
                  </a:lnTo>
                  <a:lnTo>
                    <a:pt x="182065" y="82228"/>
                  </a:lnTo>
                  <a:lnTo>
                    <a:pt x="180084" y="86714"/>
                  </a:lnTo>
                  <a:lnTo>
                    <a:pt x="175797" y="89704"/>
                  </a:lnTo>
                  <a:lnTo>
                    <a:pt x="174826" y="95239"/>
                  </a:lnTo>
                  <a:lnTo>
                    <a:pt x="176178" y="99849"/>
                  </a:lnTo>
                  <a:lnTo>
                    <a:pt x="180293" y="102401"/>
                  </a:lnTo>
                  <a:lnTo>
                    <a:pt x="178750" y="107021"/>
                  </a:lnTo>
                  <a:lnTo>
                    <a:pt x="175436" y="111679"/>
                  </a:lnTo>
                  <a:lnTo>
                    <a:pt x="175369" y="116698"/>
                  </a:lnTo>
                  <a:lnTo>
                    <a:pt x="178169" y="121118"/>
                  </a:lnTo>
                  <a:lnTo>
                    <a:pt x="175664" y="125357"/>
                  </a:lnTo>
                  <a:lnTo>
                    <a:pt x="173483" y="129814"/>
                  </a:lnTo>
                  <a:lnTo>
                    <a:pt x="171397" y="134167"/>
                  </a:lnTo>
                  <a:lnTo>
                    <a:pt x="172854" y="140292"/>
                  </a:lnTo>
                  <a:lnTo>
                    <a:pt x="178874" y="141711"/>
                  </a:lnTo>
                  <a:lnTo>
                    <a:pt x="186561" y="145273"/>
                  </a:lnTo>
                  <a:lnTo>
                    <a:pt x="189723" y="149712"/>
                  </a:lnTo>
                  <a:lnTo>
                    <a:pt x="191875" y="154399"/>
                  </a:lnTo>
                  <a:lnTo>
                    <a:pt x="193685" y="159751"/>
                  </a:lnTo>
                  <a:lnTo>
                    <a:pt x="198000" y="162904"/>
                  </a:lnTo>
                  <a:lnTo>
                    <a:pt x="202553" y="166038"/>
                  </a:lnTo>
                  <a:close/>
                  <a:moveTo>
                    <a:pt x="-158" y="313961"/>
                  </a:moveTo>
                  <a:lnTo>
                    <a:pt x="2204" y="308761"/>
                  </a:lnTo>
                  <a:lnTo>
                    <a:pt x="-158" y="313961"/>
                  </a:lnTo>
                  <a:close/>
                  <a:moveTo>
                    <a:pt x="68089" y="306999"/>
                  </a:moveTo>
                  <a:lnTo>
                    <a:pt x="72575" y="304274"/>
                  </a:lnTo>
                  <a:lnTo>
                    <a:pt x="72727" y="299407"/>
                  </a:lnTo>
                  <a:lnTo>
                    <a:pt x="67870" y="302646"/>
                  </a:lnTo>
                  <a:close/>
                  <a:moveTo>
                    <a:pt x="37780" y="327696"/>
                  </a:moveTo>
                  <a:lnTo>
                    <a:pt x="41400" y="322715"/>
                  </a:lnTo>
                  <a:lnTo>
                    <a:pt x="35894" y="319505"/>
                  </a:lnTo>
                  <a:lnTo>
                    <a:pt x="33846" y="325029"/>
                  </a:lnTo>
                  <a:close/>
                  <a:moveTo>
                    <a:pt x="19835" y="322534"/>
                  </a:moveTo>
                  <a:lnTo>
                    <a:pt x="23931" y="319505"/>
                  </a:lnTo>
                  <a:lnTo>
                    <a:pt x="26445" y="314323"/>
                  </a:lnTo>
                  <a:lnTo>
                    <a:pt x="21511" y="315076"/>
                  </a:lnTo>
                  <a:lnTo>
                    <a:pt x="16492" y="315609"/>
                  </a:lnTo>
                  <a:lnTo>
                    <a:pt x="18225" y="320353"/>
                  </a:lnTo>
                  <a:close/>
                  <a:moveTo>
                    <a:pt x="58564" y="321829"/>
                  </a:moveTo>
                  <a:lnTo>
                    <a:pt x="64117" y="318600"/>
                  </a:lnTo>
                  <a:lnTo>
                    <a:pt x="66907" y="312885"/>
                  </a:lnTo>
                  <a:lnTo>
                    <a:pt x="63917" y="308941"/>
                  </a:lnTo>
                  <a:lnTo>
                    <a:pt x="61869" y="314504"/>
                  </a:lnTo>
                  <a:lnTo>
                    <a:pt x="57849" y="320353"/>
                  </a:lnTo>
                  <a:close/>
                </a:path>
              </a:pathLst>
            </a:custGeom>
            <a:solidFill>
              <a:schemeClr val="bg1"/>
            </a:solidFill>
            <a:ln w="0" cap="flat">
              <a:solidFill>
                <a:schemeClr val="bg1"/>
              </a:solid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8B4E3078-99AC-308D-E2B3-850E66E4FF5F}"/>
                </a:ext>
              </a:extLst>
            </p:cNvPr>
            <p:cNvSpPr/>
            <p:nvPr/>
          </p:nvSpPr>
          <p:spPr>
            <a:xfrm>
              <a:off x="6523308" y="4622697"/>
              <a:ext cx="3755" cy="6403"/>
            </a:xfrm>
            <a:custGeom>
              <a:avLst/>
              <a:gdLst>
                <a:gd name="connsiteX0" fmla="*/ 1871 w 3105"/>
                <a:gd name="connsiteY0" fmla="*/ 5199 h 5295"/>
                <a:gd name="connsiteX1" fmla="*/ 2947 w 3105"/>
                <a:gd name="connsiteY1" fmla="*/ -97 h 5295"/>
                <a:gd name="connsiteX2" fmla="*/ -158 w 3105"/>
                <a:gd name="connsiteY2" fmla="*/ 3513 h 5295"/>
              </a:gdLst>
              <a:ahLst/>
              <a:cxnLst>
                <a:cxn ang="0">
                  <a:pos x="connsiteX0" y="connsiteY0"/>
                </a:cxn>
                <a:cxn ang="0">
                  <a:pos x="connsiteX1" y="connsiteY1"/>
                </a:cxn>
                <a:cxn ang="0">
                  <a:pos x="connsiteX2" y="connsiteY2"/>
                </a:cxn>
              </a:cxnLst>
              <a:rect l="l" t="t" r="r" b="b"/>
              <a:pathLst>
                <a:path w="3105" h="5295">
                  <a:moveTo>
                    <a:pt x="1871" y="5199"/>
                  </a:moveTo>
                  <a:lnTo>
                    <a:pt x="2947" y="-97"/>
                  </a:lnTo>
                  <a:lnTo>
                    <a:pt x="-158" y="3513"/>
                  </a:lnTo>
                  <a:close/>
                </a:path>
              </a:pathLst>
            </a:custGeom>
            <a:solidFill>
              <a:srgbClr val="768EEB"/>
            </a:solidFill>
            <a:ln w="0" cap="flat">
              <a:solidFill>
                <a:srgbClr val="768EEB"/>
              </a:solid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F51F71F0-DA32-9050-5270-D6B799748A08}"/>
                </a:ext>
              </a:extLst>
            </p:cNvPr>
            <p:cNvSpPr/>
            <p:nvPr/>
          </p:nvSpPr>
          <p:spPr>
            <a:xfrm>
              <a:off x="8182542" y="4454730"/>
              <a:ext cx="331337" cy="260536"/>
            </a:xfrm>
            <a:custGeom>
              <a:avLst/>
              <a:gdLst>
                <a:gd name="connsiteX0" fmla="*/ 79528 w 274005"/>
                <a:gd name="connsiteY0" fmla="*/ 215359 h 215455"/>
                <a:gd name="connsiteX1" fmla="*/ 86795 w 274005"/>
                <a:gd name="connsiteY1" fmla="*/ 213054 h 215455"/>
                <a:gd name="connsiteX2" fmla="*/ 99445 w 274005"/>
                <a:gd name="connsiteY2" fmla="*/ 213330 h 215455"/>
                <a:gd name="connsiteX3" fmla="*/ 98226 w 274005"/>
                <a:gd name="connsiteY3" fmla="*/ 203986 h 215455"/>
                <a:gd name="connsiteX4" fmla="*/ 117523 w 274005"/>
                <a:gd name="connsiteY4" fmla="*/ 203986 h 215455"/>
                <a:gd name="connsiteX5" fmla="*/ 117523 w 274005"/>
                <a:gd name="connsiteY5" fmla="*/ 212311 h 215455"/>
                <a:gd name="connsiteX6" fmla="*/ 126410 w 274005"/>
                <a:gd name="connsiteY6" fmla="*/ 210977 h 215455"/>
                <a:gd name="connsiteX7" fmla="*/ 126410 w 274005"/>
                <a:gd name="connsiteY7" fmla="*/ 205405 h 215455"/>
                <a:gd name="connsiteX8" fmla="*/ 133087 w 274005"/>
                <a:gd name="connsiteY8" fmla="*/ 201947 h 215455"/>
                <a:gd name="connsiteX9" fmla="*/ 142822 w 274005"/>
                <a:gd name="connsiteY9" fmla="*/ 207453 h 215455"/>
                <a:gd name="connsiteX10" fmla="*/ 147860 w 274005"/>
                <a:gd name="connsiteY10" fmla="*/ 211625 h 215455"/>
                <a:gd name="connsiteX11" fmla="*/ 153575 w 274005"/>
                <a:gd name="connsiteY11" fmla="*/ 210977 h 215455"/>
                <a:gd name="connsiteX12" fmla="*/ 162738 w 274005"/>
                <a:gd name="connsiteY12" fmla="*/ 202528 h 215455"/>
                <a:gd name="connsiteX13" fmla="*/ 166949 w 274005"/>
                <a:gd name="connsiteY13" fmla="*/ 195852 h 215455"/>
                <a:gd name="connsiteX14" fmla="*/ 173959 w 274005"/>
                <a:gd name="connsiteY14" fmla="*/ 189965 h 215455"/>
                <a:gd name="connsiteX15" fmla="*/ 173606 w 274005"/>
                <a:gd name="connsiteY15" fmla="*/ 178059 h 215455"/>
                <a:gd name="connsiteX16" fmla="*/ 168729 w 274005"/>
                <a:gd name="connsiteY16" fmla="*/ 173915 h 215455"/>
                <a:gd name="connsiteX17" fmla="*/ 179474 w 274005"/>
                <a:gd name="connsiteY17" fmla="*/ 173915 h 215455"/>
                <a:gd name="connsiteX18" fmla="*/ 179236 w 274005"/>
                <a:gd name="connsiteY18" fmla="*/ 169096 h 215455"/>
                <a:gd name="connsiteX19" fmla="*/ 188542 w 274005"/>
                <a:gd name="connsiteY19" fmla="*/ 169391 h 215455"/>
                <a:gd name="connsiteX20" fmla="*/ 186656 w 274005"/>
                <a:gd name="connsiteY20" fmla="*/ 177316 h 215455"/>
                <a:gd name="connsiteX21" fmla="*/ 185960 w 274005"/>
                <a:gd name="connsiteY21" fmla="*/ 182593 h 215455"/>
                <a:gd name="connsiteX22" fmla="*/ 188161 w 274005"/>
                <a:gd name="connsiteY22" fmla="*/ 192861 h 215455"/>
                <a:gd name="connsiteX23" fmla="*/ 192228 w 274005"/>
                <a:gd name="connsiteY23" fmla="*/ 195985 h 215455"/>
                <a:gd name="connsiteX24" fmla="*/ 196076 w 274005"/>
                <a:gd name="connsiteY24" fmla="*/ 200433 h 215455"/>
                <a:gd name="connsiteX25" fmla="*/ 199724 w 274005"/>
                <a:gd name="connsiteY25" fmla="*/ 204338 h 215455"/>
                <a:gd name="connsiteX26" fmla="*/ 199619 w 274005"/>
                <a:gd name="connsiteY26" fmla="*/ 210025 h 215455"/>
                <a:gd name="connsiteX27" fmla="*/ 198200 w 274005"/>
                <a:gd name="connsiteY27" fmla="*/ 214663 h 215455"/>
                <a:gd name="connsiteX28" fmla="*/ 202534 w 274005"/>
                <a:gd name="connsiteY28" fmla="*/ 210844 h 215455"/>
                <a:gd name="connsiteX29" fmla="*/ 204039 w 274005"/>
                <a:gd name="connsiteY29" fmla="*/ 206272 h 215455"/>
                <a:gd name="connsiteX30" fmla="*/ 205115 w 274005"/>
                <a:gd name="connsiteY30" fmla="*/ 198299 h 215455"/>
                <a:gd name="connsiteX31" fmla="*/ 207487 w 274005"/>
                <a:gd name="connsiteY31" fmla="*/ 193594 h 215455"/>
                <a:gd name="connsiteX32" fmla="*/ 212335 w 274005"/>
                <a:gd name="connsiteY32" fmla="*/ 193851 h 215455"/>
                <a:gd name="connsiteX33" fmla="*/ 216850 w 274005"/>
                <a:gd name="connsiteY33" fmla="*/ 187031 h 215455"/>
                <a:gd name="connsiteX34" fmla="*/ 218203 w 274005"/>
                <a:gd name="connsiteY34" fmla="*/ 180935 h 215455"/>
                <a:gd name="connsiteX35" fmla="*/ 218583 w 274005"/>
                <a:gd name="connsiteY35" fmla="*/ 175697 h 215455"/>
                <a:gd name="connsiteX36" fmla="*/ 222498 w 274005"/>
                <a:gd name="connsiteY36" fmla="*/ 172439 h 215455"/>
                <a:gd name="connsiteX37" fmla="*/ 227489 w 274005"/>
                <a:gd name="connsiteY37" fmla="*/ 163038 h 215455"/>
                <a:gd name="connsiteX38" fmla="*/ 233395 w 274005"/>
                <a:gd name="connsiteY38" fmla="*/ 160828 h 215455"/>
                <a:gd name="connsiteX39" fmla="*/ 235995 w 274005"/>
                <a:gd name="connsiteY39" fmla="*/ 156532 h 215455"/>
                <a:gd name="connsiteX40" fmla="*/ 237405 w 274005"/>
                <a:gd name="connsiteY40" fmla="*/ 149903 h 215455"/>
                <a:gd name="connsiteX41" fmla="*/ 240110 w 274005"/>
                <a:gd name="connsiteY41" fmla="*/ 145798 h 215455"/>
                <a:gd name="connsiteX42" fmla="*/ 240672 w 274005"/>
                <a:gd name="connsiteY42" fmla="*/ 139883 h 215455"/>
                <a:gd name="connsiteX43" fmla="*/ 242558 w 274005"/>
                <a:gd name="connsiteY43" fmla="*/ 134758 h 215455"/>
                <a:gd name="connsiteX44" fmla="*/ 240910 w 274005"/>
                <a:gd name="connsiteY44" fmla="*/ 122366 h 215455"/>
                <a:gd name="connsiteX45" fmla="*/ 242358 w 274005"/>
                <a:gd name="connsiteY45" fmla="*/ 117756 h 215455"/>
                <a:gd name="connsiteX46" fmla="*/ 244835 w 274005"/>
                <a:gd name="connsiteY46" fmla="*/ 109155 h 215455"/>
                <a:gd name="connsiteX47" fmla="*/ 248511 w 274005"/>
                <a:gd name="connsiteY47" fmla="*/ 101040 h 215455"/>
                <a:gd name="connsiteX48" fmla="*/ 248149 w 274005"/>
                <a:gd name="connsiteY48" fmla="*/ 95658 h 215455"/>
                <a:gd name="connsiteX49" fmla="*/ 250006 w 274005"/>
                <a:gd name="connsiteY49" fmla="*/ 90524 h 215455"/>
                <a:gd name="connsiteX50" fmla="*/ 254007 w 274005"/>
                <a:gd name="connsiteY50" fmla="*/ 87228 h 215455"/>
                <a:gd name="connsiteX51" fmla="*/ 257865 w 274005"/>
                <a:gd name="connsiteY51" fmla="*/ 84371 h 215455"/>
                <a:gd name="connsiteX52" fmla="*/ 262151 w 274005"/>
                <a:gd name="connsiteY52" fmla="*/ 81047 h 215455"/>
                <a:gd name="connsiteX53" fmla="*/ 267132 w 274005"/>
                <a:gd name="connsiteY53" fmla="*/ 78170 h 215455"/>
                <a:gd name="connsiteX54" fmla="*/ 272066 w 274005"/>
                <a:gd name="connsiteY54" fmla="*/ 76494 h 215455"/>
                <a:gd name="connsiteX55" fmla="*/ 273847 w 274005"/>
                <a:gd name="connsiteY55" fmla="*/ 72074 h 215455"/>
                <a:gd name="connsiteX56" fmla="*/ 272285 w 274005"/>
                <a:gd name="connsiteY56" fmla="*/ 66893 h 215455"/>
                <a:gd name="connsiteX57" fmla="*/ 267799 w 274005"/>
                <a:gd name="connsiteY57" fmla="*/ 63559 h 215455"/>
                <a:gd name="connsiteX58" fmla="*/ 262084 w 274005"/>
                <a:gd name="connsiteY58" fmla="*/ 57977 h 215455"/>
                <a:gd name="connsiteX59" fmla="*/ 256359 w 274005"/>
                <a:gd name="connsiteY59" fmla="*/ 52900 h 215455"/>
                <a:gd name="connsiteX60" fmla="*/ 255264 w 274005"/>
                <a:gd name="connsiteY60" fmla="*/ 47690 h 215455"/>
                <a:gd name="connsiteX61" fmla="*/ 254245 w 274005"/>
                <a:gd name="connsiteY61" fmla="*/ 39289 h 215455"/>
                <a:gd name="connsiteX62" fmla="*/ 253426 w 274005"/>
                <a:gd name="connsiteY62" fmla="*/ 33450 h 215455"/>
                <a:gd name="connsiteX63" fmla="*/ 253245 w 274005"/>
                <a:gd name="connsiteY63" fmla="*/ 28354 h 215455"/>
                <a:gd name="connsiteX64" fmla="*/ 252607 w 274005"/>
                <a:gd name="connsiteY64" fmla="*/ 21325 h 215455"/>
                <a:gd name="connsiteX65" fmla="*/ 251492 w 274005"/>
                <a:gd name="connsiteY65" fmla="*/ 14857 h 215455"/>
                <a:gd name="connsiteX66" fmla="*/ 248463 w 274005"/>
                <a:gd name="connsiteY66" fmla="*/ 7114 h 215455"/>
                <a:gd name="connsiteX67" fmla="*/ 247530 w 274005"/>
                <a:gd name="connsiteY67" fmla="*/ 18 h 215455"/>
                <a:gd name="connsiteX68" fmla="*/ 242596 w 274005"/>
                <a:gd name="connsiteY68" fmla="*/ -97 h 215455"/>
                <a:gd name="connsiteX69" fmla="*/ 201534 w 274005"/>
                <a:gd name="connsiteY69" fmla="*/ -87 h 215455"/>
                <a:gd name="connsiteX70" fmla="*/ 196076 w 274005"/>
                <a:gd name="connsiteY70" fmla="*/ 4485 h 215455"/>
                <a:gd name="connsiteX71" fmla="*/ 186436 w 274005"/>
                <a:gd name="connsiteY71" fmla="*/ -87 h 215455"/>
                <a:gd name="connsiteX72" fmla="*/ 157195 w 274005"/>
                <a:gd name="connsiteY72" fmla="*/ -87 h 215455"/>
                <a:gd name="connsiteX73" fmla="*/ 51363 w 274005"/>
                <a:gd name="connsiteY73" fmla="*/ -87 h 215455"/>
                <a:gd name="connsiteX74" fmla="*/ 51363 w 274005"/>
                <a:gd name="connsiteY74" fmla="*/ 35346 h 215455"/>
                <a:gd name="connsiteX75" fmla="*/ 34827 w 274005"/>
                <a:gd name="connsiteY75" fmla="*/ 35346 h 215455"/>
                <a:gd name="connsiteX76" fmla="*/ 34818 w 274005"/>
                <a:gd name="connsiteY76" fmla="*/ 110107 h 215455"/>
                <a:gd name="connsiteX77" fmla="*/ 29265 w 274005"/>
                <a:gd name="connsiteY77" fmla="*/ 108783 h 215455"/>
                <a:gd name="connsiteX78" fmla="*/ 23874 w 274005"/>
                <a:gd name="connsiteY78" fmla="*/ 110165 h 215455"/>
                <a:gd name="connsiteX79" fmla="*/ 18073 w 274005"/>
                <a:gd name="connsiteY79" fmla="*/ 112069 h 215455"/>
                <a:gd name="connsiteX80" fmla="*/ 18034 w 274005"/>
                <a:gd name="connsiteY80" fmla="*/ 117623 h 215455"/>
                <a:gd name="connsiteX81" fmla="*/ 15139 w 274005"/>
                <a:gd name="connsiteY81" fmla="*/ 121537 h 215455"/>
                <a:gd name="connsiteX82" fmla="*/ 13653 w 274005"/>
                <a:gd name="connsiteY82" fmla="*/ 127424 h 215455"/>
                <a:gd name="connsiteX83" fmla="*/ 8462 w 274005"/>
                <a:gd name="connsiteY83" fmla="*/ 129072 h 215455"/>
                <a:gd name="connsiteX84" fmla="*/ 8957 w 274005"/>
                <a:gd name="connsiteY84" fmla="*/ 133825 h 215455"/>
                <a:gd name="connsiteX85" fmla="*/ 7405 w 274005"/>
                <a:gd name="connsiteY85" fmla="*/ 138778 h 215455"/>
                <a:gd name="connsiteX86" fmla="*/ 2947 w 274005"/>
                <a:gd name="connsiteY86" fmla="*/ 142940 h 215455"/>
                <a:gd name="connsiteX87" fmla="*/ 5290 w 274005"/>
                <a:gd name="connsiteY87" fmla="*/ 147445 h 215455"/>
                <a:gd name="connsiteX88" fmla="*/ 3985 w 274005"/>
                <a:gd name="connsiteY88" fmla="*/ 153246 h 215455"/>
                <a:gd name="connsiteX89" fmla="*/ 127 w 274005"/>
                <a:gd name="connsiteY89" fmla="*/ 156256 h 215455"/>
                <a:gd name="connsiteX90" fmla="*/ -158 w 274005"/>
                <a:gd name="connsiteY90" fmla="*/ 161095 h 215455"/>
                <a:gd name="connsiteX91" fmla="*/ 4938 w 274005"/>
                <a:gd name="connsiteY91" fmla="*/ 161266 h 215455"/>
                <a:gd name="connsiteX92" fmla="*/ 8843 w 274005"/>
                <a:gd name="connsiteY92" fmla="*/ 164238 h 215455"/>
                <a:gd name="connsiteX93" fmla="*/ 9586 w 274005"/>
                <a:gd name="connsiteY93" fmla="*/ 169077 h 215455"/>
                <a:gd name="connsiteX94" fmla="*/ 11215 w 274005"/>
                <a:gd name="connsiteY94" fmla="*/ 176487 h 215455"/>
                <a:gd name="connsiteX95" fmla="*/ 12367 w 274005"/>
                <a:gd name="connsiteY95" fmla="*/ 181269 h 215455"/>
                <a:gd name="connsiteX96" fmla="*/ 17139 w 274005"/>
                <a:gd name="connsiteY96" fmla="*/ 182955 h 215455"/>
                <a:gd name="connsiteX97" fmla="*/ 17358 w 274005"/>
                <a:gd name="connsiteY97" fmla="*/ 188308 h 215455"/>
                <a:gd name="connsiteX98" fmla="*/ 17406 w 274005"/>
                <a:gd name="connsiteY98" fmla="*/ 193432 h 215455"/>
                <a:gd name="connsiteX99" fmla="*/ 21654 w 274005"/>
                <a:gd name="connsiteY99" fmla="*/ 197680 h 215455"/>
                <a:gd name="connsiteX100" fmla="*/ 29360 w 274005"/>
                <a:gd name="connsiteY100" fmla="*/ 209015 h 215455"/>
                <a:gd name="connsiteX101" fmla="*/ 35808 w 274005"/>
                <a:gd name="connsiteY101" fmla="*/ 212377 h 215455"/>
                <a:gd name="connsiteX102" fmla="*/ 40619 w 274005"/>
                <a:gd name="connsiteY102" fmla="*/ 210120 h 215455"/>
                <a:gd name="connsiteX103" fmla="*/ 45686 w 274005"/>
                <a:gd name="connsiteY103" fmla="*/ 210244 h 215455"/>
                <a:gd name="connsiteX104" fmla="*/ 50391 w 274005"/>
                <a:gd name="connsiteY104" fmla="*/ 208948 h 215455"/>
                <a:gd name="connsiteX105" fmla="*/ 52582 w 274005"/>
                <a:gd name="connsiteY105" fmla="*/ 204643 h 215455"/>
                <a:gd name="connsiteX106" fmla="*/ 55830 w 274005"/>
                <a:gd name="connsiteY106" fmla="*/ 201052 h 215455"/>
                <a:gd name="connsiteX107" fmla="*/ 60469 w 274005"/>
                <a:gd name="connsiteY107" fmla="*/ 199957 h 215455"/>
                <a:gd name="connsiteX108" fmla="*/ 65231 w 274005"/>
                <a:gd name="connsiteY108" fmla="*/ 199661 h 215455"/>
                <a:gd name="connsiteX109" fmla="*/ 67698 w 274005"/>
                <a:gd name="connsiteY109" fmla="*/ 204062 h 215455"/>
                <a:gd name="connsiteX110" fmla="*/ 71441 w 274005"/>
                <a:gd name="connsiteY110" fmla="*/ 208186 h 215455"/>
                <a:gd name="connsiteX111" fmla="*/ 73622 w 274005"/>
                <a:gd name="connsiteY111" fmla="*/ 213597 h 215455"/>
                <a:gd name="connsiteX112" fmla="*/ 79528 w 274005"/>
                <a:gd name="connsiteY112" fmla="*/ 215359 h 21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74005" h="215455">
                  <a:moveTo>
                    <a:pt x="79528" y="215359"/>
                  </a:moveTo>
                  <a:lnTo>
                    <a:pt x="86795" y="213054"/>
                  </a:lnTo>
                  <a:lnTo>
                    <a:pt x="99445" y="213330"/>
                  </a:lnTo>
                  <a:lnTo>
                    <a:pt x="98226" y="203986"/>
                  </a:lnTo>
                  <a:lnTo>
                    <a:pt x="117523" y="203986"/>
                  </a:lnTo>
                  <a:lnTo>
                    <a:pt x="117523" y="212311"/>
                  </a:lnTo>
                  <a:lnTo>
                    <a:pt x="126410" y="210977"/>
                  </a:lnTo>
                  <a:lnTo>
                    <a:pt x="126410" y="205405"/>
                  </a:lnTo>
                  <a:lnTo>
                    <a:pt x="133087" y="201947"/>
                  </a:lnTo>
                  <a:lnTo>
                    <a:pt x="142822" y="207453"/>
                  </a:lnTo>
                  <a:lnTo>
                    <a:pt x="147860" y="211625"/>
                  </a:lnTo>
                  <a:lnTo>
                    <a:pt x="153575" y="210977"/>
                  </a:lnTo>
                  <a:lnTo>
                    <a:pt x="162738" y="202528"/>
                  </a:lnTo>
                  <a:lnTo>
                    <a:pt x="166949" y="195852"/>
                  </a:lnTo>
                  <a:lnTo>
                    <a:pt x="173959" y="189965"/>
                  </a:lnTo>
                  <a:lnTo>
                    <a:pt x="173606" y="178059"/>
                  </a:lnTo>
                  <a:lnTo>
                    <a:pt x="168729" y="173915"/>
                  </a:lnTo>
                  <a:lnTo>
                    <a:pt x="179474" y="173915"/>
                  </a:lnTo>
                  <a:lnTo>
                    <a:pt x="179236" y="169096"/>
                  </a:lnTo>
                  <a:lnTo>
                    <a:pt x="188542" y="169391"/>
                  </a:lnTo>
                  <a:lnTo>
                    <a:pt x="186656" y="177316"/>
                  </a:lnTo>
                  <a:lnTo>
                    <a:pt x="185960" y="182593"/>
                  </a:lnTo>
                  <a:lnTo>
                    <a:pt x="188161" y="192861"/>
                  </a:lnTo>
                  <a:lnTo>
                    <a:pt x="192228" y="195985"/>
                  </a:lnTo>
                  <a:lnTo>
                    <a:pt x="196076" y="200433"/>
                  </a:lnTo>
                  <a:lnTo>
                    <a:pt x="199724" y="204338"/>
                  </a:lnTo>
                  <a:lnTo>
                    <a:pt x="199619" y="210025"/>
                  </a:lnTo>
                  <a:lnTo>
                    <a:pt x="198200" y="214663"/>
                  </a:lnTo>
                  <a:lnTo>
                    <a:pt x="202534" y="210844"/>
                  </a:lnTo>
                  <a:lnTo>
                    <a:pt x="204039" y="206272"/>
                  </a:lnTo>
                  <a:lnTo>
                    <a:pt x="205115" y="198299"/>
                  </a:lnTo>
                  <a:lnTo>
                    <a:pt x="207487" y="193594"/>
                  </a:lnTo>
                  <a:lnTo>
                    <a:pt x="212335" y="193851"/>
                  </a:lnTo>
                  <a:lnTo>
                    <a:pt x="216850" y="187031"/>
                  </a:lnTo>
                  <a:lnTo>
                    <a:pt x="218203" y="180935"/>
                  </a:lnTo>
                  <a:lnTo>
                    <a:pt x="218583" y="175697"/>
                  </a:lnTo>
                  <a:lnTo>
                    <a:pt x="222498" y="172439"/>
                  </a:lnTo>
                  <a:lnTo>
                    <a:pt x="227489" y="163038"/>
                  </a:lnTo>
                  <a:lnTo>
                    <a:pt x="233395" y="160828"/>
                  </a:lnTo>
                  <a:lnTo>
                    <a:pt x="235995" y="156532"/>
                  </a:lnTo>
                  <a:lnTo>
                    <a:pt x="237405" y="149903"/>
                  </a:lnTo>
                  <a:lnTo>
                    <a:pt x="240110" y="145798"/>
                  </a:lnTo>
                  <a:lnTo>
                    <a:pt x="240672" y="139883"/>
                  </a:lnTo>
                  <a:lnTo>
                    <a:pt x="242558" y="134758"/>
                  </a:lnTo>
                  <a:lnTo>
                    <a:pt x="240910" y="122366"/>
                  </a:lnTo>
                  <a:lnTo>
                    <a:pt x="242358" y="117756"/>
                  </a:lnTo>
                  <a:lnTo>
                    <a:pt x="244835" y="109155"/>
                  </a:lnTo>
                  <a:lnTo>
                    <a:pt x="248511" y="101040"/>
                  </a:lnTo>
                  <a:lnTo>
                    <a:pt x="248149" y="95658"/>
                  </a:lnTo>
                  <a:lnTo>
                    <a:pt x="250006" y="90524"/>
                  </a:lnTo>
                  <a:lnTo>
                    <a:pt x="254007" y="87228"/>
                  </a:lnTo>
                  <a:lnTo>
                    <a:pt x="257865" y="84371"/>
                  </a:lnTo>
                  <a:lnTo>
                    <a:pt x="262151" y="81047"/>
                  </a:lnTo>
                  <a:lnTo>
                    <a:pt x="267132" y="78170"/>
                  </a:lnTo>
                  <a:lnTo>
                    <a:pt x="272066" y="76494"/>
                  </a:lnTo>
                  <a:lnTo>
                    <a:pt x="273847" y="72074"/>
                  </a:lnTo>
                  <a:lnTo>
                    <a:pt x="272285" y="66893"/>
                  </a:lnTo>
                  <a:lnTo>
                    <a:pt x="267799" y="63559"/>
                  </a:lnTo>
                  <a:lnTo>
                    <a:pt x="262084" y="57977"/>
                  </a:lnTo>
                  <a:lnTo>
                    <a:pt x="256359" y="52900"/>
                  </a:lnTo>
                  <a:lnTo>
                    <a:pt x="255264" y="47690"/>
                  </a:lnTo>
                  <a:lnTo>
                    <a:pt x="254245" y="39289"/>
                  </a:lnTo>
                  <a:lnTo>
                    <a:pt x="253426" y="33450"/>
                  </a:lnTo>
                  <a:lnTo>
                    <a:pt x="253245" y="28354"/>
                  </a:lnTo>
                  <a:lnTo>
                    <a:pt x="252607" y="21325"/>
                  </a:lnTo>
                  <a:lnTo>
                    <a:pt x="251492" y="14857"/>
                  </a:lnTo>
                  <a:lnTo>
                    <a:pt x="248463" y="7114"/>
                  </a:lnTo>
                  <a:lnTo>
                    <a:pt x="247530" y="18"/>
                  </a:lnTo>
                  <a:lnTo>
                    <a:pt x="242596" y="-97"/>
                  </a:lnTo>
                  <a:lnTo>
                    <a:pt x="201534" y="-87"/>
                  </a:lnTo>
                  <a:lnTo>
                    <a:pt x="196076" y="4485"/>
                  </a:lnTo>
                  <a:lnTo>
                    <a:pt x="186436" y="-87"/>
                  </a:lnTo>
                  <a:lnTo>
                    <a:pt x="157195" y="-87"/>
                  </a:lnTo>
                  <a:lnTo>
                    <a:pt x="51363" y="-87"/>
                  </a:lnTo>
                  <a:lnTo>
                    <a:pt x="51363" y="35346"/>
                  </a:lnTo>
                  <a:lnTo>
                    <a:pt x="34827" y="35346"/>
                  </a:lnTo>
                  <a:lnTo>
                    <a:pt x="34818" y="110107"/>
                  </a:lnTo>
                  <a:lnTo>
                    <a:pt x="29265" y="108783"/>
                  </a:lnTo>
                  <a:lnTo>
                    <a:pt x="23874" y="110165"/>
                  </a:lnTo>
                  <a:lnTo>
                    <a:pt x="18073" y="112069"/>
                  </a:lnTo>
                  <a:lnTo>
                    <a:pt x="18034" y="117623"/>
                  </a:lnTo>
                  <a:lnTo>
                    <a:pt x="15139" y="121537"/>
                  </a:lnTo>
                  <a:lnTo>
                    <a:pt x="13653" y="127424"/>
                  </a:lnTo>
                  <a:lnTo>
                    <a:pt x="8462" y="129072"/>
                  </a:lnTo>
                  <a:lnTo>
                    <a:pt x="8957" y="133825"/>
                  </a:lnTo>
                  <a:lnTo>
                    <a:pt x="7405" y="138778"/>
                  </a:lnTo>
                  <a:lnTo>
                    <a:pt x="2947" y="142940"/>
                  </a:lnTo>
                  <a:lnTo>
                    <a:pt x="5290" y="147445"/>
                  </a:lnTo>
                  <a:lnTo>
                    <a:pt x="3985" y="153246"/>
                  </a:lnTo>
                  <a:lnTo>
                    <a:pt x="127" y="156256"/>
                  </a:lnTo>
                  <a:lnTo>
                    <a:pt x="-158" y="161095"/>
                  </a:lnTo>
                  <a:lnTo>
                    <a:pt x="4938" y="161266"/>
                  </a:lnTo>
                  <a:lnTo>
                    <a:pt x="8843" y="164238"/>
                  </a:lnTo>
                  <a:lnTo>
                    <a:pt x="9586" y="169077"/>
                  </a:lnTo>
                  <a:lnTo>
                    <a:pt x="11215" y="176487"/>
                  </a:lnTo>
                  <a:lnTo>
                    <a:pt x="12367" y="181269"/>
                  </a:lnTo>
                  <a:lnTo>
                    <a:pt x="17139" y="182955"/>
                  </a:lnTo>
                  <a:lnTo>
                    <a:pt x="17358" y="188308"/>
                  </a:lnTo>
                  <a:lnTo>
                    <a:pt x="17406" y="193432"/>
                  </a:lnTo>
                  <a:lnTo>
                    <a:pt x="21654" y="197680"/>
                  </a:lnTo>
                  <a:lnTo>
                    <a:pt x="29360" y="209015"/>
                  </a:lnTo>
                  <a:lnTo>
                    <a:pt x="35808" y="212377"/>
                  </a:lnTo>
                  <a:lnTo>
                    <a:pt x="40619" y="210120"/>
                  </a:lnTo>
                  <a:lnTo>
                    <a:pt x="45686" y="210244"/>
                  </a:lnTo>
                  <a:lnTo>
                    <a:pt x="50391" y="208948"/>
                  </a:lnTo>
                  <a:lnTo>
                    <a:pt x="52582" y="204643"/>
                  </a:lnTo>
                  <a:lnTo>
                    <a:pt x="55830" y="201052"/>
                  </a:lnTo>
                  <a:lnTo>
                    <a:pt x="60469" y="199957"/>
                  </a:lnTo>
                  <a:lnTo>
                    <a:pt x="65231" y="199661"/>
                  </a:lnTo>
                  <a:lnTo>
                    <a:pt x="67698" y="204062"/>
                  </a:lnTo>
                  <a:lnTo>
                    <a:pt x="71441" y="208186"/>
                  </a:lnTo>
                  <a:lnTo>
                    <a:pt x="73622" y="213597"/>
                  </a:lnTo>
                  <a:lnTo>
                    <a:pt x="79528" y="215359"/>
                  </a:lnTo>
                  <a:close/>
                </a:path>
              </a:pathLst>
            </a:custGeom>
            <a:solidFill>
              <a:srgbClr val="768EEB"/>
            </a:solidFill>
            <a:ln w="0" cap="flat">
              <a:solidFill>
                <a:srgbClr val="768EEB"/>
              </a:solid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AFC1283A-9A06-C792-8F09-CF680134C7BE}"/>
                </a:ext>
              </a:extLst>
            </p:cNvPr>
            <p:cNvSpPr/>
            <p:nvPr/>
          </p:nvSpPr>
          <p:spPr>
            <a:xfrm>
              <a:off x="6165848" y="4350505"/>
              <a:ext cx="123404" cy="127572"/>
            </a:xfrm>
            <a:custGeom>
              <a:avLst/>
              <a:gdLst>
                <a:gd name="connsiteX0" fmla="*/ 3500 w 102051"/>
                <a:gd name="connsiteY0" fmla="*/ 4561 h 105498"/>
                <a:gd name="connsiteX1" fmla="*/ -158 w 102051"/>
                <a:gd name="connsiteY1" fmla="*/ 1274 h 105498"/>
                <a:gd name="connsiteX2" fmla="*/ 3500 w 102051"/>
                <a:gd name="connsiteY2" fmla="*/ 4561 h 105498"/>
                <a:gd name="connsiteX3" fmla="*/ 6405 w 102051"/>
                <a:gd name="connsiteY3" fmla="*/ 3561 h 105498"/>
                <a:gd name="connsiteX4" fmla="*/ 11444 w 102051"/>
                <a:gd name="connsiteY4" fmla="*/ 2303 h 105498"/>
                <a:gd name="connsiteX5" fmla="*/ 16216 w 102051"/>
                <a:gd name="connsiteY5" fmla="*/ 1579 h 105498"/>
                <a:gd name="connsiteX6" fmla="*/ 11158 w 102051"/>
                <a:gd name="connsiteY6" fmla="*/ 513 h 105498"/>
                <a:gd name="connsiteX7" fmla="*/ 5224 w 102051"/>
                <a:gd name="connsiteY7" fmla="*/ 2703 h 105498"/>
                <a:gd name="connsiteX8" fmla="*/ 28484 w 102051"/>
                <a:gd name="connsiteY8" fmla="*/ 16458 h 105498"/>
                <a:gd name="connsiteX9" fmla="*/ 29170 w 102051"/>
                <a:gd name="connsiteY9" fmla="*/ 11714 h 105498"/>
                <a:gd name="connsiteX10" fmla="*/ 32113 w 102051"/>
                <a:gd name="connsiteY10" fmla="*/ 7961 h 105498"/>
                <a:gd name="connsiteX11" fmla="*/ 29779 w 102051"/>
                <a:gd name="connsiteY11" fmla="*/ 3027 h 105498"/>
                <a:gd name="connsiteX12" fmla="*/ 25874 w 102051"/>
                <a:gd name="connsiteY12" fmla="*/ -97 h 105498"/>
                <a:gd name="connsiteX13" fmla="*/ 29636 w 102051"/>
                <a:gd name="connsiteY13" fmla="*/ 3389 h 105498"/>
                <a:gd name="connsiteX14" fmla="*/ 28370 w 102051"/>
                <a:gd name="connsiteY14" fmla="*/ 8190 h 105498"/>
                <a:gd name="connsiteX15" fmla="*/ 26436 w 102051"/>
                <a:gd name="connsiteY15" fmla="*/ 12771 h 105498"/>
                <a:gd name="connsiteX16" fmla="*/ 46248 w 102051"/>
                <a:gd name="connsiteY16" fmla="*/ 39013 h 105498"/>
                <a:gd name="connsiteX17" fmla="*/ 46276 w 102051"/>
                <a:gd name="connsiteY17" fmla="*/ 33488 h 105498"/>
                <a:gd name="connsiteX18" fmla="*/ 45333 w 102051"/>
                <a:gd name="connsiteY18" fmla="*/ 28621 h 105498"/>
                <a:gd name="connsiteX19" fmla="*/ 40095 w 102051"/>
                <a:gd name="connsiteY19" fmla="*/ 25125 h 105498"/>
                <a:gd name="connsiteX20" fmla="*/ 36437 w 102051"/>
                <a:gd name="connsiteY20" fmla="*/ 21810 h 105498"/>
                <a:gd name="connsiteX21" fmla="*/ 40142 w 102051"/>
                <a:gd name="connsiteY21" fmla="*/ 25478 h 105498"/>
                <a:gd name="connsiteX22" fmla="*/ 44572 w 102051"/>
                <a:gd name="connsiteY22" fmla="*/ 28287 h 105498"/>
                <a:gd name="connsiteX23" fmla="*/ 45095 w 102051"/>
                <a:gd name="connsiteY23" fmla="*/ 34031 h 105498"/>
                <a:gd name="connsiteX24" fmla="*/ 45896 w 102051"/>
                <a:gd name="connsiteY24" fmla="*/ 38870 h 105498"/>
                <a:gd name="connsiteX25" fmla="*/ 14796 w 102051"/>
                <a:gd name="connsiteY25" fmla="*/ 45299 h 105498"/>
                <a:gd name="connsiteX26" fmla="*/ 18568 w 102051"/>
                <a:gd name="connsiteY26" fmla="*/ 42118 h 105498"/>
                <a:gd name="connsiteX27" fmla="*/ 19168 w 102051"/>
                <a:gd name="connsiteY27" fmla="*/ 37003 h 105498"/>
                <a:gd name="connsiteX28" fmla="*/ 16378 w 102051"/>
                <a:gd name="connsiteY28" fmla="*/ 32993 h 105498"/>
                <a:gd name="connsiteX29" fmla="*/ 13025 w 102051"/>
                <a:gd name="connsiteY29" fmla="*/ 28745 h 105498"/>
                <a:gd name="connsiteX30" fmla="*/ 12510 w 102051"/>
                <a:gd name="connsiteY30" fmla="*/ 33774 h 105498"/>
                <a:gd name="connsiteX31" fmla="*/ 11710 w 102051"/>
                <a:gd name="connsiteY31" fmla="*/ 38679 h 105498"/>
                <a:gd name="connsiteX32" fmla="*/ 13368 w 102051"/>
                <a:gd name="connsiteY32" fmla="*/ 43442 h 105498"/>
                <a:gd name="connsiteX33" fmla="*/ 21092 w 102051"/>
                <a:gd name="connsiteY33" fmla="*/ 52872 h 105498"/>
                <a:gd name="connsiteX34" fmla="*/ 23074 w 102051"/>
                <a:gd name="connsiteY34" fmla="*/ 48338 h 105498"/>
                <a:gd name="connsiteX35" fmla="*/ 18778 w 102051"/>
                <a:gd name="connsiteY35" fmla="*/ 51014 h 105498"/>
                <a:gd name="connsiteX36" fmla="*/ 57535 w 102051"/>
                <a:gd name="connsiteY36" fmla="*/ 48118 h 105498"/>
                <a:gd name="connsiteX37" fmla="*/ 56630 w 102051"/>
                <a:gd name="connsiteY37" fmla="*/ 42584 h 105498"/>
                <a:gd name="connsiteX38" fmla="*/ 54011 w 102051"/>
                <a:gd name="connsiteY38" fmla="*/ 37755 h 105498"/>
                <a:gd name="connsiteX39" fmla="*/ 56421 w 102051"/>
                <a:gd name="connsiteY39" fmla="*/ 42813 h 105498"/>
                <a:gd name="connsiteX40" fmla="*/ 56678 w 102051"/>
                <a:gd name="connsiteY40" fmla="*/ 47747 h 105498"/>
                <a:gd name="connsiteX41" fmla="*/ 67508 w 102051"/>
                <a:gd name="connsiteY41" fmla="*/ 70893 h 105498"/>
                <a:gd name="connsiteX42" fmla="*/ 65803 w 102051"/>
                <a:gd name="connsiteY42" fmla="*/ 66349 h 105498"/>
                <a:gd name="connsiteX43" fmla="*/ 62774 w 102051"/>
                <a:gd name="connsiteY43" fmla="*/ 61025 h 105498"/>
                <a:gd name="connsiteX44" fmla="*/ 59726 w 102051"/>
                <a:gd name="connsiteY44" fmla="*/ 55862 h 105498"/>
                <a:gd name="connsiteX45" fmla="*/ 61469 w 102051"/>
                <a:gd name="connsiteY45" fmla="*/ 60396 h 105498"/>
                <a:gd name="connsiteX46" fmla="*/ 63231 w 102051"/>
                <a:gd name="connsiteY46" fmla="*/ 65244 h 105498"/>
                <a:gd name="connsiteX47" fmla="*/ 66698 w 102051"/>
                <a:gd name="connsiteY47" fmla="*/ 68826 h 105498"/>
                <a:gd name="connsiteX48" fmla="*/ 53963 w 102051"/>
                <a:gd name="connsiteY48" fmla="*/ 60310 h 105498"/>
                <a:gd name="connsiteX49" fmla="*/ 50125 w 102051"/>
                <a:gd name="connsiteY49" fmla="*/ 57063 h 105498"/>
                <a:gd name="connsiteX50" fmla="*/ 53963 w 102051"/>
                <a:gd name="connsiteY50" fmla="*/ 60310 h 105498"/>
                <a:gd name="connsiteX51" fmla="*/ 80005 w 102051"/>
                <a:gd name="connsiteY51" fmla="*/ 74274 h 105498"/>
                <a:gd name="connsiteX52" fmla="*/ 75995 w 102051"/>
                <a:gd name="connsiteY52" fmla="*/ 71207 h 105498"/>
                <a:gd name="connsiteX53" fmla="*/ 80005 w 102051"/>
                <a:gd name="connsiteY53" fmla="*/ 74274 h 105498"/>
                <a:gd name="connsiteX54" fmla="*/ 76909 w 102051"/>
                <a:gd name="connsiteY54" fmla="*/ 83094 h 105498"/>
                <a:gd name="connsiteX55" fmla="*/ 81767 w 102051"/>
                <a:gd name="connsiteY55" fmla="*/ 80227 h 105498"/>
                <a:gd name="connsiteX56" fmla="*/ 83900 w 102051"/>
                <a:gd name="connsiteY56" fmla="*/ 74960 h 105498"/>
                <a:gd name="connsiteX57" fmla="*/ 80243 w 102051"/>
                <a:gd name="connsiteY57" fmla="*/ 79094 h 105498"/>
                <a:gd name="connsiteX58" fmla="*/ 76909 w 102051"/>
                <a:gd name="connsiteY58" fmla="*/ 83094 h 105498"/>
                <a:gd name="connsiteX59" fmla="*/ 87624 w 102051"/>
                <a:gd name="connsiteY59" fmla="*/ 105402 h 105498"/>
                <a:gd name="connsiteX60" fmla="*/ 92463 w 102051"/>
                <a:gd name="connsiteY60" fmla="*/ 104535 h 105498"/>
                <a:gd name="connsiteX61" fmla="*/ 96740 w 102051"/>
                <a:gd name="connsiteY61" fmla="*/ 102221 h 105498"/>
                <a:gd name="connsiteX62" fmla="*/ 91863 w 102051"/>
                <a:gd name="connsiteY62" fmla="*/ 99696 h 105498"/>
                <a:gd name="connsiteX63" fmla="*/ 87710 w 102051"/>
                <a:gd name="connsiteY63" fmla="*/ 102125 h 105498"/>
                <a:gd name="connsiteX64" fmla="*/ 101893 w 102051"/>
                <a:gd name="connsiteY64" fmla="*/ 81056 h 105498"/>
                <a:gd name="connsiteX65" fmla="*/ 97073 w 102051"/>
                <a:gd name="connsiteY65" fmla="*/ 78113 h 105498"/>
                <a:gd name="connsiteX66" fmla="*/ 101893 w 102051"/>
                <a:gd name="connsiteY66" fmla="*/ 81056 h 10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2051" h="105498">
                  <a:moveTo>
                    <a:pt x="3500" y="4561"/>
                  </a:moveTo>
                  <a:lnTo>
                    <a:pt x="-158" y="1274"/>
                  </a:lnTo>
                  <a:lnTo>
                    <a:pt x="3500" y="4561"/>
                  </a:lnTo>
                  <a:close/>
                  <a:moveTo>
                    <a:pt x="6405" y="3561"/>
                  </a:moveTo>
                  <a:lnTo>
                    <a:pt x="11444" y="2303"/>
                  </a:lnTo>
                  <a:lnTo>
                    <a:pt x="16216" y="1579"/>
                  </a:lnTo>
                  <a:lnTo>
                    <a:pt x="11158" y="513"/>
                  </a:lnTo>
                  <a:lnTo>
                    <a:pt x="5224" y="2703"/>
                  </a:lnTo>
                  <a:close/>
                  <a:moveTo>
                    <a:pt x="28484" y="16458"/>
                  </a:moveTo>
                  <a:lnTo>
                    <a:pt x="29170" y="11714"/>
                  </a:lnTo>
                  <a:lnTo>
                    <a:pt x="32113" y="7961"/>
                  </a:lnTo>
                  <a:lnTo>
                    <a:pt x="29779" y="3027"/>
                  </a:lnTo>
                  <a:lnTo>
                    <a:pt x="25874" y="-97"/>
                  </a:lnTo>
                  <a:lnTo>
                    <a:pt x="29636" y="3389"/>
                  </a:lnTo>
                  <a:lnTo>
                    <a:pt x="28370" y="8190"/>
                  </a:lnTo>
                  <a:lnTo>
                    <a:pt x="26436" y="12771"/>
                  </a:lnTo>
                  <a:close/>
                  <a:moveTo>
                    <a:pt x="46248" y="39013"/>
                  </a:moveTo>
                  <a:lnTo>
                    <a:pt x="46276" y="33488"/>
                  </a:lnTo>
                  <a:lnTo>
                    <a:pt x="45333" y="28621"/>
                  </a:lnTo>
                  <a:lnTo>
                    <a:pt x="40095" y="25125"/>
                  </a:lnTo>
                  <a:lnTo>
                    <a:pt x="36437" y="21810"/>
                  </a:lnTo>
                  <a:lnTo>
                    <a:pt x="40142" y="25478"/>
                  </a:lnTo>
                  <a:lnTo>
                    <a:pt x="44572" y="28287"/>
                  </a:lnTo>
                  <a:lnTo>
                    <a:pt x="45095" y="34031"/>
                  </a:lnTo>
                  <a:lnTo>
                    <a:pt x="45896" y="38870"/>
                  </a:lnTo>
                  <a:close/>
                  <a:moveTo>
                    <a:pt x="14796" y="45299"/>
                  </a:moveTo>
                  <a:lnTo>
                    <a:pt x="18568" y="42118"/>
                  </a:lnTo>
                  <a:lnTo>
                    <a:pt x="19168" y="37003"/>
                  </a:lnTo>
                  <a:lnTo>
                    <a:pt x="16378" y="32993"/>
                  </a:lnTo>
                  <a:lnTo>
                    <a:pt x="13025" y="28745"/>
                  </a:lnTo>
                  <a:lnTo>
                    <a:pt x="12510" y="33774"/>
                  </a:lnTo>
                  <a:lnTo>
                    <a:pt x="11710" y="38679"/>
                  </a:lnTo>
                  <a:lnTo>
                    <a:pt x="13368" y="43442"/>
                  </a:lnTo>
                  <a:close/>
                  <a:moveTo>
                    <a:pt x="21092" y="52872"/>
                  </a:moveTo>
                  <a:lnTo>
                    <a:pt x="23074" y="48338"/>
                  </a:lnTo>
                  <a:lnTo>
                    <a:pt x="18778" y="51014"/>
                  </a:lnTo>
                  <a:close/>
                  <a:moveTo>
                    <a:pt x="57535" y="48118"/>
                  </a:moveTo>
                  <a:lnTo>
                    <a:pt x="56630" y="42584"/>
                  </a:lnTo>
                  <a:lnTo>
                    <a:pt x="54011" y="37755"/>
                  </a:lnTo>
                  <a:lnTo>
                    <a:pt x="56421" y="42813"/>
                  </a:lnTo>
                  <a:lnTo>
                    <a:pt x="56678" y="47747"/>
                  </a:lnTo>
                  <a:close/>
                  <a:moveTo>
                    <a:pt x="67508" y="70893"/>
                  </a:moveTo>
                  <a:lnTo>
                    <a:pt x="65803" y="66349"/>
                  </a:lnTo>
                  <a:lnTo>
                    <a:pt x="62774" y="61025"/>
                  </a:lnTo>
                  <a:lnTo>
                    <a:pt x="59726" y="55862"/>
                  </a:lnTo>
                  <a:lnTo>
                    <a:pt x="61469" y="60396"/>
                  </a:lnTo>
                  <a:lnTo>
                    <a:pt x="63231" y="65244"/>
                  </a:lnTo>
                  <a:lnTo>
                    <a:pt x="66698" y="68826"/>
                  </a:lnTo>
                  <a:close/>
                  <a:moveTo>
                    <a:pt x="53963" y="60310"/>
                  </a:moveTo>
                  <a:lnTo>
                    <a:pt x="50125" y="57063"/>
                  </a:lnTo>
                  <a:lnTo>
                    <a:pt x="53963" y="60310"/>
                  </a:lnTo>
                  <a:close/>
                  <a:moveTo>
                    <a:pt x="80005" y="74274"/>
                  </a:moveTo>
                  <a:lnTo>
                    <a:pt x="75995" y="71207"/>
                  </a:lnTo>
                  <a:lnTo>
                    <a:pt x="80005" y="74274"/>
                  </a:lnTo>
                  <a:close/>
                  <a:moveTo>
                    <a:pt x="76909" y="83094"/>
                  </a:moveTo>
                  <a:lnTo>
                    <a:pt x="81767" y="80227"/>
                  </a:lnTo>
                  <a:lnTo>
                    <a:pt x="83900" y="74960"/>
                  </a:lnTo>
                  <a:lnTo>
                    <a:pt x="80243" y="79094"/>
                  </a:lnTo>
                  <a:lnTo>
                    <a:pt x="76909" y="83094"/>
                  </a:lnTo>
                  <a:close/>
                  <a:moveTo>
                    <a:pt x="87624" y="105402"/>
                  </a:moveTo>
                  <a:lnTo>
                    <a:pt x="92463" y="104535"/>
                  </a:lnTo>
                  <a:lnTo>
                    <a:pt x="96740" y="102221"/>
                  </a:lnTo>
                  <a:lnTo>
                    <a:pt x="91863" y="99696"/>
                  </a:lnTo>
                  <a:lnTo>
                    <a:pt x="87710" y="102125"/>
                  </a:lnTo>
                  <a:close/>
                  <a:moveTo>
                    <a:pt x="101893" y="81056"/>
                  </a:moveTo>
                  <a:lnTo>
                    <a:pt x="97073" y="78113"/>
                  </a:lnTo>
                  <a:lnTo>
                    <a:pt x="101893" y="81056"/>
                  </a:lnTo>
                  <a:close/>
                </a:path>
              </a:pathLst>
            </a:custGeom>
            <a:solidFill>
              <a:srgbClr val="768EEB"/>
            </a:solidFill>
            <a:ln w="0" cap="flat">
              <a:solidFill>
                <a:srgbClr val="768EEB"/>
              </a:solidFill>
              <a:prstDash val="solid"/>
              <a:miter/>
            </a:ln>
          </p:spPr>
          <p:txBody>
            <a:bodyPr rtlCol="0" anchor="ctr"/>
            <a:lstStyle/>
            <a:p>
              <a:endParaRPr lang="de-DE"/>
            </a:p>
          </p:txBody>
        </p:sp>
        <p:sp>
          <p:nvSpPr>
            <p:cNvPr id="123" name="Freihandform: Form 122">
              <a:extLst>
                <a:ext uri="{FF2B5EF4-FFF2-40B4-BE49-F238E27FC236}">
                  <a16:creationId xmlns:a16="http://schemas.microsoft.com/office/drawing/2014/main" id="{FB080288-0331-B228-9F5F-410A41578B84}"/>
                </a:ext>
              </a:extLst>
            </p:cNvPr>
            <p:cNvSpPr/>
            <p:nvPr/>
          </p:nvSpPr>
          <p:spPr>
            <a:xfrm>
              <a:off x="7967156" y="2972194"/>
              <a:ext cx="260697" cy="599429"/>
            </a:xfrm>
            <a:custGeom>
              <a:avLst/>
              <a:gdLst>
                <a:gd name="connsiteX0" fmla="*/ 6043 w 215588"/>
                <a:gd name="connsiteY0" fmla="*/ 413231 h 495709"/>
                <a:gd name="connsiteX1" fmla="*/ 10786 w 215588"/>
                <a:gd name="connsiteY1" fmla="*/ 411383 h 495709"/>
                <a:gd name="connsiteX2" fmla="*/ 10358 w 215588"/>
                <a:gd name="connsiteY2" fmla="*/ 406087 h 495709"/>
                <a:gd name="connsiteX3" fmla="*/ 6081 w 215588"/>
                <a:gd name="connsiteY3" fmla="*/ 409211 h 495709"/>
                <a:gd name="connsiteX4" fmla="*/ 7614 w 215588"/>
                <a:gd name="connsiteY4" fmla="*/ 417603 h 495709"/>
                <a:gd name="connsiteX5" fmla="*/ 10462 w 215588"/>
                <a:gd name="connsiteY5" fmla="*/ 413202 h 495709"/>
                <a:gd name="connsiteX6" fmla="*/ 6710 w 215588"/>
                <a:gd name="connsiteY6" fmla="*/ 416231 h 495709"/>
                <a:gd name="connsiteX7" fmla="*/ 123467 w 215588"/>
                <a:gd name="connsiteY7" fmla="*/ 341279 h 495709"/>
                <a:gd name="connsiteX8" fmla="*/ 121114 w 215588"/>
                <a:gd name="connsiteY8" fmla="*/ 336136 h 495709"/>
                <a:gd name="connsiteX9" fmla="*/ 122390 w 215588"/>
                <a:gd name="connsiteY9" fmla="*/ 340860 h 495709"/>
                <a:gd name="connsiteX10" fmla="*/ 122762 w 215588"/>
                <a:gd name="connsiteY10" fmla="*/ 374607 h 495709"/>
                <a:gd name="connsiteX11" fmla="*/ 117457 w 215588"/>
                <a:gd name="connsiteY11" fmla="*/ 372807 h 495709"/>
                <a:gd name="connsiteX12" fmla="*/ 122762 w 215588"/>
                <a:gd name="connsiteY12" fmla="*/ 374607 h 495709"/>
                <a:gd name="connsiteX13" fmla="*/ 108217 w 215588"/>
                <a:gd name="connsiteY13" fmla="*/ 386590 h 495709"/>
                <a:gd name="connsiteX14" fmla="*/ 108189 w 215588"/>
                <a:gd name="connsiteY14" fmla="*/ 381408 h 495709"/>
                <a:gd name="connsiteX15" fmla="*/ 107637 w 215588"/>
                <a:gd name="connsiteY15" fmla="*/ 386132 h 495709"/>
                <a:gd name="connsiteX16" fmla="*/ 132316 w 215588"/>
                <a:gd name="connsiteY16" fmla="*/ 420403 h 495709"/>
                <a:gd name="connsiteX17" fmla="*/ 136030 w 215588"/>
                <a:gd name="connsiteY17" fmla="*/ 416641 h 495709"/>
                <a:gd name="connsiteX18" fmla="*/ 130972 w 215588"/>
                <a:gd name="connsiteY18" fmla="*/ 418355 h 495709"/>
                <a:gd name="connsiteX19" fmla="*/ 87215 w 215588"/>
                <a:gd name="connsiteY19" fmla="*/ 470457 h 495709"/>
                <a:gd name="connsiteX20" fmla="*/ 90025 w 215588"/>
                <a:gd name="connsiteY20" fmla="*/ 465161 h 495709"/>
                <a:gd name="connsiteX21" fmla="*/ 91377 w 215588"/>
                <a:gd name="connsiteY21" fmla="*/ 459475 h 495709"/>
                <a:gd name="connsiteX22" fmla="*/ 93168 w 215588"/>
                <a:gd name="connsiteY22" fmla="*/ 454598 h 495709"/>
                <a:gd name="connsiteX23" fmla="*/ 94825 w 215588"/>
                <a:gd name="connsiteY23" fmla="*/ 449655 h 495709"/>
                <a:gd name="connsiteX24" fmla="*/ 96406 w 215588"/>
                <a:gd name="connsiteY24" fmla="*/ 445140 h 495709"/>
                <a:gd name="connsiteX25" fmla="*/ 98492 w 215588"/>
                <a:gd name="connsiteY25" fmla="*/ 439129 h 495709"/>
                <a:gd name="connsiteX26" fmla="*/ 95101 w 215588"/>
                <a:gd name="connsiteY26" fmla="*/ 443549 h 495709"/>
                <a:gd name="connsiteX27" fmla="*/ 92749 w 215588"/>
                <a:gd name="connsiteY27" fmla="*/ 448331 h 495709"/>
                <a:gd name="connsiteX28" fmla="*/ 89110 w 215588"/>
                <a:gd name="connsiteY28" fmla="*/ 454017 h 495709"/>
                <a:gd name="connsiteX29" fmla="*/ 87472 w 215588"/>
                <a:gd name="connsiteY29" fmla="*/ 458608 h 495709"/>
                <a:gd name="connsiteX30" fmla="*/ 86872 w 215588"/>
                <a:gd name="connsiteY30" fmla="*/ 463618 h 495709"/>
                <a:gd name="connsiteX31" fmla="*/ 87396 w 215588"/>
                <a:gd name="connsiteY31" fmla="*/ 468809 h 495709"/>
                <a:gd name="connsiteX32" fmla="*/ 116904 w 215588"/>
                <a:gd name="connsiteY32" fmla="*/ 449131 h 495709"/>
                <a:gd name="connsiteX33" fmla="*/ 119333 w 215588"/>
                <a:gd name="connsiteY33" fmla="*/ 444073 h 495709"/>
                <a:gd name="connsiteX34" fmla="*/ 123219 w 215588"/>
                <a:gd name="connsiteY34" fmla="*/ 440206 h 495709"/>
                <a:gd name="connsiteX35" fmla="*/ 126172 w 215588"/>
                <a:gd name="connsiteY35" fmla="*/ 435205 h 495709"/>
                <a:gd name="connsiteX36" fmla="*/ 126972 w 215588"/>
                <a:gd name="connsiteY36" fmla="*/ 429642 h 495709"/>
                <a:gd name="connsiteX37" fmla="*/ 126581 w 215588"/>
                <a:gd name="connsiteY37" fmla="*/ 424690 h 495709"/>
                <a:gd name="connsiteX38" fmla="*/ 130468 w 215588"/>
                <a:gd name="connsiteY38" fmla="*/ 421537 h 495709"/>
                <a:gd name="connsiteX39" fmla="*/ 126191 w 215588"/>
                <a:gd name="connsiteY39" fmla="*/ 417955 h 495709"/>
                <a:gd name="connsiteX40" fmla="*/ 121353 w 215588"/>
                <a:gd name="connsiteY40" fmla="*/ 421089 h 495709"/>
                <a:gd name="connsiteX41" fmla="*/ 117990 w 215588"/>
                <a:gd name="connsiteY41" fmla="*/ 427366 h 495709"/>
                <a:gd name="connsiteX42" fmla="*/ 115656 w 215588"/>
                <a:gd name="connsiteY42" fmla="*/ 432814 h 495709"/>
                <a:gd name="connsiteX43" fmla="*/ 115218 w 215588"/>
                <a:gd name="connsiteY43" fmla="*/ 438348 h 495709"/>
                <a:gd name="connsiteX44" fmla="*/ 117314 w 215588"/>
                <a:gd name="connsiteY44" fmla="*/ 443235 h 495709"/>
                <a:gd name="connsiteX45" fmla="*/ 115752 w 215588"/>
                <a:gd name="connsiteY45" fmla="*/ 448702 h 495709"/>
                <a:gd name="connsiteX46" fmla="*/ 37056 w 215588"/>
                <a:gd name="connsiteY46" fmla="*/ 495613 h 495709"/>
                <a:gd name="connsiteX47" fmla="*/ 41619 w 215588"/>
                <a:gd name="connsiteY47" fmla="*/ 493327 h 495709"/>
                <a:gd name="connsiteX48" fmla="*/ 47296 w 215588"/>
                <a:gd name="connsiteY48" fmla="*/ 493346 h 495709"/>
                <a:gd name="connsiteX49" fmla="*/ 53344 w 215588"/>
                <a:gd name="connsiteY49" fmla="*/ 490545 h 495709"/>
                <a:gd name="connsiteX50" fmla="*/ 50953 w 215588"/>
                <a:gd name="connsiteY50" fmla="*/ 485050 h 495709"/>
                <a:gd name="connsiteX51" fmla="*/ 52001 w 215588"/>
                <a:gd name="connsiteY51" fmla="*/ 479353 h 495709"/>
                <a:gd name="connsiteX52" fmla="*/ 55239 w 215588"/>
                <a:gd name="connsiteY52" fmla="*/ 475820 h 495709"/>
                <a:gd name="connsiteX53" fmla="*/ 60478 w 215588"/>
                <a:gd name="connsiteY53" fmla="*/ 475201 h 495709"/>
                <a:gd name="connsiteX54" fmla="*/ 63564 w 215588"/>
                <a:gd name="connsiteY54" fmla="*/ 471172 h 495709"/>
                <a:gd name="connsiteX55" fmla="*/ 68622 w 215588"/>
                <a:gd name="connsiteY55" fmla="*/ 470886 h 495709"/>
                <a:gd name="connsiteX56" fmla="*/ 73975 w 215588"/>
                <a:gd name="connsiteY56" fmla="*/ 469981 h 495709"/>
                <a:gd name="connsiteX57" fmla="*/ 78195 w 215588"/>
                <a:gd name="connsiteY57" fmla="*/ 473953 h 495709"/>
                <a:gd name="connsiteX58" fmla="*/ 80900 w 215588"/>
                <a:gd name="connsiteY58" fmla="*/ 469057 h 495709"/>
                <a:gd name="connsiteX59" fmla="*/ 82214 w 215588"/>
                <a:gd name="connsiteY59" fmla="*/ 463694 h 495709"/>
                <a:gd name="connsiteX60" fmla="*/ 84433 w 215588"/>
                <a:gd name="connsiteY60" fmla="*/ 459256 h 495709"/>
                <a:gd name="connsiteX61" fmla="*/ 86901 w 215588"/>
                <a:gd name="connsiteY61" fmla="*/ 454522 h 495709"/>
                <a:gd name="connsiteX62" fmla="*/ 88120 w 215588"/>
                <a:gd name="connsiteY62" fmla="*/ 449388 h 495709"/>
                <a:gd name="connsiteX63" fmla="*/ 89206 w 215588"/>
                <a:gd name="connsiteY63" fmla="*/ 444492 h 495709"/>
                <a:gd name="connsiteX64" fmla="*/ 88567 w 215588"/>
                <a:gd name="connsiteY64" fmla="*/ 439482 h 495709"/>
                <a:gd name="connsiteX65" fmla="*/ 89843 w 215588"/>
                <a:gd name="connsiteY65" fmla="*/ 434786 h 495709"/>
                <a:gd name="connsiteX66" fmla="*/ 91186 w 215588"/>
                <a:gd name="connsiteY66" fmla="*/ 430062 h 495709"/>
                <a:gd name="connsiteX67" fmla="*/ 90567 w 215588"/>
                <a:gd name="connsiteY67" fmla="*/ 425337 h 495709"/>
                <a:gd name="connsiteX68" fmla="*/ 88967 w 215588"/>
                <a:gd name="connsiteY68" fmla="*/ 420737 h 495709"/>
                <a:gd name="connsiteX69" fmla="*/ 88967 w 215588"/>
                <a:gd name="connsiteY69" fmla="*/ 415526 h 495709"/>
                <a:gd name="connsiteX70" fmla="*/ 91758 w 215588"/>
                <a:gd name="connsiteY70" fmla="*/ 419508 h 495709"/>
                <a:gd name="connsiteX71" fmla="*/ 91615 w 215588"/>
                <a:gd name="connsiteY71" fmla="*/ 414431 h 495709"/>
                <a:gd name="connsiteX72" fmla="*/ 90625 w 215588"/>
                <a:gd name="connsiteY72" fmla="*/ 409107 h 495709"/>
                <a:gd name="connsiteX73" fmla="*/ 94244 w 215588"/>
                <a:gd name="connsiteY73" fmla="*/ 405735 h 495709"/>
                <a:gd name="connsiteX74" fmla="*/ 90949 w 215588"/>
                <a:gd name="connsiteY74" fmla="*/ 402277 h 495709"/>
                <a:gd name="connsiteX75" fmla="*/ 96320 w 215588"/>
                <a:gd name="connsiteY75" fmla="*/ 400429 h 495709"/>
                <a:gd name="connsiteX76" fmla="*/ 92501 w 215588"/>
                <a:gd name="connsiteY76" fmla="*/ 396448 h 495709"/>
                <a:gd name="connsiteX77" fmla="*/ 87348 w 215588"/>
                <a:gd name="connsiteY77" fmla="*/ 397048 h 495709"/>
                <a:gd name="connsiteX78" fmla="*/ 95101 w 215588"/>
                <a:gd name="connsiteY78" fmla="*/ 396038 h 495709"/>
                <a:gd name="connsiteX79" fmla="*/ 99550 w 215588"/>
                <a:gd name="connsiteY79" fmla="*/ 393448 h 495709"/>
                <a:gd name="connsiteX80" fmla="*/ 103560 w 215588"/>
                <a:gd name="connsiteY80" fmla="*/ 390342 h 495709"/>
                <a:gd name="connsiteX81" fmla="*/ 107379 w 215588"/>
                <a:gd name="connsiteY81" fmla="*/ 387380 h 495709"/>
                <a:gd name="connsiteX82" fmla="*/ 107551 w 215588"/>
                <a:gd name="connsiteY82" fmla="*/ 382513 h 495709"/>
                <a:gd name="connsiteX83" fmla="*/ 110008 w 215588"/>
                <a:gd name="connsiteY83" fmla="*/ 387866 h 495709"/>
                <a:gd name="connsiteX84" fmla="*/ 114151 w 215588"/>
                <a:gd name="connsiteY84" fmla="*/ 383265 h 495709"/>
                <a:gd name="connsiteX85" fmla="*/ 119190 w 215588"/>
                <a:gd name="connsiteY85" fmla="*/ 380856 h 495709"/>
                <a:gd name="connsiteX86" fmla="*/ 118181 w 215588"/>
                <a:gd name="connsiteY86" fmla="*/ 375512 h 495709"/>
                <a:gd name="connsiteX87" fmla="*/ 114751 w 215588"/>
                <a:gd name="connsiteY87" fmla="*/ 371750 h 495709"/>
                <a:gd name="connsiteX88" fmla="*/ 119971 w 215588"/>
                <a:gd name="connsiteY88" fmla="*/ 369244 h 495709"/>
                <a:gd name="connsiteX89" fmla="*/ 124753 w 215588"/>
                <a:gd name="connsiteY89" fmla="*/ 365082 h 495709"/>
                <a:gd name="connsiteX90" fmla="*/ 127943 w 215588"/>
                <a:gd name="connsiteY90" fmla="*/ 361015 h 495709"/>
                <a:gd name="connsiteX91" fmla="*/ 129325 w 215588"/>
                <a:gd name="connsiteY91" fmla="*/ 355281 h 495709"/>
                <a:gd name="connsiteX92" fmla="*/ 127724 w 215588"/>
                <a:gd name="connsiteY92" fmla="*/ 350099 h 495709"/>
                <a:gd name="connsiteX93" fmla="*/ 123562 w 215588"/>
                <a:gd name="connsiteY93" fmla="*/ 346470 h 495709"/>
                <a:gd name="connsiteX94" fmla="*/ 119248 w 215588"/>
                <a:gd name="connsiteY94" fmla="*/ 341727 h 495709"/>
                <a:gd name="connsiteX95" fmla="*/ 122953 w 215588"/>
                <a:gd name="connsiteY95" fmla="*/ 344994 h 495709"/>
                <a:gd name="connsiteX96" fmla="*/ 121324 w 215588"/>
                <a:gd name="connsiteY96" fmla="*/ 340022 h 495709"/>
                <a:gd name="connsiteX97" fmla="*/ 117076 w 215588"/>
                <a:gd name="connsiteY97" fmla="*/ 337469 h 495709"/>
                <a:gd name="connsiteX98" fmla="*/ 114190 w 215588"/>
                <a:gd name="connsiteY98" fmla="*/ 333602 h 495709"/>
                <a:gd name="connsiteX99" fmla="*/ 109103 w 215588"/>
                <a:gd name="connsiteY99" fmla="*/ 333307 h 495709"/>
                <a:gd name="connsiteX100" fmla="*/ 105836 w 215588"/>
                <a:gd name="connsiteY100" fmla="*/ 329458 h 495709"/>
                <a:gd name="connsiteX101" fmla="*/ 101236 w 215588"/>
                <a:gd name="connsiteY101" fmla="*/ 328116 h 495709"/>
                <a:gd name="connsiteX102" fmla="*/ 102017 w 215588"/>
                <a:gd name="connsiteY102" fmla="*/ 322943 h 495709"/>
                <a:gd name="connsiteX103" fmla="*/ 100302 w 215588"/>
                <a:gd name="connsiteY103" fmla="*/ 318076 h 495709"/>
                <a:gd name="connsiteX104" fmla="*/ 100226 w 215588"/>
                <a:gd name="connsiteY104" fmla="*/ 313199 h 495709"/>
                <a:gd name="connsiteX105" fmla="*/ 99464 w 215588"/>
                <a:gd name="connsiteY105" fmla="*/ 307427 h 495709"/>
                <a:gd name="connsiteX106" fmla="*/ 100388 w 215588"/>
                <a:gd name="connsiteY106" fmla="*/ 302246 h 495709"/>
                <a:gd name="connsiteX107" fmla="*/ 97806 w 215588"/>
                <a:gd name="connsiteY107" fmla="*/ 297883 h 495709"/>
                <a:gd name="connsiteX108" fmla="*/ 101426 w 215588"/>
                <a:gd name="connsiteY108" fmla="*/ 294502 h 495709"/>
                <a:gd name="connsiteX109" fmla="*/ 103836 w 215588"/>
                <a:gd name="connsiteY109" fmla="*/ 290282 h 495709"/>
                <a:gd name="connsiteX110" fmla="*/ 102845 w 215588"/>
                <a:gd name="connsiteY110" fmla="*/ 284510 h 495709"/>
                <a:gd name="connsiteX111" fmla="*/ 104969 w 215588"/>
                <a:gd name="connsiteY111" fmla="*/ 278643 h 495709"/>
                <a:gd name="connsiteX112" fmla="*/ 108113 w 215588"/>
                <a:gd name="connsiteY112" fmla="*/ 274785 h 495709"/>
                <a:gd name="connsiteX113" fmla="*/ 104522 w 215588"/>
                <a:gd name="connsiteY113" fmla="*/ 271613 h 495709"/>
                <a:gd name="connsiteX114" fmla="*/ 102655 w 215588"/>
                <a:gd name="connsiteY114" fmla="*/ 265775 h 495709"/>
                <a:gd name="connsiteX115" fmla="*/ 107655 w 215588"/>
                <a:gd name="connsiteY115" fmla="*/ 267794 h 495709"/>
                <a:gd name="connsiteX116" fmla="*/ 111846 w 215588"/>
                <a:gd name="connsiteY116" fmla="*/ 264612 h 495709"/>
                <a:gd name="connsiteX117" fmla="*/ 112618 w 215588"/>
                <a:gd name="connsiteY117" fmla="*/ 259774 h 495709"/>
                <a:gd name="connsiteX118" fmla="*/ 112542 w 215588"/>
                <a:gd name="connsiteY118" fmla="*/ 254687 h 495709"/>
                <a:gd name="connsiteX119" fmla="*/ 110618 w 215588"/>
                <a:gd name="connsiteY119" fmla="*/ 249334 h 495709"/>
                <a:gd name="connsiteX120" fmla="*/ 112885 w 215588"/>
                <a:gd name="connsiteY120" fmla="*/ 254487 h 495709"/>
                <a:gd name="connsiteX121" fmla="*/ 118314 w 215588"/>
                <a:gd name="connsiteY121" fmla="*/ 253459 h 495709"/>
                <a:gd name="connsiteX122" fmla="*/ 122133 w 215588"/>
                <a:gd name="connsiteY122" fmla="*/ 249858 h 495709"/>
                <a:gd name="connsiteX123" fmla="*/ 117333 w 215588"/>
                <a:gd name="connsiteY123" fmla="*/ 247125 h 495709"/>
                <a:gd name="connsiteX124" fmla="*/ 121790 w 215588"/>
                <a:gd name="connsiteY124" fmla="*/ 244905 h 495709"/>
                <a:gd name="connsiteX125" fmla="*/ 124353 w 215588"/>
                <a:gd name="connsiteY125" fmla="*/ 240390 h 495709"/>
                <a:gd name="connsiteX126" fmla="*/ 127724 w 215588"/>
                <a:gd name="connsiteY126" fmla="*/ 236590 h 495709"/>
                <a:gd name="connsiteX127" fmla="*/ 132564 w 215588"/>
                <a:gd name="connsiteY127" fmla="*/ 235123 h 495709"/>
                <a:gd name="connsiteX128" fmla="*/ 134840 w 215588"/>
                <a:gd name="connsiteY128" fmla="*/ 230103 h 495709"/>
                <a:gd name="connsiteX129" fmla="*/ 137678 w 215588"/>
                <a:gd name="connsiteY129" fmla="*/ 226112 h 495709"/>
                <a:gd name="connsiteX130" fmla="*/ 140479 w 215588"/>
                <a:gd name="connsiteY130" fmla="*/ 230637 h 495709"/>
                <a:gd name="connsiteX131" fmla="*/ 144145 w 215588"/>
                <a:gd name="connsiteY131" fmla="*/ 226274 h 495709"/>
                <a:gd name="connsiteX132" fmla="*/ 147784 w 215588"/>
                <a:gd name="connsiteY132" fmla="*/ 222312 h 495709"/>
                <a:gd name="connsiteX133" fmla="*/ 152270 w 215588"/>
                <a:gd name="connsiteY133" fmla="*/ 219197 h 495709"/>
                <a:gd name="connsiteX134" fmla="*/ 156871 w 215588"/>
                <a:gd name="connsiteY134" fmla="*/ 216940 h 495709"/>
                <a:gd name="connsiteX135" fmla="*/ 159957 w 215588"/>
                <a:gd name="connsiteY135" fmla="*/ 212215 h 495709"/>
                <a:gd name="connsiteX136" fmla="*/ 162300 w 215588"/>
                <a:gd name="connsiteY136" fmla="*/ 208062 h 495709"/>
                <a:gd name="connsiteX137" fmla="*/ 164186 w 215588"/>
                <a:gd name="connsiteY137" fmla="*/ 203290 h 495709"/>
                <a:gd name="connsiteX138" fmla="*/ 167463 w 215588"/>
                <a:gd name="connsiteY138" fmla="*/ 198957 h 495709"/>
                <a:gd name="connsiteX139" fmla="*/ 171073 w 215588"/>
                <a:gd name="connsiteY139" fmla="*/ 195728 h 495709"/>
                <a:gd name="connsiteX140" fmla="*/ 170806 w 215588"/>
                <a:gd name="connsiteY140" fmla="*/ 190432 h 495709"/>
                <a:gd name="connsiteX141" fmla="*/ 167177 w 215588"/>
                <a:gd name="connsiteY141" fmla="*/ 185269 h 495709"/>
                <a:gd name="connsiteX142" fmla="*/ 167444 w 215588"/>
                <a:gd name="connsiteY142" fmla="*/ 180335 h 495709"/>
                <a:gd name="connsiteX143" fmla="*/ 163577 w 215588"/>
                <a:gd name="connsiteY143" fmla="*/ 177211 h 495709"/>
                <a:gd name="connsiteX144" fmla="*/ 167292 w 215588"/>
                <a:gd name="connsiteY144" fmla="*/ 173782 h 495709"/>
                <a:gd name="connsiteX145" fmla="*/ 171111 w 215588"/>
                <a:gd name="connsiteY145" fmla="*/ 170105 h 495709"/>
                <a:gd name="connsiteX146" fmla="*/ 172350 w 215588"/>
                <a:gd name="connsiteY146" fmla="*/ 163895 h 495709"/>
                <a:gd name="connsiteX147" fmla="*/ 175045 w 215588"/>
                <a:gd name="connsiteY147" fmla="*/ 159456 h 495709"/>
                <a:gd name="connsiteX148" fmla="*/ 170901 w 215588"/>
                <a:gd name="connsiteY148" fmla="*/ 156342 h 495709"/>
                <a:gd name="connsiteX149" fmla="*/ 177960 w 215588"/>
                <a:gd name="connsiteY149" fmla="*/ 155637 h 495709"/>
                <a:gd name="connsiteX150" fmla="*/ 178436 w 215588"/>
                <a:gd name="connsiteY150" fmla="*/ 150817 h 495709"/>
                <a:gd name="connsiteX151" fmla="*/ 183236 w 215588"/>
                <a:gd name="connsiteY151" fmla="*/ 149808 h 495709"/>
                <a:gd name="connsiteX152" fmla="*/ 184198 w 215588"/>
                <a:gd name="connsiteY152" fmla="*/ 145140 h 495709"/>
                <a:gd name="connsiteX153" fmla="*/ 185056 w 215588"/>
                <a:gd name="connsiteY153" fmla="*/ 139511 h 495709"/>
                <a:gd name="connsiteX154" fmla="*/ 190094 w 215588"/>
                <a:gd name="connsiteY154" fmla="*/ 139997 h 495709"/>
                <a:gd name="connsiteX155" fmla="*/ 195400 w 215588"/>
                <a:gd name="connsiteY155" fmla="*/ 140797 h 495709"/>
                <a:gd name="connsiteX156" fmla="*/ 200295 w 215588"/>
                <a:gd name="connsiteY156" fmla="*/ 141092 h 495709"/>
                <a:gd name="connsiteX157" fmla="*/ 205782 w 215588"/>
                <a:gd name="connsiteY157" fmla="*/ 139530 h 495709"/>
                <a:gd name="connsiteX158" fmla="*/ 210383 w 215588"/>
                <a:gd name="connsiteY158" fmla="*/ 140816 h 495709"/>
                <a:gd name="connsiteX159" fmla="*/ 215431 w 215588"/>
                <a:gd name="connsiteY159" fmla="*/ 139301 h 495709"/>
                <a:gd name="connsiteX160" fmla="*/ 213831 w 215588"/>
                <a:gd name="connsiteY160" fmla="*/ 133806 h 495709"/>
                <a:gd name="connsiteX161" fmla="*/ 211897 w 215588"/>
                <a:gd name="connsiteY161" fmla="*/ 128595 h 495709"/>
                <a:gd name="connsiteX162" fmla="*/ 209354 w 215588"/>
                <a:gd name="connsiteY162" fmla="*/ 124214 h 495709"/>
                <a:gd name="connsiteX163" fmla="*/ 207087 w 215588"/>
                <a:gd name="connsiteY163" fmla="*/ 119556 h 495709"/>
                <a:gd name="connsiteX164" fmla="*/ 207039 w 215588"/>
                <a:gd name="connsiteY164" fmla="*/ 114384 h 495709"/>
                <a:gd name="connsiteX165" fmla="*/ 209392 w 215588"/>
                <a:gd name="connsiteY165" fmla="*/ 109965 h 495709"/>
                <a:gd name="connsiteX166" fmla="*/ 210763 w 215588"/>
                <a:gd name="connsiteY166" fmla="*/ 104783 h 495709"/>
                <a:gd name="connsiteX167" fmla="*/ 211554 w 215588"/>
                <a:gd name="connsiteY167" fmla="*/ 99925 h 495709"/>
                <a:gd name="connsiteX168" fmla="*/ 210697 w 215588"/>
                <a:gd name="connsiteY168" fmla="*/ 93648 h 495709"/>
                <a:gd name="connsiteX169" fmla="*/ 207554 w 215588"/>
                <a:gd name="connsiteY169" fmla="*/ 87600 h 495709"/>
                <a:gd name="connsiteX170" fmla="*/ 205534 w 215588"/>
                <a:gd name="connsiteY170" fmla="*/ 83028 h 495709"/>
                <a:gd name="connsiteX171" fmla="*/ 207858 w 215588"/>
                <a:gd name="connsiteY171" fmla="*/ 78265 h 495709"/>
                <a:gd name="connsiteX172" fmla="*/ 208849 w 215588"/>
                <a:gd name="connsiteY172" fmla="*/ 72903 h 495709"/>
                <a:gd name="connsiteX173" fmla="*/ 203191 w 215588"/>
                <a:gd name="connsiteY173" fmla="*/ 70379 h 495709"/>
                <a:gd name="connsiteX174" fmla="*/ 205420 w 215588"/>
                <a:gd name="connsiteY174" fmla="*/ 65387 h 495709"/>
                <a:gd name="connsiteX175" fmla="*/ 204343 w 215588"/>
                <a:gd name="connsiteY175" fmla="*/ 60263 h 495709"/>
                <a:gd name="connsiteX176" fmla="*/ 204239 w 215588"/>
                <a:gd name="connsiteY176" fmla="*/ 55177 h 495709"/>
                <a:gd name="connsiteX177" fmla="*/ 207001 w 215588"/>
                <a:gd name="connsiteY177" fmla="*/ 50881 h 495709"/>
                <a:gd name="connsiteX178" fmla="*/ 204153 w 215588"/>
                <a:gd name="connsiteY178" fmla="*/ 46223 h 495709"/>
                <a:gd name="connsiteX179" fmla="*/ 201724 w 215588"/>
                <a:gd name="connsiteY179" fmla="*/ 41175 h 495709"/>
                <a:gd name="connsiteX180" fmla="*/ 198781 w 215588"/>
                <a:gd name="connsiteY180" fmla="*/ 36203 h 495709"/>
                <a:gd name="connsiteX181" fmla="*/ 195914 w 215588"/>
                <a:gd name="connsiteY181" fmla="*/ 32364 h 495709"/>
                <a:gd name="connsiteX182" fmla="*/ 191285 w 215588"/>
                <a:gd name="connsiteY182" fmla="*/ 29021 h 495709"/>
                <a:gd name="connsiteX183" fmla="*/ 187094 w 215588"/>
                <a:gd name="connsiteY183" fmla="*/ 26440 h 495709"/>
                <a:gd name="connsiteX184" fmla="*/ 181875 w 215588"/>
                <a:gd name="connsiteY184" fmla="*/ 25687 h 495709"/>
                <a:gd name="connsiteX185" fmla="*/ 178007 w 215588"/>
                <a:gd name="connsiteY185" fmla="*/ 20992 h 495709"/>
                <a:gd name="connsiteX186" fmla="*/ 173645 w 215588"/>
                <a:gd name="connsiteY186" fmla="*/ 17486 h 495709"/>
                <a:gd name="connsiteX187" fmla="*/ 170139 w 215588"/>
                <a:gd name="connsiteY187" fmla="*/ 13571 h 495709"/>
                <a:gd name="connsiteX188" fmla="*/ 165720 w 215588"/>
                <a:gd name="connsiteY188" fmla="*/ 9361 h 495709"/>
                <a:gd name="connsiteX189" fmla="*/ 160767 w 215588"/>
                <a:gd name="connsiteY189" fmla="*/ 4904 h 495709"/>
                <a:gd name="connsiteX190" fmla="*/ 158404 w 215588"/>
                <a:gd name="connsiteY190" fmla="*/ -40 h 495709"/>
                <a:gd name="connsiteX191" fmla="*/ 147775 w 215588"/>
                <a:gd name="connsiteY191" fmla="*/ -97 h 495709"/>
                <a:gd name="connsiteX192" fmla="*/ 150718 w 215588"/>
                <a:gd name="connsiteY192" fmla="*/ 4037 h 495709"/>
                <a:gd name="connsiteX193" fmla="*/ 152337 w 215588"/>
                <a:gd name="connsiteY193" fmla="*/ 11095 h 495709"/>
                <a:gd name="connsiteX194" fmla="*/ 150137 w 215588"/>
                <a:gd name="connsiteY194" fmla="*/ 17315 h 495709"/>
                <a:gd name="connsiteX195" fmla="*/ 145755 w 215588"/>
                <a:gd name="connsiteY195" fmla="*/ 22211 h 495709"/>
                <a:gd name="connsiteX196" fmla="*/ 150537 w 215588"/>
                <a:gd name="connsiteY196" fmla="*/ 25240 h 495709"/>
                <a:gd name="connsiteX197" fmla="*/ 146422 w 215588"/>
                <a:gd name="connsiteY197" fmla="*/ 29859 h 495709"/>
                <a:gd name="connsiteX198" fmla="*/ 129982 w 215588"/>
                <a:gd name="connsiteY198" fmla="*/ 24059 h 495709"/>
                <a:gd name="connsiteX199" fmla="*/ 123982 w 215588"/>
                <a:gd name="connsiteY199" fmla="*/ 24516 h 495709"/>
                <a:gd name="connsiteX200" fmla="*/ 120419 w 215588"/>
                <a:gd name="connsiteY200" fmla="*/ 21125 h 495709"/>
                <a:gd name="connsiteX201" fmla="*/ 115790 w 215588"/>
                <a:gd name="connsiteY201" fmla="*/ 23182 h 495709"/>
                <a:gd name="connsiteX202" fmla="*/ 115380 w 215588"/>
                <a:gd name="connsiteY202" fmla="*/ 29059 h 495709"/>
                <a:gd name="connsiteX203" fmla="*/ 116209 w 215588"/>
                <a:gd name="connsiteY203" fmla="*/ 38327 h 495709"/>
                <a:gd name="connsiteX204" fmla="*/ 112046 w 215588"/>
                <a:gd name="connsiteY204" fmla="*/ 48490 h 495709"/>
                <a:gd name="connsiteX205" fmla="*/ 108160 w 215588"/>
                <a:gd name="connsiteY205" fmla="*/ 45442 h 495709"/>
                <a:gd name="connsiteX206" fmla="*/ 101826 w 215588"/>
                <a:gd name="connsiteY206" fmla="*/ 41880 h 495709"/>
                <a:gd name="connsiteX207" fmla="*/ 96006 w 215588"/>
                <a:gd name="connsiteY207" fmla="*/ 48138 h 495709"/>
                <a:gd name="connsiteX208" fmla="*/ 91853 w 215588"/>
                <a:gd name="connsiteY208" fmla="*/ 54862 h 495709"/>
                <a:gd name="connsiteX209" fmla="*/ 89825 w 215588"/>
                <a:gd name="connsiteY209" fmla="*/ 62597 h 495709"/>
                <a:gd name="connsiteX210" fmla="*/ 87367 w 215588"/>
                <a:gd name="connsiteY210" fmla="*/ 67502 h 495709"/>
                <a:gd name="connsiteX211" fmla="*/ 82119 w 215588"/>
                <a:gd name="connsiteY211" fmla="*/ 71769 h 495709"/>
                <a:gd name="connsiteX212" fmla="*/ 86091 w 215588"/>
                <a:gd name="connsiteY212" fmla="*/ 79208 h 495709"/>
                <a:gd name="connsiteX213" fmla="*/ 87043 w 215588"/>
                <a:gd name="connsiteY213" fmla="*/ 88428 h 495709"/>
                <a:gd name="connsiteX214" fmla="*/ 81271 w 215588"/>
                <a:gd name="connsiteY214" fmla="*/ 94058 h 495709"/>
                <a:gd name="connsiteX215" fmla="*/ 77442 w 215588"/>
                <a:gd name="connsiteY215" fmla="*/ 101487 h 495709"/>
                <a:gd name="connsiteX216" fmla="*/ 74365 w 215588"/>
                <a:gd name="connsiteY216" fmla="*/ 107383 h 495709"/>
                <a:gd name="connsiteX217" fmla="*/ 70327 w 215588"/>
                <a:gd name="connsiteY217" fmla="*/ 111955 h 495709"/>
                <a:gd name="connsiteX218" fmla="*/ 72108 w 215588"/>
                <a:gd name="connsiteY218" fmla="*/ 120290 h 495709"/>
                <a:gd name="connsiteX219" fmla="*/ 64679 w 215588"/>
                <a:gd name="connsiteY219" fmla="*/ 125576 h 495709"/>
                <a:gd name="connsiteX220" fmla="*/ 56087 w 215588"/>
                <a:gd name="connsiteY220" fmla="*/ 126433 h 495709"/>
                <a:gd name="connsiteX221" fmla="*/ 57030 w 215588"/>
                <a:gd name="connsiteY221" fmla="*/ 133539 h 495709"/>
                <a:gd name="connsiteX222" fmla="*/ 57897 w 215588"/>
                <a:gd name="connsiteY222" fmla="*/ 139454 h 495709"/>
                <a:gd name="connsiteX223" fmla="*/ 55801 w 215588"/>
                <a:gd name="connsiteY223" fmla="*/ 151112 h 495709"/>
                <a:gd name="connsiteX224" fmla="*/ 55849 w 215588"/>
                <a:gd name="connsiteY224" fmla="*/ 156980 h 495709"/>
                <a:gd name="connsiteX225" fmla="*/ 53820 w 215588"/>
                <a:gd name="connsiteY225" fmla="*/ 161981 h 495709"/>
                <a:gd name="connsiteX226" fmla="*/ 52944 w 215588"/>
                <a:gd name="connsiteY226" fmla="*/ 167048 h 495709"/>
                <a:gd name="connsiteX227" fmla="*/ 49696 w 215588"/>
                <a:gd name="connsiteY227" fmla="*/ 172553 h 495709"/>
                <a:gd name="connsiteX228" fmla="*/ 42676 w 215588"/>
                <a:gd name="connsiteY228" fmla="*/ 185707 h 495709"/>
                <a:gd name="connsiteX229" fmla="*/ 45753 w 215588"/>
                <a:gd name="connsiteY229" fmla="*/ 190822 h 495709"/>
                <a:gd name="connsiteX230" fmla="*/ 49944 w 215588"/>
                <a:gd name="connsiteY230" fmla="*/ 199347 h 495709"/>
                <a:gd name="connsiteX231" fmla="*/ 47009 w 215588"/>
                <a:gd name="connsiteY231" fmla="*/ 209824 h 495709"/>
                <a:gd name="connsiteX232" fmla="*/ 39904 w 215588"/>
                <a:gd name="connsiteY232" fmla="*/ 207653 h 495709"/>
                <a:gd name="connsiteX233" fmla="*/ 34503 w 215588"/>
                <a:gd name="connsiteY233" fmla="*/ 206529 h 495709"/>
                <a:gd name="connsiteX234" fmla="*/ 29798 w 215588"/>
                <a:gd name="connsiteY234" fmla="*/ 207939 h 495709"/>
                <a:gd name="connsiteX235" fmla="*/ 25779 w 215588"/>
                <a:gd name="connsiteY235" fmla="*/ 211101 h 495709"/>
                <a:gd name="connsiteX236" fmla="*/ 22416 w 215588"/>
                <a:gd name="connsiteY236" fmla="*/ 216940 h 495709"/>
                <a:gd name="connsiteX237" fmla="*/ 19425 w 215588"/>
                <a:gd name="connsiteY237" fmla="*/ 222436 h 495709"/>
                <a:gd name="connsiteX238" fmla="*/ 17997 w 215588"/>
                <a:gd name="connsiteY238" fmla="*/ 229617 h 495709"/>
                <a:gd name="connsiteX239" fmla="*/ 15863 w 215588"/>
                <a:gd name="connsiteY239" fmla="*/ 234161 h 495709"/>
                <a:gd name="connsiteX240" fmla="*/ 18082 w 215588"/>
                <a:gd name="connsiteY240" fmla="*/ 247182 h 495709"/>
                <a:gd name="connsiteX241" fmla="*/ 16730 w 215588"/>
                <a:gd name="connsiteY241" fmla="*/ 256335 h 495709"/>
                <a:gd name="connsiteX242" fmla="*/ 15396 w 215588"/>
                <a:gd name="connsiteY242" fmla="*/ 261241 h 495709"/>
                <a:gd name="connsiteX243" fmla="*/ 19425 w 215588"/>
                <a:gd name="connsiteY243" fmla="*/ 273547 h 495709"/>
                <a:gd name="connsiteX244" fmla="*/ 18521 w 215588"/>
                <a:gd name="connsiteY244" fmla="*/ 279948 h 495709"/>
                <a:gd name="connsiteX245" fmla="*/ 17511 w 215588"/>
                <a:gd name="connsiteY245" fmla="*/ 287406 h 495709"/>
                <a:gd name="connsiteX246" fmla="*/ 16749 w 215588"/>
                <a:gd name="connsiteY246" fmla="*/ 292692 h 495709"/>
                <a:gd name="connsiteX247" fmla="*/ 20111 w 215588"/>
                <a:gd name="connsiteY247" fmla="*/ 296492 h 495709"/>
                <a:gd name="connsiteX248" fmla="*/ 27789 w 215588"/>
                <a:gd name="connsiteY248" fmla="*/ 303779 h 495709"/>
                <a:gd name="connsiteX249" fmla="*/ 28265 w 215588"/>
                <a:gd name="connsiteY249" fmla="*/ 308818 h 495709"/>
                <a:gd name="connsiteX250" fmla="*/ 25760 w 215588"/>
                <a:gd name="connsiteY250" fmla="*/ 315581 h 495709"/>
                <a:gd name="connsiteX251" fmla="*/ 18178 w 215588"/>
                <a:gd name="connsiteY251" fmla="*/ 317219 h 495709"/>
                <a:gd name="connsiteX252" fmla="*/ 20006 w 215588"/>
                <a:gd name="connsiteY252" fmla="*/ 322696 h 495709"/>
                <a:gd name="connsiteX253" fmla="*/ 22921 w 215588"/>
                <a:gd name="connsiteY253" fmla="*/ 329792 h 495709"/>
                <a:gd name="connsiteX254" fmla="*/ 24493 w 215588"/>
                <a:gd name="connsiteY254" fmla="*/ 337745 h 495709"/>
                <a:gd name="connsiteX255" fmla="*/ 23435 w 215588"/>
                <a:gd name="connsiteY255" fmla="*/ 344842 h 495709"/>
                <a:gd name="connsiteX256" fmla="*/ 21892 w 215588"/>
                <a:gd name="connsiteY256" fmla="*/ 349956 h 495709"/>
                <a:gd name="connsiteX257" fmla="*/ 18292 w 215588"/>
                <a:gd name="connsiteY257" fmla="*/ 353642 h 495709"/>
                <a:gd name="connsiteX258" fmla="*/ 11824 w 215588"/>
                <a:gd name="connsiteY258" fmla="*/ 356510 h 495709"/>
                <a:gd name="connsiteX259" fmla="*/ 13482 w 215588"/>
                <a:gd name="connsiteY259" fmla="*/ 361310 h 495709"/>
                <a:gd name="connsiteX260" fmla="*/ 9367 w 215588"/>
                <a:gd name="connsiteY260" fmla="*/ 364739 h 495709"/>
                <a:gd name="connsiteX261" fmla="*/ 10519 w 215588"/>
                <a:gd name="connsiteY261" fmla="*/ 369987 h 495709"/>
                <a:gd name="connsiteX262" fmla="*/ 11653 w 215588"/>
                <a:gd name="connsiteY262" fmla="*/ 376026 h 495709"/>
                <a:gd name="connsiteX263" fmla="*/ 10767 w 215588"/>
                <a:gd name="connsiteY263" fmla="*/ 381036 h 495709"/>
                <a:gd name="connsiteX264" fmla="*/ 8833 w 215588"/>
                <a:gd name="connsiteY264" fmla="*/ 386009 h 495709"/>
                <a:gd name="connsiteX265" fmla="*/ 4100 w 215588"/>
                <a:gd name="connsiteY265" fmla="*/ 380960 h 495709"/>
                <a:gd name="connsiteX266" fmla="*/ -158 w 215588"/>
                <a:gd name="connsiteY266" fmla="*/ 384008 h 495709"/>
                <a:gd name="connsiteX267" fmla="*/ 2042 w 215588"/>
                <a:gd name="connsiteY267" fmla="*/ 389904 h 495709"/>
                <a:gd name="connsiteX268" fmla="*/ 2480 w 215588"/>
                <a:gd name="connsiteY268" fmla="*/ 395324 h 495709"/>
                <a:gd name="connsiteX269" fmla="*/ 3366 w 215588"/>
                <a:gd name="connsiteY269" fmla="*/ 400934 h 495709"/>
                <a:gd name="connsiteX270" fmla="*/ 4566 w 215588"/>
                <a:gd name="connsiteY270" fmla="*/ 405716 h 495709"/>
                <a:gd name="connsiteX271" fmla="*/ 7510 w 215588"/>
                <a:gd name="connsiteY271" fmla="*/ 400544 h 495709"/>
                <a:gd name="connsiteX272" fmla="*/ 6310 w 215588"/>
                <a:gd name="connsiteY272" fmla="*/ 406859 h 495709"/>
                <a:gd name="connsiteX273" fmla="*/ 11272 w 215588"/>
                <a:gd name="connsiteY273" fmla="*/ 405420 h 495709"/>
                <a:gd name="connsiteX274" fmla="*/ 12253 w 215588"/>
                <a:gd name="connsiteY274" fmla="*/ 410488 h 495709"/>
                <a:gd name="connsiteX275" fmla="*/ 11348 w 215588"/>
                <a:gd name="connsiteY275" fmla="*/ 415812 h 495709"/>
                <a:gd name="connsiteX276" fmla="*/ 9081 w 215588"/>
                <a:gd name="connsiteY276" fmla="*/ 420108 h 495709"/>
                <a:gd name="connsiteX277" fmla="*/ 9843 w 215588"/>
                <a:gd name="connsiteY277" fmla="*/ 424880 h 495709"/>
                <a:gd name="connsiteX278" fmla="*/ 13453 w 215588"/>
                <a:gd name="connsiteY278" fmla="*/ 428700 h 495709"/>
                <a:gd name="connsiteX279" fmla="*/ 12967 w 215588"/>
                <a:gd name="connsiteY279" fmla="*/ 434300 h 495709"/>
                <a:gd name="connsiteX280" fmla="*/ 17178 w 215588"/>
                <a:gd name="connsiteY280" fmla="*/ 437596 h 495709"/>
                <a:gd name="connsiteX281" fmla="*/ 17854 w 215588"/>
                <a:gd name="connsiteY281" fmla="*/ 442673 h 495709"/>
                <a:gd name="connsiteX282" fmla="*/ 20216 w 215588"/>
                <a:gd name="connsiteY282" fmla="*/ 447283 h 495709"/>
                <a:gd name="connsiteX283" fmla="*/ 24531 w 215588"/>
                <a:gd name="connsiteY283" fmla="*/ 451664 h 495709"/>
                <a:gd name="connsiteX284" fmla="*/ 26512 w 215588"/>
                <a:gd name="connsiteY284" fmla="*/ 457132 h 495709"/>
                <a:gd name="connsiteX285" fmla="*/ 29979 w 215588"/>
                <a:gd name="connsiteY285" fmla="*/ 461351 h 495709"/>
                <a:gd name="connsiteX286" fmla="*/ 25321 w 215588"/>
                <a:gd name="connsiteY286" fmla="*/ 462780 h 495709"/>
                <a:gd name="connsiteX287" fmla="*/ 27264 w 215588"/>
                <a:gd name="connsiteY287" fmla="*/ 467314 h 495709"/>
                <a:gd name="connsiteX288" fmla="*/ 21845 w 215588"/>
                <a:gd name="connsiteY288" fmla="*/ 467247 h 495709"/>
                <a:gd name="connsiteX289" fmla="*/ 23854 w 215588"/>
                <a:gd name="connsiteY289" fmla="*/ 471924 h 495709"/>
                <a:gd name="connsiteX290" fmla="*/ 26674 w 215588"/>
                <a:gd name="connsiteY290" fmla="*/ 476296 h 495709"/>
                <a:gd name="connsiteX291" fmla="*/ 29903 w 215588"/>
                <a:gd name="connsiteY291" fmla="*/ 481982 h 495709"/>
                <a:gd name="connsiteX292" fmla="*/ 31865 w 215588"/>
                <a:gd name="connsiteY292" fmla="*/ 486812 h 495709"/>
                <a:gd name="connsiteX293" fmla="*/ 30494 w 215588"/>
                <a:gd name="connsiteY293" fmla="*/ 492146 h 495709"/>
                <a:gd name="connsiteX294" fmla="*/ 37056 w 215588"/>
                <a:gd name="connsiteY294" fmla="*/ 495613 h 49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215588" h="495709">
                  <a:moveTo>
                    <a:pt x="6043" y="413231"/>
                  </a:moveTo>
                  <a:lnTo>
                    <a:pt x="10786" y="411383"/>
                  </a:lnTo>
                  <a:lnTo>
                    <a:pt x="10358" y="406087"/>
                  </a:lnTo>
                  <a:lnTo>
                    <a:pt x="6081" y="409211"/>
                  </a:lnTo>
                  <a:close/>
                  <a:moveTo>
                    <a:pt x="7614" y="417603"/>
                  </a:moveTo>
                  <a:lnTo>
                    <a:pt x="10462" y="413202"/>
                  </a:lnTo>
                  <a:lnTo>
                    <a:pt x="6710" y="416231"/>
                  </a:lnTo>
                  <a:close/>
                  <a:moveTo>
                    <a:pt x="123467" y="341279"/>
                  </a:moveTo>
                  <a:lnTo>
                    <a:pt x="121114" y="336136"/>
                  </a:lnTo>
                  <a:lnTo>
                    <a:pt x="122390" y="340860"/>
                  </a:lnTo>
                  <a:close/>
                  <a:moveTo>
                    <a:pt x="122762" y="374607"/>
                  </a:moveTo>
                  <a:lnTo>
                    <a:pt x="117457" y="372807"/>
                  </a:lnTo>
                  <a:lnTo>
                    <a:pt x="122762" y="374607"/>
                  </a:lnTo>
                  <a:close/>
                  <a:moveTo>
                    <a:pt x="108217" y="386590"/>
                  </a:moveTo>
                  <a:lnTo>
                    <a:pt x="108189" y="381408"/>
                  </a:lnTo>
                  <a:lnTo>
                    <a:pt x="107637" y="386132"/>
                  </a:lnTo>
                  <a:close/>
                  <a:moveTo>
                    <a:pt x="132316" y="420403"/>
                  </a:moveTo>
                  <a:lnTo>
                    <a:pt x="136030" y="416641"/>
                  </a:lnTo>
                  <a:lnTo>
                    <a:pt x="130972" y="418355"/>
                  </a:lnTo>
                  <a:close/>
                  <a:moveTo>
                    <a:pt x="87215" y="470457"/>
                  </a:moveTo>
                  <a:lnTo>
                    <a:pt x="90025" y="465161"/>
                  </a:lnTo>
                  <a:lnTo>
                    <a:pt x="91377" y="459475"/>
                  </a:lnTo>
                  <a:lnTo>
                    <a:pt x="93168" y="454598"/>
                  </a:lnTo>
                  <a:lnTo>
                    <a:pt x="94825" y="449655"/>
                  </a:lnTo>
                  <a:lnTo>
                    <a:pt x="96406" y="445140"/>
                  </a:lnTo>
                  <a:lnTo>
                    <a:pt x="98492" y="439129"/>
                  </a:lnTo>
                  <a:lnTo>
                    <a:pt x="95101" y="443549"/>
                  </a:lnTo>
                  <a:lnTo>
                    <a:pt x="92749" y="448331"/>
                  </a:lnTo>
                  <a:lnTo>
                    <a:pt x="89110" y="454017"/>
                  </a:lnTo>
                  <a:lnTo>
                    <a:pt x="87472" y="458608"/>
                  </a:lnTo>
                  <a:lnTo>
                    <a:pt x="86872" y="463618"/>
                  </a:lnTo>
                  <a:lnTo>
                    <a:pt x="87396" y="468809"/>
                  </a:lnTo>
                  <a:close/>
                  <a:moveTo>
                    <a:pt x="116904" y="449131"/>
                  </a:moveTo>
                  <a:lnTo>
                    <a:pt x="119333" y="444073"/>
                  </a:lnTo>
                  <a:lnTo>
                    <a:pt x="123219" y="440206"/>
                  </a:lnTo>
                  <a:lnTo>
                    <a:pt x="126172" y="435205"/>
                  </a:lnTo>
                  <a:lnTo>
                    <a:pt x="126972" y="429642"/>
                  </a:lnTo>
                  <a:lnTo>
                    <a:pt x="126581" y="424690"/>
                  </a:lnTo>
                  <a:lnTo>
                    <a:pt x="130468" y="421537"/>
                  </a:lnTo>
                  <a:lnTo>
                    <a:pt x="126191" y="417955"/>
                  </a:lnTo>
                  <a:lnTo>
                    <a:pt x="121353" y="421089"/>
                  </a:lnTo>
                  <a:lnTo>
                    <a:pt x="117990" y="427366"/>
                  </a:lnTo>
                  <a:lnTo>
                    <a:pt x="115656" y="432814"/>
                  </a:lnTo>
                  <a:lnTo>
                    <a:pt x="115218" y="438348"/>
                  </a:lnTo>
                  <a:lnTo>
                    <a:pt x="117314" y="443235"/>
                  </a:lnTo>
                  <a:lnTo>
                    <a:pt x="115752" y="448702"/>
                  </a:lnTo>
                  <a:close/>
                  <a:moveTo>
                    <a:pt x="37056" y="495613"/>
                  </a:moveTo>
                  <a:lnTo>
                    <a:pt x="41619" y="493327"/>
                  </a:lnTo>
                  <a:lnTo>
                    <a:pt x="47296" y="493346"/>
                  </a:lnTo>
                  <a:lnTo>
                    <a:pt x="53344" y="490545"/>
                  </a:lnTo>
                  <a:lnTo>
                    <a:pt x="50953" y="485050"/>
                  </a:lnTo>
                  <a:lnTo>
                    <a:pt x="52001" y="479353"/>
                  </a:lnTo>
                  <a:lnTo>
                    <a:pt x="55239" y="475820"/>
                  </a:lnTo>
                  <a:lnTo>
                    <a:pt x="60478" y="475201"/>
                  </a:lnTo>
                  <a:lnTo>
                    <a:pt x="63564" y="471172"/>
                  </a:lnTo>
                  <a:lnTo>
                    <a:pt x="68622" y="470886"/>
                  </a:lnTo>
                  <a:lnTo>
                    <a:pt x="73975" y="469981"/>
                  </a:lnTo>
                  <a:lnTo>
                    <a:pt x="78195" y="473953"/>
                  </a:lnTo>
                  <a:lnTo>
                    <a:pt x="80900" y="469057"/>
                  </a:lnTo>
                  <a:lnTo>
                    <a:pt x="82214" y="463694"/>
                  </a:lnTo>
                  <a:lnTo>
                    <a:pt x="84433" y="459256"/>
                  </a:lnTo>
                  <a:lnTo>
                    <a:pt x="86901" y="454522"/>
                  </a:lnTo>
                  <a:lnTo>
                    <a:pt x="88120" y="449388"/>
                  </a:lnTo>
                  <a:lnTo>
                    <a:pt x="89206" y="444492"/>
                  </a:lnTo>
                  <a:lnTo>
                    <a:pt x="88567" y="439482"/>
                  </a:lnTo>
                  <a:lnTo>
                    <a:pt x="89843" y="434786"/>
                  </a:lnTo>
                  <a:lnTo>
                    <a:pt x="91186" y="430062"/>
                  </a:lnTo>
                  <a:lnTo>
                    <a:pt x="90567" y="425337"/>
                  </a:lnTo>
                  <a:lnTo>
                    <a:pt x="88967" y="420737"/>
                  </a:lnTo>
                  <a:lnTo>
                    <a:pt x="88967" y="415526"/>
                  </a:lnTo>
                  <a:lnTo>
                    <a:pt x="91758" y="419508"/>
                  </a:lnTo>
                  <a:lnTo>
                    <a:pt x="91615" y="414431"/>
                  </a:lnTo>
                  <a:lnTo>
                    <a:pt x="90625" y="409107"/>
                  </a:lnTo>
                  <a:lnTo>
                    <a:pt x="94244" y="405735"/>
                  </a:lnTo>
                  <a:lnTo>
                    <a:pt x="90949" y="402277"/>
                  </a:lnTo>
                  <a:lnTo>
                    <a:pt x="96320" y="400429"/>
                  </a:lnTo>
                  <a:lnTo>
                    <a:pt x="92501" y="396448"/>
                  </a:lnTo>
                  <a:lnTo>
                    <a:pt x="87348" y="397048"/>
                  </a:lnTo>
                  <a:lnTo>
                    <a:pt x="95101" y="396038"/>
                  </a:lnTo>
                  <a:lnTo>
                    <a:pt x="99550" y="393448"/>
                  </a:lnTo>
                  <a:lnTo>
                    <a:pt x="103560" y="390342"/>
                  </a:lnTo>
                  <a:lnTo>
                    <a:pt x="107379" y="387380"/>
                  </a:lnTo>
                  <a:lnTo>
                    <a:pt x="107551" y="382513"/>
                  </a:lnTo>
                  <a:lnTo>
                    <a:pt x="110008" y="387866"/>
                  </a:lnTo>
                  <a:lnTo>
                    <a:pt x="114151" y="383265"/>
                  </a:lnTo>
                  <a:lnTo>
                    <a:pt x="119190" y="380856"/>
                  </a:lnTo>
                  <a:lnTo>
                    <a:pt x="118181" y="375512"/>
                  </a:lnTo>
                  <a:lnTo>
                    <a:pt x="114751" y="371750"/>
                  </a:lnTo>
                  <a:lnTo>
                    <a:pt x="119971" y="369244"/>
                  </a:lnTo>
                  <a:lnTo>
                    <a:pt x="124753" y="365082"/>
                  </a:lnTo>
                  <a:lnTo>
                    <a:pt x="127943" y="361015"/>
                  </a:lnTo>
                  <a:lnTo>
                    <a:pt x="129325" y="355281"/>
                  </a:lnTo>
                  <a:lnTo>
                    <a:pt x="127724" y="350099"/>
                  </a:lnTo>
                  <a:lnTo>
                    <a:pt x="123562" y="346470"/>
                  </a:lnTo>
                  <a:lnTo>
                    <a:pt x="119248" y="341727"/>
                  </a:lnTo>
                  <a:lnTo>
                    <a:pt x="122953" y="344994"/>
                  </a:lnTo>
                  <a:lnTo>
                    <a:pt x="121324" y="340022"/>
                  </a:lnTo>
                  <a:lnTo>
                    <a:pt x="117076" y="337469"/>
                  </a:lnTo>
                  <a:lnTo>
                    <a:pt x="114190" y="333602"/>
                  </a:lnTo>
                  <a:lnTo>
                    <a:pt x="109103" y="333307"/>
                  </a:lnTo>
                  <a:lnTo>
                    <a:pt x="105836" y="329458"/>
                  </a:lnTo>
                  <a:lnTo>
                    <a:pt x="101236" y="328116"/>
                  </a:lnTo>
                  <a:lnTo>
                    <a:pt x="102017" y="322943"/>
                  </a:lnTo>
                  <a:lnTo>
                    <a:pt x="100302" y="318076"/>
                  </a:lnTo>
                  <a:lnTo>
                    <a:pt x="100226" y="313199"/>
                  </a:lnTo>
                  <a:lnTo>
                    <a:pt x="99464" y="307427"/>
                  </a:lnTo>
                  <a:lnTo>
                    <a:pt x="100388" y="302246"/>
                  </a:lnTo>
                  <a:lnTo>
                    <a:pt x="97806" y="297883"/>
                  </a:lnTo>
                  <a:lnTo>
                    <a:pt x="101426" y="294502"/>
                  </a:lnTo>
                  <a:lnTo>
                    <a:pt x="103836" y="290282"/>
                  </a:lnTo>
                  <a:lnTo>
                    <a:pt x="102845" y="284510"/>
                  </a:lnTo>
                  <a:lnTo>
                    <a:pt x="104969" y="278643"/>
                  </a:lnTo>
                  <a:lnTo>
                    <a:pt x="108113" y="274785"/>
                  </a:lnTo>
                  <a:lnTo>
                    <a:pt x="104522" y="271613"/>
                  </a:lnTo>
                  <a:lnTo>
                    <a:pt x="102655" y="265775"/>
                  </a:lnTo>
                  <a:lnTo>
                    <a:pt x="107655" y="267794"/>
                  </a:lnTo>
                  <a:lnTo>
                    <a:pt x="111846" y="264612"/>
                  </a:lnTo>
                  <a:lnTo>
                    <a:pt x="112618" y="259774"/>
                  </a:lnTo>
                  <a:lnTo>
                    <a:pt x="112542" y="254687"/>
                  </a:lnTo>
                  <a:lnTo>
                    <a:pt x="110618" y="249334"/>
                  </a:lnTo>
                  <a:lnTo>
                    <a:pt x="112885" y="254487"/>
                  </a:lnTo>
                  <a:lnTo>
                    <a:pt x="118314" y="253459"/>
                  </a:lnTo>
                  <a:lnTo>
                    <a:pt x="122133" y="249858"/>
                  </a:lnTo>
                  <a:lnTo>
                    <a:pt x="117333" y="247125"/>
                  </a:lnTo>
                  <a:lnTo>
                    <a:pt x="121790" y="244905"/>
                  </a:lnTo>
                  <a:lnTo>
                    <a:pt x="124353" y="240390"/>
                  </a:lnTo>
                  <a:lnTo>
                    <a:pt x="127724" y="236590"/>
                  </a:lnTo>
                  <a:lnTo>
                    <a:pt x="132564" y="235123"/>
                  </a:lnTo>
                  <a:lnTo>
                    <a:pt x="134840" y="230103"/>
                  </a:lnTo>
                  <a:lnTo>
                    <a:pt x="137678" y="226112"/>
                  </a:lnTo>
                  <a:lnTo>
                    <a:pt x="140479" y="230637"/>
                  </a:lnTo>
                  <a:lnTo>
                    <a:pt x="144145" y="226274"/>
                  </a:lnTo>
                  <a:lnTo>
                    <a:pt x="147784" y="222312"/>
                  </a:lnTo>
                  <a:lnTo>
                    <a:pt x="152270" y="219197"/>
                  </a:lnTo>
                  <a:lnTo>
                    <a:pt x="156871" y="216940"/>
                  </a:lnTo>
                  <a:lnTo>
                    <a:pt x="159957" y="212215"/>
                  </a:lnTo>
                  <a:lnTo>
                    <a:pt x="162300" y="208062"/>
                  </a:lnTo>
                  <a:lnTo>
                    <a:pt x="164186" y="203290"/>
                  </a:lnTo>
                  <a:lnTo>
                    <a:pt x="167463" y="198957"/>
                  </a:lnTo>
                  <a:lnTo>
                    <a:pt x="171073" y="195728"/>
                  </a:lnTo>
                  <a:lnTo>
                    <a:pt x="170806" y="190432"/>
                  </a:lnTo>
                  <a:lnTo>
                    <a:pt x="167177" y="185269"/>
                  </a:lnTo>
                  <a:lnTo>
                    <a:pt x="167444" y="180335"/>
                  </a:lnTo>
                  <a:lnTo>
                    <a:pt x="163577" y="177211"/>
                  </a:lnTo>
                  <a:lnTo>
                    <a:pt x="167292" y="173782"/>
                  </a:lnTo>
                  <a:lnTo>
                    <a:pt x="171111" y="170105"/>
                  </a:lnTo>
                  <a:lnTo>
                    <a:pt x="172350" y="163895"/>
                  </a:lnTo>
                  <a:lnTo>
                    <a:pt x="175045" y="159456"/>
                  </a:lnTo>
                  <a:lnTo>
                    <a:pt x="170901" y="156342"/>
                  </a:lnTo>
                  <a:lnTo>
                    <a:pt x="177960" y="155637"/>
                  </a:lnTo>
                  <a:lnTo>
                    <a:pt x="178436" y="150817"/>
                  </a:lnTo>
                  <a:lnTo>
                    <a:pt x="183236" y="149808"/>
                  </a:lnTo>
                  <a:lnTo>
                    <a:pt x="184198" y="145140"/>
                  </a:lnTo>
                  <a:lnTo>
                    <a:pt x="185056" y="139511"/>
                  </a:lnTo>
                  <a:lnTo>
                    <a:pt x="190094" y="139997"/>
                  </a:lnTo>
                  <a:lnTo>
                    <a:pt x="195400" y="140797"/>
                  </a:lnTo>
                  <a:lnTo>
                    <a:pt x="200295" y="141092"/>
                  </a:lnTo>
                  <a:lnTo>
                    <a:pt x="205782" y="139530"/>
                  </a:lnTo>
                  <a:lnTo>
                    <a:pt x="210383" y="140816"/>
                  </a:lnTo>
                  <a:lnTo>
                    <a:pt x="215431" y="139301"/>
                  </a:lnTo>
                  <a:lnTo>
                    <a:pt x="213831" y="133806"/>
                  </a:lnTo>
                  <a:lnTo>
                    <a:pt x="211897" y="128595"/>
                  </a:lnTo>
                  <a:lnTo>
                    <a:pt x="209354" y="124214"/>
                  </a:lnTo>
                  <a:lnTo>
                    <a:pt x="207087" y="119556"/>
                  </a:lnTo>
                  <a:lnTo>
                    <a:pt x="207039" y="114384"/>
                  </a:lnTo>
                  <a:lnTo>
                    <a:pt x="209392" y="109965"/>
                  </a:lnTo>
                  <a:lnTo>
                    <a:pt x="210763" y="104783"/>
                  </a:lnTo>
                  <a:lnTo>
                    <a:pt x="211554" y="99925"/>
                  </a:lnTo>
                  <a:lnTo>
                    <a:pt x="210697" y="93648"/>
                  </a:lnTo>
                  <a:lnTo>
                    <a:pt x="207554" y="87600"/>
                  </a:lnTo>
                  <a:lnTo>
                    <a:pt x="205534" y="83028"/>
                  </a:lnTo>
                  <a:lnTo>
                    <a:pt x="207858" y="78265"/>
                  </a:lnTo>
                  <a:lnTo>
                    <a:pt x="208849" y="72903"/>
                  </a:lnTo>
                  <a:lnTo>
                    <a:pt x="203191" y="70379"/>
                  </a:lnTo>
                  <a:lnTo>
                    <a:pt x="205420" y="65387"/>
                  </a:lnTo>
                  <a:lnTo>
                    <a:pt x="204343" y="60263"/>
                  </a:lnTo>
                  <a:lnTo>
                    <a:pt x="204239" y="55177"/>
                  </a:lnTo>
                  <a:lnTo>
                    <a:pt x="207001" y="50881"/>
                  </a:lnTo>
                  <a:lnTo>
                    <a:pt x="204153" y="46223"/>
                  </a:lnTo>
                  <a:lnTo>
                    <a:pt x="201724" y="41175"/>
                  </a:lnTo>
                  <a:lnTo>
                    <a:pt x="198781" y="36203"/>
                  </a:lnTo>
                  <a:lnTo>
                    <a:pt x="195914" y="32364"/>
                  </a:lnTo>
                  <a:lnTo>
                    <a:pt x="191285" y="29021"/>
                  </a:lnTo>
                  <a:lnTo>
                    <a:pt x="187094" y="26440"/>
                  </a:lnTo>
                  <a:lnTo>
                    <a:pt x="181875" y="25687"/>
                  </a:lnTo>
                  <a:lnTo>
                    <a:pt x="178007" y="20992"/>
                  </a:lnTo>
                  <a:lnTo>
                    <a:pt x="173645" y="17486"/>
                  </a:lnTo>
                  <a:lnTo>
                    <a:pt x="170139" y="13571"/>
                  </a:lnTo>
                  <a:lnTo>
                    <a:pt x="165720" y="9361"/>
                  </a:lnTo>
                  <a:lnTo>
                    <a:pt x="160767" y="4904"/>
                  </a:lnTo>
                  <a:lnTo>
                    <a:pt x="158404" y="-40"/>
                  </a:lnTo>
                  <a:lnTo>
                    <a:pt x="147775" y="-97"/>
                  </a:lnTo>
                  <a:lnTo>
                    <a:pt x="150718" y="4037"/>
                  </a:lnTo>
                  <a:lnTo>
                    <a:pt x="152337" y="11095"/>
                  </a:lnTo>
                  <a:lnTo>
                    <a:pt x="150137" y="17315"/>
                  </a:lnTo>
                  <a:lnTo>
                    <a:pt x="145755" y="22211"/>
                  </a:lnTo>
                  <a:lnTo>
                    <a:pt x="150537" y="25240"/>
                  </a:lnTo>
                  <a:lnTo>
                    <a:pt x="146422" y="29859"/>
                  </a:lnTo>
                  <a:lnTo>
                    <a:pt x="129982" y="24059"/>
                  </a:lnTo>
                  <a:lnTo>
                    <a:pt x="123982" y="24516"/>
                  </a:lnTo>
                  <a:lnTo>
                    <a:pt x="120419" y="21125"/>
                  </a:lnTo>
                  <a:lnTo>
                    <a:pt x="115790" y="23182"/>
                  </a:lnTo>
                  <a:lnTo>
                    <a:pt x="115380" y="29059"/>
                  </a:lnTo>
                  <a:lnTo>
                    <a:pt x="116209" y="38327"/>
                  </a:lnTo>
                  <a:lnTo>
                    <a:pt x="112046" y="48490"/>
                  </a:lnTo>
                  <a:lnTo>
                    <a:pt x="108160" y="45442"/>
                  </a:lnTo>
                  <a:lnTo>
                    <a:pt x="101826" y="41880"/>
                  </a:lnTo>
                  <a:lnTo>
                    <a:pt x="96006" y="48138"/>
                  </a:lnTo>
                  <a:lnTo>
                    <a:pt x="91853" y="54862"/>
                  </a:lnTo>
                  <a:lnTo>
                    <a:pt x="89825" y="62597"/>
                  </a:lnTo>
                  <a:lnTo>
                    <a:pt x="87367" y="67502"/>
                  </a:lnTo>
                  <a:lnTo>
                    <a:pt x="82119" y="71769"/>
                  </a:lnTo>
                  <a:lnTo>
                    <a:pt x="86091" y="79208"/>
                  </a:lnTo>
                  <a:lnTo>
                    <a:pt x="87043" y="88428"/>
                  </a:lnTo>
                  <a:lnTo>
                    <a:pt x="81271" y="94058"/>
                  </a:lnTo>
                  <a:lnTo>
                    <a:pt x="77442" y="101487"/>
                  </a:lnTo>
                  <a:lnTo>
                    <a:pt x="74365" y="107383"/>
                  </a:lnTo>
                  <a:lnTo>
                    <a:pt x="70327" y="111955"/>
                  </a:lnTo>
                  <a:lnTo>
                    <a:pt x="72108" y="120290"/>
                  </a:lnTo>
                  <a:lnTo>
                    <a:pt x="64679" y="125576"/>
                  </a:lnTo>
                  <a:lnTo>
                    <a:pt x="56087" y="126433"/>
                  </a:lnTo>
                  <a:lnTo>
                    <a:pt x="57030" y="133539"/>
                  </a:lnTo>
                  <a:lnTo>
                    <a:pt x="57897" y="139454"/>
                  </a:lnTo>
                  <a:lnTo>
                    <a:pt x="55801" y="151112"/>
                  </a:lnTo>
                  <a:lnTo>
                    <a:pt x="55849" y="156980"/>
                  </a:lnTo>
                  <a:lnTo>
                    <a:pt x="53820" y="161981"/>
                  </a:lnTo>
                  <a:lnTo>
                    <a:pt x="52944" y="167048"/>
                  </a:lnTo>
                  <a:lnTo>
                    <a:pt x="49696" y="172553"/>
                  </a:lnTo>
                  <a:lnTo>
                    <a:pt x="42676" y="185707"/>
                  </a:lnTo>
                  <a:lnTo>
                    <a:pt x="45753" y="190822"/>
                  </a:lnTo>
                  <a:lnTo>
                    <a:pt x="49944" y="199347"/>
                  </a:lnTo>
                  <a:lnTo>
                    <a:pt x="47009" y="209824"/>
                  </a:lnTo>
                  <a:lnTo>
                    <a:pt x="39904" y="207653"/>
                  </a:lnTo>
                  <a:lnTo>
                    <a:pt x="34503" y="206529"/>
                  </a:lnTo>
                  <a:lnTo>
                    <a:pt x="29798" y="207939"/>
                  </a:lnTo>
                  <a:lnTo>
                    <a:pt x="25779" y="211101"/>
                  </a:lnTo>
                  <a:lnTo>
                    <a:pt x="22416" y="216940"/>
                  </a:lnTo>
                  <a:lnTo>
                    <a:pt x="19425" y="222436"/>
                  </a:lnTo>
                  <a:lnTo>
                    <a:pt x="17997" y="229617"/>
                  </a:lnTo>
                  <a:lnTo>
                    <a:pt x="15863" y="234161"/>
                  </a:lnTo>
                  <a:lnTo>
                    <a:pt x="18082" y="247182"/>
                  </a:lnTo>
                  <a:lnTo>
                    <a:pt x="16730" y="256335"/>
                  </a:lnTo>
                  <a:lnTo>
                    <a:pt x="15396" y="261241"/>
                  </a:lnTo>
                  <a:lnTo>
                    <a:pt x="19425" y="273547"/>
                  </a:lnTo>
                  <a:lnTo>
                    <a:pt x="18521" y="279948"/>
                  </a:lnTo>
                  <a:lnTo>
                    <a:pt x="17511" y="287406"/>
                  </a:lnTo>
                  <a:lnTo>
                    <a:pt x="16749" y="292692"/>
                  </a:lnTo>
                  <a:lnTo>
                    <a:pt x="20111" y="296492"/>
                  </a:lnTo>
                  <a:lnTo>
                    <a:pt x="27789" y="303779"/>
                  </a:lnTo>
                  <a:lnTo>
                    <a:pt x="28265" y="308818"/>
                  </a:lnTo>
                  <a:lnTo>
                    <a:pt x="25760" y="315581"/>
                  </a:lnTo>
                  <a:lnTo>
                    <a:pt x="18178" y="317219"/>
                  </a:lnTo>
                  <a:lnTo>
                    <a:pt x="20006" y="322696"/>
                  </a:lnTo>
                  <a:lnTo>
                    <a:pt x="22921" y="329792"/>
                  </a:lnTo>
                  <a:lnTo>
                    <a:pt x="24493" y="337745"/>
                  </a:lnTo>
                  <a:lnTo>
                    <a:pt x="23435" y="344842"/>
                  </a:lnTo>
                  <a:lnTo>
                    <a:pt x="21892" y="349956"/>
                  </a:lnTo>
                  <a:lnTo>
                    <a:pt x="18292" y="353642"/>
                  </a:lnTo>
                  <a:lnTo>
                    <a:pt x="11824" y="356510"/>
                  </a:lnTo>
                  <a:lnTo>
                    <a:pt x="13482" y="361310"/>
                  </a:lnTo>
                  <a:lnTo>
                    <a:pt x="9367" y="364739"/>
                  </a:lnTo>
                  <a:lnTo>
                    <a:pt x="10519" y="369987"/>
                  </a:lnTo>
                  <a:lnTo>
                    <a:pt x="11653" y="376026"/>
                  </a:lnTo>
                  <a:lnTo>
                    <a:pt x="10767" y="381036"/>
                  </a:lnTo>
                  <a:lnTo>
                    <a:pt x="8833" y="386009"/>
                  </a:lnTo>
                  <a:lnTo>
                    <a:pt x="4100" y="380960"/>
                  </a:lnTo>
                  <a:lnTo>
                    <a:pt x="-158" y="384008"/>
                  </a:lnTo>
                  <a:lnTo>
                    <a:pt x="2042" y="389904"/>
                  </a:lnTo>
                  <a:lnTo>
                    <a:pt x="2480" y="395324"/>
                  </a:lnTo>
                  <a:lnTo>
                    <a:pt x="3366" y="400934"/>
                  </a:lnTo>
                  <a:lnTo>
                    <a:pt x="4566" y="405716"/>
                  </a:lnTo>
                  <a:lnTo>
                    <a:pt x="7510" y="400544"/>
                  </a:lnTo>
                  <a:lnTo>
                    <a:pt x="6310" y="406859"/>
                  </a:lnTo>
                  <a:lnTo>
                    <a:pt x="11272" y="405420"/>
                  </a:lnTo>
                  <a:lnTo>
                    <a:pt x="12253" y="410488"/>
                  </a:lnTo>
                  <a:lnTo>
                    <a:pt x="11348" y="415812"/>
                  </a:lnTo>
                  <a:lnTo>
                    <a:pt x="9081" y="420108"/>
                  </a:lnTo>
                  <a:lnTo>
                    <a:pt x="9843" y="424880"/>
                  </a:lnTo>
                  <a:lnTo>
                    <a:pt x="13453" y="428700"/>
                  </a:lnTo>
                  <a:lnTo>
                    <a:pt x="12967" y="434300"/>
                  </a:lnTo>
                  <a:lnTo>
                    <a:pt x="17178" y="437596"/>
                  </a:lnTo>
                  <a:lnTo>
                    <a:pt x="17854" y="442673"/>
                  </a:lnTo>
                  <a:lnTo>
                    <a:pt x="20216" y="447283"/>
                  </a:lnTo>
                  <a:lnTo>
                    <a:pt x="24531" y="451664"/>
                  </a:lnTo>
                  <a:lnTo>
                    <a:pt x="26512" y="457132"/>
                  </a:lnTo>
                  <a:lnTo>
                    <a:pt x="29979" y="461351"/>
                  </a:lnTo>
                  <a:lnTo>
                    <a:pt x="25321" y="462780"/>
                  </a:lnTo>
                  <a:lnTo>
                    <a:pt x="27264" y="467314"/>
                  </a:lnTo>
                  <a:lnTo>
                    <a:pt x="21845" y="467247"/>
                  </a:lnTo>
                  <a:lnTo>
                    <a:pt x="23854" y="471924"/>
                  </a:lnTo>
                  <a:lnTo>
                    <a:pt x="26674" y="476296"/>
                  </a:lnTo>
                  <a:lnTo>
                    <a:pt x="29903" y="481982"/>
                  </a:lnTo>
                  <a:lnTo>
                    <a:pt x="31865" y="486812"/>
                  </a:lnTo>
                  <a:lnTo>
                    <a:pt x="30494" y="492146"/>
                  </a:lnTo>
                  <a:lnTo>
                    <a:pt x="37056" y="495613"/>
                  </a:lnTo>
                  <a:close/>
                </a:path>
              </a:pathLst>
            </a:custGeom>
            <a:solidFill>
              <a:srgbClr val="768EEB"/>
            </a:solidFill>
            <a:ln w="0" cap="flat">
              <a:solidFill>
                <a:srgbClr val="768EEB"/>
              </a:solidFill>
              <a:prstDash val="solid"/>
              <a:miter/>
            </a:ln>
          </p:spPr>
          <p:txBody>
            <a:bodyPr rtlCol="0" anchor="ctr"/>
            <a:lstStyle/>
            <a:p>
              <a:endParaRPr lang="de-DE"/>
            </a:p>
          </p:txBody>
        </p:sp>
        <p:sp>
          <p:nvSpPr>
            <p:cNvPr id="124" name="Freihandform: Form 123">
              <a:extLst>
                <a:ext uri="{FF2B5EF4-FFF2-40B4-BE49-F238E27FC236}">
                  <a16:creationId xmlns:a16="http://schemas.microsoft.com/office/drawing/2014/main" id="{2DF85291-8D22-39D0-CC48-5ED0B1DA3D7B}"/>
                </a:ext>
              </a:extLst>
            </p:cNvPr>
            <p:cNvSpPr/>
            <p:nvPr/>
          </p:nvSpPr>
          <p:spPr>
            <a:xfrm>
              <a:off x="8460206" y="4100691"/>
              <a:ext cx="131718" cy="121837"/>
            </a:xfrm>
            <a:custGeom>
              <a:avLst/>
              <a:gdLst>
                <a:gd name="connsiteX0" fmla="*/ 17558 w 108927"/>
                <a:gd name="connsiteY0" fmla="*/ 100658 h 100755"/>
                <a:gd name="connsiteX1" fmla="*/ 21902 w 108927"/>
                <a:gd name="connsiteY1" fmla="*/ 97896 h 100755"/>
                <a:gd name="connsiteX2" fmla="*/ 26197 w 108927"/>
                <a:gd name="connsiteY2" fmla="*/ 95724 h 100755"/>
                <a:gd name="connsiteX3" fmla="*/ 31570 w 108927"/>
                <a:gd name="connsiteY3" fmla="*/ 92115 h 100755"/>
                <a:gd name="connsiteX4" fmla="*/ 36237 w 108927"/>
                <a:gd name="connsiteY4" fmla="*/ 88400 h 100755"/>
                <a:gd name="connsiteX5" fmla="*/ 41266 w 108927"/>
                <a:gd name="connsiteY5" fmla="*/ 85209 h 100755"/>
                <a:gd name="connsiteX6" fmla="*/ 46514 w 108927"/>
                <a:gd name="connsiteY6" fmla="*/ 81875 h 100755"/>
                <a:gd name="connsiteX7" fmla="*/ 54382 w 108927"/>
                <a:gd name="connsiteY7" fmla="*/ 76903 h 100755"/>
                <a:gd name="connsiteX8" fmla="*/ 59497 w 108927"/>
                <a:gd name="connsiteY8" fmla="*/ 73750 h 100755"/>
                <a:gd name="connsiteX9" fmla="*/ 65307 w 108927"/>
                <a:gd name="connsiteY9" fmla="*/ 70169 h 100755"/>
                <a:gd name="connsiteX10" fmla="*/ 71117 w 108927"/>
                <a:gd name="connsiteY10" fmla="*/ 66626 h 100755"/>
                <a:gd name="connsiteX11" fmla="*/ 80414 w 108927"/>
                <a:gd name="connsiteY11" fmla="*/ 61015 h 100755"/>
                <a:gd name="connsiteX12" fmla="*/ 86005 w 108927"/>
                <a:gd name="connsiteY12" fmla="*/ 59349 h 100755"/>
                <a:gd name="connsiteX13" fmla="*/ 88396 w 108927"/>
                <a:gd name="connsiteY13" fmla="*/ 54205 h 100755"/>
                <a:gd name="connsiteX14" fmla="*/ 89815 w 108927"/>
                <a:gd name="connsiteY14" fmla="*/ 44356 h 100755"/>
                <a:gd name="connsiteX15" fmla="*/ 90767 w 108927"/>
                <a:gd name="connsiteY15" fmla="*/ 39479 h 100755"/>
                <a:gd name="connsiteX16" fmla="*/ 92692 w 108927"/>
                <a:gd name="connsiteY16" fmla="*/ 34574 h 100755"/>
                <a:gd name="connsiteX17" fmla="*/ 90596 w 108927"/>
                <a:gd name="connsiteY17" fmla="*/ 25706 h 100755"/>
                <a:gd name="connsiteX18" fmla="*/ 91101 w 108927"/>
                <a:gd name="connsiteY18" fmla="*/ 20086 h 100755"/>
                <a:gd name="connsiteX19" fmla="*/ 97168 w 108927"/>
                <a:gd name="connsiteY19" fmla="*/ 15390 h 100755"/>
                <a:gd name="connsiteX20" fmla="*/ 101940 w 108927"/>
                <a:gd name="connsiteY20" fmla="*/ 12828 h 100755"/>
                <a:gd name="connsiteX21" fmla="*/ 106008 w 108927"/>
                <a:gd name="connsiteY21" fmla="*/ 8314 h 100755"/>
                <a:gd name="connsiteX22" fmla="*/ 108770 w 108927"/>
                <a:gd name="connsiteY22" fmla="*/ 4046 h 100755"/>
                <a:gd name="connsiteX23" fmla="*/ 106160 w 108927"/>
                <a:gd name="connsiteY23" fmla="*/ -97 h 100755"/>
                <a:gd name="connsiteX24" fmla="*/ 102426 w 108927"/>
                <a:gd name="connsiteY24" fmla="*/ 2941 h 100755"/>
                <a:gd name="connsiteX25" fmla="*/ 97769 w 108927"/>
                <a:gd name="connsiteY25" fmla="*/ 3989 h 100755"/>
                <a:gd name="connsiteX26" fmla="*/ 93044 w 108927"/>
                <a:gd name="connsiteY26" fmla="*/ 4713 h 100755"/>
                <a:gd name="connsiteX27" fmla="*/ 88167 w 108927"/>
                <a:gd name="connsiteY27" fmla="*/ 4370 h 100755"/>
                <a:gd name="connsiteX28" fmla="*/ 83414 w 108927"/>
                <a:gd name="connsiteY28" fmla="*/ 4046 h 100755"/>
                <a:gd name="connsiteX29" fmla="*/ 78652 w 108927"/>
                <a:gd name="connsiteY29" fmla="*/ 5751 h 100755"/>
                <a:gd name="connsiteX30" fmla="*/ 74242 w 108927"/>
                <a:gd name="connsiteY30" fmla="*/ 7980 h 100755"/>
                <a:gd name="connsiteX31" fmla="*/ 69717 w 108927"/>
                <a:gd name="connsiteY31" fmla="*/ 10076 h 100755"/>
                <a:gd name="connsiteX32" fmla="*/ 65117 w 108927"/>
                <a:gd name="connsiteY32" fmla="*/ 11514 h 100755"/>
                <a:gd name="connsiteX33" fmla="*/ 59849 w 108927"/>
                <a:gd name="connsiteY33" fmla="*/ 12685 h 100755"/>
                <a:gd name="connsiteX34" fmla="*/ 54382 w 108927"/>
                <a:gd name="connsiteY34" fmla="*/ 12457 h 100755"/>
                <a:gd name="connsiteX35" fmla="*/ 49067 w 108927"/>
                <a:gd name="connsiteY35" fmla="*/ 12419 h 100755"/>
                <a:gd name="connsiteX36" fmla="*/ 43257 w 108927"/>
                <a:gd name="connsiteY36" fmla="*/ 8399 h 100755"/>
                <a:gd name="connsiteX37" fmla="*/ 38466 w 108927"/>
                <a:gd name="connsiteY37" fmla="*/ 8837 h 100755"/>
                <a:gd name="connsiteX38" fmla="*/ 33865 w 108927"/>
                <a:gd name="connsiteY38" fmla="*/ 11152 h 100755"/>
                <a:gd name="connsiteX39" fmla="*/ 28426 w 108927"/>
                <a:gd name="connsiteY39" fmla="*/ 13086 h 100755"/>
                <a:gd name="connsiteX40" fmla="*/ 23302 w 108927"/>
                <a:gd name="connsiteY40" fmla="*/ 13314 h 100755"/>
                <a:gd name="connsiteX41" fmla="*/ 19101 w 108927"/>
                <a:gd name="connsiteY41" fmla="*/ 10990 h 100755"/>
                <a:gd name="connsiteX42" fmla="*/ 14320 w 108927"/>
                <a:gd name="connsiteY42" fmla="*/ 10828 h 100755"/>
                <a:gd name="connsiteX43" fmla="*/ 13177 w 108927"/>
                <a:gd name="connsiteY43" fmla="*/ 16086 h 100755"/>
                <a:gd name="connsiteX44" fmla="*/ 14482 w 108927"/>
                <a:gd name="connsiteY44" fmla="*/ 20829 h 100755"/>
                <a:gd name="connsiteX45" fmla="*/ 9976 w 108927"/>
                <a:gd name="connsiteY45" fmla="*/ 22496 h 100755"/>
                <a:gd name="connsiteX46" fmla="*/ 8624 w 108927"/>
                <a:gd name="connsiteY46" fmla="*/ 27668 h 100755"/>
                <a:gd name="connsiteX47" fmla="*/ 4185 w 108927"/>
                <a:gd name="connsiteY47" fmla="*/ 29440 h 100755"/>
                <a:gd name="connsiteX48" fmla="*/ -158 w 108927"/>
                <a:gd name="connsiteY48" fmla="*/ 33669 h 100755"/>
                <a:gd name="connsiteX49" fmla="*/ 2061 w 108927"/>
                <a:gd name="connsiteY49" fmla="*/ 38489 h 100755"/>
                <a:gd name="connsiteX50" fmla="*/ 2890 w 108927"/>
                <a:gd name="connsiteY50" fmla="*/ 43365 h 100755"/>
                <a:gd name="connsiteX51" fmla="*/ 1680 w 108927"/>
                <a:gd name="connsiteY51" fmla="*/ 48852 h 100755"/>
                <a:gd name="connsiteX52" fmla="*/ 3271 w 108927"/>
                <a:gd name="connsiteY52" fmla="*/ 54614 h 100755"/>
                <a:gd name="connsiteX53" fmla="*/ 8596 w 108927"/>
                <a:gd name="connsiteY53" fmla="*/ 54596 h 100755"/>
                <a:gd name="connsiteX54" fmla="*/ 12081 w 108927"/>
                <a:gd name="connsiteY54" fmla="*/ 58329 h 100755"/>
                <a:gd name="connsiteX55" fmla="*/ 14015 w 108927"/>
                <a:gd name="connsiteY55" fmla="*/ 63235 h 100755"/>
                <a:gd name="connsiteX56" fmla="*/ 10358 w 108927"/>
                <a:gd name="connsiteY56" fmla="*/ 66330 h 100755"/>
                <a:gd name="connsiteX57" fmla="*/ 7014 w 108927"/>
                <a:gd name="connsiteY57" fmla="*/ 70636 h 100755"/>
                <a:gd name="connsiteX58" fmla="*/ 3147 w 108927"/>
                <a:gd name="connsiteY58" fmla="*/ 73607 h 100755"/>
                <a:gd name="connsiteX59" fmla="*/ 1633 w 108927"/>
                <a:gd name="connsiteY59" fmla="*/ 78722 h 100755"/>
                <a:gd name="connsiteX60" fmla="*/ 1099 w 108927"/>
                <a:gd name="connsiteY60" fmla="*/ 83828 h 100755"/>
                <a:gd name="connsiteX61" fmla="*/ 1213 w 108927"/>
                <a:gd name="connsiteY61" fmla="*/ 89305 h 100755"/>
                <a:gd name="connsiteX62" fmla="*/ 3138 w 108927"/>
                <a:gd name="connsiteY62" fmla="*/ 93781 h 100755"/>
                <a:gd name="connsiteX63" fmla="*/ 7138 w 108927"/>
                <a:gd name="connsiteY63" fmla="*/ 97087 h 100755"/>
                <a:gd name="connsiteX64" fmla="*/ 11548 w 108927"/>
                <a:gd name="connsiteY64" fmla="*/ 99506 h 100755"/>
                <a:gd name="connsiteX65" fmla="*/ 16663 w 108927"/>
                <a:gd name="connsiteY65" fmla="*/ 100477 h 10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8927" h="100755">
                  <a:moveTo>
                    <a:pt x="17558" y="100658"/>
                  </a:moveTo>
                  <a:lnTo>
                    <a:pt x="21902" y="97896"/>
                  </a:lnTo>
                  <a:lnTo>
                    <a:pt x="26197" y="95724"/>
                  </a:lnTo>
                  <a:lnTo>
                    <a:pt x="31570" y="92115"/>
                  </a:lnTo>
                  <a:lnTo>
                    <a:pt x="36237" y="88400"/>
                  </a:lnTo>
                  <a:lnTo>
                    <a:pt x="41266" y="85209"/>
                  </a:lnTo>
                  <a:lnTo>
                    <a:pt x="46514" y="81875"/>
                  </a:lnTo>
                  <a:lnTo>
                    <a:pt x="54382" y="76903"/>
                  </a:lnTo>
                  <a:lnTo>
                    <a:pt x="59497" y="73750"/>
                  </a:lnTo>
                  <a:lnTo>
                    <a:pt x="65307" y="70169"/>
                  </a:lnTo>
                  <a:lnTo>
                    <a:pt x="71117" y="66626"/>
                  </a:lnTo>
                  <a:lnTo>
                    <a:pt x="80414" y="61015"/>
                  </a:lnTo>
                  <a:lnTo>
                    <a:pt x="86005" y="59349"/>
                  </a:lnTo>
                  <a:lnTo>
                    <a:pt x="88396" y="54205"/>
                  </a:lnTo>
                  <a:lnTo>
                    <a:pt x="89815" y="44356"/>
                  </a:lnTo>
                  <a:lnTo>
                    <a:pt x="90767" y="39479"/>
                  </a:lnTo>
                  <a:lnTo>
                    <a:pt x="92692" y="34574"/>
                  </a:lnTo>
                  <a:lnTo>
                    <a:pt x="90596" y="25706"/>
                  </a:lnTo>
                  <a:lnTo>
                    <a:pt x="91101" y="20086"/>
                  </a:lnTo>
                  <a:lnTo>
                    <a:pt x="97168" y="15390"/>
                  </a:lnTo>
                  <a:lnTo>
                    <a:pt x="101940" y="12828"/>
                  </a:lnTo>
                  <a:lnTo>
                    <a:pt x="106008" y="8314"/>
                  </a:lnTo>
                  <a:lnTo>
                    <a:pt x="108770" y="4046"/>
                  </a:lnTo>
                  <a:lnTo>
                    <a:pt x="106160" y="-97"/>
                  </a:lnTo>
                  <a:lnTo>
                    <a:pt x="102426" y="2941"/>
                  </a:lnTo>
                  <a:lnTo>
                    <a:pt x="97769" y="3989"/>
                  </a:lnTo>
                  <a:lnTo>
                    <a:pt x="93044" y="4713"/>
                  </a:lnTo>
                  <a:lnTo>
                    <a:pt x="88167" y="4370"/>
                  </a:lnTo>
                  <a:lnTo>
                    <a:pt x="83414" y="4046"/>
                  </a:lnTo>
                  <a:lnTo>
                    <a:pt x="78652" y="5751"/>
                  </a:lnTo>
                  <a:lnTo>
                    <a:pt x="74242" y="7980"/>
                  </a:lnTo>
                  <a:lnTo>
                    <a:pt x="69717" y="10076"/>
                  </a:lnTo>
                  <a:lnTo>
                    <a:pt x="65117" y="11514"/>
                  </a:lnTo>
                  <a:lnTo>
                    <a:pt x="59849" y="12685"/>
                  </a:lnTo>
                  <a:lnTo>
                    <a:pt x="54382" y="12457"/>
                  </a:lnTo>
                  <a:lnTo>
                    <a:pt x="49067" y="12419"/>
                  </a:lnTo>
                  <a:lnTo>
                    <a:pt x="43257" y="8399"/>
                  </a:lnTo>
                  <a:lnTo>
                    <a:pt x="38466" y="8837"/>
                  </a:lnTo>
                  <a:lnTo>
                    <a:pt x="33865" y="11152"/>
                  </a:lnTo>
                  <a:lnTo>
                    <a:pt x="28426" y="13086"/>
                  </a:lnTo>
                  <a:lnTo>
                    <a:pt x="23302" y="13314"/>
                  </a:lnTo>
                  <a:lnTo>
                    <a:pt x="19101" y="10990"/>
                  </a:lnTo>
                  <a:lnTo>
                    <a:pt x="14320" y="10828"/>
                  </a:lnTo>
                  <a:lnTo>
                    <a:pt x="13177" y="16086"/>
                  </a:lnTo>
                  <a:lnTo>
                    <a:pt x="14482" y="20829"/>
                  </a:lnTo>
                  <a:lnTo>
                    <a:pt x="9976" y="22496"/>
                  </a:lnTo>
                  <a:lnTo>
                    <a:pt x="8624" y="27668"/>
                  </a:lnTo>
                  <a:lnTo>
                    <a:pt x="4185" y="29440"/>
                  </a:lnTo>
                  <a:lnTo>
                    <a:pt x="-158" y="33669"/>
                  </a:lnTo>
                  <a:lnTo>
                    <a:pt x="2061" y="38489"/>
                  </a:lnTo>
                  <a:lnTo>
                    <a:pt x="2890" y="43365"/>
                  </a:lnTo>
                  <a:lnTo>
                    <a:pt x="1680" y="48852"/>
                  </a:lnTo>
                  <a:lnTo>
                    <a:pt x="3271" y="54614"/>
                  </a:lnTo>
                  <a:lnTo>
                    <a:pt x="8596" y="54596"/>
                  </a:lnTo>
                  <a:lnTo>
                    <a:pt x="12081" y="58329"/>
                  </a:lnTo>
                  <a:lnTo>
                    <a:pt x="14015" y="63235"/>
                  </a:lnTo>
                  <a:lnTo>
                    <a:pt x="10358" y="66330"/>
                  </a:lnTo>
                  <a:lnTo>
                    <a:pt x="7014" y="70636"/>
                  </a:lnTo>
                  <a:lnTo>
                    <a:pt x="3147" y="73607"/>
                  </a:lnTo>
                  <a:lnTo>
                    <a:pt x="1633" y="78722"/>
                  </a:lnTo>
                  <a:lnTo>
                    <a:pt x="1099" y="83828"/>
                  </a:lnTo>
                  <a:lnTo>
                    <a:pt x="1213" y="89305"/>
                  </a:lnTo>
                  <a:lnTo>
                    <a:pt x="3138" y="93781"/>
                  </a:lnTo>
                  <a:lnTo>
                    <a:pt x="7138" y="97087"/>
                  </a:lnTo>
                  <a:lnTo>
                    <a:pt x="11548" y="99506"/>
                  </a:lnTo>
                  <a:lnTo>
                    <a:pt x="16663" y="100477"/>
                  </a:lnTo>
                  <a:close/>
                </a:path>
              </a:pathLst>
            </a:custGeom>
            <a:solidFill>
              <a:srgbClr val="768EEB"/>
            </a:solidFill>
            <a:ln w="0" cap="flat">
              <a:solidFill>
                <a:srgbClr val="768EEB"/>
              </a:solidFill>
              <a:prstDash val="solid"/>
              <a:miter/>
            </a:ln>
          </p:spPr>
          <p:txBody>
            <a:bodyPr rtlCol="0" anchor="ctr"/>
            <a:lstStyle/>
            <a:p>
              <a:endParaRPr lang="de-DE"/>
            </a:p>
          </p:txBody>
        </p:sp>
        <p:sp>
          <p:nvSpPr>
            <p:cNvPr id="125" name="Freihandform: Form 124">
              <a:extLst>
                <a:ext uri="{FF2B5EF4-FFF2-40B4-BE49-F238E27FC236}">
                  <a16:creationId xmlns:a16="http://schemas.microsoft.com/office/drawing/2014/main" id="{F2D5F85D-230F-8B63-D0BD-6A4293A06EC9}"/>
                </a:ext>
              </a:extLst>
            </p:cNvPr>
            <p:cNvSpPr/>
            <p:nvPr/>
          </p:nvSpPr>
          <p:spPr>
            <a:xfrm>
              <a:off x="7864565" y="3814814"/>
              <a:ext cx="90116" cy="57762"/>
            </a:xfrm>
            <a:custGeom>
              <a:avLst/>
              <a:gdLst>
                <a:gd name="connsiteX0" fmla="*/ 49810 w 74523"/>
                <a:gd name="connsiteY0" fmla="*/ 47671 h 47767"/>
                <a:gd name="connsiteX1" fmla="*/ 49886 w 74523"/>
                <a:gd name="connsiteY1" fmla="*/ 42604 h 47767"/>
                <a:gd name="connsiteX2" fmla="*/ 52915 w 74523"/>
                <a:gd name="connsiteY2" fmla="*/ 38756 h 47767"/>
                <a:gd name="connsiteX3" fmla="*/ 54296 w 74523"/>
                <a:gd name="connsiteY3" fmla="*/ 33822 h 47767"/>
                <a:gd name="connsiteX4" fmla="*/ 58687 w 74523"/>
                <a:gd name="connsiteY4" fmla="*/ 36107 h 47767"/>
                <a:gd name="connsiteX5" fmla="*/ 63374 w 74523"/>
                <a:gd name="connsiteY5" fmla="*/ 34860 h 47767"/>
                <a:gd name="connsiteX6" fmla="*/ 67098 w 74523"/>
                <a:gd name="connsiteY6" fmla="*/ 38031 h 47767"/>
                <a:gd name="connsiteX7" fmla="*/ 68498 w 74523"/>
                <a:gd name="connsiteY7" fmla="*/ 33288 h 47767"/>
                <a:gd name="connsiteX8" fmla="*/ 69441 w 74523"/>
                <a:gd name="connsiteY8" fmla="*/ 28611 h 47767"/>
                <a:gd name="connsiteX9" fmla="*/ 73794 w 74523"/>
                <a:gd name="connsiteY9" fmla="*/ 30574 h 47767"/>
                <a:gd name="connsiteX10" fmla="*/ 73013 w 74523"/>
                <a:gd name="connsiteY10" fmla="*/ 25773 h 47767"/>
                <a:gd name="connsiteX11" fmla="*/ 74365 w 74523"/>
                <a:gd name="connsiteY11" fmla="*/ 20972 h 47767"/>
                <a:gd name="connsiteX12" fmla="*/ 69374 w 74523"/>
                <a:gd name="connsiteY12" fmla="*/ 22687 h 47767"/>
                <a:gd name="connsiteX13" fmla="*/ 64564 w 74523"/>
                <a:gd name="connsiteY13" fmla="*/ 21201 h 47767"/>
                <a:gd name="connsiteX14" fmla="*/ 60821 w 74523"/>
                <a:gd name="connsiteY14" fmla="*/ 18058 h 47767"/>
                <a:gd name="connsiteX15" fmla="*/ 58077 w 74523"/>
                <a:gd name="connsiteY15" fmla="*/ 13971 h 47767"/>
                <a:gd name="connsiteX16" fmla="*/ 60821 w 74523"/>
                <a:gd name="connsiteY16" fmla="*/ 10076 h 47767"/>
                <a:gd name="connsiteX17" fmla="*/ 57306 w 74523"/>
                <a:gd name="connsiteY17" fmla="*/ 5256 h 47767"/>
                <a:gd name="connsiteX18" fmla="*/ 52506 w 74523"/>
                <a:gd name="connsiteY18" fmla="*/ 3523 h 47767"/>
                <a:gd name="connsiteX19" fmla="*/ 47324 w 74523"/>
                <a:gd name="connsiteY19" fmla="*/ 2627 h 47767"/>
                <a:gd name="connsiteX20" fmla="*/ 43295 w 74523"/>
                <a:gd name="connsiteY20" fmla="*/ -97 h 47767"/>
                <a:gd name="connsiteX21" fmla="*/ 43076 w 74523"/>
                <a:gd name="connsiteY21" fmla="*/ 4675 h 47767"/>
                <a:gd name="connsiteX22" fmla="*/ 38132 w 74523"/>
                <a:gd name="connsiteY22" fmla="*/ 4961 h 47767"/>
                <a:gd name="connsiteX23" fmla="*/ 33360 w 74523"/>
                <a:gd name="connsiteY23" fmla="*/ 6008 h 47767"/>
                <a:gd name="connsiteX24" fmla="*/ 27950 w 74523"/>
                <a:gd name="connsiteY24" fmla="*/ 6380 h 47767"/>
                <a:gd name="connsiteX25" fmla="*/ 23025 w 74523"/>
                <a:gd name="connsiteY25" fmla="*/ 8857 h 47767"/>
                <a:gd name="connsiteX26" fmla="*/ 17911 w 74523"/>
                <a:gd name="connsiteY26" fmla="*/ 7447 h 47767"/>
                <a:gd name="connsiteX27" fmla="*/ 16453 w 74523"/>
                <a:gd name="connsiteY27" fmla="*/ 12209 h 47767"/>
                <a:gd name="connsiteX28" fmla="*/ 13234 w 74523"/>
                <a:gd name="connsiteY28" fmla="*/ 16276 h 47767"/>
                <a:gd name="connsiteX29" fmla="*/ 8338 w 74523"/>
                <a:gd name="connsiteY29" fmla="*/ 20134 h 47767"/>
                <a:gd name="connsiteX30" fmla="*/ 6957 w 74523"/>
                <a:gd name="connsiteY30" fmla="*/ 25306 h 47767"/>
                <a:gd name="connsiteX31" fmla="*/ 2433 w 74523"/>
                <a:gd name="connsiteY31" fmla="*/ 28973 h 47767"/>
                <a:gd name="connsiteX32" fmla="*/ 1223 w 74523"/>
                <a:gd name="connsiteY32" fmla="*/ 33612 h 47767"/>
                <a:gd name="connsiteX33" fmla="*/ -158 w 74523"/>
                <a:gd name="connsiteY33" fmla="*/ 38203 h 47767"/>
                <a:gd name="connsiteX34" fmla="*/ 4738 w 74523"/>
                <a:gd name="connsiteY34" fmla="*/ 38317 h 47767"/>
                <a:gd name="connsiteX35" fmla="*/ 7052 w 74523"/>
                <a:gd name="connsiteY35" fmla="*/ 33460 h 47767"/>
                <a:gd name="connsiteX36" fmla="*/ 13415 w 74523"/>
                <a:gd name="connsiteY36" fmla="*/ 33259 h 47767"/>
                <a:gd name="connsiteX37" fmla="*/ 13310 w 74523"/>
                <a:gd name="connsiteY37" fmla="*/ 38527 h 47767"/>
                <a:gd name="connsiteX38" fmla="*/ 16358 w 74523"/>
                <a:gd name="connsiteY38" fmla="*/ 43042 h 47767"/>
                <a:gd name="connsiteX39" fmla="*/ 19749 w 74523"/>
                <a:gd name="connsiteY39" fmla="*/ 46890 h 47767"/>
                <a:gd name="connsiteX40" fmla="*/ 24388 w 74523"/>
                <a:gd name="connsiteY40" fmla="*/ 45099 h 47767"/>
                <a:gd name="connsiteX41" fmla="*/ 29341 w 74523"/>
                <a:gd name="connsiteY41" fmla="*/ 45013 h 47767"/>
                <a:gd name="connsiteX42" fmla="*/ 33646 w 74523"/>
                <a:gd name="connsiteY42" fmla="*/ 42280 h 47767"/>
                <a:gd name="connsiteX43" fmla="*/ 34579 w 74523"/>
                <a:gd name="connsiteY43" fmla="*/ 37165 h 47767"/>
                <a:gd name="connsiteX44" fmla="*/ 38447 w 74523"/>
                <a:gd name="connsiteY44" fmla="*/ 34174 h 47767"/>
                <a:gd name="connsiteX45" fmla="*/ 41723 w 74523"/>
                <a:gd name="connsiteY45" fmla="*/ 38098 h 47767"/>
                <a:gd name="connsiteX46" fmla="*/ 46314 w 74523"/>
                <a:gd name="connsiteY46" fmla="*/ 41127 h 47767"/>
                <a:gd name="connsiteX47" fmla="*/ 48391 w 74523"/>
                <a:gd name="connsiteY47" fmla="*/ 45623 h 4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523" h="47767">
                  <a:moveTo>
                    <a:pt x="49810" y="47671"/>
                  </a:moveTo>
                  <a:lnTo>
                    <a:pt x="49886" y="42604"/>
                  </a:lnTo>
                  <a:lnTo>
                    <a:pt x="52915" y="38756"/>
                  </a:lnTo>
                  <a:lnTo>
                    <a:pt x="54296" y="33822"/>
                  </a:lnTo>
                  <a:lnTo>
                    <a:pt x="58687" y="36107"/>
                  </a:lnTo>
                  <a:lnTo>
                    <a:pt x="63374" y="34860"/>
                  </a:lnTo>
                  <a:lnTo>
                    <a:pt x="67098" y="38031"/>
                  </a:lnTo>
                  <a:lnTo>
                    <a:pt x="68498" y="33288"/>
                  </a:lnTo>
                  <a:lnTo>
                    <a:pt x="69441" y="28611"/>
                  </a:lnTo>
                  <a:lnTo>
                    <a:pt x="73794" y="30574"/>
                  </a:lnTo>
                  <a:lnTo>
                    <a:pt x="73013" y="25773"/>
                  </a:lnTo>
                  <a:lnTo>
                    <a:pt x="74365" y="20972"/>
                  </a:lnTo>
                  <a:lnTo>
                    <a:pt x="69374" y="22687"/>
                  </a:lnTo>
                  <a:lnTo>
                    <a:pt x="64564" y="21201"/>
                  </a:lnTo>
                  <a:lnTo>
                    <a:pt x="60821" y="18058"/>
                  </a:lnTo>
                  <a:lnTo>
                    <a:pt x="58077" y="13971"/>
                  </a:lnTo>
                  <a:lnTo>
                    <a:pt x="60821" y="10076"/>
                  </a:lnTo>
                  <a:lnTo>
                    <a:pt x="57306" y="5256"/>
                  </a:lnTo>
                  <a:lnTo>
                    <a:pt x="52506" y="3523"/>
                  </a:lnTo>
                  <a:lnTo>
                    <a:pt x="47324" y="2627"/>
                  </a:lnTo>
                  <a:lnTo>
                    <a:pt x="43295" y="-97"/>
                  </a:lnTo>
                  <a:lnTo>
                    <a:pt x="43076" y="4675"/>
                  </a:lnTo>
                  <a:lnTo>
                    <a:pt x="38132" y="4961"/>
                  </a:lnTo>
                  <a:lnTo>
                    <a:pt x="33360" y="6008"/>
                  </a:lnTo>
                  <a:lnTo>
                    <a:pt x="27950" y="6380"/>
                  </a:lnTo>
                  <a:lnTo>
                    <a:pt x="23025" y="8857"/>
                  </a:lnTo>
                  <a:lnTo>
                    <a:pt x="17911" y="7447"/>
                  </a:lnTo>
                  <a:lnTo>
                    <a:pt x="16453" y="12209"/>
                  </a:lnTo>
                  <a:lnTo>
                    <a:pt x="13234" y="16276"/>
                  </a:lnTo>
                  <a:lnTo>
                    <a:pt x="8338" y="20134"/>
                  </a:lnTo>
                  <a:lnTo>
                    <a:pt x="6957" y="25306"/>
                  </a:lnTo>
                  <a:lnTo>
                    <a:pt x="2433" y="28973"/>
                  </a:lnTo>
                  <a:lnTo>
                    <a:pt x="1223" y="33612"/>
                  </a:lnTo>
                  <a:lnTo>
                    <a:pt x="-158" y="38203"/>
                  </a:lnTo>
                  <a:lnTo>
                    <a:pt x="4738" y="38317"/>
                  </a:lnTo>
                  <a:lnTo>
                    <a:pt x="7052" y="33460"/>
                  </a:lnTo>
                  <a:lnTo>
                    <a:pt x="13415" y="33259"/>
                  </a:lnTo>
                  <a:lnTo>
                    <a:pt x="13310" y="38527"/>
                  </a:lnTo>
                  <a:lnTo>
                    <a:pt x="16358" y="43042"/>
                  </a:lnTo>
                  <a:lnTo>
                    <a:pt x="19749" y="46890"/>
                  </a:lnTo>
                  <a:lnTo>
                    <a:pt x="24388" y="45099"/>
                  </a:lnTo>
                  <a:lnTo>
                    <a:pt x="29341" y="45013"/>
                  </a:lnTo>
                  <a:lnTo>
                    <a:pt x="33646" y="42280"/>
                  </a:lnTo>
                  <a:lnTo>
                    <a:pt x="34579" y="37165"/>
                  </a:lnTo>
                  <a:lnTo>
                    <a:pt x="38447" y="34174"/>
                  </a:lnTo>
                  <a:lnTo>
                    <a:pt x="41723" y="38098"/>
                  </a:lnTo>
                  <a:lnTo>
                    <a:pt x="46314" y="41127"/>
                  </a:lnTo>
                  <a:lnTo>
                    <a:pt x="48391" y="45623"/>
                  </a:lnTo>
                  <a:close/>
                </a:path>
              </a:pathLst>
            </a:custGeom>
            <a:solidFill>
              <a:srgbClr val="768EEB"/>
            </a:solidFill>
            <a:ln w="0" cap="flat">
              <a:solidFill>
                <a:srgbClr val="768EEB"/>
              </a:solidFill>
              <a:prstDash val="solid"/>
              <a:miter/>
            </a:ln>
          </p:spPr>
          <p:txBody>
            <a:bodyPr rtlCol="0" anchor="ctr"/>
            <a:lstStyle/>
            <a:p>
              <a:endParaRPr lang="de-DE"/>
            </a:p>
          </p:txBody>
        </p:sp>
        <p:sp>
          <p:nvSpPr>
            <p:cNvPr id="126" name="Freihandform: Form 125">
              <a:extLst>
                <a:ext uri="{FF2B5EF4-FFF2-40B4-BE49-F238E27FC236}">
                  <a16:creationId xmlns:a16="http://schemas.microsoft.com/office/drawing/2014/main" id="{6067020C-2011-3A33-D730-A65C626AC6BB}"/>
                </a:ext>
              </a:extLst>
            </p:cNvPr>
            <p:cNvSpPr/>
            <p:nvPr/>
          </p:nvSpPr>
          <p:spPr>
            <a:xfrm>
              <a:off x="8777573" y="4371018"/>
              <a:ext cx="94780" cy="70074"/>
            </a:xfrm>
            <a:custGeom>
              <a:avLst/>
              <a:gdLst>
                <a:gd name="connsiteX0" fmla="*/ 57734 w 78380"/>
                <a:gd name="connsiteY0" fmla="*/ 57853 h 57949"/>
                <a:gd name="connsiteX1" fmla="*/ 58992 w 78380"/>
                <a:gd name="connsiteY1" fmla="*/ 52405 h 57949"/>
                <a:gd name="connsiteX2" fmla="*/ 61221 w 78380"/>
                <a:gd name="connsiteY2" fmla="*/ 45975 h 57949"/>
                <a:gd name="connsiteX3" fmla="*/ 63707 w 78380"/>
                <a:gd name="connsiteY3" fmla="*/ 41641 h 57949"/>
                <a:gd name="connsiteX4" fmla="*/ 64288 w 78380"/>
                <a:gd name="connsiteY4" fmla="*/ 35936 h 57949"/>
                <a:gd name="connsiteX5" fmla="*/ 67555 w 78380"/>
                <a:gd name="connsiteY5" fmla="*/ 32155 h 57949"/>
                <a:gd name="connsiteX6" fmla="*/ 69260 w 78380"/>
                <a:gd name="connsiteY6" fmla="*/ 27268 h 57949"/>
                <a:gd name="connsiteX7" fmla="*/ 68965 w 78380"/>
                <a:gd name="connsiteY7" fmla="*/ 22048 h 57949"/>
                <a:gd name="connsiteX8" fmla="*/ 68908 w 78380"/>
                <a:gd name="connsiteY8" fmla="*/ 16667 h 57949"/>
                <a:gd name="connsiteX9" fmla="*/ 73346 w 78380"/>
                <a:gd name="connsiteY9" fmla="*/ 19715 h 57949"/>
                <a:gd name="connsiteX10" fmla="*/ 77394 w 78380"/>
                <a:gd name="connsiteY10" fmla="*/ 16896 h 57949"/>
                <a:gd name="connsiteX11" fmla="*/ 78223 w 78380"/>
                <a:gd name="connsiteY11" fmla="*/ 9333 h 57949"/>
                <a:gd name="connsiteX12" fmla="*/ 77890 w 78380"/>
                <a:gd name="connsiteY12" fmla="*/ 4170 h 57949"/>
                <a:gd name="connsiteX13" fmla="*/ 74318 w 78380"/>
                <a:gd name="connsiteY13" fmla="*/ -97 h 57949"/>
                <a:gd name="connsiteX14" fmla="*/ 69584 w 78380"/>
                <a:gd name="connsiteY14" fmla="*/ 1894 h 57949"/>
                <a:gd name="connsiteX15" fmla="*/ 65840 w 78380"/>
                <a:gd name="connsiteY15" fmla="*/ 5285 h 57949"/>
                <a:gd name="connsiteX16" fmla="*/ 61725 w 78380"/>
                <a:gd name="connsiteY16" fmla="*/ 8514 h 57949"/>
                <a:gd name="connsiteX17" fmla="*/ 56801 w 78380"/>
                <a:gd name="connsiteY17" fmla="*/ 14543 h 57949"/>
                <a:gd name="connsiteX18" fmla="*/ 52353 w 78380"/>
                <a:gd name="connsiteY18" fmla="*/ 17648 h 57949"/>
                <a:gd name="connsiteX19" fmla="*/ 49467 w 78380"/>
                <a:gd name="connsiteY19" fmla="*/ 21906 h 57949"/>
                <a:gd name="connsiteX20" fmla="*/ 46848 w 78380"/>
                <a:gd name="connsiteY20" fmla="*/ 26039 h 57949"/>
                <a:gd name="connsiteX21" fmla="*/ 42409 w 78380"/>
                <a:gd name="connsiteY21" fmla="*/ 28849 h 57949"/>
                <a:gd name="connsiteX22" fmla="*/ 37494 w 78380"/>
                <a:gd name="connsiteY22" fmla="*/ 31431 h 57949"/>
                <a:gd name="connsiteX23" fmla="*/ 31970 w 78380"/>
                <a:gd name="connsiteY23" fmla="*/ 32374 h 57949"/>
                <a:gd name="connsiteX24" fmla="*/ 27036 w 78380"/>
                <a:gd name="connsiteY24" fmla="*/ 30764 h 57949"/>
                <a:gd name="connsiteX25" fmla="*/ 22092 w 78380"/>
                <a:gd name="connsiteY25" fmla="*/ 30421 h 57949"/>
                <a:gd name="connsiteX26" fmla="*/ 16958 w 78380"/>
                <a:gd name="connsiteY26" fmla="*/ 30554 h 57949"/>
                <a:gd name="connsiteX27" fmla="*/ 11738 w 78380"/>
                <a:gd name="connsiteY27" fmla="*/ 32678 h 57949"/>
                <a:gd name="connsiteX28" fmla="*/ 6795 w 78380"/>
                <a:gd name="connsiteY28" fmla="*/ 33907 h 57949"/>
                <a:gd name="connsiteX29" fmla="*/ 2337 w 78380"/>
                <a:gd name="connsiteY29" fmla="*/ 31869 h 57949"/>
                <a:gd name="connsiteX30" fmla="*/ -158 w 78380"/>
                <a:gd name="connsiteY30" fmla="*/ 27487 h 57949"/>
                <a:gd name="connsiteX31" fmla="*/ 2185 w 78380"/>
                <a:gd name="connsiteY31" fmla="*/ 34907 h 57949"/>
                <a:gd name="connsiteX32" fmla="*/ 6367 w 78380"/>
                <a:gd name="connsiteY32" fmla="*/ 40403 h 57949"/>
                <a:gd name="connsiteX33" fmla="*/ 15453 w 78380"/>
                <a:gd name="connsiteY33" fmla="*/ 52338 h 57949"/>
                <a:gd name="connsiteX34" fmla="*/ 29626 w 78380"/>
                <a:gd name="connsiteY34" fmla="*/ 54100 h 57949"/>
                <a:gd name="connsiteX35" fmla="*/ 49324 w 78380"/>
                <a:gd name="connsiteY35" fmla="*/ 56700 h 57949"/>
                <a:gd name="connsiteX36" fmla="*/ 57734 w 78380"/>
                <a:gd name="connsiteY36" fmla="*/ 57853 h 5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8380" h="57949">
                  <a:moveTo>
                    <a:pt x="57734" y="57853"/>
                  </a:moveTo>
                  <a:lnTo>
                    <a:pt x="58992" y="52405"/>
                  </a:lnTo>
                  <a:lnTo>
                    <a:pt x="61221" y="45975"/>
                  </a:lnTo>
                  <a:lnTo>
                    <a:pt x="63707" y="41641"/>
                  </a:lnTo>
                  <a:lnTo>
                    <a:pt x="64288" y="35936"/>
                  </a:lnTo>
                  <a:lnTo>
                    <a:pt x="67555" y="32155"/>
                  </a:lnTo>
                  <a:lnTo>
                    <a:pt x="69260" y="27268"/>
                  </a:lnTo>
                  <a:lnTo>
                    <a:pt x="68965" y="22048"/>
                  </a:lnTo>
                  <a:lnTo>
                    <a:pt x="68908" y="16667"/>
                  </a:lnTo>
                  <a:lnTo>
                    <a:pt x="73346" y="19715"/>
                  </a:lnTo>
                  <a:lnTo>
                    <a:pt x="77394" y="16896"/>
                  </a:lnTo>
                  <a:lnTo>
                    <a:pt x="78223" y="9333"/>
                  </a:lnTo>
                  <a:lnTo>
                    <a:pt x="77890" y="4170"/>
                  </a:lnTo>
                  <a:lnTo>
                    <a:pt x="74318" y="-97"/>
                  </a:lnTo>
                  <a:lnTo>
                    <a:pt x="69584" y="1894"/>
                  </a:lnTo>
                  <a:lnTo>
                    <a:pt x="65840" y="5285"/>
                  </a:lnTo>
                  <a:lnTo>
                    <a:pt x="61725" y="8514"/>
                  </a:lnTo>
                  <a:lnTo>
                    <a:pt x="56801" y="14543"/>
                  </a:lnTo>
                  <a:lnTo>
                    <a:pt x="52353" y="17648"/>
                  </a:lnTo>
                  <a:lnTo>
                    <a:pt x="49467" y="21906"/>
                  </a:lnTo>
                  <a:lnTo>
                    <a:pt x="46848" y="26039"/>
                  </a:lnTo>
                  <a:lnTo>
                    <a:pt x="42409" y="28849"/>
                  </a:lnTo>
                  <a:lnTo>
                    <a:pt x="37494" y="31431"/>
                  </a:lnTo>
                  <a:lnTo>
                    <a:pt x="31970" y="32374"/>
                  </a:lnTo>
                  <a:lnTo>
                    <a:pt x="27036" y="30764"/>
                  </a:lnTo>
                  <a:lnTo>
                    <a:pt x="22092" y="30421"/>
                  </a:lnTo>
                  <a:lnTo>
                    <a:pt x="16958" y="30554"/>
                  </a:lnTo>
                  <a:lnTo>
                    <a:pt x="11738" y="32678"/>
                  </a:lnTo>
                  <a:lnTo>
                    <a:pt x="6795" y="33907"/>
                  </a:lnTo>
                  <a:lnTo>
                    <a:pt x="2337" y="31869"/>
                  </a:lnTo>
                  <a:lnTo>
                    <a:pt x="-158" y="27487"/>
                  </a:lnTo>
                  <a:lnTo>
                    <a:pt x="2185" y="34907"/>
                  </a:lnTo>
                  <a:lnTo>
                    <a:pt x="6367" y="40403"/>
                  </a:lnTo>
                  <a:lnTo>
                    <a:pt x="15453" y="52338"/>
                  </a:lnTo>
                  <a:lnTo>
                    <a:pt x="29626" y="54100"/>
                  </a:lnTo>
                  <a:lnTo>
                    <a:pt x="49324" y="56700"/>
                  </a:lnTo>
                  <a:lnTo>
                    <a:pt x="57734" y="57853"/>
                  </a:lnTo>
                  <a:close/>
                </a:path>
              </a:pathLst>
            </a:custGeom>
            <a:solidFill>
              <a:srgbClr val="768EEB"/>
            </a:solidFill>
            <a:ln w="0" cap="flat">
              <a:solidFill>
                <a:srgbClr val="768EEB"/>
              </a:solidFill>
              <a:prstDash val="solid"/>
              <a:miter/>
            </a:ln>
          </p:spPr>
          <p:txBody>
            <a:bodyPr rtlCol="0" anchor="ctr"/>
            <a:lstStyle/>
            <a:p>
              <a:endParaRPr lang="de-DE"/>
            </a:p>
          </p:txBody>
        </p:sp>
        <p:sp>
          <p:nvSpPr>
            <p:cNvPr id="127" name="Freihandform: Form 126">
              <a:extLst>
                <a:ext uri="{FF2B5EF4-FFF2-40B4-BE49-F238E27FC236}">
                  <a16:creationId xmlns:a16="http://schemas.microsoft.com/office/drawing/2014/main" id="{E369ADA6-0CB4-A566-FA9D-E79D2D539EF4}"/>
                </a:ext>
              </a:extLst>
            </p:cNvPr>
            <p:cNvSpPr/>
            <p:nvPr/>
          </p:nvSpPr>
          <p:spPr>
            <a:xfrm>
              <a:off x="6506711" y="4679365"/>
              <a:ext cx="27423" cy="24613"/>
            </a:xfrm>
            <a:custGeom>
              <a:avLst/>
              <a:gdLst>
                <a:gd name="connsiteX0" fmla="*/ 42 w 22678"/>
                <a:gd name="connsiteY0" fmla="*/ 20258 h 20354"/>
                <a:gd name="connsiteX1" fmla="*/ 5404 w 22678"/>
                <a:gd name="connsiteY1" fmla="*/ 19782 h 20354"/>
                <a:gd name="connsiteX2" fmla="*/ 11367 w 22678"/>
                <a:gd name="connsiteY2" fmla="*/ 19801 h 20354"/>
                <a:gd name="connsiteX3" fmla="*/ 14939 w 22678"/>
                <a:gd name="connsiteY3" fmla="*/ 15838 h 20354"/>
                <a:gd name="connsiteX4" fmla="*/ 14263 w 22678"/>
                <a:gd name="connsiteY4" fmla="*/ 9980 h 20354"/>
                <a:gd name="connsiteX5" fmla="*/ 8805 w 22678"/>
                <a:gd name="connsiteY5" fmla="*/ 7371 h 20354"/>
                <a:gd name="connsiteX6" fmla="*/ 4195 w 22678"/>
                <a:gd name="connsiteY6" fmla="*/ 8933 h 20354"/>
                <a:gd name="connsiteX7" fmla="*/ 7024 w 22678"/>
                <a:gd name="connsiteY7" fmla="*/ 12914 h 20354"/>
                <a:gd name="connsiteX8" fmla="*/ 4319 w 22678"/>
                <a:gd name="connsiteY8" fmla="*/ 16934 h 20354"/>
                <a:gd name="connsiteX9" fmla="*/ -158 w 22678"/>
                <a:gd name="connsiteY9" fmla="*/ 19543 h 20354"/>
                <a:gd name="connsiteX10" fmla="*/ 18187 w 22678"/>
                <a:gd name="connsiteY10" fmla="*/ 1932 h 20354"/>
                <a:gd name="connsiteX11" fmla="*/ 22521 w 22678"/>
                <a:gd name="connsiteY11" fmla="*/ -97 h 20354"/>
                <a:gd name="connsiteX12" fmla="*/ 17835 w 22678"/>
                <a:gd name="connsiteY12" fmla="*/ 1246 h 2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78" h="20354">
                  <a:moveTo>
                    <a:pt x="42" y="20258"/>
                  </a:moveTo>
                  <a:lnTo>
                    <a:pt x="5404" y="19782"/>
                  </a:lnTo>
                  <a:lnTo>
                    <a:pt x="11367" y="19801"/>
                  </a:lnTo>
                  <a:lnTo>
                    <a:pt x="14939" y="15838"/>
                  </a:lnTo>
                  <a:lnTo>
                    <a:pt x="14263" y="9980"/>
                  </a:lnTo>
                  <a:lnTo>
                    <a:pt x="8805" y="7371"/>
                  </a:lnTo>
                  <a:lnTo>
                    <a:pt x="4195" y="8933"/>
                  </a:lnTo>
                  <a:lnTo>
                    <a:pt x="7024" y="12914"/>
                  </a:lnTo>
                  <a:lnTo>
                    <a:pt x="4319" y="16934"/>
                  </a:lnTo>
                  <a:lnTo>
                    <a:pt x="-158" y="19543"/>
                  </a:lnTo>
                  <a:close/>
                  <a:moveTo>
                    <a:pt x="18187" y="1932"/>
                  </a:moveTo>
                  <a:lnTo>
                    <a:pt x="22521" y="-97"/>
                  </a:lnTo>
                  <a:lnTo>
                    <a:pt x="17835" y="1246"/>
                  </a:lnTo>
                  <a:close/>
                </a:path>
              </a:pathLst>
            </a:custGeom>
            <a:solidFill>
              <a:srgbClr val="768EEB"/>
            </a:solidFill>
            <a:ln w="0" cap="flat">
              <a:solidFill>
                <a:srgbClr val="768EEB"/>
              </a:solidFill>
              <a:prstDash val="solid"/>
              <a:miter/>
            </a:ln>
          </p:spPr>
          <p:txBody>
            <a:bodyPr rtlCol="0" anchor="ctr"/>
            <a:lstStyle/>
            <a:p>
              <a:endParaRPr lang="de-DE"/>
            </a:p>
          </p:txBody>
        </p:sp>
        <p:sp>
          <p:nvSpPr>
            <p:cNvPr id="128" name="Freihandform: Form 127">
              <a:extLst>
                <a:ext uri="{FF2B5EF4-FFF2-40B4-BE49-F238E27FC236}">
                  <a16:creationId xmlns:a16="http://schemas.microsoft.com/office/drawing/2014/main" id="{9055F029-9FF8-5276-65F8-C45F29517EED}"/>
                </a:ext>
              </a:extLst>
            </p:cNvPr>
            <p:cNvSpPr/>
            <p:nvPr/>
          </p:nvSpPr>
          <p:spPr>
            <a:xfrm>
              <a:off x="9694933" y="4489181"/>
              <a:ext cx="162622" cy="304338"/>
            </a:xfrm>
            <a:custGeom>
              <a:avLst/>
              <a:gdLst>
                <a:gd name="connsiteX0" fmla="*/ 59926 w 134483"/>
                <a:gd name="connsiteY0" fmla="*/ 251582 h 251678"/>
                <a:gd name="connsiteX1" fmla="*/ 63393 w 134483"/>
                <a:gd name="connsiteY1" fmla="*/ 248248 h 251678"/>
                <a:gd name="connsiteX2" fmla="*/ 68108 w 134483"/>
                <a:gd name="connsiteY2" fmla="*/ 247191 h 251678"/>
                <a:gd name="connsiteX3" fmla="*/ 73279 w 134483"/>
                <a:gd name="connsiteY3" fmla="*/ 247210 h 251678"/>
                <a:gd name="connsiteX4" fmla="*/ 75813 w 134483"/>
                <a:gd name="connsiteY4" fmla="*/ 242638 h 251678"/>
                <a:gd name="connsiteX5" fmla="*/ 70203 w 134483"/>
                <a:gd name="connsiteY5" fmla="*/ 236351 h 251678"/>
                <a:gd name="connsiteX6" fmla="*/ 66898 w 134483"/>
                <a:gd name="connsiteY6" fmla="*/ 230998 h 251678"/>
                <a:gd name="connsiteX7" fmla="*/ 61821 w 134483"/>
                <a:gd name="connsiteY7" fmla="*/ 229455 h 251678"/>
                <a:gd name="connsiteX8" fmla="*/ 54972 w 134483"/>
                <a:gd name="connsiteY8" fmla="*/ 228855 h 251678"/>
                <a:gd name="connsiteX9" fmla="*/ 51229 w 134483"/>
                <a:gd name="connsiteY9" fmla="*/ 225360 h 251678"/>
                <a:gd name="connsiteX10" fmla="*/ 47229 w 134483"/>
                <a:gd name="connsiteY10" fmla="*/ 215349 h 251678"/>
                <a:gd name="connsiteX11" fmla="*/ 46238 w 134483"/>
                <a:gd name="connsiteY11" fmla="*/ 209215 h 251678"/>
                <a:gd name="connsiteX12" fmla="*/ 44238 w 134483"/>
                <a:gd name="connsiteY12" fmla="*/ 203605 h 251678"/>
                <a:gd name="connsiteX13" fmla="*/ 40104 w 134483"/>
                <a:gd name="connsiteY13" fmla="*/ 199785 h 251678"/>
                <a:gd name="connsiteX14" fmla="*/ 39628 w 134483"/>
                <a:gd name="connsiteY14" fmla="*/ 193089 h 251678"/>
                <a:gd name="connsiteX15" fmla="*/ 35856 w 134483"/>
                <a:gd name="connsiteY15" fmla="*/ 189860 h 251678"/>
                <a:gd name="connsiteX16" fmla="*/ 31008 w 134483"/>
                <a:gd name="connsiteY16" fmla="*/ 191898 h 251678"/>
                <a:gd name="connsiteX17" fmla="*/ 28179 w 134483"/>
                <a:gd name="connsiteY17" fmla="*/ 185679 h 251678"/>
                <a:gd name="connsiteX18" fmla="*/ 27112 w 134483"/>
                <a:gd name="connsiteY18" fmla="*/ 178487 h 251678"/>
                <a:gd name="connsiteX19" fmla="*/ 26760 w 134483"/>
                <a:gd name="connsiteY19" fmla="*/ 171896 h 251678"/>
                <a:gd name="connsiteX20" fmla="*/ 31370 w 134483"/>
                <a:gd name="connsiteY20" fmla="*/ 165285 h 251678"/>
                <a:gd name="connsiteX21" fmla="*/ 32665 w 134483"/>
                <a:gd name="connsiteY21" fmla="*/ 159151 h 251678"/>
                <a:gd name="connsiteX22" fmla="*/ 35379 w 134483"/>
                <a:gd name="connsiteY22" fmla="*/ 152293 h 251678"/>
                <a:gd name="connsiteX23" fmla="*/ 38094 w 134483"/>
                <a:gd name="connsiteY23" fmla="*/ 148312 h 251678"/>
                <a:gd name="connsiteX24" fmla="*/ 40695 w 134483"/>
                <a:gd name="connsiteY24" fmla="*/ 142883 h 251678"/>
                <a:gd name="connsiteX25" fmla="*/ 40828 w 134483"/>
                <a:gd name="connsiteY25" fmla="*/ 137958 h 251678"/>
                <a:gd name="connsiteX26" fmla="*/ 40513 w 134483"/>
                <a:gd name="connsiteY26" fmla="*/ 132900 h 251678"/>
                <a:gd name="connsiteX27" fmla="*/ 41875 w 134483"/>
                <a:gd name="connsiteY27" fmla="*/ 128081 h 251678"/>
                <a:gd name="connsiteX28" fmla="*/ 40333 w 134483"/>
                <a:gd name="connsiteY28" fmla="*/ 122632 h 251678"/>
                <a:gd name="connsiteX29" fmla="*/ 45771 w 134483"/>
                <a:gd name="connsiteY29" fmla="*/ 119280 h 251678"/>
                <a:gd name="connsiteX30" fmla="*/ 50848 w 134483"/>
                <a:gd name="connsiteY30" fmla="*/ 118070 h 251678"/>
                <a:gd name="connsiteX31" fmla="*/ 57230 w 134483"/>
                <a:gd name="connsiteY31" fmla="*/ 119623 h 251678"/>
                <a:gd name="connsiteX32" fmla="*/ 55954 w 134483"/>
                <a:gd name="connsiteY32" fmla="*/ 125061 h 251678"/>
                <a:gd name="connsiteX33" fmla="*/ 56163 w 134483"/>
                <a:gd name="connsiteY33" fmla="*/ 131043 h 251678"/>
                <a:gd name="connsiteX34" fmla="*/ 61773 w 134483"/>
                <a:gd name="connsiteY34" fmla="*/ 133329 h 251678"/>
                <a:gd name="connsiteX35" fmla="*/ 67022 w 134483"/>
                <a:gd name="connsiteY35" fmla="*/ 133824 h 251678"/>
                <a:gd name="connsiteX36" fmla="*/ 71936 w 134483"/>
                <a:gd name="connsiteY36" fmla="*/ 133958 h 251678"/>
                <a:gd name="connsiteX37" fmla="*/ 75756 w 134483"/>
                <a:gd name="connsiteY37" fmla="*/ 136834 h 251678"/>
                <a:gd name="connsiteX38" fmla="*/ 78947 w 134483"/>
                <a:gd name="connsiteY38" fmla="*/ 140959 h 251678"/>
                <a:gd name="connsiteX39" fmla="*/ 83262 w 134483"/>
                <a:gd name="connsiteY39" fmla="*/ 143464 h 251678"/>
                <a:gd name="connsiteX40" fmla="*/ 87167 w 134483"/>
                <a:gd name="connsiteY40" fmla="*/ 146350 h 251678"/>
                <a:gd name="connsiteX41" fmla="*/ 89387 w 134483"/>
                <a:gd name="connsiteY41" fmla="*/ 150750 h 251678"/>
                <a:gd name="connsiteX42" fmla="*/ 87624 w 134483"/>
                <a:gd name="connsiteY42" fmla="*/ 145664 h 251678"/>
                <a:gd name="connsiteX43" fmla="*/ 86491 w 134483"/>
                <a:gd name="connsiteY43" fmla="*/ 138358 h 251678"/>
                <a:gd name="connsiteX44" fmla="*/ 83900 w 134483"/>
                <a:gd name="connsiteY44" fmla="*/ 133758 h 251678"/>
                <a:gd name="connsiteX45" fmla="*/ 82395 w 134483"/>
                <a:gd name="connsiteY45" fmla="*/ 128462 h 251678"/>
                <a:gd name="connsiteX46" fmla="*/ 80462 w 134483"/>
                <a:gd name="connsiteY46" fmla="*/ 123890 h 251678"/>
                <a:gd name="connsiteX47" fmla="*/ 80185 w 134483"/>
                <a:gd name="connsiteY47" fmla="*/ 119042 h 251678"/>
                <a:gd name="connsiteX48" fmla="*/ 83938 w 134483"/>
                <a:gd name="connsiteY48" fmla="*/ 115841 h 251678"/>
                <a:gd name="connsiteX49" fmla="*/ 87215 w 134483"/>
                <a:gd name="connsiteY49" fmla="*/ 111964 h 251678"/>
                <a:gd name="connsiteX50" fmla="*/ 90072 w 134483"/>
                <a:gd name="connsiteY50" fmla="*/ 107364 h 251678"/>
                <a:gd name="connsiteX51" fmla="*/ 94406 w 134483"/>
                <a:gd name="connsiteY51" fmla="*/ 105106 h 251678"/>
                <a:gd name="connsiteX52" fmla="*/ 99235 w 134483"/>
                <a:gd name="connsiteY52" fmla="*/ 103887 h 251678"/>
                <a:gd name="connsiteX53" fmla="*/ 104007 w 134483"/>
                <a:gd name="connsiteY53" fmla="*/ 104487 h 251678"/>
                <a:gd name="connsiteX54" fmla="*/ 108789 w 134483"/>
                <a:gd name="connsiteY54" fmla="*/ 104735 h 251678"/>
                <a:gd name="connsiteX55" fmla="*/ 113884 w 134483"/>
                <a:gd name="connsiteY55" fmla="*/ 104354 h 251678"/>
                <a:gd name="connsiteX56" fmla="*/ 118666 w 134483"/>
                <a:gd name="connsiteY56" fmla="*/ 103868 h 251678"/>
                <a:gd name="connsiteX57" fmla="*/ 123467 w 134483"/>
                <a:gd name="connsiteY57" fmla="*/ 104097 h 251678"/>
                <a:gd name="connsiteX58" fmla="*/ 128448 w 134483"/>
                <a:gd name="connsiteY58" fmla="*/ 104621 h 251678"/>
                <a:gd name="connsiteX59" fmla="*/ 132335 w 134483"/>
                <a:gd name="connsiteY59" fmla="*/ 101478 h 251678"/>
                <a:gd name="connsiteX60" fmla="*/ 132363 w 134483"/>
                <a:gd name="connsiteY60" fmla="*/ 96620 h 251678"/>
                <a:gd name="connsiteX61" fmla="*/ 131639 w 134483"/>
                <a:gd name="connsiteY61" fmla="*/ 91886 h 251678"/>
                <a:gd name="connsiteX62" fmla="*/ 131935 w 134483"/>
                <a:gd name="connsiteY62" fmla="*/ 86981 h 251678"/>
                <a:gd name="connsiteX63" fmla="*/ 134325 w 134483"/>
                <a:gd name="connsiteY63" fmla="*/ 82713 h 251678"/>
                <a:gd name="connsiteX64" fmla="*/ 130429 w 134483"/>
                <a:gd name="connsiteY64" fmla="*/ 79951 h 251678"/>
                <a:gd name="connsiteX65" fmla="*/ 127286 w 134483"/>
                <a:gd name="connsiteY65" fmla="*/ 75560 h 251678"/>
                <a:gd name="connsiteX66" fmla="*/ 123581 w 134483"/>
                <a:gd name="connsiteY66" fmla="*/ 71712 h 251678"/>
                <a:gd name="connsiteX67" fmla="*/ 120276 w 134483"/>
                <a:gd name="connsiteY67" fmla="*/ 68054 h 251678"/>
                <a:gd name="connsiteX68" fmla="*/ 119447 w 134483"/>
                <a:gd name="connsiteY68" fmla="*/ 62673 h 251678"/>
                <a:gd name="connsiteX69" fmla="*/ 120142 w 134483"/>
                <a:gd name="connsiteY69" fmla="*/ 57262 h 251678"/>
                <a:gd name="connsiteX70" fmla="*/ 120438 w 134483"/>
                <a:gd name="connsiteY70" fmla="*/ 52262 h 251678"/>
                <a:gd name="connsiteX71" fmla="*/ 116647 w 134483"/>
                <a:gd name="connsiteY71" fmla="*/ 48785 h 251678"/>
                <a:gd name="connsiteX72" fmla="*/ 113370 w 134483"/>
                <a:gd name="connsiteY72" fmla="*/ 45318 h 251678"/>
                <a:gd name="connsiteX73" fmla="*/ 109970 w 134483"/>
                <a:gd name="connsiteY73" fmla="*/ 40937 h 251678"/>
                <a:gd name="connsiteX74" fmla="*/ 107236 w 134483"/>
                <a:gd name="connsiteY74" fmla="*/ 36565 h 251678"/>
                <a:gd name="connsiteX75" fmla="*/ 102407 w 134483"/>
                <a:gd name="connsiteY75" fmla="*/ 35879 h 251678"/>
                <a:gd name="connsiteX76" fmla="*/ 97559 w 134483"/>
                <a:gd name="connsiteY76" fmla="*/ 34040 h 251678"/>
                <a:gd name="connsiteX77" fmla="*/ 93682 w 134483"/>
                <a:gd name="connsiteY77" fmla="*/ 37231 h 251678"/>
                <a:gd name="connsiteX78" fmla="*/ 91806 w 134483"/>
                <a:gd name="connsiteY78" fmla="*/ 41708 h 251678"/>
                <a:gd name="connsiteX79" fmla="*/ 87119 w 134483"/>
                <a:gd name="connsiteY79" fmla="*/ 43042 h 251678"/>
                <a:gd name="connsiteX80" fmla="*/ 81824 w 134483"/>
                <a:gd name="connsiteY80" fmla="*/ 42346 h 251678"/>
                <a:gd name="connsiteX81" fmla="*/ 77756 w 134483"/>
                <a:gd name="connsiteY81" fmla="*/ 39660 h 251678"/>
                <a:gd name="connsiteX82" fmla="*/ 72918 w 134483"/>
                <a:gd name="connsiteY82" fmla="*/ 40851 h 251678"/>
                <a:gd name="connsiteX83" fmla="*/ 67908 w 134483"/>
                <a:gd name="connsiteY83" fmla="*/ 43775 h 251678"/>
                <a:gd name="connsiteX84" fmla="*/ 64383 w 134483"/>
                <a:gd name="connsiteY84" fmla="*/ 47375 h 251678"/>
                <a:gd name="connsiteX85" fmla="*/ 60392 w 134483"/>
                <a:gd name="connsiteY85" fmla="*/ 51090 h 251678"/>
                <a:gd name="connsiteX86" fmla="*/ 57735 w 134483"/>
                <a:gd name="connsiteY86" fmla="*/ 46585 h 251678"/>
                <a:gd name="connsiteX87" fmla="*/ 59649 w 134483"/>
                <a:gd name="connsiteY87" fmla="*/ 41861 h 251678"/>
                <a:gd name="connsiteX88" fmla="*/ 60621 w 134483"/>
                <a:gd name="connsiteY88" fmla="*/ 35888 h 251678"/>
                <a:gd name="connsiteX89" fmla="*/ 61773 w 134483"/>
                <a:gd name="connsiteY89" fmla="*/ 30383 h 251678"/>
                <a:gd name="connsiteX90" fmla="*/ 62173 w 134483"/>
                <a:gd name="connsiteY90" fmla="*/ 25611 h 251678"/>
                <a:gd name="connsiteX91" fmla="*/ 61773 w 134483"/>
                <a:gd name="connsiteY91" fmla="*/ 20791 h 251678"/>
                <a:gd name="connsiteX92" fmla="*/ 62078 w 134483"/>
                <a:gd name="connsiteY92" fmla="*/ 15924 h 251678"/>
                <a:gd name="connsiteX93" fmla="*/ 58049 w 134483"/>
                <a:gd name="connsiteY93" fmla="*/ 13352 h 251678"/>
                <a:gd name="connsiteX94" fmla="*/ 53829 w 134483"/>
                <a:gd name="connsiteY94" fmla="*/ 15857 h 251678"/>
                <a:gd name="connsiteX95" fmla="*/ 49124 w 134483"/>
                <a:gd name="connsiteY95" fmla="*/ 14876 h 251678"/>
                <a:gd name="connsiteX96" fmla="*/ 48410 w 134483"/>
                <a:gd name="connsiteY96" fmla="*/ 9742 h 251678"/>
                <a:gd name="connsiteX97" fmla="*/ 50667 w 134483"/>
                <a:gd name="connsiteY97" fmla="*/ 3894 h 251678"/>
                <a:gd name="connsiteX98" fmla="*/ 46990 w 134483"/>
                <a:gd name="connsiteY98" fmla="*/ 236 h 251678"/>
                <a:gd name="connsiteX99" fmla="*/ 42180 w 134483"/>
                <a:gd name="connsiteY99" fmla="*/ -97 h 251678"/>
                <a:gd name="connsiteX100" fmla="*/ 36380 w 134483"/>
                <a:gd name="connsiteY100" fmla="*/ 1151 h 251678"/>
                <a:gd name="connsiteX101" fmla="*/ 32817 w 134483"/>
                <a:gd name="connsiteY101" fmla="*/ 4684 h 251678"/>
                <a:gd name="connsiteX102" fmla="*/ 27836 w 134483"/>
                <a:gd name="connsiteY102" fmla="*/ 4637 h 251678"/>
                <a:gd name="connsiteX103" fmla="*/ 25064 w 134483"/>
                <a:gd name="connsiteY103" fmla="*/ 8723 h 251678"/>
                <a:gd name="connsiteX104" fmla="*/ 20711 w 134483"/>
                <a:gd name="connsiteY104" fmla="*/ 11152 h 251678"/>
                <a:gd name="connsiteX105" fmla="*/ 15977 w 134483"/>
                <a:gd name="connsiteY105" fmla="*/ 12095 h 251678"/>
                <a:gd name="connsiteX106" fmla="*/ 10843 w 134483"/>
                <a:gd name="connsiteY106" fmla="*/ 10895 h 251678"/>
                <a:gd name="connsiteX107" fmla="*/ 7138 w 134483"/>
                <a:gd name="connsiteY107" fmla="*/ 13943 h 251678"/>
                <a:gd name="connsiteX108" fmla="*/ 4918 w 134483"/>
                <a:gd name="connsiteY108" fmla="*/ 18467 h 251678"/>
                <a:gd name="connsiteX109" fmla="*/ 4195 w 134483"/>
                <a:gd name="connsiteY109" fmla="*/ 23315 h 251678"/>
                <a:gd name="connsiteX110" fmla="*/ 3975 w 134483"/>
                <a:gd name="connsiteY110" fmla="*/ 28487 h 251678"/>
                <a:gd name="connsiteX111" fmla="*/ 1280 w 134483"/>
                <a:gd name="connsiteY111" fmla="*/ 32488 h 251678"/>
                <a:gd name="connsiteX112" fmla="*/ -158 w 134483"/>
                <a:gd name="connsiteY112" fmla="*/ 37203 h 251678"/>
                <a:gd name="connsiteX113" fmla="*/ 3195 w 134483"/>
                <a:gd name="connsiteY113" fmla="*/ 40889 h 251678"/>
                <a:gd name="connsiteX114" fmla="*/ 3804 w 134483"/>
                <a:gd name="connsiteY114" fmla="*/ 45832 h 251678"/>
                <a:gd name="connsiteX115" fmla="*/ 6862 w 134483"/>
                <a:gd name="connsiteY115" fmla="*/ 49842 h 251678"/>
                <a:gd name="connsiteX116" fmla="*/ 9948 w 134483"/>
                <a:gd name="connsiteY116" fmla="*/ 53624 h 251678"/>
                <a:gd name="connsiteX117" fmla="*/ 13063 w 134483"/>
                <a:gd name="connsiteY117" fmla="*/ 57281 h 251678"/>
                <a:gd name="connsiteX118" fmla="*/ 16387 w 134483"/>
                <a:gd name="connsiteY118" fmla="*/ 60701 h 251678"/>
                <a:gd name="connsiteX119" fmla="*/ 16872 w 134483"/>
                <a:gd name="connsiteY119" fmla="*/ 65502 h 251678"/>
                <a:gd name="connsiteX120" fmla="*/ 18987 w 134483"/>
                <a:gd name="connsiteY120" fmla="*/ 70093 h 251678"/>
                <a:gd name="connsiteX121" fmla="*/ 22026 w 134483"/>
                <a:gd name="connsiteY121" fmla="*/ 73979 h 251678"/>
                <a:gd name="connsiteX122" fmla="*/ 17301 w 134483"/>
                <a:gd name="connsiteY122" fmla="*/ 75512 h 251678"/>
                <a:gd name="connsiteX123" fmla="*/ 17320 w 134483"/>
                <a:gd name="connsiteY123" fmla="*/ 83170 h 251678"/>
                <a:gd name="connsiteX124" fmla="*/ 17311 w 134483"/>
                <a:gd name="connsiteY124" fmla="*/ 87942 h 251678"/>
                <a:gd name="connsiteX125" fmla="*/ 12310 w 134483"/>
                <a:gd name="connsiteY125" fmla="*/ 89562 h 251678"/>
                <a:gd name="connsiteX126" fmla="*/ 11996 w 134483"/>
                <a:gd name="connsiteY126" fmla="*/ 94581 h 251678"/>
                <a:gd name="connsiteX127" fmla="*/ 14006 w 134483"/>
                <a:gd name="connsiteY127" fmla="*/ 98953 h 251678"/>
                <a:gd name="connsiteX128" fmla="*/ 16929 w 134483"/>
                <a:gd name="connsiteY128" fmla="*/ 103106 h 251678"/>
                <a:gd name="connsiteX129" fmla="*/ 20283 w 134483"/>
                <a:gd name="connsiteY129" fmla="*/ 106697 h 251678"/>
                <a:gd name="connsiteX130" fmla="*/ 24426 w 134483"/>
                <a:gd name="connsiteY130" fmla="*/ 110298 h 251678"/>
                <a:gd name="connsiteX131" fmla="*/ 26702 w 134483"/>
                <a:gd name="connsiteY131" fmla="*/ 114631 h 251678"/>
                <a:gd name="connsiteX132" fmla="*/ 28102 w 134483"/>
                <a:gd name="connsiteY132" fmla="*/ 119918 h 251678"/>
                <a:gd name="connsiteX133" fmla="*/ 26636 w 134483"/>
                <a:gd name="connsiteY133" fmla="*/ 124776 h 251678"/>
                <a:gd name="connsiteX134" fmla="*/ 28379 w 134483"/>
                <a:gd name="connsiteY134" fmla="*/ 131005 h 251678"/>
                <a:gd name="connsiteX135" fmla="*/ 31903 w 134483"/>
                <a:gd name="connsiteY135" fmla="*/ 134758 h 251678"/>
                <a:gd name="connsiteX136" fmla="*/ 32360 w 134483"/>
                <a:gd name="connsiteY136" fmla="*/ 139825 h 251678"/>
                <a:gd name="connsiteX137" fmla="*/ 33703 w 134483"/>
                <a:gd name="connsiteY137" fmla="*/ 144397 h 251678"/>
                <a:gd name="connsiteX138" fmla="*/ 35142 w 134483"/>
                <a:gd name="connsiteY138" fmla="*/ 149188 h 251678"/>
                <a:gd name="connsiteX139" fmla="*/ 32170 w 134483"/>
                <a:gd name="connsiteY139" fmla="*/ 153046 h 251678"/>
                <a:gd name="connsiteX140" fmla="*/ 29560 w 134483"/>
                <a:gd name="connsiteY140" fmla="*/ 157265 h 251678"/>
                <a:gd name="connsiteX141" fmla="*/ 26560 w 134483"/>
                <a:gd name="connsiteY141" fmla="*/ 161171 h 251678"/>
                <a:gd name="connsiteX142" fmla="*/ 23149 w 134483"/>
                <a:gd name="connsiteY142" fmla="*/ 164666 h 251678"/>
                <a:gd name="connsiteX143" fmla="*/ 21521 w 134483"/>
                <a:gd name="connsiteY143" fmla="*/ 169143 h 251678"/>
                <a:gd name="connsiteX144" fmla="*/ 19749 w 134483"/>
                <a:gd name="connsiteY144" fmla="*/ 174544 h 251678"/>
                <a:gd name="connsiteX145" fmla="*/ 16729 w 134483"/>
                <a:gd name="connsiteY145" fmla="*/ 180916 h 251678"/>
                <a:gd name="connsiteX146" fmla="*/ 14958 w 134483"/>
                <a:gd name="connsiteY146" fmla="*/ 186517 h 251678"/>
                <a:gd name="connsiteX147" fmla="*/ 13187 w 134483"/>
                <a:gd name="connsiteY147" fmla="*/ 191298 h 251678"/>
                <a:gd name="connsiteX148" fmla="*/ 12472 w 134483"/>
                <a:gd name="connsiteY148" fmla="*/ 198232 h 251678"/>
                <a:gd name="connsiteX149" fmla="*/ 11786 w 134483"/>
                <a:gd name="connsiteY149" fmla="*/ 204471 h 251678"/>
                <a:gd name="connsiteX150" fmla="*/ 12939 w 134483"/>
                <a:gd name="connsiteY150" fmla="*/ 210177 h 251678"/>
                <a:gd name="connsiteX151" fmla="*/ 12824 w 134483"/>
                <a:gd name="connsiteY151" fmla="*/ 215244 h 251678"/>
                <a:gd name="connsiteX152" fmla="*/ 15253 w 134483"/>
                <a:gd name="connsiteY152" fmla="*/ 210053 h 251678"/>
                <a:gd name="connsiteX153" fmla="*/ 18377 w 134483"/>
                <a:gd name="connsiteY153" fmla="*/ 205395 h 251678"/>
                <a:gd name="connsiteX154" fmla="*/ 20263 w 134483"/>
                <a:gd name="connsiteY154" fmla="*/ 210520 h 251678"/>
                <a:gd name="connsiteX155" fmla="*/ 24283 w 134483"/>
                <a:gd name="connsiteY155" fmla="*/ 213863 h 251678"/>
                <a:gd name="connsiteX156" fmla="*/ 29179 w 134483"/>
                <a:gd name="connsiteY156" fmla="*/ 218368 h 251678"/>
                <a:gd name="connsiteX157" fmla="*/ 32665 w 134483"/>
                <a:gd name="connsiteY157" fmla="*/ 223741 h 251678"/>
                <a:gd name="connsiteX158" fmla="*/ 36532 w 134483"/>
                <a:gd name="connsiteY158" fmla="*/ 226636 h 251678"/>
                <a:gd name="connsiteX159" fmla="*/ 37618 w 134483"/>
                <a:gd name="connsiteY159" fmla="*/ 231351 h 251678"/>
                <a:gd name="connsiteX160" fmla="*/ 40333 w 134483"/>
                <a:gd name="connsiteY160" fmla="*/ 235399 h 251678"/>
                <a:gd name="connsiteX161" fmla="*/ 45162 w 134483"/>
                <a:gd name="connsiteY161" fmla="*/ 233618 h 251678"/>
                <a:gd name="connsiteX162" fmla="*/ 49248 w 134483"/>
                <a:gd name="connsiteY162" fmla="*/ 236552 h 251678"/>
                <a:gd name="connsiteX163" fmla="*/ 54153 w 134483"/>
                <a:gd name="connsiteY163" fmla="*/ 237618 h 251678"/>
                <a:gd name="connsiteX164" fmla="*/ 57744 w 134483"/>
                <a:gd name="connsiteY164" fmla="*/ 240828 h 251678"/>
                <a:gd name="connsiteX165" fmla="*/ 59497 w 134483"/>
                <a:gd name="connsiteY165" fmla="*/ 245286 h 251678"/>
                <a:gd name="connsiteX166" fmla="*/ 59126 w 134483"/>
                <a:gd name="connsiteY166" fmla="*/ 250087 h 25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34483" h="251678">
                  <a:moveTo>
                    <a:pt x="59926" y="251582"/>
                  </a:moveTo>
                  <a:lnTo>
                    <a:pt x="63393" y="248248"/>
                  </a:lnTo>
                  <a:lnTo>
                    <a:pt x="68108" y="247191"/>
                  </a:lnTo>
                  <a:lnTo>
                    <a:pt x="73279" y="247210"/>
                  </a:lnTo>
                  <a:lnTo>
                    <a:pt x="75813" y="242638"/>
                  </a:lnTo>
                  <a:lnTo>
                    <a:pt x="70203" y="236351"/>
                  </a:lnTo>
                  <a:lnTo>
                    <a:pt x="66898" y="230998"/>
                  </a:lnTo>
                  <a:lnTo>
                    <a:pt x="61821" y="229455"/>
                  </a:lnTo>
                  <a:lnTo>
                    <a:pt x="54972" y="228855"/>
                  </a:lnTo>
                  <a:lnTo>
                    <a:pt x="51229" y="225360"/>
                  </a:lnTo>
                  <a:lnTo>
                    <a:pt x="47229" y="215349"/>
                  </a:lnTo>
                  <a:lnTo>
                    <a:pt x="46238" y="209215"/>
                  </a:lnTo>
                  <a:lnTo>
                    <a:pt x="44238" y="203605"/>
                  </a:lnTo>
                  <a:lnTo>
                    <a:pt x="40104" y="199785"/>
                  </a:lnTo>
                  <a:lnTo>
                    <a:pt x="39628" y="193089"/>
                  </a:lnTo>
                  <a:lnTo>
                    <a:pt x="35856" y="189860"/>
                  </a:lnTo>
                  <a:lnTo>
                    <a:pt x="31008" y="191898"/>
                  </a:lnTo>
                  <a:lnTo>
                    <a:pt x="28179" y="185679"/>
                  </a:lnTo>
                  <a:lnTo>
                    <a:pt x="27112" y="178487"/>
                  </a:lnTo>
                  <a:lnTo>
                    <a:pt x="26760" y="171896"/>
                  </a:lnTo>
                  <a:lnTo>
                    <a:pt x="31370" y="165285"/>
                  </a:lnTo>
                  <a:lnTo>
                    <a:pt x="32665" y="159151"/>
                  </a:lnTo>
                  <a:lnTo>
                    <a:pt x="35379" y="152293"/>
                  </a:lnTo>
                  <a:lnTo>
                    <a:pt x="38094" y="148312"/>
                  </a:lnTo>
                  <a:lnTo>
                    <a:pt x="40695" y="142883"/>
                  </a:lnTo>
                  <a:lnTo>
                    <a:pt x="40828" y="137958"/>
                  </a:lnTo>
                  <a:lnTo>
                    <a:pt x="40513" y="132900"/>
                  </a:lnTo>
                  <a:lnTo>
                    <a:pt x="41875" y="128081"/>
                  </a:lnTo>
                  <a:lnTo>
                    <a:pt x="40333" y="122632"/>
                  </a:lnTo>
                  <a:lnTo>
                    <a:pt x="45771" y="119280"/>
                  </a:lnTo>
                  <a:lnTo>
                    <a:pt x="50848" y="118070"/>
                  </a:lnTo>
                  <a:lnTo>
                    <a:pt x="57230" y="119623"/>
                  </a:lnTo>
                  <a:lnTo>
                    <a:pt x="55954" y="125061"/>
                  </a:lnTo>
                  <a:lnTo>
                    <a:pt x="56163" y="131043"/>
                  </a:lnTo>
                  <a:lnTo>
                    <a:pt x="61773" y="133329"/>
                  </a:lnTo>
                  <a:lnTo>
                    <a:pt x="67022" y="133824"/>
                  </a:lnTo>
                  <a:lnTo>
                    <a:pt x="71936" y="133958"/>
                  </a:lnTo>
                  <a:lnTo>
                    <a:pt x="75756" y="136834"/>
                  </a:lnTo>
                  <a:lnTo>
                    <a:pt x="78947" y="140959"/>
                  </a:lnTo>
                  <a:lnTo>
                    <a:pt x="83262" y="143464"/>
                  </a:lnTo>
                  <a:lnTo>
                    <a:pt x="87167" y="146350"/>
                  </a:lnTo>
                  <a:lnTo>
                    <a:pt x="89387" y="150750"/>
                  </a:lnTo>
                  <a:lnTo>
                    <a:pt x="87624" y="145664"/>
                  </a:lnTo>
                  <a:lnTo>
                    <a:pt x="86491" y="138358"/>
                  </a:lnTo>
                  <a:lnTo>
                    <a:pt x="83900" y="133758"/>
                  </a:lnTo>
                  <a:lnTo>
                    <a:pt x="82395" y="128462"/>
                  </a:lnTo>
                  <a:lnTo>
                    <a:pt x="80462" y="123890"/>
                  </a:lnTo>
                  <a:lnTo>
                    <a:pt x="80185" y="119042"/>
                  </a:lnTo>
                  <a:lnTo>
                    <a:pt x="83938" y="115841"/>
                  </a:lnTo>
                  <a:lnTo>
                    <a:pt x="87215" y="111964"/>
                  </a:lnTo>
                  <a:lnTo>
                    <a:pt x="90072" y="107364"/>
                  </a:lnTo>
                  <a:lnTo>
                    <a:pt x="94406" y="105106"/>
                  </a:lnTo>
                  <a:lnTo>
                    <a:pt x="99235" y="103887"/>
                  </a:lnTo>
                  <a:lnTo>
                    <a:pt x="104007" y="104487"/>
                  </a:lnTo>
                  <a:lnTo>
                    <a:pt x="108789" y="104735"/>
                  </a:lnTo>
                  <a:lnTo>
                    <a:pt x="113884" y="104354"/>
                  </a:lnTo>
                  <a:lnTo>
                    <a:pt x="118666" y="103868"/>
                  </a:lnTo>
                  <a:lnTo>
                    <a:pt x="123467" y="104097"/>
                  </a:lnTo>
                  <a:lnTo>
                    <a:pt x="128448" y="104621"/>
                  </a:lnTo>
                  <a:lnTo>
                    <a:pt x="132335" y="101478"/>
                  </a:lnTo>
                  <a:lnTo>
                    <a:pt x="132363" y="96620"/>
                  </a:lnTo>
                  <a:lnTo>
                    <a:pt x="131639" y="91886"/>
                  </a:lnTo>
                  <a:lnTo>
                    <a:pt x="131935" y="86981"/>
                  </a:lnTo>
                  <a:lnTo>
                    <a:pt x="134325" y="82713"/>
                  </a:lnTo>
                  <a:lnTo>
                    <a:pt x="130429" y="79951"/>
                  </a:lnTo>
                  <a:lnTo>
                    <a:pt x="127286" y="75560"/>
                  </a:lnTo>
                  <a:lnTo>
                    <a:pt x="123581" y="71712"/>
                  </a:lnTo>
                  <a:lnTo>
                    <a:pt x="120276" y="68054"/>
                  </a:lnTo>
                  <a:lnTo>
                    <a:pt x="119447" y="62673"/>
                  </a:lnTo>
                  <a:lnTo>
                    <a:pt x="120142" y="57262"/>
                  </a:lnTo>
                  <a:lnTo>
                    <a:pt x="120438" y="52262"/>
                  </a:lnTo>
                  <a:lnTo>
                    <a:pt x="116647" y="48785"/>
                  </a:lnTo>
                  <a:lnTo>
                    <a:pt x="113370" y="45318"/>
                  </a:lnTo>
                  <a:lnTo>
                    <a:pt x="109970" y="40937"/>
                  </a:lnTo>
                  <a:lnTo>
                    <a:pt x="107236" y="36565"/>
                  </a:lnTo>
                  <a:lnTo>
                    <a:pt x="102407" y="35879"/>
                  </a:lnTo>
                  <a:lnTo>
                    <a:pt x="97559" y="34040"/>
                  </a:lnTo>
                  <a:lnTo>
                    <a:pt x="93682" y="37231"/>
                  </a:lnTo>
                  <a:lnTo>
                    <a:pt x="91806" y="41708"/>
                  </a:lnTo>
                  <a:lnTo>
                    <a:pt x="87119" y="43042"/>
                  </a:lnTo>
                  <a:lnTo>
                    <a:pt x="81824" y="42346"/>
                  </a:lnTo>
                  <a:lnTo>
                    <a:pt x="77756" y="39660"/>
                  </a:lnTo>
                  <a:lnTo>
                    <a:pt x="72918" y="40851"/>
                  </a:lnTo>
                  <a:lnTo>
                    <a:pt x="67908" y="43775"/>
                  </a:lnTo>
                  <a:lnTo>
                    <a:pt x="64383" y="47375"/>
                  </a:lnTo>
                  <a:lnTo>
                    <a:pt x="60392" y="51090"/>
                  </a:lnTo>
                  <a:lnTo>
                    <a:pt x="57735" y="46585"/>
                  </a:lnTo>
                  <a:lnTo>
                    <a:pt x="59649" y="41861"/>
                  </a:lnTo>
                  <a:lnTo>
                    <a:pt x="60621" y="35888"/>
                  </a:lnTo>
                  <a:lnTo>
                    <a:pt x="61773" y="30383"/>
                  </a:lnTo>
                  <a:lnTo>
                    <a:pt x="62173" y="25611"/>
                  </a:lnTo>
                  <a:lnTo>
                    <a:pt x="61773" y="20791"/>
                  </a:lnTo>
                  <a:lnTo>
                    <a:pt x="62078" y="15924"/>
                  </a:lnTo>
                  <a:lnTo>
                    <a:pt x="58049" y="13352"/>
                  </a:lnTo>
                  <a:lnTo>
                    <a:pt x="53829" y="15857"/>
                  </a:lnTo>
                  <a:lnTo>
                    <a:pt x="49124" y="14876"/>
                  </a:lnTo>
                  <a:lnTo>
                    <a:pt x="48410" y="9742"/>
                  </a:lnTo>
                  <a:lnTo>
                    <a:pt x="50667" y="3894"/>
                  </a:lnTo>
                  <a:lnTo>
                    <a:pt x="46990" y="236"/>
                  </a:lnTo>
                  <a:lnTo>
                    <a:pt x="42180" y="-97"/>
                  </a:lnTo>
                  <a:lnTo>
                    <a:pt x="36380" y="1151"/>
                  </a:lnTo>
                  <a:lnTo>
                    <a:pt x="32817" y="4684"/>
                  </a:lnTo>
                  <a:lnTo>
                    <a:pt x="27836" y="4637"/>
                  </a:lnTo>
                  <a:lnTo>
                    <a:pt x="25064" y="8723"/>
                  </a:lnTo>
                  <a:lnTo>
                    <a:pt x="20711" y="11152"/>
                  </a:lnTo>
                  <a:lnTo>
                    <a:pt x="15977" y="12095"/>
                  </a:lnTo>
                  <a:lnTo>
                    <a:pt x="10843" y="10895"/>
                  </a:lnTo>
                  <a:lnTo>
                    <a:pt x="7138" y="13943"/>
                  </a:lnTo>
                  <a:lnTo>
                    <a:pt x="4918" y="18467"/>
                  </a:lnTo>
                  <a:lnTo>
                    <a:pt x="4195" y="23315"/>
                  </a:lnTo>
                  <a:lnTo>
                    <a:pt x="3975" y="28487"/>
                  </a:lnTo>
                  <a:lnTo>
                    <a:pt x="1280" y="32488"/>
                  </a:lnTo>
                  <a:lnTo>
                    <a:pt x="-158" y="37203"/>
                  </a:lnTo>
                  <a:lnTo>
                    <a:pt x="3195" y="40889"/>
                  </a:lnTo>
                  <a:lnTo>
                    <a:pt x="3804" y="45832"/>
                  </a:lnTo>
                  <a:lnTo>
                    <a:pt x="6862" y="49842"/>
                  </a:lnTo>
                  <a:lnTo>
                    <a:pt x="9948" y="53624"/>
                  </a:lnTo>
                  <a:lnTo>
                    <a:pt x="13063" y="57281"/>
                  </a:lnTo>
                  <a:lnTo>
                    <a:pt x="16387" y="60701"/>
                  </a:lnTo>
                  <a:lnTo>
                    <a:pt x="16872" y="65502"/>
                  </a:lnTo>
                  <a:lnTo>
                    <a:pt x="18987" y="70093"/>
                  </a:lnTo>
                  <a:lnTo>
                    <a:pt x="22026" y="73979"/>
                  </a:lnTo>
                  <a:lnTo>
                    <a:pt x="17301" y="75512"/>
                  </a:lnTo>
                  <a:lnTo>
                    <a:pt x="17320" y="83170"/>
                  </a:lnTo>
                  <a:lnTo>
                    <a:pt x="17311" y="87942"/>
                  </a:lnTo>
                  <a:lnTo>
                    <a:pt x="12310" y="89562"/>
                  </a:lnTo>
                  <a:lnTo>
                    <a:pt x="11996" y="94581"/>
                  </a:lnTo>
                  <a:lnTo>
                    <a:pt x="14006" y="98953"/>
                  </a:lnTo>
                  <a:lnTo>
                    <a:pt x="16929" y="103106"/>
                  </a:lnTo>
                  <a:lnTo>
                    <a:pt x="20283" y="106697"/>
                  </a:lnTo>
                  <a:lnTo>
                    <a:pt x="24426" y="110298"/>
                  </a:lnTo>
                  <a:lnTo>
                    <a:pt x="26702" y="114631"/>
                  </a:lnTo>
                  <a:lnTo>
                    <a:pt x="28102" y="119918"/>
                  </a:lnTo>
                  <a:lnTo>
                    <a:pt x="26636" y="124776"/>
                  </a:lnTo>
                  <a:lnTo>
                    <a:pt x="28379" y="131005"/>
                  </a:lnTo>
                  <a:lnTo>
                    <a:pt x="31903" y="134758"/>
                  </a:lnTo>
                  <a:lnTo>
                    <a:pt x="32360" y="139825"/>
                  </a:lnTo>
                  <a:lnTo>
                    <a:pt x="33703" y="144397"/>
                  </a:lnTo>
                  <a:lnTo>
                    <a:pt x="35142" y="149188"/>
                  </a:lnTo>
                  <a:lnTo>
                    <a:pt x="32170" y="153046"/>
                  </a:lnTo>
                  <a:lnTo>
                    <a:pt x="29560" y="157265"/>
                  </a:lnTo>
                  <a:lnTo>
                    <a:pt x="26560" y="161171"/>
                  </a:lnTo>
                  <a:lnTo>
                    <a:pt x="23149" y="164666"/>
                  </a:lnTo>
                  <a:lnTo>
                    <a:pt x="21521" y="169143"/>
                  </a:lnTo>
                  <a:lnTo>
                    <a:pt x="19749" y="174544"/>
                  </a:lnTo>
                  <a:lnTo>
                    <a:pt x="16729" y="180916"/>
                  </a:lnTo>
                  <a:lnTo>
                    <a:pt x="14958" y="186517"/>
                  </a:lnTo>
                  <a:lnTo>
                    <a:pt x="13187" y="191298"/>
                  </a:lnTo>
                  <a:lnTo>
                    <a:pt x="12472" y="198232"/>
                  </a:lnTo>
                  <a:lnTo>
                    <a:pt x="11786" y="204471"/>
                  </a:lnTo>
                  <a:lnTo>
                    <a:pt x="12939" y="210177"/>
                  </a:lnTo>
                  <a:lnTo>
                    <a:pt x="12824" y="215244"/>
                  </a:lnTo>
                  <a:lnTo>
                    <a:pt x="15253" y="210053"/>
                  </a:lnTo>
                  <a:lnTo>
                    <a:pt x="18377" y="205395"/>
                  </a:lnTo>
                  <a:lnTo>
                    <a:pt x="20263" y="210520"/>
                  </a:lnTo>
                  <a:lnTo>
                    <a:pt x="24283" y="213863"/>
                  </a:lnTo>
                  <a:lnTo>
                    <a:pt x="29179" y="218368"/>
                  </a:lnTo>
                  <a:lnTo>
                    <a:pt x="32665" y="223741"/>
                  </a:lnTo>
                  <a:lnTo>
                    <a:pt x="36532" y="226636"/>
                  </a:lnTo>
                  <a:lnTo>
                    <a:pt x="37618" y="231351"/>
                  </a:lnTo>
                  <a:lnTo>
                    <a:pt x="40333" y="235399"/>
                  </a:lnTo>
                  <a:lnTo>
                    <a:pt x="45162" y="233618"/>
                  </a:lnTo>
                  <a:lnTo>
                    <a:pt x="49248" y="236552"/>
                  </a:lnTo>
                  <a:lnTo>
                    <a:pt x="54153" y="237618"/>
                  </a:lnTo>
                  <a:lnTo>
                    <a:pt x="57744" y="240828"/>
                  </a:lnTo>
                  <a:lnTo>
                    <a:pt x="59497" y="245286"/>
                  </a:lnTo>
                  <a:lnTo>
                    <a:pt x="59126" y="250087"/>
                  </a:lnTo>
                  <a:close/>
                </a:path>
              </a:pathLst>
            </a:custGeom>
            <a:solidFill>
              <a:schemeClr val="bg1"/>
            </a:solidFill>
            <a:ln w="0" cap="flat">
              <a:solidFill>
                <a:schemeClr val="bg1"/>
              </a:solidFill>
              <a:prstDash val="solid"/>
              <a:miter/>
            </a:ln>
          </p:spPr>
          <p:txBody>
            <a:bodyPr rtlCol="0" anchor="ctr"/>
            <a:lstStyle/>
            <a:p>
              <a:endParaRPr lang="de-DE"/>
            </a:p>
          </p:txBody>
        </p:sp>
        <p:sp>
          <p:nvSpPr>
            <p:cNvPr id="129" name="Freihandform: Form 128">
              <a:extLst>
                <a:ext uri="{FF2B5EF4-FFF2-40B4-BE49-F238E27FC236}">
                  <a16:creationId xmlns:a16="http://schemas.microsoft.com/office/drawing/2014/main" id="{7B3E63C6-1679-08B1-D0DA-626DA64A9075}"/>
                </a:ext>
              </a:extLst>
            </p:cNvPr>
            <p:cNvSpPr/>
            <p:nvPr/>
          </p:nvSpPr>
          <p:spPr>
            <a:xfrm>
              <a:off x="9093706" y="4008145"/>
              <a:ext cx="153649" cy="108568"/>
            </a:xfrm>
            <a:custGeom>
              <a:avLst/>
              <a:gdLst>
                <a:gd name="connsiteX0" fmla="*/ 69841 w 127063"/>
                <a:gd name="connsiteY0" fmla="*/ 89686 h 89782"/>
                <a:gd name="connsiteX1" fmla="*/ 74508 w 127063"/>
                <a:gd name="connsiteY1" fmla="*/ 87933 h 89782"/>
                <a:gd name="connsiteX2" fmla="*/ 78204 w 127063"/>
                <a:gd name="connsiteY2" fmla="*/ 84847 h 89782"/>
                <a:gd name="connsiteX3" fmla="*/ 82824 w 127063"/>
                <a:gd name="connsiteY3" fmla="*/ 82847 h 89782"/>
                <a:gd name="connsiteX4" fmla="*/ 87424 w 127063"/>
                <a:gd name="connsiteY4" fmla="*/ 80427 h 89782"/>
                <a:gd name="connsiteX5" fmla="*/ 90939 w 127063"/>
                <a:gd name="connsiteY5" fmla="*/ 76874 h 89782"/>
                <a:gd name="connsiteX6" fmla="*/ 95207 w 127063"/>
                <a:gd name="connsiteY6" fmla="*/ 74503 h 89782"/>
                <a:gd name="connsiteX7" fmla="*/ 100541 w 127063"/>
                <a:gd name="connsiteY7" fmla="*/ 73083 h 89782"/>
                <a:gd name="connsiteX8" fmla="*/ 104541 w 127063"/>
                <a:gd name="connsiteY8" fmla="*/ 75846 h 89782"/>
                <a:gd name="connsiteX9" fmla="*/ 109313 w 127063"/>
                <a:gd name="connsiteY9" fmla="*/ 76436 h 89782"/>
                <a:gd name="connsiteX10" fmla="*/ 113942 w 127063"/>
                <a:gd name="connsiteY10" fmla="*/ 74446 h 89782"/>
                <a:gd name="connsiteX11" fmla="*/ 118867 w 127063"/>
                <a:gd name="connsiteY11" fmla="*/ 75036 h 89782"/>
                <a:gd name="connsiteX12" fmla="*/ 122982 w 127063"/>
                <a:gd name="connsiteY12" fmla="*/ 77598 h 89782"/>
                <a:gd name="connsiteX13" fmla="*/ 126906 w 127063"/>
                <a:gd name="connsiteY13" fmla="*/ 74846 h 89782"/>
                <a:gd name="connsiteX14" fmla="*/ 123695 w 127063"/>
                <a:gd name="connsiteY14" fmla="*/ 71083 h 89782"/>
                <a:gd name="connsiteX15" fmla="*/ 124781 w 127063"/>
                <a:gd name="connsiteY15" fmla="*/ 66435 h 89782"/>
                <a:gd name="connsiteX16" fmla="*/ 123439 w 127063"/>
                <a:gd name="connsiteY16" fmla="*/ 61787 h 89782"/>
                <a:gd name="connsiteX17" fmla="*/ 120867 w 127063"/>
                <a:gd name="connsiteY17" fmla="*/ 57767 h 89782"/>
                <a:gd name="connsiteX18" fmla="*/ 119771 w 127063"/>
                <a:gd name="connsiteY18" fmla="*/ 53100 h 89782"/>
                <a:gd name="connsiteX19" fmla="*/ 112847 w 127063"/>
                <a:gd name="connsiteY19" fmla="*/ 49424 h 89782"/>
                <a:gd name="connsiteX20" fmla="*/ 108246 w 127063"/>
                <a:gd name="connsiteY20" fmla="*/ 51052 h 89782"/>
                <a:gd name="connsiteX21" fmla="*/ 104760 w 127063"/>
                <a:gd name="connsiteY21" fmla="*/ 47795 h 89782"/>
                <a:gd name="connsiteX22" fmla="*/ 103474 w 127063"/>
                <a:gd name="connsiteY22" fmla="*/ 43108 h 89782"/>
                <a:gd name="connsiteX23" fmla="*/ 103417 w 127063"/>
                <a:gd name="connsiteY23" fmla="*/ 38327 h 89782"/>
                <a:gd name="connsiteX24" fmla="*/ 100454 w 127063"/>
                <a:gd name="connsiteY24" fmla="*/ 34279 h 89782"/>
                <a:gd name="connsiteX25" fmla="*/ 95883 w 127063"/>
                <a:gd name="connsiteY25" fmla="*/ 32917 h 89782"/>
                <a:gd name="connsiteX26" fmla="*/ 91025 w 127063"/>
                <a:gd name="connsiteY26" fmla="*/ 33469 h 89782"/>
                <a:gd name="connsiteX27" fmla="*/ 86301 w 127063"/>
                <a:gd name="connsiteY27" fmla="*/ 32650 h 89782"/>
                <a:gd name="connsiteX28" fmla="*/ 81462 w 127063"/>
                <a:gd name="connsiteY28" fmla="*/ 33888 h 89782"/>
                <a:gd name="connsiteX29" fmla="*/ 76633 w 127063"/>
                <a:gd name="connsiteY29" fmla="*/ 34926 h 89782"/>
                <a:gd name="connsiteX30" fmla="*/ 71080 w 127063"/>
                <a:gd name="connsiteY30" fmla="*/ 33783 h 89782"/>
                <a:gd name="connsiteX31" fmla="*/ 67555 w 127063"/>
                <a:gd name="connsiteY31" fmla="*/ 29945 h 89782"/>
                <a:gd name="connsiteX32" fmla="*/ 62764 w 127063"/>
                <a:gd name="connsiteY32" fmla="*/ 29106 h 89782"/>
                <a:gd name="connsiteX33" fmla="*/ 58983 w 127063"/>
                <a:gd name="connsiteY33" fmla="*/ 32364 h 89782"/>
                <a:gd name="connsiteX34" fmla="*/ 53763 w 127063"/>
                <a:gd name="connsiteY34" fmla="*/ 30002 h 89782"/>
                <a:gd name="connsiteX35" fmla="*/ 49381 w 127063"/>
                <a:gd name="connsiteY35" fmla="*/ 28002 h 89782"/>
                <a:gd name="connsiteX36" fmla="*/ 44590 w 127063"/>
                <a:gd name="connsiteY36" fmla="*/ 28964 h 89782"/>
                <a:gd name="connsiteX37" fmla="*/ 39685 w 127063"/>
                <a:gd name="connsiteY37" fmla="*/ 29278 h 89782"/>
                <a:gd name="connsiteX38" fmla="*/ 34742 w 127063"/>
                <a:gd name="connsiteY38" fmla="*/ 29011 h 89782"/>
                <a:gd name="connsiteX39" fmla="*/ 30894 w 127063"/>
                <a:gd name="connsiteY39" fmla="*/ 25382 h 89782"/>
                <a:gd name="connsiteX40" fmla="*/ 30827 w 127063"/>
                <a:gd name="connsiteY40" fmla="*/ 20572 h 89782"/>
                <a:gd name="connsiteX41" fmla="*/ 34465 w 127063"/>
                <a:gd name="connsiteY41" fmla="*/ 16962 h 89782"/>
                <a:gd name="connsiteX42" fmla="*/ 40019 w 127063"/>
                <a:gd name="connsiteY42" fmla="*/ 15181 h 89782"/>
                <a:gd name="connsiteX43" fmla="*/ 45019 w 127063"/>
                <a:gd name="connsiteY43" fmla="*/ 16400 h 89782"/>
                <a:gd name="connsiteX44" fmla="*/ 50353 w 127063"/>
                <a:gd name="connsiteY44" fmla="*/ 18324 h 89782"/>
                <a:gd name="connsiteX45" fmla="*/ 54982 w 127063"/>
                <a:gd name="connsiteY45" fmla="*/ 16896 h 89782"/>
                <a:gd name="connsiteX46" fmla="*/ 51639 w 127063"/>
                <a:gd name="connsiteY46" fmla="*/ 13238 h 89782"/>
                <a:gd name="connsiteX47" fmla="*/ 47877 w 127063"/>
                <a:gd name="connsiteY47" fmla="*/ 10276 h 89782"/>
                <a:gd name="connsiteX48" fmla="*/ 51734 w 127063"/>
                <a:gd name="connsiteY48" fmla="*/ 7266 h 89782"/>
                <a:gd name="connsiteX49" fmla="*/ 55306 w 127063"/>
                <a:gd name="connsiteY49" fmla="*/ 3865 h 89782"/>
                <a:gd name="connsiteX50" fmla="*/ 52286 w 127063"/>
                <a:gd name="connsiteY50" fmla="*/ -97 h 89782"/>
                <a:gd name="connsiteX51" fmla="*/ 47286 w 127063"/>
                <a:gd name="connsiteY51" fmla="*/ 331 h 89782"/>
                <a:gd name="connsiteX52" fmla="*/ 43247 w 127063"/>
                <a:gd name="connsiteY52" fmla="*/ 3094 h 89782"/>
                <a:gd name="connsiteX53" fmla="*/ 38647 w 127063"/>
                <a:gd name="connsiteY53" fmla="*/ 4504 h 89782"/>
                <a:gd name="connsiteX54" fmla="*/ 34179 w 127063"/>
                <a:gd name="connsiteY54" fmla="*/ 2522 h 89782"/>
                <a:gd name="connsiteX55" fmla="*/ 31322 w 127063"/>
                <a:gd name="connsiteY55" fmla="*/ 6475 h 89782"/>
                <a:gd name="connsiteX56" fmla="*/ 30589 w 127063"/>
                <a:gd name="connsiteY56" fmla="*/ 11514 h 89782"/>
                <a:gd name="connsiteX57" fmla="*/ 26169 w 127063"/>
                <a:gd name="connsiteY57" fmla="*/ 14543 h 89782"/>
                <a:gd name="connsiteX58" fmla="*/ 20645 w 127063"/>
                <a:gd name="connsiteY58" fmla="*/ 15505 h 89782"/>
                <a:gd name="connsiteX59" fmla="*/ 25912 w 127063"/>
                <a:gd name="connsiteY59" fmla="*/ 16153 h 89782"/>
                <a:gd name="connsiteX60" fmla="*/ 24397 w 127063"/>
                <a:gd name="connsiteY60" fmla="*/ 20991 h 89782"/>
                <a:gd name="connsiteX61" fmla="*/ 19578 w 127063"/>
                <a:gd name="connsiteY61" fmla="*/ 22611 h 89782"/>
                <a:gd name="connsiteX62" fmla="*/ 18616 w 127063"/>
                <a:gd name="connsiteY62" fmla="*/ 27659 h 89782"/>
                <a:gd name="connsiteX63" fmla="*/ 14016 w 127063"/>
                <a:gd name="connsiteY63" fmla="*/ 29173 h 89782"/>
                <a:gd name="connsiteX64" fmla="*/ 9082 w 127063"/>
                <a:gd name="connsiteY64" fmla="*/ 28316 h 89782"/>
                <a:gd name="connsiteX65" fmla="*/ 4252 w 127063"/>
                <a:gd name="connsiteY65" fmla="*/ 26821 h 89782"/>
                <a:gd name="connsiteX66" fmla="*/ -158 w 127063"/>
                <a:gd name="connsiteY66" fmla="*/ 29164 h 89782"/>
                <a:gd name="connsiteX67" fmla="*/ 337 w 127063"/>
                <a:gd name="connsiteY67" fmla="*/ 34031 h 89782"/>
                <a:gd name="connsiteX68" fmla="*/ 3700 w 127063"/>
                <a:gd name="connsiteY68" fmla="*/ 37803 h 89782"/>
                <a:gd name="connsiteX69" fmla="*/ 7796 w 127063"/>
                <a:gd name="connsiteY69" fmla="*/ 40403 h 89782"/>
                <a:gd name="connsiteX70" fmla="*/ 12263 w 127063"/>
                <a:gd name="connsiteY70" fmla="*/ 42194 h 89782"/>
                <a:gd name="connsiteX71" fmla="*/ 10338 w 127063"/>
                <a:gd name="connsiteY71" fmla="*/ 46718 h 89782"/>
                <a:gd name="connsiteX72" fmla="*/ 10644 w 127063"/>
                <a:gd name="connsiteY72" fmla="*/ 51671 h 89782"/>
                <a:gd name="connsiteX73" fmla="*/ 13882 w 127063"/>
                <a:gd name="connsiteY73" fmla="*/ 55777 h 89782"/>
                <a:gd name="connsiteX74" fmla="*/ 15082 w 127063"/>
                <a:gd name="connsiteY74" fmla="*/ 60606 h 89782"/>
                <a:gd name="connsiteX75" fmla="*/ 11272 w 127063"/>
                <a:gd name="connsiteY75" fmla="*/ 63587 h 89782"/>
                <a:gd name="connsiteX76" fmla="*/ 9291 w 127063"/>
                <a:gd name="connsiteY76" fmla="*/ 67921 h 89782"/>
                <a:gd name="connsiteX77" fmla="*/ 6243 w 127063"/>
                <a:gd name="connsiteY77" fmla="*/ 71588 h 89782"/>
                <a:gd name="connsiteX78" fmla="*/ 6405 w 127063"/>
                <a:gd name="connsiteY78" fmla="*/ 76503 h 89782"/>
                <a:gd name="connsiteX79" fmla="*/ 5681 w 127063"/>
                <a:gd name="connsiteY79" fmla="*/ 81218 h 89782"/>
                <a:gd name="connsiteX80" fmla="*/ 9253 w 127063"/>
                <a:gd name="connsiteY80" fmla="*/ 84380 h 89782"/>
                <a:gd name="connsiteX81" fmla="*/ 13710 w 127063"/>
                <a:gd name="connsiteY81" fmla="*/ 82466 h 89782"/>
                <a:gd name="connsiteX82" fmla="*/ 17635 w 127063"/>
                <a:gd name="connsiteY82" fmla="*/ 79589 h 89782"/>
                <a:gd name="connsiteX83" fmla="*/ 21788 w 127063"/>
                <a:gd name="connsiteY83" fmla="*/ 77189 h 89782"/>
                <a:gd name="connsiteX84" fmla="*/ 27141 w 127063"/>
                <a:gd name="connsiteY84" fmla="*/ 78494 h 89782"/>
                <a:gd name="connsiteX85" fmla="*/ 32132 w 127063"/>
                <a:gd name="connsiteY85" fmla="*/ 79494 h 89782"/>
                <a:gd name="connsiteX86" fmla="*/ 31865 w 127063"/>
                <a:gd name="connsiteY86" fmla="*/ 74674 h 89782"/>
                <a:gd name="connsiteX87" fmla="*/ 34342 w 127063"/>
                <a:gd name="connsiteY87" fmla="*/ 70598 h 89782"/>
                <a:gd name="connsiteX88" fmla="*/ 39276 w 127063"/>
                <a:gd name="connsiteY88" fmla="*/ 70959 h 89782"/>
                <a:gd name="connsiteX89" fmla="*/ 43971 w 127063"/>
                <a:gd name="connsiteY89" fmla="*/ 71998 h 89782"/>
                <a:gd name="connsiteX90" fmla="*/ 47096 w 127063"/>
                <a:gd name="connsiteY90" fmla="*/ 68254 h 89782"/>
                <a:gd name="connsiteX91" fmla="*/ 44943 w 127063"/>
                <a:gd name="connsiteY91" fmla="*/ 63511 h 89782"/>
                <a:gd name="connsiteX92" fmla="*/ 48848 w 127063"/>
                <a:gd name="connsiteY92" fmla="*/ 60453 h 89782"/>
                <a:gd name="connsiteX93" fmla="*/ 51620 w 127063"/>
                <a:gd name="connsiteY93" fmla="*/ 56320 h 89782"/>
                <a:gd name="connsiteX94" fmla="*/ 54858 w 127063"/>
                <a:gd name="connsiteY94" fmla="*/ 52452 h 89782"/>
                <a:gd name="connsiteX95" fmla="*/ 59573 w 127063"/>
                <a:gd name="connsiteY95" fmla="*/ 53624 h 89782"/>
                <a:gd name="connsiteX96" fmla="*/ 64164 w 127063"/>
                <a:gd name="connsiteY96" fmla="*/ 55624 h 89782"/>
                <a:gd name="connsiteX97" fmla="*/ 63945 w 127063"/>
                <a:gd name="connsiteY97" fmla="*/ 60663 h 89782"/>
                <a:gd name="connsiteX98" fmla="*/ 68146 w 127063"/>
                <a:gd name="connsiteY98" fmla="*/ 63444 h 89782"/>
                <a:gd name="connsiteX99" fmla="*/ 67412 w 127063"/>
                <a:gd name="connsiteY99" fmla="*/ 68835 h 89782"/>
                <a:gd name="connsiteX100" fmla="*/ 66851 w 127063"/>
                <a:gd name="connsiteY100" fmla="*/ 74265 h 89782"/>
                <a:gd name="connsiteX101" fmla="*/ 66289 w 127063"/>
                <a:gd name="connsiteY101" fmla="*/ 79075 h 89782"/>
                <a:gd name="connsiteX102" fmla="*/ 66793 w 127063"/>
                <a:gd name="connsiteY102" fmla="*/ 84628 h 89782"/>
                <a:gd name="connsiteX103" fmla="*/ 69165 w 127063"/>
                <a:gd name="connsiteY103" fmla="*/ 89305 h 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27063" h="89782">
                  <a:moveTo>
                    <a:pt x="69841" y="89686"/>
                  </a:moveTo>
                  <a:lnTo>
                    <a:pt x="74508" y="87933"/>
                  </a:lnTo>
                  <a:lnTo>
                    <a:pt x="78204" y="84847"/>
                  </a:lnTo>
                  <a:lnTo>
                    <a:pt x="82824" y="82847"/>
                  </a:lnTo>
                  <a:lnTo>
                    <a:pt x="87424" y="80427"/>
                  </a:lnTo>
                  <a:lnTo>
                    <a:pt x="90939" y="76874"/>
                  </a:lnTo>
                  <a:lnTo>
                    <a:pt x="95207" y="74503"/>
                  </a:lnTo>
                  <a:lnTo>
                    <a:pt x="100541" y="73083"/>
                  </a:lnTo>
                  <a:lnTo>
                    <a:pt x="104541" y="75846"/>
                  </a:lnTo>
                  <a:lnTo>
                    <a:pt x="109313" y="76436"/>
                  </a:lnTo>
                  <a:lnTo>
                    <a:pt x="113942" y="74446"/>
                  </a:lnTo>
                  <a:lnTo>
                    <a:pt x="118867" y="75036"/>
                  </a:lnTo>
                  <a:lnTo>
                    <a:pt x="122982" y="77598"/>
                  </a:lnTo>
                  <a:lnTo>
                    <a:pt x="126906" y="74846"/>
                  </a:lnTo>
                  <a:lnTo>
                    <a:pt x="123695" y="71083"/>
                  </a:lnTo>
                  <a:lnTo>
                    <a:pt x="124781" y="66435"/>
                  </a:lnTo>
                  <a:lnTo>
                    <a:pt x="123439" y="61787"/>
                  </a:lnTo>
                  <a:lnTo>
                    <a:pt x="120867" y="57767"/>
                  </a:lnTo>
                  <a:lnTo>
                    <a:pt x="119771" y="53100"/>
                  </a:lnTo>
                  <a:lnTo>
                    <a:pt x="112847" y="49424"/>
                  </a:lnTo>
                  <a:lnTo>
                    <a:pt x="108246" y="51052"/>
                  </a:lnTo>
                  <a:lnTo>
                    <a:pt x="104760" y="47795"/>
                  </a:lnTo>
                  <a:lnTo>
                    <a:pt x="103474" y="43108"/>
                  </a:lnTo>
                  <a:lnTo>
                    <a:pt x="103417" y="38327"/>
                  </a:lnTo>
                  <a:lnTo>
                    <a:pt x="100454" y="34279"/>
                  </a:lnTo>
                  <a:lnTo>
                    <a:pt x="95883" y="32917"/>
                  </a:lnTo>
                  <a:lnTo>
                    <a:pt x="91025" y="33469"/>
                  </a:lnTo>
                  <a:lnTo>
                    <a:pt x="86301" y="32650"/>
                  </a:lnTo>
                  <a:lnTo>
                    <a:pt x="81462" y="33888"/>
                  </a:lnTo>
                  <a:lnTo>
                    <a:pt x="76633" y="34926"/>
                  </a:lnTo>
                  <a:lnTo>
                    <a:pt x="71080" y="33783"/>
                  </a:lnTo>
                  <a:lnTo>
                    <a:pt x="67555" y="29945"/>
                  </a:lnTo>
                  <a:lnTo>
                    <a:pt x="62764" y="29106"/>
                  </a:lnTo>
                  <a:lnTo>
                    <a:pt x="58983" y="32364"/>
                  </a:lnTo>
                  <a:lnTo>
                    <a:pt x="53763" y="30002"/>
                  </a:lnTo>
                  <a:lnTo>
                    <a:pt x="49381" y="28002"/>
                  </a:lnTo>
                  <a:lnTo>
                    <a:pt x="44590" y="28964"/>
                  </a:lnTo>
                  <a:lnTo>
                    <a:pt x="39685" y="29278"/>
                  </a:lnTo>
                  <a:lnTo>
                    <a:pt x="34742" y="29011"/>
                  </a:lnTo>
                  <a:lnTo>
                    <a:pt x="30894" y="25382"/>
                  </a:lnTo>
                  <a:lnTo>
                    <a:pt x="30827" y="20572"/>
                  </a:lnTo>
                  <a:lnTo>
                    <a:pt x="34465" y="16962"/>
                  </a:lnTo>
                  <a:lnTo>
                    <a:pt x="40019" y="15181"/>
                  </a:lnTo>
                  <a:lnTo>
                    <a:pt x="45019" y="16400"/>
                  </a:lnTo>
                  <a:lnTo>
                    <a:pt x="50353" y="18324"/>
                  </a:lnTo>
                  <a:lnTo>
                    <a:pt x="54982" y="16896"/>
                  </a:lnTo>
                  <a:lnTo>
                    <a:pt x="51639" y="13238"/>
                  </a:lnTo>
                  <a:lnTo>
                    <a:pt x="47877" y="10276"/>
                  </a:lnTo>
                  <a:lnTo>
                    <a:pt x="51734" y="7266"/>
                  </a:lnTo>
                  <a:lnTo>
                    <a:pt x="55306" y="3865"/>
                  </a:lnTo>
                  <a:lnTo>
                    <a:pt x="52286" y="-97"/>
                  </a:lnTo>
                  <a:lnTo>
                    <a:pt x="47286" y="331"/>
                  </a:lnTo>
                  <a:lnTo>
                    <a:pt x="43247" y="3094"/>
                  </a:lnTo>
                  <a:lnTo>
                    <a:pt x="38647" y="4504"/>
                  </a:lnTo>
                  <a:lnTo>
                    <a:pt x="34179" y="2522"/>
                  </a:lnTo>
                  <a:lnTo>
                    <a:pt x="31322" y="6475"/>
                  </a:lnTo>
                  <a:lnTo>
                    <a:pt x="30589" y="11514"/>
                  </a:lnTo>
                  <a:lnTo>
                    <a:pt x="26169" y="14543"/>
                  </a:lnTo>
                  <a:lnTo>
                    <a:pt x="20645" y="15505"/>
                  </a:lnTo>
                  <a:lnTo>
                    <a:pt x="25912" y="16153"/>
                  </a:lnTo>
                  <a:lnTo>
                    <a:pt x="24397" y="20991"/>
                  </a:lnTo>
                  <a:lnTo>
                    <a:pt x="19578" y="22611"/>
                  </a:lnTo>
                  <a:lnTo>
                    <a:pt x="18616" y="27659"/>
                  </a:lnTo>
                  <a:lnTo>
                    <a:pt x="14016" y="29173"/>
                  </a:lnTo>
                  <a:lnTo>
                    <a:pt x="9082" y="28316"/>
                  </a:lnTo>
                  <a:lnTo>
                    <a:pt x="4252" y="26821"/>
                  </a:lnTo>
                  <a:lnTo>
                    <a:pt x="-158" y="29164"/>
                  </a:lnTo>
                  <a:lnTo>
                    <a:pt x="337" y="34031"/>
                  </a:lnTo>
                  <a:lnTo>
                    <a:pt x="3700" y="37803"/>
                  </a:lnTo>
                  <a:lnTo>
                    <a:pt x="7796" y="40403"/>
                  </a:lnTo>
                  <a:lnTo>
                    <a:pt x="12263" y="42194"/>
                  </a:lnTo>
                  <a:lnTo>
                    <a:pt x="10338" y="46718"/>
                  </a:lnTo>
                  <a:lnTo>
                    <a:pt x="10644" y="51671"/>
                  </a:lnTo>
                  <a:lnTo>
                    <a:pt x="13882" y="55777"/>
                  </a:lnTo>
                  <a:lnTo>
                    <a:pt x="15082" y="60606"/>
                  </a:lnTo>
                  <a:lnTo>
                    <a:pt x="11272" y="63587"/>
                  </a:lnTo>
                  <a:lnTo>
                    <a:pt x="9291" y="67921"/>
                  </a:lnTo>
                  <a:lnTo>
                    <a:pt x="6243" y="71588"/>
                  </a:lnTo>
                  <a:lnTo>
                    <a:pt x="6405" y="76503"/>
                  </a:lnTo>
                  <a:lnTo>
                    <a:pt x="5681" y="81218"/>
                  </a:lnTo>
                  <a:lnTo>
                    <a:pt x="9253" y="84380"/>
                  </a:lnTo>
                  <a:lnTo>
                    <a:pt x="13710" y="82466"/>
                  </a:lnTo>
                  <a:lnTo>
                    <a:pt x="17635" y="79589"/>
                  </a:lnTo>
                  <a:lnTo>
                    <a:pt x="21788" y="77189"/>
                  </a:lnTo>
                  <a:lnTo>
                    <a:pt x="27141" y="78494"/>
                  </a:lnTo>
                  <a:lnTo>
                    <a:pt x="32132" y="79494"/>
                  </a:lnTo>
                  <a:lnTo>
                    <a:pt x="31865" y="74674"/>
                  </a:lnTo>
                  <a:lnTo>
                    <a:pt x="34342" y="70598"/>
                  </a:lnTo>
                  <a:lnTo>
                    <a:pt x="39276" y="70959"/>
                  </a:lnTo>
                  <a:lnTo>
                    <a:pt x="43971" y="71998"/>
                  </a:lnTo>
                  <a:lnTo>
                    <a:pt x="47096" y="68254"/>
                  </a:lnTo>
                  <a:lnTo>
                    <a:pt x="44943" y="63511"/>
                  </a:lnTo>
                  <a:lnTo>
                    <a:pt x="48848" y="60453"/>
                  </a:lnTo>
                  <a:lnTo>
                    <a:pt x="51620" y="56320"/>
                  </a:lnTo>
                  <a:lnTo>
                    <a:pt x="54858" y="52452"/>
                  </a:lnTo>
                  <a:lnTo>
                    <a:pt x="59573" y="53624"/>
                  </a:lnTo>
                  <a:lnTo>
                    <a:pt x="64164" y="55624"/>
                  </a:lnTo>
                  <a:lnTo>
                    <a:pt x="63945" y="60663"/>
                  </a:lnTo>
                  <a:lnTo>
                    <a:pt x="68146" y="63444"/>
                  </a:lnTo>
                  <a:lnTo>
                    <a:pt x="67412" y="68835"/>
                  </a:lnTo>
                  <a:lnTo>
                    <a:pt x="66851" y="74265"/>
                  </a:lnTo>
                  <a:lnTo>
                    <a:pt x="66289" y="79075"/>
                  </a:lnTo>
                  <a:lnTo>
                    <a:pt x="66793" y="84628"/>
                  </a:lnTo>
                  <a:lnTo>
                    <a:pt x="69165" y="89305"/>
                  </a:lnTo>
                  <a:close/>
                </a:path>
              </a:pathLst>
            </a:custGeom>
            <a:solidFill>
              <a:srgbClr val="768EEB"/>
            </a:solidFill>
            <a:ln w="0" cap="flat">
              <a:solidFill>
                <a:srgbClr val="768EEB"/>
              </a:solidFill>
              <a:prstDash val="solid"/>
              <a:miter/>
            </a:ln>
          </p:spPr>
          <p:txBody>
            <a:bodyPr rtlCol="0" anchor="ctr"/>
            <a:lstStyle/>
            <a:p>
              <a:endParaRPr lang="de-DE"/>
            </a:p>
          </p:txBody>
        </p:sp>
        <p:sp>
          <p:nvSpPr>
            <p:cNvPr id="130" name="Freihandform: Form 129">
              <a:extLst>
                <a:ext uri="{FF2B5EF4-FFF2-40B4-BE49-F238E27FC236}">
                  <a16:creationId xmlns:a16="http://schemas.microsoft.com/office/drawing/2014/main" id="{9DE2820D-B023-A1ED-AFE8-5A5FA1A71535}"/>
                </a:ext>
              </a:extLst>
            </p:cNvPr>
            <p:cNvSpPr/>
            <p:nvPr/>
          </p:nvSpPr>
          <p:spPr>
            <a:xfrm>
              <a:off x="9507086" y="4356044"/>
              <a:ext cx="90266" cy="125856"/>
            </a:xfrm>
            <a:custGeom>
              <a:avLst/>
              <a:gdLst>
                <a:gd name="connsiteX0" fmla="*/ 39352 w 74647"/>
                <a:gd name="connsiteY0" fmla="*/ 82199 h 104079"/>
                <a:gd name="connsiteX1" fmla="*/ 41542 w 74647"/>
                <a:gd name="connsiteY1" fmla="*/ 77694 h 104079"/>
                <a:gd name="connsiteX2" fmla="*/ 39352 w 74647"/>
                <a:gd name="connsiteY2" fmla="*/ 82199 h 104079"/>
                <a:gd name="connsiteX3" fmla="*/ 46248 w 74647"/>
                <a:gd name="connsiteY3" fmla="*/ 80294 h 104079"/>
                <a:gd name="connsiteX4" fmla="*/ 47391 w 74647"/>
                <a:gd name="connsiteY4" fmla="*/ 75227 h 104079"/>
                <a:gd name="connsiteX5" fmla="*/ 45896 w 74647"/>
                <a:gd name="connsiteY5" fmla="*/ 80037 h 104079"/>
                <a:gd name="connsiteX6" fmla="*/ 48601 w 74647"/>
                <a:gd name="connsiteY6" fmla="*/ 80170 h 104079"/>
                <a:gd name="connsiteX7" fmla="*/ 50353 w 74647"/>
                <a:gd name="connsiteY7" fmla="*/ 75732 h 104079"/>
                <a:gd name="connsiteX8" fmla="*/ 48601 w 74647"/>
                <a:gd name="connsiteY8" fmla="*/ 80170 h 104079"/>
                <a:gd name="connsiteX9" fmla="*/ 70070 w 74647"/>
                <a:gd name="connsiteY9" fmla="*/ 103983 h 104079"/>
                <a:gd name="connsiteX10" fmla="*/ 68412 w 74647"/>
                <a:gd name="connsiteY10" fmla="*/ 99068 h 104079"/>
                <a:gd name="connsiteX11" fmla="*/ 67422 w 74647"/>
                <a:gd name="connsiteY11" fmla="*/ 93839 h 104079"/>
                <a:gd name="connsiteX12" fmla="*/ 72127 w 74647"/>
                <a:gd name="connsiteY12" fmla="*/ 92981 h 104079"/>
                <a:gd name="connsiteX13" fmla="*/ 74185 w 74647"/>
                <a:gd name="connsiteY13" fmla="*/ 88648 h 104079"/>
                <a:gd name="connsiteX14" fmla="*/ 74489 w 74647"/>
                <a:gd name="connsiteY14" fmla="*/ 83580 h 104079"/>
                <a:gd name="connsiteX15" fmla="*/ 74194 w 74647"/>
                <a:gd name="connsiteY15" fmla="*/ 78598 h 104079"/>
                <a:gd name="connsiteX16" fmla="*/ 73146 w 74647"/>
                <a:gd name="connsiteY16" fmla="*/ 73217 h 104079"/>
                <a:gd name="connsiteX17" fmla="*/ 72461 w 74647"/>
                <a:gd name="connsiteY17" fmla="*/ 68388 h 104079"/>
                <a:gd name="connsiteX18" fmla="*/ 70365 w 74647"/>
                <a:gd name="connsiteY18" fmla="*/ 64102 h 104079"/>
                <a:gd name="connsiteX19" fmla="*/ 70117 w 74647"/>
                <a:gd name="connsiteY19" fmla="*/ 59272 h 104079"/>
                <a:gd name="connsiteX20" fmla="*/ 69089 w 74647"/>
                <a:gd name="connsiteY20" fmla="*/ 53110 h 104079"/>
                <a:gd name="connsiteX21" fmla="*/ 64383 w 74647"/>
                <a:gd name="connsiteY21" fmla="*/ 51719 h 104079"/>
                <a:gd name="connsiteX22" fmla="*/ 62211 w 74647"/>
                <a:gd name="connsiteY22" fmla="*/ 55958 h 104079"/>
                <a:gd name="connsiteX23" fmla="*/ 60907 w 74647"/>
                <a:gd name="connsiteY23" fmla="*/ 60615 h 104079"/>
                <a:gd name="connsiteX24" fmla="*/ 58011 w 74647"/>
                <a:gd name="connsiteY24" fmla="*/ 64426 h 104079"/>
                <a:gd name="connsiteX25" fmla="*/ 55354 w 74647"/>
                <a:gd name="connsiteY25" fmla="*/ 60177 h 104079"/>
                <a:gd name="connsiteX26" fmla="*/ 52115 w 74647"/>
                <a:gd name="connsiteY26" fmla="*/ 56672 h 104079"/>
                <a:gd name="connsiteX27" fmla="*/ 50087 w 74647"/>
                <a:gd name="connsiteY27" fmla="*/ 52081 h 104079"/>
                <a:gd name="connsiteX28" fmla="*/ 51487 w 74647"/>
                <a:gd name="connsiteY28" fmla="*/ 47423 h 104079"/>
                <a:gd name="connsiteX29" fmla="*/ 54401 w 74647"/>
                <a:gd name="connsiteY29" fmla="*/ 43632 h 104079"/>
                <a:gd name="connsiteX30" fmla="*/ 59906 w 74647"/>
                <a:gd name="connsiteY30" fmla="*/ 43166 h 104079"/>
                <a:gd name="connsiteX31" fmla="*/ 63154 w 74647"/>
                <a:gd name="connsiteY31" fmla="*/ 39365 h 104079"/>
                <a:gd name="connsiteX32" fmla="*/ 67174 w 74647"/>
                <a:gd name="connsiteY32" fmla="*/ 35498 h 104079"/>
                <a:gd name="connsiteX33" fmla="*/ 68660 w 74647"/>
                <a:gd name="connsiteY33" fmla="*/ 30859 h 104079"/>
                <a:gd name="connsiteX34" fmla="*/ 69765 w 74647"/>
                <a:gd name="connsiteY34" fmla="*/ 26087 h 104079"/>
                <a:gd name="connsiteX35" fmla="*/ 65040 w 74647"/>
                <a:gd name="connsiteY35" fmla="*/ 24039 h 104079"/>
                <a:gd name="connsiteX36" fmla="*/ 60154 w 74647"/>
                <a:gd name="connsiteY36" fmla="*/ 24344 h 104079"/>
                <a:gd name="connsiteX37" fmla="*/ 55421 w 74647"/>
                <a:gd name="connsiteY37" fmla="*/ 24925 h 104079"/>
                <a:gd name="connsiteX38" fmla="*/ 50705 w 74647"/>
                <a:gd name="connsiteY38" fmla="*/ 23811 h 104079"/>
                <a:gd name="connsiteX39" fmla="*/ 44924 w 74647"/>
                <a:gd name="connsiteY39" fmla="*/ 24620 h 104079"/>
                <a:gd name="connsiteX40" fmla="*/ 40142 w 74647"/>
                <a:gd name="connsiteY40" fmla="*/ 24335 h 104079"/>
                <a:gd name="connsiteX41" fmla="*/ 34522 w 74647"/>
                <a:gd name="connsiteY41" fmla="*/ 23706 h 104079"/>
                <a:gd name="connsiteX42" fmla="*/ 29960 w 74647"/>
                <a:gd name="connsiteY42" fmla="*/ 21953 h 104079"/>
                <a:gd name="connsiteX43" fmla="*/ 28874 w 74647"/>
                <a:gd name="connsiteY43" fmla="*/ 16762 h 104079"/>
                <a:gd name="connsiteX44" fmla="*/ 28379 w 74647"/>
                <a:gd name="connsiteY44" fmla="*/ 11247 h 104079"/>
                <a:gd name="connsiteX45" fmla="*/ 26798 w 74647"/>
                <a:gd name="connsiteY45" fmla="*/ 6199 h 104079"/>
                <a:gd name="connsiteX46" fmla="*/ 23711 w 74647"/>
                <a:gd name="connsiteY46" fmla="*/ 9828 h 104079"/>
                <a:gd name="connsiteX47" fmla="*/ 19120 w 74647"/>
                <a:gd name="connsiteY47" fmla="*/ 8057 h 104079"/>
                <a:gd name="connsiteX48" fmla="*/ 16244 w 74647"/>
                <a:gd name="connsiteY48" fmla="*/ 3875 h 104079"/>
                <a:gd name="connsiteX49" fmla="*/ 11310 w 74647"/>
                <a:gd name="connsiteY49" fmla="*/ 4380 h 104079"/>
                <a:gd name="connsiteX50" fmla="*/ 8243 w 74647"/>
                <a:gd name="connsiteY50" fmla="*/ 389 h 104079"/>
                <a:gd name="connsiteX51" fmla="*/ 3452 w 74647"/>
                <a:gd name="connsiteY51" fmla="*/ -97 h 104079"/>
                <a:gd name="connsiteX52" fmla="*/ 3871 w 74647"/>
                <a:gd name="connsiteY52" fmla="*/ 4732 h 104079"/>
                <a:gd name="connsiteX53" fmla="*/ 861 w 74647"/>
                <a:gd name="connsiteY53" fmla="*/ 8485 h 104079"/>
                <a:gd name="connsiteX54" fmla="*/ 2480 w 74647"/>
                <a:gd name="connsiteY54" fmla="*/ 13114 h 104079"/>
                <a:gd name="connsiteX55" fmla="*/ 5757 w 74647"/>
                <a:gd name="connsiteY55" fmla="*/ 16677 h 104079"/>
                <a:gd name="connsiteX56" fmla="*/ 10272 w 74647"/>
                <a:gd name="connsiteY56" fmla="*/ 18325 h 104079"/>
                <a:gd name="connsiteX57" fmla="*/ 14549 w 74647"/>
                <a:gd name="connsiteY57" fmla="*/ 21715 h 104079"/>
                <a:gd name="connsiteX58" fmla="*/ 10367 w 74647"/>
                <a:gd name="connsiteY58" fmla="*/ 24049 h 104079"/>
                <a:gd name="connsiteX59" fmla="*/ 5576 w 74647"/>
                <a:gd name="connsiteY59" fmla="*/ 23773 h 104079"/>
                <a:gd name="connsiteX60" fmla="*/ 4281 w 74647"/>
                <a:gd name="connsiteY60" fmla="*/ 28430 h 104079"/>
                <a:gd name="connsiteX61" fmla="*/ 118 w 74647"/>
                <a:gd name="connsiteY61" fmla="*/ 30831 h 104079"/>
                <a:gd name="connsiteX62" fmla="*/ -158 w 74647"/>
                <a:gd name="connsiteY62" fmla="*/ 35879 h 104079"/>
                <a:gd name="connsiteX63" fmla="*/ 4062 w 74647"/>
                <a:gd name="connsiteY63" fmla="*/ 38270 h 104079"/>
                <a:gd name="connsiteX64" fmla="*/ 8605 w 74647"/>
                <a:gd name="connsiteY64" fmla="*/ 40032 h 104079"/>
                <a:gd name="connsiteX65" fmla="*/ 10310 w 74647"/>
                <a:gd name="connsiteY65" fmla="*/ 44651 h 104079"/>
                <a:gd name="connsiteX66" fmla="*/ 8110 w 74647"/>
                <a:gd name="connsiteY66" fmla="*/ 49024 h 104079"/>
                <a:gd name="connsiteX67" fmla="*/ 9919 w 74647"/>
                <a:gd name="connsiteY67" fmla="*/ 54491 h 104079"/>
                <a:gd name="connsiteX68" fmla="*/ 10929 w 74647"/>
                <a:gd name="connsiteY68" fmla="*/ 59263 h 104079"/>
                <a:gd name="connsiteX69" fmla="*/ 12567 w 74647"/>
                <a:gd name="connsiteY69" fmla="*/ 64016 h 104079"/>
                <a:gd name="connsiteX70" fmla="*/ 13986 w 74647"/>
                <a:gd name="connsiteY70" fmla="*/ 69255 h 104079"/>
                <a:gd name="connsiteX71" fmla="*/ 14616 w 74647"/>
                <a:gd name="connsiteY71" fmla="*/ 73979 h 104079"/>
                <a:gd name="connsiteX72" fmla="*/ 15939 w 74647"/>
                <a:gd name="connsiteY72" fmla="*/ 78894 h 104079"/>
                <a:gd name="connsiteX73" fmla="*/ 15396 w 74647"/>
                <a:gd name="connsiteY73" fmla="*/ 84057 h 104079"/>
                <a:gd name="connsiteX74" fmla="*/ 19177 w 74647"/>
                <a:gd name="connsiteY74" fmla="*/ 87381 h 104079"/>
                <a:gd name="connsiteX75" fmla="*/ 22112 w 74647"/>
                <a:gd name="connsiteY75" fmla="*/ 83494 h 104079"/>
                <a:gd name="connsiteX76" fmla="*/ 22254 w 74647"/>
                <a:gd name="connsiteY76" fmla="*/ 78570 h 104079"/>
                <a:gd name="connsiteX77" fmla="*/ 21597 w 74647"/>
                <a:gd name="connsiteY77" fmla="*/ 73827 h 104079"/>
                <a:gd name="connsiteX78" fmla="*/ 23159 w 74647"/>
                <a:gd name="connsiteY78" fmla="*/ 79799 h 104079"/>
                <a:gd name="connsiteX79" fmla="*/ 24664 w 74647"/>
                <a:gd name="connsiteY79" fmla="*/ 74484 h 104079"/>
                <a:gd name="connsiteX80" fmla="*/ 24483 w 74647"/>
                <a:gd name="connsiteY80" fmla="*/ 79761 h 104079"/>
                <a:gd name="connsiteX81" fmla="*/ 23292 w 74647"/>
                <a:gd name="connsiteY81" fmla="*/ 84542 h 104079"/>
                <a:gd name="connsiteX82" fmla="*/ 28341 w 74647"/>
                <a:gd name="connsiteY82" fmla="*/ 84218 h 104079"/>
                <a:gd name="connsiteX83" fmla="*/ 29103 w 74647"/>
                <a:gd name="connsiteY83" fmla="*/ 79275 h 104079"/>
                <a:gd name="connsiteX84" fmla="*/ 31503 w 74647"/>
                <a:gd name="connsiteY84" fmla="*/ 83494 h 104079"/>
                <a:gd name="connsiteX85" fmla="*/ 36142 w 74647"/>
                <a:gd name="connsiteY85" fmla="*/ 81828 h 104079"/>
                <a:gd name="connsiteX86" fmla="*/ 39619 w 74647"/>
                <a:gd name="connsiteY86" fmla="*/ 78399 h 104079"/>
                <a:gd name="connsiteX87" fmla="*/ 41762 w 74647"/>
                <a:gd name="connsiteY87" fmla="*/ 72588 h 104079"/>
                <a:gd name="connsiteX88" fmla="*/ 41828 w 74647"/>
                <a:gd name="connsiteY88" fmla="*/ 77646 h 104079"/>
                <a:gd name="connsiteX89" fmla="*/ 39552 w 74647"/>
                <a:gd name="connsiteY89" fmla="*/ 82723 h 104079"/>
                <a:gd name="connsiteX90" fmla="*/ 44419 w 74647"/>
                <a:gd name="connsiteY90" fmla="*/ 79437 h 104079"/>
                <a:gd name="connsiteX91" fmla="*/ 45353 w 74647"/>
                <a:gd name="connsiteY91" fmla="*/ 74246 h 104079"/>
                <a:gd name="connsiteX92" fmla="*/ 42895 w 74647"/>
                <a:gd name="connsiteY92" fmla="*/ 70121 h 104079"/>
                <a:gd name="connsiteX93" fmla="*/ 40856 w 74647"/>
                <a:gd name="connsiteY93" fmla="*/ 64968 h 104079"/>
                <a:gd name="connsiteX94" fmla="*/ 40952 w 74647"/>
                <a:gd name="connsiteY94" fmla="*/ 60177 h 104079"/>
                <a:gd name="connsiteX95" fmla="*/ 42961 w 74647"/>
                <a:gd name="connsiteY95" fmla="*/ 65768 h 104079"/>
                <a:gd name="connsiteX96" fmla="*/ 45619 w 74647"/>
                <a:gd name="connsiteY96" fmla="*/ 70779 h 104079"/>
                <a:gd name="connsiteX97" fmla="*/ 50105 w 74647"/>
                <a:gd name="connsiteY97" fmla="*/ 73179 h 104079"/>
                <a:gd name="connsiteX98" fmla="*/ 52486 w 74647"/>
                <a:gd name="connsiteY98" fmla="*/ 68235 h 104079"/>
                <a:gd name="connsiteX99" fmla="*/ 57211 w 74647"/>
                <a:gd name="connsiteY99" fmla="*/ 70217 h 104079"/>
                <a:gd name="connsiteX100" fmla="*/ 60002 w 74647"/>
                <a:gd name="connsiteY100" fmla="*/ 74655 h 104079"/>
                <a:gd name="connsiteX101" fmla="*/ 61364 w 74647"/>
                <a:gd name="connsiteY101" fmla="*/ 79275 h 104079"/>
                <a:gd name="connsiteX102" fmla="*/ 62745 w 74647"/>
                <a:gd name="connsiteY102" fmla="*/ 83999 h 104079"/>
                <a:gd name="connsiteX103" fmla="*/ 62031 w 74647"/>
                <a:gd name="connsiteY103" fmla="*/ 89171 h 104079"/>
                <a:gd name="connsiteX104" fmla="*/ 64669 w 74647"/>
                <a:gd name="connsiteY104" fmla="*/ 93477 h 104079"/>
                <a:gd name="connsiteX105" fmla="*/ 67269 w 74647"/>
                <a:gd name="connsiteY105" fmla="*/ 99116 h 104079"/>
                <a:gd name="connsiteX106" fmla="*/ 69708 w 74647"/>
                <a:gd name="connsiteY106" fmla="*/ 103897 h 1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74647" h="104079">
                  <a:moveTo>
                    <a:pt x="39352" y="82199"/>
                  </a:moveTo>
                  <a:lnTo>
                    <a:pt x="41542" y="77694"/>
                  </a:lnTo>
                  <a:lnTo>
                    <a:pt x="39352" y="82199"/>
                  </a:lnTo>
                  <a:close/>
                  <a:moveTo>
                    <a:pt x="46248" y="80294"/>
                  </a:moveTo>
                  <a:lnTo>
                    <a:pt x="47391" y="75227"/>
                  </a:lnTo>
                  <a:lnTo>
                    <a:pt x="45896" y="80037"/>
                  </a:lnTo>
                  <a:close/>
                  <a:moveTo>
                    <a:pt x="48601" y="80170"/>
                  </a:moveTo>
                  <a:lnTo>
                    <a:pt x="50353" y="75732"/>
                  </a:lnTo>
                  <a:lnTo>
                    <a:pt x="48601" y="80170"/>
                  </a:lnTo>
                  <a:close/>
                  <a:moveTo>
                    <a:pt x="70070" y="103983"/>
                  </a:moveTo>
                  <a:lnTo>
                    <a:pt x="68412" y="99068"/>
                  </a:lnTo>
                  <a:lnTo>
                    <a:pt x="67422" y="93839"/>
                  </a:lnTo>
                  <a:lnTo>
                    <a:pt x="72127" y="92981"/>
                  </a:lnTo>
                  <a:lnTo>
                    <a:pt x="74185" y="88648"/>
                  </a:lnTo>
                  <a:lnTo>
                    <a:pt x="74489" y="83580"/>
                  </a:lnTo>
                  <a:lnTo>
                    <a:pt x="74194" y="78598"/>
                  </a:lnTo>
                  <a:lnTo>
                    <a:pt x="73146" y="73217"/>
                  </a:lnTo>
                  <a:lnTo>
                    <a:pt x="72461" y="68388"/>
                  </a:lnTo>
                  <a:lnTo>
                    <a:pt x="70365" y="64102"/>
                  </a:lnTo>
                  <a:lnTo>
                    <a:pt x="70117" y="59272"/>
                  </a:lnTo>
                  <a:lnTo>
                    <a:pt x="69089" y="53110"/>
                  </a:lnTo>
                  <a:lnTo>
                    <a:pt x="64383" y="51719"/>
                  </a:lnTo>
                  <a:lnTo>
                    <a:pt x="62211" y="55958"/>
                  </a:lnTo>
                  <a:lnTo>
                    <a:pt x="60907" y="60615"/>
                  </a:lnTo>
                  <a:lnTo>
                    <a:pt x="58011" y="64426"/>
                  </a:lnTo>
                  <a:lnTo>
                    <a:pt x="55354" y="60177"/>
                  </a:lnTo>
                  <a:lnTo>
                    <a:pt x="52115" y="56672"/>
                  </a:lnTo>
                  <a:lnTo>
                    <a:pt x="50087" y="52081"/>
                  </a:lnTo>
                  <a:lnTo>
                    <a:pt x="51487" y="47423"/>
                  </a:lnTo>
                  <a:lnTo>
                    <a:pt x="54401" y="43632"/>
                  </a:lnTo>
                  <a:lnTo>
                    <a:pt x="59906" y="43166"/>
                  </a:lnTo>
                  <a:lnTo>
                    <a:pt x="63154" y="39365"/>
                  </a:lnTo>
                  <a:lnTo>
                    <a:pt x="67174" y="35498"/>
                  </a:lnTo>
                  <a:lnTo>
                    <a:pt x="68660" y="30859"/>
                  </a:lnTo>
                  <a:lnTo>
                    <a:pt x="69765" y="26087"/>
                  </a:lnTo>
                  <a:lnTo>
                    <a:pt x="65040" y="24039"/>
                  </a:lnTo>
                  <a:lnTo>
                    <a:pt x="60154" y="24344"/>
                  </a:lnTo>
                  <a:lnTo>
                    <a:pt x="55421" y="24925"/>
                  </a:lnTo>
                  <a:lnTo>
                    <a:pt x="50705" y="23811"/>
                  </a:lnTo>
                  <a:lnTo>
                    <a:pt x="44924" y="24620"/>
                  </a:lnTo>
                  <a:lnTo>
                    <a:pt x="40142" y="24335"/>
                  </a:lnTo>
                  <a:lnTo>
                    <a:pt x="34522" y="23706"/>
                  </a:lnTo>
                  <a:lnTo>
                    <a:pt x="29960" y="21953"/>
                  </a:lnTo>
                  <a:lnTo>
                    <a:pt x="28874" y="16762"/>
                  </a:lnTo>
                  <a:lnTo>
                    <a:pt x="28379" y="11247"/>
                  </a:lnTo>
                  <a:lnTo>
                    <a:pt x="26798" y="6199"/>
                  </a:lnTo>
                  <a:lnTo>
                    <a:pt x="23711" y="9828"/>
                  </a:lnTo>
                  <a:lnTo>
                    <a:pt x="19120" y="8057"/>
                  </a:lnTo>
                  <a:lnTo>
                    <a:pt x="16244" y="3875"/>
                  </a:lnTo>
                  <a:lnTo>
                    <a:pt x="11310" y="4380"/>
                  </a:lnTo>
                  <a:lnTo>
                    <a:pt x="8243" y="389"/>
                  </a:lnTo>
                  <a:lnTo>
                    <a:pt x="3452" y="-97"/>
                  </a:lnTo>
                  <a:lnTo>
                    <a:pt x="3871" y="4732"/>
                  </a:lnTo>
                  <a:lnTo>
                    <a:pt x="861" y="8485"/>
                  </a:lnTo>
                  <a:lnTo>
                    <a:pt x="2480" y="13114"/>
                  </a:lnTo>
                  <a:lnTo>
                    <a:pt x="5757" y="16677"/>
                  </a:lnTo>
                  <a:lnTo>
                    <a:pt x="10272" y="18325"/>
                  </a:lnTo>
                  <a:lnTo>
                    <a:pt x="14549" y="21715"/>
                  </a:lnTo>
                  <a:lnTo>
                    <a:pt x="10367" y="24049"/>
                  </a:lnTo>
                  <a:lnTo>
                    <a:pt x="5576" y="23773"/>
                  </a:lnTo>
                  <a:lnTo>
                    <a:pt x="4281" y="28430"/>
                  </a:lnTo>
                  <a:lnTo>
                    <a:pt x="118" y="30831"/>
                  </a:lnTo>
                  <a:lnTo>
                    <a:pt x="-158" y="35879"/>
                  </a:lnTo>
                  <a:lnTo>
                    <a:pt x="4062" y="38270"/>
                  </a:lnTo>
                  <a:lnTo>
                    <a:pt x="8605" y="40032"/>
                  </a:lnTo>
                  <a:lnTo>
                    <a:pt x="10310" y="44651"/>
                  </a:lnTo>
                  <a:lnTo>
                    <a:pt x="8110" y="49024"/>
                  </a:lnTo>
                  <a:lnTo>
                    <a:pt x="9919" y="54491"/>
                  </a:lnTo>
                  <a:lnTo>
                    <a:pt x="10929" y="59263"/>
                  </a:lnTo>
                  <a:lnTo>
                    <a:pt x="12567" y="64016"/>
                  </a:lnTo>
                  <a:lnTo>
                    <a:pt x="13986" y="69255"/>
                  </a:lnTo>
                  <a:lnTo>
                    <a:pt x="14616" y="73979"/>
                  </a:lnTo>
                  <a:lnTo>
                    <a:pt x="15939" y="78894"/>
                  </a:lnTo>
                  <a:lnTo>
                    <a:pt x="15396" y="84057"/>
                  </a:lnTo>
                  <a:lnTo>
                    <a:pt x="19177" y="87381"/>
                  </a:lnTo>
                  <a:lnTo>
                    <a:pt x="22112" y="83494"/>
                  </a:lnTo>
                  <a:lnTo>
                    <a:pt x="22254" y="78570"/>
                  </a:lnTo>
                  <a:lnTo>
                    <a:pt x="21597" y="73827"/>
                  </a:lnTo>
                  <a:lnTo>
                    <a:pt x="23159" y="79799"/>
                  </a:lnTo>
                  <a:lnTo>
                    <a:pt x="24664" y="74484"/>
                  </a:lnTo>
                  <a:lnTo>
                    <a:pt x="24483" y="79761"/>
                  </a:lnTo>
                  <a:lnTo>
                    <a:pt x="23292" y="84542"/>
                  </a:lnTo>
                  <a:lnTo>
                    <a:pt x="28341" y="84218"/>
                  </a:lnTo>
                  <a:lnTo>
                    <a:pt x="29103" y="79275"/>
                  </a:lnTo>
                  <a:lnTo>
                    <a:pt x="31503" y="83494"/>
                  </a:lnTo>
                  <a:lnTo>
                    <a:pt x="36142" y="81828"/>
                  </a:lnTo>
                  <a:lnTo>
                    <a:pt x="39619" y="78399"/>
                  </a:lnTo>
                  <a:lnTo>
                    <a:pt x="41762" y="72588"/>
                  </a:lnTo>
                  <a:lnTo>
                    <a:pt x="41828" y="77646"/>
                  </a:lnTo>
                  <a:lnTo>
                    <a:pt x="39552" y="82723"/>
                  </a:lnTo>
                  <a:lnTo>
                    <a:pt x="44419" y="79437"/>
                  </a:lnTo>
                  <a:lnTo>
                    <a:pt x="45353" y="74246"/>
                  </a:lnTo>
                  <a:lnTo>
                    <a:pt x="42895" y="70121"/>
                  </a:lnTo>
                  <a:lnTo>
                    <a:pt x="40856" y="64968"/>
                  </a:lnTo>
                  <a:lnTo>
                    <a:pt x="40952" y="60177"/>
                  </a:lnTo>
                  <a:lnTo>
                    <a:pt x="42961" y="65768"/>
                  </a:lnTo>
                  <a:lnTo>
                    <a:pt x="45619" y="70779"/>
                  </a:lnTo>
                  <a:lnTo>
                    <a:pt x="50105" y="73179"/>
                  </a:lnTo>
                  <a:lnTo>
                    <a:pt x="52486" y="68235"/>
                  </a:lnTo>
                  <a:lnTo>
                    <a:pt x="57211" y="70217"/>
                  </a:lnTo>
                  <a:lnTo>
                    <a:pt x="60002" y="74655"/>
                  </a:lnTo>
                  <a:lnTo>
                    <a:pt x="61364" y="79275"/>
                  </a:lnTo>
                  <a:lnTo>
                    <a:pt x="62745" y="83999"/>
                  </a:lnTo>
                  <a:lnTo>
                    <a:pt x="62031" y="89171"/>
                  </a:lnTo>
                  <a:lnTo>
                    <a:pt x="64669" y="93477"/>
                  </a:lnTo>
                  <a:lnTo>
                    <a:pt x="67269" y="99116"/>
                  </a:lnTo>
                  <a:lnTo>
                    <a:pt x="69708" y="103897"/>
                  </a:lnTo>
                  <a:close/>
                </a:path>
              </a:pathLst>
            </a:custGeom>
            <a:solidFill>
              <a:srgbClr val="768EEB"/>
            </a:solidFill>
            <a:ln w="0" cap="flat">
              <a:solidFill>
                <a:srgbClr val="768EEB"/>
              </a:solidFill>
              <a:prstDash val="solid"/>
              <a:miter/>
            </a:ln>
          </p:spPr>
          <p:txBody>
            <a:bodyPr rtlCol="0" anchor="ctr"/>
            <a:lstStyle/>
            <a:p>
              <a:endParaRPr lang="de-DE"/>
            </a:p>
          </p:txBody>
        </p:sp>
        <p:sp>
          <p:nvSpPr>
            <p:cNvPr id="131" name="Freihandform: Form 130">
              <a:extLst>
                <a:ext uri="{FF2B5EF4-FFF2-40B4-BE49-F238E27FC236}">
                  <a16:creationId xmlns:a16="http://schemas.microsoft.com/office/drawing/2014/main" id="{F583873B-883E-218A-BCBC-9B34150BBEE3}"/>
                </a:ext>
              </a:extLst>
            </p:cNvPr>
            <p:cNvSpPr/>
            <p:nvPr/>
          </p:nvSpPr>
          <p:spPr>
            <a:xfrm>
              <a:off x="7744409" y="4682498"/>
              <a:ext cx="34473" cy="100931"/>
            </a:xfrm>
            <a:custGeom>
              <a:avLst/>
              <a:gdLst>
                <a:gd name="connsiteX0" fmla="*/ 20044 w 28508"/>
                <a:gd name="connsiteY0" fmla="*/ 83371 h 83467"/>
                <a:gd name="connsiteX1" fmla="*/ 27150 w 28508"/>
                <a:gd name="connsiteY1" fmla="*/ 81323 h 83467"/>
                <a:gd name="connsiteX2" fmla="*/ 28350 w 28508"/>
                <a:gd name="connsiteY2" fmla="*/ 76284 h 83467"/>
                <a:gd name="connsiteX3" fmla="*/ 26626 w 28508"/>
                <a:gd name="connsiteY3" fmla="*/ 70826 h 83467"/>
                <a:gd name="connsiteX4" fmla="*/ 27407 w 28508"/>
                <a:gd name="connsiteY4" fmla="*/ 64454 h 83467"/>
                <a:gd name="connsiteX5" fmla="*/ 27369 w 28508"/>
                <a:gd name="connsiteY5" fmla="*/ 58253 h 83467"/>
                <a:gd name="connsiteX6" fmla="*/ 27293 w 28508"/>
                <a:gd name="connsiteY6" fmla="*/ 51395 h 83467"/>
                <a:gd name="connsiteX7" fmla="*/ 27245 w 28508"/>
                <a:gd name="connsiteY7" fmla="*/ 45937 h 83467"/>
                <a:gd name="connsiteX8" fmla="*/ 27131 w 28508"/>
                <a:gd name="connsiteY8" fmla="*/ 37184 h 83467"/>
                <a:gd name="connsiteX9" fmla="*/ 26131 w 28508"/>
                <a:gd name="connsiteY9" fmla="*/ 32345 h 83467"/>
                <a:gd name="connsiteX10" fmla="*/ 23245 w 28508"/>
                <a:gd name="connsiteY10" fmla="*/ 27164 h 83467"/>
                <a:gd name="connsiteX11" fmla="*/ 22749 w 28508"/>
                <a:gd name="connsiteY11" fmla="*/ 22325 h 83467"/>
                <a:gd name="connsiteX12" fmla="*/ 19273 w 28508"/>
                <a:gd name="connsiteY12" fmla="*/ 16400 h 83467"/>
                <a:gd name="connsiteX13" fmla="*/ 13053 w 28508"/>
                <a:gd name="connsiteY13" fmla="*/ 12095 h 83467"/>
                <a:gd name="connsiteX14" fmla="*/ 13443 w 28508"/>
                <a:gd name="connsiteY14" fmla="*/ 6980 h 83467"/>
                <a:gd name="connsiteX15" fmla="*/ 15292 w 28508"/>
                <a:gd name="connsiteY15" fmla="*/ 1675 h 83467"/>
                <a:gd name="connsiteX16" fmla="*/ 8472 w 28508"/>
                <a:gd name="connsiteY16" fmla="*/ 2760 h 83467"/>
                <a:gd name="connsiteX17" fmla="*/ 851 w 28508"/>
                <a:gd name="connsiteY17" fmla="*/ -97 h 83467"/>
                <a:gd name="connsiteX18" fmla="*/ -158 w 28508"/>
                <a:gd name="connsiteY18" fmla="*/ 4666 h 83467"/>
                <a:gd name="connsiteX19" fmla="*/ 2566 w 28508"/>
                <a:gd name="connsiteY19" fmla="*/ 9580 h 83467"/>
                <a:gd name="connsiteX20" fmla="*/ 5967 w 28508"/>
                <a:gd name="connsiteY20" fmla="*/ 13257 h 83467"/>
                <a:gd name="connsiteX21" fmla="*/ 7033 w 28508"/>
                <a:gd name="connsiteY21" fmla="*/ 17934 h 83467"/>
                <a:gd name="connsiteX22" fmla="*/ 5576 w 28508"/>
                <a:gd name="connsiteY22" fmla="*/ 23077 h 83467"/>
                <a:gd name="connsiteX23" fmla="*/ 4299 w 28508"/>
                <a:gd name="connsiteY23" fmla="*/ 27859 h 83467"/>
                <a:gd name="connsiteX24" fmla="*/ 9386 w 28508"/>
                <a:gd name="connsiteY24" fmla="*/ 28107 h 83467"/>
                <a:gd name="connsiteX25" fmla="*/ 8148 w 28508"/>
                <a:gd name="connsiteY25" fmla="*/ 32812 h 83467"/>
                <a:gd name="connsiteX26" fmla="*/ 8405 w 28508"/>
                <a:gd name="connsiteY26" fmla="*/ 37888 h 83467"/>
                <a:gd name="connsiteX27" fmla="*/ 9529 w 28508"/>
                <a:gd name="connsiteY27" fmla="*/ 42794 h 83467"/>
                <a:gd name="connsiteX28" fmla="*/ 12301 w 28508"/>
                <a:gd name="connsiteY28" fmla="*/ 47118 h 83467"/>
                <a:gd name="connsiteX29" fmla="*/ 10081 w 28508"/>
                <a:gd name="connsiteY29" fmla="*/ 52081 h 83467"/>
                <a:gd name="connsiteX30" fmla="*/ 10576 w 28508"/>
                <a:gd name="connsiteY30" fmla="*/ 56853 h 83467"/>
                <a:gd name="connsiteX31" fmla="*/ 9062 w 28508"/>
                <a:gd name="connsiteY31" fmla="*/ 61482 h 83467"/>
                <a:gd name="connsiteX32" fmla="*/ 9986 w 28508"/>
                <a:gd name="connsiteY32" fmla="*/ 66730 h 83467"/>
                <a:gd name="connsiteX33" fmla="*/ 9005 w 28508"/>
                <a:gd name="connsiteY33" fmla="*/ 71445 h 83467"/>
                <a:gd name="connsiteX34" fmla="*/ 11796 w 28508"/>
                <a:gd name="connsiteY34" fmla="*/ 75446 h 83467"/>
                <a:gd name="connsiteX35" fmla="*/ 14958 w 28508"/>
                <a:gd name="connsiteY35" fmla="*/ 79656 h 83467"/>
                <a:gd name="connsiteX36" fmla="*/ 20044 w 28508"/>
                <a:gd name="connsiteY36" fmla="*/ 82428 h 8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508" h="83467">
                  <a:moveTo>
                    <a:pt x="20044" y="83371"/>
                  </a:moveTo>
                  <a:lnTo>
                    <a:pt x="27150" y="81323"/>
                  </a:lnTo>
                  <a:lnTo>
                    <a:pt x="28350" y="76284"/>
                  </a:lnTo>
                  <a:lnTo>
                    <a:pt x="26626" y="70826"/>
                  </a:lnTo>
                  <a:lnTo>
                    <a:pt x="27407" y="64454"/>
                  </a:lnTo>
                  <a:lnTo>
                    <a:pt x="27369" y="58253"/>
                  </a:lnTo>
                  <a:lnTo>
                    <a:pt x="27293" y="51395"/>
                  </a:lnTo>
                  <a:lnTo>
                    <a:pt x="27245" y="45937"/>
                  </a:lnTo>
                  <a:lnTo>
                    <a:pt x="27131" y="37184"/>
                  </a:lnTo>
                  <a:lnTo>
                    <a:pt x="26131" y="32345"/>
                  </a:lnTo>
                  <a:lnTo>
                    <a:pt x="23245" y="27164"/>
                  </a:lnTo>
                  <a:lnTo>
                    <a:pt x="22749" y="22325"/>
                  </a:lnTo>
                  <a:lnTo>
                    <a:pt x="19273" y="16400"/>
                  </a:lnTo>
                  <a:lnTo>
                    <a:pt x="13053" y="12095"/>
                  </a:lnTo>
                  <a:lnTo>
                    <a:pt x="13443" y="6980"/>
                  </a:lnTo>
                  <a:lnTo>
                    <a:pt x="15292" y="1675"/>
                  </a:lnTo>
                  <a:lnTo>
                    <a:pt x="8472" y="2760"/>
                  </a:lnTo>
                  <a:lnTo>
                    <a:pt x="851" y="-97"/>
                  </a:lnTo>
                  <a:lnTo>
                    <a:pt x="-158" y="4666"/>
                  </a:lnTo>
                  <a:lnTo>
                    <a:pt x="2566" y="9580"/>
                  </a:lnTo>
                  <a:lnTo>
                    <a:pt x="5967" y="13257"/>
                  </a:lnTo>
                  <a:lnTo>
                    <a:pt x="7033" y="17934"/>
                  </a:lnTo>
                  <a:lnTo>
                    <a:pt x="5576" y="23077"/>
                  </a:lnTo>
                  <a:lnTo>
                    <a:pt x="4299" y="27859"/>
                  </a:lnTo>
                  <a:lnTo>
                    <a:pt x="9386" y="28107"/>
                  </a:lnTo>
                  <a:lnTo>
                    <a:pt x="8148" y="32812"/>
                  </a:lnTo>
                  <a:lnTo>
                    <a:pt x="8405" y="37888"/>
                  </a:lnTo>
                  <a:lnTo>
                    <a:pt x="9529" y="42794"/>
                  </a:lnTo>
                  <a:lnTo>
                    <a:pt x="12301" y="47118"/>
                  </a:lnTo>
                  <a:lnTo>
                    <a:pt x="10081" y="52081"/>
                  </a:lnTo>
                  <a:lnTo>
                    <a:pt x="10576" y="56853"/>
                  </a:lnTo>
                  <a:lnTo>
                    <a:pt x="9062" y="61482"/>
                  </a:lnTo>
                  <a:lnTo>
                    <a:pt x="9986" y="66730"/>
                  </a:lnTo>
                  <a:lnTo>
                    <a:pt x="9005" y="71445"/>
                  </a:lnTo>
                  <a:lnTo>
                    <a:pt x="11796" y="75446"/>
                  </a:lnTo>
                  <a:lnTo>
                    <a:pt x="14958" y="79656"/>
                  </a:lnTo>
                  <a:lnTo>
                    <a:pt x="20044" y="82428"/>
                  </a:lnTo>
                  <a:close/>
                </a:path>
              </a:pathLst>
            </a:custGeom>
            <a:solidFill>
              <a:srgbClr val="768EEB"/>
            </a:solidFill>
            <a:ln w="0" cap="flat">
              <a:solidFill>
                <a:srgbClr val="768EEB"/>
              </a:solidFill>
              <a:prstDash val="solid"/>
              <a:miter/>
            </a:ln>
          </p:spPr>
          <p:txBody>
            <a:bodyPr rtlCol="0" anchor="ctr"/>
            <a:lstStyle/>
            <a:p>
              <a:endParaRPr lang="de-DE"/>
            </a:p>
          </p:txBody>
        </p:sp>
        <p:sp>
          <p:nvSpPr>
            <p:cNvPr id="132" name="Freihandform: Form 131">
              <a:extLst>
                <a:ext uri="{FF2B5EF4-FFF2-40B4-BE49-F238E27FC236}">
                  <a16:creationId xmlns:a16="http://schemas.microsoft.com/office/drawing/2014/main" id="{6383CFF9-5179-1CE1-4EBC-71574C5F4AF4}"/>
                </a:ext>
              </a:extLst>
            </p:cNvPr>
            <p:cNvSpPr/>
            <p:nvPr/>
          </p:nvSpPr>
          <p:spPr>
            <a:xfrm>
              <a:off x="7875093" y="4901075"/>
              <a:ext cx="4721" cy="4364"/>
            </a:xfrm>
            <a:custGeom>
              <a:avLst/>
              <a:gdLst>
                <a:gd name="connsiteX0" fmla="*/ -158 w 3904"/>
                <a:gd name="connsiteY0" fmla="*/ 3513 h 3609"/>
                <a:gd name="connsiteX1" fmla="*/ 3747 w 3904"/>
                <a:gd name="connsiteY1" fmla="*/ -97 h 3609"/>
                <a:gd name="connsiteX2" fmla="*/ -158 w 3904"/>
                <a:gd name="connsiteY2" fmla="*/ 3513 h 3609"/>
              </a:gdLst>
              <a:ahLst/>
              <a:cxnLst>
                <a:cxn ang="0">
                  <a:pos x="connsiteX0" y="connsiteY0"/>
                </a:cxn>
                <a:cxn ang="0">
                  <a:pos x="connsiteX1" y="connsiteY1"/>
                </a:cxn>
                <a:cxn ang="0">
                  <a:pos x="connsiteX2" y="connsiteY2"/>
                </a:cxn>
              </a:cxnLst>
              <a:rect l="l" t="t" r="r" b="b"/>
              <a:pathLst>
                <a:path w="3904" h="3609">
                  <a:moveTo>
                    <a:pt x="-158" y="3513"/>
                  </a:moveTo>
                  <a:lnTo>
                    <a:pt x="3747" y="-97"/>
                  </a:lnTo>
                  <a:lnTo>
                    <a:pt x="-158" y="3513"/>
                  </a:lnTo>
                  <a:close/>
                </a:path>
              </a:pathLst>
            </a:custGeom>
            <a:solidFill>
              <a:srgbClr val="768EEB"/>
            </a:solidFill>
            <a:ln w="0" cap="flat">
              <a:solidFill>
                <a:srgbClr val="768EEB"/>
              </a:solidFill>
              <a:prstDash val="solid"/>
              <a:miter/>
            </a:ln>
          </p:spPr>
          <p:txBody>
            <a:bodyPr rtlCol="0" anchor="ctr"/>
            <a:lstStyle/>
            <a:p>
              <a:endParaRPr lang="de-DE"/>
            </a:p>
          </p:txBody>
        </p:sp>
        <p:sp>
          <p:nvSpPr>
            <p:cNvPr id="133" name="Freihandform: Form 132">
              <a:extLst>
                <a:ext uri="{FF2B5EF4-FFF2-40B4-BE49-F238E27FC236}">
                  <a16:creationId xmlns:a16="http://schemas.microsoft.com/office/drawing/2014/main" id="{C57F5FB4-6E3E-5E4B-E794-33A51AF4E6D3}"/>
                </a:ext>
              </a:extLst>
            </p:cNvPr>
            <p:cNvSpPr/>
            <p:nvPr/>
          </p:nvSpPr>
          <p:spPr>
            <a:xfrm>
              <a:off x="7895652" y="4101117"/>
              <a:ext cx="80429" cy="170131"/>
            </a:xfrm>
            <a:custGeom>
              <a:avLst/>
              <a:gdLst>
                <a:gd name="connsiteX0" fmla="*/ 55173 w 66512"/>
                <a:gd name="connsiteY0" fmla="*/ 74246 h 140693"/>
                <a:gd name="connsiteX1" fmla="*/ 55840 w 66512"/>
                <a:gd name="connsiteY1" fmla="*/ 68978 h 140693"/>
                <a:gd name="connsiteX2" fmla="*/ 53115 w 66512"/>
                <a:gd name="connsiteY2" fmla="*/ 72931 h 140693"/>
                <a:gd name="connsiteX3" fmla="*/ 33236 w 66512"/>
                <a:gd name="connsiteY3" fmla="*/ 140597 h 140693"/>
                <a:gd name="connsiteX4" fmla="*/ 37742 w 66512"/>
                <a:gd name="connsiteY4" fmla="*/ 138530 h 140693"/>
                <a:gd name="connsiteX5" fmla="*/ 41676 w 66512"/>
                <a:gd name="connsiteY5" fmla="*/ 135244 h 140693"/>
                <a:gd name="connsiteX6" fmla="*/ 45029 w 66512"/>
                <a:gd name="connsiteY6" fmla="*/ 129633 h 140693"/>
                <a:gd name="connsiteX7" fmla="*/ 45390 w 66512"/>
                <a:gd name="connsiteY7" fmla="*/ 124023 h 140693"/>
                <a:gd name="connsiteX8" fmla="*/ 43276 w 66512"/>
                <a:gd name="connsiteY8" fmla="*/ 118499 h 140693"/>
                <a:gd name="connsiteX9" fmla="*/ 44867 w 66512"/>
                <a:gd name="connsiteY9" fmla="*/ 113384 h 140693"/>
                <a:gd name="connsiteX10" fmla="*/ 49238 w 66512"/>
                <a:gd name="connsiteY10" fmla="*/ 111441 h 140693"/>
                <a:gd name="connsiteX11" fmla="*/ 51401 w 66512"/>
                <a:gd name="connsiteY11" fmla="*/ 106888 h 140693"/>
                <a:gd name="connsiteX12" fmla="*/ 56868 w 66512"/>
                <a:gd name="connsiteY12" fmla="*/ 103040 h 140693"/>
                <a:gd name="connsiteX13" fmla="*/ 61202 w 66512"/>
                <a:gd name="connsiteY13" fmla="*/ 100744 h 140693"/>
                <a:gd name="connsiteX14" fmla="*/ 65650 w 66512"/>
                <a:gd name="connsiteY14" fmla="*/ 98573 h 140693"/>
                <a:gd name="connsiteX15" fmla="*/ 64964 w 66512"/>
                <a:gd name="connsiteY15" fmla="*/ 93553 h 140693"/>
                <a:gd name="connsiteX16" fmla="*/ 65260 w 66512"/>
                <a:gd name="connsiteY16" fmla="*/ 88400 h 140693"/>
                <a:gd name="connsiteX17" fmla="*/ 66355 w 66512"/>
                <a:gd name="connsiteY17" fmla="*/ 83494 h 140693"/>
                <a:gd name="connsiteX18" fmla="*/ 61202 w 66512"/>
                <a:gd name="connsiteY18" fmla="*/ 82723 h 140693"/>
                <a:gd name="connsiteX19" fmla="*/ 58611 w 66512"/>
                <a:gd name="connsiteY19" fmla="*/ 78275 h 140693"/>
                <a:gd name="connsiteX20" fmla="*/ 53782 w 66512"/>
                <a:gd name="connsiteY20" fmla="*/ 77208 h 140693"/>
                <a:gd name="connsiteX21" fmla="*/ 49981 w 66512"/>
                <a:gd name="connsiteY21" fmla="*/ 73827 h 140693"/>
                <a:gd name="connsiteX22" fmla="*/ 45276 w 66512"/>
                <a:gd name="connsiteY22" fmla="*/ 71931 h 140693"/>
                <a:gd name="connsiteX23" fmla="*/ 41942 w 66512"/>
                <a:gd name="connsiteY23" fmla="*/ 68340 h 140693"/>
                <a:gd name="connsiteX24" fmla="*/ 41828 w 66512"/>
                <a:gd name="connsiteY24" fmla="*/ 61673 h 140693"/>
                <a:gd name="connsiteX25" fmla="*/ 45990 w 66512"/>
                <a:gd name="connsiteY25" fmla="*/ 58587 h 140693"/>
                <a:gd name="connsiteX26" fmla="*/ 50439 w 66512"/>
                <a:gd name="connsiteY26" fmla="*/ 55920 h 140693"/>
                <a:gd name="connsiteX27" fmla="*/ 53477 w 66512"/>
                <a:gd name="connsiteY27" fmla="*/ 51967 h 140693"/>
                <a:gd name="connsiteX28" fmla="*/ 55849 w 66512"/>
                <a:gd name="connsiteY28" fmla="*/ 47566 h 140693"/>
                <a:gd name="connsiteX29" fmla="*/ 59011 w 66512"/>
                <a:gd name="connsiteY29" fmla="*/ 42384 h 140693"/>
                <a:gd name="connsiteX30" fmla="*/ 57926 w 66512"/>
                <a:gd name="connsiteY30" fmla="*/ 37308 h 140693"/>
                <a:gd name="connsiteX31" fmla="*/ 55201 w 66512"/>
                <a:gd name="connsiteY31" fmla="*/ 33222 h 140693"/>
                <a:gd name="connsiteX32" fmla="*/ 51230 w 66512"/>
                <a:gd name="connsiteY32" fmla="*/ 30374 h 140693"/>
                <a:gd name="connsiteX33" fmla="*/ 49077 w 66512"/>
                <a:gd name="connsiteY33" fmla="*/ 25992 h 140693"/>
                <a:gd name="connsiteX34" fmla="*/ 48944 w 66512"/>
                <a:gd name="connsiteY34" fmla="*/ 20077 h 140693"/>
                <a:gd name="connsiteX35" fmla="*/ 53877 w 66512"/>
                <a:gd name="connsiteY35" fmla="*/ 17229 h 140693"/>
                <a:gd name="connsiteX36" fmla="*/ 56078 w 66512"/>
                <a:gd name="connsiteY36" fmla="*/ 12562 h 140693"/>
                <a:gd name="connsiteX37" fmla="*/ 59326 w 66512"/>
                <a:gd name="connsiteY37" fmla="*/ 8628 h 140693"/>
                <a:gd name="connsiteX38" fmla="*/ 55478 w 66512"/>
                <a:gd name="connsiteY38" fmla="*/ 5094 h 140693"/>
                <a:gd name="connsiteX39" fmla="*/ 51410 w 66512"/>
                <a:gd name="connsiteY39" fmla="*/ 8399 h 140693"/>
                <a:gd name="connsiteX40" fmla="*/ 47258 w 66512"/>
                <a:gd name="connsiteY40" fmla="*/ 11895 h 140693"/>
                <a:gd name="connsiteX41" fmla="*/ 44990 w 66512"/>
                <a:gd name="connsiteY41" fmla="*/ 7399 h 140693"/>
                <a:gd name="connsiteX42" fmla="*/ 42743 w 66512"/>
                <a:gd name="connsiteY42" fmla="*/ 3075 h 140693"/>
                <a:gd name="connsiteX43" fmla="*/ 38580 w 66512"/>
                <a:gd name="connsiteY43" fmla="*/ 389 h 140693"/>
                <a:gd name="connsiteX44" fmla="*/ 33475 w 66512"/>
                <a:gd name="connsiteY44" fmla="*/ -97 h 140693"/>
                <a:gd name="connsiteX45" fmla="*/ 28265 w 66512"/>
                <a:gd name="connsiteY45" fmla="*/ 1513 h 140693"/>
                <a:gd name="connsiteX46" fmla="*/ 23750 w 66512"/>
                <a:gd name="connsiteY46" fmla="*/ 3827 h 140693"/>
                <a:gd name="connsiteX47" fmla="*/ 19683 w 66512"/>
                <a:gd name="connsiteY47" fmla="*/ 6637 h 140693"/>
                <a:gd name="connsiteX48" fmla="*/ 16911 w 66512"/>
                <a:gd name="connsiteY48" fmla="*/ 10695 h 140693"/>
                <a:gd name="connsiteX49" fmla="*/ 12844 w 66512"/>
                <a:gd name="connsiteY49" fmla="*/ 14810 h 140693"/>
                <a:gd name="connsiteX50" fmla="*/ 13910 w 66512"/>
                <a:gd name="connsiteY50" fmla="*/ 20334 h 140693"/>
                <a:gd name="connsiteX51" fmla="*/ 12367 w 66512"/>
                <a:gd name="connsiteY51" fmla="*/ 25735 h 140693"/>
                <a:gd name="connsiteX52" fmla="*/ 11720 w 66512"/>
                <a:gd name="connsiteY52" fmla="*/ 31412 h 140693"/>
                <a:gd name="connsiteX53" fmla="*/ 13453 w 66512"/>
                <a:gd name="connsiteY53" fmla="*/ 36069 h 140693"/>
                <a:gd name="connsiteX54" fmla="*/ 12977 w 66512"/>
                <a:gd name="connsiteY54" fmla="*/ 41232 h 140693"/>
                <a:gd name="connsiteX55" fmla="*/ 12663 w 66512"/>
                <a:gd name="connsiteY55" fmla="*/ 46709 h 140693"/>
                <a:gd name="connsiteX56" fmla="*/ 12120 w 66512"/>
                <a:gd name="connsiteY56" fmla="*/ 51519 h 140693"/>
                <a:gd name="connsiteX57" fmla="*/ 9948 w 66512"/>
                <a:gd name="connsiteY57" fmla="*/ 56024 h 140693"/>
                <a:gd name="connsiteX58" fmla="*/ 5071 w 66512"/>
                <a:gd name="connsiteY58" fmla="*/ 58853 h 140693"/>
                <a:gd name="connsiteX59" fmla="*/ 2862 w 66512"/>
                <a:gd name="connsiteY59" fmla="*/ 63549 h 140693"/>
                <a:gd name="connsiteX60" fmla="*/ -158 w 66512"/>
                <a:gd name="connsiteY60" fmla="*/ 67454 h 140693"/>
                <a:gd name="connsiteX61" fmla="*/ 242 w 66512"/>
                <a:gd name="connsiteY61" fmla="*/ 72379 h 140693"/>
                <a:gd name="connsiteX62" fmla="*/ 3090 w 66512"/>
                <a:gd name="connsiteY62" fmla="*/ 78389 h 140693"/>
                <a:gd name="connsiteX63" fmla="*/ 4671 w 66512"/>
                <a:gd name="connsiteY63" fmla="*/ 83075 h 140693"/>
                <a:gd name="connsiteX64" fmla="*/ 9386 w 66512"/>
                <a:gd name="connsiteY64" fmla="*/ 84818 h 140693"/>
                <a:gd name="connsiteX65" fmla="*/ 12787 w 66512"/>
                <a:gd name="connsiteY65" fmla="*/ 90267 h 140693"/>
                <a:gd name="connsiteX66" fmla="*/ 13349 w 66512"/>
                <a:gd name="connsiteY66" fmla="*/ 96563 h 140693"/>
                <a:gd name="connsiteX67" fmla="*/ 17758 w 66512"/>
                <a:gd name="connsiteY67" fmla="*/ 99677 h 140693"/>
                <a:gd name="connsiteX68" fmla="*/ 25245 w 66512"/>
                <a:gd name="connsiteY68" fmla="*/ 104745 h 140693"/>
                <a:gd name="connsiteX69" fmla="*/ 27074 w 66512"/>
                <a:gd name="connsiteY69" fmla="*/ 112698 h 140693"/>
                <a:gd name="connsiteX70" fmla="*/ 29931 w 66512"/>
                <a:gd name="connsiteY70" fmla="*/ 125785 h 140693"/>
                <a:gd name="connsiteX71" fmla="*/ 31827 w 66512"/>
                <a:gd name="connsiteY71" fmla="*/ 134272 h 140693"/>
                <a:gd name="connsiteX72" fmla="*/ 33236 w 66512"/>
                <a:gd name="connsiteY72" fmla="*/ 140597 h 14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6512" h="140693">
                  <a:moveTo>
                    <a:pt x="55173" y="74246"/>
                  </a:moveTo>
                  <a:lnTo>
                    <a:pt x="55840" y="68978"/>
                  </a:lnTo>
                  <a:lnTo>
                    <a:pt x="53115" y="72931"/>
                  </a:lnTo>
                  <a:close/>
                  <a:moveTo>
                    <a:pt x="33236" y="140597"/>
                  </a:moveTo>
                  <a:lnTo>
                    <a:pt x="37742" y="138530"/>
                  </a:lnTo>
                  <a:lnTo>
                    <a:pt x="41676" y="135244"/>
                  </a:lnTo>
                  <a:lnTo>
                    <a:pt x="45029" y="129633"/>
                  </a:lnTo>
                  <a:lnTo>
                    <a:pt x="45390" y="124023"/>
                  </a:lnTo>
                  <a:lnTo>
                    <a:pt x="43276" y="118499"/>
                  </a:lnTo>
                  <a:lnTo>
                    <a:pt x="44867" y="113384"/>
                  </a:lnTo>
                  <a:lnTo>
                    <a:pt x="49238" y="111441"/>
                  </a:lnTo>
                  <a:lnTo>
                    <a:pt x="51401" y="106888"/>
                  </a:lnTo>
                  <a:lnTo>
                    <a:pt x="56868" y="103040"/>
                  </a:lnTo>
                  <a:lnTo>
                    <a:pt x="61202" y="100744"/>
                  </a:lnTo>
                  <a:lnTo>
                    <a:pt x="65650" y="98573"/>
                  </a:lnTo>
                  <a:lnTo>
                    <a:pt x="64964" y="93553"/>
                  </a:lnTo>
                  <a:lnTo>
                    <a:pt x="65260" y="88400"/>
                  </a:lnTo>
                  <a:lnTo>
                    <a:pt x="66355" y="83494"/>
                  </a:lnTo>
                  <a:lnTo>
                    <a:pt x="61202" y="82723"/>
                  </a:lnTo>
                  <a:lnTo>
                    <a:pt x="58611" y="78275"/>
                  </a:lnTo>
                  <a:lnTo>
                    <a:pt x="53782" y="77208"/>
                  </a:lnTo>
                  <a:lnTo>
                    <a:pt x="49981" y="73827"/>
                  </a:lnTo>
                  <a:lnTo>
                    <a:pt x="45276" y="71931"/>
                  </a:lnTo>
                  <a:lnTo>
                    <a:pt x="41942" y="68340"/>
                  </a:lnTo>
                  <a:lnTo>
                    <a:pt x="41828" y="61673"/>
                  </a:lnTo>
                  <a:lnTo>
                    <a:pt x="45990" y="58587"/>
                  </a:lnTo>
                  <a:lnTo>
                    <a:pt x="50439" y="55920"/>
                  </a:lnTo>
                  <a:lnTo>
                    <a:pt x="53477" y="51967"/>
                  </a:lnTo>
                  <a:lnTo>
                    <a:pt x="55849" y="47566"/>
                  </a:lnTo>
                  <a:lnTo>
                    <a:pt x="59011" y="42384"/>
                  </a:lnTo>
                  <a:lnTo>
                    <a:pt x="57926" y="37308"/>
                  </a:lnTo>
                  <a:lnTo>
                    <a:pt x="55201" y="33222"/>
                  </a:lnTo>
                  <a:lnTo>
                    <a:pt x="51230" y="30374"/>
                  </a:lnTo>
                  <a:lnTo>
                    <a:pt x="49077" y="25992"/>
                  </a:lnTo>
                  <a:lnTo>
                    <a:pt x="48944" y="20077"/>
                  </a:lnTo>
                  <a:lnTo>
                    <a:pt x="53877" y="17229"/>
                  </a:lnTo>
                  <a:lnTo>
                    <a:pt x="56078" y="12562"/>
                  </a:lnTo>
                  <a:lnTo>
                    <a:pt x="59326" y="8628"/>
                  </a:lnTo>
                  <a:lnTo>
                    <a:pt x="55478" y="5094"/>
                  </a:lnTo>
                  <a:lnTo>
                    <a:pt x="51410" y="8399"/>
                  </a:lnTo>
                  <a:lnTo>
                    <a:pt x="47258" y="11895"/>
                  </a:lnTo>
                  <a:lnTo>
                    <a:pt x="44990" y="7399"/>
                  </a:lnTo>
                  <a:lnTo>
                    <a:pt x="42743" y="3075"/>
                  </a:lnTo>
                  <a:lnTo>
                    <a:pt x="38580" y="389"/>
                  </a:lnTo>
                  <a:lnTo>
                    <a:pt x="33475" y="-97"/>
                  </a:lnTo>
                  <a:lnTo>
                    <a:pt x="28265" y="1513"/>
                  </a:lnTo>
                  <a:lnTo>
                    <a:pt x="23750" y="3827"/>
                  </a:lnTo>
                  <a:lnTo>
                    <a:pt x="19683" y="6637"/>
                  </a:lnTo>
                  <a:lnTo>
                    <a:pt x="16911" y="10695"/>
                  </a:lnTo>
                  <a:lnTo>
                    <a:pt x="12844" y="14810"/>
                  </a:lnTo>
                  <a:lnTo>
                    <a:pt x="13910" y="20334"/>
                  </a:lnTo>
                  <a:lnTo>
                    <a:pt x="12367" y="25735"/>
                  </a:lnTo>
                  <a:lnTo>
                    <a:pt x="11720" y="31412"/>
                  </a:lnTo>
                  <a:lnTo>
                    <a:pt x="13453" y="36069"/>
                  </a:lnTo>
                  <a:lnTo>
                    <a:pt x="12977" y="41232"/>
                  </a:lnTo>
                  <a:lnTo>
                    <a:pt x="12663" y="46709"/>
                  </a:lnTo>
                  <a:lnTo>
                    <a:pt x="12120" y="51519"/>
                  </a:lnTo>
                  <a:lnTo>
                    <a:pt x="9948" y="56024"/>
                  </a:lnTo>
                  <a:lnTo>
                    <a:pt x="5071" y="58853"/>
                  </a:lnTo>
                  <a:lnTo>
                    <a:pt x="2862" y="63549"/>
                  </a:lnTo>
                  <a:lnTo>
                    <a:pt x="-158" y="67454"/>
                  </a:lnTo>
                  <a:lnTo>
                    <a:pt x="242" y="72379"/>
                  </a:lnTo>
                  <a:lnTo>
                    <a:pt x="3090" y="78389"/>
                  </a:lnTo>
                  <a:lnTo>
                    <a:pt x="4671" y="83075"/>
                  </a:lnTo>
                  <a:lnTo>
                    <a:pt x="9386" y="84818"/>
                  </a:lnTo>
                  <a:lnTo>
                    <a:pt x="12787" y="90267"/>
                  </a:lnTo>
                  <a:lnTo>
                    <a:pt x="13349" y="96563"/>
                  </a:lnTo>
                  <a:lnTo>
                    <a:pt x="17758" y="99677"/>
                  </a:lnTo>
                  <a:lnTo>
                    <a:pt x="25245" y="104745"/>
                  </a:lnTo>
                  <a:lnTo>
                    <a:pt x="27074" y="112698"/>
                  </a:lnTo>
                  <a:lnTo>
                    <a:pt x="29931" y="125785"/>
                  </a:lnTo>
                  <a:lnTo>
                    <a:pt x="31827" y="134272"/>
                  </a:lnTo>
                  <a:lnTo>
                    <a:pt x="33236" y="140597"/>
                  </a:lnTo>
                  <a:close/>
                </a:path>
              </a:pathLst>
            </a:custGeom>
            <a:solidFill>
              <a:srgbClr val="768EEB"/>
            </a:solidFill>
            <a:ln w="0" cap="flat">
              <a:solidFill>
                <a:srgbClr val="768EEB"/>
              </a:solidFill>
              <a:prstDash val="solid"/>
              <a:miter/>
            </a:ln>
          </p:spPr>
          <p:txBody>
            <a:bodyPr rtlCol="0" anchor="ctr"/>
            <a:lstStyle/>
            <a:p>
              <a:endParaRPr lang="de-DE"/>
            </a:p>
          </p:txBody>
        </p:sp>
        <p:sp>
          <p:nvSpPr>
            <p:cNvPr id="134" name="Freihandform: Form 133">
              <a:extLst>
                <a:ext uri="{FF2B5EF4-FFF2-40B4-BE49-F238E27FC236}">
                  <a16:creationId xmlns:a16="http://schemas.microsoft.com/office/drawing/2014/main" id="{F81E0672-76DB-0A6B-9BD8-43C2F3CEC186}"/>
                </a:ext>
              </a:extLst>
            </p:cNvPr>
            <p:cNvSpPr/>
            <p:nvPr/>
          </p:nvSpPr>
          <p:spPr>
            <a:xfrm>
              <a:off x="8265864" y="3976631"/>
              <a:ext cx="374230" cy="161286"/>
            </a:xfrm>
            <a:custGeom>
              <a:avLst/>
              <a:gdLst>
                <a:gd name="connsiteX0" fmla="*/ 1918 w 309476"/>
                <a:gd name="connsiteY0" fmla="*/ 44366 h 133378"/>
                <a:gd name="connsiteX1" fmla="*/ 5661 w 309476"/>
                <a:gd name="connsiteY1" fmla="*/ 40851 h 133378"/>
                <a:gd name="connsiteX2" fmla="*/ 9386 w 309476"/>
                <a:gd name="connsiteY2" fmla="*/ 37498 h 133378"/>
                <a:gd name="connsiteX3" fmla="*/ 13424 w 309476"/>
                <a:gd name="connsiteY3" fmla="*/ 33955 h 133378"/>
                <a:gd name="connsiteX4" fmla="*/ 18044 w 309476"/>
                <a:gd name="connsiteY4" fmla="*/ 32135 h 133378"/>
                <a:gd name="connsiteX5" fmla="*/ 21483 w 309476"/>
                <a:gd name="connsiteY5" fmla="*/ 28668 h 133378"/>
                <a:gd name="connsiteX6" fmla="*/ 23949 w 309476"/>
                <a:gd name="connsiteY6" fmla="*/ 24211 h 133378"/>
                <a:gd name="connsiteX7" fmla="*/ 29217 w 309476"/>
                <a:gd name="connsiteY7" fmla="*/ 23877 h 133378"/>
                <a:gd name="connsiteX8" fmla="*/ 34141 w 309476"/>
                <a:gd name="connsiteY8" fmla="*/ 22448 h 133378"/>
                <a:gd name="connsiteX9" fmla="*/ 39199 w 309476"/>
                <a:gd name="connsiteY9" fmla="*/ 22963 h 133378"/>
                <a:gd name="connsiteX10" fmla="*/ 44114 w 309476"/>
                <a:gd name="connsiteY10" fmla="*/ 24468 h 133378"/>
                <a:gd name="connsiteX11" fmla="*/ 49058 w 309476"/>
                <a:gd name="connsiteY11" fmla="*/ 22258 h 133378"/>
                <a:gd name="connsiteX12" fmla="*/ 44733 w 309476"/>
                <a:gd name="connsiteY12" fmla="*/ 16781 h 133378"/>
                <a:gd name="connsiteX13" fmla="*/ 36408 w 309476"/>
                <a:gd name="connsiteY13" fmla="*/ 12685 h 133378"/>
                <a:gd name="connsiteX14" fmla="*/ 33474 w 309476"/>
                <a:gd name="connsiteY14" fmla="*/ 8590 h 133378"/>
                <a:gd name="connsiteX15" fmla="*/ 32522 w 309476"/>
                <a:gd name="connsiteY15" fmla="*/ 2170 h 133378"/>
                <a:gd name="connsiteX16" fmla="*/ 27703 w 309476"/>
                <a:gd name="connsiteY16" fmla="*/ 2313 h 133378"/>
                <a:gd name="connsiteX17" fmla="*/ 22930 w 309476"/>
                <a:gd name="connsiteY17" fmla="*/ 2455 h 133378"/>
                <a:gd name="connsiteX18" fmla="*/ 18863 w 309476"/>
                <a:gd name="connsiteY18" fmla="*/ -97 h 133378"/>
                <a:gd name="connsiteX19" fmla="*/ 14339 w 309476"/>
                <a:gd name="connsiteY19" fmla="*/ 1694 h 133378"/>
                <a:gd name="connsiteX20" fmla="*/ 9557 w 309476"/>
                <a:gd name="connsiteY20" fmla="*/ 2351 h 133378"/>
                <a:gd name="connsiteX21" fmla="*/ 5261 w 309476"/>
                <a:gd name="connsiteY21" fmla="*/ 5665 h 133378"/>
                <a:gd name="connsiteX22" fmla="*/ 7710 w 309476"/>
                <a:gd name="connsiteY22" fmla="*/ 10038 h 133378"/>
                <a:gd name="connsiteX23" fmla="*/ 9309 w 309476"/>
                <a:gd name="connsiteY23" fmla="*/ 14533 h 133378"/>
                <a:gd name="connsiteX24" fmla="*/ 5738 w 309476"/>
                <a:gd name="connsiteY24" fmla="*/ 18219 h 133378"/>
                <a:gd name="connsiteX25" fmla="*/ 4404 w 309476"/>
                <a:gd name="connsiteY25" fmla="*/ 22877 h 133378"/>
                <a:gd name="connsiteX26" fmla="*/ 2566 w 309476"/>
                <a:gd name="connsiteY26" fmla="*/ 27344 h 133378"/>
                <a:gd name="connsiteX27" fmla="*/ -158 w 309476"/>
                <a:gd name="connsiteY27" fmla="*/ 32012 h 133378"/>
                <a:gd name="connsiteX28" fmla="*/ 5157 w 309476"/>
                <a:gd name="connsiteY28" fmla="*/ 32402 h 133378"/>
                <a:gd name="connsiteX29" fmla="*/ 11405 w 309476"/>
                <a:gd name="connsiteY29" fmla="*/ 31459 h 133378"/>
                <a:gd name="connsiteX30" fmla="*/ 6833 w 309476"/>
                <a:gd name="connsiteY30" fmla="*/ 35926 h 133378"/>
                <a:gd name="connsiteX31" fmla="*/ 2909 w 309476"/>
                <a:gd name="connsiteY31" fmla="*/ 38727 h 133378"/>
                <a:gd name="connsiteX32" fmla="*/ 2261 w 309476"/>
                <a:gd name="connsiteY32" fmla="*/ 43594 h 133378"/>
                <a:gd name="connsiteX33" fmla="*/ 167149 w 309476"/>
                <a:gd name="connsiteY33" fmla="*/ 133281 h 133378"/>
                <a:gd name="connsiteX34" fmla="*/ 170406 w 309476"/>
                <a:gd name="connsiteY34" fmla="*/ 129510 h 133378"/>
                <a:gd name="connsiteX35" fmla="*/ 172377 w 309476"/>
                <a:gd name="connsiteY35" fmla="*/ 124757 h 133378"/>
                <a:gd name="connsiteX36" fmla="*/ 173635 w 309476"/>
                <a:gd name="connsiteY36" fmla="*/ 120147 h 133378"/>
                <a:gd name="connsiteX37" fmla="*/ 174530 w 309476"/>
                <a:gd name="connsiteY37" fmla="*/ 115384 h 133378"/>
                <a:gd name="connsiteX38" fmla="*/ 179331 w 309476"/>
                <a:gd name="connsiteY38" fmla="*/ 113546 h 133378"/>
                <a:gd name="connsiteX39" fmla="*/ 183474 w 309476"/>
                <a:gd name="connsiteY39" fmla="*/ 115927 h 133378"/>
                <a:gd name="connsiteX40" fmla="*/ 188989 w 309476"/>
                <a:gd name="connsiteY40" fmla="*/ 116175 h 133378"/>
                <a:gd name="connsiteX41" fmla="*/ 193876 w 309476"/>
                <a:gd name="connsiteY41" fmla="*/ 114136 h 133378"/>
                <a:gd name="connsiteX42" fmla="*/ 198067 w 309476"/>
                <a:gd name="connsiteY42" fmla="*/ 111841 h 133378"/>
                <a:gd name="connsiteX43" fmla="*/ 203257 w 309476"/>
                <a:gd name="connsiteY43" fmla="*/ 111022 h 133378"/>
                <a:gd name="connsiteX44" fmla="*/ 207887 w 309476"/>
                <a:gd name="connsiteY44" fmla="*/ 113441 h 133378"/>
                <a:gd name="connsiteX45" fmla="*/ 212821 w 309476"/>
                <a:gd name="connsiteY45" fmla="*/ 115060 h 133378"/>
                <a:gd name="connsiteX46" fmla="*/ 218679 w 309476"/>
                <a:gd name="connsiteY46" fmla="*/ 115603 h 133378"/>
                <a:gd name="connsiteX47" fmla="*/ 223860 w 309476"/>
                <a:gd name="connsiteY47" fmla="*/ 114679 h 133378"/>
                <a:gd name="connsiteX48" fmla="*/ 229385 w 309476"/>
                <a:gd name="connsiteY48" fmla="*/ 113155 h 133378"/>
                <a:gd name="connsiteX49" fmla="*/ 233795 w 309476"/>
                <a:gd name="connsiteY49" fmla="*/ 111279 h 133378"/>
                <a:gd name="connsiteX50" fmla="*/ 239310 w 309476"/>
                <a:gd name="connsiteY50" fmla="*/ 108374 h 133378"/>
                <a:gd name="connsiteX51" fmla="*/ 243806 w 309476"/>
                <a:gd name="connsiteY51" fmla="*/ 106459 h 133378"/>
                <a:gd name="connsiteX52" fmla="*/ 248616 w 309476"/>
                <a:gd name="connsiteY52" fmla="*/ 106897 h 133378"/>
                <a:gd name="connsiteX53" fmla="*/ 254931 w 309476"/>
                <a:gd name="connsiteY53" fmla="*/ 107297 h 133378"/>
                <a:gd name="connsiteX54" fmla="*/ 260208 w 309476"/>
                <a:gd name="connsiteY54" fmla="*/ 106297 h 133378"/>
                <a:gd name="connsiteX55" fmla="*/ 265085 w 309476"/>
                <a:gd name="connsiteY55" fmla="*/ 104659 h 133378"/>
                <a:gd name="connsiteX56" fmla="*/ 269637 w 309476"/>
                <a:gd name="connsiteY56" fmla="*/ 106564 h 133378"/>
                <a:gd name="connsiteX57" fmla="*/ 273943 w 309476"/>
                <a:gd name="connsiteY57" fmla="*/ 104459 h 133378"/>
                <a:gd name="connsiteX58" fmla="*/ 278067 w 309476"/>
                <a:gd name="connsiteY58" fmla="*/ 101773 h 133378"/>
                <a:gd name="connsiteX59" fmla="*/ 283153 w 309476"/>
                <a:gd name="connsiteY59" fmla="*/ 101516 h 133378"/>
                <a:gd name="connsiteX60" fmla="*/ 288754 w 309476"/>
                <a:gd name="connsiteY60" fmla="*/ 103878 h 133378"/>
                <a:gd name="connsiteX61" fmla="*/ 293726 w 309476"/>
                <a:gd name="connsiteY61" fmla="*/ 104345 h 133378"/>
                <a:gd name="connsiteX62" fmla="*/ 298098 w 309476"/>
                <a:gd name="connsiteY62" fmla="*/ 102421 h 133378"/>
                <a:gd name="connsiteX63" fmla="*/ 300050 w 309476"/>
                <a:gd name="connsiteY63" fmla="*/ 106783 h 133378"/>
                <a:gd name="connsiteX64" fmla="*/ 304823 w 309476"/>
                <a:gd name="connsiteY64" fmla="*/ 107126 h 133378"/>
                <a:gd name="connsiteX65" fmla="*/ 309318 w 309476"/>
                <a:gd name="connsiteY65" fmla="*/ 105488 h 133378"/>
                <a:gd name="connsiteX66" fmla="*/ 307576 w 309476"/>
                <a:gd name="connsiteY66" fmla="*/ 100944 h 133378"/>
                <a:gd name="connsiteX67" fmla="*/ 306604 w 309476"/>
                <a:gd name="connsiteY67" fmla="*/ 96124 h 133378"/>
                <a:gd name="connsiteX68" fmla="*/ 303708 w 309476"/>
                <a:gd name="connsiteY68" fmla="*/ 92315 h 133378"/>
                <a:gd name="connsiteX69" fmla="*/ 301127 w 309476"/>
                <a:gd name="connsiteY69" fmla="*/ 88200 h 133378"/>
                <a:gd name="connsiteX70" fmla="*/ 303289 w 309476"/>
                <a:gd name="connsiteY70" fmla="*/ 83942 h 133378"/>
                <a:gd name="connsiteX71" fmla="*/ 301956 w 309476"/>
                <a:gd name="connsiteY71" fmla="*/ 79322 h 133378"/>
                <a:gd name="connsiteX72" fmla="*/ 301213 w 309476"/>
                <a:gd name="connsiteY72" fmla="*/ 74503 h 133378"/>
                <a:gd name="connsiteX73" fmla="*/ 300765 w 309476"/>
                <a:gd name="connsiteY73" fmla="*/ 69740 h 133378"/>
                <a:gd name="connsiteX74" fmla="*/ 299260 w 309476"/>
                <a:gd name="connsiteY74" fmla="*/ 65102 h 133378"/>
                <a:gd name="connsiteX75" fmla="*/ 298022 w 309476"/>
                <a:gd name="connsiteY75" fmla="*/ 60044 h 133378"/>
                <a:gd name="connsiteX76" fmla="*/ 302670 w 309476"/>
                <a:gd name="connsiteY76" fmla="*/ 58482 h 133378"/>
                <a:gd name="connsiteX77" fmla="*/ 304584 w 309476"/>
                <a:gd name="connsiteY77" fmla="*/ 53986 h 133378"/>
                <a:gd name="connsiteX78" fmla="*/ 309109 w 309476"/>
                <a:gd name="connsiteY78" fmla="*/ 52291 h 133378"/>
                <a:gd name="connsiteX79" fmla="*/ 306185 w 309476"/>
                <a:gd name="connsiteY79" fmla="*/ 48414 h 133378"/>
                <a:gd name="connsiteX80" fmla="*/ 302289 w 309476"/>
                <a:gd name="connsiteY80" fmla="*/ 44918 h 133378"/>
                <a:gd name="connsiteX81" fmla="*/ 297079 w 309476"/>
                <a:gd name="connsiteY81" fmla="*/ 45013 h 133378"/>
                <a:gd name="connsiteX82" fmla="*/ 292288 w 309476"/>
                <a:gd name="connsiteY82" fmla="*/ 44013 h 133378"/>
                <a:gd name="connsiteX83" fmla="*/ 290716 w 309476"/>
                <a:gd name="connsiteY83" fmla="*/ 39479 h 133378"/>
                <a:gd name="connsiteX84" fmla="*/ 289373 w 309476"/>
                <a:gd name="connsiteY84" fmla="*/ 34850 h 133378"/>
                <a:gd name="connsiteX85" fmla="*/ 292326 w 309476"/>
                <a:gd name="connsiteY85" fmla="*/ 31088 h 133378"/>
                <a:gd name="connsiteX86" fmla="*/ 291354 w 309476"/>
                <a:gd name="connsiteY86" fmla="*/ 26030 h 133378"/>
                <a:gd name="connsiteX87" fmla="*/ 287944 w 309476"/>
                <a:gd name="connsiteY87" fmla="*/ 22487 h 133378"/>
                <a:gd name="connsiteX88" fmla="*/ 284011 w 309476"/>
                <a:gd name="connsiteY88" fmla="*/ 19629 h 133378"/>
                <a:gd name="connsiteX89" fmla="*/ 281163 w 309476"/>
                <a:gd name="connsiteY89" fmla="*/ 15753 h 133378"/>
                <a:gd name="connsiteX90" fmla="*/ 277000 w 309476"/>
                <a:gd name="connsiteY90" fmla="*/ 12952 h 133378"/>
                <a:gd name="connsiteX91" fmla="*/ 272190 w 309476"/>
                <a:gd name="connsiteY91" fmla="*/ 13324 h 133378"/>
                <a:gd name="connsiteX92" fmla="*/ 267123 w 309476"/>
                <a:gd name="connsiteY92" fmla="*/ 12905 h 133378"/>
                <a:gd name="connsiteX93" fmla="*/ 262160 w 309476"/>
                <a:gd name="connsiteY93" fmla="*/ 12819 h 133378"/>
                <a:gd name="connsiteX94" fmla="*/ 257398 w 309476"/>
                <a:gd name="connsiteY94" fmla="*/ 12895 h 133378"/>
                <a:gd name="connsiteX95" fmla="*/ 252902 w 309476"/>
                <a:gd name="connsiteY95" fmla="*/ 15381 h 133378"/>
                <a:gd name="connsiteX96" fmla="*/ 248892 w 309476"/>
                <a:gd name="connsiteY96" fmla="*/ 18524 h 133378"/>
                <a:gd name="connsiteX97" fmla="*/ 244244 w 309476"/>
                <a:gd name="connsiteY97" fmla="*/ 19982 h 133378"/>
                <a:gd name="connsiteX98" fmla="*/ 239291 w 309476"/>
                <a:gd name="connsiteY98" fmla="*/ 23011 h 133378"/>
                <a:gd name="connsiteX99" fmla="*/ 233623 w 309476"/>
                <a:gd name="connsiteY99" fmla="*/ 25516 h 133378"/>
                <a:gd name="connsiteX100" fmla="*/ 228347 w 309476"/>
                <a:gd name="connsiteY100" fmla="*/ 24677 h 133378"/>
                <a:gd name="connsiteX101" fmla="*/ 223470 w 309476"/>
                <a:gd name="connsiteY101" fmla="*/ 23115 h 133378"/>
                <a:gd name="connsiteX102" fmla="*/ 217764 w 309476"/>
                <a:gd name="connsiteY102" fmla="*/ 22448 h 133378"/>
                <a:gd name="connsiteX103" fmla="*/ 212897 w 309476"/>
                <a:gd name="connsiteY103" fmla="*/ 22801 h 133378"/>
                <a:gd name="connsiteX104" fmla="*/ 207782 w 309476"/>
                <a:gd name="connsiteY104" fmla="*/ 24392 h 133378"/>
                <a:gd name="connsiteX105" fmla="*/ 202505 w 309476"/>
                <a:gd name="connsiteY105" fmla="*/ 25192 h 133378"/>
                <a:gd name="connsiteX106" fmla="*/ 195476 w 309476"/>
                <a:gd name="connsiteY106" fmla="*/ 23858 h 133378"/>
                <a:gd name="connsiteX107" fmla="*/ 190256 w 309476"/>
                <a:gd name="connsiteY107" fmla="*/ 23220 h 133378"/>
                <a:gd name="connsiteX108" fmla="*/ 185760 w 309476"/>
                <a:gd name="connsiteY108" fmla="*/ 20782 h 133378"/>
                <a:gd name="connsiteX109" fmla="*/ 181436 w 309476"/>
                <a:gd name="connsiteY109" fmla="*/ 18105 h 133378"/>
                <a:gd name="connsiteX110" fmla="*/ 175483 w 309476"/>
                <a:gd name="connsiteY110" fmla="*/ 15524 h 133378"/>
                <a:gd name="connsiteX111" fmla="*/ 170825 w 309476"/>
                <a:gd name="connsiteY111" fmla="*/ 18105 h 133378"/>
                <a:gd name="connsiteX112" fmla="*/ 166853 w 309476"/>
                <a:gd name="connsiteY112" fmla="*/ 13781 h 133378"/>
                <a:gd name="connsiteX113" fmla="*/ 165853 w 309476"/>
                <a:gd name="connsiteY113" fmla="*/ 8961 h 133378"/>
                <a:gd name="connsiteX114" fmla="*/ 160186 w 309476"/>
                <a:gd name="connsiteY114" fmla="*/ 9066 h 133378"/>
                <a:gd name="connsiteX115" fmla="*/ 154718 w 309476"/>
                <a:gd name="connsiteY115" fmla="*/ 8742 h 133378"/>
                <a:gd name="connsiteX116" fmla="*/ 150689 w 309476"/>
                <a:gd name="connsiteY116" fmla="*/ 5675 h 133378"/>
                <a:gd name="connsiteX117" fmla="*/ 151070 w 309476"/>
                <a:gd name="connsiteY117" fmla="*/ 684 h 133378"/>
                <a:gd name="connsiteX118" fmla="*/ 146307 w 309476"/>
                <a:gd name="connsiteY118" fmla="*/ 1189 h 133378"/>
                <a:gd name="connsiteX119" fmla="*/ 139602 w 309476"/>
                <a:gd name="connsiteY119" fmla="*/ 2455 h 133378"/>
                <a:gd name="connsiteX120" fmla="*/ 133658 w 309476"/>
                <a:gd name="connsiteY120" fmla="*/ 2208 h 133378"/>
                <a:gd name="connsiteX121" fmla="*/ 127896 w 309476"/>
                <a:gd name="connsiteY121" fmla="*/ 2303 h 133378"/>
                <a:gd name="connsiteX122" fmla="*/ 122105 w 309476"/>
                <a:gd name="connsiteY122" fmla="*/ 1456 h 133378"/>
                <a:gd name="connsiteX123" fmla="*/ 115361 w 309476"/>
                <a:gd name="connsiteY123" fmla="*/ 3303 h 133378"/>
                <a:gd name="connsiteX124" fmla="*/ 109884 w 309476"/>
                <a:gd name="connsiteY124" fmla="*/ 5332 h 133378"/>
                <a:gd name="connsiteX125" fmla="*/ 105369 w 309476"/>
                <a:gd name="connsiteY125" fmla="*/ 6989 h 133378"/>
                <a:gd name="connsiteX126" fmla="*/ 100816 w 309476"/>
                <a:gd name="connsiteY126" fmla="*/ 10342 h 133378"/>
                <a:gd name="connsiteX127" fmla="*/ 96349 w 309476"/>
                <a:gd name="connsiteY127" fmla="*/ 12438 h 133378"/>
                <a:gd name="connsiteX128" fmla="*/ 90396 w 309476"/>
                <a:gd name="connsiteY128" fmla="*/ 15800 h 133378"/>
                <a:gd name="connsiteX129" fmla="*/ 87348 w 309476"/>
                <a:gd name="connsiteY129" fmla="*/ 20715 h 133378"/>
                <a:gd name="connsiteX130" fmla="*/ 82814 w 309476"/>
                <a:gd name="connsiteY130" fmla="*/ 22182 h 133378"/>
                <a:gd name="connsiteX131" fmla="*/ 77699 w 309476"/>
                <a:gd name="connsiteY131" fmla="*/ 21868 h 133378"/>
                <a:gd name="connsiteX132" fmla="*/ 71793 w 309476"/>
                <a:gd name="connsiteY132" fmla="*/ 19982 h 133378"/>
                <a:gd name="connsiteX133" fmla="*/ 66431 w 309476"/>
                <a:gd name="connsiteY133" fmla="*/ 20810 h 133378"/>
                <a:gd name="connsiteX134" fmla="*/ 61240 w 309476"/>
                <a:gd name="connsiteY134" fmla="*/ 20039 h 133378"/>
                <a:gd name="connsiteX135" fmla="*/ 55029 w 309476"/>
                <a:gd name="connsiteY135" fmla="*/ 19096 h 133378"/>
                <a:gd name="connsiteX136" fmla="*/ 49705 w 309476"/>
                <a:gd name="connsiteY136" fmla="*/ 20515 h 133378"/>
                <a:gd name="connsiteX137" fmla="*/ 51705 w 309476"/>
                <a:gd name="connsiteY137" fmla="*/ 26287 h 133378"/>
                <a:gd name="connsiteX138" fmla="*/ 56211 w 309476"/>
                <a:gd name="connsiteY138" fmla="*/ 28821 h 133378"/>
                <a:gd name="connsiteX139" fmla="*/ 61212 w 309476"/>
                <a:gd name="connsiteY139" fmla="*/ 29259 h 133378"/>
                <a:gd name="connsiteX140" fmla="*/ 56325 w 309476"/>
                <a:gd name="connsiteY140" fmla="*/ 30278 h 133378"/>
                <a:gd name="connsiteX141" fmla="*/ 51096 w 309476"/>
                <a:gd name="connsiteY141" fmla="*/ 31250 h 133378"/>
                <a:gd name="connsiteX142" fmla="*/ 45733 w 309476"/>
                <a:gd name="connsiteY142" fmla="*/ 33259 h 133378"/>
                <a:gd name="connsiteX143" fmla="*/ 50153 w 309476"/>
                <a:gd name="connsiteY143" fmla="*/ 35345 h 133378"/>
                <a:gd name="connsiteX144" fmla="*/ 44838 w 309476"/>
                <a:gd name="connsiteY144" fmla="*/ 37060 h 133378"/>
                <a:gd name="connsiteX145" fmla="*/ 35979 w 309476"/>
                <a:gd name="connsiteY145" fmla="*/ 36822 h 133378"/>
                <a:gd name="connsiteX146" fmla="*/ 30627 w 309476"/>
                <a:gd name="connsiteY146" fmla="*/ 37136 h 133378"/>
                <a:gd name="connsiteX147" fmla="*/ 25997 w 309476"/>
                <a:gd name="connsiteY147" fmla="*/ 38479 h 133378"/>
                <a:gd name="connsiteX148" fmla="*/ 20711 w 309476"/>
                <a:gd name="connsiteY148" fmla="*/ 36927 h 133378"/>
                <a:gd name="connsiteX149" fmla="*/ 14967 w 309476"/>
                <a:gd name="connsiteY149" fmla="*/ 37231 h 133378"/>
                <a:gd name="connsiteX150" fmla="*/ 10091 w 309476"/>
                <a:gd name="connsiteY150" fmla="*/ 37955 h 133378"/>
                <a:gd name="connsiteX151" fmla="*/ 5833 w 309476"/>
                <a:gd name="connsiteY151" fmla="*/ 41156 h 133378"/>
                <a:gd name="connsiteX152" fmla="*/ 2385 w 309476"/>
                <a:gd name="connsiteY152" fmla="*/ 45375 h 133378"/>
                <a:gd name="connsiteX153" fmla="*/ 1347 w 309476"/>
                <a:gd name="connsiteY153" fmla="*/ 50709 h 133378"/>
                <a:gd name="connsiteX154" fmla="*/ 51 w 309476"/>
                <a:gd name="connsiteY154" fmla="*/ 56748 h 133378"/>
                <a:gd name="connsiteX155" fmla="*/ 4928 w 309476"/>
                <a:gd name="connsiteY155" fmla="*/ 56624 h 133378"/>
                <a:gd name="connsiteX156" fmla="*/ 10300 w 309476"/>
                <a:gd name="connsiteY156" fmla="*/ 55214 h 133378"/>
                <a:gd name="connsiteX157" fmla="*/ 10491 w 309476"/>
                <a:gd name="connsiteY157" fmla="*/ 60034 h 133378"/>
                <a:gd name="connsiteX158" fmla="*/ 12967 w 309476"/>
                <a:gd name="connsiteY158" fmla="*/ 64178 h 133378"/>
                <a:gd name="connsiteX159" fmla="*/ 15834 w 309476"/>
                <a:gd name="connsiteY159" fmla="*/ 68511 h 133378"/>
                <a:gd name="connsiteX160" fmla="*/ 12844 w 309476"/>
                <a:gd name="connsiteY160" fmla="*/ 72226 h 133378"/>
                <a:gd name="connsiteX161" fmla="*/ 14463 w 309476"/>
                <a:gd name="connsiteY161" fmla="*/ 77303 h 133378"/>
                <a:gd name="connsiteX162" fmla="*/ 10233 w 309476"/>
                <a:gd name="connsiteY162" fmla="*/ 80189 h 133378"/>
                <a:gd name="connsiteX163" fmla="*/ 8481 w 309476"/>
                <a:gd name="connsiteY163" fmla="*/ 75589 h 133378"/>
                <a:gd name="connsiteX164" fmla="*/ 5633 w 309476"/>
                <a:gd name="connsiteY164" fmla="*/ 81065 h 133378"/>
                <a:gd name="connsiteX165" fmla="*/ 7776 w 309476"/>
                <a:gd name="connsiteY165" fmla="*/ 85333 h 133378"/>
                <a:gd name="connsiteX166" fmla="*/ 12596 w 309476"/>
                <a:gd name="connsiteY166" fmla="*/ 84923 h 133378"/>
                <a:gd name="connsiteX167" fmla="*/ 16929 w 309476"/>
                <a:gd name="connsiteY167" fmla="*/ 87780 h 133378"/>
                <a:gd name="connsiteX168" fmla="*/ 19816 w 309476"/>
                <a:gd name="connsiteY168" fmla="*/ 91914 h 133378"/>
                <a:gd name="connsiteX169" fmla="*/ 15710 w 309476"/>
                <a:gd name="connsiteY169" fmla="*/ 95010 h 133378"/>
                <a:gd name="connsiteX170" fmla="*/ 19177 w 309476"/>
                <a:gd name="connsiteY170" fmla="*/ 98877 h 133378"/>
                <a:gd name="connsiteX171" fmla="*/ 22492 w 309476"/>
                <a:gd name="connsiteY171" fmla="*/ 102582 h 133378"/>
                <a:gd name="connsiteX172" fmla="*/ 19654 w 309476"/>
                <a:gd name="connsiteY172" fmla="*/ 106487 h 133378"/>
                <a:gd name="connsiteX173" fmla="*/ 23949 w 309476"/>
                <a:gd name="connsiteY173" fmla="*/ 109145 h 133378"/>
                <a:gd name="connsiteX174" fmla="*/ 28959 w 309476"/>
                <a:gd name="connsiteY174" fmla="*/ 108878 h 133378"/>
                <a:gd name="connsiteX175" fmla="*/ 34141 w 309476"/>
                <a:gd name="connsiteY175" fmla="*/ 108459 h 133378"/>
                <a:gd name="connsiteX176" fmla="*/ 32722 w 309476"/>
                <a:gd name="connsiteY176" fmla="*/ 113089 h 133378"/>
                <a:gd name="connsiteX177" fmla="*/ 26817 w 309476"/>
                <a:gd name="connsiteY177" fmla="*/ 113212 h 133378"/>
                <a:gd name="connsiteX178" fmla="*/ 21663 w 309476"/>
                <a:gd name="connsiteY178" fmla="*/ 114993 h 133378"/>
                <a:gd name="connsiteX179" fmla="*/ 26655 w 309476"/>
                <a:gd name="connsiteY179" fmla="*/ 115936 h 133378"/>
                <a:gd name="connsiteX180" fmla="*/ 31217 w 309476"/>
                <a:gd name="connsiteY180" fmla="*/ 114041 h 133378"/>
                <a:gd name="connsiteX181" fmla="*/ 36732 w 309476"/>
                <a:gd name="connsiteY181" fmla="*/ 114365 h 133378"/>
                <a:gd name="connsiteX182" fmla="*/ 41219 w 309476"/>
                <a:gd name="connsiteY182" fmla="*/ 112403 h 133378"/>
                <a:gd name="connsiteX183" fmla="*/ 45771 w 309476"/>
                <a:gd name="connsiteY183" fmla="*/ 116108 h 133378"/>
                <a:gd name="connsiteX184" fmla="*/ 50581 w 309476"/>
                <a:gd name="connsiteY184" fmla="*/ 118384 h 133378"/>
                <a:gd name="connsiteX185" fmla="*/ 54601 w 309476"/>
                <a:gd name="connsiteY185" fmla="*/ 124738 h 133378"/>
                <a:gd name="connsiteX186" fmla="*/ 59954 w 309476"/>
                <a:gd name="connsiteY186" fmla="*/ 126785 h 133378"/>
                <a:gd name="connsiteX187" fmla="*/ 64993 w 309476"/>
                <a:gd name="connsiteY187" fmla="*/ 124938 h 133378"/>
                <a:gd name="connsiteX188" fmla="*/ 69946 w 309476"/>
                <a:gd name="connsiteY188" fmla="*/ 122985 h 133378"/>
                <a:gd name="connsiteX189" fmla="*/ 74841 w 309476"/>
                <a:gd name="connsiteY189" fmla="*/ 117298 h 133378"/>
                <a:gd name="connsiteX190" fmla="*/ 75146 w 309476"/>
                <a:gd name="connsiteY190" fmla="*/ 112107 h 133378"/>
                <a:gd name="connsiteX191" fmla="*/ 82147 w 309476"/>
                <a:gd name="connsiteY191" fmla="*/ 111907 h 133378"/>
                <a:gd name="connsiteX192" fmla="*/ 87281 w 309476"/>
                <a:gd name="connsiteY192" fmla="*/ 113003 h 133378"/>
                <a:gd name="connsiteX193" fmla="*/ 94663 w 309476"/>
                <a:gd name="connsiteY193" fmla="*/ 117013 h 133378"/>
                <a:gd name="connsiteX194" fmla="*/ 101035 w 309476"/>
                <a:gd name="connsiteY194" fmla="*/ 121032 h 133378"/>
                <a:gd name="connsiteX195" fmla="*/ 106865 w 309476"/>
                <a:gd name="connsiteY195" fmla="*/ 127662 h 133378"/>
                <a:gd name="connsiteX196" fmla="*/ 111503 w 309476"/>
                <a:gd name="connsiteY196" fmla="*/ 129129 h 133378"/>
                <a:gd name="connsiteX197" fmla="*/ 117256 w 309476"/>
                <a:gd name="connsiteY197" fmla="*/ 126690 h 133378"/>
                <a:gd name="connsiteX198" fmla="*/ 122343 w 309476"/>
                <a:gd name="connsiteY198" fmla="*/ 126309 h 133378"/>
                <a:gd name="connsiteX199" fmla="*/ 127172 w 309476"/>
                <a:gd name="connsiteY199" fmla="*/ 125166 h 133378"/>
                <a:gd name="connsiteX200" fmla="*/ 132211 w 309476"/>
                <a:gd name="connsiteY200" fmla="*/ 123566 h 133378"/>
                <a:gd name="connsiteX201" fmla="*/ 134859 w 309476"/>
                <a:gd name="connsiteY201" fmla="*/ 118870 h 133378"/>
                <a:gd name="connsiteX202" fmla="*/ 139059 w 309476"/>
                <a:gd name="connsiteY202" fmla="*/ 115051 h 133378"/>
                <a:gd name="connsiteX203" fmla="*/ 143984 w 309476"/>
                <a:gd name="connsiteY203" fmla="*/ 112907 h 133378"/>
                <a:gd name="connsiteX204" fmla="*/ 148317 w 309476"/>
                <a:gd name="connsiteY204" fmla="*/ 115165 h 133378"/>
                <a:gd name="connsiteX205" fmla="*/ 153613 w 309476"/>
                <a:gd name="connsiteY205" fmla="*/ 118384 h 133378"/>
                <a:gd name="connsiteX206" fmla="*/ 158652 w 309476"/>
                <a:gd name="connsiteY206" fmla="*/ 115936 h 133378"/>
                <a:gd name="connsiteX207" fmla="*/ 162452 w 309476"/>
                <a:gd name="connsiteY207" fmla="*/ 112431 h 133378"/>
                <a:gd name="connsiteX208" fmla="*/ 167206 w 309476"/>
                <a:gd name="connsiteY208" fmla="*/ 112688 h 133378"/>
                <a:gd name="connsiteX209" fmla="*/ 165081 w 309476"/>
                <a:gd name="connsiteY209" fmla="*/ 118537 h 133378"/>
                <a:gd name="connsiteX210" fmla="*/ 161329 w 309476"/>
                <a:gd name="connsiteY210" fmla="*/ 122109 h 133378"/>
                <a:gd name="connsiteX211" fmla="*/ 162910 w 309476"/>
                <a:gd name="connsiteY211" fmla="*/ 126719 h 133378"/>
                <a:gd name="connsiteX212" fmla="*/ 164691 w 309476"/>
                <a:gd name="connsiteY212" fmla="*/ 131939 h 13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309476" h="133378">
                  <a:moveTo>
                    <a:pt x="1918" y="44366"/>
                  </a:moveTo>
                  <a:lnTo>
                    <a:pt x="5661" y="40851"/>
                  </a:lnTo>
                  <a:lnTo>
                    <a:pt x="9386" y="37498"/>
                  </a:lnTo>
                  <a:lnTo>
                    <a:pt x="13424" y="33955"/>
                  </a:lnTo>
                  <a:lnTo>
                    <a:pt x="18044" y="32135"/>
                  </a:lnTo>
                  <a:lnTo>
                    <a:pt x="21483" y="28668"/>
                  </a:lnTo>
                  <a:lnTo>
                    <a:pt x="23949" y="24211"/>
                  </a:lnTo>
                  <a:lnTo>
                    <a:pt x="29217" y="23877"/>
                  </a:lnTo>
                  <a:lnTo>
                    <a:pt x="34141" y="22448"/>
                  </a:lnTo>
                  <a:lnTo>
                    <a:pt x="39199" y="22963"/>
                  </a:lnTo>
                  <a:lnTo>
                    <a:pt x="44114" y="24468"/>
                  </a:lnTo>
                  <a:lnTo>
                    <a:pt x="49058" y="22258"/>
                  </a:lnTo>
                  <a:lnTo>
                    <a:pt x="44733" y="16781"/>
                  </a:lnTo>
                  <a:lnTo>
                    <a:pt x="36408" y="12685"/>
                  </a:lnTo>
                  <a:lnTo>
                    <a:pt x="33474" y="8590"/>
                  </a:lnTo>
                  <a:lnTo>
                    <a:pt x="32522" y="2170"/>
                  </a:lnTo>
                  <a:lnTo>
                    <a:pt x="27703" y="2313"/>
                  </a:lnTo>
                  <a:lnTo>
                    <a:pt x="22930" y="2455"/>
                  </a:lnTo>
                  <a:lnTo>
                    <a:pt x="18863" y="-97"/>
                  </a:lnTo>
                  <a:lnTo>
                    <a:pt x="14339" y="1694"/>
                  </a:lnTo>
                  <a:lnTo>
                    <a:pt x="9557" y="2351"/>
                  </a:lnTo>
                  <a:lnTo>
                    <a:pt x="5261" y="5665"/>
                  </a:lnTo>
                  <a:lnTo>
                    <a:pt x="7710" y="10038"/>
                  </a:lnTo>
                  <a:lnTo>
                    <a:pt x="9309" y="14533"/>
                  </a:lnTo>
                  <a:lnTo>
                    <a:pt x="5738" y="18219"/>
                  </a:lnTo>
                  <a:lnTo>
                    <a:pt x="4404" y="22877"/>
                  </a:lnTo>
                  <a:lnTo>
                    <a:pt x="2566" y="27344"/>
                  </a:lnTo>
                  <a:lnTo>
                    <a:pt x="-158" y="32012"/>
                  </a:lnTo>
                  <a:lnTo>
                    <a:pt x="5157" y="32402"/>
                  </a:lnTo>
                  <a:lnTo>
                    <a:pt x="11405" y="31459"/>
                  </a:lnTo>
                  <a:lnTo>
                    <a:pt x="6833" y="35926"/>
                  </a:lnTo>
                  <a:lnTo>
                    <a:pt x="2909" y="38727"/>
                  </a:lnTo>
                  <a:lnTo>
                    <a:pt x="2261" y="43594"/>
                  </a:lnTo>
                  <a:close/>
                  <a:moveTo>
                    <a:pt x="167149" y="133281"/>
                  </a:moveTo>
                  <a:lnTo>
                    <a:pt x="170406" y="129510"/>
                  </a:lnTo>
                  <a:lnTo>
                    <a:pt x="172377" y="124757"/>
                  </a:lnTo>
                  <a:lnTo>
                    <a:pt x="173635" y="120147"/>
                  </a:lnTo>
                  <a:lnTo>
                    <a:pt x="174530" y="115384"/>
                  </a:lnTo>
                  <a:lnTo>
                    <a:pt x="179331" y="113546"/>
                  </a:lnTo>
                  <a:lnTo>
                    <a:pt x="183474" y="115927"/>
                  </a:lnTo>
                  <a:lnTo>
                    <a:pt x="188989" y="116175"/>
                  </a:lnTo>
                  <a:lnTo>
                    <a:pt x="193876" y="114136"/>
                  </a:lnTo>
                  <a:lnTo>
                    <a:pt x="198067" y="111841"/>
                  </a:lnTo>
                  <a:lnTo>
                    <a:pt x="203257" y="111022"/>
                  </a:lnTo>
                  <a:lnTo>
                    <a:pt x="207887" y="113441"/>
                  </a:lnTo>
                  <a:lnTo>
                    <a:pt x="212821" y="115060"/>
                  </a:lnTo>
                  <a:lnTo>
                    <a:pt x="218679" y="115603"/>
                  </a:lnTo>
                  <a:lnTo>
                    <a:pt x="223860" y="114679"/>
                  </a:lnTo>
                  <a:lnTo>
                    <a:pt x="229385" y="113155"/>
                  </a:lnTo>
                  <a:lnTo>
                    <a:pt x="233795" y="111279"/>
                  </a:lnTo>
                  <a:lnTo>
                    <a:pt x="239310" y="108374"/>
                  </a:lnTo>
                  <a:lnTo>
                    <a:pt x="243806" y="106459"/>
                  </a:lnTo>
                  <a:lnTo>
                    <a:pt x="248616" y="106897"/>
                  </a:lnTo>
                  <a:lnTo>
                    <a:pt x="254931" y="107297"/>
                  </a:lnTo>
                  <a:lnTo>
                    <a:pt x="260208" y="106297"/>
                  </a:lnTo>
                  <a:lnTo>
                    <a:pt x="265085" y="104659"/>
                  </a:lnTo>
                  <a:lnTo>
                    <a:pt x="269637" y="106564"/>
                  </a:lnTo>
                  <a:lnTo>
                    <a:pt x="273943" y="104459"/>
                  </a:lnTo>
                  <a:lnTo>
                    <a:pt x="278067" y="101773"/>
                  </a:lnTo>
                  <a:lnTo>
                    <a:pt x="283153" y="101516"/>
                  </a:lnTo>
                  <a:lnTo>
                    <a:pt x="288754" y="103878"/>
                  </a:lnTo>
                  <a:lnTo>
                    <a:pt x="293726" y="104345"/>
                  </a:lnTo>
                  <a:lnTo>
                    <a:pt x="298098" y="102421"/>
                  </a:lnTo>
                  <a:lnTo>
                    <a:pt x="300050" y="106783"/>
                  </a:lnTo>
                  <a:lnTo>
                    <a:pt x="304823" y="107126"/>
                  </a:lnTo>
                  <a:lnTo>
                    <a:pt x="309318" y="105488"/>
                  </a:lnTo>
                  <a:lnTo>
                    <a:pt x="307576" y="100944"/>
                  </a:lnTo>
                  <a:lnTo>
                    <a:pt x="306604" y="96124"/>
                  </a:lnTo>
                  <a:lnTo>
                    <a:pt x="303708" y="92315"/>
                  </a:lnTo>
                  <a:lnTo>
                    <a:pt x="301127" y="88200"/>
                  </a:lnTo>
                  <a:lnTo>
                    <a:pt x="303289" y="83942"/>
                  </a:lnTo>
                  <a:lnTo>
                    <a:pt x="301956" y="79322"/>
                  </a:lnTo>
                  <a:lnTo>
                    <a:pt x="301213" y="74503"/>
                  </a:lnTo>
                  <a:lnTo>
                    <a:pt x="300765" y="69740"/>
                  </a:lnTo>
                  <a:lnTo>
                    <a:pt x="299260" y="65102"/>
                  </a:lnTo>
                  <a:lnTo>
                    <a:pt x="298022" y="60044"/>
                  </a:lnTo>
                  <a:lnTo>
                    <a:pt x="302670" y="58482"/>
                  </a:lnTo>
                  <a:lnTo>
                    <a:pt x="304584" y="53986"/>
                  </a:lnTo>
                  <a:lnTo>
                    <a:pt x="309109" y="52291"/>
                  </a:lnTo>
                  <a:lnTo>
                    <a:pt x="306185" y="48414"/>
                  </a:lnTo>
                  <a:lnTo>
                    <a:pt x="302289" y="44918"/>
                  </a:lnTo>
                  <a:lnTo>
                    <a:pt x="297079" y="45013"/>
                  </a:lnTo>
                  <a:lnTo>
                    <a:pt x="292288" y="44013"/>
                  </a:lnTo>
                  <a:lnTo>
                    <a:pt x="290716" y="39479"/>
                  </a:lnTo>
                  <a:lnTo>
                    <a:pt x="289373" y="34850"/>
                  </a:lnTo>
                  <a:lnTo>
                    <a:pt x="292326" y="31088"/>
                  </a:lnTo>
                  <a:lnTo>
                    <a:pt x="291354" y="26030"/>
                  </a:lnTo>
                  <a:lnTo>
                    <a:pt x="287944" y="22487"/>
                  </a:lnTo>
                  <a:lnTo>
                    <a:pt x="284011" y="19629"/>
                  </a:lnTo>
                  <a:lnTo>
                    <a:pt x="281163" y="15753"/>
                  </a:lnTo>
                  <a:lnTo>
                    <a:pt x="277000" y="12952"/>
                  </a:lnTo>
                  <a:lnTo>
                    <a:pt x="272190" y="13324"/>
                  </a:lnTo>
                  <a:lnTo>
                    <a:pt x="267123" y="12905"/>
                  </a:lnTo>
                  <a:lnTo>
                    <a:pt x="262160" y="12819"/>
                  </a:lnTo>
                  <a:lnTo>
                    <a:pt x="257398" y="12895"/>
                  </a:lnTo>
                  <a:lnTo>
                    <a:pt x="252902" y="15381"/>
                  </a:lnTo>
                  <a:lnTo>
                    <a:pt x="248892" y="18524"/>
                  </a:lnTo>
                  <a:lnTo>
                    <a:pt x="244244" y="19982"/>
                  </a:lnTo>
                  <a:lnTo>
                    <a:pt x="239291" y="23011"/>
                  </a:lnTo>
                  <a:lnTo>
                    <a:pt x="233623" y="25516"/>
                  </a:lnTo>
                  <a:lnTo>
                    <a:pt x="228347" y="24677"/>
                  </a:lnTo>
                  <a:lnTo>
                    <a:pt x="223470" y="23115"/>
                  </a:lnTo>
                  <a:lnTo>
                    <a:pt x="217764" y="22448"/>
                  </a:lnTo>
                  <a:lnTo>
                    <a:pt x="212897" y="22801"/>
                  </a:lnTo>
                  <a:lnTo>
                    <a:pt x="207782" y="24392"/>
                  </a:lnTo>
                  <a:lnTo>
                    <a:pt x="202505" y="25192"/>
                  </a:lnTo>
                  <a:lnTo>
                    <a:pt x="195476" y="23858"/>
                  </a:lnTo>
                  <a:lnTo>
                    <a:pt x="190256" y="23220"/>
                  </a:lnTo>
                  <a:lnTo>
                    <a:pt x="185760" y="20782"/>
                  </a:lnTo>
                  <a:lnTo>
                    <a:pt x="181436" y="18105"/>
                  </a:lnTo>
                  <a:lnTo>
                    <a:pt x="175483" y="15524"/>
                  </a:lnTo>
                  <a:lnTo>
                    <a:pt x="170825" y="18105"/>
                  </a:lnTo>
                  <a:lnTo>
                    <a:pt x="166853" y="13781"/>
                  </a:lnTo>
                  <a:lnTo>
                    <a:pt x="165853" y="8961"/>
                  </a:lnTo>
                  <a:lnTo>
                    <a:pt x="160186" y="9066"/>
                  </a:lnTo>
                  <a:lnTo>
                    <a:pt x="154718" y="8742"/>
                  </a:lnTo>
                  <a:lnTo>
                    <a:pt x="150689" y="5675"/>
                  </a:lnTo>
                  <a:lnTo>
                    <a:pt x="151070" y="684"/>
                  </a:lnTo>
                  <a:lnTo>
                    <a:pt x="146307" y="1189"/>
                  </a:lnTo>
                  <a:lnTo>
                    <a:pt x="139602" y="2455"/>
                  </a:lnTo>
                  <a:lnTo>
                    <a:pt x="133658" y="2208"/>
                  </a:lnTo>
                  <a:lnTo>
                    <a:pt x="127896" y="2303"/>
                  </a:lnTo>
                  <a:lnTo>
                    <a:pt x="122105" y="1456"/>
                  </a:lnTo>
                  <a:lnTo>
                    <a:pt x="115361" y="3303"/>
                  </a:lnTo>
                  <a:lnTo>
                    <a:pt x="109884" y="5332"/>
                  </a:lnTo>
                  <a:lnTo>
                    <a:pt x="105369" y="6989"/>
                  </a:lnTo>
                  <a:lnTo>
                    <a:pt x="100816" y="10342"/>
                  </a:lnTo>
                  <a:lnTo>
                    <a:pt x="96349" y="12438"/>
                  </a:lnTo>
                  <a:lnTo>
                    <a:pt x="90396" y="15800"/>
                  </a:lnTo>
                  <a:lnTo>
                    <a:pt x="87348" y="20715"/>
                  </a:lnTo>
                  <a:lnTo>
                    <a:pt x="82814" y="22182"/>
                  </a:lnTo>
                  <a:lnTo>
                    <a:pt x="77699" y="21868"/>
                  </a:lnTo>
                  <a:lnTo>
                    <a:pt x="71793" y="19982"/>
                  </a:lnTo>
                  <a:lnTo>
                    <a:pt x="66431" y="20810"/>
                  </a:lnTo>
                  <a:lnTo>
                    <a:pt x="61240" y="20039"/>
                  </a:lnTo>
                  <a:lnTo>
                    <a:pt x="55029" y="19096"/>
                  </a:lnTo>
                  <a:lnTo>
                    <a:pt x="49705" y="20515"/>
                  </a:lnTo>
                  <a:lnTo>
                    <a:pt x="51705" y="26287"/>
                  </a:lnTo>
                  <a:lnTo>
                    <a:pt x="56211" y="28821"/>
                  </a:lnTo>
                  <a:lnTo>
                    <a:pt x="61212" y="29259"/>
                  </a:lnTo>
                  <a:lnTo>
                    <a:pt x="56325" y="30278"/>
                  </a:lnTo>
                  <a:lnTo>
                    <a:pt x="51096" y="31250"/>
                  </a:lnTo>
                  <a:lnTo>
                    <a:pt x="45733" y="33259"/>
                  </a:lnTo>
                  <a:lnTo>
                    <a:pt x="50153" y="35345"/>
                  </a:lnTo>
                  <a:lnTo>
                    <a:pt x="44838" y="37060"/>
                  </a:lnTo>
                  <a:lnTo>
                    <a:pt x="35979" y="36822"/>
                  </a:lnTo>
                  <a:lnTo>
                    <a:pt x="30627" y="37136"/>
                  </a:lnTo>
                  <a:lnTo>
                    <a:pt x="25997" y="38479"/>
                  </a:lnTo>
                  <a:lnTo>
                    <a:pt x="20711" y="36927"/>
                  </a:lnTo>
                  <a:lnTo>
                    <a:pt x="14967" y="37231"/>
                  </a:lnTo>
                  <a:lnTo>
                    <a:pt x="10091" y="37955"/>
                  </a:lnTo>
                  <a:lnTo>
                    <a:pt x="5833" y="41156"/>
                  </a:lnTo>
                  <a:lnTo>
                    <a:pt x="2385" y="45375"/>
                  </a:lnTo>
                  <a:lnTo>
                    <a:pt x="1347" y="50709"/>
                  </a:lnTo>
                  <a:lnTo>
                    <a:pt x="51" y="56748"/>
                  </a:lnTo>
                  <a:lnTo>
                    <a:pt x="4928" y="56624"/>
                  </a:lnTo>
                  <a:lnTo>
                    <a:pt x="10300" y="55214"/>
                  </a:lnTo>
                  <a:lnTo>
                    <a:pt x="10491" y="60034"/>
                  </a:lnTo>
                  <a:lnTo>
                    <a:pt x="12967" y="64178"/>
                  </a:lnTo>
                  <a:lnTo>
                    <a:pt x="15834" y="68511"/>
                  </a:lnTo>
                  <a:lnTo>
                    <a:pt x="12844" y="72226"/>
                  </a:lnTo>
                  <a:lnTo>
                    <a:pt x="14463" y="77303"/>
                  </a:lnTo>
                  <a:lnTo>
                    <a:pt x="10233" y="80189"/>
                  </a:lnTo>
                  <a:lnTo>
                    <a:pt x="8481" y="75589"/>
                  </a:lnTo>
                  <a:lnTo>
                    <a:pt x="5633" y="81065"/>
                  </a:lnTo>
                  <a:lnTo>
                    <a:pt x="7776" y="85333"/>
                  </a:lnTo>
                  <a:lnTo>
                    <a:pt x="12596" y="84923"/>
                  </a:lnTo>
                  <a:lnTo>
                    <a:pt x="16929" y="87780"/>
                  </a:lnTo>
                  <a:lnTo>
                    <a:pt x="19816" y="91914"/>
                  </a:lnTo>
                  <a:lnTo>
                    <a:pt x="15710" y="95010"/>
                  </a:lnTo>
                  <a:lnTo>
                    <a:pt x="19177" y="98877"/>
                  </a:lnTo>
                  <a:lnTo>
                    <a:pt x="22492" y="102582"/>
                  </a:lnTo>
                  <a:lnTo>
                    <a:pt x="19654" y="106487"/>
                  </a:lnTo>
                  <a:lnTo>
                    <a:pt x="23949" y="109145"/>
                  </a:lnTo>
                  <a:lnTo>
                    <a:pt x="28959" y="108878"/>
                  </a:lnTo>
                  <a:lnTo>
                    <a:pt x="34141" y="108459"/>
                  </a:lnTo>
                  <a:lnTo>
                    <a:pt x="32722" y="113089"/>
                  </a:lnTo>
                  <a:lnTo>
                    <a:pt x="26817" y="113212"/>
                  </a:lnTo>
                  <a:lnTo>
                    <a:pt x="21663" y="114993"/>
                  </a:lnTo>
                  <a:lnTo>
                    <a:pt x="26655" y="115936"/>
                  </a:lnTo>
                  <a:lnTo>
                    <a:pt x="31217" y="114041"/>
                  </a:lnTo>
                  <a:lnTo>
                    <a:pt x="36732" y="114365"/>
                  </a:lnTo>
                  <a:lnTo>
                    <a:pt x="41219" y="112403"/>
                  </a:lnTo>
                  <a:lnTo>
                    <a:pt x="45771" y="116108"/>
                  </a:lnTo>
                  <a:lnTo>
                    <a:pt x="50581" y="118384"/>
                  </a:lnTo>
                  <a:lnTo>
                    <a:pt x="54601" y="124738"/>
                  </a:lnTo>
                  <a:lnTo>
                    <a:pt x="59954" y="126785"/>
                  </a:lnTo>
                  <a:lnTo>
                    <a:pt x="64993" y="124938"/>
                  </a:lnTo>
                  <a:lnTo>
                    <a:pt x="69946" y="122985"/>
                  </a:lnTo>
                  <a:lnTo>
                    <a:pt x="74841" y="117298"/>
                  </a:lnTo>
                  <a:lnTo>
                    <a:pt x="75146" y="112107"/>
                  </a:lnTo>
                  <a:lnTo>
                    <a:pt x="82147" y="111907"/>
                  </a:lnTo>
                  <a:lnTo>
                    <a:pt x="87281" y="113003"/>
                  </a:lnTo>
                  <a:lnTo>
                    <a:pt x="94663" y="117013"/>
                  </a:lnTo>
                  <a:lnTo>
                    <a:pt x="101035" y="121032"/>
                  </a:lnTo>
                  <a:lnTo>
                    <a:pt x="106865" y="127662"/>
                  </a:lnTo>
                  <a:lnTo>
                    <a:pt x="111503" y="129129"/>
                  </a:lnTo>
                  <a:lnTo>
                    <a:pt x="117256" y="126690"/>
                  </a:lnTo>
                  <a:lnTo>
                    <a:pt x="122343" y="126309"/>
                  </a:lnTo>
                  <a:lnTo>
                    <a:pt x="127172" y="125166"/>
                  </a:lnTo>
                  <a:lnTo>
                    <a:pt x="132211" y="123566"/>
                  </a:lnTo>
                  <a:lnTo>
                    <a:pt x="134859" y="118870"/>
                  </a:lnTo>
                  <a:lnTo>
                    <a:pt x="139059" y="115051"/>
                  </a:lnTo>
                  <a:lnTo>
                    <a:pt x="143984" y="112907"/>
                  </a:lnTo>
                  <a:lnTo>
                    <a:pt x="148317" y="115165"/>
                  </a:lnTo>
                  <a:lnTo>
                    <a:pt x="153613" y="118384"/>
                  </a:lnTo>
                  <a:lnTo>
                    <a:pt x="158652" y="115936"/>
                  </a:lnTo>
                  <a:lnTo>
                    <a:pt x="162452" y="112431"/>
                  </a:lnTo>
                  <a:lnTo>
                    <a:pt x="167206" y="112688"/>
                  </a:lnTo>
                  <a:lnTo>
                    <a:pt x="165081" y="118537"/>
                  </a:lnTo>
                  <a:lnTo>
                    <a:pt x="161329" y="122109"/>
                  </a:lnTo>
                  <a:lnTo>
                    <a:pt x="162910" y="126719"/>
                  </a:lnTo>
                  <a:lnTo>
                    <a:pt x="164691" y="131939"/>
                  </a:lnTo>
                  <a:close/>
                </a:path>
              </a:pathLst>
            </a:custGeom>
            <a:solidFill>
              <a:srgbClr val="768EEB"/>
            </a:solidFill>
            <a:ln w="0" cap="flat">
              <a:solidFill>
                <a:srgbClr val="768EEB"/>
              </a:solidFill>
              <a:prstDash val="solid"/>
              <a:miter/>
            </a:ln>
          </p:spPr>
          <p:txBody>
            <a:bodyPr rtlCol="0" anchor="ctr"/>
            <a:lstStyle/>
            <a:p>
              <a:endParaRPr lang="de-DE"/>
            </a:p>
          </p:txBody>
        </p:sp>
        <p:sp>
          <p:nvSpPr>
            <p:cNvPr id="135" name="Freihandform: Form 134">
              <a:extLst>
                <a:ext uri="{FF2B5EF4-FFF2-40B4-BE49-F238E27FC236}">
                  <a16:creationId xmlns:a16="http://schemas.microsoft.com/office/drawing/2014/main" id="{990843C1-3105-F0E7-5167-2CCC19D42FC9}"/>
                </a:ext>
              </a:extLst>
            </p:cNvPr>
            <p:cNvSpPr/>
            <p:nvPr/>
          </p:nvSpPr>
          <p:spPr>
            <a:xfrm>
              <a:off x="11344791" y="5092734"/>
              <a:ext cx="943" cy="5712"/>
            </a:xfrm>
            <a:custGeom>
              <a:avLst/>
              <a:gdLst>
                <a:gd name="connsiteX0" fmla="*/ -158 w 780"/>
                <a:gd name="connsiteY0" fmla="*/ 4627 h 4724"/>
                <a:gd name="connsiteX1" fmla="*/ 623 w 780"/>
                <a:gd name="connsiteY1" fmla="*/ -97 h 4724"/>
                <a:gd name="connsiteX2" fmla="*/ -158 w 780"/>
                <a:gd name="connsiteY2" fmla="*/ 4627 h 4724"/>
              </a:gdLst>
              <a:ahLst/>
              <a:cxnLst>
                <a:cxn ang="0">
                  <a:pos x="connsiteX0" y="connsiteY0"/>
                </a:cxn>
                <a:cxn ang="0">
                  <a:pos x="connsiteX1" y="connsiteY1"/>
                </a:cxn>
                <a:cxn ang="0">
                  <a:pos x="connsiteX2" y="connsiteY2"/>
                </a:cxn>
              </a:cxnLst>
              <a:rect l="l" t="t" r="r" b="b"/>
              <a:pathLst>
                <a:path w="780" h="4724">
                  <a:moveTo>
                    <a:pt x="-158" y="4627"/>
                  </a:moveTo>
                  <a:lnTo>
                    <a:pt x="623" y="-97"/>
                  </a:lnTo>
                  <a:lnTo>
                    <a:pt x="-158" y="4627"/>
                  </a:lnTo>
                  <a:close/>
                </a:path>
              </a:pathLst>
            </a:custGeom>
            <a:solidFill>
              <a:srgbClr val="768EEB"/>
            </a:solidFill>
            <a:ln w="0" cap="flat">
              <a:solidFill>
                <a:srgbClr val="768EEB"/>
              </a:solidFill>
              <a:prstDash val="solid"/>
              <a:miter/>
            </a:ln>
          </p:spPr>
          <p:txBody>
            <a:bodyPr rtlCol="0" anchor="ctr"/>
            <a:lstStyle/>
            <a:p>
              <a:endParaRPr lang="de-DE"/>
            </a:p>
          </p:txBody>
        </p:sp>
        <p:sp>
          <p:nvSpPr>
            <p:cNvPr id="136" name="Freihandform: Form 135">
              <a:extLst>
                <a:ext uri="{FF2B5EF4-FFF2-40B4-BE49-F238E27FC236}">
                  <a16:creationId xmlns:a16="http://schemas.microsoft.com/office/drawing/2014/main" id="{8B44B569-B7F7-94C8-C544-FD86E425525F}"/>
                </a:ext>
              </a:extLst>
            </p:cNvPr>
            <p:cNvSpPr/>
            <p:nvPr/>
          </p:nvSpPr>
          <p:spPr>
            <a:xfrm>
              <a:off x="10146978" y="4383814"/>
              <a:ext cx="36397" cy="73161"/>
            </a:xfrm>
            <a:custGeom>
              <a:avLst/>
              <a:gdLst>
                <a:gd name="connsiteX0" fmla="*/ 12273 w 30099"/>
                <a:gd name="connsiteY0" fmla="*/ 60406 h 60502"/>
                <a:gd name="connsiteX1" fmla="*/ 12796 w 30099"/>
                <a:gd name="connsiteY1" fmla="*/ 55662 h 60502"/>
                <a:gd name="connsiteX2" fmla="*/ 13558 w 30099"/>
                <a:gd name="connsiteY2" fmla="*/ 50757 h 60502"/>
                <a:gd name="connsiteX3" fmla="*/ 15892 w 30099"/>
                <a:gd name="connsiteY3" fmla="*/ 46099 h 60502"/>
                <a:gd name="connsiteX4" fmla="*/ 18911 w 30099"/>
                <a:gd name="connsiteY4" fmla="*/ 42346 h 60502"/>
                <a:gd name="connsiteX5" fmla="*/ 21635 w 30099"/>
                <a:gd name="connsiteY5" fmla="*/ 38384 h 60502"/>
                <a:gd name="connsiteX6" fmla="*/ 22559 w 30099"/>
                <a:gd name="connsiteY6" fmla="*/ 33488 h 60502"/>
                <a:gd name="connsiteX7" fmla="*/ 23541 w 30099"/>
                <a:gd name="connsiteY7" fmla="*/ 28754 h 60502"/>
                <a:gd name="connsiteX8" fmla="*/ 24617 w 30099"/>
                <a:gd name="connsiteY8" fmla="*/ 24097 h 60502"/>
                <a:gd name="connsiteX9" fmla="*/ 25483 w 30099"/>
                <a:gd name="connsiteY9" fmla="*/ 19391 h 60502"/>
                <a:gd name="connsiteX10" fmla="*/ 27712 w 30099"/>
                <a:gd name="connsiteY10" fmla="*/ 15067 h 60502"/>
                <a:gd name="connsiteX11" fmla="*/ 28408 w 30099"/>
                <a:gd name="connsiteY11" fmla="*/ 9618 h 60502"/>
                <a:gd name="connsiteX12" fmla="*/ 29941 w 30099"/>
                <a:gd name="connsiteY12" fmla="*/ 4999 h 60502"/>
                <a:gd name="connsiteX13" fmla="*/ 26665 w 30099"/>
                <a:gd name="connsiteY13" fmla="*/ 1475 h 60502"/>
                <a:gd name="connsiteX14" fmla="*/ 22169 w 30099"/>
                <a:gd name="connsiteY14" fmla="*/ -97 h 60502"/>
                <a:gd name="connsiteX15" fmla="*/ 18102 w 30099"/>
                <a:gd name="connsiteY15" fmla="*/ 2475 h 60502"/>
                <a:gd name="connsiteX16" fmla="*/ 14396 w 30099"/>
                <a:gd name="connsiteY16" fmla="*/ 5494 h 60502"/>
                <a:gd name="connsiteX17" fmla="*/ 12291 w 30099"/>
                <a:gd name="connsiteY17" fmla="*/ 9799 h 60502"/>
                <a:gd name="connsiteX18" fmla="*/ 9196 w 30099"/>
                <a:gd name="connsiteY18" fmla="*/ 13505 h 60502"/>
                <a:gd name="connsiteX19" fmla="*/ 6119 w 30099"/>
                <a:gd name="connsiteY19" fmla="*/ 17200 h 60502"/>
                <a:gd name="connsiteX20" fmla="*/ 4091 w 30099"/>
                <a:gd name="connsiteY20" fmla="*/ 21525 h 60502"/>
                <a:gd name="connsiteX21" fmla="*/ 1699 w 30099"/>
                <a:gd name="connsiteY21" fmla="*/ 25744 h 60502"/>
                <a:gd name="connsiteX22" fmla="*/ 376 w 30099"/>
                <a:gd name="connsiteY22" fmla="*/ 30335 h 60502"/>
                <a:gd name="connsiteX23" fmla="*/ -158 w 30099"/>
                <a:gd name="connsiteY23" fmla="*/ 35317 h 60502"/>
                <a:gd name="connsiteX24" fmla="*/ 23 w 30099"/>
                <a:gd name="connsiteY24" fmla="*/ 40451 h 60502"/>
                <a:gd name="connsiteX25" fmla="*/ 1890 w 30099"/>
                <a:gd name="connsiteY25" fmla="*/ 44871 h 60502"/>
                <a:gd name="connsiteX26" fmla="*/ 3862 w 30099"/>
                <a:gd name="connsiteY26" fmla="*/ 49480 h 60502"/>
                <a:gd name="connsiteX27" fmla="*/ 8015 w 30099"/>
                <a:gd name="connsiteY27" fmla="*/ 52348 h 60502"/>
                <a:gd name="connsiteX28" fmla="*/ 9891 w 30099"/>
                <a:gd name="connsiteY28" fmla="*/ 56767 h 6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099" h="60502">
                  <a:moveTo>
                    <a:pt x="12273" y="60406"/>
                  </a:moveTo>
                  <a:lnTo>
                    <a:pt x="12796" y="55662"/>
                  </a:lnTo>
                  <a:lnTo>
                    <a:pt x="13558" y="50757"/>
                  </a:lnTo>
                  <a:lnTo>
                    <a:pt x="15892" y="46099"/>
                  </a:lnTo>
                  <a:lnTo>
                    <a:pt x="18911" y="42346"/>
                  </a:lnTo>
                  <a:lnTo>
                    <a:pt x="21635" y="38384"/>
                  </a:lnTo>
                  <a:lnTo>
                    <a:pt x="22559" y="33488"/>
                  </a:lnTo>
                  <a:lnTo>
                    <a:pt x="23541" y="28754"/>
                  </a:lnTo>
                  <a:lnTo>
                    <a:pt x="24617" y="24097"/>
                  </a:lnTo>
                  <a:lnTo>
                    <a:pt x="25483" y="19391"/>
                  </a:lnTo>
                  <a:lnTo>
                    <a:pt x="27712" y="15067"/>
                  </a:lnTo>
                  <a:lnTo>
                    <a:pt x="28408" y="9618"/>
                  </a:lnTo>
                  <a:lnTo>
                    <a:pt x="29941" y="4999"/>
                  </a:lnTo>
                  <a:lnTo>
                    <a:pt x="26665" y="1475"/>
                  </a:lnTo>
                  <a:lnTo>
                    <a:pt x="22169" y="-97"/>
                  </a:lnTo>
                  <a:lnTo>
                    <a:pt x="18102" y="2475"/>
                  </a:lnTo>
                  <a:lnTo>
                    <a:pt x="14396" y="5494"/>
                  </a:lnTo>
                  <a:lnTo>
                    <a:pt x="12291" y="9799"/>
                  </a:lnTo>
                  <a:lnTo>
                    <a:pt x="9196" y="13505"/>
                  </a:lnTo>
                  <a:lnTo>
                    <a:pt x="6119" y="17200"/>
                  </a:lnTo>
                  <a:lnTo>
                    <a:pt x="4091" y="21525"/>
                  </a:lnTo>
                  <a:lnTo>
                    <a:pt x="1699" y="25744"/>
                  </a:lnTo>
                  <a:lnTo>
                    <a:pt x="376" y="30335"/>
                  </a:lnTo>
                  <a:lnTo>
                    <a:pt x="-158" y="35317"/>
                  </a:lnTo>
                  <a:lnTo>
                    <a:pt x="23" y="40451"/>
                  </a:lnTo>
                  <a:lnTo>
                    <a:pt x="1890" y="44871"/>
                  </a:lnTo>
                  <a:lnTo>
                    <a:pt x="3862" y="49480"/>
                  </a:lnTo>
                  <a:lnTo>
                    <a:pt x="8015" y="52348"/>
                  </a:lnTo>
                  <a:lnTo>
                    <a:pt x="9891" y="56767"/>
                  </a:lnTo>
                  <a:close/>
                </a:path>
              </a:pathLst>
            </a:custGeom>
            <a:solidFill>
              <a:schemeClr val="bg1"/>
            </a:solidFill>
            <a:ln w="0" cap="flat">
              <a:solidFill>
                <a:schemeClr val="bg1"/>
              </a:solidFill>
              <a:prstDash val="solid"/>
              <a:miter/>
            </a:ln>
          </p:spPr>
          <p:txBody>
            <a:bodyPr rtlCol="0" anchor="ctr"/>
            <a:lstStyle/>
            <a:p>
              <a:endParaRPr lang="de-DE"/>
            </a:p>
          </p:txBody>
        </p:sp>
        <p:sp>
          <p:nvSpPr>
            <p:cNvPr id="137" name="Freihandform: Form 136">
              <a:extLst>
                <a:ext uri="{FF2B5EF4-FFF2-40B4-BE49-F238E27FC236}">
                  <a16:creationId xmlns:a16="http://schemas.microsoft.com/office/drawing/2014/main" id="{1B612F10-2A86-77BD-5A83-BAA4B154283C}"/>
                </a:ext>
              </a:extLst>
            </p:cNvPr>
            <p:cNvSpPr/>
            <p:nvPr/>
          </p:nvSpPr>
          <p:spPr>
            <a:xfrm>
              <a:off x="8794768" y="3960851"/>
              <a:ext cx="283848" cy="193928"/>
            </a:xfrm>
            <a:custGeom>
              <a:avLst/>
              <a:gdLst>
                <a:gd name="connsiteX0" fmla="*/ 9367 w 234733"/>
                <a:gd name="connsiteY0" fmla="*/ 84275 h 160372"/>
                <a:gd name="connsiteX1" fmla="*/ 9215 w 234733"/>
                <a:gd name="connsiteY1" fmla="*/ 78056 h 160372"/>
                <a:gd name="connsiteX2" fmla="*/ 9367 w 234733"/>
                <a:gd name="connsiteY2" fmla="*/ 84275 h 160372"/>
                <a:gd name="connsiteX3" fmla="*/ 162072 w 234733"/>
                <a:gd name="connsiteY3" fmla="*/ 160275 h 160372"/>
                <a:gd name="connsiteX4" fmla="*/ 166663 w 234733"/>
                <a:gd name="connsiteY4" fmla="*/ 158313 h 160372"/>
                <a:gd name="connsiteX5" fmla="*/ 171130 w 234733"/>
                <a:gd name="connsiteY5" fmla="*/ 156513 h 160372"/>
                <a:gd name="connsiteX6" fmla="*/ 175712 w 234733"/>
                <a:gd name="connsiteY6" fmla="*/ 151865 h 160372"/>
                <a:gd name="connsiteX7" fmla="*/ 175340 w 234733"/>
                <a:gd name="connsiteY7" fmla="*/ 146198 h 160372"/>
                <a:gd name="connsiteX8" fmla="*/ 181836 w 234733"/>
                <a:gd name="connsiteY8" fmla="*/ 144645 h 160372"/>
                <a:gd name="connsiteX9" fmla="*/ 188428 w 234733"/>
                <a:gd name="connsiteY9" fmla="*/ 142302 h 160372"/>
                <a:gd name="connsiteX10" fmla="*/ 192752 w 234733"/>
                <a:gd name="connsiteY10" fmla="*/ 139292 h 160372"/>
                <a:gd name="connsiteX11" fmla="*/ 197457 w 234733"/>
                <a:gd name="connsiteY11" fmla="*/ 137606 h 160372"/>
                <a:gd name="connsiteX12" fmla="*/ 200619 w 234733"/>
                <a:gd name="connsiteY12" fmla="*/ 133510 h 160372"/>
                <a:gd name="connsiteX13" fmla="*/ 201791 w 234733"/>
                <a:gd name="connsiteY13" fmla="*/ 126224 h 160372"/>
                <a:gd name="connsiteX14" fmla="*/ 202591 w 234733"/>
                <a:gd name="connsiteY14" fmla="*/ 119670 h 160372"/>
                <a:gd name="connsiteX15" fmla="*/ 208678 w 234733"/>
                <a:gd name="connsiteY15" fmla="*/ 116937 h 160372"/>
                <a:gd name="connsiteX16" fmla="*/ 215221 w 234733"/>
                <a:gd name="connsiteY16" fmla="*/ 117099 h 160372"/>
                <a:gd name="connsiteX17" fmla="*/ 218307 w 234733"/>
                <a:gd name="connsiteY17" fmla="*/ 110793 h 160372"/>
                <a:gd name="connsiteX18" fmla="*/ 223213 w 234733"/>
                <a:gd name="connsiteY18" fmla="*/ 112812 h 160372"/>
                <a:gd name="connsiteX19" fmla="*/ 228251 w 234733"/>
                <a:gd name="connsiteY19" fmla="*/ 115356 h 160372"/>
                <a:gd name="connsiteX20" fmla="*/ 232805 w 234733"/>
                <a:gd name="connsiteY20" fmla="*/ 113050 h 160372"/>
                <a:gd name="connsiteX21" fmla="*/ 232081 w 234733"/>
                <a:gd name="connsiteY21" fmla="*/ 108231 h 160372"/>
                <a:gd name="connsiteX22" fmla="*/ 234576 w 234733"/>
                <a:gd name="connsiteY22" fmla="*/ 102878 h 160372"/>
                <a:gd name="connsiteX23" fmla="*/ 230061 w 234733"/>
                <a:gd name="connsiteY23" fmla="*/ 100649 h 160372"/>
                <a:gd name="connsiteX24" fmla="*/ 226108 w 234733"/>
                <a:gd name="connsiteY24" fmla="*/ 97935 h 160372"/>
                <a:gd name="connsiteX25" fmla="*/ 221755 w 234733"/>
                <a:gd name="connsiteY25" fmla="*/ 95315 h 160372"/>
                <a:gd name="connsiteX26" fmla="*/ 215964 w 234733"/>
                <a:gd name="connsiteY26" fmla="*/ 95096 h 160372"/>
                <a:gd name="connsiteX27" fmla="*/ 209468 w 234733"/>
                <a:gd name="connsiteY27" fmla="*/ 90572 h 160372"/>
                <a:gd name="connsiteX28" fmla="*/ 204915 w 234733"/>
                <a:gd name="connsiteY28" fmla="*/ 87019 h 160372"/>
                <a:gd name="connsiteX29" fmla="*/ 198772 w 234733"/>
                <a:gd name="connsiteY29" fmla="*/ 83285 h 160372"/>
                <a:gd name="connsiteX30" fmla="*/ 195105 w 234733"/>
                <a:gd name="connsiteY30" fmla="*/ 80199 h 160372"/>
                <a:gd name="connsiteX31" fmla="*/ 185217 w 234733"/>
                <a:gd name="connsiteY31" fmla="*/ 75255 h 160372"/>
                <a:gd name="connsiteX32" fmla="*/ 180674 w 234733"/>
                <a:gd name="connsiteY32" fmla="*/ 71226 h 160372"/>
                <a:gd name="connsiteX33" fmla="*/ 174740 w 234733"/>
                <a:gd name="connsiteY33" fmla="*/ 66797 h 160372"/>
                <a:gd name="connsiteX34" fmla="*/ 170215 w 234733"/>
                <a:gd name="connsiteY34" fmla="*/ 63425 h 160372"/>
                <a:gd name="connsiteX35" fmla="*/ 165091 w 234733"/>
                <a:gd name="connsiteY35" fmla="*/ 59644 h 160372"/>
                <a:gd name="connsiteX36" fmla="*/ 163862 w 234733"/>
                <a:gd name="connsiteY36" fmla="*/ 54843 h 160372"/>
                <a:gd name="connsiteX37" fmla="*/ 162795 w 234733"/>
                <a:gd name="connsiteY37" fmla="*/ 49109 h 160372"/>
                <a:gd name="connsiteX38" fmla="*/ 158890 w 234733"/>
                <a:gd name="connsiteY38" fmla="*/ 45671 h 160372"/>
                <a:gd name="connsiteX39" fmla="*/ 156785 w 234733"/>
                <a:gd name="connsiteY39" fmla="*/ 40413 h 160372"/>
                <a:gd name="connsiteX40" fmla="*/ 155376 w 234733"/>
                <a:gd name="connsiteY40" fmla="*/ 35679 h 160372"/>
                <a:gd name="connsiteX41" fmla="*/ 151404 w 234733"/>
                <a:gd name="connsiteY41" fmla="*/ 31888 h 160372"/>
                <a:gd name="connsiteX42" fmla="*/ 145946 w 234733"/>
                <a:gd name="connsiteY42" fmla="*/ 33603 h 160372"/>
                <a:gd name="connsiteX43" fmla="*/ 141555 w 234733"/>
                <a:gd name="connsiteY43" fmla="*/ 31269 h 160372"/>
                <a:gd name="connsiteX44" fmla="*/ 135202 w 234733"/>
                <a:gd name="connsiteY44" fmla="*/ 31240 h 160372"/>
                <a:gd name="connsiteX45" fmla="*/ 128506 w 234733"/>
                <a:gd name="connsiteY45" fmla="*/ 29592 h 160372"/>
                <a:gd name="connsiteX46" fmla="*/ 125658 w 234733"/>
                <a:gd name="connsiteY46" fmla="*/ 24925 h 160372"/>
                <a:gd name="connsiteX47" fmla="*/ 125181 w 234733"/>
                <a:gd name="connsiteY47" fmla="*/ 19772 h 160372"/>
                <a:gd name="connsiteX48" fmla="*/ 122562 w 234733"/>
                <a:gd name="connsiteY48" fmla="*/ 14953 h 160372"/>
                <a:gd name="connsiteX49" fmla="*/ 124152 w 234733"/>
                <a:gd name="connsiteY49" fmla="*/ 10028 h 160372"/>
                <a:gd name="connsiteX50" fmla="*/ 119561 w 234733"/>
                <a:gd name="connsiteY50" fmla="*/ 8028 h 160372"/>
                <a:gd name="connsiteX51" fmla="*/ 114590 w 234733"/>
                <a:gd name="connsiteY51" fmla="*/ 8247 h 160372"/>
                <a:gd name="connsiteX52" fmla="*/ 110265 w 234733"/>
                <a:gd name="connsiteY52" fmla="*/ 2903 h 160372"/>
                <a:gd name="connsiteX53" fmla="*/ 104226 w 234733"/>
                <a:gd name="connsiteY53" fmla="*/ -97 h 160372"/>
                <a:gd name="connsiteX54" fmla="*/ 98873 w 234733"/>
                <a:gd name="connsiteY54" fmla="*/ 389 h 160372"/>
                <a:gd name="connsiteX55" fmla="*/ 93396 w 234733"/>
                <a:gd name="connsiteY55" fmla="*/ 598 h 160372"/>
                <a:gd name="connsiteX56" fmla="*/ 96644 w 234733"/>
                <a:gd name="connsiteY56" fmla="*/ 4256 h 160372"/>
                <a:gd name="connsiteX57" fmla="*/ 99331 w 234733"/>
                <a:gd name="connsiteY57" fmla="*/ 8495 h 160372"/>
                <a:gd name="connsiteX58" fmla="*/ 96226 w 234733"/>
                <a:gd name="connsiteY58" fmla="*/ 4751 h 160372"/>
                <a:gd name="connsiteX59" fmla="*/ 91339 w 234733"/>
                <a:gd name="connsiteY59" fmla="*/ 3618 h 160372"/>
                <a:gd name="connsiteX60" fmla="*/ 90015 w 234733"/>
                <a:gd name="connsiteY60" fmla="*/ 9666 h 160372"/>
                <a:gd name="connsiteX61" fmla="*/ 85109 w 234733"/>
                <a:gd name="connsiteY61" fmla="*/ 11685 h 160372"/>
                <a:gd name="connsiteX62" fmla="*/ 79623 w 234733"/>
                <a:gd name="connsiteY62" fmla="*/ 11543 h 160372"/>
                <a:gd name="connsiteX63" fmla="*/ 76251 w 234733"/>
                <a:gd name="connsiteY63" fmla="*/ 16458 h 160372"/>
                <a:gd name="connsiteX64" fmla="*/ 74013 w 234733"/>
                <a:gd name="connsiteY64" fmla="*/ 21268 h 160372"/>
                <a:gd name="connsiteX65" fmla="*/ 75137 w 234733"/>
                <a:gd name="connsiteY65" fmla="*/ 26211 h 160372"/>
                <a:gd name="connsiteX66" fmla="*/ 75194 w 234733"/>
                <a:gd name="connsiteY66" fmla="*/ 31431 h 160372"/>
                <a:gd name="connsiteX67" fmla="*/ 61916 w 234733"/>
                <a:gd name="connsiteY67" fmla="*/ 30059 h 160372"/>
                <a:gd name="connsiteX68" fmla="*/ 55744 w 234733"/>
                <a:gd name="connsiteY68" fmla="*/ 29564 h 160372"/>
                <a:gd name="connsiteX69" fmla="*/ 50687 w 234733"/>
                <a:gd name="connsiteY69" fmla="*/ 30735 h 160372"/>
                <a:gd name="connsiteX70" fmla="*/ 45686 w 234733"/>
                <a:gd name="connsiteY70" fmla="*/ 27221 h 160372"/>
                <a:gd name="connsiteX71" fmla="*/ 42342 w 234733"/>
                <a:gd name="connsiteY71" fmla="*/ 21449 h 160372"/>
                <a:gd name="connsiteX72" fmla="*/ 40447 w 234733"/>
                <a:gd name="connsiteY72" fmla="*/ 16857 h 160372"/>
                <a:gd name="connsiteX73" fmla="*/ 28302 w 234733"/>
                <a:gd name="connsiteY73" fmla="*/ 6313 h 160372"/>
                <a:gd name="connsiteX74" fmla="*/ 19168 w 234733"/>
                <a:gd name="connsiteY74" fmla="*/ 7999 h 160372"/>
                <a:gd name="connsiteX75" fmla="*/ 11681 w 234733"/>
                <a:gd name="connsiteY75" fmla="*/ 10590 h 160372"/>
                <a:gd name="connsiteX76" fmla="*/ 7081 w 234733"/>
                <a:gd name="connsiteY76" fmla="*/ 12705 h 160372"/>
                <a:gd name="connsiteX77" fmla="*/ 3519 w 234733"/>
                <a:gd name="connsiteY77" fmla="*/ 15905 h 160372"/>
                <a:gd name="connsiteX78" fmla="*/ -158 w 234733"/>
                <a:gd name="connsiteY78" fmla="*/ 19277 h 160372"/>
                <a:gd name="connsiteX79" fmla="*/ 880 w 234733"/>
                <a:gd name="connsiteY79" fmla="*/ 24868 h 160372"/>
                <a:gd name="connsiteX80" fmla="*/ 4461 w 234733"/>
                <a:gd name="connsiteY80" fmla="*/ 28488 h 160372"/>
                <a:gd name="connsiteX81" fmla="*/ 5652 w 234733"/>
                <a:gd name="connsiteY81" fmla="*/ 34803 h 160372"/>
                <a:gd name="connsiteX82" fmla="*/ 6233 w 234733"/>
                <a:gd name="connsiteY82" fmla="*/ 40299 h 160372"/>
                <a:gd name="connsiteX83" fmla="*/ 4052 w 234733"/>
                <a:gd name="connsiteY83" fmla="*/ 47300 h 160372"/>
                <a:gd name="connsiteX84" fmla="*/ 3328 w 234733"/>
                <a:gd name="connsiteY84" fmla="*/ 52434 h 160372"/>
                <a:gd name="connsiteX85" fmla="*/ 4309 w 234733"/>
                <a:gd name="connsiteY85" fmla="*/ 57663 h 160372"/>
                <a:gd name="connsiteX86" fmla="*/ 7138 w 234733"/>
                <a:gd name="connsiteY86" fmla="*/ 61559 h 160372"/>
                <a:gd name="connsiteX87" fmla="*/ 11005 w 234733"/>
                <a:gd name="connsiteY87" fmla="*/ 58406 h 160372"/>
                <a:gd name="connsiteX88" fmla="*/ 15844 w 234733"/>
                <a:gd name="connsiteY88" fmla="*/ 58120 h 160372"/>
                <a:gd name="connsiteX89" fmla="*/ 21216 w 234733"/>
                <a:gd name="connsiteY89" fmla="*/ 59434 h 160372"/>
                <a:gd name="connsiteX90" fmla="*/ 26998 w 234733"/>
                <a:gd name="connsiteY90" fmla="*/ 63006 h 160372"/>
                <a:gd name="connsiteX91" fmla="*/ 21883 w 234733"/>
                <a:gd name="connsiteY91" fmla="*/ 61939 h 160372"/>
                <a:gd name="connsiteX92" fmla="*/ 15987 w 234733"/>
                <a:gd name="connsiteY92" fmla="*/ 61473 h 160372"/>
                <a:gd name="connsiteX93" fmla="*/ 17511 w 234733"/>
                <a:gd name="connsiteY93" fmla="*/ 66550 h 160372"/>
                <a:gd name="connsiteX94" fmla="*/ 12015 w 234733"/>
                <a:gd name="connsiteY94" fmla="*/ 68369 h 160372"/>
                <a:gd name="connsiteX95" fmla="*/ 11024 w 234733"/>
                <a:gd name="connsiteY95" fmla="*/ 75132 h 160372"/>
                <a:gd name="connsiteX96" fmla="*/ 14863 w 234733"/>
                <a:gd name="connsiteY96" fmla="*/ 71788 h 160372"/>
                <a:gd name="connsiteX97" fmla="*/ 18777 w 234733"/>
                <a:gd name="connsiteY97" fmla="*/ 74760 h 160372"/>
                <a:gd name="connsiteX98" fmla="*/ 21311 w 234733"/>
                <a:gd name="connsiteY98" fmla="*/ 78846 h 160372"/>
                <a:gd name="connsiteX99" fmla="*/ 25140 w 234733"/>
                <a:gd name="connsiteY99" fmla="*/ 81970 h 160372"/>
                <a:gd name="connsiteX100" fmla="*/ 22388 w 234733"/>
                <a:gd name="connsiteY100" fmla="*/ 87514 h 160372"/>
                <a:gd name="connsiteX101" fmla="*/ 22616 w 234733"/>
                <a:gd name="connsiteY101" fmla="*/ 93258 h 160372"/>
                <a:gd name="connsiteX102" fmla="*/ 21740 w 234733"/>
                <a:gd name="connsiteY102" fmla="*/ 100944 h 160372"/>
                <a:gd name="connsiteX103" fmla="*/ 22026 w 234733"/>
                <a:gd name="connsiteY103" fmla="*/ 107250 h 160372"/>
                <a:gd name="connsiteX104" fmla="*/ 24226 w 234733"/>
                <a:gd name="connsiteY104" fmla="*/ 114822 h 160372"/>
                <a:gd name="connsiteX105" fmla="*/ 29417 w 234733"/>
                <a:gd name="connsiteY105" fmla="*/ 114698 h 160372"/>
                <a:gd name="connsiteX106" fmla="*/ 34332 w 234733"/>
                <a:gd name="connsiteY106" fmla="*/ 112479 h 160372"/>
                <a:gd name="connsiteX107" fmla="*/ 38247 w 234733"/>
                <a:gd name="connsiteY107" fmla="*/ 109526 h 160372"/>
                <a:gd name="connsiteX108" fmla="*/ 43361 w 234733"/>
                <a:gd name="connsiteY108" fmla="*/ 102221 h 160372"/>
                <a:gd name="connsiteX109" fmla="*/ 48562 w 234733"/>
                <a:gd name="connsiteY109" fmla="*/ 99354 h 160372"/>
                <a:gd name="connsiteX110" fmla="*/ 54582 w 234733"/>
                <a:gd name="connsiteY110" fmla="*/ 98582 h 160372"/>
                <a:gd name="connsiteX111" fmla="*/ 60640 w 234733"/>
                <a:gd name="connsiteY111" fmla="*/ 99173 h 160372"/>
                <a:gd name="connsiteX112" fmla="*/ 64803 w 234733"/>
                <a:gd name="connsiteY112" fmla="*/ 95801 h 160372"/>
                <a:gd name="connsiteX113" fmla="*/ 70289 w 234733"/>
                <a:gd name="connsiteY113" fmla="*/ 95163 h 160372"/>
                <a:gd name="connsiteX114" fmla="*/ 74737 w 234733"/>
                <a:gd name="connsiteY114" fmla="*/ 96915 h 160372"/>
                <a:gd name="connsiteX115" fmla="*/ 79690 w 234733"/>
                <a:gd name="connsiteY115" fmla="*/ 98011 h 160372"/>
                <a:gd name="connsiteX116" fmla="*/ 81890 w 234733"/>
                <a:gd name="connsiteY116" fmla="*/ 102459 h 160372"/>
                <a:gd name="connsiteX117" fmla="*/ 86795 w 234733"/>
                <a:gd name="connsiteY117" fmla="*/ 103307 h 160372"/>
                <a:gd name="connsiteX118" fmla="*/ 91320 w 234733"/>
                <a:gd name="connsiteY118" fmla="*/ 105221 h 160372"/>
                <a:gd name="connsiteX119" fmla="*/ 95930 w 234733"/>
                <a:gd name="connsiteY119" fmla="*/ 108231 h 160372"/>
                <a:gd name="connsiteX120" fmla="*/ 100740 w 234733"/>
                <a:gd name="connsiteY120" fmla="*/ 107650 h 160372"/>
                <a:gd name="connsiteX121" fmla="*/ 106179 w 234733"/>
                <a:gd name="connsiteY121" fmla="*/ 108069 h 160372"/>
                <a:gd name="connsiteX122" fmla="*/ 111189 w 234733"/>
                <a:gd name="connsiteY122" fmla="*/ 111365 h 160372"/>
                <a:gd name="connsiteX123" fmla="*/ 113961 w 234733"/>
                <a:gd name="connsiteY123" fmla="*/ 115422 h 160372"/>
                <a:gd name="connsiteX124" fmla="*/ 117314 w 234733"/>
                <a:gd name="connsiteY124" fmla="*/ 119251 h 160372"/>
                <a:gd name="connsiteX125" fmla="*/ 122276 w 234733"/>
                <a:gd name="connsiteY125" fmla="*/ 120937 h 160372"/>
                <a:gd name="connsiteX126" fmla="*/ 126144 w 234733"/>
                <a:gd name="connsiteY126" fmla="*/ 124099 h 160372"/>
                <a:gd name="connsiteX127" fmla="*/ 129086 w 234733"/>
                <a:gd name="connsiteY127" fmla="*/ 128738 h 160372"/>
                <a:gd name="connsiteX128" fmla="*/ 134011 w 234733"/>
                <a:gd name="connsiteY128" fmla="*/ 129681 h 160372"/>
                <a:gd name="connsiteX129" fmla="*/ 142879 w 234733"/>
                <a:gd name="connsiteY129" fmla="*/ 129310 h 160372"/>
                <a:gd name="connsiteX130" fmla="*/ 143232 w 234733"/>
                <a:gd name="connsiteY130" fmla="*/ 134101 h 160372"/>
                <a:gd name="connsiteX131" fmla="*/ 144231 w 234733"/>
                <a:gd name="connsiteY131" fmla="*/ 139206 h 160372"/>
                <a:gd name="connsiteX132" fmla="*/ 144527 w 234733"/>
                <a:gd name="connsiteY132" fmla="*/ 144674 h 160372"/>
                <a:gd name="connsiteX133" fmla="*/ 144222 w 234733"/>
                <a:gd name="connsiteY133" fmla="*/ 149693 h 160372"/>
                <a:gd name="connsiteX134" fmla="*/ 150204 w 234733"/>
                <a:gd name="connsiteY134" fmla="*/ 154037 h 160372"/>
                <a:gd name="connsiteX135" fmla="*/ 156490 w 234733"/>
                <a:gd name="connsiteY135" fmla="*/ 153694 h 160372"/>
                <a:gd name="connsiteX136" fmla="*/ 161415 w 234733"/>
                <a:gd name="connsiteY136" fmla="*/ 156913 h 1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34733" h="160372">
                  <a:moveTo>
                    <a:pt x="9367" y="84275"/>
                  </a:moveTo>
                  <a:lnTo>
                    <a:pt x="9215" y="78056"/>
                  </a:lnTo>
                  <a:lnTo>
                    <a:pt x="9367" y="84275"/>
                  </a:lnTo>
                  <a:close/>
                  <a:moveTo>
                    <a:pt x="162072" y="160275"/>
                  </a:moveTo>
                  <a:lnTo>
                    <a:pt x="166663" y="158313"/>
                  </a:lnTo>
                  <a:lnTo>
                    <a:pt x="171130" y="156513"/>
                  </a:lnTo>
                  <a:lnTo>
                    <a:pt x="175712" y="151865"/>
                  </a:lnTo>
                  <a:lnTo>
                    <a:pt x="175340" y="146198"/>
                  </a:lnTo>
                  <a:lnTo>
                    <a:pt x="181836" y="144645"/>
                  </a:lnTo>
                  <a:lnTo>
                    <a:pt x="188428" y="142302"/>
                  </a:lnTo>
                  <a:lnTo>
                    <a:pt x="192752" y="139292"/>
                  </a:lnTo>
                  <a:lnTo>
                    <a:pt x="197457" y="137606"/>
                  </a:lnTo>
                  <a:lnTo>
                    <a:pt x="200619" y="133510"/>
                  </a:lnTo>
                  <a:lnTo>
                    <a:pt x="201791" y="126224"/>
                  </a:lnTo>
                  <a:lnTo>
                    <a:pt x="202591" y="119670"/>
                  </a:lnTo>
                  <a:lnTo>
                    <a:pt x="208678" y="116937"/>
                  </a:lnTo>
                  <a:lnTo>
                    <a:pt x="215221" y="117099"/>
                  </a:lnTo>
                  <a:lnTo>
                    <a:pt x="218307" y="110793"/>
                  </a:lnTo>
                  <a:lnTo>
                    <a:pt x="223213" y="112812"/>
                  </a:lnTo>
                  <a:lnTo>
                    <a:pt x="228251" y="115356"/>
                  </a:lnTo>
                  <a:lnTo>
                    <a:pt x="232805" y="113050"/>
                  </a:lnTo>
                  <a:lnTo>
                    <a:pt x="232081" y="108231"/>
                  </a:lnTo>
                  <a:lnTo>
                    <a:pt x="234576" y="102878"/>
                  </a:lnTo>
                  <a:lnTo>
                    <a:pt x="230061" y="100649"/>
                  </a:lnTo>
                  <a:lnTo>
                    <a:pt x="226108" y="97935"/>
                  </a:lnTo>
                  <a:lnTo>
                    <a:pt x="221755" y="95315"/>
                  </a:lnTo>
                  <a:lnTo>
                    <a:pt x="215964" y="95096"/>
                  </a:lnTo>
                  <a:lnTo>
                    <a:pt x="209468" y="90572"/>
                  </a:lnTo>
                  <a:lnTo>
                    <a:pt x="204915" y="87019"/>
                  </a:lnTo>
                  <a:lnTo>
                    <a:pt x="198772" y="83285"/>
                  </a:lnTo>
                  <a:lnTo>
                    <a:pt x="195105" y="80199"/>
                  </a:lnTo>
                  <a:lnTo>
                    <a:pt x="185217" y="75255"/>
                  </a:lnTo>
                  <a:lnTo>
                    <a:pt x="180674" y="71226"/>
                  </a:lnTo>
                  <a:lnTo>
                    <a:pt x="174740" y="66797"/>
                  </a:lnTo>
                  <a:lnTo>
                    <a:pt x="170215" y="63425"/>
                  </a:lnTo>
                  <a:lnTo>
                    <a:pt x="165091" y="59644"/>
                  </a:lnTo>
                  <a:lnTo>
                    <a:pt x="163862" y="54843"/>
                  </a:lnTo>
                  <a:lnTo>
                    <a:pt x="162795" y="49109"/>
                  </a:lnTo>
                  <a:lnTo>
                    <a:pt x="158890" y="45671"/>
                  </a:lnTo>
                  <a:lnTo>
                    <a:pt x="156785" y="40413"/>
                  </a:lnTo>
                  <a:lnTo>
                    <a:pt x="155376" y="35679"/>
                  </a:lnTo>
                  <a:lnTo>
                    <a:pt x="151404" y="31888"/>
                  </a:lnTo>
                  <a:lnTo>
                    <a:pt x="145946" y="33603"/>
                  </a:lnTo>
                  <a:lnTo>
                    <a:pt x="141555" y="31269"/>
                  </a:lnTo>
                  <a:lnTo>
                    <a:pt x="135202" y="31240"/>
                  </a:lnTo>
                  <a:lnTo>
                    <a:pt x="128506" y="29592"/>
                  </a:lnTo>
                  <a:lnTo>
                    <a:pt x="125658" y="24925"/>
                  </a:lnTo>
                  <a:lnTo>
                    <a:pt x="125181" y="19772"/>
                  </a:lnTo>
                  <a:lnTo>
                    <a:pt x="122562" y="14953"/>
                  </a:lnTo>
                  <a:lnTo>
                    <a:pt x="124152" y="10028"/>
                  </a:lnTo>
                  <a:lnTo>
                    <a:pt x="119561" y="8028"/>
                  </a:lnTo>
                  <a:lnTo>
                    <a:pt x="114590" y="8247"/>
                  </a:lnTo>
                  <a:lnTo>
                    <a:pt x="110265" y="2903"/>
                  </a:lnTo>
                  <a:lnTo>
                    <a:pt x="104226" y="-97"/>
                  </a:lnTo>
                  <a:lnTo>
                    <a:pt x="98873" y="389"/>
                  </a:lnTo>
                  <a:lnTo>
                    <a:pt x="93396" y="598"/>
                  </a:lnTo>
                  <a:lnTo>
                    <a:pt x="96644" y="4256"/>
                  </a:lnTo>
                  <a:lnTo>
                    <a:pt x="99331" y="8495"/>
                  </a:lnTo>
                  <a:lnTo>
                    <a:pt x="96226" y="4751"/>
                  </a:lnTo>
                  <a:lnTo>
                    <a:pt x="91339" y="3618"/>
                  </a:lnTo>
                  <a:lnTo>
                    <a:pt x="90015" y="9666"/>
                  </a:lnTo>
                  <a:lnTo>
                    <a:pt x="85109" y="11685"/>
                  </a:lnTo>
                  <a:lnTo>
                    <a:pt x="79623" y="11543"/>
                  </a:lnTo>
                  <a:lnTo>
                    <a:pt x="76251" y="16458"/>
                  </a:lnTo>
                  <a:lnTo>
                    <a:pt x="74013" y="21268"/>
                  </a:lnTo>
                  <a:lnTo>
                    <a:pt x="75137" y="26211"/>
                  </a:lnTo>
                  <a:lnTo>
                    <a:pt x="75194" y="31431"/>
                  </a:lnTo>
                  <a:lnTo>
                    <a:pt x="61916" y="30059"/>
                  </a:lnTo>
                  <a:lnTo>
                    <a:pt x="55744" y="29564"/>
                  </a:lnTo>
                  <a:lnTo>
                    <a:pt x="50687" y="30735"/>
                  </a:lnTo>
                  <a:lnTo>
                    <a:pt x="45686" y="27221"/>
                  </a:lnTo>
                  <a:lnTo>
                    <a:pt x="42342" y="21449"/>
                  </a:lnTo>
                  <a:lnTo>
                    <a:pt x="40447" y="16857"/>
                  </a:lnTo>
                  <a:lnTo>
                    <a:pt x="28302" y="6313"/>
                  </a:lnTo>
                  <a:lnTo>
                    <a:pt x="19168" y="7999"/>
                  </a:lnTo>
                  <a:lnTo>
                    <a:pt x="11681" y="10590"/>
                  </a:lnTo>
                  <a:lnTo>
                    <a:pt x="7081" y="12705"/>
                  </a:lnTo>
                  <a:lnTo>
                    <a:pt x="3519" y="15905"/>
                  </a:lnTo>
                  <a:lnTo>
                    <a:pt x="-158" y="19277"/>
                  </a:lnTo>
                  <a:lnTo>
                    <a:pt x="880" y="24868"/>
                  </a:lnTo>
                  <a:lnTo>
                    <a:pt x="4461" y="28488"/>
                  </a:lnTo>
                  <a:lnTo>
                    <a:pt x="5652" y="34803"/>
                  </a:lnTo>
                  <a:lnTo>
                    <a:pt x="6233" y="40299"/>
                  </a:lnTo>
                  <a:lnTo>
                    <a:pt x="4052" y="47300"/>
                  </a:lnTo>
                  <a:lnTo>
                    <a:pt x="3328" y="52434"/>
                  </a:lnTo>
                  <a:lnTo>
                    <a:pt x="4309" y="57663"/>
                  </a:lnTo>
                  <a:lnTo>
                    <a:pt x="7138" y="61559"/>
                  </a:lnTo>
                  <a:lnTo>
                    <a:pt x="11005" y="58406"/>
                  </a:lnTo>
                  <a:lnTo>
                    <a:pt x="15844" y="58120"/>
                  </a:lnTo>
                  <a:lnTo>
                    <a:pt x="21216" y="59434"/>
                  </a:lnTo>
                  <a:lnTo>
                    <a:pt x="26998" y="63006"/>
                  </a:lnTo>
                  <a:lnTo>
                    <a:pt x="21883" y="61939"/>
                  </a:lnTo>
                  <a:lnTo>
                    <a:pt x="15987" y="61473"/>
                  </a:lnTo>
                  <a:lnTo>
                    <a:pt x="17511" y="66550"/>
                  </a:lnTo>
                  <a:lnTo>
                    <a:pt x="12015" y="68369"/>
                  </a:lnTo>
                  <a:lnTo>
                    <a:pt x="11024" y="75132"/>
                  </a:lnTo>
                  <a:lnTo>
                    <a:pt x="14863" y="71788"/>
                  </a:lnTo>
                  <a:lnTo>
                    <a:pt x="18777" y="74760"/>
                  </a:lnTo>
                  <a:lnTo>
                    <a:pt x="21311" y="78846"/>
                  </a:lnTo>
                  <a:lnTo>
                    <a:pt x="25140" y="81970"/>
                  </a:lnTo>
                  <a:lnTo>
                    <a:pt x="22388" y="87514"/>
                  </a:lnTo>
                  <a:lnTo>
                    <a:pt x="22616" y="93258"/>
                  </a:lnTo>
                  <a:lnTo>
                    <a:pt x="21740" y="100944"/>
                  </a:lnTo>
                  <a:lnTo>
                    <a:pt x="22026" y="107250"/>
                  </a:lnTo>
                  <a:lnTo>
                    <a:pt x="24226" y="114822"/>
                  </a:lnTo>
                  <a:lnTo>
                    <a:pt x="29417" y="114698"/>
                  </a:lnTo>
                  <a:lnTo>
                    <a:pt x="34332" y="112479"/>
                  </a:lnTo>
                  <a:lnTo>
                    <a:pt x="38247" y="109526"/>
                  </a:lnTo>
                  <a:lnTo>
                    <a:pt x="43361" y="102221"/>
                  </a:lnTo>
                  <a:lnTo>
                    <a:pt x="48562" y="99354"/>
                  </a:lnTo>
                  <a:lnTo>
                    <a:pt x="54582" y="98582"/>
                  </a:lnTo>
                  <a:lnTo>
                    <a:pt x="60640" y="99173"/>
                  </a:lnTo>
                  <a:lnTo>
                    <a:pt x="64803" y="95801"/>
                  </a:lnTo>
                  <a:lnTo>
                    <a:pt x="70289" y="95163"/>
                  </a:lnTo>
                  <a:lnTo>
                    <a:pt x="74737" y="96915"/>
                  </a:lnTo>
                  <a:lnTo>
                    <a:pt x="79690" y="98011"/>
                  </a:lnTo>
                  <a:lnTo>
                    <a:pt x="81890" y="102459"/>
                  </a:lnTo>
                  <a:lnTo>
                    <a:pt x="86795" y="103307"/>
                  </a:lnTo>
                  <a:lnTo>
                    <a:pt x="91320" y="105221"/>
                  </a:lnTo>
                  <a:lnTo>
                    <a:pt x="95930" y="108231"/>
                  </a:lnTo>
                  <a:lnTo>
                    <a:pt x="100740" y="107650"/>
                  </a:lnTo>
                  <a:lnTo>
                    <a:pt x="106179" y="108069"/>
                  </a:lnTo>
                  <a:lnTo>
                    <a:pt x="111189" y="111365"/>
                  </a:lnTo>
                  <a:lnTo>
                    <a:pt x="113961" y="115422"/>
                  </a:lnTo>
                  <a:lnTo>
                    <a:pt x="117314" y="119251"/>
                  </a:lnTo>
                  <a:lnTo>
                    <a:pt x="122276" y="120937"/>
                  </a:lnTo>
                  <a:lnTo>
                    <a:pt x="126144" y="124099"/>
                  </a:lnTo>
                  <a:lnTo>
                    <a:pt x="129086" y="128738"/>
                  </a:lnTo>
                  <a:lnTo>
                    <a:pt x="134011" y="129681"/>
                  </a:lnTo>
                  <a:lnTo>
                    <a:pt x="142879" y="129310"/>
                  </a:lnTo>
                  <a:lnTo>
                    <a:pt x="143232" y="134101"/>
                  </a:lnTo>
                  <a:lnTo>
                    <a:pt x="144231" y="139206"/>
                  </a:lnTo>
                  <a:lnTo>
                    <a:pt x="144527" y="144674"/>
                  </a:lnTo>
                  <a:lnTo>
                    <a:pt x="144222" y="149693"/>
                  </a:lnTo>
                  <a:lnTo>
                    <a:pt x="150204" y="154037"/>
                  </a:lnTo>
                  <a:lnTo>
                    <a:pt x="156490" y="153694"/>
                  </a:lnTo>
                  <a:lnTo>
                    <a:pt x="161415" y="156913"/>
                  </a:lnTo>
                  <a:close/>
                </a:path>
              </a:pathLst>
            </a:custGeom>
            <a:solidFill>
              <a:srgbClr val="768EEB"/>
            </a:solidFill>
            <a:ln w="0" cap="flat">
              <a:solidFill>
                <a:srgbClr val="768EEB"/>
              </a:solidFill>
              <a:prstDash val="solid"/>
              <a:miter/>
            </a:ln>
          </p:spPr>
          <p:txBody>
            <a:bodyPr rtlCol="0" anchor="ctr"/>
            <a:lstStyle/>
            <a:p>
              <a:endParaRPr lang="de-DE"/>
            </a:p>
          </p:txBody>
        </p:sp>
        <p:sp>
          <p:nvSpPr>
            <p:cNvPr id="138" name="Freihandform: Form 137">
              <a:extLst>
                <a:ext uri="{FF2B5EF4-FFF2-40B4-BE49-F238E27FC236}">
                  <a16:creationId xmlns:a16="http://schemas.microsoft.com/office/drawing/2014/main" id="{C62ADCDF-585E-0B30-43F0-2AD24734B39E}"/>
                </a:ext>
              </a:extLst>
            </p:cNvPr>
            <p:cNvSpPr/>
            <p:nvPr/>
          </p:nvSpPr>
          <p:spPr>
            <a:xfrm>
              <a:off x="8331411" y="4925850"/>
              <a:ext cx="221674" cy="216883"/>
            </a:xfrm>
            <a:custGeom>
              <a:avLst/>
              <a:gdLst>
                <a:gd name="connsiteX0" fmla="*/ 171730 w 183317"/>
                <a:gd name="connsiteY0" fmla="*/ 73950 h 179355"/>
                <a:gd name="connsiteX1" fmla="*/ 173911 w 183317"/>
                <a:gd name="connsiteY1" fmla="*/ 69616 h 179355"/>
                <a:gd name="connsiteX2" fmla="*/ 174121 w 183317"/>
                <a:gd name="connsiteY2" fmla="*/ 64301 h 179355"/>
                <a:gd name="connsiteX3" fmla="*/ 171140 w 183317"/>
                <a:gd name="connsiteY3" fmla="*/ 68416 h 179355"/>
                <a:gd name="connsiteX4" fmla="*/ 170463 w 183317"/>
                <a:gd name="connsiteY4" fmla="*/ 73426 h 179355"/>
                <a:gd name="connsiteX5" fmla="*/ 118771 w 183317"/>
                <a:gd name="connsiteY5" fmla="*/ 179259 h 179355"/>
                <a:gd name="connsiteX6" fmla="*/ 123315 w 183317"/>
                <a:gd name="connsiteY6" fmla="*/ 176677 h 179355"/>
                <a:gd name="connsiteX7" fmla="*/ 129325 w 183317"/>
                <a:gd name="connsiteY7" fmla="*/ 177068 h 179355"/>
                <a:gd name="connsiteX8" fmla="*/ 135021 w 183317"/>
                <a:gd name="connsiteY8" fmla="*/ 176773 h 179355"/>
                <a:gd name="connsiteX9" fmla="*/ 139736 w 183317"/>
                <a:gd name="connsiteY9" fmla="*/ 174953 h 179355"/>
                <a:gd name="connsiteX10" fmla="*/ 142231 w 183317"/>
                <a:gd name="connsiteY10" fmla="*/ 170782 h 179355"/>
                <a:gd name="connsiteX11" fmla="*/ 147651 w 183317"/>
                <a:gd name="connsiteY11" fmla="*/ 171258 h 179355"/>
                <a:gd name="connsiteX12" fmla="*/ 152813 w 183317"/>
                <a:gd name="connsiteY12" fmla="*/ 172267 h 179355"/>
                <a:gd name="connsiteX13" fmla="*/ 157309 w 183317"/>
                <a:gd name="connsiteY13" fmla="*/ 169924 h 179355"/>
                <a:gd name="connsiteX14" fmla="*/ 163110 w 183317"/>
                <a:gd name="connsiteY14" fmla="*/ 169172 h 179355"/>
                <a:gd name="connsiteX15" fmla="*/ 167968 w 183317"/>
                <a:gd name="connsiteY15" fmla="*/ 166581 h 179355"/>
                <a:gd name="connsiteX16" fmla="*/ 176321 w 183317"/>
                <a:gd name="connsiteY16" fmla="*/ 163161 h 179355"/>
                <a:gd name="connsiteX17" fmla="*/ 179903 w 183317"/>
                <a:gd name="connsiteY17" fmla="*/ 159856 h 179355"/>
                <a:gd name="connsiteX18" fmla="*/ 183160 w 183317"/>
                <a:gd name="connsiteY18" fmla="*/ 156027 h 179355"/>
                <a:gd name="connsiteX19" fmla="*/ 178321 w 183317"/>
                <a:gd name="connsiteY19" fmla="*/ 154313 h 179355"/>
                <a:gd name="connsiteX20" fmla="*/ 174226 w 183317"/>
                <a:gd name="connsiteY20" fmla="*/ 149855 h 179355"/>
                <a:gd name="connsiteX21" fmla="*/ 171663 w 183317"/>
                <a:gd name="connsiteY21" fmla="*/ 145016 h 179355"/>
                <a:gd name="connsiteX22" fmla="*/ 170197 w 183317"/>
                <a:gd name="connsiteY22" fmla="*/ 139930 h 179355"/>
                <a:gd name="connsiteX23" fmla="*/ 170006 w 183317"/>
                <a:gd name="connsiteY23" fmla="*/ 133939 h 179355"/>
                <a:gd name="connsiteX24" fmla="*/ 167434 w 183317"/>
                <a:gd name="connsiteY24" fmla="*/ 129719 h 179355"/>
                <a:gd name="connsiteX25" fmla="*/ 165463 w 183317"/>
                <a:gd name="connsiteY25" fmla="*/ 125271 h 179355"/>
                <a:gd name="connsiteX26" fmla="*/ 165358 w 183317"/>
                <a:gd name="connsiteY26" fmla="*/ 119537 h 179355"/>
                <a:gd name="connsiteX27" fmla="*/ 166682 w 183317"/>
                <a:gd name="connsiteY27" fmla="*/ 114565 h 179355"/>
                <a:gd name="connsiteX28" fmla="*/ 164367 w 183317"/>
                <a:gd name="connsiteY28" fmla="*/ 109555 h 179355"/>
                <a:gd name="connsiteX29" fmla="*/ 166006 w 183317"/>
                <a:gd name="connsiteY29" fmla="*/ 104459 h 179355"/>
                <a:gd name="connsiteX30" fmla="*/ 168911 w 183317"/>
                <a:gd name="connsiteY30" fmla="*/ 99677 h 179355"/>
                <a:gd name="connsiteX31" fmla="*/ 164453 w 183317"/>
                <a:gd name="connsiteY31" fmla="*/ 96039 h 179355"/>
                <a:gd name="connsiteX32" fmla="*/ 160443 w 183317"/>
                <a:gd name="connsiteY32" fmla="*/ 90676 h 179355"/>
                <a:gd name="connsiteX33" fmla="*/ 157576 w 183317"/>
                <a:gd name="connsiteY33" fmla="*/ 86514 h 179355"/>
                <a:gd name="connsiteX34" fmla="*/ 156900 w 183317"/>
                <a:gd name="connsiteY34" fmla="*/ 80170 h 179355"/>
                <a:gd name="connsiteX35" fmla="*/ 159824 w 183317"/>
                <a:gd name="connsiteY35" fmla="*/ 73760 h 179355"/>
                <a:gd name="connsiteX36" fmla="*/ 161615 w 183317"/>
                <a:gd name="connsiteY36" fmla="*/ 69073 h 179355"/>
                <a:gd name="connsiteX37" fmla="*/ 162758 w 183317"/>
                <a:gd name="connsiteY37" fmla="*/ 63778 h 179355"/>
                <a:gd name="connsiteX38" fmla="*/ 156918 w 183317"/>
                <a:gd name="connsiteY38" fmla="*/ 56300 h 179355"/>
                <a:gd name="connsiteX39" fmla="*/ 151051 w 183317"/>
                <a:gd name="connsiteY39" fmla="*/ 52205 h 179355"/>
                <a:gd name="connsiteX40" fmla="*/ 146670 w 183317"/>
                <a:gd name="connsiteY40" fmla="*/ 49100 h 179355"/>
                <a:gd name="connsiteX41" fmla="*/ 139688 w 183317"/>
                <a:gd name="connsiteY41" fmla="*/ 44137 h 179355"/>
                <a:gd name="connsiteX42" fmla="*/ 136412 w 183317"/>
                <a:gd name="connsiteY42" fmla="*/ 40670 h 179355"/>
                <a:gd name="connsiteX43" fmla="*/ 137850 w 183317"/>
                <a:gd name="connsiteY43" fmla="*/ 34031 h 179355"/>
                <a:gd name="connsiteX44" fmla="*/ 133021 w 183317"/>
                <a:gd name="connsiteY44" fmla="*/ 31097 h 179355"/>
                <a:gd name="connsiteX45" fmla="*/ 119485 w 183317"/>
                <a:gd name="connsiteY45" fmla="*/ 23487 h 179355"/>
                <a:gd name="connsiteX46" fmla="*/ 101654 w 183317"/>
                <a:gd name="connsiteY46" fmla="*/ 13381 h 179355"/>
                <a:gd name="connsiteX47" fmla="*/ 96226 w 183317"/>
                <a:gd name="connsiteY47" fmla="*/ 10361 h 179355"/>
                <a:gd name="connsiteX48" fmla="*/ 89701 w 183317"/>
                <a:gd name="connsiteY48" fmla="*/ 6647 h 179355"/>
                <a:gd name="connsiteX49" fmla="*/ 78433 w 183317"/>
                <a:gd name="connsiteY49" fmla="*/ 284 h 179355"/>
                <a:gd name="connsiteX50" fmla="*/ 49715 w 183317"/>
                <a:gd name="connsiteY50" fmla="*/ -69 h 179355"/>
                <a:gd name="connsiteX51" fmla="*/ 41247 w 183317"/>
                <a:gd name="connsiteY51" fmla="*/ -97 h 179355"/>
                <a:gd name="connsiteX52" fmla="*/ 24169 w 183317"/>
                <a:gd name="connsiteY52" fmla="*/ -69 h 179355"/>
                <a:gd name="connsiteX53" fmla="*/ 19368 w 183317"/>
                <a:gd name="connsiteY53" fmla="*/ 1132 h 179355"/>
                <a:gd name="connsiteX54" fmla="*/ 21083 w 183317"/>
                <a:gd name="connsiteY54" fmla="*/ 5713 h 179355"/>
                <a:gd name="connsiteX55" fmla="*/ 24836 w 183317"/>
                <a:gd name="connsiteY55" fmla="*/ 10695 h 179355"/>
                <a:gd name="connsiteX56" fmla="*/ 24311 w 183317"/>
                <a:gd name="connsiteY56" fmla="*/ 15448 h 179355"/>
                <a:gd name="connsiteX57" fmla="*/ 25017 w 183317"/>
                <a:gd name="connsiteY57" fmla="*/ 21639 h 179355"/>
                <a:gd name="connsiteX58" fmla="*/ 20368 w 183317"/>
                <a:gd name="connsiteY58" fmla="*/ 23411 h 179355"/>
                <a:gd name="connsiteX59" fmla="*/ 18549 w 183317"/>
                <a:gd name="connsiteY59" fmla="*/ 27907 h 179355"/>
                <a:gd name="connsiteX60" fmla="*/ 21645 w 183317"/>
                <a:gd name="connsiteY60" fmla="*/ 32259 h 179355"/>
                <a:gd name="connsiteX61" fmla="*/ 24950 w 183317"/>
                <a:gd name="connsiteY61" fmla="*/ 35755 h 179355"/>
                <a:gd name="connsiteX62" fmla="*/ 21645 w 183317"/>
                <a:gd name="connsiteY62" fmla="*/ 39403 h 179355"/>
                <a:gd name="connsiteX63" fmla="*/ 18482 w 183317"/>
                <a:gd name="connsiteY63" fmla="*/ 43080 h 179355"/>
                <a:gd name="connsiteX64" fmla="*/ 15196 w 183317"/>
                <a:gd name="connsiteY64" fmla="*/ 47652 h 179355"/>
                <a:gd name="connsiteX65" fmla="*/ 12806 w 183317"/>
                <a:gd name="connsiteY65" fmla="*/ 52081 h 179355"/>
                <a:gd name="connsiteX66" fmla="*/ 9195 w 183317"/>
                <a:gd name="connsiteY66" fmla="*/ 55434 h 179355"/>
                <a:gd name="connsiteX67" fmla="*/ 1623 w 183317"/>
                <a:gd name="connsiteY67" fmla="*/ 57034 h 179355"/>
                <a:gd name="connsiteX68" fmla="*/ -158 w 183317"/>
                <a:gd name="connsiteY68" fmla="*/ 62444 h 179355"/>
                <a:gd name="connsiteX69" fmla="*/ 1433 w 183317"/>
                <a:gd name="connsiteY69" fmla="*/ 68540 h 179355"/>
                <a:gd name="connsiteX70" fmla="*/ 3252 w 183317"/>
                <a:gd name="connsiteY70" fmla="*/ 73617 h 179355"/>
                <a:gd name="connsiteX71" fmla="*/ 4861 w 183317"/>
                <a:gd name="connsiteY71" fmla="*/ 78608 h 179355"/>
                <a:gd name="connsiteX72" fmla="*/ 2652 w 183317"/>
                <a:gd name="connsiteY72" fmla="*/ 83723 h 179355"/>
                <a:gd name="connsiteX73" fmla="*/ 3852 w 183317"/>
                <a:gd name="connsiteY73" fmla="*/ 88409 h 179355"/>
                <a:gd name="connsiteX74" fmla="*/ 6747 w 183317"/>
                <a:gd name="connsiteY74" fmla="*/ 93467 h 179355"/>
                <a:gd name="connsiteX75" fmla="*/ 11567 w 183317"/>
                <a:gd name="connsiteY75" fmla="*/ 96467 h 179355"/>
                <a:gd name="connsiteX76" fmla="*/ 16101 w 183317"/>
                <a:gd name="connsiteY76" fmla="*/ 101716 h 179355"/>
                <a:gd name="connsiteX77" fmla="*/ 17997 w 183317"/>
                <a:gd name="connsiteY77" fmla="*/ 106564 h 179355"/>
                <a:gd name="connsiteX78" fmla="*/ 21692 w 183317"/>
                <a:gd name="connsiteY78" fmla="*/ 114079 h 179355"/>
                <a:gd name="connsiteX79" fmla="*/ 23511 w 183317"/>
                <a:gd name="connsiteY79" fmla="*/ 118537 h 179355"/>
                <a:gd name="connsiteX80" fmla="*/ 25474 w 183317"/>
                <a:gd name="connsiteY80" fmla="*/ 122937 h 179355"/>
                <a:gd name="connsiteX81" fmla="*/ 29150 w 183317"/>
                <a:gd name="connsiteY81" fmla="*/ 126633 h 179355"/>
                <a:gd name="connsiteX82" fmla="*/ 34018 w 183317"/>
                <a:gd name="connsiteY82" fmla="*/ 126633 h 179355"/>
                <a:gd name="connsiteX83" fmla="*/ 38418 w 183317"/>
                <a:gd name="connsiteY83" fmla="*/ 130967 h 179355"/>
                <a:gd name="connsiteX84" fmla="*/ 43209 w 183317"/>
                <a:gd name="connsiteY84" fmla="*/ 131757 h 179355"/>
                <a:gd name="connsiteX85" fmla="*/ 47257 w 183317"/>
                <a:gd name="connsiteY85" fmla="*/ 134596 h 179355"/>
                <a:gd name="connsiteX86" fmla="*/ 52582 w 183317"/>
                <a:gd name="connsiteY86" fmla="*/ 136720 h 179355"/>
                <a:gd name="connsiteX87" fmla="*/ 57830 w 183317"/>
                <a:gd name="connsiteY87" fmla="*/ 138815 h 179355"/>
                <a:gd name="connsiteX88" fmla="*/ 62602 w 183317"/>
                <a:gd name="connsiteY88" fmla="*/ 140740 h 179355"/>
                <a:gd name="connsiteX89" fmla="*/ 67603 w 183317"/>
                <a:gd name="connsiteY89" fmla="*/ 142502 h 179355"/>
                <a:gd name="connsiteX90" fmla="*/ 72670 w 183317"/>
                <a:gd name="connsiteY90" fmla="*/ 142626 h 179355"/>
                <a:gd name="connsiteX91" fmla="*/ 77737 w 183317"/>
                <a:gd name="connsiteY91" fmla="*/ 141092 h 179355"/>
                <a:gd name="connsiteX92" fmla="*/ 82500 w 183317"/>
                <a:gd name="connsiteY92" fmla="*/ 145531 h 179355"/>
                <a:gd name="connsiteX93" fmla="*/ 85452 w 183317"/>
                <a:gd name="connsiteY93" fmla="*/ 149864 h 179355"/>
                <a:gd name="connsiteX94" fmla="*/ 86777 w 183317"/>
                <a:gd name="connsiteY94" fmla="*/ 154694 h 179355"/>
                <a:gd name="connsiteX95" fmla="*/ 87444 w 183317"/>
                <a:gd name="connsiteY95" fmla="*/ 159628 h 179355"/>
                <a:gd name="connsiteX96" fmla="*/ 88186 w 183317"/>
                <a:gd name="connsiteY96" fmla="*/ 164638 h 179355"/>
                <a:gd name="connsiteX97" fmla="*/ 88987 w 183317"/>
                <a:gd name="connsiteY97" fmla="*/ 169639 h 179355"/>
                <a:gd name="connsiteX98" fmla="*/ 92454 w 183317"/>
                <a:gd name="connsiteY98" fmla="*/ 173134 h 179355"/>
                <a:gd name="connsiteX99" fmla="*/ 97473 w 183317"/>
                <a:gd name="connsiteY99" fmla="*/ 176001 h 179355"/>
                <a:gd name="connsiteX100" fmla="*/ 102426 w 183317"/>
                <a:gd name="connsiteY100" fmla="*/ 175820 h 179355"/>
                <a:gd name="connsiteX101" fmla="*/ 107065 w 183317"/>
                <a:gd name="connsiteY101" fmla="*/ 173487 h 179355"/>
                <a:gd name="connsiteX102" fmla="*/ 111808 w 183317"/>
                <a:gd name="connsiteY102" fmla="*/ 175392 h 179355"/>
                <a:gd name="connsiteX103" fmla="*/ 115599 w 183317"/>
                <a:gd name="connsiteY103" fmla="*/ 178344 h 179355"/>
                <a:gd name="connsiteX104" fmla="*/ 171168 w 183317"/>
                <a:gd name="connsiteY104" fmla="*/ 116022 h 179355"/>
                <a:gd name="connsiteX105" fmla="*/ 174845 w 183317"/>
                <a:gd name="connsiteY105" fmla="*/ 110193 h 179355"/>
                <a:gd name="connsiteX106" fmla="*/ 170873 w 183317"/>
                <a:gd name="connsiteY106" fmla="*/ 114489 h 179355"/>
                <a:gd name="connsiteX107" fmla="*/ 167872 w 183317"/>
                <a:gd name="connsiteY107" fmla="*/ 90667 h 179355"/>
                <a:gd name="connsiteX108" fmla="*/ 168663 w 183317"/>
                <a:gd name="connsiteY108" fmla="*/ 85942 h 179355"/>
                <a:gd name="connsiteX109" fmla="*/ 165767 w 183317"/>
                <a:gd name="connsiteY109" fmla="*/ 79923 h 179355"/>
                <a:gd name="connsiteX110" fmla="*/ 163338 w 183317"/>
                <a:gd name="connsiteY110" fmla="*/ 84999 h 179355"/>
                <a:gd name="connsiteX111" fmla="*/ 166586 w 183317"/>
                <a:gd name="connsiteY111" fmla="*/ 89276 h 1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83317" h="179355">
                  <a:moveTo>
                    <a:pt x="171730" y="73950"/>
                  </a:moveTo>
                  <a:lnTo>
                    <a:pt x="173911" y="69616"/>
                  </a:lnTo>
                  <a:lnTo>
                    <a:pt x="174121" y="64301"/>
                  </a:lnTo>
                  <a:lnTo>
                    <a:pt x="171140" y="68416"/>
                  </a:lnTo>
                  <a:lnTo>
                    <a:pt x="170463" y="73426"/>
                  </a:lnTo>
                  <a:close/>
                  <a:moveTo>
                    <a:pt x="118771" y="179259"/>
                  </a:moveTo>
                  <a:lnTo>
                    <a:pt x="123315" y="176677"/>
                  </a:lnTo>
                  <a:lnTo>
                    <a:pt x="129325" y="177068"/>
                  </a:lnTo>
                  <a:lnTo>
                    <a:pt x="135021" y="176773"/>
                  </a:lnTo>
                  <a:lnTo>
                    <a:pt x="139736" y="174953"/>
                  </a:lnTo>
                  <a:lnTo>
                    <a:pt x="142231" y="170782"/>
                  </a:lnTo>
                  <a:lnTo>
                    <a:pt x="147651" y="171258"/>
                  </a:lnTo>
                  <a:lnTo>
                    <a:pt x="152813" y="172267"/>
                  </a:lnTo>
                  <a:lnTo>
                    <a:pt x="157309" y="169924"/>
                  </a:lnTo>
                  <a:lnTo>
                    <a:pt x="163110" y="169172"/>
                  </a:lnTo>
                  <a:lnTo>
                    <a:pt x="167968" y="166581"/>
                  </a:lnTo>
                  <a:lnTo>
                    <a:pt x="176321" y="163161"/>
                  </a:lnTo>
                  <a:lnTo>
                    <a:pt x="179903" y="159856"/>
                  </a:lnTo>
                  <a:lnTo>
                    <a:pt x="183160" y="156027"/>
                  </a:lnTo>
                  <a:lnTo>
                    <a:pt x="178321" y="154313"/>
                  </a:lnTo>
                  <a:lnTo>
                    <a:pt x="174226" y="149855"/>
                  </a:lnTo>
                  <a:lnTo>
                    <a:pt x="171663" y="145016"/>
                  </a:lnTo>
                  <a:lnTo>
                    <a:pt x="170197" y="139930"/>
                  </a:lnTo>
                  <a:lnTo>
                    <a:pt x="170006" y="133939"/>
                  </a:lnTo>
                  <a:lnTo>
                    <a:pt x="167434" y="129719"/>
                  </a:lnTo>
                  <a:lnTo>
                    <a:pt x="165463" y="125271"/>
                  </a:lnTo>
                  <a:lnTo>
                    <a:pt x="165358" y="119537"/>
                  </a:lnTo>
                  <a:lnTo>
                    <a:pt x="166682" y="114565"/>
                  </a:lnTo>
                  <a:lnTo>
                    <a:pt x="164367" y="109555"/>
                  </a:lnTo>
                  <a:lnTo>
                    <a:pt x="166006" y="104459"/>
                  </a:lnTo>
                  <a:lnTo>
                    <a:pt x="168911" y="99677"/>
                  </a:lnTo>
                  <a:lnTo>
                    <a:pt x="164453" y="96039"/>
                  </a:lnTo>
                  <a:lnTo>
                    <a:pt x="160443" y="90676"/>
                  </a:lnTo>
                  <a:lnTo>
                    <a:pt x="157576" y="86514"/>
                  </a:lnTo>
                  <a:lnTo>
                    <a:pt x="156900" y="80170"/>
                  </a:lnTo>
                  <a:lnTo>
                    <a:pt x="159824" y="73760"/>
                  </a:lnTo>
                  <a:lnTo>
                    <a:pt x="161615" y="69073"/>
                  </a:lnTo>
                  <a:lnTo>
                    <a:pt x="162758" y="63778"/>
                  </a:lnTo>
                  <a:lnTo>
                    <a:pt x="156918" y="56300"/>
                  </a:lnTo>
                  <a:lnTo>
                    <a:pt x="151051" y="52205"/>
                  </a:lnTo>
                  <a:lnTo>
                    <a:pt x="146670" y="49100"/>
                  </a:lnTo>
                  <a:lnTo>
                    <a:pt x="139688" y="44137"/>
                  </a:lnTo>
                  <a:lnTo>
                    <a:pt x="136412" y="40670"/>
                  </a:lnTo>
                  <a:lnTo>
                    <a:pt x="137850" y="34031"/>
                  </a:lnTo>
                  <a:lnTo>
                    <a:pt x="133021" y="31097"/>
                  </a:lnTo>
                  <a:lnTo>
                    <a:pt x="119485" y="23487"/>
                  </a:lnTo>
                  <a:lnTo>
                    <a:pt x="101654" y="13381"/>
                  </a:lnTo>
                  <a:lnTo>
                    <a:pt x="96226" y="10361"/>
                  </a:lnTo>
                  <a:lnTo>
                    <a:pt x="89701" y="6647"/>
                  </a:lnTo>
                  <a:lnTo>
                    <a:pt x="78433" y="284"/>
                  </a:lnTo>
                  <a:lnTo>
                    <a:pt x="49715" y="-69"/>
                  </a:lnTo>
                  <a:lnTo>
                    <a:pt x="41247" y="-97"/>
                  </a:lnTo>
                  <a:lnTo>
                    <a:pt x="24169" y="-69"/>
                  </a:lnTo>
                  <a:lnTo>
                    <a:pt x="19368" y="1132"/>
                  </a:lnTo>
                  <a:lnTo>
                    <a:pt x="21083" y="5713"/>
                  </a:lnTo>
                  <a:lnTo>
                    <a:pt x="24836" y="10695"/>
                  </a:lnTo>
                  <a:lnTo>
                    <a:pt x="24311" y="15448"/>
                  </a:lnTo>
                  <a:lnTo>
                    <a:pt x="25017" y="21639"/>
                  </a:lnTo>
                  <a:lnTo>
                    <a:pt x="20368" y="23411"/>
                  </a:lnTo>
                  <a:lnTo>
                    <a:pt x="18549" y="27907"/>
                  </a:lnTo>
                  <a:lnTo>
                    <a:pt x="21645" y="32259"/>
                  </a:lnTo>
                  <a:lnTo>
                    <a:pt x="24950" y="35755"/>
                  </a:lnTo>
                  <a:lnTo>
                    <a:pt x="21645" y="39403"/>
                  </a:lnTo>
                  <a:lnTo>
                    <a:pt x="18482" y="43080"/>
                  </a:lnTo>
                  <a:lnTo>
                    <a:pt x="15196" y="47652"/>
                  </a:lnTo>
                  <a:lnTo>
                    <a:pt x="12806" y="52081"/>
                  </a:lnTo>
                  <a:lnTo>
                    <a:pt x="9195" y="55434"/>
                  </a:lnTo>
                  <a:lnTo>
                    <a:pt x="1623" y="57034"/>
                  </a:lnTo>
                  <a:lnTo>
                    <a:pt x="-158" y="62444"/>
                  </a:lnTo>
                  <a:lnTo>
                    <a:pt x="1433" y="68540"/>
                  </a:lnTo>
                  <a:lnTo>
                    <a:pt x="3252" y="73617"/>
                  </a:lnTo>
                  <a:lnTo>
                    <a:pt x="4861" y="78608"/>
                  </a:lnTo>
                  <a:lnTo>
                    <a:pt x="2652" y="83723"/>
                  </a:lnTo>
                  <a:lnTo>
                    <a:pt x="3852" y="88409"/>
                  </a:lnTo>
                  <a:lnTo>
                    <a:pt x="6747" y="93467"/>
                  </a:lnTo>
                  <a:lnTo>
                    <a:pt x="11567" y="96467"/>
                  </a:lnTo>
                  <a:lnTo>
                    <a:pt x="16101" y="101716"/>
                  </a:lnTo>
                  <a:lnTo>
                    <a:pt x="17997" y="106564"/>
                  </a:lnTo>
                  <a:lnTo>
                    <a:pt x="21692" y="114079"/>
                  </a:lnTo>
                  <a:lnTo>
                    <a:pt x="23511" y="118537"/>
                  </a:lnTo>
                  <a:lnTo>
                    <a:pt x="25474" y="122937"/>
                  </a:lnTo>
                  <a:lnTo>
                    <a:pt x="29150" y="126633"/>
                  </a:lnTo>
                  <a:lnTo>
                    <a:pt x="34018" y="126633"/>
                  </a:lnTo>
                  <a:lnTo>
                    <a:pt x="38418" y="130967"/>
                  </a:lnTo>
                  <a:lnTo>
                    <a:pt x="43209" y="131757"/>
                  </a:lnTo>
                  <a:lnTo>
                    <a:pt x="47257" y="134596"/>
                  </a:lnTo>
                  <a:lnTo>
                    <a:pt x="52582" y="136720"/>
                  </a:lnTo>
                  <a:lnTo>
                    <a:pt x="57830" y="138815"/>
                  </a:lnTo>
                  <a:lnTo>
                    <a:pt x="62602" y="140740"/>
                  </a:lnTo>
                  <a:lnTo>
                    <a:pt x="67603" y="142502"/>
                  </a:lnTo>
                  <a:lnTo>
                    <a:pt x="72670" y="142626"/>
                  </a:lnTo>
                  <a:lnTo>
                    <a:pt x="77737" y="141092"/>
                  </a:lnTo>
                  <a:lnTo>
                    <a:pt x="82500" y="145531"/>
                  </a:lnTo>
                  <a:lnTo>
                    <a:pt x="85452" y="149864"/>
                  </a:lnTo>
                  <a:lnTo>
                    <a:pt x="86777" y="154694"/>
                  </a:lnTo>
                  <a:lnTo>
                    <a:pt x="87444" y="159628"/>
                  </a:lnTo>
                  <a:lnTo>
                    <a:pt x="88186" y="164638"/>
                  </a:lnTo>
                  <a:lnTo>
                    <a:pt x="88987" y="169639"/>
                  </a:lnTo>
                  <a:lnTo>
                    <a:pt x="92454" y="173134"/>
                  </a:lnTo>
                  <a:lnTo>
                    <a:pt x="97473" y="176001"/>
                  </a:lnTo>
                  <a:lnTo>
                    <a:pt x="102426" y="175820"/>
                  </a:lnTo>
                  <a:lnTo>
                    <a:pt x="107065" y="173487"/>
                  </a:lnTo>
                  <a:lnTo>
                    <a:pt x="111808" y="175392"/>
                  </a:lnTo>
                  <a:lnTo>
                    <a:pt x="115599" y="178344"/>
                  </a:lnTo>
                  <a:close/>
                  <a:moveTo>
                    <a:pt x="171168" y="116022"/>
                  </a:moveTo>
                  <a:lnTo>
                    <a:pt x="174845" y="110193"/>
                  </a:lnTo>
                  <a:lnTo>
                    <a:pt x="170873" y="114489"/>
                  </a:lnTo>
                  <a:close/>
                  <a:moveTo>
                    <a:pt x="167872" y="90667"/>
                  </a:moveTo>
                  <a:lnTo>
                    <a:pt x="168663" y="85942"/>
                  </a:lnTo>
                  <a:lnTo>
                    <a:pt x="165767" y="79923"/>
                  </a:lnTo>
                  <a:lnTo>
                    <a:pt x="163338" y="84999"/>
                  </a:lnTo>
                  <a:lnTo>
                    <a:pt x="166586" y="89276"/>
                  </a:lnTo>
                  <a:close/>
                </a:path>
              </a:pathLst>
            </a:custGeom>
            <a:solidFill>
              <a:srgbClr val="768EEB"/>
            </a:solidFill>
            <a:ln w="0" cap="flat">
              <a:solidFill>
                <a:srgbClr val="768EEB"/>
              </a:solidFill>
              <a:prstDash val="solid"/>
              <a:miter/>
            </a:ln>
          </p:spPr>
          <p:txBody>
            <a:bodyPr rtlCol="0" anchor="ctr"/>
            <a:lstStyle/>
            <a:p>
              <a:endParaRPr lang="de-DE"/>
            </a:p>
          </p:txBody>
        </p:sp>
        <p:sp>
          <p:nvSpPr>
            <p:cNvPr id="139" name="Freihandform: Form 138">
              <a:extLst>
                <a:ext uri="{FF2B5EF4-FFF2-40B4-BE49-F238E27FC236}">
                  <a16:creationId xmlns:a16="http://schemas.microsoft.com/office/drawing/2014/main" id="{0D94379C-E2B4-92FC-0E2D-B51AD73DF413}"/>
                </a:ext>
              </a:extLst>
            </p:cNvPr>
            <p:cNvSpPr/>
            <p:nvPr/>
          </p:nvSpPr>
          <p:spPr>
            <a:xfrm>
              <a:off x="5960528" y="4532558"/>
              <a:ext cx="28863" cy="51484"/>
            </a:xfrm>
            <a:custGeom>
              <a:avLst/>
              <a:gdLst>
                <a:gd name="connsiteX0" fmla="*/ 19654 w 23869"/>
                <a:gd name="connsiteY0" fmla="*/ 8142 h 42576"/>
                <a:gd name="connsiteX1" fmla="*/ 22369 w 23869"/>
                <a:gd name="connsiteY1" fmla="*/ 4075 h 42576"/>
                <a:gd name="connsiteX2" fmla="*/ 19483 w 23869"/>
                <a:gd name="connsiteY2" fmla="*/ 7971 h 42576"/>
                <a:gd name="connsiteX3" fmla="*/ 21264 w 23869"/>
                <a:gd name="connsiteY3" fmla="*/ 18867 h 42576"/>
                <a:gd name="connsiteX4" fmla="*/ 23712 w 23869"/>
                <a:gd name="connsiteY4" fmla="*/ 14667 h 42576"/>
                <a:gd name="connsiteX5" fmla="*/ 21064 w 23869"/>
                <a:gd name="connsiteY5" fmla="*/ 18648 h 42576"/>
                <a:gd name="connsiteX6" fmla="*/ -148 w 23869"/>
                <a:gd name="connsiteY6" fmla="*/ 42480 h 42576"/>
                <a:gd name="connsiteX7" fmla="*/ 4804 w 23869"/>
                <a:gd name="connsiteY7" fmla="*/ 42280 h 42576"/>
                <a:gd name="connsiteX8" fmla="*/ 7605 w 23869"/>
                <a:gd name="connsiteY8" fmla="*/ 38184 h 42576"/>
                <a:gd name="connsiteX9" fmla="*/ 11405 w 23869"/>
                <a:gd name="connsiteY9" fmla="*/ 35088 h 42576"/>
                <a:gd name="connsiteX10" fmla="*/ 13815 w 23869"/>
                <a:gd name="connsiteY10" fmla="*/ 30850 h 42576"/>
                <a:gd name="connsiteX11" fmla="*/ 15673 w 23869"/>
                <a:gd name="connsiteY11" fmla="*/ 26154 h 42576"/>
                <a:gd name="connsiteX12" fmla="*/ 15072 w 23869"/>
                <a:gd name="connsiteY12" fmla="*/ 21334 h 42576"/>
                <a:gd name="connsiteX13" fmla="*/ 15539 w 23869"/>
                <a:gd name="connsiteY13" fmla="*/ 16486 h 42576"/>
                <a:gd name="connsiteX14" fmla="*/ 15663 w 23869"/>
                <a:gd name="connsiteY14" fmla="*/ 11628 h 42576"/>
                <a:gd name="connsiteX15" fmla="*/ 17149 w 23869"/>
                <a:gd name="connsiteY15" fmla="*/ 6713 h 42576"/>
                <a:gd name="connsiteX16" fmla="*/ 18406 w 23869"/>
                <a:gd name="connsiteY16" fmla="*/ 1579 h 42576"/>
                <a:gd name="connsiteX17" fmla="*/ 13539 w 23869"/>
                <a:gd name="connsiteY17" fmla="*/ -97 h 42576"/>
                <a:gd name="connsiteX18" fmla="*/ 9367 w 23869"/>
                <a:gd name="connsiteY18" fmla="*/ 2227 h 42576"/>
                <a:gd name="connsiteX19" fmla="*/ 6852 w 23869"/>
                <a:gd name="connsiteY19" fmla="*/ 6380 h 42576"/>
                <a:gd name="connsiteX20" fmla="*/ 2081 w 23869"/>
                <a:gd name="connsiteY20" fmla="*/ 6104 h 42576"/>
                <a:gd name="connsiteX21" fmla="*/ 985 w 23869"/>
                <a:gd name="connsiteY21" fmla="*/ 19381 h 42576"/>
                <a:gd name="connsiteX22" fmla="*/ 823 w 23869"/>
                <a:gd name="connsiteY22" fmla="*/ 25458 h 42576"/>
                <a:gd name="connsiteX23" fmla="*/ -158 w 23869"/>
                <a:gd name="connsiteY23" fmla="*/ 40546 h 4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869" h="42576">
                  <a:moveTo>
                    <a:pt x="19654" y="8142"/>
                  </a:moveTo>
                  <a:lnTo>
                    <a:pt x="22369" y="4075"/>
                  </a:lnTo>
                  <a:lnTo>
                    <a:pt x="19483" y="7971"/>
                  </a:lnTo>
                  <a:close/>
                  <a:moveTo>
                    <a:pt x="21264" y="18867"/>
                  </a:moveTo>
                  <a:lnTo>
                    <a:pt x="23712" y="14667"/>
                  </a:lnTo>
                  <a:lnTo>
                    <a:pt x="21064" y="18648"/>
                  </a:lnTo>
                  <a:close/>
                  <a:moveTo>
                    <a:pt x="-148" y="42480"/>
                  </a:moveTo>
                  <a:lnTo>
                    <a:pt x="4804" y="42280"/>
                  </a:lnTo>
                  <a:lnTo>
                    <a:pt x="7605" y="38184"/>
                  </a:lnTo>
                  <a:lnTo>
                    <a:pt x="11405" y="35088"/>
                  </a:lnTo>
                  <a:lnTo>
                    <a:pt x="13815" y="30850"/>
                  </a:lnTo>
                  <a:lnTo>
                    <a:pt x="15673" y="26154"/>
                  </a:lnTo>
                  <a:lnTo>
                    <a:pt x="15072" y="21334"/>
                  </a:lnTo>
                  <a:lnTo>
                    <a:pt x="15539" y="16486"/>
                  </a:lnTo>
                  <a:lnTo>
                    <a:pt x="15663" y="11628"/>
                  </a:lnTo>
                  <a:lnTo>
                    <a:pt x="17149" y="6713"/>
                  </a:lnTo>
                  <a:lnTo>
                    <a:pt x="18406" y="1579"/>
                  </a:lnTo>
                  <a:lnTo>
                    <a:pt x="13539" y="-97"/>
                  </a:lnTo>
                  <a:lnTo>
                    <a:pt x="9367" y="2227"/>
                  </a:lnTo>
                  <a:lnTo>
                    <a:pt x="6852" y="6380"/>
                  </a:lnTo>
                  <a:lnTo>
                    <a:pt x="2081" y="6104"/>
                  </a:lnTo>
                  <a:lnTo>
                    <a:pt x="985" y="19381"/>
                  </a:lnTo>
                  <a:lnTo>
                    <a:pt x="823" y="25458"/>
                  </a:lnTo>
                  <a:lnTo>
                    <a:pt x="-158" y="40546"/>
                  </a:lnTo>
                  <a:close/>
                </a:path>
              </a:pathLst>
            </a:custGeom>
            <a:solidFill>
              <a:srgbClr val="768EEB"/>
            </a:solidFill>
            <a:ln w="0" cap="flat">
              <a:solidFill>
                <a:srgbClr val="768EEB"/>
              </a:solidFill>
              <a:prstDash val="solid"/>
              <a:miter/>
            </a:ln>
          </p:spPr>
          <p:txBody>
            <a:bodyPr rtlCol="0" anchor="ctr"/>
            <a:lstStyle/>
            <a:p>
              <a:endParaRPr lang="de-DE"/>
            </a:p>
          </p:txBody>
        </p:sp>
        <p:sp>
          <p:nvSpPr>
            <p:cNvPr id="140" name="Freihandform: Form 139">
              <a:extLst>
                <a:ext uri="{FF2B5EF4-FFF2-40B4-BE49-F238E27FC236}">
                  <a16:creationId xmlns:a16="http://schemas.microsoft.com/office/drawing/2014/main" id="{1D6B5A73-7D7B-E1D9-A896-5BC3674F3DC1}"/>
                </a:ext>
              </a:extLst>
            </p:cNvPr>
            <p:cNvSpPr/>
            <p:nvPr/>
          </p:nvSpPr>
          <p:spPr>
            <a:xfrm>
              <a:off x="8336375" y="4825275"/>
              <a:ext cx="108465" cy="110250"/>
            </a:xfrm>
            <a:custGeom>
              <a:avLst/>
              <a:gdLst>
                <a:gd name="connsiteX0" fmla="*/ 5453 w 89697"/>
                <a:gd name="connsiteY0" fmla="*/ 91076 h 91173"/>
                <a:gd name="connsiteX1" fmla="*/ 9653 w 89697"/>
                <a:gd name="connsiteY1" fmla="*/ 88809 h 91173"/>
                <a:gd name="connsiteX2" fmla="*/ 12453 w 89697"/>
                <a:gd name="connsiteY2" fmla="*/ 84695 h 91173"/>
                <a:gd name="connsiteX3" fmla="*/ 17292 w 89697"/>
                <a:gd name="connsiteY3" fmla="*/ 84228 h 91173"/>
                <a:gd name="connsiteX4" fmla="*/ 22350 w 89697"/>
                <a:gd name="connsiteY4" fmla="*/ 83104 h 91173"/>
                <a:gd name="connsiteX5" fmla="*/ 32446 w 89697"/>
                <a:gd name="connsiteY5" fmla="*/ 83104 h 91173"/>
                <a:gd name="connsiteX6" fmla="*/ 39904 w 89697"/>
                <a:gd name="connsiteY6" fmla="*/ 83104 h 91173"/>
                <a:gd name="connsiteX7" fmla="*/ 71899 w 89697"/>
                <a:gd name="connsiteY7" fmla="*/ 83104 h 91173"/>
                <a:gd name="connsiteX8" fmla="*/ 71766 w 89697"/>
                <a:gd name="connsiteY8" fmla="*/ 75836 h 91173"/>
                <a:gd name="connsiteX9" fmla="*/ 72737 w 89697"/>
                <a:gd name="connsiteY9" fmla="*/ 68778 h 91173"/>
                <a:gd name="connsiteX10" fmla="*/ 73642 w 89697"/>
                <a:gd name="connsiteY10" fmla="*/ 62082 h 91173"/>
                <a:gd name="connsiteX11" fmla="*/ 75328 w 89697"/>
                <a:gd name="connsiteY11" fmla="*/ 56958 h 91173"/>
                <a:gd name="connsiteX12" fmla="*/ 79081 w 89697"/>
                <a:gd name="connsiteY12" fmla="*/ 53691 h 91173"/>
                <a:gd name="connsiteX13" fmla="*/ 81167 w 89697"/>
                <a:gd name="connsiteY13" fmla="*/ 49281 h 91173"/>
                <a:gd name="connsiteX14" fmla="*/ 85519 w 89697"/>
                <a:gd name="connsiteY14" fmla="*/ 46347 h 91173"/>
                <a:gd name="connsiteX15" fmla="*/ 87291 w 89697"/>
                <a:gd name="connsiteY15" fmla="*/ 41289 h 91173"/>
                <a:gd name="connsiteX16" fmla="*/ 89539 w 89697"/>
                <a:gd name="connsiteY16" fmla="*/ 34107 h 91173"/>
                <a:gd name="connsiteX17" fmla="*/ 88177 w 89697"/>
                <a:gd name="connsiteY17" fmla="*/ 27068 h 91173"/>
                <a:gd name="connsiteX18" fmla="*/ 86215 w 89697"/>
                <a:gd name="connsiteY18" fmla="*/ 22630 h 91173"/>
                <a:gd name="connsiteX19" fmla="*/ 83576 w 89697"/>
                <a:gd name="connsiteY19" fmla="*/ 18477 h 91173"/>
                <a:gd name="connsiteX20" fmla="*/ 80538 w 89697"/>
                <a:gd name="connsiteY20" fmla="*/ 13914 h 91173"/>
                <a:gd name="connsiteX21" fmla="*/ 79462 w 89697"/>
                <a:gd name="connsiteY21" fmla="*/ 8933 h 91173"/>
                <a:gd name="connsiteX22" fmla="*/ 77404 w 89697"/>
                <a:gd name="connsiteY22" fmla="*/ 4542 h 91173"/>
                <a:gd name="connsiteX23" fmla="*/ 73975 w 89697"/>
                <a:gd name="connsiteY23" fmla="*/ -97 h 91173"/>
                <a:gd name="connsiteX24" fmla="*/ 68860 w 89697"/>
                <a:gd name="connsiteY24" fmla="*/ 474 h 91173"/>
                <a:gd name="connsiteX25" fmla="*/ 64917 w 89697"/>
                <a:gd name="connsiteY25" fmla="*/ 4475 h 91173"/>
                <a:gd name="connsiteX26" fmla="*/ 59421 w 89697"/>
                <a:gd name="connsiteY26" fmla="*/ 4027 h 91173"/>
                <a:gd name="connsiteX27" fmla="*/ 51830 w 89697"/>
                <a:gd name="connsiteY27" fmla="*/ 4208 h 91173"/>
                <a:gd name="connsiteX28" fmla="*/ 46791 w 89697"/>
                <a:gd name="connsiteY28" fmla="*/ 4580 h 91173"/>
                <a:gd name="connsiteX29" fmla="*/ 43286 w 89697"/>
                <a:gd name="connsiteY29" fmla="*/ 8552 h 91173"/>
                <a:gd name="connsiteX30" fmla="*/ 38723 w 89697"/>
                <a:gd name="connsiteY30" fmla="*/ 5247 h 91173"/>
                <a:gd name="connsiteX31" fmla="*/ 32903 w 89697"/>
                <a:gd name="connsiteY31" fmla="*/ 5627 h 91173"/>
                <a:gd name="connsiteX32" fmla="*/ 28179 w 89697"/>
                <a:gd name="connsiteY32" fmla="*/ 3741 h 91173"/>
                <a:gd name="connsiteX33" fmla="*/ 23493 w 89697"/>
                <a:gd name="connsiteY33" fmla="*/ 5218 h 91173"/>
                <a:gd name="connsiteX34" fmla="*/ 22350 w 89697"/>
                <a:gd name="connsiteY34" fmla="*/ 10018 h 91173"/>
                <a:gd name="connsiteX35" fmla="*/ 20112 w 89697"/>
                <a:gd name="connsiteY35" fmla="*/ 14676 h 91173"/>
                <a:gd name="connsiteX36" fmla="*/ 21464 w 89697"/>
                <a:gd name="connsiteY36" fmla="*/ 20010 h 91173"/>
                <a:gd name="connsiteX37" fmla="*/ 19445 w 89697"/>
                <a:gd name="connsiteY37" fmla="*/ 25040 h 91173"/>
                <a:gd name="connsiteX38" fmla="*/ 24607 w 89697"/>
                <a:gd name="connsiteY38" fmla="*/ 27802 h 91173"/>
                <a:gd name="connsiteX39" fmla="*/ 28436 w 89697"/>
                <a:gd name="connsiteY39" fmla="*/ 30888 h 91173"/>
                <a:gd name="connsiteX40" fmla="*/ 22350 w 89697"/>
                <a:gd name="connsiteY40" fmla="*/ 38413 h 91173"/>
                <a:gd name="connsiteX41" fmla="*/ 17997 w 89697"/>
                <a:gd name="connsiteY41" fmla="*/ 43308 h 91173"/>
                <a:gd name="connsiteX42" fmla="*/ 13777 w 89697"/>
                <a:gd name="connsiteY42" fmla="*/ 46861 h 91173"/>
                <a:gd name="connsiteX43" fmla="*/ 9891 w 89697"/>
                <a:gd name="connsiteY43" fmla="*/ 50662 h 91173"/>
                <a:gd name="connsiteX44" fmla="*/ 6462 w 89697"/>
                <a:gd name="connsiteY44" fmla="*/ 54272 h 91173"/>
                <a:gd name="connsiteX45" fmla="*/ 4928 w 89697"/>
                <a:gd name="connsiteY45" fmla="*/ 59891 h 91173"/>
                <a:gd name="connsiteX46" fmla="*/ 2500 w 89697"/>
                <a:gd name="connsiteY46" fmla="*/ 64482 h 91173"/>
                <a:gd name="connsiteX47" fmla="*/ 2071 w 89697"/>
                <a:gd name="connsiteY47" fmla="*/ 70198 h 91173"/>
                <a:gd name="connsiteX48" fmla="*/ 1462 w 89697"/>
                <a:gd name="connsiteY48" fmla="*/ 75465 h 91173"/>
                <a:gd name="connsiteX49" fmla="*/ 909 w 89697"/>
                <a:gd name="connsiteY49" fmla="*/ 80313 h 91173"/>
                <a:gd name="connsiteX50" fmla="*/ -158 w 89697"/>
                <a:gd name="connsiteY50" fmla="*/ 85247 h 91173"/>
                <a:gd name="connsiteX51" fmla="*/ 3481 w 89697"/>
                <a:gd name="connsiteY51" fmla="*/ 89276 h 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9697" h="91173">
                  <a:moveTo>
                    <a:pt x="5453" y="91076"/>
                  </a:moveTo>
                  <a:lnTo>
                    <a:pt x="9653" y="88809"/>
                  </a:lnTo>
                  <a:lnTo>
                    <a:pt x="12453" y="84695"/>
                  </a:lnTo>
                  <a:lnTo>
                    <a:pt x="17292" y="84228"/>
                  </a:lnTo>
                  <a:lnTo>
                    <a:pt x="22350" y="83104"/>
                  </a:lnTo>
                  <a:lnTo>
                    <a:pt x="32446" y="83104"/>
                  </a:lnTo>
                  <a:lnTo>
                    <a:pt x="39904" y="83104"/>
                  </a:lnTo>
                  <a:lnTo>
                    <a:pt x="71899" y="83104"/>
                  </a:lnTo>
                  <a:lnTo>
                    <a:pt x="71766" y="75836"/>
                  </a:lnTo>
                  <a:lnTo>
                    <a:pt x="72737" y="68778"/>
                  </a:lnTo>
                  <a:lnTo>
                    <a:pt x="73642" y="62082"/>
                  </a:lnTo>
                  <a:lnTo>
                    <a:pt x="75328" y="56958"/>
                  </a:lnTo>
                  <a:lnTo>
                    <a:pt x="79081" y="53691"/>
                  </a:lnTo>
                  <a:lnTo>
                    <a:pt x="81167" y="49281"/>
                  </a:lnTo>
                  <a:lnTo>
                    <a:pt x="85519" y="46347"/>
                  </a:lnTo>
                  <a:lnTo>
                    <a:pt x="87291" y="41289"/>
                  </a:lnTo>
                  <a:lnTo>
                    <a:pt x="89539" y="34107"/>
                  </a:lnTo>
                  <a:lnTo>
                    <a:pt x="88177" y="27068"/>
                  </a:lnTo>
                  <a:lnTo>
                    <a:pt x="86215" y="22630"/>
                  </a:lnTo>
                  <a:lnTo>
                    <a:pt x="83576" y="18477"/>
                  </a:lnTo>
                  <a:lnTo>
                    <a:pt x="80538" y="13914"/>
                  </a:lnTo>
                  <a:lnTo>
                    <a:pt x="79462" y="8933"/>
                  </a:lnTo>
                  <a:lnTo>
                    <a:pt x="77404" y="4542"/>
                  </a:lnTo>
                  <a:lnTo>
                    <a:pt x="73975" y="-97"/>
                  </a:lnTo>
                  <a:lnTo>
                    <a:pt x="68860" y="474"/>
                  </a:lnTo>
                  <a:lnTo>
                    <a:pt x="64917" y="4475"/>
                  </a:lnTo>
                  <a:lnTo>
                    <a:pt x="59421" y="4027"/>
                  </a:lnTo>
                  <a:lnTo>
                    <a:pt x="51830" y="4208"/>
                  </a:lnTo>
                  <a:lnTo>
                    <a:pt x="46791" y="4580"/>
                  </a:lnTo>
                  <a:lnTo>
                    <a:pt x="43286" y="8552"/>
                  </a:lnTo>
                  <a:lnTo>
                    <a:pt x="38723" y="5247"/>
                  </a:lnTo>
                  <a:lnTo>
                    <a:pt x="32903" y="5627"/>
                  </a:lnTo>
                  <a:lnTo>
                    <a:pt x="28179" y="3741"/>
                  </a:lnTo>
                  <a:lnTo>
                    <a:pt x="23493" y="5218"/>
                  </a:lnTo>
                  <a:lnTo>
                    <a:pt x="22350" y="10018"/>
                  </a:lnTo>
                  <a:lnTo>
                    <a:pt x="20112" y="14676"/>
                  </a:lnTo>
                  <a:lnTo>
                    <a:pt x="21464" y="20010"/>
                  </a:lnTo>
                  <a:lnTo>
                    <a:pt x="19445" y="25040"/>
                  </a:lnTo>
                  <a:lnTo>
                    <a:pt x="24607" y="27802"/>
                  </a:lnTo>
                  <a:lnTo>
                    <a:pt x="28436" y="30888"/>
                  </a:lnTo>
                  <a:lnTo>
                    <a:pt x="22350" y="38413"/>
                  </a:lnTo>
                  <a:lnTo>
                    <a:pt x="17997" y="43308"/>
                  </a:lnTo>
                  <a:lnTo>
                    <a:pt x="13777" y="46861"/>
                  </a:lnTo>
                  <a:lnTo>
                    <a:pt x="9891" y="50662"/>
                  </a:lnTo>
                  <a:lnTo>
                    <a:pt x="6462" y="54272"/>
                  </a:lnTo>
                  <a:lnTo>
                    <a:pt x="4928" y="59891"/>
                  </a:lnTo>
                  <a:lnTo>
                    <a:pt x="2500" y="64482"/>
                  </a:lnTo>
                  <a:lnTo>
                    <a:pt x="2071" y="70198"/>
                  </a:lnTo>
                  <a:lnTo>
                    <a:pt x="1462" y="75465"/>
                  </a:lnTo>
                  <a:lnTo>
                    <a:pt x="909" y="80313"/>
                  </a:lnTo>
                  <a:lnTo>
                    <a:pt x="-158" y="85247"/>
                  </a:lnTo>
                  <a:lnTo>
                    <a:pt x="3481" y="89276"/>
                  </a:lnTo>
                  <a:close/>
                </a:path>
              </a:pathLst>
            </a:custGeom>
            <a:solidFill>
              <a:srgbClr val="768EEB"/>
            </a:solidFill>
            <a:ln w="0" cap="flat">
              <a:solidFill>
                <a:srgbClr val="768EEB"/>
              </a:solidFill>
              <a:prstDash val="solid"/>
              <a:miter/>
            </a:ln>
          </p:spPr>
          <p:txBody>
            <a:bodyPr rtlCol="0" anchor="ctr"/>
            <a:lstStyle/>
            <a:p>
              <a:endParaRPr lang="de-DE"/>
            </a:p>
          </p:txBody>
        </p:sp>
        <p:sp>
          <p:nvSpPr>
            <p:cNvPr id="141" name="Freihandform: Form 140">
              <a:extLst>
                <a:ext uri="{FF2B5EF4-FFF2-40B4-BE49-F238E27FC236}">
                  <a16:creationId xmlns:a16="http://schemas.microsoft.com/office/drawing/2014/main" id="{22906B47-1628-6AF8-3336-7FC6F7818926}"/>
                </a:ext>
              </a:extLst>
            </p:cNvPr>
            <p:cNvSpPr/>
            <p:nvPr/>
          </p:nvSpPr>
          <p:spPr>
            <a:xfrm>
              <a:off x="8187598" y="3672268"/>
              <a:ext cx="360005" cy="241082"/>
            </a:xfrm>
            <a:custGeom>
              <a:avLst/>
              <a:gdLst>
                <a:gd name="connsiteX0" fmla="*/ 163424 w 297713"/>
                <a:gd name="connsiteY0" fmla="*/ 157275 h 199367"/>
                <a:gd name="connsiteX1" fmla="*/ 157005 w 297713"/>
                <a:gd name="connsiteY1" fmla="*/ 155799 h 199367"/>
                <a:gd name="connsiteX2" fmla="*/ 163424 w 297713"/>
                <a:gd name="connsiteY2" fmla="*/ 157275 h 199367"/>
                <a:gd name="connsiteX3" fmla="*/ 179932 w 297713"/>
                <a:gd name="connsiteY3" fmla="*/ 161247 h 199367"/>
                <a:gd name="connsiteX4" fmla="*/ 172454 w 297713"/>
                <a:gd name="connsiteY4" fmla="*/ 159876 h 199367"/>
                <a:gd name="connsiteX5" fmla="*/ 179932 w 297713"/>
                <a:gd name="connsiteY5" fmla="*/ 161247 h 199367"/>
                <a:gd name="connsiteX6" fmla="*/ 192362 w 297713"/>
                <a:gd name="connsiteY6" fmla="*/ 199271 h 199367"/>
                <a:gd name="connsiteX7" fmla="*/ 198153 w 297713"/>
                <a:gd name="connsiteY7" fmla="*/ 198280 h 199367"/>
                <a:gd name="connsiteX8" fmla="*/ 201877 w 297713"/>
                <a:gd name="connsiteY8" fmla="*/ 194623 h 199367"/>
                <a:gd name="connsiteX9" fmla="*/ 207268 w 297713"/>
                <a:gd name="connsiteY9" fmla="*/ 189889 h 199367"/>
                <a:gd name="connsiteX10" fmla="*/ 212116 w 297713"/>
                <a:gd name="connsiteY10" fmla="*/ 188736 h 199367"/>
                <a:gd name="connsiteX11" fmla="*/ 216669 w 297713"/>
                <a:gd name="connsiteY11" fmla="*/ 186069 h 199367"/>
                <a:gd name="connsiteX12" fmla="*/ 220270 w 297713"/>
                <a:gd name="connsiteY12" fmla="*/ 182516 h 199367"/>
                <a:gd name="connsiteX13" fmla="*/ 225956 w 297713"/>
                <a:gd name="connsiteY13" fmla="*/ 183964 h 199367"/>
                <a:gd name="connsiteX14" fmla="*/ 232833 w 297713"/>
                <a:gd name="connsiteY14" fmla="*/ 184345 h 199367"/>
                <a:gd name="connsiteX15" fmla="*/ 235757 w 297713"/>
                <a:gd name="connsiteY15" fmla="*/ 180068 h 199367"/>
                <a:gd name="connsiteX16" fmla="*/ 239796 w 297713"/>
                <a:gd name="connsiteY16" fmla="*/ 175992 h 199367"/>
                <a:gd name="connsiteX17" fmla="*/ 234738 w 297713"/>
                <a:gd name="connsiteY17" fmla="*/ 173696 h 199367"/>
                <a:gd name="connsiteX18" fmla="*/ 230262 w 297713"/>
                <a:gd name="connsiteY18" fmla="*/ 175563 h 199367"/>
                <a:gd name="connsiteX19" fmla="*/ 224956 w 297713"/>
                <a:gd name="connsiteY19" fmla="*/ 175782 h 199367"/>
                <a:gd name="connsiteX20" fmla="*/ 218869 w 297713"/>
                <a:gd name="connsiteY20" fmla="*/ 176763 h 199367"/>
                <a:gd name="connsiteX21" fmla="*/ 214469 w 297713"/>
                <a:gd name="connsiteY21" fmla="*/ 171115 h 199367"/>
                <a:gd name="connsiteX22" fmla="*/ 212021 w 297713"/>
                <a:gd name="connsiteY22" fmla="*/ 166762 h 199367"/>
                <a:gd name="connsiteX23" fmla="*/ 209497 w 297713"/>
                <a:gd name="connsiteY23" fmla="*/ 157856 h 199367"/>
                <a:gd name="connsiteX24" fmla="*/ 209916 w 297713"/>
                <a:gd name="connsiteY24" fmla="*/ 164552 h 199367"/>
                <a:gd name="connsiteX25" fmla="*/ 212688 w 297713"/>
                <a:gd name="connsiteY25" fmla="*/ 168991 h 199367"/>
                <a:gd name="connsiteX26" fmla="*/ 216212 w 297713"/>
                <a:gd name="connsiteY26" fmla="*/ 173534 h 199367"/>
                <a:gd name="connsiteX27" fmla="*/ 219184 w 297713"/>
                <a:gd name="connsiteY27" fmla="*/ 177411 h 199367"/>
                <a:gd name="connsiteX28" fmla="*/ 213555 w 297713"/>
                <a:gd name="connsiteY28" fmla="*/ 175973 h 199367"/>
                <a:gd name="connsiteX29" fmla="*/ 213069 w 297713"/>
                <a:gd name="connsiteY29" fmla="*/ 170086 h 199367"/>
                <a:gd name="connsiteX30" fmla="*/ 208040 w 297713"/>
                <a:gd name="connsiteY30" fmla="*/ 167829 h 199367"/>
                <a:gd name="connsiteX31" fmla="*/ 206763 w 297713"/>
                <a:gd name="connsiteY31" fmla="*/ 163047 h 199367"/>
                <a:gd name="connsiteX32" fmla="*/ 201924 w 297713"/>
                <a:gd name="connsiteY32" fmla="*/ 160533 h 199367"/>
                <a:gd name="connsiteX33" fmla="*/ 197400 w 297713"/>
                <a:gd name="connsiteY33" fmla="*/ 158837 h 199367"/>
                <a:gd name="connsiteX34" fmla="*/ 201458 w 297713"/>
                <a:gd name="connsiteY34" fmla="*/ 156056 h 199367"/>
                <a:gd name="connsiteX35" fmla="*/ 202934 w 297713"/>
                <a:gd name="connsiteY35" fmla="*/ 161009 h 199367"/>
                <a:gd name="connsiteX36" fmla="*/ 206373 w 297713"/>
                <a:gd name="connsiteY36" fmla="*/ 157351 h 199367"/>
                <a:gd name="connsiteX37" fmla="*/ 210906 w 297713"/>
                <a:gd name="connsiteY37" fmla="*/ 155656 h 199367"/>
                <a:gd name="connsiteX38" fmla="*/ 215888 w 297713"/>
                <a:gd name="connsiteY38" fmla="*/ 152303 h 199367"/>
                <a:gd name="connsiteX39" fmla="*/ 213612 w 297713"/>
                <a:gd name="connsiteY39" fmla="*/ 157799 h 199367"/>
                <a:gd name="connsiteX40" fmla="*/ 218346 w 297713"/>
                <a:gd name="connsiteY40" fmla="*/ 153151 h 199367"/>
                <a:gd name="connsiteX41" fmla="*/ 222175 w 297713"/>
                <a:gd name="connsiteY41" fmla="*/ 149893 h 199367"/>
                <a:gd name="connsiteX42" fmla="*/ 228014 w 297713"/>
                <a:gd name="connsiteY42" fmla="*/ 145559 h 199367"/>
                <a:gd name="connsiteX43" fmla="*/ 233462 w 297713"/>
                <a:gd name="connsiteY43" fmla="*/ 146750 h 199367"/>
                <a:gd name="connsiteX44" fmla="*/ 239424 w 297713"/>
                <a:gd name="connsiteY44" fmla="*/ 142711 h 199367"/>
                <a:gd name="connsiteX45" fmla="*/ 245178 w 297713"/>
                <a:gd name="connsiteY45" fmla="*/ 140882 h 199367"/>
                <a:gd name="connsiteX46" fmla="*/ 249473 w 297713"/>
                <a:gd name="connsiteY46" fmla="*/ 138597 h 199367"/>
                <a:gd name="connsiteX47" fmla="*/ 254550 w 297713"/>
                <a:gd name="connsiteY47" fmla="*/ 135425 h 199367"/>
                <a:gd name="connsiteX48" fmla="*/ 260551 w 297713"/>
                <a:gd name="connsiteY48" fmla="*/ 134691 h 199367"/>
                <a:gd name="connsiteX49" fmla="*/ 265961 w 297713"/>
                <a:gd name="connsiteY49" fmla="*/ 134415 h 199367"/>
                <a:gd name="connsiteX50" fmla="*/ 267752 w 297713"/>
                <a:gd name="connsiteY50" fmla="*/ 129938 h 199367"/>
                <a:gd name="connsiteX51" fmla="*/ 266904 w 297713"/>
                <a:gd name="connsiteY51" fmla="*/ 124128 h 199367"/>
                <a:gd name="connsiteX52" fmla="*/ 272381 w 297713"/>
                <a:gd name="connsiteY52" fmla="*/ 121671 h 199367"/>
                <a:gd name="connsiteX53" fmla="*/ 275248 w 297713"/>
                <a:gd name="connsiteY53" fmla="*/ 117461 h 199367"/>
                <a:gd name="connsiteX54" fmla="*/ 280106 w 297713"/>
                <a:gd name="connsiteY54" fmla="*/ 116127 h 199367"/>
                <a:gd name="connsiteX55" fmla="*/ 284935 w 297713"/>
                <a:gd name="connsiteY55" fmla="*/ 116127 h 199367"/>
                <a:gd name="connsiteX56" fmla="*/ 290936 w 297713"/>
                <a:gd name="connsiteY56" fmla="*/ 117165 h 199367"/>
                <a:gd name="connsiteX57" fmla="*/ 291574 w 297713"/>
                <a:gd name="connsiteY57" fmla="*/ 111927 h 199367"/>
                <a:gd name="connsiteX58" fmla="*/ 294326 w 297713"/>
                <a:gd name="connsiteY58" fmla="*/ 107240 h 199367"/>
                <a:gd name="connsiteX59" fmla="*/ 293574 w 297713"/>
                <a:gd name="connsiteY59" fmla="*/ 101792 h 199367"/>
                <a:gd name="connsiteX60" fmla="*/ 290164 w 297713"/>
                <a:gd name="connsiteY60" fmla="*/ 98334 h 199367"/>
                <a:gd name="connsiteX61" fmla="*/ 291603 w 297713"/>
                <a:gd name="connsiteY61" fmla="*/ 93362 h 199367"/>
                <a:gd name="connsiteX62" fmla="*/ 296584 w 297713"/>
                <a:gd name="connsiteY62" fmla="*/ 91229 h 199367"/>
                <a:gd name="connsiteX63" fmla="*/ 291526 w 297713"/>
                <a:gd name="connsiteY63" fmla="*/ 89857 h 199367"/>
                <a:gd name="connsiteX64" fmla="*/ 294250 w 297713"/>
                <a:gd name="connsiteY64" fmla="*/ 85866 h 199367"/>
                <a:gd name="connsiteX65" fmla="*/ 297556 w 297713"/>
                <a:gd name="connsiteY65" fmla="*/ 81904 h 199367"/>
                <a:gd name="connsiteX66" fmla="*/ 295755 w 297713"/>
                <a:gd name="connsiteY66" fmla="*/ 76456 h 199367"/>
                <a:gd name="connsiteX67" fmla="*/ 291136 w 297713"/>
                <a:gd name="connsiteY67" fmla="*/ 72807 h 199367"/>
                <a:gd name="connsiteX68" fmla="*/ 287526 w 297713"/>
                <a:gd name="connsiteY68" fmla="*/ 69131 h 199367"/>
                <a:gd name="connsiteX69" fmla="*/ 282496 w 297713"/>
                <a:gd name="connsiteY69" fmla="*/ 67445 h 199367"/>
                <a:gd name="connsiteX70" fmla="*/ 277229 w 297713"/>
                <a:gd name="connsiteY70" fmla="*/ 67140 h 199367"/>
                <a:gd name="connsiteX71" fmla="*/ 273533 w 297713"/>
                <a:gd name="connsiteY71" fmla="*/ 63463 h 199367"/>
                <a:gd name="connsiteX72" fmla="*/ 267980 w 297713"/>
                <a:gd name="connsiteY72" fmla="*/ 62311 h 199367"/>
                <a:gd name="connsiteX73" fmla="*/ 263122 w 297713"/>
                <a:gd name="connsiteY73" fmla="*/ 64473 h 199367"/>
                <a:gd name="connsiteX74" fmla="*/ 259294 w 297713"/>
                <a:gd name="connsiteY74" fmla="*/ 60739 h 199367"/>
                <a:gd name="connsiteX75" fmla="*/ 255826 w 297713"/>
                <a:gd name="connsiteY75" fmla="*/ 56910 h 199367"/>
                <a:gd name="connsiteX76" fmla="*/ 253369 w 297713"/>
                <a:gd name="connsiteY76" fmla="*/ 52672 h 199367"/>
                <a:gd name="connsiteX77" fmla="*/ 248616 w 297713"/>
                <a:gd name="connsiteY77" fmla="*/ 53138 h 199367"/>
                <a:gd name="connsiteX78" fmla="*/ 243501 w 297713"/>
                <a:gd name="connsiteY78" fmla="*/ 53815 h 199367"/>
                <a:gd name="connsiteX79" fmla="*/ 239824 w 297713"/>
                <a:gd name="connsiteY79" fmla="*/ 56882 h 199367"/>
                <a:gd name="connsiteX80" fmla="*/ 235138 w 297713"/>
                <a:gd name="connsiteY80" fmla="*/ 55072 h 199367"/>
                <a:gd name="connsiteX81" fmla="*/ 231766 w 297713"/>
                <a:gd name="connsiteY81" fmla="*/ 51338 h 199367"/>
                <a:gd name="connsiteX82" fmla="*/ 227004 w 297713"/>
                <a:gd name="connsiteY82" fmla="*/ 51567 h 199367"/>
                <a:gd name="connsiteX83" fmla="*/ 222223 w 297713"/>
                <a:gd name="connsiteY83" fmla="*/ 52291 h 199367"/>
                <a:gd name="connsiteX84" fmla="*/ 219651 w 297713"/>
                <a:gd name="connsiteY84" fmla="*/ 47947 h 199367"/>
                <a:gd name="connsiteX85" fmla="*/ 220651 w 297713"/>
                <a:gd name="connsiteY85" fmla="*/ 42346 h 199367"/>
                <a:gd name="connsiteX86" fmla="*/ 218079 w 297713"/>
                <a:gd name="connsiteY86" fmla="*/ 38213 h 199367"/>
                <a:gd name="connsiteX87" fmla="*/ 215145 w 297713"/>
                <a:gd name="connsiteY87" fmla="*/ 34107 h 199367"/>
                <a:gd name="connsiteX88" fmla="*/ 211745 w 297713"/>
                <a:gd name="connsiteY88" fmla="*/ 30545 h 199367"/>
                <a:gd name="connsiteX89" fmla="*/ 206992 w 297713"/>
                <a:gd name="connsiteY89" fmla="*/ 29974 h 199367"/>
                <a:gd name="connsiteX90" fmla="*/ 201515 w 297713"/>
                <a:gd name="connsiteY90" fmla="*/ 30174 h 199367"/>
                <a:gd name="connsiteX91" fmla="*/ 199715 w 297713"/>
                <a:gd name="connsiteY91" fmla="*/ 25182 h 199367"/>
                <a:gd name="connsiteX92" fmla="*/ 198800 w 297713"/>
                <a:gd name="connsiteY92" fmla="*/ 19410 h 199367"/>
                <a:gd name="connsiteX93" fmla="*/ 203315 w 297713"/>
                <a:gd name="connsiteY93" fmla="*/ 16801 h 199367"/>
                <a:gd name="connsiteX94" fmla="*/ 200172 w 297713"/>
                <a:gd name="connsiteY94" fmla="*/ 12181 h 199367"/>
                <a:gd name="connsiteX95" fmla="*/ 197362 w 297713"/>
                <a:gd name="connsiteY95" fmla="*/ 8037 h 199367"/>
                <a:gd name="connsiteX96" fmla="*/ 195009 w 297713"/>
                <a:gd name="connsiteY96" fmla="*/ 3199 h 199367"/>
                <a:gd name="connsiteX97" fmla="*/ 190733 w 297713"/>
                <a:gd name="connsiteY97" fmla="*/ 541 h 199367"/>
                <a:gd name="connsiteX98" fmla="*/ 185789 w 297713"/>
                <a:gd name="connsiteY98" fmla="*/ -97 h 199367"/>
                <a:gd name="connsiteX99" fmla="*/ 180608 w 297713"/>
                <a:gd name="connsiteY99" fmla="*/ 1760 h 199367"/>
                <a:gd name="connsiteX100" fmla="*/ 175578 w 297713"/>
                <a:gd name="connsiteY100" fmla="*/ 3018 h 199367"/>
                <a:gd name="connsiteX101" fmla="*/ 171054 w 297713"/>
                <a:gd name="connsiteY101" fmla="*/ 1456 h 199367"/>
                <a:gd name="connsiteX102" fmla="*/ 168358 w 297713"/>
                <a:gd name="connsiteY102" fmla="*/ 5532 h 199367"/>
                <a:gd name="connsiteX103" fmla="*/ 164548 w 297713"/>
                <a:gd name="connsiteY103" fmla="*/ 9028 h 199367"/>
                <a:gd name="connsiteX104" fmla="*/ 159976 w 297713"/>
                <a:gd name="connsiteY104" fmla="*/ 7285 h 199367"/>
                <a:gd name="connsiteX105" fmla="*/ 154995 w 297713"/>
                <a:gd name="connsiteY105" fmla="*/ 6561 h 199367"/>
                <a:gd name="connsiteX106" fmla="*/ 150604 w 297713"/>
                <a:gd name="connsiteY106" fmla="*/ 8799 h 199367"/>
                <a:gd name="connsiteX107" fmla="*/ 145337 w 297713"/>
                <a:gd name="connsiteY107" fmla="*/ 7904 h 199367"/>
                <a:gd name="connsiteX108" fmla="*/ 143003 w 297713"/>
                <a:gd name="connsiteY108" fmla="*/ 12686 h 199367"/>
                <a:gd name="connsiteX109" fmla="*/ 140050 w 297713"/>
                <a:gd name="connsiteY109" fmla="*/ 17734 h 199367"/>
                <a:gd name="connsiteX110" fmla="*/ 139279 w 297713"/>
                <a:gd name="connsiteY110" fmla="*/ 22982 h 199367"/>
                <a:gd name="connsiteX111" fmla="*/ 139698 w 297713"/>
                <a:gd name="connsiteY111" fmla="*/ 28268 h 199367"/>
                <a:gd name="connsiteX112" fmla="*/ 135545 w 297713"/>
                <a:gd name="connsiteY112" fmla="*/ 25401 h 199367"/>
                <a:gd name="connsiteX113" fmla="*/ 130115 w 297713"/>
                <a:gd name="connsiteY113" fmla="*/ 23154 h 199367"/>
                <a:gd name="connsiteX114" fmla="*/ 125191 w 297713"/>
                <a:gd name="connsiteY114" fmla="*/ 22487 h 199367"/>
                <a:gd name="connsiteX115" fmla="*/ 121533 w 297713"/>
                <a:gd name="connsiteY115" fmla="*/ 26021 h 199367"/>
                <a:gd name="connsiteX116" fmla="*/ 117485 w 297713"/>
                <a:gd name="connsiteY116" fmla="*/ 23401 h 199367"/>
                <a:gd name="connsiteX117" fmla="*/ 113047 w 297713"/>
                <a:gd name="connsiteY117" fmla="*/ 21334 h 199367"/>
                <a:gd name="connsiteX118" fmla="*/ 109256 w 297713"/>
                <a:gd name="connsiteY118" fmla="*/ 25554 h 199367"/>
                <a:gd name="connsiteX119" fmla="*/ 105970 w 297713"/>
                <a:gd name="connsiteY119" fmla="*/ 21106 h 199367"/>
                <a:gd name="connsiteX120" fmla="*/ 100988 w 297713"/>
                <a:gd name="connsiteY120" fmla="*/ 19906 h 199367"/>
                <a:gd name="connsiteX121" fmla="*/ 95902 w 297713"/>
                <a:gd name="connsiteY121" fmla="*/ 21734 h 199367"/>
                <a:gd name="connsiteX122" fmla="*/ 91063 w 297713"/>
                <a:gd name="connsiteY122" fmla="*/ 20153 h 199367"/>
                <a:gd name="connsiteX123" fmla="*/ 86205 w 297713"/>
                <a:gd name="connsiteY123" fmla="*/ 20201 h 199367"/>
                <a:gd name="connsiteX124" fmla="*/ 83605 w 297713"/>
                <a:gd name="connsiteY124" fmla="*/ 16000 h 199367"/>
                <a:gd name="connsiteX125" fmla="*/ 78766 w 297713"/>
                <a:gd name="connsiteY125" fmla="*/ 16629 h 199367"/>
                <a:gd name="connsiteX126" fmla="*/ 73832 w 297713"/>
                <a:gd name="connsiteY126" fmla="*/ 14638 h 199367"/>
                <a:gd name="connsiteX127" fmla="*/ 68746 w 297713"/>
                <a:gd name="connsiteY127" fmla="*/ 13695 h 199367"/>
                <a:gd name="connsiteX128" fmla="*/ 63545 w 297713"/>
                <a:gd name="connsiteY128" fmla="*/ 11752 h 199367"/>
                <a:gd name="connsiteX129" fmla="*/ 57040 w 297713"/>
                <a:gd name="connsiteY129" fmla="*/ 11971 h 199367"/>
                <a:gd name="connsiteX130" fmla="*/ 51544 w 297713"/>
                <a:gd name="connsiteY130" fmla="*/ 10771 h 199367"/>
                <a:gd name="connsiteX131" fmla="*/ 46086 w 297713"/>
                <a:gd name="connsiteY131" fmla="*/ 12838 h 199367"/>
                <a:gd name="connsiteX132" fmla="*/ 40981 w 297713"/>
                <a:gd name="connsiteY132" fmla="*/ 12543 h 199367"/>
                <a:gd name="connsiteX133" fmla="*/ 36171 w 297713"/>
                <a:gd name="connsiteY133" fmla="*/ 13791 h 199367"/>
                <a:gd name="connsiteX134" fmla="*/ 32637 w 297713"/>
                <a:gd name="connsiteY134" fmla="*/ 18858 h 199367"/>
                <a:gd name="connsiteX135" fmla="*/ 27141 w 297713"/>
                <a:gd name="connsiteY135" fmla="*/ 19544 h 199367"/>
                <a:gd name="connsiteX136" fmla="*/ 25293 w 297713"/>
                <a:gd name="connsiteY136" fmla="*/ 24059 h 199367"/>
                <a:gd name="connsiteX137" fmla="*/ 24836 w 297713"/>
                <a:gd name="connsiteY137" fmla="*/ 28926 h 199367"/>
                <a:gd name="connsiteX138" fmla="*/ 28351 w 297713"/>
                <a:gd name="connsiteY138" fmla="*/ 32345 h 199367"/>
                <a:gd name="connsiteX139" fmla="*/ 30094 w 297713"/>
                <a:gd name="connsiteY139" fmla="*/ 37060 h 199367"/>
                <a:gd name="connsiteX140" fmla="*/ 29941 w 297713"/>
                <a:gd name="connsiteY140" fmla="*/ 41889 h 199367"/>
                <a:gd name="connsiteX141" fmla="*/ 32246 w 297713"/>
                <a:gd name="connsiteY141" fmla="*/ 46309 h 199367"/>
                <a:gd name="connsiteX142" fmla="*/ 31217 w 297713"/>
                <a:gd name="connsiteY142" fmla="*/ 50995 h 199367"/>
                <a:gd name="connsiteX143" fmla="*/ 26131 w 297713"/>
                <a:gd name="connsiteY143" fmla="*/ 52472 h 199367"/>
                <a:gd name="connsiteX144" fmla="*/ 21883 w 297713"/>
                <a:gd name="connsiteY144" fmla="*/ 56872 h 199367"/>
                <a:gd name="connsiteX145" fmla="*/ 14653 w 297713"/>
                <a:gd name="connsiteY145" fmla="*/ 65540 h 199367"/>
                <a:gd name="connsiteX146" fmla="*/ 11587 w 297713"/>
                <a:gd name="connsiteY146" fmla="*/ 69931 h 199367"/>
                <a:gd name="connsiteX147" fmla="*/ 8719 w 297713"/>
                <a:gd name="connsiteY147" fmla="*/ 74036 h 199367"/>
                <a:gd name="connsiteX148" fmla="*/ 9920 w 297713"/>
                <a:gd name="connsiteY148" fmla="*/ 78856 h 199367"/>
                <a:gd name="connsiteX149" fmla="*/ 9786 w 297713"/>
                <a:gd name="connsiteY149" fmla="*/ 83971 h 199367"/>
                <a:gd name="connsiteX150" fmla="*/ 6586 w 297713"/>
                <a:gd name="connsiteY150" fmla="*/ 87781 h 199367"/>
                <a:gd name="connsiteX151" fmla="*/ 3785 w 297713"/>
                <a:gd name="connsiteY151" fmla="*/ 92134 h 199367"/>
                <a:gd name="connsiteX152" fmla="*/ 1785 w 297713"/>
                <a:gd name="connsiteY152" fmla="*/ 96791 h 199367"/>
                <a:gd name="connsiteX153" fmla="*/ -158 w 297713"/>
                <a:gd name="connsiteY153" fmla="*/ 102173 h 199367"/>
                <a:gd name="connsiteX154" fmla="*/ 3166 w 297713"/>
                <a:gd name="connsiteY154" fmla="*/ 106002 h 199367"/>
                <a:gd name="connsiteX155" fmla="*/ 7072 w 297713"/>
                <a:gd name="connsiteY155" fmla="*/ 108974 h 199367"/>
                <a:gd name="connsiteX156" fmla="*/ 11463 w 297713"/>
                <a:gd name="connsiteY156" fmla="*/ 110946 h 199367"/>
                <a:gd name="connsiteX157" fmla="*/ 16606 w 297713"/>
                <a:gd name="connsiteY157" fmla="*/ 110126 h 199367"/>
                <a:gd name="connsiteX158" fmla="*/ 20778 w 297713"/>
                <a:gd name="connsiteY158" fmla="*/ 112936 h 199367"/>
                <a:gd name="connsiteX159" fmla="*/ 26522 w 297713"/>
                <a:gd name="connsiteY159" fmla="*/ 112955 h 199367"/>
                <a:gd name="connsiteX160" fmla="*/ 32284 w 297713"/>
                <a:gd name="connsiteY160" fmla="*/ 114508 h 199367"/>
                <a:gd name="connsiteX161" fmla="*/ 37133 w 297713"/>
                <a:gd name="connsiteY161" fmla="*/ 114079 h 199367"/>
                <a:gd name="connsiteX162" fmla="*/ 41790 w 297713"/>
                <a:gd name="connsiteY162" fmla="*/ 115470 h 199367"/>
                <a:gd name="connsiteX163" fmla="*/ 45172 w 297713"/>
                <a:gd name="connsiteY163" fmla="*/ 119013 h 199367"/>
                <a:gd name="connsiteX164" fmla="*/ 50849 w 297713"/>
                <a:gd name="connsiteY164" fmla="*/ 116394 h 199367"/>
                <a:gd name="connsiteX165" fmla="*/ 55554 w 297713"/>
                <a:gd name="connsiteY165" fmla="*/ 114565 h 199367"/>
                <a:gd name="connsiteX166" fmla="*/ 61421 w 297713"/>
                <a:gd name="connsiteY166" fmla="*/ 113641 h 199367"/>
                <a:gd name="connsiteX167" fmla="*/ 66775 w 297713"/>
                <a:gd name="connsiteY167" fmla="*/ 113041 h 199367"/>
                <a:gd name="connsiteX168" fmla="*/ 69251 w 297713"/>
                <a:gd name="connsiteY168" fmla="*/ 108964 h 199367"/>
                <a:gd name="connsiteX169" fmla="*/ 74013 w 297713"/>
                <a:gd name="connsiteY169" fmla="*/ 106945 h 199367"/>
                <a:gd name="connsiteX170" fmla="*/ 76537 w 297713"/>
                <a:gd name="connsiteY170" fmla="*/ 102535 h 199367"/>
                <a:gd name="connsiteX171" fmla="*/ 81662 w 297713"/>
                <a:gd name="connsiteY171" fmla="*/ 102125 h 199367"/>
                <a:gd name="connsiteX172" fmla="*/ 86434 w 297713"/>
                <a:gd name="connsiteY172" fmla="*/ 101944 h 199367"/>
                <a:gd name="connsiteX173" fmla="*/ 91596 w 297713"/>
                <a:gd name="connsiteY173" fmla="*/ 101954 h 199367"/>
                <a:gd name="connsiteX174" fmla="*/ 96206 w 297713"/>
                <a:gd name="connsiteY174" fmla="*/ 104859 h 199367"/>
                <a:gd name="connsiteX175" fmla="*/ 100626 w 297713"/>
                <a:gd name="connsiteY175" fmla="*/ 107716 h 199367"/>
                <a:gd name="connsiteX176" fmla="*/ 104303 w 297713"/>
                <a:gd name="connsiteY176" fmla="*/ 110965 h 199367"/>
                <a:gd name="connsiteX177" fmla="*/ 110580 w 297713"/>
                <a:gd name="connsiteY177" fmla="*/ 109726 h 199367"/>
                <a:gd name="connsiteX178" fmla="*/ 113876 w 297713"/>
                <a:gd name="connsiteY178" fmla="*/ 114327 h 199367"/>
                <a:gd name="connsiteX179" fmla="*/ 117905 w 297713"/>
                <a:gd name="connsiteY179" fmla="*/ 117794 h 199367"/>
                <a:gd name="connsiteX180" fmla="*/ 116942 w 297713"/>
                <a:gd name="connsiteY180" fmla="*/ 122461 h 199367"/>
                <a:gd name="connsiteX181" fmla="*/ 117371 w 297713"/>
                <a:gd name="connsiteY181" fmla="*/ 127281 h 199367"/>
                <a:gd name="connsiteX182" fmla="*/ 121372 w 297713"/>
                <a:gd name="connsiteY182" fmla="*/ 129948 h 199367"/>
                <a:gd name="connsiteX183" fmla="*/ 122105 w 297713"/>
                <a:gd name="connsiteY183" fmla="*/ 135558 h 199367"/>
                <a:gd name="connsiteX184" fmla="*/ 125734 w 297713"/>
                <a:gd name="connsiteY184" fmla="*/ 140759 h 199367"/>
                <a:gd name="connsiteX185" fmla="*/ 129392 w 297713"/>
                <a:gd name="connsiteY185" fmla="*/ 144883 h 199367"/>
                <a:gd name="connsiteX186" fmla="*/ 130268 w 297713"/>
                <a:gd name="connsiteY186" fmla="*/ 150855 h 199367"/>
                <a:gd name="connsiteX187" fmla="*/ 125363 w 297713"/>
                <a:gd name="connsiteY187" fmla="*/ 150255 h 199367"/>
                <a:gd name="connsiteX188" fmla="*/ 119734 w 297713"/>
                <a:gd name="connsiteY188" fmla="*/ 150741 h 199367"/>
                <a:gd name="connsiteX189" fmla="*/ 114380 w 297713"/>
                <a:gd name="connsiteY189" fmla="*/ 149150 h 199367"/>
                <a:gd name="connsiteX190" fmla="*/ 112551 w 297713"/>
                <a:gd name="connsiteY190" fmla="*/ 155227 h 199367"/>
                <a:gd name="connsiteX191" fmla="*/ 113428 w 297713"/>
                <a:gd name="connsiteY191" fmla="*/ 160237 h 199367"/>
                <a:gd name="connsiteX192" fmla="*/ 109799 w 297713"/>
                <a:gd name="connsiteY192" fmla="*/ 165400 h 199367"/>
                <a:gd name="connsiteX193" fmla="*/ 105388 w 297713"/>
                <a:gd name="connsiteY193" fmla="*/ 167676 h 199367"/>
                <a:gd name="connsiteX194" fmla="*/ 105322 w 297713"/>
                <a:gd name="connsiteY194" fmla="*/ 173268 h 199367"/>
                <a:gd name="connsiteX195" fmla="*/ 100331 w 297713"/>
                <a:gd name="connsiteY195" fmla="*/ 174039 h 199367"/>
                <a:gd name="connsiteX196" fmla="*/ 105598 w 297713"/>
                <a:gd name="connsiteY196" fmla="*/ 178849 h 199367"/>
                <a:gd name="connsiteX197" fmla="*/ 110304 w 297713"/>
                <a:gd name="connsiteY197" fmla="*/ 177116 h 199367"/>
                <a:gd name="connsiteX198" fmla="*/ 115066 w 297713"/>
                <a:gd name="connsiteY198" fmla="*/ 176220 h 199367"/>
                <a:gd name="connsiteX199" fmla="*/ 120447 w 297713"/>
                <a:gd name="connsiteY199" fmla="*/ 174620 h 199367"/>
                <a:gd name="connsiteX200" fmla="*/ 124562 w 297713"/>
                <a:gd name="connsiteY200" fmla="*/ 178716 h 199367"/>
                <a:gd name="connsiteX201" fmla="*/ 126210 w 297713"/>
                <a:gd name="connsiteY201" fmla="*/ 174030 h 199367"/>
                <a:gd name="connsiteX202" fmla="*/ 131278 w 297713"/>
                <a:gd name="connsiteY202" fmla="*/ 166343 h 199367"/>
                <a:gd name="connsiteX203" fmla="*/ 135812 w 297713"/>
                <a:gd name="connsiteY203" fmla="*/ 161685 h 199367"/>
                <a:gd name="connsiteX204" fmla="*/ 139003 w 297713"/>
                <a:gd name="connsiteY204" fmla="*/ 157847 h 199367"/>
                <a:gd name="connsiteX205" fmla="*/ 140517 w 297713"/>
                <a:gd name="connsiteY205" fmla="*/ 153036 h 199367"/>
                <a:gd name="connsiteX206" fmla="*/ 142679 w 297713"/>
                <a:gd name="connsiteY206" fmla="*/ 148150 h 199367"/>
                <a:gd name="connsiteX207" fmla="*/ 149337 w 297713"/>
                <a:gd name="connsiteY207" fmla="*/ 146388 h 199367"/>
                <a:gd name="connsiteX208" fmla="*/ 154452 w 297713"/>
                <a:gd name="connsiteY208" fmla="*/ 144874 h 199367"/>
                <a:gd name="connsiteX209" fmla="*/ 159576 w 297713"/>
                <a:gd name="connsiteY209" fmla="*/ 146817 h 199367"/>
                <a:gd name="connsiteX210" fmla="*/ 164863 w 297713"/>
                <a:gd name="connsiteY210" fmla="*/ 146988 h 199367"/>
                <a:gd name="connsiteX211" fmla="*/ 169635 w 297713"/>
                <a:gd name="connsiteY211" fmla="*/ 149560 h 199367"/>
                <a:gd name="connsiteX212" fmla="*/ 163320 w 297713"/>
                <a:gd name="connsiteY212" fmla="*/ 149788 h 199367"/>
                <a:gd name="connsiteX213" fmla="*/ 155585 w 297713"/>
                <a:gd name="connsiteY213" fmla="*/ 148588 h 199367"/>
                <a:gd name="connsiteX214" fmla="*/ 162453 w 297713"/>
                <a:gd name="connsiteY214" fmla="*/ 150722 h 199367"/>
                <a:gd name="connsiteX215" fmla="*/ 158938 w 297713"/>
                <a:gd name="connsiteY215" fmla="*/ 154322 h 199367"/>
                <a:gd name="connsiteX216" fmla="*/ 164367 w 297713"/>
                <a:gd name="connsiteY216" fmla="*/ 155618 h 199367"/>
                <a:gd name="connsiteX217" fmla="*/ 171921 w 297713"/>
                <a:gd name="connsiteY217" fmla="*/ 159837 h 199367"/>
                <a:gd name="connsiteX218" fmla="*/ 179750 w 297713"/>
                <a:gd name="connsiteY218" fmla="*/ 158790 h 199367"/>
                <a:gd name="connsiteX219" fmla="*/ 184617 w 297713"/>
                <a:gd name="connsiteY219" fmla="*/ 159085 h 199367"/>
                <a:gd name="connsiteX220" fmla="*/ 189218 w 297713"/>
                <a:gd name="connsiteY220" fmla="*/ 157618 h 199367"/>
                <a:gd name="connsiteX221" fmla="*/ 189914 w 297713"/>
                <a:gd name="connsiteY221" fmla="*/ 162428 h 199367"/>
                <a:gd name="connsiteX222" fmla="*/ 185761 w 297713"/>
                <a:gd name="connsiteY222" fmla="*/ 166209 h 199367"/>
                <a:gd name="connsiteX223" fmla="*/ 177845 w 297713"/>
                <a:gd name="connsiteY223" fmla="*/ 170096 h 199367"/>
                <a:gd name="connsiteX224" fmla="*/ 172273 w 297713"/>
                <a:gd name="connsiteY224" fmla="*/ 173972 h 199367"/>
                <a:gd name="connsiteX225" fmla="*/ 179246 w 297713"/>
                <a:gd name="connsiteY225" fmla="*/ 176544 h 199367"/>
                <a:gd name="connsiteX226" fmla="*/ 184180 w 297713"/>
                <a:gd name="connsiteY226" fmla="*/ 181535 h 199367"/>
                <a:gd name="connsiteX227" fmla="*/ 188914 w 297713"/>
                <a:gd name="connsiteY227" fmla="*/ 183269 h 199367"/>
                <a:gd name="connsiteX228" fmla="*/ 189342 w 297713"/>
                <a:gd name="connsiteY228" fmla="*/ 188574 h 199367"/>
                <a:gd name="connsiteX229" fmla="*/ 187932 w 297713"/>
                <a:gd name="connsiteY229" fmla="*/ 193594 h 199367"/>
                <a:gd name="connsiteX230" fmla="*/ 190237 w 297713"/>
                <a:gd name="connsiteY230" fmla="*/ 198347 h 19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297713" h="199367">
                  <a:moveTo>
                    <a:pt x="163424" y="157275"/>
                  </a:moveTo>
                  <a:lnTo>
                    <a:pt x="157005" y="155799"/>
                  </a:lnTo>
                  <a:lnTo>
                    <a:pt x="163424" y="157275"/>
                  </a:lnTo>
                  <a:close/>
                  <a:moveTo>
                    <a:pt x="179932" y="161247"/>
                  </a:moveTo>
                  <a:lnTo>
                    <a:pt x="172454" y="159876"/>
                  </a:lnTo>
                  <a:lnTo>
                    <a:pt x="179932" y="161247"/>
                  </a:lnTo>
                  <a:close/>
                  <a:moveTo>
                    <a:pt x="192362" y="199271"/>
                  </a:moveTo>
                  <a:lnTo>
                    <a:pt x="198153" y="198280"/>
                  </a:lnTo>
                  <a:lnTo>
                    <a:pt x="201877" y="194623"/>
                  </a:lnTo>
                  <a:lnTo>
                    <a:pt x="207268" y="189889"/>
                  </a:lnTo>
                  <a:lnTo>
                    <a:pt x="212116" y="188736"/>
                  </a:lnTo>
                  <a:lnTo>
                    <a:pt x="216669" y="186069"/>
                  </a:lnTo>
                  <a:lnTo>
                    <a:pt x="220270" y="182516"/>
                  </a:lnTo>
                  <a:lnTo>
                    <a:pt x="225956" y="183964"/>
                  </a:lnTo>
                  <a:lnTo>
                    <a:pt x="232833" y="184345"/>
                  </a:lnTo>
                  <a:lnTo>
                    <a:pt x="235757" y="180068"/>
                  </a:lnTo>
                  <a:lnTo>
                    <a:pt x="239796" y="175992"/>
                  </a:lnTo>
                  <a:lnTo>
                    <a:pt x="234738" y="173696"/>
                  </a:lnTo>
                  <a:lnTo>
                    <a:pt x="230262" y="175563"/>
                  </a:lnTo>
                  <a:lnTo>
                    <a:pt x="224956" y="175782"/>
                  </a:lnTo>
                  <a:lnTo>
                    <a:pt x="218869" y="176763"/>
                  </a:lnTo>
                  <a:lnTo>
                    <a:pt x="214469" y="171115"/>
                  </a:lnTo>
                  <a:lnTo>
                    <a:pt x="212021" y="166762"/>
                  </a:lnTo>
                  <a:lnTo>
                    <a:pt x="209497" y="157856"/>
                  </a:lnTo>
                  <a:lnTo>
                    <a:pt x="209916" y="164552"/>
                  </a:lnTo>
                  <a:lnTo>
                    <a:pt x="212688" y="168991"/>
                  </a:lnTo>
                  <a:lnTo>
                    <a:pt x="216212" y="173534"/>
                  </a:lnTo>
                  <a:lnTo>
                    <a:pt x="219184" y="177411"/>
                  </a:lnTo>
                  <a:lnTo>
                    <a:pt x="213555" y="175973"/>
                  </a:lnTo>
                  <a:lnTo>
                    <a:pt x="213069" y="170086"/>
                  </a:lnTo>
                  <a:lnTo>
                    <a:pt x="208040" y="167829"/>
                  </a:lnTo>
                  <a:lnTo>
                    <a:pt x="206763" y="163047"/>
                  </a:lnTo>
                  <a:lnTo>
                    <a:pt x="201924" y="160533"/>
                  </a:lnTo>
                  <a:lnTo>
                    <a:pt x="197400" y="158837"/>
                  </a:lnTo>
                  <a:lnTo>
                    <a:pt x="201458" y="156056"/>
                  </a:lnTo>
                  <a:lnTo>
                    <a:pt x="202934" y="161009"/>
                  </a:lnTo>
                  <a:lnTo>
                    <a:pt x="206373" y="157351"/>
                  </a:lnTo>
                  <a:lnTo>
                    <a:pt x="210906" y="155656"/>
                  </a:lnTo>
                  <a:lnTo>
                    <a:pt x="215888" y="152303"/>
                  </a:lnTo>
                  <a:lnTo>
                    <a:pt x="213612" y="157799"/>
                  </a:lnTo>
                  <a:lnTo>
                    <a:pt x="218346" y="153151"/>
                  </a:lnTo>
                  <a:lnTo>
                    <a:pt x="222175" y="149893"/>
                  </a:lnTo>
                  <a:lnTo>
                    <a:pt x="228014" y="145559"/>
                  </a:lnTo>
                  <a:lnTo>
                    <a:pt x="233462" y="146750"/>
                  </a:lnTo>
                  <a:lnTo>
                    <a:pt x="239424" y="142711"/>
                  </a:lnTo>
                  <a:lnTo>
                    <a:pt x="245178" y="140882"/>
                  </a:lnTo>
                  <a:lnTo>
                    <a:pt x="249473" y="138597"/>
                  </a:lnTo>
                  <a:lnTo>
                    <a:pt x="254550" y="135425"/>
                  </a:lnTo>
                  <a:lnTo>
                    <a:pt x="260551" y="134691"/>
                  </a:lnTo>
                  <a:lnTo>
                    <a:pt x="265961" y="134415"/>
                  </a:lnTo>
                  <a:lnTo>
                    <a:pt x="267752" y="129938"/>
                  </a:lnTo>
                  <a:lnTo>
                    <a:pt x="266904" y="124128"/>
                  </a:lnTo>
                  <a:lnTo>
                    <a:pt x="272381" y="121671"/>
                  </a:lnTo>
                  <a:lnTo>
                    <a:pt x="275248" y="117461"/>
                  </a:lnTo>
                  <a:lnTo>
                    <a:pt x="280106" y="116127"/>
                  </a:lnTo>
                  <a:lnTo>
                    <a:pt x="284935" y="116127"/>
                  </a:lnTo>
                  <a:lnTo>
                    <a:pt x="290936" y="117165"/>
                  </a:lnTo>
                  <a:lnTo>
                    <a:pt x="291574" y="111927"/>
                  </a:lnTo>
                  <a:lnTo>
                    <a:pt x="294326" y="107240"/>
                  </a:lnTo>
                  <a:lnTo>
                    <a:pt x="293574" y="101792"/>
                  </a:lnTo>
                  <a:lnTo>
                    <a:pt x="290164" y="98334"/>
                  </a:lnTo>
                  <a:lnTo>
                    <a:pt x="291603" y="93362"/>
                  </a:lnTo>
                  <a:lnTo>
                    <a:pt x="296584" y="91229"/>
                  </a:lnTo>
                  <a:lnTo>
                    <a:pt x="291526" y="89857"/>
                  </a:lnTo>
                  <a:lnTo>
                    <a:pt x="294250" y="85866"/>
                  </a:lnTo>
                  <a:lnTo>
                    <a:pt x="297556" y="81904"/>
                  </a:lnTo>
                  <a:lnTo>
                    <a:pt x="295755" y="76456"/>
                  </a:lnTo>
                  <a:lnTo>
                    <a:pt x="291136" y="72807"/>
                  </a:lnTo>
                  <a:lnTo>
                    <a:pt x="287526" y="69131"/>
                  </a:lnTo>
                  <a:lnTo>
                    <a:pt x="282496" y="67445"/>
                  </a:lnTo>
                  <a:lnTo>
                    <a:pt x="277229" y="67140"/>
                  </a:lnTo>
                  <a:lnTo>
                    <a:pt x="273533" y="63463"/>
                  </a:lnTo>
                  <a:lnTo>
                    <a:pt x="267980" y="62311"/>
                  </a:lnTo>
                  <a:lnTo>
                    <a:pt x="263122" y="64473"/>
                  </a:lnTo>
                  <a:lnTo>
                    <a:pt x="259294" y="60739"/>
                  </a:lnTo>
                  <a:lnTo>
                    <a:pt x="255826" y="56910"/>
                  </a:lnTo>
                  <a:lnTo>
                    <a:pt x="253369" y="52672"/>
                  </a:lnTo>
                  <a:lnTo>
                    <a:pt x="248616" y="53138"/>
                  </a:lnTo>
                  <a:lnTo>
                    <a:pt x="243501" y="53815"/>
                  </a:lnTo>
                  <a:lnTo>
                    <a:pt x="239824" y="56882"/>
                  </a:lnTo>
                  <a:lnTo>
                    <a:pt x="235138" y="55072"/>
                  </a:lnTo>
                  <a:lnTo>
                    <a:pt x="231766" y="51338"/>
                  </a:lnTo>
                  <a:lnTo>
                    <a:pt x="227004" y="51567"/>
                  </a:lnTo>
                  <a:lnTo>
                    <a:pt x="222223" y="52291"/>
                  </a:lnTo>
                  <a:lnTo>
                    <a:pt x="219651" y="47947"/>
                  </a:lnTo>
                  <a:lnTo>
                    <a:pt x="220651" y="42346"/>
                  </a:lnTo>
                  <a:lnTo>
                    <a:pt x="218079" y="38213"/>
                  </a:lnTo>
                  <a:lnTo>
                    <a:pt x="215145" y="34107"/>
                  </a:lnTo>
                  <a:lnTo>
                    <a:pt x="211745" y="30545"/>
                  </a:lnTo>
                  <a:lnTo>
                    <a:pt x="206992" y="29974"/>
                  </a:lnTo>
                  <a:lnTo>
                    <a:pt x="201515" y="30174"/>
                  </a:lnTo>
                  <a:lnTo>
                    <a:pt x="199715" y="25182"/>
                  </a:lnTo>
                  <a:lnTo>
                    <a:pt x="198800" y="19410"/>
                  </a:lnTo>
                  <a:lnTo>
                    <a:pt x="203315" y="16801"/>
                  </a:lnTo>
                  <a:lnTo>
                    <a:pt x="200172" y="12181"/>
                  </a:lnTo>
                  <a:lnTo>
                    <a:pt x="197362" y="8037"/>
                  </a:lnTo>
                  <a:lnTo>
                    <a:pt x="195009" y="3199"/>
                  </a:lnTo>
                  <a:lnTo>
                    <a:pt x="190733" y="541"/>
                  </a:lnTo>
                  <a:lnTo>
                    <a:pt x="185789" y="-97"/>
                  </a:lnTo>
                  <a:lnTo>
                    <a:pt x="180608" y="1760"/>
                  </a:lnTo>
                  <a:lnTo>
                    <a:pt x="175578" y="3018"/>
                  </a:lnTo>
                  <a:lnTo>
                    <a:pt x="171054" y="1456"/>
                  </a:lnTo>
                  <a:lnTo>
                    <a:pt x="168358" y="5532"/>
                  </a:lnTo>
                  <a:lnTo>
                    <a:pt x="164548" y="9028"/>
                  </a:lnTo>
                  <a:lnTo>
                    <a:pt x="159976" y="7285"/>
                  </a:lnTo>
                  <a:lnTo>
                    <a:pt x="154995" y="6561"/>
                  </a:lnTo>
                  <a:lnTo>
                    <a:pt x="150604" y="8799"/>
                  </a:lnTo>
                  <a:lnTo>
                    <a:pt x="145337" y="7904"/>
                  </a:lnTo>
                  <a:lnTo>
                    <a:pt x="143003" y="12686"/>
                  </a:lnTo>
                  <a:lnTo>
                    <a:pt x="140050" y="17734"/>
                  </a:lnTo>
                  <a:lnTo>
                    <a:pt x="139279" y="22982"/>
                  </a:lnTo>
                  <a:lnTo>
                    <a:pt x="139698" y="28268"/>
                  </a:lnTo>
                  <a:lnTo>
                    <a:pt x="135545" y="25401"/>
                  </a:lnTo>
                  <a:lnTo>
                    <a:pt x="130115" y="23154"/>
                  </a:lnTo>
                  <a:lnTo>
                    <a:pt x="125191" y="22487"/>
                  </a:lnTo>
                  <a:lnTo>
                    <a:pt x="121533" y="26021"/>
                  </a:lnTo>
                  <a:lnTo>
                    <a:pt x="117485" y="23401"/>
                  </a:lnTo>
                  <a:lnTo>
                    <a:pt x="113047" y="21334"/>
                  </a:lnTo>
                  <a:lnTo>
                    <a:pt x="109256" y="25554"/>
                  </a:lnTo>
                  <a:lnTo>
                    <a:pt x="105970" y="21106"/>
                  </a:lnTo>
                  <a:lnTo>
                    <a:pt x="100988" y="19906"/>
                  </a:lnTo>
                  <a:lnTo>
                    <a:pt x="95902" y="21734"/>
                  </a:lnTo>
                  <a:lnTo>
                    <a:pt x="91063" y="20153"/>
                  </a:lnTo>
                  <a:lnTo>
                    <a:pt x="86205" y="20201"/>
                  </a:lnTo>
                  <a:lnTo>
                    <a:pt x="83605" y="16000"/>
                  </a:lnTo>
                  <a:lnTo>
                    <a:pt x="78766" y="16629"/>
                  </a:lnTo>
                  <a:lnTo>
                    <a:pt x="73832" y="14638"/>
                  </a:lnTo>
                  <a:lnTo>
                    <a:pt x="68746" y="13695"/>
                  </a:lnTo>
                  <a:lnTo>
                    <a:pt x="63545" y="11752"/>
                  </a:lnTo>
                  <a:lnTo>
                    <a:pt x="57040" y="11971"/>
                  </a:lnTo>
                  <a:lnTo>
                    <a:pt x="51544" y="10771"/>
                  </a:lnTo>
                  <a:lnTo>
                    <a:pt x="46086" y="12838"/>
                  </a:lnTo>
                  <a:lnTo>
                    <a:pt x="40981" y="12543"/>
                  </a:lnTo>
                  <a:lnTo>
                    <a:pt x="36171" y="13791"/>
                  </a:lnTo>
                  <a:lnTo>
                    <a:pt x="32637" y="18858"/>
                  </a:lnTo>
                  <a:lnTo>
                    <a:pt x="27141" y="19544"/>
                  </a:lnTo>
                  <a:lnTo>
                    <a:pt x="25293" y="24059"/>
                  </a:lnTo>
                  <a:lnTo>
                    <a:pt x="24836" y="28926"/>
                  </a:lnTo>
                  <a:lnTo>
                    <a:pt x="28351" y="32345"/>
                  </a:lnTo>
                  <a:lnTo>
                    <a:pt x="30094" y="37060"/>
                  </a:lnTo>
                  <a:lnTo>
                    <a:pt x="29941" y="41889"/>
                  </a:lnTo>
                  <a:lnTo>
                    <a:pt x="32246" y="46309"/>
                  </a:lnTo>
                  <a:lnTo>
                    <a:pt x="31217" y="50995"/>
                  </a:lnTo>
                  <a:lnTo>
                    <a:pt x="26131" y="52472"/>
                  </a:lnTo>
                  <a:lnTo>
                    <a:pt x="21883" y="56872"/>
                  </a:lnTo>
                  <a:lnTo>
                    <a:pt x="14653" y="65540"/>
                  </a:lnTo>
                  <a:lnTo>
                    <a:pt x="11587" y="69931"/>
                  </a:lnTo>
                  <a:lnTo>
                    <a:pt x="8719" y="74036"/>
                  </a:lnTo>
                  <a:lnTo>
                    <a:pt x="9920" y="78856"/>
                  </a:lnTo>
                  <a:lnTo>
                    <a:pt x="9786" y="83971"/>
                  </a:lnTo>
                  <a:lnTo>
                    <a:pt x="6586" y="87781"/>
                  </a:lnTo>
                  <a:lnTo>
                    <a:pt x="3785" y="92134"/>
                  </a:lnTo>
                  <a:lnTo>
                    <a:pt x="1785" y="96791"/>
                  </a:lnTo>
                  <a:lnTo>
                    <a:pt x="-158" y="102173"/>
                  </a:lnTo>
                  <a:lnTo>
                    <a:pt x="3166" y="106002"/>
                  </a:lnTo>
                  <a:lnTo>
                    <a:pt x="7072" y="108974"/>
                  </a:lnTo>
                  <a:lnTo>
                    <a:pt x="11463" y="110946"/>
                  </a:lnTo>
                  <a:lnTo>
                    <a:pt x="16606" y="110126"/>
                  </a:lnTo>
                  <a:lnTo>
                    <a:pt x="20778" y="112936"/>
                  </a:lnTo>
                  <a:lnTo>
                    <a:pt x="26522" y="112955"/>
                  </a:lnTo>
                  <a:lnTo>
                    <a:pt x="32284" y="114508"/>
                  </a:lnTo>
                  <a:lnTo>
                    <a:pt x="37133" y="114079"/>
                  </a:lnTo>
                  <a:lnTo>
                    <a:pt x="41790" y="115470"/>
                  </a:lnTo>
                  <a:lnTo>
                    <a:pt x="45172" y="119013"/>
                  </a:lnTo>
                  <a:lnTo>
                    <a:pt x="50849" y="116394"/>
                  </a:lnTo>
                  <a:lnTo>
                    <a:pt x="55554" y="114565"/>
                  </a:lnTo>
                  <a:lnTo>
                    <a:pt x="61421" y="113641"/>
                  </a:lnTo>
                  <a:lnTo>
                    <a:pt x="66775" y="113041"/>
                  </a:lnTo>
                  <a:lnTo>
                    <a:pt x="69251" y="108964"/>
                  </a:lnTo>
                  <a:lnTo>
                    <a:pt x="74013" y="106945"/>
                  </a:lnTo>
                  <a:lnTo>
                    <a:pt x="76537" y="102535"/>
                  </a:lnTo>
                  <a:lnTo>
                    <a:pt x="81662" y="102125"/>
                  </a:lnTo>
                  <a:lnTo>
                    <a:pt x="86434" y="101944"/>
                  </a:lnTo>
                  <a:lnTo>
                    <a:pt x="91596" y="101954"/>
                  </a:lnTo>
                  <a:lnTo>
                    <a:pt x="96206" y="104859"/>
                  </a:lnTo>
                  <a:lnTo>
                    <a:pt x="100626" y="107716"/>
                  </a:lnTo>
                  <a:lnTo>
                    <a:pt x="104303" y="110965"/>
                  </a:lnTo>
                  <a:lnTo>
                    <a:pt x="110580" y="109726"/>
                  </a:lnTo>
                  <a:lnTo>
                    <a:pt x="113876" y="114327"/>
                  </a:lnTo>
                  <a:lnTo>
                    <a:pt x="117905" y="117794"/>
                  </a:lnTo>
                  <a:lnTo>
                    <a:pt x="116942" y="122461"/>
                  </a:lnTo>
                  <a:lnTo>
                    <a:pt x="117371" y="127281"/>
                  </a:lnTo>
                  <a:lnTo>
                    <a:pt x="121372" y="129948"/>
                  </a:lnTo>
                  <a:lnTo>
                    <a:pt x="122105" y="135558"/>
                  </a:lnTo>
                  <a:lnTo>
                    <a:pt x="125734" y="140759"/>
                  </a:lnTo>
                  <a:lnTo>
                    <a:pt x="129392" y="144883"/>
                  </a:lnTo>
                  <a:lnTo>
                    <a:pt x="130268" y="150855"/>
                  </a:lnTo>
                  <a:lnTo>
                    <a:pt x="125363" y="150255"/>
                  </a:lnTo>
                  <a:lnTo>
                    <a:pt x="119734" y="150741"/>
                  </a:lnTo>
                  <a:lnTo>
                    <a:pt x="114380" y="149150"/>
                  </a:lnTo>
                  <a:lnTo>
                    <a:pt x="112551" y="155227"/>
                  </a:lnTo>
                  <a:lnTo>
                    <a:pt x="113428" y="160237"/>
                  </a:lnTo>
                  <a:lnTo>
                    <a:pt x="109799" y="165400"/>
                  </a:lnTo>
                  <a:lnTo>
                    <a:pt x="105388" y="167676"/>
                  </a:lnTo>
                  <a:lnTo>
                    <a:pt x="105322" y="173268"/>
                  </a:lnTo>
                  <a:lnTo>
                    <a:pt x="100331" y="174039"/>
                  </a:lnTo>
                  <a:lnTo>
                    <a:pt x="105598" y="178849"/>
                  </a:lnTo>
                  <a:lnTo>
                    <a:pt x="110304" y="177116"/>
                  </a:lnTo>
                  <a:lnTo>
                    <a:pt x="115066" y="176220"/>
                  </a:lnTo>
                  <a:lnTo>
                    <a:pt x="120447" y="174620"/>
                  </a:lnTo>
                  <a:lnTo>
                    <a:pt x="124562" y="178716"/>
                  </a:lnTo>
                  <a:lnTo>
                    <a:pt x="126210" y="174030"/>
                  </a:lnTo>
                  <a:lnTo>
                    <a:pt x="131278" y="166343"/>
                  </a:lnTo>
                  <a:lnTo>
                    <a:pt x="135812" y="161685"/>
                  </a:lnTo>
                  <a:lnTo>
                    <a:pt x="139003" y="157847"/>
                  </a:lnTo>
                  <a:lnTo>
                    <a:pt x="140517" y="153036"/>
                  </a:lnTo>
                  <a:lnTo>
                    <a:pt x="142679" y="148150"/>
                  </a:lnTo>
                  <a:lnTo>
                    <a:pt x="149337" y="146388"/>
                  </a:lnTo>
                  <a:lnTo>
                    <a:pt x="154452" y="144874"/>
                  </a:lnTo>
                  <a:lnTo>
                    <a:pt x="159576" y="146817"/>
                  </a:lnTo>
                  <a:lnTo>
                    <a:pt x="164863" y="146988"/>
                  </a:lnTo>
                  <a:lnTo>
                    <a:pt x="169635" y="149560"/>
                  </a:lnTo>
                  <a:lnTo>
                    <a:pt x="163320" y="149788"/>
                  </a:lnTo>
                  <a:lnTo>
                    <a:pt x="155585" y="148588"/>
                  </a:lnTo>
                  <a:lnTo>
                    <a:pt x="162453" y="150722"/>
                  </a:lnTo>
                  <a:lnTo>
                    <a:pt x="158938" y="154322"/>
                  </a:lnTo>
                  <a:lnTo>
                    <a:pt x="164367" y="155618"/>
                  </a:lnTo>
                  <a:lnTo>
                    <a:pt x="171921" y="159837"/>
                  </a:lnTo>
                  <a:lnTo>
                    <a:pt x="179750" y="158790"/>
                  </a:lnTo>
                  <a:lnTo>
                    <a:pt x="184617" y="159085"/>
                  </a:lnTo>
                  <a:lnTo>
                    <a:pt x="189218" y="157618"/>
                  </a:lnTo>
                  <a:lnTo>
                    <a:pt x="189914" y="162428"/>
                  </a:lnTo>
                  <a:lnTo>
                    <a:pt x="185761" y="166209"/>
                  </a:lnTo>
                  <a:lnTo>
                    <a:pt x="177845" y="170096"/>
                  </a:lnTo>
                  <a:lnTo>
                    <a:pt x="172273" y="173972"/>
                  </a:lnTo>
                  <a:lnTo>
                    <a:pt x="179246" y="176544"/>
                  </a:lnTo>
                  <a:lnTo>
                    <a:pt x="184180" y="181535"/>
                  </a:lnTo>
                  <a:lnTo>
                    <a:pt x="188914" y="183269"/>
                  </a:lnTo>
                  <a:lnTo>
                    <a:pt x="189342" y="188574"/>
                  </a:lnTo>
                  <a:lnTo>
                    <a:pt x="187932" y="193594"/>
                  </a:lnTo>
                  <a:lnTo>
                    <a:pt x="190237" y="198347"/>
                  </a:lnTo>
                  <a:close/>
                </a:path>
              </a:pathLst>
            </a:custGeom>
            <a:solidFill>
              <a:srgbClr val="768EEB"/>
            </a:solidFill>
            <a:ln w="0" cap="flat">
              <a:solidFill>
                <a:srgbClr val="768EEB"/>
              </a:solidFill>
              <a:prstDash val="solid"/>
              <a:miter/>
            </a:ln>
          </p:spPr>
          <p:txBody>
            <a:bodyPr rtlCol="0" anchor="ctr"/>
            <a:lstStyle/>
            <a:p>
              <a:endParaRPr lang="de-DE"/>
            </a:p>
          </p:txBody>
        </p:sp>
        <p:sp>
          <p:nvSpPr>
            <p:cNvPr id="142" name="Freihandform: Form 141">
              <a:extLst>
                <a:ext uri="{FF2B5EF4-FFF2-40B4-BE49-F238E27FC236}">
                  <a16:creationId xmlns:a16="http://schemas.microsoft.com/office/drawing/2014/main" id="{21EEF9AC-1AAD-CDA7-D98B-99860A913B9E}"/>
                </a:ext>
              </a:extLst>
            </p:cNvPr>
            <p:cNvSpPr/>
            <p:nvPr/>
          </p:nvSpPr>
          <p:spPr>
            <a:xfrm>
              <a:off x="7582881" y="3364669"/>
              <a:ext cx="196842" cy="384699"/>
            </a:xfrm>
            <a:custGeom>
              <a:avLst/>
              <a:gdLst>
                <a:gd name="connsiteX0" fmla="*/ 33513 w 162782"/>
                <a:gd name="connsiteY0" fmla="*/ 208700 h 318134"/>
                <a:gd name="connsiteX1" fmla="*/ 36675 w 162782"/>
                <a:gd name="connsiteY1" fmla="*/ 204614 h 318134"/>
                <a:gd name="connsiteX2" fmla="*/ 40752 w 162782"/>
                <a:gd name="connsiteY2" fmla="*/ 202119 h 318134"/>
                <a:gd name="connsiteX3" fmla="*/ 43419 w 162782"/>
                <a:gd name="connsiteY3" fmla="*/ 198032 h 318134"/>
                <a:gd name="connsiteX4" fmla="*/ 42448 w 162782"/>
                <a:gd name="connsiteY4" fmla="*/ 192337 h 318134"/>
                <a:gd name="connsiteX5" fmla="*/ 36942 w 162782"/>
                <a:gd name="connsiteY5" fmla="*/ 191374 h 318134"/>
                <a:gd name="connsiteX6" fmla="*/ 39676 w 162782"/>
                <a:gd name="connsiteY6" fmla="*/ 186612 h 318134"/>
                <a:gd name="connsiteX7" fmla="*/ 35714 w 162782"/>
                <a:gd name="connsiteY7" fmla="*/ 181783 h 318134"/>
                <a:gd name="connsiteX8" fmla="*/ 34104 w 162782"/>
                <a:gd name="connsiteY8" fmla="*/ 176201 h 318134"/>
                <a:gd name="connsiteX9" fmla="*/ 28475 w 162782"/>
                <a:gd name="connsiteY9" fmla="*/ 173753 h 318134"/>
                <a:gd name="connsiteX10" fmla="*/ 23588 w 162782"/>
                <a:gd name="connsiteY10" fmla="*/ 174715 h 318134"/>
                <a:gd name="connsiteX11" fmla="*/ 18568 w 162782"/>
                <a:gd name="connsiteY11" fmla="*/ 175239 h 318134"/>
                <a:gd name="connsiteX12" fmla="*/ 15578 w 162782"/>
                <a:gd name="connsiteY12" fmla="*/ 179516 h 318134"/>
                <a:gd name="connsiteX13" fmla="*/ 11282 w 162782"/>
                <a:gd name="connsiteY13" fmla="*/ 182154 h 318134"/>
                <a:gd name="connsiteX14" fmla="*/ 8929 w 162782"/>
                <a:gd name="connsiteY14" fmla="*/ 186917 h 318134"/>
                <a:gd name="connsiteX15" fmla="*/ 4176 w 162782"/>
                <a:gd name="connsiteY15" fmla="*/ 188431 h 318134"/>
                <a:gd name="connsiteX16" fmla="*/ 4234 w 162782"/>
                <a:gd name="connsiteY16" fmla="*/ 193699 h 318134"/>
                <a:gd name="connsiteX17" fmla="*/ -158 w 162782"/>
                <a:gd name="connsiteY17" fmla="*/ 195642 h 318134"/>
                <a:gd name="connsiteX18" fmla="*/ 2109 w 162782"/>
                <a:gd name="connsiteY18" fmla="*/ 200519 h 318134"/>
                <a:gd name="connsiteX19" fmla="*/ 6672 w 162782"/>
                <a:gd name="connsiteY19" fmla="*/ 203481 h 318134"/>
                <a:gd name="connsiteX20" fmla="*/ 11254 w 162782"/>
                <a:gd name="connsiteY20" fmla="*/ 204938 h 318134"/>
                <a:gd name="connsiteX21" fmla="*/ 15615 w 162782"/>
                <a:gd name="connsiteY21" fmla="*/ 202995 h 318134"/>
                <a:gd name="connsiteX22" fmla="*/ 16816 w 162782"/>
                <a:gd name="connsiteY22" fmla="*/ 198366 h 318134"/>
                <a:gd name="connsiteX23" fmla="*/ 20864 w 162782"/>
                <a:gd name="connsiteY23" fmla="*/ 201957 h 318134"/>
                <a:gd name="connsiteX24" fmla="*/ 23636 w 162782"/>
                <a:gd name="connsiteY24" fmla="*/ 205843 h 318134"/>
                <a:gd name="connsiteX25" fmla="*/ 28541 w 162782"/>
                <a:gd name="connsiteY25" fmla="*/ 207291 h 318134"/>
                <a:gd name="connsiteX26" fmla="*/ 33332 w 162782"/>
                <a:gd name="connsiteY26" fmla="*/ 208005 h 318134"/>
                <a:gd name="connsiteX27" fmla="*/ 112342 w 162782"/>
                <a:gd name="connsiteY27" fmla="*/ 302008 h 318134"/>
                <a:gd name="connsiteX28" fmla="*/ 116229 w 162782"/>
                <a:gd name="connsiteY28" fmla="*/ 299150 h 318134"/>
                <a:gd name="connsiteX29" fmla="*/ 111390 w 162782"/>
                <a:gd name="connsiteY29" fmla="*/ 297702 h 318134"/>
                <a:gd name="connsiteX30" fmla="*/ 47648 w 162782"/>
                <a:gd name="connsiteY30" fmla="*/ 318038 h 318134"/>
                <a:gd name="connsiteX31" fmla="*/ 49601 w 162782"/>
                <a:gd name="connsiteY31" fmla="*/ 313628 h 318134"/>
                <a:gd name="connsiteX32" fmla="*/ 54440 w 162782"/>
                <a:gd name="connsiteY32" fmla="*/ 311237 h 318134"/>
                <a:gd name="connsiteX33" fmla="*/ 59802 w 162782"/>
                <a:gd name="connsiteY33" fmla="*/ 308313 h 318134"/>
                <a:gd name="connsiteX34" fmla="*/ 64917 w 162782"/>
                <a:gd name="connsiteY34" fmla="*/ 307865 h 318134"/>
                <a:gd name="connsiteX35" fmla="*/ 69937 w 162782"/>
                <a:gd name="connsiteY35" fmla="*/ 310085 h 318134"/>
                <a:gd name="connsiteX36" fmla="*/ 74757 w 162782"/>
                <a:gd name="connsiteY36" fmla="*/ 308437 h 318134"/>
                <a:gd name="connsiteX37" fmla="*/ 75995 w 162782"/>
                <a:gd name="connsiteY37" fmla="*/ 303512 h 318134"/>
                <a:gd name="connsiteX38" fmla="*/ 79909 w 162782"/>
                <a:gd name="connsiteY38" fmla="*/ 299464 h 318134"/>
                <a:gd name="connsiteX39" fmla="*/ 85634 w 162782"/>
                <a:gd name="connsiteY39" fmla="*/ 297883 h 318134"/>
                <a:gd name="connsiteX40" fmla="*/ 91511 w 162782"/>
                <a:gd name="connsiteY40" fmla="*/ 300683 h 318134"/>
                <a:gd name="connsiteX41" fmla="*/ 98541 w 162782"/>
                <a:gd name="connsiteY41" fmla="*/ 301045 h 318134"/>
                <a:gd name="connsiteX42" fmla="*/ 102598 w 162782"/>
                <a:gd name="connsiteY42" fmla="*/ 298388 h 318134"/>
                <a:gd name="connsiteX43" fmla="*/ 107399 w 162782"/>
                <a:gd name="connsiteY43" fmla="*/ 298188 h 318134"/>
                <a:gd name="connsiteX44" fmla="*/ 111837 w 162782"/>
                <a:gd name="connsiteY44" fmla="*/ 296121 h 318134"/>
                <a:gd name="connsiteX45" fmla="*/ 116895 w 162782"/>
                <a:gd name="connsiteY45" fmla="*/ 296464 h 318134"/>
                <a:gd name="connsiteX46" fmla="*/ 121715 w 162782"/>
                <a:gd name="connsiteY46" fmla="*/ 296921 h 318134"/>
                <a:gd name="connsiteX47" fmla="*/ 129220 w 162782"/>
                <a:gd name="connsiteY47" fmla="*/ 295445 h 318134"/>
                <a:gd name="connsiteX48" fmla="*/ 137802 w 162782"/>
                <a:gd name="connsiteY48" fmla="*/ 297873 h 318134"/>
                <a:gd name="connsiteX49" fmla="*/ 144908 w 162782"/>
                <a:gd name="connsiteY49" fmla="*/ 294197 h 318134"/>
                <a:gd name="connsiteX50" fmla="*/ 150032 w 162782"/>
                <a:gd name="connsiteY50" fmla="*/ 293149 h 318134"/>
                <a:gd name="connsiteX51" fmla="*/ 153576 w 162782"/>
                <a:gd name="connsiteY51" fmla="*/ 288891 h 318134"/>
                <a:gd name="connsiteX52" fmla="*/ 157062 w 162782"/>
                <a:gd name="connsiteY52" fmla="*/ 285605 h 318134"/>
                <a:gd name="connsiteX53" fmla="*/ 157805 w 162782"/>
                <a:gd name="connsiteY53" fmla="*/ 280862 h 318134"/>
                <a:gd name="connsiteX54" fmla="*/ 150937 w 162782"/>
                <a:gd name="connsiteY54" fmla="*/ 281195 h 318134"/>
                <a:gd name="connsiteX55" fmla="*/ 145956 w 162782"/>
                <a:gd name="connsiteY55" fmla="*/ 278967 h 318134"/>
                <a:gd name="connsiteX56" fmla="*/ 150242 w 162782"/>
                <a:gd name="connsiteY56" fmla="*/ 275785 h 318134"/>
                <a:gd name="connsiteX57" fmla="*/ 148175 w 162782"/>
                <a:gd name="connsiteY57" fmla="*/ 271099 h 318134"/>
                <a:gd name="connsiteX58" fmla="*/ 153586 w 162782"/>
                <a:gd name="connsiteY58" fmla="*/ 269660 h 318134"/>
                <a:gd name="connsiteX59" fmla="*/ 157376 w 162782"/>
                <a:gd name="connsiteY59" fmla="*/ 264317 h 318134"/>
                <a:gd name="connsiteX60" fmla="*/ 160662 w 162782"/>
                <a:gd name="connsiteY60" fmla="*/ 258926 h 318134"/>
                <a:gd name="connsiteX61" fmla="*/ 162405 w 162782"/>
                <a:gd name="connsiteY61" fmla="*/ 253525 h 318134"/>
                <a:gd name="connsiteX62" fmla="*/ 162625 w 162782"/>
                <a:gd name="connsiteY62" fmla="*/ 248096 h 318134"/>
                <a:gd name="connsiteX63" fmla="*/ 160053 w 162782"/>
                <a:gd name="connsiteY63" fmla="*/ 242629 h 318134"/>
                <a:gd name="connsiteX64" fmla="*/ 155348 w 162782"/>
                <a:gd name="connsiteY64" fmla="*/ 238981 h 318134"/>
                <a:gd name="connsiteX65" fmla="*/ 149375 w 162782"/>
                <a:gd name="connsiteY65" fmla="*/ 237742 h 318134"/>
                <a:gd name="connsiteX66" fmla="*/ 144241 w 162782"/>
                <a:gd name="connsiteY66" fmla="*/ 237628 h 318134"/>
                <a:gd name="connsiteX67" fmla="*/ 139774 w 162782"/>
                <a:gd name="connsiteY67" fmla="*/ 241238 h 318134"/>
                <a:gd name="connsiteX68" fmla="*/ 135355 w 162782"/>
                <a:gd name="connsiteY68" fmla="*/ 238942 h 318134"/>
                <a:gd name="connsiteX69" fmla="*/ 139640 w 162782"/>
                <a:gd name="connsiteY69" fmla="*/ 233961 h 318134"/>
                <a:gd name="connsiteX70" fmla="*/ 137745 w 162782"/>
                <a:gd name="connsiteY70" fmla="*/ 226131 h 318134"/>
                <a:gd name="connsiteX71" fmla="*/ 133783 w 162782"/>
                <a:gd name="connsiteY71" fmla="*/ 221759 h 318134"/>
                <a:gd name="connsiteX72" fmla="*/ 129754 w 162782"/>
                <a:gd name="connsiteY72" fmla="*/ 218521 h 318134"/>
                <a:gd name="connsiteX73" fmla="*/ 135269 w 162782"/>
                <a:gd name="connsiteY73" fmla="*/ 220531 h 318134"/>
                <a:gd name="connsiteX74" fmla="*/ 133021 w 162782"/>
                <a:gd name="connsiteY74" fmla="*/ 214949 h 318134"/>
                <a:gd name="connsiteX75" fmla="*/ 130382 w 162782"/>
                <a:gd name="connsiteY75" fmla="*/ 209348 h 318134"/>
                <a:gd name="connsiteX76" fmla="*/ 129172 w 162782"/>
                <a:gd name="connsiteY76" fmla="*/ 203700 h 318134"/>
                <a:gd name="connsiteX77" fmla="*/ 125896 w 162782"/>
                <a:gd name="connsiteY77" fmla="*/ 198032 h 318134"/>
                <a:gd name="connsiteX78" fmla="*/ 122143 w 162782"/>
                <a:gd name="connsiteY78" fmla="*/ 194261 h 318134"/>
                <a:gd name="connsiteX79" fmla="*/ 117028 w 162782"/>
                <a:gd name="connsiteY79" fmla="*/ 192337 h 318134"/>
                <a:gd name="connsiteX80" fmla="*/ 113171 w 162782"/>
                <a:gd name="connsiteY80" fmla="*/ 188660 h 318134"/>
                <a:gd name="connsiteX81" fmla="*/ 111304 w 162782"/>
                <a:gd name="connsiteY81" fmla="*/ 183793 h 318134"/>
                <a:gd name="connsiteX82" fmla="*/ 109761 w 162782"/>
                <a:gd name="connsiteY82" fmla="*/ 179059 h 318134"/>
                <a:gd name="connsiteX83" fmla="*/ 107865 w 162782"/>
                <a:gd name="connsiteY83" fmla="*/ 172677 h 318134"/>
                <a:gd name="connsiteX84" fmla="*/ 107503 w 162782"/>
                <a:gd name="connsiteY84" fmla="*/ 166571 h 318134"/>
                <a:gd name="connsiteX85" fmla="*/ 103693 w 162782"/>
                <a:gd name="connsiteY85" fmla="*/ 161342 h 318134"/>
                <a:gd name="connsiteX86" fmla="*/ 99607 w 162782"/>
                <a:gd name="connsiteY86" fmla="*/ 156313 h 318134"/>
                <a:gd name="connsiteX87" fmla="*/ 94378 w 162782"/>
                <a:gd name="connsiteY87" fmla="*/ 153074 h 318134"/>
                <a:gd name="connsiteX88" fmla="*/ 90396 w 162782"/>
                <a:gd name="connsiteY88" fmla="*/ 149998 h 318134"/>
                <a:gd name="connsiteX89" fmla="*/ 85805 w 162782"/>
                <a:gd name="connsiteY89" fmla="*/ 151398 h 318134"/>
                <a:gd name="connsiteX90" fmla="*/ 79700 w 162782"/>
                <a:gd name="connsiteY90" fmla="*/ 152179 h 318134"/>
                <a:gd name="connsiteX91" fmla="*/ 73728 w 162782"/>
                <a:gd name="connsiteY91" fmla="*/ 150903 h 318134"/>
                <a:gd name="connsiteX92" fmla="*/ 79557 w 162782"/>
                <a:gd name="connsiteY92" fmla="*/ 150017 h 318134"/>
                <a:gd name="connsiteX93" fmla="*/ 84577 w 162782"/>
                <a:gd name="connsiteY93" fmla="*/ 145731 h 318134"/>
                <a:gd name="connsiteX94" fmla="*/ 90244 w 162782"/>
                <a:gd name="connsiteY94" fmla="*/ 144245 h 318134"/>
                <a:gd name="connsiteX95" fmla="*/ 87396 w 162782"/>
                <a:gd name="connsiteY95" fmla="*/ 139778 h 318134"/>
                <a:gd name="connsiteX96" fmla="*/ 80719 w 162782"/>
                <a:gd name="connsiteY96" fmla="*/ 140940 h 318134"/>
                <a:gd name="connsiteX97" fmla="*/ 87206 w 162782"/>
                <a:gd name="connsiteY97" fmla="*/ 137711 h 318134"/>
                <a:gd name="connsiteX98" fmla="*/ 91863 w 162782"/>
                <a:gd name="connsiteY98" fmla="*/ 134749 h 318134"/>
                <a:gd name="connsiteX99" fmla="*/ 93616 w 162782"/>
                <a:gd name="connsiteY99" fmla="*/ 129386 h 318134"/>
                <a:gd name="connsiteX100" fmla="*/ 97207 w 162782"/>
                <a:gd name="connsiteY100" fmla="*/ 125224 h 318134"/>
                <a:gd name="connsiteX101" fmla="*/ 99207 w 162782"/>
                <a:gd name="connsiteY101" fmla="*/ 119632 h 318134"/>
                <a:gd name="connsiteX102" fmla="*/ 101169 w 162782"/>
                <a:gd name="connsiteY102" fmla="*/ 111926 h 318134"/>
                <a:gd name="connsiteX103" fmla="*/ 104522 w 162782"/>
                <a:gd name="connsiteY103" fmla="*/ 107335 h 318134"/>
                <a:gd name="connsiteX104" fmla="*/ 102703 w 162782"/>
                <a:gd name="connsiteY104" fmla="*/ 102211 h 318134"/>
                <a:gd name="connsiteX105" fmla="*/ 97674 w 162782"/>
                <a:gd name="connsiteY105" fmla="*/ 101097 h 318134"/>
                <a:gd name="connsiteX106" fmla="*/ 92130 w 162782"/>
                <a:gd name="connsiteY106" fmla="*/ 101249 h 318134"/>
                <a:gd name="connsiteX107" fmla="*/ 87082 w 162782"/>
                <a:gd name="connsiteY107" fmla="*/ 100449 h 318134"/>
                <a:gd name="connsiteX108" fmla="*/ 80719 w 162782"/>
                <a:gd name="connsiteY108" fmla="*/ 100325 h 318134"/>
                <a:gd name="connsiteX109" fmla="*/ 75928 w 162782"/>
                <a:gd name="connsiteY109" fmla="*/ 100192 h 318134"/>
                <a:gd name="connsiteX110" fmla="*/ 70184 w 162782"/>
                <a:gd name="connsiteY110" fmla="*/ 103335 h 318134"/>
                <a:gd name="connsiteX111" fmla="*/ 65174 w 162782"/>
                <a:gd name="connsiteY111" fmla="*/ 105897 h 318134"/>
                <a:gd name="connsiteX112" fmla="*/ 67765 w 162782"/>
                <a:gd name="connsiteY112" fmla="*/ 100935 h 318134"/>
                <a:gd name="connsiteX113" fmla="*/ 61821 w 162782"/>
                <a:gd name="connsiteY113" fmla="*/ 102849 h 318134"/>
                <a:gd name="connsiteX114" fmla="*/ 66346 w 162782"/>
                <a:gd name="connsiteY114" fmla="*/ 99649 h 318134"/>
                <a:gd name="connsiteX115" fmla="*/ 71432 w 162782"/>
                <a:gd name="connsiteY115" fmla="*/ 95048 h 318134"/>
                <a:gd name="connsiteX116" fmla="*/ 65326 w 162782"/>
                <a:gd name="connsiteY116" fmla="*/ 95772 h 318134"/>
                <a:gd name="connsiteX117" fmla="*/ 69746 w 162782"/>
                <a:gd name="connsiteY117" fmla="*/ 90924 h 318134"/>
                <a:gd name="connsiteX118" fmla="*/ 75680 w 162782"/>
                <a:gd name="connsiteY118" fmla="*/ 85609 h 318134"/>
                <a:gd name="connsiteX119" fmla="*/ 80510 w 162782"/>
                <a:gd name="connsiteY119" fmla="*/ 81361 h 318134"/>
                <a:gd name="connsiteX120" fmla="*/ 83339 w 162782"/>
                <a:gd name="connsiteY120" fmla="*/ 76874 h 318134"/>
                <a:gd name="connsiteX121" fmla="*/ 83491 w 162782"/>
                <a:gd name="connsiteY121" fmla="*/ 72045 h 318134"/>
                <a:gd name="connsiteX122" fmla="*/ 78481 w 162782"/>
                <a:gd name="connsiteY122" fmla="*/ 70483 h 318134"/>
                <a:gd name="connsiteX123" fmla="*/ 73394 w 162782"/>
                <a:gd name="connsiteY123" fmla="*/ 71274 h 318134"/>
                <a:gd name="connsiteX124" fmla="*/ 68737 w 162782"/>
                <a:gd name="connsiteY124" fmla="*/ 72865 h 318134"/>
                <a:gd name="connsiteX125" fmla="*/ 64003 w 162782"/>
                <a:gd name="connsiteY125" fmla="*/ 73950 h 318134"/>
                <a:gd name="connsiteX126" fmla="*/ 60050 w 162782"/>
                <a:gd name="connsiteY126" fmla="*/ 76608 h 318134"/>
                <a:gd name="connsiteX127" fmla="*/ 55192 w 162782"/>
                <a:gd name="connsiteY127" fmla="*/ 76751 h 318134"/>
                <a:gd name="connsiteX128" fmla="*/ 53801 w 162782"/>
                <a:gd name="connsiteY128" fmla="*/ 72045 h 318134"/>
                <a:gd name="connsiteX129" fmla="*/ 49144 w 162782"/>
                <a:gd name="connsiteY129" fmla="*/ 74693 h 318134"/>
                <a:gd name="connsiteX130" fmla="*/ 48201 w 162782"/>
                <a:gd name="connsiteY130" fmla="*/ 79561 h 318134"/>
                <a:gd name="connsiteX131" fmla="*/ 52382 w 162782"/>
                <a:gd name="connsiteY131" fmla="*/ 82894 h 318134"/>
                <a:gd name="connsiteX132" fmla="*/ 47258 w 162782"/>
                <a:gd name="connsiteY132" fmla="*/ 82866 h 318134"/>
                <a:gd name="connsiteX133" fmla="*/ 46686 w 162782"/>
                <a:gd name="connsiteY133" fmla="*/ 87724 h 318134"/>
                <a:gd name="connsiteX134" fmla="*/ 47868 w 162782"/>
                <a:gd name="connsiteY134" fmla="*/ 92619 h 318134"/>
                <a:gd name="connsiteX135" fmla="*/ 43477 w 162782"/>
                <a:gd name="connsiteY135" fmla="*/ 95181 h 318134"/>
                <a:gd name="connsiteX136" fmla="*/ 37647 w 162782"/>
                <a:gd name="connsiteY136" fmla="*/ 95334 h 318134"/>
                <a:gd name="connsiteX137" fmla="*/ 39638 w 162782"/>
                <a:gd name="connsiteY137" fmla="*/ 99877 h 318134"/>
                <a:gd name="connsiteX138" fmla="*/ 40057 w 162782"/>
                <a:gd name="connsiteY138" fmla="*/ 105021 h 318134"/>
                <a:gd name="connsiteX139" fmla="*/ 37466 w 162782"/>
                <a:gd name="connsiteY139" fmla="*/ 109164 h 318134"/>
                <a:gd name="connsiteX140" fmla="*/ 42000 w 162782"/>
                <a:gd name="connsiteY140" fmla="*/ 110774 h 318134"/>
                <a:gd name="connsiteX141" fmla="*/ 40524 w 162782"/>
                <a:gd name="connsiteY141" fmla="*/ 115613 h 318134"/>
                <a:gd name="connsiteX142" fmla="*/ 44629 w 162782"/>
                <a:gd name="connsiteY142" fmla="*/ 118384 h 318134"/>
                <a:gd name="connsiteX143" fmla="*/ 39162 w 162782"/>
                <a:gd name="connsiteY143" fmla="*/ 118099 h 318134"/>
                <a:gd name="connsiteX144" fmla="*/ 42276 w 162782"/>
                <a:gd name="connsiteY144" fmla="*/ 121794 h 318134"/>
                <a:gd name="connsiteX145" fmla="*/ 37533 w 162782"/>
                <a:gd name="connsiteY145" fmla="*/ 121328 h 318134"/>
                <a:gd name="connsiteX146" fmla="*/ 39304 w 162782"/>
                <a:gd name="connsiteY146" fmla="*/ 126119 h 318134"/>
                <a:gd name="connsiteX147" fmla="*/ 35085 w 162782"/>
                <a:gd name="connsiteY147" fmla="*/ 128529 h 318134"/>
                <a:gd name="connsiteX148" fmla="*/ 40133 w 162782"/>
                <a:gd name="connsiteY148" fmla="*/ 131377 h 318134"/>
                <a:gd name="connsiteX149" fmla="*/ 35380 w 162782"/>
                <a:gd name="connsiteY149" fmla="*/ 132015 h 318134"/>
                <a:gd name="connsiteX150" fmla="*/ 38647 w 162782"/>
                <a:gd name="connsiteY150" fmla="*/ 136253 h 318134"/>
                <a:gd name="connsiteX151" fmla="*/ 42981 w 162782"/>
                <a:gd name="connsiteY151" fmla="*/ 133596 h 318134"/>
                <a:gd name="connsiteX152" fmla="*/ 47115 w 162782"/>
                <a:gd name="connsiteY152" fmla="*/ 130138 h 318134"/>
                <a:gd name="connsiteX153" fmla="*/ 44133 w 162782"/>
                <a:gd name="connsiteY153" fmla="*/ 135367 h 318134"/>
                <a:gd name="connsiteX154" fmla="*/ 49134 w 162782"/>
                <a:gd name="connsiteY154" fmla="*/ 136406 h 318134"/>
                <a:gd name="connsiteX155" fmla="*/ 43914 w 162782"/>
                <a:gd name="connsiteY155" fmla="*/ 138149 h 318134"/>
                <a:gd name="connsiteX156" fmla="*/ 41400 w 162782"/>
                <a:gd name="connsiteY156" fmla="*/ 142483 h 318134"/>
                <a:gd name="connsiteX157" fmla="*/ 41105 w 162782"/>
                <a:gd name="connsiteY157" fmla="*/ 147255 h 318134"/>
                <a:gd name="connsiteX158" fmla="*/ 39286 w 162782"/>
                <a:gd name="connsiteY158" fmla="*/ 153189 h 318134"/>
                <a:gd name="connsiteX159" fmla="*/ 40542 w 162782"/>
                <a:gd name="connsiteY159" fmla="*/ 157961 h 318134"/>
                <a:gd name="connsiteX160" fmla="*/ 39762 w 162782"/>
                <a:gd name="connsiteY160" fmla="*/ 163428 h 318134"/>
                <a:gd name="connsiteX161" fmla="*/ 39114 w 162782"/>
                <a:gd name="connsiteY161" fmla="*/ 168467 h 318134"/>
                <a:gd name="connsiteX162" fmla="*/ 43000 w 162782"/>
                <a:gd name="connsiteY162" fmla="*/ 165514 h 318134"/>
                <a:gd name="connsiteX163" fmla="*/ 43677 w 162782"/>
                <a:gd name="connsiteY163" fmla="*/ 160332 h 318134"/>
                <a:gd name="connsiteX164" fmla="*/ 44572 w 162782"/>
                <a:gd name="connsiteY164" fmla="*/ 155523 h 318134"/>
                <a:gd name="connsiteX165" fmla="*/ 45591 w 162782"/>
                <a:gd name="connsiteY165" fmla="*/ 149779 h 318134"/>
                <a:gd name="connsiteX166" fmla="*/ 49172 w 162782"/>
                <a:gd name="connsiteY166" fmla="*/ 146598 h 318134"/>
                <a:gd name="connsiteX167" fmla="*/ 45810 w 162782"/>
                <a:gd name="connsiteY167" fmla="*/ 151398 h 318134"/>
                <a:gd name="connsiteX168" fmla="*/ 47791 w 162782"/>
                <a:gd name="connsiteY168" fmla="*/ 156713 h 318134"/>
                <a:gd name="connsiteX169" fmla="*/ 48991 w 162782"/>
                <a:gd name="connsiteY169" fmla="*/ 151665 h 318134"/>
                <a:gd name="connsiteX170" fmla="*/ 51430 w 162782"/>
                <a:gd name="connsiteY170" fmla="*/ 155799 h 318134"/>
                <a:gd name="connsiteX171" fmla="*/ 52582 w 162782"/>
                <a:gd name="connsiteY171" fmla="*/ 150188 h 318134"/>
                <a:gd name="connsiteX172" fmla="*/ 55144 w 162782"/>
                <a:gd name="connsiteY172" fmla="*/ 145740 h 318134"/>
                <a:gd name="connsiteX173" fmla="*/ 53078 w 162782"/>
                <a:gd name="connsiteY173" fmla="*/ 150198 h 318134"/>
                <a:gd name="connsiteX174" fmla="*/ 56992 w 162782"/>
                <a:gd name="connsiteY174" fmla="*/ 153065 h 318134"/>
                <a:gd name="connsiteX175" fmla="*/ 52972 w 162782"/>
                <a:gd name="connsiteY175" fmla="*/ 157084 h 318134"/>
                <a:gd name="connsiteX176" fmla="*/ 54106 w 162782"/>
                <a:gd name="connsiteY176" fmla="*/ 162199 h 318134"/>
                <a:gd name="connsiteX177" fmla="*/ 57287 w 162782"/>
                <a:gd name="connsiteY177" fmla="*/ 166105 h 318134"/>
                <a:gd name="connsiteX178" fmla="*/ 54840 w 162782"/>
                <a:gd name="connsiteY178" fmla="*/ 170334 h 318134"/>
                <a:gd name="connsiteX179" fmla="*/ 51239 w 162782"/>
                <a:gd name="connsiteY179" fmla="*/ 176715 h 318134"/>
                <a:gd name="connsiteX180" fmla="*/ 51230 w 162782"/>
                <a:gd name="connsiteY180" fmla="*/ 182992 h 318134"/>
                <a:gd name="connsiteX181" fmla="*/ 51039 w 162782"/>
                <a:gd name="connsiteY181" fmla="*/ 187917 h 318134"/>
                <a:gd name="connsiteX182" fmla="*/ 55916 w 162782"/>
                <a:gd name="connsiteY182" fmla="*/ 185984 h 318134"/>
                <a:gd name="connsiteX183" fmla="*/ 59431 w 162782"/>
                <a:gd name="connsiteY183" fmla="*/ 189432 h 318134"/>
                <a:gd name="connsiteX184" fmla="*/ 61164 w 162782"/>
                <a:gd name="connsiteY184" fmla="*/ 184555 h 318134"/>
                <a:gd name="connsiteX185" fmla="*/ 65546 w 162782"/>
                <a:gd name="connsiteY185" fmla="*/ 187088 h 318134"/>
                <a:gd name="connsiteX186" fmla="*/ 70375 w 162782"/>
                <a:gd name="connsiteY186" fmla="*/ 186145 h 318134"/>
                <a:gd name="connsiteX187" fmla="*/ 75718 w 162782"/>
                <a:gd name="connsiteY187" fmla="*/ 183221 h 318134"/>
                <a:gd name="connsiteX188" fmla="*/ 74594 w 162782"/>
                <a:gd name="connsiteY188" fmla="*/ 190851 h 318134"/>
                <a:gd name="connsiteX189" fmla="*/ 75919 w 162782"/>
                <a:gd name="connsiteY189" fmla="*/ 198032 h 318134"/>
                <a:gd name="connsiteX190" fmla="*/ 78490 w 162782"/>
                <a:gd name="connsiteY190" fmla="*/ 203586 h 318134"/>
                <a:gd name="connsiteX191" fmla="*/ 80710 w 162782"/>
                <a:gd name="connsiteY191" fmla="*/ 208205 h 318134"/>
                <a:gd name="connsiteX192" fmla="*/ 85815 w 162782"/>
                <a:gd name="connsiteY192" fmla="*/ 207014 h 318134"/>
                <a:gd name="connsiteX193" fmla="*/ 83310 w 162782"/>
                <a:gd name="connsiteY193" fmla="*/ 212530 h 318134"/>
                <a:gd name="connsiteX194" fmla="*/ 82805 w 162782"/>
                <a:gd name="connsiteY194" fmla="*/ 217873 h 318134"/>
                <a:gd name="connsiteX195" fmla="*/ 82729 w 162782"/>
                <a:gd name="connsiteY195" fmla="*/ 222902 h 318134"/>
                <a:gd name="connsiteX196" fmla="*/ 80900 w 162782"/>
                <a:gd name="connsiteY196" fmla="*/ 227579 h 318134"/>
                <a:gd name="connsiteX197" fmla="*/ 75690 w 162782"/>
                <a:gd name="connsiteY197" fmla="*/ 228132 h 318134"/>
                <a:gd name="connsiteX198" fmla="*/ 69641 w 162782"/>
                <a:gd name="connsiteY198" fmla="*/ 227798 h 318134"/>
                <a:gd name="connsiteX199" fmla="*/ 64174 w 162782"/>
                <a:gd name="connsiteY199" fmla="*/ 231627 h 318134"/>
                <a:gd name="connsiteX200" fmla="*/ 60907 w 162782"/>
                <a:gd name="connsiteY200" fmla="*/ 237123 h 318134"/>
                <a:gd name="connsiteX201" fmla="*/ 56164 w 162782"/>
                <a:gd name="connsiteY201" fmla="*/ 240962 h 318134"/>
                <a:gd name="connsiteX202" fmla="*/ 61069 w 162782"/>
                <a:gd name="connsiteY202" fmla="*/ 240124 h 318134"/>
                <a:gd name="connsiteX203" fmla="*/ 65193 w 162782"/>
                <a:gd name="connsiteY203" fmla="*/ 242609 h 318134"/>
                <a:gd name="connsiteX204" fmla="*/ 65469 w 162782"/>
                <a:gd name="connsiteY204" fmla="*/ 247801 h 318134"/>
                <a:gd name="connsiteX205" fmla="*/ 66165 w 162782"/>
                <a:gd name="connsiteY205" fmla="*/ 253506 h 318134"/>
                <a:gd name="connsiteX206" fmla="*/ 61821 w 162782"/>
                <a:gd name="connsiteY206" fmla="*/ 258631 h 318134"/>
                <a:gd name="connsiteX207" fmla="*/ 56297 w 162782"/>
                <a:gd name="connsiteY207" fmla="*/ 260812 h 318134"/>
                <a:gd name="connsiteX208" fmla="*/ 51753 w 162782"/>
                <a:gd name="connsiteY208" fmla="*/ 264308 h 318134"/>
                <a:gd name="connsiteX209" fmla="*/ 45905 w 162782"/>
                <a:gd name="connsiteY209" fmla="*/ 266955 h 318134"/>
                <a:gd name="connsiteX210" fmla="*/ 49153 w 162782"/>
                <a:gd name="connsiteY210" fmla="*/ 270518 h 318134"/>
                <a:gd name="connsiteX211" fmla="*/ 51887 w 162782"/>
                <a:gd name="connsiteY211" fmla="*/ 275004 h 318134"/>
                <a:gd name="connsiteX212" fmla="*/ 56459 w 162782"/>
                <a:gd name="connsiteY212" fmla="*/ 272432 h 318134"/>
                <a:gd name="connsiteX213" fmla="*/ 61164 w 162782"/>
                <a:gd name="connsiteY213" fmla="*/ 271575 h 318134"/>
                <a:gd name="connsiteX214" fmla="*/ 64279 w 162782"/>
                <a:gd name="connsiteY214" fmla="*/ 276738 h 318134"/>
                <a:gd name="connsiteX215" fmla="*/ 69546 w 162782"/>
                <a:gd name="connsiteY215" fmla="*/ 274652 h 318134"/>
                <a:gd name="connsiteX216" fmla="*/ 73394 w 162782"/>
                <a:gd name="connsiteY216" fmla="*/ 278385 h 318134"/>
                <a:gd name="connsiteX217" fmla="*/ 77480 w 162782"/>
                <a:gd name="connsiteY217" fmla="*/ 280891 h 318134"/>
                <a:gd name="connsiteX218" fmla="*/ 82538 w 162782"/>
                <a:gd name="connsiteY218" fmla="*/ 278024 h 318134"/>
                <a:gd name="connsiteX219" fmla="*/ 87120 w 162782"/>
                <a:gd name="connsiteY219" fmla="*/ 276404 h 318134"/>
                <a:gd name="connsiteX220" fmla="*/ 82090 w 162782"/>
                <a:gd name="connsiteY220" fmla="*/ 280909 h 318134"/>
                <a:gd name="connsiteX221" fmla="*/ 80719 w 162782"/>
                <a:gd name="connsiteY221" fmla="*/ 285596 h 318134"/>
                <a:gd name="connsiteX222" fmla="*/ 75957 w 162782"/>
                <a:gd name="connsiteY222" fmla="*/ 284939 h 318134"/>
                <a:gd name="connsiteX223" fmla="*/ 71194 w 162782"/>
                <a:gd name="connsiteY223" fmla="*/ 284377 h 318134"/>
                <a:gd name="connsiteX224" fmla="*/ 65489 w 162782"/>
                <a:gd name="connsiteY224" fmla="*/ 285310 h 318134"/>
                <a:gd name="connsiteX225" fmla="*/ 63641 w 162782"/>
                <a:gd name="connsiteY225" fmla="*/ 289796 h 318134"/>
                <a:gd name="connsiteX226" fmla="*/ 58802 w 162782"/>
                <a:gd name="connsiteY226" fmla="*/ 290835 h 318134"/>
                <a:gd name="connsiteX227" fmla="*/ 58354 w 162782"/>
                <a:gd name="connsiteY227" fmla="*/ 296111 h 318134"/>
                <a:gd name="connsiteX228" fmla="*/ 55001 w 162782"/>
                <a:gd name="connsiteY228" fmla="*/ 299559 h 318134"/>
                <a:gd name="connsiteX229" fmla="*/ 51363 w 162782"/>
                <a:gd name="connsiteY229" fmla="*/ 302836 h 318134"/>
                <a:gd name="connsiteX230" fmla="*/ 48420 w 162782"/>
                <a:gd name="connsiteY230" fmla="*/ 307980 h 318134"/>
                <a:gd name="connsiteX231" fmla="*/ 43924 w 162782"/>
                <a:gd name="connsiteY231" fmla="*/ 311704 h 318134"/>
                <a:gd name="connsiteX232" fmla="*/ 39362 w 162782"/>
                <a:gd name="connsiteY232" fmla="*/ 313647 h 318134"/>
                <a:gd name="connsiteX233" fmla="*/ 45876 w 162782"/>
                <a:gd name="connsiteY233" fmla="*/ 314723 h 318134"/>
                <a:gd name="connsiteX234" fmla="*/ 62184 w 162782"/>
                <a:gd name="connsiteY234" fmla="*/ 233675 h 318134"/>
                <a:gd name="connsiteX235" fmla="*/ 66270 w 162782"/>
                <a:gd name="connsiteY235" fmla="*/ 229894 h 318134"/>
                <a:gd name="connsiteX236" fmla="*/ 63107 w 162782"/>
                <a:gd name="connsiteY236" fmla="*/ 226103 h 318134"/>
                <a:gd name="connsiteX237" fmla="*/ 58126 w 162782"/>
                <a:gd name="connsiteY237" fmla="*/ 226093 h 318134"/>
                <a:gd name="connsiteX238" fmla="*/ 59326 w 162782"/>
                <a:gd name="connsiteY238" fmla="*/ 231627 h 318134"/>
                <a:gd name="connsiteX239" fmla="*/ 118124 w 162782"/>
                <a:gd name="connsiteY239" fmla="*/ 4304 h 318134"/>
                <a:gd name="connsiteX240" fmla="*/ 120876 w 162782"/>
                <a:gd name="connsiteY240" fmla="*/ -97 h 318134"/>
                <a:gd name="connsiteX241" fmla="*/ 117581 w 162782"/>
                <a:gd name="connsiteY241" fmla="*/ 3818 h 318134"/>
                <a:gd name="connsiteX242" fmla="*/ 14654 w 162782"/>
                <a:gd name="connsiteY242" fmla="*/ 107259 h 318134"/>
                <a:gd name="connsiteX243" fmla="*/ 14939 w 162782"/>
                <a:gd name="connsiteY243" fmla="*/ 102430 h 318134"/>
                <a:gd name="connsiteX244" fmla="*/ 9834 w 162782"/>
                <a:gd name="connsiteY244" fmla="*/ 101506 h 318134"/>
                <a:gd name="connsiteX245" fmla="*/ 11739 w 162782"/>
                <a:gd name="connsiteY245" fmla="*/ 106564 h 318134"/>
                <a:gd name="connsiteX246" fmla="*/ 48029 w 162782"/>
                <a:gd name="connsiteY246" fmla="*/ 168353 h 318134"/>
                <a:gd name="connsiteX247" fmla="*/ 48887 w 162782"/>
                <a:gd name="connsiteY247" fmla="*/ 163428 h 318134"/>
                <a:gd name="connsiteX248" fmla="*/ 45848 w 162782"/>
                <a:gd name="connsiteY248" fmla="*/ 167305 h 318134"/>
                <a:gd name="connsiteX249" fmla="*/ 50639 w 162782"/>
                <a:gd name="connsiteY249" fmla="*/ 159885 h 318134"/>
                <a:gd name="connsiteX250" fmla="*/ 48020 w 162782"/>
                <a:gd name="connsiteY250" fmla="*/ 153837 h 318134"/>
                <a:gd name="connsiteX251" fmla="*/ 50049 w 162782"/>
                <a:gd name="connsiteY251" fmla="*/ 158761 h 318134"/>
                <a:gd name="connsiteX252" fmla="*/ 34285 w 162782"/>
                <a:gd name="connsiteY252" fmla="*/ 121166 h 318134"/>
                <a:gd name="connsiteX253" fmla="*/ 38209 w 162782"/>
                <a:gd name="connsiteY253" fmla="*/ 117327 h 318134"/>
                <a:gd name="connsiteX254" fmla="*/ 34599 w 162782"/>
                <a:gd name="connsiteY254" fmla="*/ 113384 h 318134"/>
                <a:gd name="connsiteX255" fmla="*/ 31265 w 162782"/>
                <a:gd name="connsiteY255" fmla="*/ 109212 h 318134"/>
                <a:gd name="connsiteX256" fmla="*/ 32132 w 162782"/>
                <a:gd name="connsiteY256" fmla="*/ 104373 h 318134"/>
                <a:gd name="connsiteX257" fmla="*/ 29665 w 162782"/>
                <a:gd name="connsiteY257" fmla="*/ 100011 h 318134"/>
                <a:gd name="connsiteX258" fmla="*/ 27969 w 162782"/>
                <a:gd name="connsiteY258" fmla="*/ 104468 h 318134"/>
                <a:gd name="connsiteX259" fmla="*/ 24379 w 162782"/>
                <a:gd name="connsiteY259" fmla="*/ 107612 h 318134"/>
                <a:gd name="connsiteX260" fmla="*/ 27912 w 162782"/>
                <a:gd name="connsiteY260" fmla="*/ 110841 h 318134"/>
                <a:gd name="connsiteX261" fmla="*/ 28436 w 162782"/>
                <a:gd name="connsiteY261" fmla="*/ 115613 h 318134"/>
                <a:gd name="connsiteX262" fmla="*/ 33199 w 162782"/>
                <a:gd name="connsiteY262" fmla="*/ 117908 h 318134"/>
                <a:gd name="connsiteX263" fmla="*/ 33742 w 162782"/>
                <a:gd name="connsiteY263" fmla="*/ 111698 h 318134"/>
                <a:gd name="connsiteX264" fmla="*/ 34923 w 162782"/>
                <a:gd name="connsiteY264" fmla="*/ 106574 h 318134"/>
                <a:gd name="connsiteX265" fmla="*/ 33094 w 162782"/>
                <a:gd name="connsiteY265" fmla="*/ 111050 h 318134"/>
                <a:gd name="connsiteX266" fmla="*/ 89339 w 162782"/>
                <a:gd name="connsiteY266" fmla="*/ 53338 h 318134"/>
                <a:gd name="connsiteX267" fmla="*/ 94607 w 162782"/>
                <a:gd name="connsiteY267" fmla="*/ 50176 h 318134"/>
                <a:gd name="connsiteX268" fmla="*/ 89206 w 162782"/>
                <a:gd name="connsiteY268" fmla="*/ 52129 h 318134"/>
                <a:gd name="connsiteX269" fmla="*/ 35066 w 162782"/>
                <a:gd name="connsiteY269" fmla="*/ 157818 h 318134"/>
                <a:gd name="connsiteX270" fmla="*/ 37294 w 162782"/>
                <a:gd name="connsiteY270" fmla="*/ 152531 h 318134"/>
                <a:gd name="connsiteX271" fmla="*/ 39733 w 162782"/>
                <a:gd name="connsiteY271" fmla="*/ 148369 h 318134"/>
                <a:gd name="connsiteX272" fmla="*/ 35161 w 162782"/>
                <a:gd name="connsiteY272" fmla="*/ 150855 h 318134"/>
                <a:gd name="connsiteX273" fmla="*/ 33123 w 162782"/>
                <a:gd name="connsiteY273" fmla="*/ 156646 h 318134"/>
                <a:gd name="connsiteX274" fmla="*/ 30132 w 162782"/>
                <a:gd name="connsiteY274" fmla="*/ 164066 h 318134"/>
                <a:gd name="connsiteX275" fmla="*/ 34256 w 162782"/>
                <a:gd name="connsiteY275" fmla="*/ 160942 h 318134"/>
                <a:gd name="connsiteX276" fmla="*/ 32380 w 162782"/>
                <a:gd name="connsiteY276" fmla="*/ 154865 h 318134"/>
                <a:gd name="connsiteX277" fmla="*/ 27093 w 162782"/>
                <a:gd name="connsiteY277" fmla="*/ 156094 h 318134"/>
                <a:gd name="connsiteX278" fmla="*/ 25865 w 162782"/>
                <a:gd name="connsiteY278" fmla="*/ 160704 h 318134"/>
                <a:gd name="connsiteX279" fmla="*/ 30208 w 162782"/>
                <a:gd name="connsiteY279" fmla="*/ 158351 h 318134"/>
                <a:gd name="connsiteX280" fmla="*/ 29075 w 162782"/>
                <a:gd name="connsiteY280" fmla="*/ 163428 h 318134"/>
                <a:gd name="connsiteX281" fmla="*/ 112675 w 162782"/>
                <a:gd name="connsiteY281" fmla="*/ 31545 h 318134"/>
                <a:gd name="connsiteX282" fmla="*/ 113504 w 162782"/>
                <a:gd name="connsiteY282" fmla="*/ 26849 h 318134"/>
                <a:gd name="connsiteX283" fmla="*/ 114428 w 162782"/>
                <a:gd name="connsiteY283" fmla="*/ 22001 h 318134"/>
                <a:gd name="connsiteX284" fmla="*/ 115933 w 162782"/>
                <a:gd name="connsiteY284" fmla="*/ 16543 h 318134"/>
                <a:gd name="connsiteX285" fmla="*/ 116485 w 162782"/>
                <a:gd name="connsiteY285" fmla="*/ 11676 h 318134"/>
                <a:gd name="connsiteX286" fmla="*/ 116781 w 162782"/>
                <a:gd name="connsiteY286" fmla="*/ 6742 h 318134"/>
                <a:gd name="connsiteX287" fmla="*/ 112151 w 162782"/>
                <a:gd name="connsiteY287" fmla="*/ 5427 h 318134"/>
                <a:gd name="connsiteX288" fmla="*/ 109913 w 162782"/>
                <a:gd name="connsiteY288" fmla="*/ 9695 h 318134"/>
                <a:gd name="connsiteX289" fmla="*/ 111247 w 162782"/>
                <a:gd name="connsiteY289" fmla="*/ 14400 h 318134"/>
                <a:gd name="connsiteX290" fmla="*/ 105789 w 162782"/>
                <a:gd name="connsiteY290" fmla="*/ 16781 h 318134"/>
                <a:gd name="connsiteX291" fmla="*/ 108818 w 162782"/>
                <a:gd name="connsiteY291" fmla="*/ 20610 h 318134"/>
                <a:gd name="connsiteX292" fmla="*/ 112742 w 162782"/>
                <a:gd name="connsiteY292" fmla="*/ 23439 h 318134"/>
                <a:gd name="connsiteX293" fmla="*/ 111675 w 162782"/>
                <a:gd name="connsiteY293" fmla="*/ 28183 h 318134"/>
                <a:gd name="connsiteX294" fmla="*/ 84872 w 162782"/>
                <a:gd name="connsiteY294" fmla="*/ 67911 h 318134"/>
                <a:gd name="connsiteX295" fmla="*/ 86139 w 162782"/>
                <a:gd name="connsiteY295" fmla="*/ 62778 h 318134"/>
                <a:gd name="connsiteX296" fmla="*/ 82738 w 162782"/>
                <a:gd name="connsiteY296" fmla="*/ 59272 h 318134"/>
                <a:gd name="connsiteX297" fmla="*/ 80957 w 162782"/>
                <a:gd name="connsiteY297" fmla="*/ 54300 h 318134"/>
                <a:gd name="connsiteX298" fmla="*/ 78129 w 162782"/>
                <a:gd name="connsiteY298" fmla="*/ 58777 h 318134"/>
                <a:gd name="connsiteX299" fmla="*/ 82853 w 162782"/>
                <a:gd name="connsiteY299" fmla="*/ 61568 h 318134"/>
                <a:gd name="connsiteX300" fmla="*/ 84529 w 162782"/>
                <a:gd name="connsiteY300" fmla="*/ 66121 h 318134"/>
                <a:gd name="connsiteX301" fmla="*/ 80367 w 162782"/>
                <a:gd name="connsiteY301" fmla="*/ 66578 h 318134"/>
                <a:gd name="connsiteX302" fmla="*/ 78281 w 162782"/>
                <a:gd name="connsiteY302" fmla="*/ 61396 h 318134"/>
                <a:gd name="connsiteX303" fmla="*/ 79252 w 162782"/>
                <a:gd name="connsiteY303" fmla="*/ 66368 h 318134"/>
                <a:gd name="connsiteX304" fmla="*/ 23045 w 162782"/>
                <a:gd name="connsiteY304" fmla="*/ 134996 h 318134"/>
                <a:gd name="connsiteX305" fmla="*/ 27036 w 162782"/>
                <a:gd name="connsiteY305" fmla="*/ 131691 h 318134"/>
                <a:gd name="connsiteX306" fmla="*/ 22817 w 162782"/>
                <a:gd name="connsiteY306" fmla="*/ 134529 h 318134"/>
                <a:gd name="connsiteX307" fmla="*/ 9205 w 162782"/>
                <a:gd name="connsiteY307" fmla="*/ 124481 h 318134"/>
                <a:gd name="connsiteX308" fmla="*/ 10720 w 162782"/>
                <a:gd name="connsiteY308" fmla="*/ 119937 h 318134"/>
                <a:gd name="connsiteX309" fmla="*/ 9205 w 162782"/>
                <a:gd name="connsiteY309" fmla="*/ 124481 h 318134"/>
                <a:gd name="connsiteX310" fmla="*/ 14139 w 162782"/>
                <a:gd name="connsiteY310" fmla="*/ 118813 h 318134"/>
                <a:gd name="connsiteX311" fmla="*/ 12063 w 162782"/>
                <a:gd name="connsiteY311" fmla="*/ 114336 h 318134"/>
                <a:gd name="connsiteX312" fmla="*/ 12692 w 162782"/>
                <a:gd name="connsiteY312" fmla="*/ 109574 h 318134"/>
                <a:gd name="connsiteX313" fmla="*/ 10434 w 162782"/>
                <a:gd name="connsiteY313" fmla="*/ 114346 h 318134"/>
                <a:gd name="connsiteX314" fmla="*/ 13406 w 162782"/>
                <a:gd name="connsiteY314" fmla="*/ 118423 h 318134"/>
                <a:gd name="connsiteX315" fmla="*/ 30141 w 162782"/>
                <a:gd name="connsiteY315" fmla="*/ 143835 h 318134"/>
                <a:gd name="connsiteX316" fmla="*/ 34771 w 162782"/>
                <a:gd name="connsiteY316" fmla="*/ 142111 h 318134"/>
                <a:gd name="connsiteX317" fmla="*/ 39438 w 162782"/>
                <a:gd name="connsiteY317" fmla="*/ 140930 h 318134"/>
                <a:gd name="connsiteX318" fmla="*/ 37971 w 162782"/>
                <a:gd name="connsiteY318" fmla="*/ 136339 h 318134"/>
                <a:gd name="connsiteX319" fmla="*/ 33437 w 162782"/>
                <a:gd name="connsiteY319" fmla="*/ 133129 h 318134"/>
                <a:gd name="connsiteX320" fmla="*/ 28941 w 162782"/>
                <a:gd name="connsiteY320" fmla="*/ 135263 h 318134"/>
                <a:gd name="connsiteX321" fmla="*/ 34342 w 162782"/>
                <a:gd name="connsiteY321" fmla="*/ 136901 h 318134"/>
                <a:gd name="connsiteX322" fmla="*/ 31065 w 162782"/>
                <a:gd name="connsiteY322" fmla="*/ 140568 h 318134"/>
                <a:gd name="connsiteX323" fmla="*/ 18568 w 162782"/>
                <a:gd name="connsiteY323" fmla="*/ 99392 h 318134"/>
                <a:gd name="connsiteX324" fmla="*/ 22388 w 162782"/>
                <a:gd name="connsiteY324" fmla="*/ 96315 h 318134"/>
                <a:gd name="connsiteX325" fmla="*/ 22150 w 162782"/>
                <a:gd name="connsiteY325" fmla="*/ 90943 h 318134"/>
                <a:gd name="connsiteX326" fmla="*/ 26855 w 162782"/>
                <a:gd name="connsiteY326" fmla="*/ 92743 h 318134"/>
                <a:gd name="connsiteX327" fmla="*/ 28332 w 162782"/>
                <a:gd name="connsiteY327" fmla="*/ 88076 h 318134"/>
                <a:gd name="connsiteX328" fmla="*/ 32037 w 162782"/>
                <a:gd name="connsiteY328" fmla="*/ 83990 h 318134"/>
                <a:gd name="connsiteX329" fmla="*/ 31046 w 162782"/>
                <a:gd name="connsiteY329" fmla="*/ 79294 h 318134"/>
                <a:gd name="connsiteX330" fmla="*/ 26341 w 162782"/>
                <a:gd name="connsiteY330" fmla="*/ 78370 h 318134"/>
                <a:gd name="connsiteX331" fmla="*/ 22369 w 162782"/>
                <a:gd name="connsiteY331" fmla="*/ 81056 h 318134"/>
                <a:gd name="connsiteX332" fmla="*/ 19997 w 162782"/>
                <a:gd name="connsiteY332" fmla="*/ 85257 h 318134"/>
                <a:gd name="connsiteX333" fmla="*/ 16378 w 162782"/>
                <a:gd name="connsiteY333" fmla="*/ 88762 h 318134"/>
                <a:gd name="connsiteX334" fmla="*/ 19387 w 162782"/>
                <a:gd name="connsiteY334" fmla="*/ 92791 h 318134"/>
                <a:gd name="connsiteX335" fmla="*/ 15815 w 162782"/>
                <a:gd name="connsiteY335" fmla="*/ 95991 h 31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162782" h="318134">
                  <a:moveTo>
                    <a:pt x="33513" y="208700"/>
                  </a:moveTo>
                  <a:lnTo>
                    <a:pt x="36675" y="204614"/>
                  </a:lnTo>
                  <a:lnTo>
                    <a:pt x="40752" y="202119"/>
                  </a:lnTo>
                  <a:lnTo>
                    <a:pt x="43419" y="198032"/>
                  </a:lnTo>
                  <a:lnTo>
                    <a:pt x="42448" y="192337"/>
                  </a:lnTo>
                  <a:lnTo>
                    <a:pt x="36942" y="191374"/>
                  </a:lnTo>
                  <a:lnTo>
                    <a:pt x="39676" y="186612"/>
                  </a:lnTo>
                  <a:lnTo>
                    <a:pt x="35714" y="181783"/>
                  </a:lnTo>
                  <a:lnTo>
                    <a:pt x="34104" y="176201"/>
                  </a:lnTo>
                  <a:lnTo>
                    <a:pt x="28475" y="173753"/>
                  </a:lnTo>
                  <a:lnTo>
                    <a:pt x="23588" y="174715"/>
                  </a:lnTo>
                  <a:lnTo>
                    <a:pt x="18568" y="175239"/>
                  </a:lnTo>
                  <a:lnTo>
                    <a:pt x="15578" y="179516"/>
                  </a:lnTo>
                  <a:lnTo>
                    <a:pt x="11282" y="182154"/>
                  </a:lnTo>
                  <a:lnTo>
                    <a:pt x="8929" y="186917"/>
                  </a:lnTo>
                  <a:lnTo>
                    <a:pt x="4176" y="188431"/>
                  </a:lnTo>
                  <a:lnTo>
                    <a:pt x="4234" y="193699"/>
                  </a:lnTo>
                  <a:lnTo>
                    <a:pt x="-158" y="195642"/>
                  </a:lnTo>
                  <a:lnTo>
                    <a:pt x="2109" y="200519"/>
                  </a:lnTo>
                  <a:lnTo>
                    <a:pt x="6672" y="203481"/>
                  </a:lnTo>
                  <a:lnTo>
                    <a:pt x="11254" y="204938"/>
                  </a:lnTo>
                  <a:lnTo>
                    <a:pt x="15615" y="202995"/>
                  </a:lnTo>
                  <a:lnTo>
                    <a:pt x="16816" y="198366"/>
                  </a:lnTo>
                  <a:lnTo>
                    <a:pt x="20864" y="201957"/>
                  </a:lnTo>
                  <a:lnTo>
                    <a:pt x="23636" y="205843"/>
                  </a:lnTo>
                  <a:lnTo>
                    <a:pt x="28541" y="207291"/>
                  </a:lnTo>
                  <a:lnTo>
                    <a:pt x="33332" y="208005"/>
                  </a:lnTo>
                  <a:close/>
                  <a:moveTo>
                    <a:pt x="112342" y="302008"/>
                  </a:moveTo>
                  <a:lnTo>
                    <a:pt x="116229" y="299150"/>
                  </a:lnTo>
                  <a:lnTo>
                    <a:pt x="111390" y="297702"/>
                  </a:lnTo>
                  <a:close/>
                  <a:moveTo>
                    <a:pt x="47648" y="318038"/>
                  </a:moveTo>
                  <a:lnTo>
                    <a:pt x="49601" y="313628"/>
                  </a:lnTo>
                  <a:lnTo>
                    <a:pt x="54440" y="311237"/>
                  </a:lnTo>
                  <a:lnTo>
                    <a:pt x="59802" y="308313"/>
                  </a:lnTo>
                  <a:lnTo>
                    <a:pt x="64917" y="307865"/>
                  </a:lnTo>
                  <a:lnTo>
                    <a:pt x="69937" y="310085"/>
                  </a:lnTo>
                  <a:lnTo>
                    <a:pt x="74757" y="308437"/>
                  </a:lnTo>
                  <a:lnTo>
                    <a:pt x="75995" y="303512"/>
                  </a:lnTo>
                  <a:lnTo>
                    <a:pt x="79909" y="299464"/>
                  </a:lnTo>
                  <a:lnTo>
                    <a:pt x="85634" y="297883"/>
                  </a:lnTo>
                  <a:lnTo>
                    <a:pt x="91511" y="300683"/>
                  </a:lnTo>
                  <a:lnTo>
                    <a:pt x="98541" y="301045"/>
                  </a:lnTo>
                  <a:lnTo>
                    <a:pt x="102598" y="298388"/>
                  </a:lnTo>
                  <a:lnTo>
                    <a:pt x="107399" y="298188"/>
                  </a:lnTo>
                  <a:lnTo>
                    <a:pt x="111837" y="296121"/>
                  </a:lnTo>
                  <a:lnTo>
                    <a:pt x="116895" y="296464"/>
                  </a:lnTo>
                  <a:lnTo>
                    <a:pt x="121715" y="296921"/>
                  </a:lnTo>
                  <a:lnTo>
                    <a:pt x="129220" y="295445"/>
                  </a:lnTo>
                  <a:lnTo>
                    <a:pt x="137802" y="297873"/>
                  </a:lnTo>
                  <a:lnTo>
                    <a:pt x="144908" y="294197"/>
                  </a:lnTo>
                  <a:lnTo>
                    <a:pt x="150032" y="293149"/>
                  </a:lnTo>
                  <a:lnTo>
                    <a:pt x="153576" y="288891"/>
                  </a:lnTo>
                  <a:lnTo>
                    <a:pt x="157062" y="285605"/>
                  </a:lnTo>
                  <a:lnTo>
                    <a:pt x="157805" y="280862"/>
                  </a:lnTo>
                  <a:lnTo>
                    <a:pt x="150937" y="281195"/>
                  </a:lnTo>
                  <a:lnTo>
                    <a:pt x="145956" y="278967"/>
                  </a:lnTo>
                  <a:lnTo>
                    <a:pt x="150242" y="275785"/>
                  </a:lnTo>
                  <a:lnTo>
                    <a:pt x="148175" y="271099"/>
                  </a:lnTo>
                  <a:lnTo>
                    <a:pt x="153586" y="269660"/>
                  </a:lnTo>
                  <a:lnTo>
                    <a:pt x="157376" y="264317"/>
                  </a:lnTo>
                  <a:lnTo>
                    <a:pt x="160662" y="258926"/>
                  </a:lnTo>
                  <a:lnTo>
                    <a:pt x="162405" y="253525"/>
                  </a:lnTo>
                  <a:lnTo>
                    <a:pt x="162625" y="248096"/>
                  </a:lnTo>
                  <a:lnTo>
                    <a:pt x="160053" y="242629"/>
                  </a:lnTo>
                  <a:lnTo>
                    <a:pt x="155348" y="238981"/>
                  </a:lnTo>
                  <a:lnTo>
                    <a:pt x="149375" y="237742"/>
                  </a:lnTo>
                  <a:lnTo>
                    <a:pt x="144241" y="237628"/>
                  </a:lnTo>
                  <a:lnTo>
                    <a:pt x="139774" y="241238"/>
                  </a:lnTo>
                  <a:lnTo>
                    <a:pt x="135355" y="238942"/>
                  </a:lnTo>
                  <a:lnTo>
                    <a:pt x="139640" y="233961"/>
                  </a:lnTo>
                  <a:lnTo>
                    <a:pt x="137745" y="226131"/>
                  </a:lnTo>
                  <a:lnTo>
                    <a:pt x="133783" y="221759"/>
                  </a:lnTo>
                  <a:lnTo>
                    <a:pt x="129754" y="218521"/>
                  </a:lnTo>
                  <a:lnTo>
                    <a:pt x="135269" y="220531"/>
                  </a:lnTo>
                  <a:lnTo>
                    <a:pt x="133021" y="214949"/>
                  </a:lnTo>
                  <a:lnTo>
                    <a:pt x="130382" y="209348"/>
                  </a:lnTo>
                  <a:lnTo>
                    <a:pt x="129172" y="203700"/>
                  </a:lnTo>
                  <a:lnTo>
                    <a:pt x="125896" y="198032"/>
                  </a:lnTo>
                  <a:lnTo>
                    <a:pt x="122143" y="194261"/>
                  </a:lnTo>
                  <a:lnTo>
                    <a:pt x="117028" y="192337"/>
                  </a:lnTo>
                  <a:lnTo>
                    <a:pt x="113171" y="188660"/>
                  </a:lnTo>
                  <a:lnTo>
                    <a:pt x="111304" y="183793"/>
                  </a:lnTo>
                  <a:lnTo>
                    <a:pt x="109761" y="179059"/>
                  </a:lnTo>
                  <a:lnTo>
                    <a:pt x="107865" y="172677"/>
                  </a:lnTo>
                  <a:lnTo>
                    <a:pt x="107503" y="166571"/>
                  </a:lnTo>
                  <a:lnTo>
                    <a:pt x="103693" y="161342"/>
                  </a:lnTo>
                  <a:lnTo>
                    <a:pt x="99607" y="156313"/>
                  </a:lnTo>
                  <a:lnTo>
                    <a:pt x="94378" y="153074"/>
                  </a:lnTo>
                  <a:lnTo>
                    <a:pt x="90396" y="149998"/>
                  </a:lnTo>
                  <a:lnTo>
                    <a:pt x="85805" y="151398"/>
                  </a:lnTo>
                  <a:lnTo>
                    <a:pt x="79700" y="152179"/>
                  </a:lnTo>
                  <a:lnTo>
                    <a:pt x="73728" y="150903"/>
                  </a:lnTo>
                  <a:lnTo>
                    <a:pt x="79557" y="150017"/>
                  </a:lnTo>
                  <a:lnTo>
                    <a:pt x="84577" y="145731"/>
                  </a:lnTo>
                  <a:lnTo>
                    <a:pt x="90244" y="144245"/>
                  </a:lnTo>
                  <a:lnTo>
                    <a:pt x="87396" y="139778"/>
                  </a:lnTo>
                  <a:lnTo>
                    <a:pt x="80719" y="140940"/>
                  </a:lnTo>
                  <a:lnTo>
                    <a:pt x="87206" y="137711"/>
                  </a:lnTo>
                  <a:lnTo>
                    <a:pt x="91863" y="134749"/>
                  </a:lnTo>
                  <a:lnTo>
                    <a:pt x="93616" y="129386"/>
                  </a:lnTo>
                  <a:lnTo>
                    <a:pt x="97207" y="125224"/>
                  </a:lnTo>
                  <a:lnTo>
                    <a:pt x="99207" y="119632"/>
                  </a:lnTo>
                  <a:lnTo>
                    <a:pt x="101169" y="111926"/>
                  </a:lnTo>
                  <a:lnTo>
                    <a:pt x="104522" y="107335"/>
                  </a:lnTo>
                  <a:lnTo>
                    <a:pt x="102703" y="102211"/>
                  </a:lnTo>
                  <a:lnTo>
                    <a:pt x="97674" y="101097"/>
                  </a:lnTo>
                  <a:lnTo>
                    <a:pt x="92130" y="101249"/>
                  </a:lnTo>
                  <a:lnTo>
                    <a:pt x="87082" y="100449"/>
                  </a:lnTo>
                  <a:lnTo>
                    <a:pt x="80719" y="100325"/>
                  </a:lnTo>
                  <a:lnTo>
                    <a:pt x="75928" y="100192"/>
                  </a:lnTo>
                  <a:lnTo>
                    <a:pt x="70184" y="103335"/>
                  </a:lnTo>
                  <a:lnTo>
                    <a:pt x="65174" y="105897"/>
                  </a:lnTo>
                  <a:lnTo>
                    <a:pt x="67765" y="100935"/>
                  </a:lnTo>
                  <a:lnTo>
                    <a:pt x="61821" y="102849"/>
                  </a:lnTo>
                  <a:lnTo>
                    <a:pt x="66346" y="99649"/>
                  </a:lnTo>
                  <a:lnTo>
                    <a:pt x="71432" y="95048"/>
                  </a:lnTo>
                  <a:lnTo>
                    <a:pt x="65326" y="95772"/>
                  </a:lnTo>
                  <a:lnTo>
                    <a:pt x="69746" y="90924"/>
                  </a:lnTo>
                  <a:lnTo>
                    <a:pt x="75680" y="85609"/>
                  </a:lnTo>
                  <a:lnTo>
                    <a:pt x="80510" y="81361"/>
                  </a:lnTo>
                  <a:lnTo>
                    <a:pt x="83339" y="76874"/>
                  </a:lnTo>
                  <a:lnTo>
                    <a:pt x="83491" y="72045"/>
                  </a:lnTo>
                  <a:lnTo>
                    <a:pt x="78481" y="70483"/>
                  </a:lnTo>
                  <a:lnTo>
                    <a:pt x="73394" y="71274"/>
                  </a:lnTo>
                  <a:lnTo>
                    <a:pt x="68737" y="72865"/>
                  </a:lnTo>
                  <a:lnTo>
                    <a:pt x="64003" y="73950"/>
                  </a:lnTo>
                  <a:lnTo>
                    <a:pt x="60050" y="76608"/>
                  </a:lnTo>
                  <a:lnTo>
                    <a:pt x="55192" y="76751"/>
                  </a:lnTo>
                  <a:lnTo>
                    <a:pt x="53801" y="72045"/>
                  </a:lnTo>
                  <a:lnTo>
                    <a:pt x="49144" y="74693"/>
                  </a:lnTo>
                  <a:lnTo>
                    <a:pt x="48201" y="79561"/>
                  </a:lnTo>
                  <a:lnTo>
                    <a:pt x="52382" y="82894"/>
                  </a:lnTo>
                  <a:lnTo>
                    <a:pt x="47258" y="82866"/>
                  </a:lnTo>
                  <a:lnTo>
                    <a:pt x="46686" y="87724"/>
                  </a:lnTo>
                  <a:lnTo>
                    <a:pt x="47868" y="92619"/>
                  </a:lnTo>
                  <a:lnTo>
                    <a:pt x="43477" y="95181"/>
                  </a:lnTo>
                  <a:lnTo>
                    <a:pt x="37647" y="95334"/>
                  </a:lnTo>
                  <a:lnTo>
                    <a:pt x="39638" y="99877"/>
                  </a:lnTo>
                  <a:lnTo>
                    <a:pt x="40057" y="105021"/>
                  </a:lnTo>
                  <a:lnTo>
                    <a:pt x="37466" y="109164"/>
                  </a:lnTo>
                  <a:lnTo>
                    <a:pt x="42000" y="110774"/>
                  </a:lnTo>
                  <a:lnTo>
                    <a:pt x="40524" y="115613"/>
                  </a:lnTo>
                  <a:lnTo>
                    <a:pt x="44629" y="118384"/>
                  </a:lnTo>
                  <a:lnTo>
                    <a:pt x="39162" y="118099"/>
                  </a:lnTo>
                  <a:lnTo>
                    <a:pt x="42276" y="121794"/>
                  </a:lnTo>
                  <a:lnTo>
                    <a:pt x="37533" y="121328"/>
                  </a:lnTo>
                  <a:lnTo>
                    <a:pt x="39304" y="126119"/>
                  </a:lnTo>
                  <a:lnTo>
                    <a:pt x="35085" y="128529"/>
                  </a:lnTo>
                  <a:lnTo>
                    <a:pt x="40133" y="131377"/>
                  </a:lnTo>
                  <a:lnTo>
                    <a:pt x="35380" y="132015"/>
                  </a:lnTo>
                  <a:lnTo>
                    <a:pt x="38647" y="136253"/>
                  </a:lnTo>
                  <a:lnTo>
                    <a:pt x="42981" y="133596"/>
                  </a:lnTo>
                  <a:lnTo>
                    <a:pt x="47115" y="130138"/>
                  </a:lnTo>
                  <a:lnTo>
                    <a:pt x="44133" y="135367"/>
                  </a:lnTo>
                  <a:lnTo>
                    <a:pt x="49134" y="136406"/>
                  </a:lnTo>
                  <a:lnTo>
                    <a:pt x="43914" y="138149"/>
                  </a:lnTo>
                  <a:lnTo>
                    <a:pt x="41400" y="142483"/>
                  </a:lnTo>
                  <a:lnTo>
                    <a:pt x="41105" y="147255"/>
                  </a:lnTo>
                  <a:lnTo>
                    <a:pt x="39286" y="153189"/>
                  </a:lnTo>
                  <a:lnTo>
                    <a:pt x="40542" y="157961"/>
                  </a:lnTo>
                  <a:lnTo>
                    <a:pt x="39762" y="163428"/>
                  </a:lnTo>
                  <a:lnTo>
                    <a:pt x="39114" y="168467"/>
                  </a:lnTo>
                  <a:lnTo>
                    <a:pt x="43000" y="165514"/>
                  </a:lnTo>
                  <a:lnTo>
                    <a:pt x="43677" y="160332"/>
                  </a:lnTo>
                  <a:lnTo>
                    <a:pt x="44572" y="155523"/>
                  </a:lnTo>
                  <a:lnTo>
                    <a:pt x="45591" y="149779"/>
                  </a:lnTo>
                  <a:lnTo>
                    <a:pt x="49172" y="146598"/>
                  </a:lnTo>
                  <a:lnTo>
                    <a:pt x="45810" y="151398"/>
                  </a:lnTo>
                  <a:lnTo>
                    <a:pt x="47791" y="156713"/>
                  </a:lnTo>
                  <a:lnTo>
                    <a:pt x="48991" y="151665"/>
                  </a:lnTo>
                  <a:lnTo>
                    <a:pt x="51430" y="155799"/>
                  </a:lnTo>
                  <a:lnTo>
                    <a:pt x="52582" y="150188"/>
                  </a:lnTo>
                  <a:lnTo>
                    <a:pt x="55144" y="145740"/>
                  </a:lnTo>
                  <a:lnTo>
                    <a:pt x="53078" y="150198"/>
                  </a:lnTo>
                  <a:lnTo>
                    <a:pt x="56992" y="153065"/>
                  </a:lnTo>
                  <a:lnTo>
                    <a:pt x="52972" y="157084"/>
                  </a:lnTo>
                  <a:lnTo>
                    <a:pt x="54106" y="162199"/>
                  </a:lnTo>
                  <a:lnTo>
                    <a:pt x="57287" y="166105"/>
                  </a:lnTo>
                  <a:lnTo>
                    <a:pt x="54840" y="170334"/>
                  </a:lnTo>
                  <a:lnTo>
                    <a:pt x="51239" y="176715"/>
                  </a:lnTo>
                  <a:lnTo>
                    <a:pt x="51230" y="182992"/>
                  </a:lnTo>
                  <a:lnTo>
                    <a:pt x="51039" y="187917"/>
                  </a:lnTo>
                  <a:lnTo>
                    <a:pt x="55916" y="185984"/>
                  </a:lnTo>
                  <a:lnTo>
                    <a:pt x="59431" y="189432"/>
                  </a:lnTo>
                  <a:lnTo>
                    <a:pt x="61164" y="184555"/>
                  </a:lnTo>
                  <a:lnTo>
                    <a:pt x="65546" y="187088"/>
                  </a:lnTo>
                  <a:lnTo>
                    <a:pt x="70375" y="186145"/>
                  </a:lnTo>
                  <a:lnTo>
                    <a:pt x="75718" y="183221"/>
                  </a:lnTo>
                  <a:lnTo>
                    <a:pt x="74594" y="190851"/>
                  </a:lnTo>
                  <a:lnTo>
                    <a:pt x="75919" y="198032"/>
                  </a:lnTo>
                  <a:lnTo>
                    <a:pt x="78490" y="203586"/>
                  </a:lnTo>
                  <a:lnTo>
                    <a:pt x="80710" y="208205"/>
                  </a:lnTo>
                  <a:lnTo>
                    <a:pt x="85815" y="207014"/>
                  </a:lnTo>
                  <a:lnTo>
                    <a:pt x="83310" y="212530"/>
                  </a:lnTo>
                  <a:lnTo>
                    <a:pt x="82805" y="217873"/>
                  </a:lnTo>
                  <a:lnTo>
                    <a:pt x="82729" y="222902"/>
                  </a:lnTo>
                  <a:lnTo>
                    <a:pt x="80900" y="227579"/>
                  </a:lnTo>
                  <a:lnTo>
                    <a:pt x="75690" y="228132"/>
                  </a:lnTo>
                  <a:lnTo>
                    <a:pt x="69641" y="227798"/>
                  </a:lnTo>
                  <a:lnTo>
                    <a:pt x="64174" y="231627"/>
                  </a:lnTo>
                  <a:lnTo>
                    <a:pt x="60907" y="237123"/>
                  </a:lnTo>
                  <a:lnTo>
                    <a:pt x="56164" y="240962"/>
                  </a:lnTo>
                  <a:lnTo>
                    <a:pt x="61069" y="240124"/>
                  </a:lnTo>
                  <a:lnTo>
                    <a:pt x="65193" y="242609"/>
                  </a:lnTo>
                  <a:lnTo>
                    <a:pt x="65469" y="247801"/>
                  </a:lnTo>
                  <a:lnTo>
                    <a:pt x="66165" y="253506"/>
                  </a:lnTo>
                  <a:lnTo>
                    <a:pt x="61821" y="258631"/>
                  </a:lnTo>
                  <a:lnTo>
                    <a:pt x="56297" y="260812"/>
                  </a:lnTo>
                  <a:lnTo>
                    <a:pt x="51753" y="264308"/>
                  </a:lnTo>
                  <a:lnTo>
                    <a:pt x="45905" y="266955"/>
                  </a:lnTo>
                  <a:lnTo>
                    <a:pt x="49153" y="270518"/>
                  </a:lnTo>
                  <a:lnTo>
                    <a:pt x="51887" y="275004"/>
                  </a:lnTo>
                  <a:lnTo>
                    <a:pt x="56459" y="272432"/>
                  </a:lnTo>
                  <a:lnTo>
                    <a:pt x="61164" y="271575"/>
                  </a:lnTo>
                  <a:lnTo>
                    <a:pt x="64279" y="276738"/>
                  </a:lnTo>
                  <a:lnTo>
                    <a:pt x="69546" y="274652"/>
                  </a:lnTo>
                  <a:lnTo>
                    <a:pt x="73394" y="278385"/>
                  </a:lnTo>
                  <a:lnTo>
                    <a:pt x="77480" y="280891"/>
                  </a:lnTo>
                  <a:lnTo>
                    <a:pt x="82538" y="278024"/>
                  </a:lnTo>
                  <a:lnTo>
                    <a:pt x="87120" y="276404"/>
                  </a:lnTo>
                  <a:lnTo>
                    <a:pt x="82090" y="280909"/>
                  </a:lnTo>
                  <a:lnTo>
                    <a:pt x="80719" y="285596"/>
                  </a:lnTo>
                  <a:lnTo>
                    <a:pt x="75957" y="284939"/>
                  </a:lnTo>
                  <a:lnTo>
                    <a:pt x="71194" y="284377"/>
                  </a:lnTo>
                  <a:lnTo>
                    <a:pt x="65489" y="285310"/>
                  </a:lnTo>
                  <a:lnTo>
                    <a:pt x="63641" y="289796"/>
                  </a:lnTo>
                  <a:lnTo>
                    <a:pt x="58802" y="290835"/>
                  </a:lnTo>
                  <a:lnTo>
                    <a:pt x="58354" y="296111"/>
                  </a:lnTo>
                  <a:lnTo>
                    <a:pt x="55001" y="299559"/>
                  </a:lnTo>
                  <a:lnTo>
                    <a:pt x="51363" y="302836"/>
                  </a:lnTo>
                  <a:lnTo>
                    <a:pt x="48420" y="307980"/>
                  </a:lnTo>
                  <a:lnTo>
                    <a:pt x="43924" y="311704"/>
                  </a:lnTo>
                  <a:lnTo>
                    <a:pt x="39362" y="313647"/>
                  </a:lnTo>
                  <a:lnTo>
                    <a:pt x="45876" y="314723"/>
                  </a:lnTo>
                  <a:close/>
                  <a:moveTo>
                    <a:pt x="62184" y="233675"/>
                  </a:moveTo>
                  <a:lnTo>
                    <a:pt x="66270" y="229894"/>
                  </a:lnTo>
                  <a:lnTo>
                    <a:pt x="63107" y="226103"/>
                  </a:lnTo>
                  <a:lnTo>
                    <a:pt x="58126" y="226093"/>
                  </a:lnTo>
                  <a:lnTo>
                    <a:pt x="59326" y="231627"/>
                  </a:lnTo>
                  <a:close/>
                  <a:moveTo>
                    <a:pt x="118124" y="4304"/>
                  </a:moveTo>
                  <a:lnTo>
                    <a:pt x="120876" y="-97"/>
                  </a:lnTo>
                  <a:lnTo>
                    <a:pt x="117581" y="3818"/>
                  </a:lnTo>
                  <a:close/>
                  <a:moveTo>
                    <a:pt x="14654" y="107259"/>
                  </a:moveTo>
                  <a:lnTo>
                    <a:pt x="14939" y="102430"/>
                  </a:lnTo>
                  <a:lnTo>
                    <a:pt x="9834" y="101506"/>
                  </a:lnTo>
                  <a:lnTo>
                    <a:pt x="11739" y="106564"/>
                  </a:lnTo>
                  <a:close/>
                  <a:moveTo>
                    <a:pt x="48029" y="168353"/>
                  </a:moveTo>
                  <a:lnTo>
                    <a:pt x="48887" y="163428"/>
                  </a:lnTo>
                  <a:lnTo>
                    <a:pt x="45848" y="167305"/>
                  </a:lnTo>
                  <a:close/>
                  <a:moveTo>
                    <a:pt x="50639" y="159885"/>
                  </a:moveTo>
                  <a:lnTo>
                    <a:pt x="48020" y="153837"/>
                  </a:lnTo>
                  <a:lnTo>
                    <a:pt x="50049" y="158761"/>
                  </a:lnTo>
                  <a:close/>
                  <a:moveTo>
                    <a:pt x="34285" y="121166"/>
                  </a:moveTo>
                  <a:lnTo>
                    <a:pt x="38209" y="117327"/>
                  </a:lnTo>
                  <a:lnTo>
                    <a:pt x="34599" y="113384"/>
                  </a:lnTo>
                  <a:lnTo>
                    <a:pt x="31265" y="109212"/>
                  </a:lnTo>
                  <a:lnTo>
                    <a:pt x="32132" y="104373"/>
                  </a:lnTo>
                  <a:lnTo>
                    <a:pt x="29665" y="100011"/>
                  </a:lnTo>
                  <a:lnTo>
                    <a:pt x="27969" y="104468"/>
                  </a:lnTo>
                  <a:lnTo>
                    <a:pt x="24379" y="107612"/>
                  </a:lnTo>
                  <a:lnTo>
                    <a:pt x="27912" y="110841"/>
                  </a:lnTo>
                  <a:lnTo>
                    <a:pt x="28436" y="115613"/>
                  </a:lnTo>
                  <a:lnTo>
                    <a:pt x="33199" y="117908"/>
                  </a:lnTo>
                  <a:close/>
                  <a:moveTo>
                    <a:pt x="33742" y="111698"/>
                  </a:moveTo>
                  <a:lnTo>
                    <a:pt x="34923" y="106574"/>
                  </a:lnTo>
                  <a:lnTo>
                    <a:pt x="33094" y="111050"/>
                  </a:lnTo>
                  <a:close/>
                  <a:moveTo>
                    <a:pt x="89339" y="53338"/>
                  </a:moveTo>
                  <a:lnTo>
                    <a:pt x="94607" y="50176"/>
                  </a:lnTo>
                  <a:lnTo>
                    <a:pt x="89206" y="52129"/>
                  </a:lnTo>
                  <a:close/>
                  <a:moveTo>
                    <a:pt x="35066" y="157818"/>
                  </a:moveTo>
                  <a:lnTo>
                    <a:pt x="37294" y="152531"/>
                  </a:lnTo>
                  <a:lnTo>
                    <a:pt x="39733" y="148369"/>
                  </a:lnTo>
                  <a:lnTo>
                    <a:pt x="35161" y="150855"/>
                  </a:lnTo>
                  <a:lnTo>
                    <a:pt x="33123" y="156646"/>
                  </a:lnTo>
                  <a:close/>
                  <a:moveTo>
                    <a:pt x="30132" y="164066"/>
                  </a:moveTo>
                  <a:lnTo>
                    <a:pt x="34256" y="160942"/>
                  </a:lnTo>
                  <a:lnTo>
                    <a:pt x="32380" y="154865"/>
                  </a:lnTo>
                  <a:lnTo>
                    <a:pt x="27093" y="156094"/>
                  </a:lnTo>
                  <a:lnTo>
                    <a:pt x="25865" y="160704"/>
                  </a:lnTo>
                  <a:lnTo>
                    <a:pt x="30208" y="158351"/>
                  </a:lnTo>
                  <a:lnTo>
                    <a:pt x="29075" y="163428"/>
                  </a:lnTo>
                  <a:close/>
                  <a:moveTo>
                    <a:pt x="112675" y="31545"/>
                  </a:moveTo>
                  <a:lnTo>
                    <a:pt x="113504" y="26849"/>
                  </a:lnTo>
                  <a:lnTo>
                    <a:pt x="114428" y="22001"/>
                  </a:lnTo>
                  <a:lnTo>
                    <a:pt x="115933" y="16543"/>
                  </a:lnTo>
                  <a:lnTo>
                    <a:pt x="116485" y="11676"/>
                  </a:lnTo>
                  <a:lnTo>
                    <a:pt x="116781" y="6742"/>
                  </a:lnTo>
                  <a:lnTo>
                    <a:pt x="112151" y="5427"/>
                  </a:lnTo>
                  <a:lnTo>
                    <a:pt x="109913" y="9695"/>
                  </a:lnTo>
                  <a:lnTo>
                    <a:pt x="111247" y="14400"/>
                  </a:lnTo>
                  <a:lnTo>
                    <a:pt x="105789" y="16781"/>
                  </a:lnTo>
                  <a:lnTo>
                    <a:pt x="108818" y="20610"/>
                  </a:lnTo>
                  <a:lnTo>
                    <a:pt x="112742" y="23439"/>
                  </a:lnTo>
                  <a:lnTo>
                    <a:pt x="111675" y="28183"/>
                  </a:lnTo>
                  <a:close/>
                  <a:moveTo>
                    <a:pt x="84872" y="67911"/>
                  </a:moveTo>
                  <a:lnTo>
                    <a:pt x="86139" y="62778"/>
                  </a:lnTo>
                  <a:lnTo>
                    <a:pt x="82738" y="59272"/>
                  </a:lnTo>
                  <a:lnTo>
                    <a:pt x="80957" y="54300"/>
                  </a:lnTo>
                  <a:lnTo>
                    <a:pt x="78129" y="58777"/>
                  </a:lnTo>
                  <a:lnTo>
                    <a:pt x="82853" y="61568"/>
                  </a:lnTo>
                  <a:lnTo>
                    <a:pt x="84529" y="66121"/>
                  </a:lnTo>
                  <a:close/>
                  <a:moveTo>
                    <a:pt x="80367" y="66578"/>
                  </a:moveTo>
                  <a:lnTo>
                    <a:pt x="78281" y="61396"/>
                  </a:lnTo>
                  <a:lnTo>
                    <a:pt x="79252" y="66368"/>
                  </a:lnTo>
                  <a:close/>
                  <a:moveTo>
                    <a:pt x="23045" y="134996"/>
                  </a:moveTo>
                  <a:lnTo>
                    <a:pt x="27036" y="131691"/>
                  </a:lnTo>
                  <a:lnTo>
                    <a:pt x="22817" y="134529"/>
                  </a:lnTo>
                  <a:close/>
                  <a:moveTo>
                    <a:pt x="9205" y="124481"/>
                  </a:moveTo>
                  <a:lnTo>
                    <a:pt x="10720" y="119937"/>
                  </a:lnTo>
                  <a:lnTo>
                    <a:pt x="9205" y="124481"/>
                  </a:lnTo>
                  <a:close/>
                  <a:moveTo>
                    <a:pt x="14139" y="118813"/>
                  </a:moveTo>
                  <a:lnTo>
                    <a:pt x="12063" y="114336"/>
                  </a:lnTo>
                  <a:lnTo>
                    <a:pt x="12692" y="109574"/>
                  </a:lnTo>
                  <a:lnTo>
                    <a:pt x="10434" y="114346"/>
                  </a:lnTo>
                  <a:lnTo>
                    <a:pt x="13406" y="118423"/>
                  </a:lnTo>
                  <a:close/>
                  <a:moveTo>
                    <a:pt x="30141" y="143835"/>
                  </a:moveTo>
                  <a:lnTo>
                    <a:pt x="34771" y="142111"/>
                  </a:lnTo>
                  <a:lnTo>
                    <a:pt x="39438" y="140930"/>
                  </a:lnTo>
                  <a:lnTo>
                    <a:pt x="37971" y="136339"/>
                  </a:lnTo>
                  <a:lnTo>
                    <a:pt x="33437" y="133129"/>
                  </a:lnTo>
                  <a:lnTo>
                    <a:pt x="28941" y="135263"/>
                  </a:lnTo>
                  <a:lnTo>
                    <a:pt x="34342" y="136901"/>
                  </a:lnTo>
                  <a:lnTo>
                    <a:pt x="31065" y="140568"/>
                  </a:lnTo>
                  <a:close/>
                  <a:moveTo>
                    <a:pt x="18568" y="99392"/>
                  </a:moveTo>
                  <a:lnTo>
                    <a:pt x="22388" y="96315"/>
                  </a:lnTo>
                  <a:lnTo>
                    <a:pt x="22150" y="90943"/>
                  </a:lnTo>
                  <a:lnTo>
                    <a:pt x="26855" y="92743"/>
                  </a:lnTo>
                  <a:lnTo>
                    <a:pt x="28332" y="88076"/>
                  </a:lnTo>
                  <a:lnTo>
                    <a:pt x="32037" y="83990"/>
                  </a:lnTo>
                  <a:lnTo>
                    <a:pt x="31046" y="79294"/>
                  </a:lnTo>
                  <a:lnTo>
                    <a:pt x="26341" y="78370"/>
                  </a:lnTo>
                  <a:lnTo>
                    <a:pt x="22369" y="81056"/>
                  </a:lnTo>
                  <a:lnTo>
                    <a:pt x="19997" y="85257"/>
                  </a:lnTo>
                  <a:lnTo>
                    <a:pt x="16378" y="88762"/>
                  </a:lnTo>
                  <a:lnTo>
                    <a:pt x="19387" y="92791"/>
                  </a:lnTo>
                  <a:lnTo>
                    <a:pt x="15815" y="95991"/>
                  </a:lnTo>
                  <a:close/>
                </a:path>
              </a:pathLst>
            </a:custGeom>
            <a:solidFill>
              <a:schemeClr val="bg1"/>
            </a:solidFill>
            <a:ln w="0" cap="flat">
              <a:solidFill>
                <a:schemeClr val="bg1"/>
              </a:solidFill>
              <a:prstDash val="solid"/>
              <a:miter/>
            </a:ln>
          </p:spPr>
          <p:txBody>
            <a:bodyPr rtlCol="0" anchor="ctr"/>
            <a:lstStyle/>
            <a:p>
              <a:endParaRPr lang="de-DE"/>
            </a:p>
          </p:txBody>
        </p:sp>
        <p:sp>
          <p:nvSpPr>
            <p:cNvPr id="143" name="Freihandform: Form 142">
              <a:extLst>
                <a:ext uri="{FF2B5EF4-FFF2-40B4-BE49-F238E27FC236}">
                  <a16:creationId xmlns:a16="http://schemas.microsoft.com/office/drawing/2014/main" id="{58053016-B836-258C-5AE6-CBDCC390E682}"/>
                </a:ext>
              </a:extLst>
            </p:cNvPr>
            <p:cNvSpPr/>
            <p:nvPr/>
          </p:nvSpPr>
          <p:spPr>
            <a:xfrm>
              <a:off x="3999570" y="2835729"/>
              <a:ext cx="2405840" cy="1684492"/>
            </a:xfrm>
            <a:custGeom>
              <a:avLst/>
              <a:gdLst>
                <a:gd name="connsiteX0" fmla="*/ 290059 w 1989553"/>
                <a:gd name="connsiteY0" fmla="*/ 360024 h 1393021"/>
                <a:gd name="connsiteX1" fmla="*/ 295727 w 1989553"/>
                <a:gd name="connsiteY1" fmla="*/ 353766 h 1393021"/>
                <a:gd name="connsiteX2" fmla="*/ 301080 w 1989553"/>
                <a:gd name="connsiteY2" fmla="*/ 353071 h 1393021"/>
                <a:gd name="connsiteX3" fmla="*/ 306118 w 1989553"/>
                <a:gd name="connsiteY3" fmla="*/ 350975 h 1393021"/>
                <a:gd name="connsiteX4" fmla="*/ 298222 w 1989553"/>
                <a:gd name="connsiteY4" fmla="*/ 348490 h 1393021"/>
                <a:gd name="connsiteX5" fmla="*/ 292574 w 1989553"/>
                <a:gd name="connsiteY5" fmla="*/ 347470 h 1393021"/>
                <a:gd name="connsiteX6" fmla="*/ 286592 w 1989553"/>
                <a:gd name="connsiteY6" fmla="*/ 344660 h 1393021"/>
                <a:gd name="connsiteX7" fmla="*/ 284401 w 1989553"/>
                <a:gd name="connsiteY7" fmla="*/ 339831 h 1393021"/>
                <a:gd name="connsiteX8" fmla="*/ 279534 w 1989553"/>
                <a:gd name="connsiteY8" fmla="*/ 334535 h 1393021"/>
                <a:gd name="connsiteX9" fmla="*/ 271171 w 1989553"/>
                <a:gd name="connsiteY9" fmla="*/ 338317 h 1393021"/>
                <a:gd name="connsiteX10" fmla="*/ 265161 w 1989553"/>
                <a:gd name="connsiteY10" fmla="*/ 337602 h 1393021"/>
                <a:gd name="connsiteX11" fmla="*/ 259532 w 1989553"/>
                <a:gd name="connsiteY11" fmla="*/ 335450 h 1393021"/>
                <a:gd name="connsiteX12" fmla="*/ 255426 w 1989553"/>
                <a:gd name="connsiteY12" fmla="*/ 339726 h 1393021"/>
                <a:gd name="connsiteX13" fmla="*/ 257627 w 1989553"/>
                <a:gd name="connsiteY13" fmla="*/ 346070 h 1393021"/>
                <a:gd name="connsiteX14" fmla="*/ 262351 w 1989553"/>
                <a:gd name="connsiteY14" fmla="*/ 348175 h 1393021"/>
                <a:gd name="connsiteX15" fmla="*/ 270228 w 1989553"/>
                <a:gd name="connsiteY15" fmla="*/ 344660 h 1393021"/>
                <a:gd name="connsiteX16" fmla="*/ 276210 w 1989553"/>
                <a:gd name="connsiteY16" fmla="*/ 346070 h 1393021"/>
                <a:gd name="connsiteX17" fmla="*/ 282506 w 1989553"/>
                <a:gd name="connsiteY17" fmla="*/ 350975 h 1393021"/>
                <a:gd name="connsiteX18" fmla="*/ 286906 w 1989553"/>
                <a:gd name="connsiteY18" fmla="*/ 354471 h 1393021"/>
                <a:gd name="connsiteX19" fmla="*/ 290059 w 1989553"/>
                <a:gd name="connsiteY19" fmla="*/ 360024 h 1393021"/>
                <a:gd name="connsiteX20" fmla="*/ 239977 w 1989553"/>
                <a:gd name="connsiteY20" fmla="*/ 453579 h 1393021"/>
                <a:gd name="connsiteX21" fmla="*/ 250311 w 1989553"/>
                <a:gd name="connsiteY21" fmla="*/ 453503 h 1393021"/>
                <a:gd name="connsiteX22" fmla="*/ 240263 w 1989553"/>
                <a:gd name="connsiteY22" fmla="*/ 448283 h 1393021"/>
                <a:gd name="connsiteX23" fmla="*/ 236672 w 1989553"/>
                <a:gd name="connsiteY23" fmla="*/ 443254 h 1393021"/>
                <a:gd name="connsiteX24" fmla="*/ 239977 w 1989553"/>
                <a:gd name="connsiteY24" fmla="*/ 453579 h 1393021"/>
                <a:gd name="connsiteX25" fmla="*/ 344914 w 1989553"/>
                <a:gd name="connsiteY25" fmla="*/ 470314 h 1393021"/>
                <a:gd name="connsiteX26" fmla="*/ 350429 w 1989553"/>
                <a:gd name="connsiteY26" fmla="*/ 470314 h 1393021"/>
                <a:gd name="connsiteX27" fmla="*/ 360659 w 1989553"/>
                <a:gd name="connsiteY27" fmla="*/ 465609 h 1393021"/>
                <a:gd name="connsiteX28" fmla="*/ 356725 w 1989553"/>
                <a:gd name="connsiteY28" fmla="*/ 459303 h 1393021"/>
                <a:gd name="connsiteX29" fmla="*/ 356725 w 1989553"/>
                <a:gd name="connsiteY29" fmla="*/ 451369 h 1393021"/>
                <a:gd name="connsiteX30" fmla="*/ 341770 w 1989553"/>
                <a:gd name="connsiteY30" fmla="*/ 451369 h 1393021"/>
                <a:gd name="connsiteX31" fmla="*/ 338618 w 1989553"/>
                <a:gd name="connsiteY31" fmla="*/ 457722 h 1393021"/>
                <a:gd name="connsiteX32" fmla="*/ 327988 w 1989553"/>
                <a:gd name="connsiteY32" fmla="*/ 455055 h 1393021"/>
                <a:gd name="connsiteX33" fmla="*/ 339408 w 1989553"/>
                <a:gd name="connsiteY33" fmla="*/ 468752 h 1393021"/>
                <a:gd name="connsiteX34" fmla="*/ 344914 w 1989553"/>
                <a:gd name="connsiteY34" fmla="*/ 470314 h 1393021"/>
                <a:gd name="connsiteX35" fmla="*/ 152756 w 1989553"/>
                <a:gd name="connsiteY35" fmla="*/ 710354 h 1393021"/>
                <a:gd name="connsiteX36" fmla="*/ 157185 w 1989553"/>
                <a:gd name="connsiteY36" fmla="*/ 705582 h 1393021"/>
                <a:gd name="connsiteX37" fmla="*/ 149308 w 1989553"/>
                <a:gd name="connsiteY37" fmla="*/ 703991 h 1393021"/>
                <a:gd name="connsiteX38" fmla="*/ 151280 w 1989553"/>
                <a:gd name="connsiteY38" fmla="*/ 709563 h 1393021"/>
                <a:gd name="connsiteX39" fmla="*/ 159148 w 1989553"/>
                <a:gd name="connsiteY39" fmla="*/ 709563 h 1393021"/>
                <a:gd name="connsiteX40" fmla="*/ 164329 w 1989553"/>
                <a:gd name="connsiteY40" fmla="*/ 709563 h 1393021"/>
                <a:gd name="connsiteX41" fmla="*/ 167511 w 1989553"/>
                <a:gd name="connsiteY41" fmla="*/ 703191 h 1393021"/>
                <a:gd name="connsiteX42" fmla="*/ 163300 w 1989553"/>
                <a:gd name="connsiteY42" fmla="*/ 707887 h 1393021"/>
                <a:gd name="connsiteX43" fmla="*/ 169673 w 1989553"/>
                <a:gd name="connsiteY43" fmla="*/ 710840 h 1393021"/>
                <a:gd name="connsiteX44" fmla="*/ 175159 w 1989553"/>
                <a:gd name="connsiteY44" fmla="*/ 709497 h 1393021"/>
                <a:gd name="connsiteX45" fmla="*/ 178036 w 1989553"/>
                <a:gd name="connsiteY45" fmla="*/ 705277 h 1393021"/>
                <a:gd name="connsiteX46" fmla="*/ 173435 w 1989553"/>
                <a:gd name="connsiteY46" fmla="*/ 702629 h 1393021"/>
                <a:gd name="connsiteX47" fmla="*/ 169673 w 1989553"/>
                <a:gd name="connsiteY47" fmla="*/ 710840 h 1393021"/>
                <a:gd name="connsiteX48" fmla="*/ 225746 w 1989553"/>
                <a:gd name="connsiteY48" fmla="*/ 700495 h 1393021"/>
                <a:gd name="connsiteX49" fmla="*/ 234938 w 1989553"/>
                <a:gd name="connsiteY49" fmla="*/ 699705 h 1393021"/>
                <a:gd name="connsiteX50" fmla="*/ 228213 w 1989553"/>
                <a:gd name="connsiteY50" fmla="*/ 697285 h 1393021"/>
                <a:gd name="connsiteX51" fmla="*/ 219355 w 1989553"/>
                <a:gd name="connsiteY51" fmla="*/ 698895 h 1393021"/>
                <a:gd name="connsiteX52" fmla="*/ 225746 w 1989553"/>
                <a:gd name="connsiteY52" fmla="*/ 700495 h 1393021"/>
                <a:gd name="connsiteX53" fmla="*/ 198114 w 1989553"/>
                <a:gd name="connsiteY53" fmla="*/ 701619 h 1393021"/>
                <a:gd name="connsiteX54" fmla="*/ 207030 w 1989553"/>
                <a:gd name="connsiteY54" fmla="*/ 701448 h 1393021"/>
                <a:gd name="connsiteX55" fmla="*/ 214354 w 1989553"/>
                <a:gd name="connsiteY55" fmla="*/ 699219 h 1393021"/>
                <a:gd name="connsiteX56" fmla="*/ 218784 w 1989553"/>
                <a:gd name="connsiteY56" fmla="*/ 692799 h 1393021"/>
                <a:gd name="connsiteX57" fmla="*/ 212878 w 1989553"/>
                <a:gd name="connsiteY57" fmla="*/ 691189 h 1393021"/>
                <a:gd name="connsiteX58" fmla="*/ 207430 w 1989553"/>
                <a:gd name="connsiteY58" fmla="*/ 698590 h 1393021"/>
                <a:gd name="connsiteX59" fmla="*/ 198114 w 1989553"/>
                <a:gd name="connsiteY59" fmla="*/ 701619 h 1393021"/>
                <a:gd name="connsiteX60" fmla="*/ 303880 w 1989553"/>
                <a:gd name="connsiteY60" fmla="*/ 674959 h 1393021"/>
                <a:gd name="connsiteX61" fmla="*/ 312738 w 1989553"/>
                <a:gd name="connsiteY61" fmla="*/ 671682 h 1393021"/>
                <a:gd name="connsiteX62" fmla="*/ 313719 w 1989553"/>
                <a:gd name="connsiteY62" fmla="*/ 666758 h 1393021"/>
                <a:gd name="connsiteX63" fmla="*/ 317729 w 1989553"/>
                <a:gd name="connsiteY63" fmla="*/ 663815 h 1393021"/>
                <a:gd name="connsiteX64" fmla="*/ 321978 w 1989553"/>
                <a:gd name="connsiteY64" fmla="*/ 660243 h 1393021"/>
                <a:gd name="connsiteX65" fmla="*/ 314215 w 1989553"/>
                <a:gd name="connsiteY65" fmla="*/ 658500 h 1393021"/>
                <a:gd name="connsiteX66" fmla="*/ 311757 w 1989553"/>
                <a:gd name="connsiteY66" fmla="*/ 665939 h 1393021"/>
                <a:gd name="connsiteX67" fmla="*/ 306347 w 1989553"/>
                <a:gd name="connsiteY67" fmla="*/ 668406 h 1393021"/>
                <a:gd name="connsiteX68" fmla="*/ 303880 w 1989553"/>
                <a:gd name="connsiteY68" fmla="*/ 674959 h 1393021"/>
                <a:gd name="connsiteX69" fmla="*/ 350505 w 1989553"/>
                <a:gd name="connsiteY69" fmla="*/ 644317 h 1393021"/>
                <a:gd name="connsiteX70" fmla="*/ 355429 w 1989553"/>
                <a:gd name="connsiteY70" fmla="*/ 644317 h 1393021"/>
                <a:gd name="connsiteX71" fmla="*/ 361335 w 1989553"/>
                <a:gd name="connsiteY71" fmla="*/ 640116 h 1393021"/>
                <a:gd name="connsiteX72" fmla="*/ 355915 w 1989553"/>
                <a:gd name="connsiteY72" fmla="*/ 641793 h 1393021"/>
                <a:gd name="connsiteX73" fmla="*/ 349524 w 1989553"/>
                <a:gd name="connsiteY73" fmla="*/ 642631 h 1393021"/>
                <a:gd name="connsiteX74" fmla="*/ 373489 w 1989553"/>
                <a:gd name="connsiteY74" fmla="*/ 636087 h 1393021"/>
                <a:gd name="connsiteX75" fmla="*/ 379156 w 1989553"/>
                <a:gd name="connsiteY75" fmla="*/ 634468 h 1393021"/>
                <a:gd name="connsiteX76" fmla="*/ 381356 w 1989553"/>
                <a:gd name="connsiteY76" fmla="*/ 630134 h 1393021"/>
                <a:gd name="connsiteX77" fmla="*/ 393006 w 1989553"/>
                <a:gd name="connsiteY77" fmla="*/ 628505 h 1393021"/>
                <a:gd name="connsiteX78" fmla="*/ 393958 w 1989553"/>
                <a:gd name="connsiteY78" fmla="*/ 619218 h 1393021"/>
                <a:gd name="connsiteX79" fmla="*/ 388919 w 1989553"/>
                <a:gd name="connsiteY79" fmla="*/ 618123 h 1393021"/>
                <a:gd name="connsiteX80" fmla="*/ 379785 w 1989553"/>
                <a:gd name="connsiteY80" fmla="*/ 620857 h 1393021"/>
                <a:gd name="connsiteX81" fmla="*/ 373489 w 1989553"/>
                <a:gd name="connsiteY81" fmla="*/ 627410 h 1393021"/>
                <a:gd name="connsiteX82" fmla="*/ 369707 w 1989553"/>
                <a:gd name="connsiteY82" fmla="*/ 632820 h 1393021"/>
                <a:gd name="connsiteX83" fmla="*/ 373489 w 1989553"/>
                <a:gd name="connsiteY83" fmla="*/ 636087 h 1393021"/>
                <a:gd name="connsiteX84" fmla="*/ 324692 w 1989553"/>
                <a:gd name="connsiteY84" fmla="*/ 667025 h 1393021"/>
                <a:gd name="connsiteX85" fmla="*/ 331617 w 1989553"/>
                <a:gd name="connsiteY85" fmla="*/ 665444 h 1393021"/>
                <a:gd name="connsiteX86" fmla="*/ 342437 w 1989553"/>
                <a:gd name="connsiteY86" fmla="*/ 658328 h 1393021"/>
                <a:gd name="connsiteX87" fmla="*/ 346733 w 1989553"/>
                <a:gd name="connsiteY87" fmla="*/ 655919 h 1393021"/>
                <a:gd name="connsiteX88" fmla="*/ 349876 w 1989553"/>
                <a:gd name="connsiteY88" fmla="*/ 651661 h 1393021"/>
                <a:gd name="connsiteX89" fmla="*/ 343266 w 1989553"/>
                <a:gd name="connsiteY89" fmla="*/ 653794 h 1393021"/>
                <a:gd name="connsiteX90" fmla="*/ 347990 w 1989553"/>
                <a:gd name="connsiteY90" fmla="*/ 649527 h 1393021"/>
                <a:gd name="connsiteX91" fmla="*/ 341066 w 1989553"/>
                <a:gd name="connsiteY91" fmla="*/ 649527 h 1393021"/>
                <a:gd name="connsiteX92" fmla="*/ 336341 w 1989553"/>
                <a:gd name="connsiteY92" fmla="*/ 646850 h 1393021"/>
                <a:gd name="connsiteX93" fmla="*/ 332560 w 1989553"/>
                <a:gd name="connsiteY93" fmla="*/ 650594 h 1393021"/>
                <a:gd name="connsiteX94" fmla="*/ 338856 w 1989553"/>
                <a:gd name="connsiteY94" fmla="*/ 654328 h 1393021"/>
                <a:gd name="connsiteX95" fmla="*/ 333503 w 1989553"/>
                <a:gd name="connsiteY95" fmla="*/ 655919 h 1393021"/>
                <a:gd name="connsiteX96" fmla="*/ 325949 w 1989553"/>
                <a:gd name="connsiteY96" fmla="*/ 662805 h 1393021"/>
                <a:gd name="connsiteX97" fmla="*/ 321539 w 1989553"/>
                <a:gd name="connsiteY97" fmla="*/ 664919 h 1393021"/>
                <a:gd name="connsiteX98" fmla="*/ 569027 w 1989553"/>
                <a:gd name="connsiteY98" fmla="*/ 525178 h 1393021"/>
                <a:gd name="connsiteX99" fmla="*/ 574933 w 1989553"/>
                <a:gd name="connsiteY99" fmla="*/ 524245 h 1393021"/>
                <a:gd name="connsiteX100" fmla="*/ 582810 w 1989553"/>
                <a:gd name="connsiteY100" fmla="*/ 523311 h 1393021"/>
                <a:gd name="connsiteX101" fmla="*/ 584277 w 1989553"/>
                <a:gd name="connsiteY101" fmla="*/ 518644 h 1393021"/>
                <a:gd name="connsiteX102" fmla="*/ 576409 w 1989553"/>
                <a:gd name="connsiteY102" fmla="*/ 516768 h 1393021"/>
                <a:gd name="connsiteX103" fmla="*/ 571980 w 1989553"/>
                <a:gd name="connsiteY103" fmla="*/ 513005 h 1393021"/>
                <a:gd name="connsiteX104" fmla="*/ 570504 w 1989553"/>
                <a:gd name="connsiteY104" fmla="*/ 517701 h 1393021"/>
                <a:gd name="connsiteX105" fmla="*/ 563617 w 1989553"/>
                <a:gd name="connsiteY105" fmla="*/ 521444 h 1393021"/>
                <a:gd name="connsiteX106" fmla="*/ 569027 w 1989553"/>
                <a:gd name="connsiteY106" fmla="*/ 525178 h 1393021"/>
                <a:gd name="connsiteX107" fmla="*/ 548539 w 1989553"/>
                <a:gd name="connsiteY107" fmla="*/ 564183 h 1393021"/>
                <a:gd name="connsiteX108" fmla="*/ 555016 w 1989553"/>
                <a:gd name="connsiteY108" fmla="*/ 561450 h 1393021"/>
                <a:gd name="connsiteX109" fmla="*/ 556407 w 1989553"/>
                <a:gd name="connsiteY109" fmla="*/ 556677 h 1393021"/>
                <a:gd name="connsiteX110" fmla="*/ 560817 w 1989553"/>
                <a:gd name="connsiteY110" fmla="*/ 558992 h 1393021"/>
                <a:gd name="connsiteX111" fmla="*/ 568999 w 1989553"/>
                <a:gd name="connsiteY111" fmla="*/ 554353 h 1393021"/>
                <a:gd name="connsiteX112" fmla="*/ 572152 w 1989553"/>
                <a:gd name="connsiteY112" fmla="*/ 550286 h 1393021"/>
                <a:gd name="connsiteX113" fmla="*/ 568370 w 1989553"/>
                <a:gd name="connsiteY113" fmla="*/ 543857 h 1393021"/>
                <a:gd name="connsiteX114" fmla="*/ 577190 w 1989553"/>
                <a:gd name="connsiteY114" fmla="*/ 546200 h 1393021"/>
                <a:gd name="connsiteX115" fmla="*/ 580648 w 1989553"/>
                <a:gd name="connsiteY115" fmla="*/ 539161 h 1393021"/>
                <a:gd name="connsiteX116" fmla="*/ 574981 w 1989553"/>
                <a:gd name="connsiteY116" fmla="*/ 539161 h 1393021"/>
                <a:gd name="connsiteX117" fmla="*/ 577190 w 1989553"/>
                <a:gd name="connsiteY117" fmla="*/ 529712 h 1393021"/>
                <a:gd name="connsiteX118" fmla="*/ 572466 w 1989553"/>
                <a:gd name="connsiteY118" fmla="*/ 532674 h 1393021"/>
                <a:gd name="connsiteX119" fmla="*/ 568999 w 1989553"/>
                <a:gd name="connsiteY119" fmla="*/ 537399 h 1393021"/>
                <a:gd name="connsiteX120" fmla="*/ 569313 w 1989553"/>
                <a:gd name="connsiteY120" fmla="*/ 530303 h 1393021"/>
                <a:gd name="connsiteX121" fmla="*/ 562074 w 1989553"/>
                <a:gd name="connsiteY121" fmla="*/ 527931 h 1393021"/>
                <a:gd name="connsiteX122" fmla="*/ 564598 w 1989553"/>
                <a:gd name="connsiteY122" fmla="*/ 533265 h 1393021"/>
                <a:gd name="connsiteX123" fmla="*/ 559245 w 1989553"/>
                <a:gd name="connsiteY123" fmla="*/ 529122 h 1393021"/>
                <a:gd name="connsiteX124" fmla="*/ 558293 w 1989553"/>
                <a:gd name="connsiteY124" fmla="*/ 540923 h 1393021"/>
                <a:gd name="connsiteX125" fmla="*/ 556407 w 1989553"/>
                <a:gd name="connsiteY125" fmla="*/ 531493 h 1393021"/>
                <a:gd name="connsiteX126" fmla="*/ 552625 w 1989553"/>
                <a:gd name="connsiteY126" fmla="*/ 539161 h 1393021"/>
                <a:gd name="connsiteX127" fmla="*/ 552625 w 1989553"/>
                <a:gd name="connsiteY127" fmla="*/ 546781 h 1393021"/>
                <a:gd name="connsiteX128" fmla="*/ 550739 w 1989553"/>
                <a:gd name="connsiteY128" fmla="*/ 542104 h 1393021"/>
                <a:gd name="connsiteX129" fmla="*/ 546968 w 1989553"/>
                <a:gd name="connsiteY129" fmla="*/ 538570 h 1393021"/>
                <a:gd name="connsiteX130" fmla="*/ 538462 w 1989553"/>
                <a:gd name="connsiteY130" fmla="*/ 545619 h 1393021"/>
                <a:gd name="connsiteX131" fmla="*/ 539328 w 1989553"/>
                <a:gd name="connsiteY131" fmla="*/ 550705 h 1393021"/>
                <a:gd name="connsiteX132" fmla="*/ 541357 w 1989553"/>
                <a:gd name="connsiteY132" fmla="*/ 558935 h 1393021"/>
                <a:gd name="connsiteX133" fmla="*/ 546968 w 1989553"/>
                <a:gd name="connsiteY133" fmla="*/ 559563 h 1393021"/>
                <a:gd name="connsiteX134" fmla="*/ 552311 w 1989553"/>
                <a:gd name="connsiteY134" fmla="*/ 554934 h 1393021"/>
                <a:gd name="connsiteX135" fmla="*/ 548539 w 1989553"/>
                <a:gd name="connsiteY135" fmla="*/ 564183 h 1393021"/>
                <a:gd name="connsiteX136" fmla="*/ 551759 w 1989553"/>
                <a:gd name="connsiteY136" fmla="*/ 573803 h 1393021"/>
                <a:gd name="connsiteX137" fmla="*/ 544853 w 1989553"/>
                <a:gd name="connsiteY137" fmla="*/ 571146 h 1393021"/>
                <a:gd name="connsiteX138" fmla="*/ 551759 w 1989553"/>
                <a:gd name="connsiteY138" fmla="*/ 573803 h 1393021"/>
                <a:gd name="connsiteX139" fmla="*/ 650638 w 1989553"/>
                <a:gd name="connsiteY139" fmla="*/ 471191 h 1393021"/>
                <a:gd name="connsiteX140" fmla="*/ 656048 w 1989553"/>
                <a:gd name="connsiteY140" fmla="*/ 469238 h 1393021"/>
                <a:gd name="connsiteX141" fmla="*/ 659487 w 1989553"/>
                <a:gd name="connsiteY141" fmla="*/ 462361 h 1393021"/>
                <a:gd name="connsiteX142" fmla="*/ 665392 w 1989553"/>
                <a:gd name="connsiteY142" fmla="*/ 456427 h 1393021"/>
                <a:gd name="connsiteX143" fmla="*/ 664411 w 1989553"/>
                <a:gd name="connsiteY143" fmla="*/ 451464 h 1393021"/>
                <a:gd name="connsiteX144" fmla="*/ 662439 w 1989553"/>
                <a:gd name="connsiteY144" fmla="*/ 456427 h 1393021"/>
                <a:gd name="connsiteX145" fmla="*/ 654076 w 1989553"/>
                <a:gd name="connsiteY145" fmla="*/ 466295 h 1393021"/>
                <a:gd name="connsiteX146" fmla="*/ 650638 w 1989553"/>
                <a:gd name="connsiteY146" fmla="*/ 471191 h 1393021"/>
                <a:gd name="connsiteX147" fmla="*/ 851091 w 1989553"/>
                <a:gd name="connsiteY147" fmla="*/ 547371 h 1393021"/>
                <a:gd name="connsiteX148" fmla="*/ 854244 w 1989553"/>
                <a:gd name="connsiteY148" fmla="*/ 537989 h 1393021"/>
                <a:gd name="connsiteX149" fmla="*/ 863055 w 1989553"/>
                <a:gd name="connsiteY149" fmla="*/ 545028 h 1393021"/>
                <a:gd name="connsiteX150" fmla="*/ 865579 w 1989553"/>
                <a:gd name="connsiteY150" fmla="*/ 536808 h 1393021"/>
                <a:gd name="connsiteX151" fmla="*/ 860226 w 1989553"/>
                <a:gd name="connsiteY151" fmla="*/ 536218 h 1393021"/>
                <a:gd name="connsiteX152" fmla="*/ 861169 w 1989553"/>
                <a:gd name="connsiteY152" fmla="*/ 531493 h 1393021"/>
                <a:gd name="connsiteX153" fmla="*/ 864941 w 1989553"/>
                <a:gd name="connsiteY153" fmla="*/ 527340 h 1393021"/>
                <a:gd name="connsiteX154" fmla="*/ 851091 w 1989553"/>
                <a:gd name="connsiteY154" fmla="*/ 521968 h 1393021"/>
                <a:gd name="connsiteX155" fmla="*/ 839442 w 1989553"/>
                <a:gd name="connsiteY155" fmla="*/ 526740 h 1393021"/>
                <a:gd name="connsiteX156" fmla="*/ 841328 w 1989553"/>
                <a:gd name="connsiteY156" fmla="*/ 533856 h 1393021"/>
                <a:gd name="connsiteX157" fmla="*/ 841271 w 1989553"/>
                <a:gd name="connsiteY157" fmla="*/ 538627 h 1393021"/>
                <a:gd name="connsiteX158" fmla="*/ 846052 w 1989553"/>
                <a:gd name="connsiteY158" fmla="*/ 538570 h 1393021"/>
                <a:gd name="connsiteX159" fmla="*/ 851091 w 1989553"/>
                <a:gd name="connsiteY159" fmla="*/ 547371 h 1393021"/>
                <a:gd name="connsiteX160" fmla="*/ 872189 w 1989553"/>
                <a:gd name="connsiteY160" fmla="*/ 558411 h 1393021"/>
                <a:gd name="connsiteX161" fmla="*/ 877857 w 1989553"/>
                <a:gd name="connsiteY161" fmla="*/ 553191 h 1393021"/>
                <a:gd name="connsiteX162" fmla="*/ 882257 w 1989553"/>
                <a:gd name="connsiteY162" fmla="*/ 549705 h 1393021"/>
                <a:gd name="connsiteX163" fmla="*/ 881628 w 1989553"/>
                <a:gd name="connsiteY163" fmla="*/ 542685 h 1393021"/>
                <a:gd name="connsiteX164" fmla="*/ 879743 w 1989553"/>
                <a:gd name="connsiteY164" fmla="*/ 537989 h 1393021"/>
                <a:gd name="connsiteX165" fmla="*/ 876590 w 1989553"/>
                <a:gd name="connsiteY165" fmla="*/ 533265 h 1393021"/>
                <a:gd name="connsiteX166" fmla="*/ 875961 w 1989553"/>
                <a:gd name="connsiteY166" fmla="*/ 526740 h 1393021"/>
                <a:gd name="connsiteX167" fmla="*/ 884467 w 1989553"/>
                <a:gd name="connsiteY167" fmla="*/ 542104 h 1393021"/>
                <a:gd name="connsiteX168" fmla="*/ 882257 w 1989553"/>
                <a:gd name="connsiteY168" fmla="*/ 535627 h 1393021"/>
                <a:gd name="connsiteX169" fmla="*/ 877533 w 1989553"/>
                <a:gd name="connsiteY169" fmla="*/ 524959 h 1393021"/>
                <a:gd name="connsiteX170" fmla="*/ 870294 w 1989553"/>
                <a:gd name="connsiteY170" fmla="*/ 523759 h 1393021"/>
                <a:gd name="connsiteX171" fmla="*/ 865255 w 1989553"/>
                <a:gd name="connsiteY171" fmla="*/ 515977 h 1393021"/>
                <a:gd name="connsiteX172" fmla="*/ 867151 w 1989553"/>
                <a:gd name="connsiteY172" fmla="*/ 530303 h 1393021"/>
                <a:gd name="connsiteX173" fmla="*/ 869351 w 1989553"/>
                <a:gd name="connsiteY173" fmla="*/ 539751 h 1393021"/>
                <a:gd name="connsiteX174" fmla="*/ 871237 w 1989553"/>
                <a:gd name="connsiteY174" fmla="*/ 545619 h 1393021"/>
                <a:gd name="connsiteX175" fmla="*/ 870922 w 1989553"/>
                <a:gd name="connsiteY175" fmla="*/ 550867 h 1393021"/>
                <a:gd name="connsiteX176" fmla="*/ 872189 w 1989553"/>
                <a:gd name="connsiteY176" fmla="*/ 558411 h 1393021"/>
                <a:gd name="connsiteX177" fmla="*/ 870608 w 1989553"/>
                <a:gd name="connsiteY177" fmla="*/ 583576 h 1393021"/>
                <a:gd name="connsiteX178" fmla="*/ 870608 w 1989553"/>
                <a:gd name="connsiteY178" fmla="*/ 567631 h 1393021"/>
                <a:gd name="connsiteX179" fmla="*/ 867465 w 1989553"/>
                <a:gd name="connsiteY179" fmla="*/ 556096 h 1393021"/>
                <a:gd name="connsiteX180" fmla="*/ 866522 w 1989553"/>
                <a:gd name="connsiteY180" fmla="*/ 547952 h 1393021"/>
                <a:gd name="connsiteX181" fmla="*/ 856444 w 1989553"/>
                <a:gd name="connsiteY181" fmla="*/ 543857 h 1393021"/>
                <a:gd name="connsiteX182" fmla="*/ 853920 w 1989553"/>
                <a:gd name="connsiteY182" fmla="*/ 550286 h 1393021"/>
                <a:gd name="connsiteX183" fmla="*/ 851720 w 1989553"/>
                <a:gd name="connsiteY183" fmla="*/ 558411 h 1393021"/>
                <a:gd name="connsiteX184" fmla="*/ 856130 w 1989553"/>
                <a:gd name="connsiteY184" fmla="*/ 554353 h 1393021"/>
                <a:gd name="connsiteX185" fmla="*/ 860540 w 1989553"/>
                <a:gd name="connsiteY185" fmla="*/ 558411 h 1393021"/>
                <a:gd name="connsiteX186" fmla="*/ 858959 w 1989553"/>
                <a:gd name="connsiteY186" fmla="*/ 564183 h 1393021"/>
                <a:gd name="connsiteX187" fmla="*/ 863683 w 1989553"/>
                <a:gd name="connsiteY187" fmla="*/ 572203 h 1393021"/>
                <a:gd name="connsiteX188" fmla="*/ 866522 w 1989553"/>
                <a:gd name="connsiteY188" fmla="*/ 577909 h 1393021"/>
                <a:gd name="connsiteX189" fmla="*/ 870608 w 1989553"/>
                <a:gd name="connsiteY189" fmla="*/ 583576 h 1393021"/>
                <a:gd name="connsiteX190" fmla="*/ 877533 w 1989553"/>
                <a:gd name="connsiteY190" fmla="*/ 588091 h 1393021"/>
                <a:gd name="connsiteX191" fmla="*/ 879114 w 1989553"/>
                <a:gd name="connsiteY191" fmla="*/ 583576 h 1393021"/>
                <a:gd name="connsiteX192" fmla="*/ 883514 w 1989553"/>
                <a:gd name="connsiteY192" fmla="*/ 579042 h 1393021"/>
                <a:gd name="connsiteX193" fmla="*/ 895487 w 1989553"/>
                <a:gd name="connsiteY193" fmla="*/ 573346 h 1393021"/>
                <a:gd name="connsiteX194" fmla="*/ 891706 w 1989553"/>
                <a:gd name="connsiteY194" fmla="*/ 565326 h 1393021"/>
                <a:gd name="connsiteX195" fmla="*/ 897087 w 1989553"/>
                <a:gd name="connsiteY195" fmla="*/ 571146 h 1393021"/>
                <a:gd name="connsiteX196" fmla="*/ 903041 w 1989553"/>
                <a:gd name="connsiteY196" fmla="*/ 573346 h 1393021"/>
                <a:gd name="connsiteX197" fmla="*/ 897373 w 1989553"/>
                <a:gd name="connsiteY197" fmla="*/ 562450 h 1393021"/>
                <a:gd name="connsiteX198" fmla="*/ 886982 w 1989553"/>
                <a:gd name="connsiteY198" fmla="*/ 556677 h 1393021"/>
                <a:gd name="connsiteX199" fmla="*/ 881628 w 1989553"/>
                <a:gd name="connsiteY199" fmla="*/ 556677 h 1393021"/>
                <a:gd name="connsiteX200" fmla="*/ 884152 w 1989553"/>
                <a:gd name="connsiteY200" fmla="*/ 563602 h 1393021"/>
                <a:gd name="connsiteX201" fmla="*/ 878485 w 1989553"/>
                <a:gd name="connsiteY201" fmla="*/ 561878 h 1393021"/>
                <a:gd name="connsiteX202" fmla="*/ 873761 w 1989553"/>
                <a:gd name="connsiteY202" fmla="*/ 565907 h 1393021"/>
                <a:gd name="connsiteX203" fmla="*/ 875961 w 1989553"/>
                <a:gd name="connsiteY203" fmla="*/ 572775 h 1393021"/>
                <a:gd name="connsiteX204" fmla="*/ 876275 w 1989553"/>
                <a:gd name="connsiteY204" fmla="*/ 580175 h 1393021"/>
                <a:gd name="connsiteX205" fmla="*/ 877533 w 1989553"/>
                <a:gd name="connsiteY205" fmla="*/ 588091 h 1393021"/>
                <a:gd name="connsiteX206" fmla="*/ 901517 w 1989553"/>
                <a:gd name="connsiteY206" fmla="*/ 626067 h 1393021"/>
                <a:gd name="connsiteX207" fmla="*/ 897583 w 1989553"/>
                <a:gd name="connsiteY207" fmla="*/ 617523 h 1393021"/>
                <a:gd name="connsiteX208" fmla="*/ 897716 w 1989553"/>
                <a:gd name="connsiteY208" fmla="*/ 622771 h 1393021"/>
                <a:gd name="connsiteX209" fmla="*/ 901517 w 1989553"/>
                <a:gd name="connsiteY209" fmla="*/ 626067 h 1393021"/>
                <a:gd name="connsiteX210" fmla="*/ 910594 w 1989553"/>
                <a:gd name="connsiteY210" fmla="*/ 626324 h 1393021"/>
                <a:gd name="connsiteX211" fmla="*/ 914375 w 1989553"/>
                <a:gd name="connsiteY211" fmla="*/ 610408 h 1393021"/>
                <a:gd name="connsiteX212" fmla="*/ 908641 w 1989553"/>
                <a:gd name="connsiteY212" fmla="*/ 602397 h 1393021"/>
                <a:gd name="connsiteX213" fmla="*/ 900831 w 1989553"/>
                <a:gd name="connsiteY213" fmla="*/ 589777 h 1393021"/>
                <a:gd name="connsiteX214" fmla="*/ 896430 w 1989553"/>
                <a:gd name="connsiteY214" fmla="*/ 583576 h 1393021"/>
                <a:gd name="connsiteX215" fmla="*/ 887610 w 1989553"/>
                <a:gd name="connsiteY215" fmla="*/ 579042 h 1393021"/>
                <a:gd name="connsiteX216" fmla="*/ 887610 w 1989553"/>
                <a:gd name="connsiteY216" fmla="*/ 584138 h 1393021"/>
                <a:gd name="connsiteX217" fmla="*/ 884467 w 1989553"/>
                <a:gd name="connsiteY217" fmla="*/ 589777 h 1393021"/>
                <a:gd name="connsiteX218" fmla="*/ 891392 w 1989553"/>
                <a:gd name="connsiteY218" fmla="*/ 590901 h 1393021"/>
                <a:gd name="connsiteX219" fmla="*/ 893277 w 1989553"/>
                <a:gd name="connsiteY219" fmla="*/ 595949 h 1393021"/>
                <a:gd name="connsiteX220" fmla="*/ 894220 w 1989553"/>
                <a:gd name="connsiteY220" fmla="*/ 601531 h 1393021"/>
                <a:gd name="connsiteX221" fmla="*/ 897059 w 1989553"/>
                <a:gd name="connsiteY221" fmla="*/ 607646 h 1393021"/>
                <a:gd name="connsiteX222" fmla="*/ 900202 w 1989553"/>
                <a:gd name="connsiteY222" fmla="*/ 613170 h 1393021"/>
                <a:gd name="connsiteX223" fmla="*/ 907451 w 1989553"/>
                <a:gd name="connsiteY223" fmla="*/ 618666 h 1393021"/>
                <a:gd name="connsiteX224" fmla="*/ 910594 w 1989553"/>
                <a:gd name="connsiteY224" fmla="*/ 626324 h 1393021"/>
                <a:gd name="connsiteX225" fmla="*/ 931873 w 1989553"/>
                <a:gd name="connsiteY225" fmla="*/ 627467 h 1393021"/>
                <a:gd name="connsiteX226" fmla="*/ 936807 w 1989553"/>
                <a:gd name="connsiteY226" fmla="*/ 626753 h 1393021"/>
                <a:gd name="connsiteX227" fmla="*/ 942922 w 1989553"/>
                <a:gd name="connsiteY227" fmla="*/ 618275 h 1393021"/>
                <a:gd name="connsiteX228" fmla="*/ 945132 w 1989553"/>
                <a:gd name="connsiteY228" fmla="*/ 612951 h 1393021"/>
                <a:gd name="connsiteX229" fmla="*/ 946551 w 1989553"/>
                <a:gd name="connsiteY229" fmla="*/ 608084 h 1393021"/>
                <a:gd name="connsiteX230" fmla="*/ 944779 w 1989553"/>
                <a:gd name="connsiteY230" fmla="*/ 602140 h 1393021"/>
                <a:gd name="connsiteX231" fmla="*/ 944541 w 1989553"/>
                <a:gd name="connsiteY231" fmla="*/ 595968 h 1393021"/>
                <a:gd name="connsiteX232" fmla="*/ 946846 w 1989553"/>
                <a:gd name="connsiteY232" fmla="*/ 591682 h 1393021"/>
                <a:gd name="connsiteX233" fmla="*/ 945217 w 1989553"/>
                <a:gd name="connsiteY233" fmla="*/ 585395 h 1393021"/>
                <a:gd name="connsiteX234" fmla="*/ 940083 w 1989553"/>
                <a:gd name="connsiteY234" fmla="*/ 584909 h 1393021"/>
                <a:gd name="connsiteX235" fmla="*/ 934026 w 1989553"/>
                <a:gd name="connsiteY235" fmla="*/ 578071 h 1393021"/>
                <a:gd name="connsiteX236" fmla="*/ 928901 w 1989553"/>
                <a:gd name="connsiteY236" fmla="*/ 576804 h 1393021"/>
                <a:gd name="connsiteX237" fmla="*/ 922434 w 1989553"/>
                <a:gd name="connsiteY237" fmla="*/ 572308 h 1393021"/>
                <a:gd name="connsiteX238" fmla="*/ 916700 w 1989553"/>
                <a:gd name="connsiteY238" fmla="*/ 571146 h 1393021"/>
                <a:gd name="connsiteX239" fmla="*/ 915947 w 1989553"/>
                <a:gd name="connsiteY239" fmla="*/ 565183 h 1393021"/>
                <a:gd name="connsiteX240" fmla="*/ 913213 w 1989553"/>
                <a:gd name="connsiteY240" fmla="*/ 557706 h 1393021"/>
                <a:gd name="connsiteX241" fmla="*/ 907841 w 1989553"/>
                <a:gd name="connsiteY241" fmla="*/ 556316 h 1393021"/>
                <a:gd name="connsiteX242" fmla="*/ 907898 w 1989553"/>
                <a:gd name="connsiteY242" fmla="*/ 548638 h 1393021"/>
                <a:gd name="connsiteX243" fmla="*/ 903460 w 1989553"/>
                <a:gd name="connsiteY243" fmla="*/ 540780 h 1393021"/>
                <a:gd name="connsiteX244" fmla="*/ 899326 w 1989553"/>
                <a:gd name="connsiteY244" fmla="*/ 532817 h 1393021"/>
                <a:gd name="connsiteX245" fmla="*/ 894535 w 1989553"/>
                <a:gd name="connsiteY245" fmla="*/ 523483 h 1393021"/>
                <a:gd name="connsiteX246" fmla="*/ 889868 w 1989553"/>
                <a:gd name="connsiteY246" fmla="*/ 516139 h 1393021"/>
                <a:gd name="connsiteX247" fmla="*/ 887553 w 1989553"/>
                <a:gd name="connsiteY247" fmla="*/ 511072 h 1393021"/>
                <a:gd name="connsiteX248" fmla="*/ 883352 w 1989553"/>
                <a:gd name="connsiteY248" fmla="*/ 505138 h 1393021"/>
                <a:gd name="connsiteX249" fmla="*/ 875409 w 1989553"/>
                <a:gd name="connsiteY249" fmla="*/ 499146 h 1393021"/>
                <a:gd name="connsiteX250" fmla="*/ 872894 w 1989553"/>
                <a:gd name="connsiteY250" fmla="*/ 492441 h 1393021"/>
                <a:gd name="connsiteX251" fmla="*/ 869255 w 1989553"/>
                <a:gd name="connsiteY251" fmla="*/ 488678 h 1393021"/>
                <a:gd name="connsiteX252" fmla="*/ 864293 w 1989553"/>
                <a:gd name="connsiteY252" fmla="*/ 486364 h 1393021"/>
                <a:gd name="connsiteX253" fmla="*/ 863779 w 1989553"/>
                <a:gd name="connsiteY253" fmla="*/ 481382 h 1393021"/>
                <a:gd name="connsiteX254" fmla="*/ 858378 w 1989553"/>
                <a:gd name="connsiteY254" fmla="*/ 472705 h 1393021"/>
                <a:gd name="connsiteX255" fmla="*/ 842024 w 1989553"/>
                <a:gd name="connsiteY255" fmla="*/ 477191 h 1393021"/>
                <a:gd name="connsiteX256" fmla="*/ 840080 w 1989553"/>
                <a:gd name="connsiteY256" fmla="*/ 481639 h 1393021"/>
                <a:gd name="connsiteX257" fmla="*/ 839709 w 1989553"/>
                <a:gd name="connsiteY257" fmla="*/ 488135 h 1393021"/>
                <a:gd name="connsiteX258" fmla="*/ 834137 w 1989553"/>
                <a:gd name="connsiteY258" fmla="*/ 491603 h 1393021"/>
                <a:gd name="connsiteX259" fmla="*/ 822621 w 1989553"/>
                <a:gd name="connsiteY259" fmla="*/ 499356 h 1393021"/>
                <a:gd name="connsiteX260" fmla="*/ 821316 w 1989553"/>
                <a:gd name="connsiteY260" fmla="*/ 488907 h 1393021"/>
                <a:gd name="connsiteX261" fmla="*/ 817773 w 1989553"/>
                <a:gd name="connsiteY261" fmla="*/ 485087 h 1393021"/>
                <a:gd name="connsiteX262" fmla="*/ 804362 w 1989553"/>
                <a:gd name="connsiteY262" fmla="*/ 471629 h 1393021"/>
                <a:gd name="connsiteX263" fmla="*/ 803000 w 1989553"/>
                <a:gd name="connsiteY263" fmla="*/ 467038 h 1393021"/>
                <a:gd name="connsiteX264" fmla="*/ 797256 w 1989553"/>
                <a:gd name="connsiteY264" fmla="*/ 464104 h 1393021"/>
                <a:gd name="connsiteX265" fmla="*/ 796999 w 1989553"/>
                <a:gd name="connsiteY265" fmla="*/ 452398 h 1393021"/>
                <a:gd name="connsiteX266" fmla="*/ 786978 w 1989553"/>
                <a:gd name="connsiteY266" fmla="*/ 452817 h 1393021"/>
                <a:gd name="connsiteX267" fmla="*/ 781968 w 1989553"/>
                <a:gd name="connsiteY267" fmla="*/ 457979 h 1393021"/>
                <a:gd name="connsiteX268" fmla="*/ 774063 w 1989553"/>
                <a:gd name="connsiteY268" fmla="*/ 453750 h 1393021"/>
                <a:gd name="connsiteX269" fmla="*/ 765061 w 1989553"/>
                <a:gd name="connsiteY269" fmla="*/ 453426 h 1393021"/>
                <a:gd name="connsiteX270" fmla="*/ 765138 w 1989553"/>
                <a:gd name="connsiteY270" fmla="*/ 181831 h 1393021"/>
                <a:gd name="connsiteX271" fmla="*/ 765185 w 1989553"/>
                <a:gd name="connsiteY271" fmla="*/ 84666 h 1393021"/>
                <a:gd name="connsiteX272" fmla="*/ 753812 w 1989553"/>
                <a:gd name="connsiteY272" fmla="*/ 77979 h 1393021"/>
                <a:gd name="connsiteX273" fmla="*/ 745726 w 1989553"/>
                <a:gd name="connsiteY273" fmla="*/ 76303 h 1393021"/>
                <a:gd name="connsiteX274" fmla="*/ 734505 w 1989553"/>
                <a:gd name="connsiteY274" fmla="*/ 64254 h 1393021"/>
                <a:gd name="connsiteX275" fmla="*/ 727419 w 1989553"/>
                <a:gd name="connsiteY275" fmla="*/ 60787 h 1393021"/>
                <a:gd name="connsiteX276" fmla="*/ 716608 w 1989553"/>
                <a:gd name="connsiteY276" fmla="*/ 59044 h 1393021"/>
                <a:gd name="connsiteX277" fmla="*/ 706169 w 1989553"/>
                <a:gd name="connsiteY277" fmla="*/ 65987 h 1393021"/>
                <a:gd name="connsiteX278" fmla="*/ 699082 w 1989553"/>
                <a:gd name="connsiteY278" fmla="*/ 67712 h 1393021"/>
                <a:gd name="connsiteX279" fmla="*/ 689052 w 1989553"/>
                <a:gd name="connsiteY279" fmla="*/ 59044 h 1393021"/>
                <a:gd name="connsiteX280" fmla="*/ 680870 w 1989553"/>
                <a:gd name="connsiteY280" fmla="*/ 57748 h 1393021"/>
                <a:gd name="connsiteX281" fmla="*/ 664849 w 1989553"/>
                <a:gd name="connsiteY281" fmla="*/ 57310 h 1393021"/>
                <a:gd name="connsiteX282" fmla="*/ 654210 w 1989553"/>
                <a:gd name="connsiteY282" fmla="*/ 55529 h 1393021"/>
                <a:gd name="connsiteX283" fmla="*/ 651857 w 1989553"/>
                <a:gd name="connsiteY283" fmla="*/ 50309 h 1393021"/>
                <a:gd name="connsiteX284" fmla="*/ 646552 w 1989553"/>
                <a:gd name="connsiteY284" fmla="*/ 48547 h 1393021"/>
                <a:gd name="connsiteX285" fmla="*/ 642417 w 1989553"/>
                <a:gd name="connsiteY285" fmla="*/ 52062 h 1393021"/>
                <a:gd name="connsiteX286" fmla="*/ 637103 w 1989553"/>
                <a:gd name="connsiteY286" fmla="*/ 46795 h 1393021"/>
                <a:gd name="connsiteX287" fmla="*/ 627073 w 1989553"/>
                <a:gd name="connsiteY287" fmla="*/ 43261 h 1393021"/>
                <a:gd name="connsiteX288" fmla="*/ 618157 w 1989553"/>
                <a:gd name="connsiteY288" fmla="*/ 41689 h 1393021"/>
                <a:gd name="connsiteX289" fmla="*/ 612900 w 1989553"/>
                <a:gd name="connsiteY289" fmla="*/ 43261 h 1393021"/>
                <a:gd name="connsiteX290" fmla="*/ 606804 w 1989553"/>
                <a:gd name="connsiteY290" fmla="*/ 39841 h 1393021"/>
                <a:gd name="connsiteX291" fmla="*/ 594116 w 1989553"/>
                <a:gd name="connsiteY291" fmla="*/ 45023 h 1393021"/>
                <a:gd name="connsiteX292" fmla="*/ 587516 w 1989553"/>
                <a:gd name="connsiteY292" fmla="*/ 45023 h 1393021"/>
                <a:gd name="connsiteX293" fmla="*/ 576305 w 1989553"/>
                <a:gd name="connsiteY293" fmla="*/ 36165 h 1393021"/>
                <a:gd name="connsiteX294" fmla="*/ 578667 w 1989553"/>
                <a:gd name="connsiteY294" fmla="*/ 27221 h 1393021"/>
                <a:gd name="connsiteX295" fmla="*/ 566265 w 1989553"/>
                <a:gd name="connsiteY295" fmla="*/ 20010 h 1393021"/>
                <a:gd name="connsiteX296" fmla="*/ 551511 w 1989553"/>
                <a:gd name="connsiteY296" fmla="*/ 20010 h 1393021"/>
                <a:gd name="connsiteX297" fmla="*/ 549149 w 1989553"/>
                <a:gd name="connsiteY297" fmla="*/ 29021 h 1393021"/>
                <a:gd name="connsiteX298" fmla="*/ 545605 w 1989553"/>
                <a:gd name="connsiteY298" fmla="*/ 23620 h 1393021"/>
                <a:gd name="connsiteX299" fmla="*/ 539700 w 1989553"/>
                <a:gd name="connsiteY299" fmla="*/ 23620 h 1393021"/>
                <a:gd name="connsiteX300" fmla="*/ 540881 w 1989553"/>
                <a:gd name="connsiteY300" fmla="*/ 16381 h 1393021"/>
                <a:gd name="connsiteX301" fmla="*/ 531442 w 1989553"/>
                <a:gd name="connsiteY301" fmla="*/ 9095 h 1393021"/>
                <a:gd name="connsiteX302" fmla="*/ 524946 w 1989553"/>
                <a:gd name="connsiteY302" fmla="*/ 21820 h 1393021"/>
                <a:gd name="connsiteX303" fmla="*/ 518450 w 1989553"/>
                <a:gd name="connsiteY303" fmla="*/ 21820 h 1393021"/>
                <a:gd name="connsiteX304" fmla="*/ 524946 w 1989553"/>
                <a:gd name="connsiteY304" fmla="*/ 10923 h 1393021"/>
                <a:gd name="connsiteX305" fmla="*/ 522584 w 1989553"/>
                <a:gd name="connsiteY305" fmla="*/ 5428 h 1393021"/>
                <a:gd name="connsiteX306" fmla="*/ 506648 w 1989553"/>
                <a:gd name="connsiteY306" fmla="*/ -97 h 1393021"/>
                <a:gd name="connsiteX307" fmla="*/ 492161 w 1989553"/>
                <a:gd name="connsiteY307" fmla="*/ 16467 h 1393021"/>
                <a:gd name="connsiteX308" fmla="*/ 487541 w 1989553"/>
                <a:gd name="connsiteY308" fmla="*/ 22392 h 1393021"/>
                <a:gd name="connsiteX309" fmla="*/ 474101 w 1989553"/>
                <a:gd name="connsiteY309" fmla="*/ 25192 h 1393021"/>
                <a:gd name="connsiteX310" fmla="*/ 459338 w 1989553"/>
                <a:gd name="connsiteY310" fmla="*/ 26687 h 1393021"/>
                <a:gd name="connsiteX311" fmla="*/ 452403 w 1989553"/>
                <a:gd name="connsiteY311" fmla="*/ 32098 h 1393021"/>
                <a:gd name="connsiteX312" fmla="*/ 444193 w 1989553"/>
                <a:gd name="connsiteY312" fmla="*/ 40642 h 1393021"/>
                <a:gd name="connsiteX313" fmla="*/ 434020 w 1989553"/>
                <a:gd name="connsiteY313" fmla="*/ 53815 h 1393021"/>
                <a:gd name="connsiteX314" fmla="*/ 428724 w 1989553"/>
                <a:gd name="connsiteY314" fmla="*/ 53815 h 1393021"/>
                <a:gd name="connsiteX315" fmla="*/ 421047 w 1989553"/>
                <a:gd name="connsiteY315" fmla="*/ 50309 h 1393021"/>
                <a:gd name="connsiteX316" fmla="*/ 409303 w 1989553"/>
                <a:gd name="connsiteY316" fmla="*/ 67616 h 1393021"/>
                <a:gd name="connsiteX317" fmla="*/ 400387 w 1989553"/>
                <a:gd name="connsiteY317" fmla="*/ 78018 h 1393021"/>
                <a:gd name="connsiteX318" fmla="*/ 398616 w 1989553"/>
                <a:gd name="connsiteY318" fmla="*/ 94953 h 1393021"/>
                <a:gd name="connsiteX319" fmla="*/ 388957 w 1989553"/>
                <a:gd name="connsiteY319" fmla="*/ 105507 h 1393021"/>
                <a:gd name="connsiteX320" fmla="*/ 379728 w 1989553"/>
                <a:gd name="connsiteY320" fmla="*/ 114908 h 1393021"/>
                <a:gd name="connsiteX321" fmla="*/ 368374 w 1989553"/>
                <a:gd name="connsiteY321" fmla="*/ 118985 h 1393021"/>
                <a:gd name="connsiteX322" fmla="*/ 353753 w 1989553"/>
                <a:gd name="connsiteY322" fmla="*/ 119832 h 1393021"/>
                <a:gd name="connsiteX323" fmla="*/ 346828 w 1989553"/>
                <a:gd name="connsiteY323" fmla="*/ 115346 h 1393021"/>
                <a:gd name="connsiteX324" fmla="*/ 346076 w 1989553"/>
                <a:gd name="connsiteY324" fmla="*/ 134482 h 1393021"/>
                <a:gd name="connsiteX325" fmla="*/ 343133 w 1989553"/>
                <a:gd name="connsiteY325" fmla="*/ 142521 h 1393021"/>
                <a:gd name="connsiteX326" fmla="*/ 352619 w 1989553"/>
                <a:gd name="connsiteY326" fmla="*/ 152122 h 1393021"/>
                <a:gd name="connsiteX327" fmla="*/ 358430 w 1989553"/>
                <a:gd name="connsiteY327" fmla="*/ 155246 h 1393021"/>
                <a:gd name="connsiteX328" fmla="*/ 364240 w 1989553"/>
                <a:gd name="connsiteY328" fmla="*/ 159894 h 1393021"/>
                <a:gd name="connsiteX329" fmla="*/ 377956 w 1989553"/>
                <a:gd name="connsiteY329" fmla="*/ 172534 h 1393021"/>
                <a:gd name="connsiteX330" fmla="*/ 385043 w 1989553"/>
                <a:gd name="connsiteY330" fmla="*/ 177192 h 1393021"/>
                <a:gd name="connsiteX331" fmla="*/ 386367 w 1989553"/>
                <a:gd name="connsiteY331" fmla="*/ 181831 h 1393021"/>
                <a:gd name="connsiteX332" fmla="*/ 389176 w 1989553"/>
                <a:gd name="connsiteY332" fmla="*/ 195613 h 1393021"/>
                <a:gd name="connsiteX333" fmla="*/ 421047 w 1989553"/>
                <a:gd name="connsiteY333" fmla="*/ 201681 h 1393021"/>
                <a:gd name="connsiteX334" fmla="*/ 419866 w 1989553"/>
                <a:gd name="connsiteY334" fmla="*/ 210720 h 1393021"/>
                <a:gd name="connsiteX335" fmla="*/ 421942 w 1989553"/>
                <a:gd name="connsiteY335" fmla="*/ 215949 h 1393021"/>
                <a:gd name="connsiteX336" fmla="*/ 426867 w 1989553"/>
                <a:gd name="connsiteY336" fmla="*/ 222150 h 1393021"/>
                <a:gd name="connsiteX337" fmla="*/ 421457 w 1989553"/>
                <a:gd name="connsiteY337" fmla="*/ 219673 h 1393021"/>
                <a:gd name="connsiteX338" fmla="*/ 415732 w 1989553"/>
                <a:gd name="connsiteY338" fmla="*/ 210720 h 1393021"/>
                <a:gd name="connsiteX339" fmla="*/ 413379 w 1989553"/>
                <a:gd name="connsiteY339" fmla="*/ 203195 h 1393021"/>
                <a:gd name="connsiteX340" fmla="*/ 408064 w 1989553"/>
                <a:gd name="connsiteY340" fmla="*/ 203195 h 1393021"/>
                <a:gd name="connsiteX341" fmla="*/ 408064 w 1989553"/>
                <a:gd name="connsiteY341" fmla="*/ 210720 h 1393021"/>
                <a:gd name="connsiteX342" fmla="*/ 413379 w 1989553"/>
                <a:gd name="connsiteY342" fmla="*/ 213711 h 1393021"/>
                <a:gd name="connsiteX343" fmla="*/ 418094 w 1989553"/>
                <a:gd name="connsiteY343" fmla="*/ 222645 h 1393021"/>
                <a:gd name="connsiteX344" fmla="*/ 423409 w 1989553"/>
                <a:gd name="connsiteY344" fmla="*/ 227084 h 1393021"/>
                <a:gd name="connsiteX345" fmla="*/ 431086 w 1989553"/>
                <a:gd name="connsiteY345" fmla="*/ 230037 h 1393021"/>
                <a:gd name="connsiteX346" fmla="*/ 429315 w 1989553"/>
                <a:gd name="connsiteY346" fmla="*/ 235904 h 1393021"/>
                <a:gd name="connsiteX347" fmla="*/ 424590 w 1989553"/>
                <a:gd name="connsiteY347" fmla="*/ 231503 h 1393021"/>
                <a:gd name="connsiteX348" fmla="*/ 421638 w 1989553"/>
                <a:gd name="connsiteY348" fmla="*/ 235904 h 1393021"/>
                <a:gd name="connsiteX349" fmla="*/ 406293 w 1989553"/>
                <a:gd name="connsiteY349" fmla="*/ 238828 h 1393021"/>
                <a:gd name="connsiteX350" fmla="*/ 388586 w 1989553"/>
                <a:gd name="connsiteY350" fmla="*/ 240285 h 1393021"/>
                <a:gd name="connsiteX351" fmla="*/ 387405 w 1989553"/>
                <a:gd name="connsiteY351" fmla="*/ 232970 h 1393021"/>
                <a:gd name="connsiteX352" fmla="*/ 389176 w 1989553"/>
                <a:gd name="connsiteY352" fmla="*/ 219683 h 1393021"/>
                <a:gd name="connsiteX353" fmla="*/ 379137 w 1989553"/>
                <a:gd name="connsiteY353" fmla="*/ 218187 h 1393021"/>
                <a:gd name="connsiteX354" fmla="*/ 361430 w 1989553"/>
                <a:gd name="connsiteY354" fmla="*/ 227084 h 1393021"/>
                <a:gd name="connsiteX355" fmla="*/ 354343 w 1989553"/>
                <a:gd name="connsiteY355" fmla="*/ 231503 h 1393021"/>
                <a:gd name="connsiteX356" fmla="*/ 358477 w 1989553"/>
                <a:gd name="connsiteY356" fmla="*/ 237361 h 1393021"/>
                <a:gd name="connsiteX357" fmla="*/ 352619 w 1989553"/>
                <a:gd name="connsiteY357" fmla="*/ 237361 h 1393021"/>
                <a:gd name="connsiteX358" fmla="*/ 346943 w 1989553"/>
                <a:gd name="connsiteY358" fmla="*/ 235018 h 1393021"/>
                <a:gd name="connsiteX359" fmla="*/ 333093 w 1989553"/>
                <a:gd name="connsiteY359" fmla="*/ 244648 h 1393021"/>
                <a:gd name="connsiteX360" fmla="*/ 323540 w 1989553"/>
                <a:gd name="connsiteY360" fmla="*/ 252697 h 1393021"/>
                <a:gd name="connsiteX361" fmla="*/ 316567 w 1989553"/>
                <a:gd name="connsiteY361" fmla="*/ 259059 h 1393021"/>
                <a:gd name="connsiteX362" fmla="*/ 326597 w 1989553"/>
                <a:gd name="connsiteY362" fmla="*/ 267613 h 1393021"/>
                <a:gd name="connsiteX363" fmla="*/ 330731 w 1989553"/>
                <a:gd name="connsiteY363" fmla="*/ 270442 h 1393021"/>
                <a:gd name="connsiteX364" fmla="*/ 346666 w 1989553"/>
                <a:gd name="connsiteY364" fmla="*/ 271861 h 1393021"/>
                <a:gd name="connsiteX365" fmla="*/ 341952 w 1989553"/>
                <a:gd name="connsiteY365" fmla="*/ 278900 h 1393021"/>
                <a:gd name="connsiteX366" fmla="*/ 336046 w 1989553"/>
                <a:gd name="connsiteY366" fmla="*/ 276090 h 1393021"/>
                <a:gd name="connsiteX367" fmla="*/ 343723 w 1989553"/>
                <a:gd name="connsiteY367" fmla="*/ 285901 h 1393021"/>
                <a:gd name="connsiteX368" fmla="*/ 343133 w 1989553"/>
                <a:gd name="connsiteY368" fmla="*/ 292854 h 1393021"/>
                <a:gd name="connsiteX369" fmla="*/ 347257 w 1989553"/>
                <a:gd name="connsiteY369" fmla="*/ 299759 h 1393021"/>
                <a:gd name="connsiteX370" fmla="*/ 368507 w 1989553"/>
                <a:gd name="connsiteY370" fmla="*/ 303874 h 1393021"/>
                <a:gd name="connsiteX371" fmla="*/ 377365 w 1989553"/>
                <a:gd name="connsiteY371" fmla="*/ 299759 h 1393021"/>
                <a:gd name="connsiteX372" fmla="*/ 383861 w 1989553"/>
                <a:gd name="connsiteY372" fmla="*/ 299759 h 1393021"/>
                <a:gd name="connsiteX373" fmla="*/ 391529 w 1989553"/>
                <a:gd name="connsiteY373" fmla="*/ 302503 h 1393021"/>
                <a:gd name="connsiteX374" fmla="*/ 398025 w 1989553"/>
                <a:gd name="connsiteY374" fmla="*/ 307980 h 1393021"/>
                <a:gd name="connsiteX375" fmla="*/ 395663 w 1989553"/>
                <a:gd name="connsiteY375" fmla="*/ 296997 h 1393021"/>
                <a:gd name="connsiteX376" fmla="*/ 403340 w 1989553"/>
                <a:gd name="connsiteY376" fmla="*/ 307980 h 1393021"/>
                <a:gd name="connsiteX377" fmla="*/ 409836 w 1989553"/>
                <a:gd name="connsiteY377" fmla="*/ 299759 h 1393021"/>
                <a:gd name="connsiteX378" fmla="*/ 415142 w 1989553"/>
                <a:gd name="connsiteY378" fmla="*/ 295616 h 1393021"/>
                <a:gd name="connsiteX379" fmla="*/ 421638 w 1989553"/>
                <a:gd name="connsiteY379" fmla="*/ 291463 h 1393021"/>
                <a:gd name="connsiteX380" fmla="*/ 426362 w 1989553"/>
                <a:gd name="connsiteY380" fmla="*/ 294235 h 1393021"/>
                <a:gd name="connsiteX381" fmla="*/ 432268 w 1989553"/>
                <a:gd name="connsiteY381" fmla="*/ 287291 h 1393021"/>
                <a:gd name="connsiteX382" fmla="*/ 435811 w 1989553"/>
                <a:gd name="connsiteY382" fmla="*/ 292854 h 1393021"/>
                <a:gd name="connsiteX383" fmla="*/ 435811 w 1989553"/>
                <a:gd name="connsiteY383" fmla="*/ 298378 h 1393021"/>
                <a:gd name="connsiteX384" fmla="*/ 428724 w 1989553"/>
                <a:gd name="connsiteY384" fmla="*/ 301131 h 1393021"/>
                <a:gd name="connsiteX385" fmla="*/ 431677 w 1989553"/>
                <a:gd name="connsiteY385" fmla="*/ 307980 h 1393021"/>
                <a:gd name="connsiteX386" fmla="*/ 435220 w 1989553"/>
                <a:gd name="connsiteY386" fmla="*/ 313428 h 1393021"/>
                <a:gd name="connsiteX387" fmla="*/ 436992 w 1989553"/>
                <a:gd name="connsiteY387" fmla="*/ 326925 h 1393021"/>
                <a:gd name="connsiteX388" fmla="*/ 437687 w 1989553"/>
                <a:gd name="connsiteY388" fmla="*/ 333392 h 1393021"/>
                <a:gd name="connsiteX389" fmla="*/ 430496 w 1989553"/>
                <a:gd name="connsiteY389" fmla="*/ 338936 h 1393021"/>
                <a:gd name="connsiteX390" fmla="*/ 418094 w 1989553"/>
                <a:gd name="connsiteY390" fmla="*/ 341584 h 1393021"/>
                <a:gd name="connsiteX391" fmla="*/ 403216 w 1989553"/>
                <a:gd name="connsiteY391" fmla="*/ 351861 h 1393021"/>
                <a:gd name="connsiteX392" fmla="*/ 400387 w 1989553"/>
                <a:gd name="connsiteY392" fmla="*/ 357338 h 1393021"/>
                <a:gd name="connsiteX393" fmla="*/ 395072 w 1989553"/>
                <a:gd name="connsiteY393" fmla="*/ 354728 h 1393021"/>
                <a:gd name="connsiteX394" fmla="*/ 389176 w 1989553"/>
                <a:gd name="connsiteY394" fmla="*/ 350804 h 1393021"/>
                <a:gd name="connsiteX395" fmla="*/ 379537 w 1989553"/>
                <a:gd name="connsiteY395" fmla="*/ 348099 h 1393021"/>
                <a:gd name="connsiteX396" fmla="*/ 375594 w 1989553"/>
                <a:gd name="connsiteY396" fmla="*/ 350804 h 1393021"/>
                <a:gd name="connsiteX397" fmla="*/ 368507 w 1989553"/>
                <a:gd name="connsiteY397" fmla="*/ 367711 h 1393021"/>
                <a:gd name="connsiteX398" fmla="*/ 359658 w 1989553"/>
                <a:gd name="connsiteY398" fmla="*/ 384361 h 1393021"/>
                <a:gd name="connsiteX399" fmla="*/ 354343 w 1989553"/>
                <a:gd name="connsiteY399" fmla="*/ 389437 h 1393021"/>
                <a:gd name="connsiteX400" fmla="*/ 356115 w 1989553"/>
                <a:gd name="connsiteY400" fmla="*/ 398248 h 1393021"/>
                <a:gd name="connsiteX401" fmla="*/ 351391 w 1989553"/>
                <a:gd name="connsiteY401" fmla="*/ 399505 h 1393021"/>
                <a:gd name="connsiteX402" fmla="*/ 353162 w 1989553"/>
                <a:gd name="connsiteY402" fmla="*/ 405754 h 1393021"/>
                <a:gd name="connsiteX403" fmla="*/ 347847 w 1989553"/>
                <a:gd name="connsiteY403" fmla="*/ 406992 h 1393021"/>
                <a:gd name="connsiteX404" fmla="*/ 356115 w 1989553"/>
                <a:gd name="connsiteY404" fmla="*/ 411964 h 1393021"/>
                <a:gd name="connsiteX405" fmla="*/ 351391 w 1989553"/>
                <a:gd name="connsiteY405" fmla="*/ 416908 h 1393021"/>
                <a:gd name="connsiteX406" fmla="*/ 356115 w 1989553"/>
                <a:gd name="connsiteY406" fmla="*/ 419365 h 1393021"/>
                <a:gd name="connsiteX407" fmla="*/ 358458 w 1989553"/>
                <a:gd name="connsiteY407" fmla="*/ 426652 h 1393021"/>
                <a:gd name="connsiteX408" fmla="*/ 368507 w 1989553"/>
                <a:gd name="connsiteY408" fmla="*/ 425499 h 1393021"/>
                <a:gd name="connsiteX409" fmla="*/ 366745 w 1989553"/>
                <a:gd name="connsiteY409" fmla="*/ 435243 h 1393021"/>
                <a:gd name="connsiteX410" fmla="*/ 361430 w 1989553"/>
                <a:gd name="connsiteY410" fmla="*/ 444892 h 1393021"/>
                <a:gd name="connsiteX411" fmla="*/ 367336 w 1989553"/>
                <a:gd name="connsiteY411" fmla="*/ 449693 h 1393021"/>
                <a:gd name="connsiteX412" fmla="*/ 372050 w 1989553"/>
                <a:gd name="connsiteY412" fmla="*/ 452074 h 1393021"/>
                <a:gd name="connsiteX413" fmla="*/ 377956 w 1989553"/>
                <a:gd name="connsiteY413" fmla="*/ 458027 h 1393021"/>
                <a:gd name="connsiteX414" fmla="*/ 380318 w 1989553"/>
                <a:gd name="connsiteY414" fmla="*/ 462770 h 1393021"/>
                <a:gd name="connsiteX415" fmla="*/ 382680 w 1989553"/>
                <a:gd name="connsiteY415" fmla="*/ 469838 h 1393021"/>
                <a:gd name="connsiteX416" fmla="*/ 399130 w 1989553"/>
                <a:gd name="connsiteY416" fmla="*/ 468419 h 1393021"/>
                <a:gd name="connsiteX417" fmla="*/ 408655 w 1989553"/>
                <a:gd name="connsiteY417" fmla="*/ 463951 h 1393021"/>
                <a:gd name="connsiteX418" fmla="*/ 409836 w 1989553"/>
                <a:gd name="connsiteY418" fmla="*/ 458027 h 1393021"/>
                <a:gd name="connsiteX419" fmla="*/ 414561 w 1989553"/>
                <a:gd name="connsiteY419" fmla="*/ 461589 h 1393021"/>
                <a:gd name="connsiteX420" fmla="*/ 417504 w 1989553"/>
                <a:gd name="connsiteY420" fmla="*/ 471009 h 1393021"/>
                <a:gd name="connsiteX421" fmla="*/ 421638 w 1989553"/>
                <a:gd name="connsiteY421" fmla="*/ 479191 h 1393021"/>
                <a:gd name="connsiteX422" fmla="*/ 416913 w 1989553"/>
                <a:gd name="connsiteY422" fmla="*/ 488469 h 1393021"/>
                <a:gd name="connsiteX423" fmla="*/ 421047 w 1989553"/>
                <a:gd name="connsiteY423" fmla="*/ 491926 h 1393021"/>
                <a:gd name="connsiteX424" fmla="*/ 418685 w 1989553"/>
                <a:gd name="connsiteY424" fmla="*/ 503375 h 1393021"/>
                <a:gd name="connsiteX425" fmla="*/ 412979 w 1989553"/>
                <a:gd name="connsiteY425" fmla="*/ 508662 h 1393021"/>
                <a:gd name="connsiteX426" fmla="*/ 423752 w 1989553"/>
                <a:gd name="connsiteY426" fmla="*/ 508909 h 1393021"/>
                <a:gd name="connsiteX427" fmla="*/ 429905 w 1989553"/>
                <a:gd name="connsiteY427" fmla="*/ 502233 h 1393021"/>
                <a:gd name="connsiteX428" fmla="*/ 436992 w 1989553"/>
                <a:gd name="connsiteY428" fmla="*/ 499947 h 1393021"/>
                <a:gd name="connsiteX429" fmla="*/ 446431 w 1989553"/>
                <a:gd name="connsiteY429" fmla="*/ 493069 h 1393021"/>
                <a:gd name="connsiteX430" fmla="*/ 446431 w 1989553"/>
                <a:gd name="connsiteY430" fmla="*/ 498803 h 1393021"/>
                <a:gd name="connsiteX431" fmla="*/ 451746 w 1989553"/>
                <a:gd name="connsiteY431" fmla="*/ 502233 h 1393021"/>
                <a:gd name="connsiteX432" fmla="*/ 455290 w 1989553"/>
                <a:gd name="connsiteY432" fmla="*/ 498803 h 1393021"/>
                <a:gd name="connsiteX433" fmla="*/ 466500 w 1989553"/>
                <a:gd name="connsiteY433" fmla="*/ 514701 h 1393021"/>
                <a:gd name="connsiteX434" fmla="*/ 472406 w 1989553"/>
                <a:gd name="connsiteY434" fmla="*/ 514701 h 1393021"/>
                <a:gd name="connsiteX435" fmla="*/ 471225 w 1989553"/>
                <a:gd name="connsiteY435" fmla="*/ 505652 h 1393021"/>
                <a:gd name="connsiteX436" fmla="*/ 474177 w 1989553"/>
                <a:gd name="connsiteY436" fmla="*/ 499947 h 1393021"/>
                <a:gd name="connsiteX437" fmla="*/ 478311 w 1989553"/>
                <a:gd name="connsiteY437" fmla="*/ 510186 h 1393021"/>
                <a:gd name="connsiteX438" fmla="*/ 492161 w 1989553"/>
                <a:gd name="connsiteY438" fmla="*/ 503461 h 1393021"/>
                <a:gd name="connsiteX439" fmla="*/ 498971 w 1989553"/>
                <a:gd name="connsiteY439" fmla="*/ 499947 h 1393021"/>
                <a:gd name="connsiteX440" fmla="*/ 492161 w 1989553"/>
                <a:gd name="connsiteY440" fmla="*/ 513015 h 1393021"/>
                <a:gd name="connsiteX441" fmla="*/ 488932 w 1989553"/>
                <a:gd name="connsiteY441" fmla="*/ 530379 h 1393021"/>
                <a:gd name="connsiteX442" fmla="*/ 488932 w 1989553"/>
                <a:gd name="connsiteY442" fmla="*/ 538132 h 1393021"/>
                <a:gd name="connsiteX443" fmla="*/ 482445 w 1989553"/>
                <a:gd name="connsiteY443" fmla="*/ 544742 h 1393021"/>
                <a:gd name="connsiteX444" fmla="*/ 477130 w 1989553"/>
                <a:gd name="connsiteY444" fmla="*/ 549124 h 1393021"/>
                <a:gd name="connsiteX445" fmla="*/ 472406 w 1989553"/>
                <a:gd name="connsiteY445" fmla="*/ 555658 h 1393021"/>
                <a:gd name="connsiteX446" fmla="*/ 472406 w 1989553"/>
                <a:gd name="connsiteY446" fmla="*/ 564326 h 1393021"/>
                <a:gd name="connsiteX447" fmla="*/ 467681 w 1989553"/>
                <a:gd name="connsiteY447" fmla="*/ 563240 h 1393021"/>
                <a:gd name="connsiteX448" fmla="*/ 460604 w 1989553"/>
                <a:gd name="connsiteY448" fmla="*/ 567555 h 1393021"/>
                <a:gd name="connsiteX449" fmla="*/ 448431 w 1989553"/>
                <a:gd name="connsiteY449" fmla="*/ 577080 h 1393021"/>
                <a:gd name="connsiteX450" fmla="*/ 443812 w 1989553"/>
                <a:gd name="connsiteY450" fmla="*/ 581661 h 1393021"/>
                <a:gd name="connsiteX451" fmla="*/ 442116 w 1989553"/>
                <a:gd name="connsiteY451" fmla="*/ 588510 h 1393021"/>
                <a:gd name="connsiteX452" fmla="*/ 445555 w 1989553"/>
                <a:gd name="connsiteY452" fmla="*/ 592901 h 1393021"/>
                <a:gd name="connsiteX453" fmla="*/ 438668 w 1989553"/>
                <a:gd name="connsiteY453" fmla="*/ 592901 h 1393021"/>
                <a:gd name="connsiteX454" fmla="*/ 435230 w 1989553"/>
                <a:gd name="connsiteY454" fmla="*/ 588510 h 1393021"/>
                <a:gd name="connsiteX455" fmla="*/ 427848 w 1989553"/>
                <a:gd name="connsiteY455" fmla="*/ 588510 h 1393021"/>
                <a:gd name="connsiteX456" fmla="*/ 416570 w 1989553"/>
                <a:gd name="connsiteY456" fmla="*/ 593749 h 1393021"/>
                <a:gd name="connsiteX457" fmla="*/ 409160 w 1989553"/>
                <a:gd name="connsiteY457" fmla="*/ 601635 h 1393021"/>
                <a:gd name="connsiteX458" fmla="*/ 404236 w 1989553"/>
                <a:gd name="connsiteY458" fmla="*/ 611170 h 1393021"/>
                <a:gd name="connsiteX459" fmla="*/ 399130 w 1989553"/>
                <a:gd name="connsiteY459" fmla="*/ 612170 h 1393021"/>
                <a:gd name="connsiteX460" fmla="*/ 396368 w 1989553"/>
                <a:gd name="connsiteY460" fmla="*/ 617190 h 1393021"/>
                <a:gd name="connsiteX461" fmla="*/ 397349 w 1989553"/>
                <a:gd name="connsiteY461" fmla="*/ 624038 h 1393021"/>
                <a:gd name="connsiteX462" fmla="*/ 399806 w 1989553"/>
                <a:gd name="connsiteY462" fmla="*/ 619761 h 1393021"/>
                <a:gd name="connsiteX463" fmla="*/ 407684 w 1989553"/>
                <a:gd name="connsiteY463" fmla="*/ 618047 h 1393021"/>
                <a:gd name="connsiteX464" fmla="*/ 406693 w 1989553"/>
                <a:gd name="connsiteY464" fmla="*/ 610303 h 1393021"/>
                <a:gd name="connsiteX465" fmla="*/ 416227 w 1989553"/>
                <a:gd name="connsiteY465" fmla="*/ 612894 h 1393021"/>
                <a:gd name="connsiteX466" fmla="*/ 420952 w 1989553"/>
                <a:gd name="connsiteY466" fmla="*/ 608750 h 1393021"/>
                <a:gd name="connsiteX467" fmla="*/ 424886 w 1989553"/>
                <a:gd name="connsiteY467" fmla="*/ 600416 h 1393021"/>
                <a:gd name="connsiteX468" fmla="*/ 424886 w 1989553"/>
                <a:gd name="connsiteY468" fmla="*/ 608750 h 1393021"/>
                <a:gd name="connsiteX469" fmla="*/ 431972 w 1989553"/>
                <a:gd name="connsiteY469" fmla="*/ 607369 h 1393021"/>
                <a:gd name="connsiteX470" fmla="*/ 440268 w 1989553"/>
                <a:gd name="connsiteY470" fmla="*/ 602397 h 1393021"/>
                <a:gd name="connsiteX471" fmla="*/ 455099 w 1989553"/>
                <a:gd name="connsiteY471" fmla="*/ 595034 h 1393021"/>
                <a:gd name="connsiteX472" fmla="*/ 462662 w 1989553"/>
                <a:gd name="connsiteY472" fmla="*/ 592025 h 1393021"/>
                <a:gd name="connsiteX473" fmla="*/ 472111 w 1989553"/>
                <a:gd name="connsiteY473" fmla="*/ 590625 h 1393021"/>
                <a:gd name="connsiteX474" fmla="*/ 472111 w 1989553"/>
                <a:gd name="connsiteY474" fmla="*/ 583576 h 1393021"/>
                <a:gd name="connsiteX475" fmla="*/ 476044 w 1989553"/>
                <a:gd name="connsiteY475" fmla="*/ 575061 h 1393021"/>
                <a:gd name="connsiteX476" fmla="*/ 492161 w 1989553"/>
                <a:gd name="connsiteY476" fmla="*/ 567307 h 1393021"/>
                <a:gd name="connsiteX477" fmla="*/ 499914 w 1989553"/>
                <a:gd name="connsiteY477" fmla="*/ 561992 h 1393021"/>
                <a:gd name="connsiteX478" fmla="*/ 505953 w 1989553"/>
                <a:gd name="connsiteY478" fmla="*/ 554934 h 1393021"/>
                <a:gd name="connsiteX479" fmla="*/ 509887 w 1989553"/>
                <a:gd name="connsiteY479" fmla="*/ 549124 h 1393021"/>
                <a:gd name="connsiteX480" fmla="*/ 521802 w 1989553"/>
                <a:gd name="connsiteY480" fmla="*/ 538132 h 1393021"/>
                <a:gd name="connsiteX481" fmla="*/ 534318 w 1989553"/>
                <a:gd name="connsiteY481" fmla="*/ 529102 h 1393021"/>
                <a:gd name="connsiteX482" fmla="*/ 542472 w 1989553"/>
                <a:gd name="connsiteY482" fmla="*/ 524245 h 1393021"/>
                <a:gd name="connsiteX483" fmla="*/ 549844 w 1989553"/>
                <a:gd name="connsiteY483" fmla="*/ 515825 h 1393021"/>
                <a:gd name="connsiteX484" fmla="*/ 551625 w 1989553"/>
                <a:gd name="connsiteY484" fmla="*/ 509872 h 1393021"/>
                <a:gd name="connsiteX485" fmla="*/ 558207 w 1989553"/>
                <a:gd name="connsiteY485" fmla="*/ 506404 h 1393021"/>
                <a:gd name="connsiteX486" fmla="*/ 561160 w 1989553"/>
                <a:gd name="connsiteY486" fmla="*/ 499756 h 1393021"/>
                <a:gd name="connsiteX487" fmla="*/ 556245 w 1989553"/>
                <a:gd name="connsiteY487" fmla="*/ 495936 h 1393021"/>
                <a:gd name="connsiteX488" fmla="*/ 552797 w 1989553"/>
                <a:gd name="connsiteY488" fmla="*/ 491155 h 1393021"/>
                <a:gd name="connsiteX489" fmla="*/ 547882 w 1989553"/>
                <a:gd name="connsiteY489" fmla="*/ 493069 h 1393021"/>
                <a:gd name="connsiteX490" fmla="*/ 549844 w 1989553"/>
                <a:gd name="connsiteY490" fmla="*/ 483449 h 1393021"/>
                <a:gd name="connsiteX491" fmla="*/ 553778 w 1989553"/>
                <a:gd name="connsiteY491" fmla="*/ 480544 h 1393021"/>
                <a:gd name="connsiteX492" fmla="*/ 556731 w 1989553"/>
                <a:gd name="connsiteY492" fmla="*/ 475686 h 1393021"/>
                <a:gd name="connsiteX493" fmla="*/ 563617 w 1989553"/>
                <a:gd name="connsiteY493" fmla="*/ 475686 h 1393021"/>
                <a:gd name="connsiteX494" fmla="*/ 567065 w 1989553"/>
                <a:gd name="connsiteY494" fmla="*/ 471790 h 1393021"/>
                <a:gd name="connsiteX495" fmla="*/ 568046 w 1989553"/>
                <a:gd name="connsiteY495" fmla="*/ 466895 h 1393021"/>
                <a:gd name="connsiteX496" fmla="*/ 572857 w 1989553"/>
                <a:gd name="connsiteY496" fmla="*/ 465914 h 1393021"/>
                <a:gd name="connsiteX497" fmla="*/ 577886 w 1989553"/>
                <a:gd name="connsiteY497" fmla="*/ 449092 h 1393021"/>
                <a:gd name="connsiteX498" fmla="*/ 581819 w 1989553"/>
                <a:gd name="connsiteY498" fmla="*/ 443092 h 1393021"/>
                <a:gd name="connsiteX499" fmla="*/ 588220 w 1989553"/>
                <a:gd name="connsiteY499" fmla="*/ 438063 h 1393021"/>
                <a:gd name="connsiteX500" fmla="*/ 590183 w 1989553"/>
                <a:gd name="connsiteY500" fmla="*/ 430985 h 1393021"/>
                <a:gd name="connsiteX501" fmla="*/ 597564 w 1989553"/>
                <a:gd name="connsiteY501" fmla="*/ 426918 h 1393021"/>
                <a:gd name="connsiteX502" fmla="*/ 605927 w 1989553"/>
                <a:gd name="connsiteY502" fmla="*/ 420794 h 1393021"/>
                <a:gd name="connsiteX503" fmla="*/ 610842 w 1989553"/>
                <a:gd name="connsiteY503" fmla="*/ 421822 h 1393021"/>
                <a:gd name="connsiteX504" fmla="*/ 615271 w 1989553"/>
                <a:gd name="connsiteY504" fmla="*/ 423861 h 1393021"/>
                <a:gd name="connsiteX505" fmla="*/ 622653 w 1989553"/>
                <a:gd name="connsiteY505" fmla="*/ 430985 h 1393021"/>
                <a:gd name="connsiteX506" fmla="*/ 613309 w 1989553"/>
                <a:gd name="connsiteY506" fmla="*/ 431995 h 1393021"/>
                <a:gd name="connsiteX507" fmla="*/ 606699 w 1989553"/>
                <a:gd name="connsiteY507" fmla="*/ 429166 h 1393021"/>
                <a:gd name="connsiteX508" fmla="*/ 597259 w 1989553"/>
                <a:gd name="connsiteY508" fmla="*/ 435643 h 1393021"/>
                <a:gd name="connsiteX509" fmla="*/ 594897 w 1989553"/>
                <a:gd name="connsiteY509" fmla="*/ 448492 h 1393021"/>
                <a:gd name="connsiteX510" fmla="*/ 591745 w 1989553"/>
                <a:gd name="connsiteY510" fmla="*/ 456446 h 1393021"/>
                <a:gd name="connsiteX511" fmla="*/ 584668 w 1989553"/>
                <a:gd name="connsiteY511" fmla="*/ 470619 h 1393021"/>
                <a:gd name="connsiteX512" fmla="*/ 590173 w 1989553"/>
                <a:gd name="connsiteY512" fmla="*/ 476858 h 1393021"/>
                <a:gd name="connsiteX513" fmla="*/ 598041 w 1989553"/>
                <a:gd name="connsiteY513" fmla="*/ 472181 h 1393021"/>
                <a:gd name="connsiteX514" fmla="*/ 593326 w 1989553"/>
                <a:gd name="connsiteY514" fmla="*/ 478410 h 1393021"/>
                <a:gd name="connsiteX515" fmla="*/ 582305 w 1989553"/>
                <a:gd name="connsiteY515" fmla="*/ 486154 h 1393021"/>
                <a:gd name="connsiteX516" fmla="*/ 592535 w 1989553"/>
                <a:gd name="connsiteY516" fmla="*/ 490774 h 1393021"/>
                <a:gd name="connsiteX517" fmla="*/ 605918 w 1989553"/>
                <a:gd name="connsiteY517" fmla="*/ 479963 h 1393021"/>
                <a:gd name="connsiteX518" fmla="*/ 616757 w 1989553"/>
                <a:gd name="connsiteY518" fmla="*/ 477458 h 1393021"/>
                <a:gd name="connsiteX519" fmla="*/ 624806 w 1989553"/>
                <a:gd name="connsiteY519" fmla="*/ 465914 h 1393021"/>
                <a:gd name="connsiteX520" fmla="*/ 625596 w 1989553"/>
                <a:gd name="connsiteY520" fmla="*/ 459608 h 1393021"/>
                <a:gd name="connsiteX521" fmla="*/ 639322 w 1989553"/>
                <a:gd name="connsiteY521" fmla="*/ 467933 h 1393021"/>
                <a:gd name="connsiteX522" fmla="*/ 643694 w 1989553"/>
                <a:gd name="connsiteY522" fmla="*/ 459608 h 1393021"/>
                <a:gd name="connsiteX523" fmla="*/ 647628 w 1989553"/>
                <a:gd name="connsiteY523" fmla="*/ 468971 h 1393021"/>
                <a:gd name="connsiteX524" fmla="*/ 650781 w 1989553"/>
                <a:gd name="connsiteY524" fmla="*/ 461189 h 1393021"/>
                <a:gd name="connsiteX525" fmla="*/ 648723 w 1989553"/>
                <a:gd name="connsiteY525" fmla="*/ 455055 h 1393021"/>
                <a:gd name="connsiteX526" fmla="*/ 649219 w 1989553"/>
                <a:gd name="connsiteY526" fmla="*/ 444092 h 1393021"/>
                <a:gd name="connsiteX527" fmla="*/ 652171 w 1989553"/>
                <a:gd name="connsiteY527" fmla="*/ 439072 h 1393021"/>
                <a:gd name="connsiteX528" fmla="*/ 646266 w 1989553"/>
                <a:gd name="connsiteY528" fmla="*/ 438063 h 1393021"/>
                <a:gd name="connsiteX529" fmla="*/ 645770 w 1989553"/>
                <a:gd name="connsiteY529" fmla="*/ 431995 h 1393021"/>
                <a:gd name="connsiteX530" fmla="*/ 654629 w 1989553"/>
                <a:gd name="connsiteY530" fmla="*/ 418746 h 1393021"/>
                <a:gd name="connsiteX531" fmla="*/ 647247 w 1989553"/>
                <a:gd name="connsiteY531" fmla="*/ 436043 h 1393021"/>
                <a:gd name="connsiteX532" fmla="*/ 656105 w 1989553"/>
                <a:gd name="connsiteY532" fmla="*/ 435034 h 1393021"/>
                <a:gd name="connsiteX533" fmla="*/ 656591 w 1989553"/>
                <a:gd name="connsiteY533" fmla="*/ 428957 h 1393021"/>
                <a:gd name="connsiteX534" fmla="*/ 667421 w 1989553"/>
                <a:gd name="connsiteY534" fmla="*/ 431995 h 1393021"/>
                <a:gd name="connsiteX535" fmla="*/ 672336 w 1989553"/>
                <a:gd name="connsiteY535" fmla="*/ 425899 h 1393021"/>
                <a:gd name="connsiteX536" fmla="*/ 668897 w 1989553"/>
                <a:gd name="connsiteY536" fmla="*/ 437053 h 1393021"/>
                <a:gd name="connsiteX537" fmla="*/ 687871 w 1989553"/>
                <a:gd name="connsiteY537" fmla="*/ 443692 h 1393021"/>
                <a:gd name="connsiteX538" fmla="*/ 670364 w 1989553"/>
                <a:gd name="connsiteY538" fmla="*/ 449092 h 1393021"/>
                <a:gd name="connsiteX539" fmla="*/ 670364 w 1989553"/>
                <a:gd name="connsiteY539" fmla="*/ 454065 h 1393021"/>
                <a:gd name="connsiteX540" fmla="*/ 678232 w 1989553"/>
                <a:gd name="connsiteY540" fmla="*/ 451045 h 1393021"/>
                <a:gd name="connsiteX541" fmla="*/ 699396 w 1989553"/>
                <a:gd name="connsiteY541" fmla="*/ 452074 h 1393021"/>
                <a:gd name="connsiteX542" fmla="*/ 703882 w 1989553"/>
                <a:gd name="connsiteY542" fmla="*/ 460208 h 1393021"/>
                <a:gd name="connsiteX543" fmla="*/ 704425 w 1989553"/>
                <a:gd name="connsiteY543" fmla="*/ 466514 h 1393021"/>
                <a:gd name="connsiteX544" fmla="*/ 704721 w 1989553"/>
                <a:gd name="connsiteY544" fmla="*/ 472162 h 1393021"/>
                <a:gd name="connsiteX545" fmla="*/ 716103 w 1989553"/>
                <a:gd name="connsiteY545" fmla="*/ 461189 h 1393021"/>
                <a:gd name="connsiteX546" fmla="*/ 720675 w 1989553"/>
                <a:gd name="connsiteY546" fmla="*/ 462894 h 1393021"/>
                <a:gd name="connsiteX547" fmla="*/ 736725 w 1989553"/>
                <a:gd name="connsiteY547" fmla="*/ 462885 h 1393021"/>
                <a:gd name="connsiteX548" fmla="*/ 756451 w 1989553"/>
                <a:gd name="connsiteY548" fmla="*/ 464932 h 1393021"/>
                <a:gd name="connsiteX549" fmla="*/ 771262 w 1989553"/>
                <a:gd name="connsiteY549" fmla="*/ 473372 h 1393021"/>
                <a:gd name="connsiteX550" fmla="*/ 780883 w 1989553"/>
                <a:gd name="connsiteY550" fmla="*/ 473867 h 1393021"/>
                <a:gd name="connsiteX551" fmla="*/ 785569 w 1989553"/>
                <a:gd name="connsiteY551" fmla="*/ 470190 h 1393021"/>
                <a:gd name="connsiteX552" fmla="*/ 784531 w 1989553"/>
                <a:gd name="connsiteY552" fmla="*/ 476363 h 1393021"/>
                <a:gd name="connsiteX553" fmla="*/ 812906 w 1989553"/>
                <a:gd name="connsiteY553" fmla="*/ 499718 h 1393021"/>
                <a:gd name="connsiteX554" fmla="*/ 815506 w 1989553"/>
                <a:gd name="connsiteY554" fmla="*/ 506900 h 1393021"/>
                <a:gd name="connsiteX555" fmla="*/ 834127 w 1989553"/>
                <a:gd name="connsiteY555" fmla="*/ 521987 h 1393021"/>
                <a:gd name="connsiteX556" fmla="*/ 838604 w 1989553"/>
                <a:gd name="connsiteY556" fmla="*/ 516768 h 1393021"/>
                <a:gd name="connsiteX557" fmla="*/ 847958 w 1989553"/>
                <a:gd name="connsiteY557" fmla="*/ 515825 h 1393021"/>
                <a:gd name="connsiteX558" fmla="*/ 843033 w 1989553"/>
                <a:gd name="connsiteY558" fmla="*/ 506404 h 1393021"/>
                <a:gd name="connsiteX559" fmla="*/ 838118 w 1989553"/>
                <a:gd name="connsiteY559" fmla="*/ 500708 h 1393021"/>
                <a:gd name="connsiteX560" fmla="*/ 845005 w 1989553"/>
                <a:gd name="connsiteY560" fmla="*/ 504509 h 1393021"/>
                <a:gd name="connsiteX561" fmla="*/ 847462 w 1989553"/>
                <a:gd name="connsiteY561" fmla="*/ 511129 h 1393021"/>
                <a:gd name="connsiteX562" fmla="*/ 849920 w 1989553"/>
                <a:gd name="connsiteY562" fmla="*/ 515825 h 1393021"/>
                <a:gd name="connsiteX563" fmla="*/ 856320 w 1989553"/>
                <a:gd name="connsiteY563" fmla="*/ 518644 h 1393021"/>
                <a:gd name="connsiteX564" fmla="*/ 863207 w 1989553"/>
                <a:gd name="connsiteY564" fmla="*/ 517701 h 1393021"/>
                <a:gd name="connsiteX565" fmla="*/ 862217 w 1989553"/>
                <a:gd name="connsiteY565" fmla="*/ 508290 h 1393021"/>
                <a:gd name="connsiteX566" fmla="*/ 859759 w 1989553"/>
                <a:gd name="connsiteY566" fmla="*/ 497851 h 1393021"/>
                <a:gd name="connsiteX567" fmla="*/ 859759 w 1989553"/>
                <a:gd name="connsiteY567" fmla="*/ 488269 h 1393021"/>
                <a:gd name="connsiteX568" fmla="*/ 862712 w 1989553"/>
                <a:gd name="connsiteY568" fmla="*/ 502614 h 1393021"/>
                <a:gd name="connsiteX569" fmla="*/ 866646 w 1989553"/>
                <a:gd name="connsiteY569" fmla="*/ 510186 h 1393021"/>
                <a:gd name="connsiteX570" fmla="*/ 871570 w 1989553"/>
                <a:gd name="connsiteY570" fmla="*/ 520511 h 1393021"/>
                <a:gd name="connsiteX571" fmla="*/ 878457 w 1989553"/>
                <a:gd name="connsiteY571" fmla="*/ 520511 h 1393021"/>
                <a:gd name="connsiteX572" fmla="*/ 881409 w 1989553"/>
                <a:gd name="connsiteY572" fmla="*/ 528893 h 1393021"/>
                <a:gd name="connsiteX573" fmla="*/ 884381 w 1989553"/>
                <a:gd name="connsiteY573" fmla="*/ 533570 h 1393021"/>
                <a:gd name="connsiteX574" fmla="*/ 886715 w 1989553"/>
                <a:gd name="connsiteY574" fmla="*/ 539018 h 1393021"/>
                <a:gd name="connsiteX575" fmla="*/ 889277 w 1989553"/>
                <a:gd name="connsiteY575" fmla="*/ 547295 h 1393021"/>
                <a:gd name="connsiteX576" fmla="*/ 888782 w 1989553"/>
                <a:gd name="connsiteY576" fmla="*/ 552753 h 1393021"/>
                <a:gd name="connsiteX577" fmla="*/ 897640 w 1989553"/>
                <a:gd name="connsiteY577" fmla="*/ 557287 h 1393021"/>
                <a:gd name="connsiteX578" fmla="*/ 901574 w 1989553"/>
                <a:gd name="connsiteY578" fmla="*/ 565402 h 1393021"/>
                <a:gd name="connsiteX579" fmla="*/ 904526 w 1989553"/>
                <a:gd name="connsiteY579" fmla="*/ 571670 h 1393021"/>
                <a:gd name="connsiteX580" fmla="*/ 911413 w 1989553"/>
                <a:gd name="connsiteY580" fmla="*/ 577899 h 1393021"/>
                <a:gd name="connsiteX581" fmla="*/ 909442 w 1989553"/>
                <a:gd name="connsiteY581" fmla="*/ 582338 h 1393021"/>
                <a:gd name="connsiteX582" fmla="*/ 906984 w 1989553"/>
                <a:gd name="connsiteY582" fmla="*/ 576127 h 1393021"/>
                <a:gd name="connsiteX583" fmla="*/ 903479 w 1989553"/>
                <a:gd name="connsiteY583" fmla="*/ 581661 h 1393021"/>
                <a:gd name="connsiteX584" fmla="*/ 905508 w 1989553"/>
                <a:gd name="connsiteY584" fmla="*/ 588510 h 1393021"/>
                <a:gd name="connsiteX585" fmla="*/ 912394 w 1989553"/>
                <a:gd name="connsiteY585" fmla="*/ 584986 h 1393021"/>
                <a:gd name="connsiteX586" fmla="*/ 912851 w 1989553"/>
                <a:gd name="connsiteY586" fmla="*/ 592082 h 1393021"/>
                <a:gd name="connsiteX587" fmla="*/ 909937 w 1989553"/>
                <a:gd name="connsiteY587" fmla="*/ 596406 h 1393021"/>
                <a:gd name="connsiteX588" fmla="*/ 914852 w 1989553"/>
                <a:gd name="connsiteY588" fmla="*/ 601635 h 1393021"/>
                <a:gd name="connsiteX589" fmla="*/ 920271 w 1989553"/>
                <a:gd name="connsiteY589" fmla="*/ 590272 h 1393021"/>
                <a:gd name="connsiteX590" fmla="*/ 918300 w 1989553"/>
                <a:gd name="connsiteY590" fmla="*/ 597273 h 1393021"/>
                <a:gd name="connsiteX591" fmla="*/ 916328 w 1989553"/>
                <a:gd name="connsiteY591" fmla="*/ 606846 h 1393021"/>
                <a:gd name="connsiteX592" fmla="*/ 919281 w 1989553"/>
                <a:gd name="connsiteY592" fmla="*/ 613751 h 1393021"/>
                <a:gd name="connsiteX593" fmla="*/ 922729 w 1989553"/>
                <a:gd name="connsiteY593" fmla="*/ 608579 h 1393021"/>
                <a:gd name="connsiteX594" fmla="*/ 927644 w 1989553"/>
                <a:gd name="connsiteY594" fmla="*/ 612027 h 1393021"/>
                <a:gd name="connsiteX595" fmla="*/ 930101 w 1989553"/>
                <a:gd name="connsiteY595" fmla="*/ 603378 h 1393021"/>
                <a:gd name="connsiteX596" fmla="*/ 929606 w 1989553"/>
                <a:gd name="connsiteY596" fmla="*/ 597254 h 1393021"/>
                <a:gd name="connsiteX597" fmla="*/ 926663 w 1989553"/>
                <a:gd name="connsiteY597" fmla="*/ 588510 h 1393021"/>
                <a:gd name="connsiteX598" fmla="*/ 931577 w 1989553"/>
                <a:gd name="connsiteY598" fmla="*/ 596406 h 1393021"/>
                <a:gd name="connsiteX599" fmla="*/ 931577 w 1989553"/>
                <a:gd name="connsiteY599" fmla="*/ 607712 h 1393021"/>
                <a:gd name="connsiteX600" fmla="*/ 929120 w 1989553"/>
                <a:gd name="connsiteY600" fmla="*/ 613751 h 1393021"/>
                <a:gd name="connsiteX601" fmla="*/ 931873 w 1989553"/>
                <a:gd name="connsiteY601" fmla="*/ 627467 h 1393021"/>
                <a:gd name="connsiteX602" fmla="*/ 460319 w 1989553"/>
                <a:gd name="connsiteY602" fmla="*/ 1339966 h 1393021"/>
                <a:gd name="connsiteX603" fmla="*/ 461795 w 1989553"/>
                <a:gd name="connsiteY603" fmla="*/ 1334651 h 1393021"/>
                <a:gd name="connsiteX604" fmla="*/ 455394 w 1989553"/>
                <a:gd name="connsiteY604" fmla="*/ 1335718 h 1393021"/>
                <a:gd name="connsiteX605" fmla="*/ 460319 w 1989553"/>
                <a:gd name="connsiteY605" fmla="*/ 1339966 h 1393021"/>
                <a:gd name="connsiteX606" fmla="*/ 446431 w 1989553"/>
                <a:gd name="connsiteY606" fmla="*/ 1342595 h 1393021"/>
                <a:gd name="connsiteX607" fmla="*/ 449384 w 1989553"/>
                <a:gd name="connsiteY607" fmla="*/ 1338356 h 1393021"/>
                <a:gd name="connsiteX608" fmla="*/ 446431 w 1989553"/>
                <a:gd name="connsiteY608" fmla="*/ 1342595 h 1393021"/>
                <a:gd name="connsiteX609" fmla="*/ 486884 w 1989553"/>
                <a:gd name="connsiteY609" fmla="*/ 1351072 h 1393021"/>
                <a:gd name="connsiteX610" fmla="*/ 485407 w 1989553"/>
                <a:gd name="connsiteY610" fmla="*/ 1346319 h 1393021"/>
                <a:gd name="connsiteX611" fmla="*/ 479997 w 1989553"/>
                <a:gd name="connsiteY611" fmla="*/ 1345785 h 1393021"/>
                <a:gd name="connsiteX612" fmla="*/ 481959 w 1989553"/>
                <a:gd name="connsiteY612" fmla="*/ 1350548 h 1393021"/>
                <a:gd name="connsiteX613" fmla="*/ 486884 w 1989553"/>
                <a:gd name="connsiteY613" fmla="*/ 1351072 h 1393021"/>
                <a:gd name="connsiteX614" fmla="*/ 502619 w 1989553"/>
                <a:gd name="connsiteY614" fmla="*/ 1354768 h 1393021"/>
                <a:gd name="connsiteX615" fmla="*/ 496228 w 1989553"/>
                <a:gd name="connsiteY615" fmla="*/ 1352653 h 1393021"/>
                <a:gd name="connsiteX616" fmla="*/ 502619 w 1989553"/>
                <a:gd name="connsiteY616" fmla="*/ 1354768 h 1393021"/>
                <a:gd name="connsiteX617" fmla="*/ 510001 w 1989553"/>
                <a:gd name="connsiteY617" fmla="*/ 1363188 h 1393021"/>
                <a:gd name="connsiteX618" fmla="*/ 514916 w 1989553"/>
                <a:gd name="connsiteY618" fmla="*/ 1362140 h 1393021"/>
                <a:gd name="connsiteX619" fmla="*/ 510620 w 1989553"/>
                <a:gd name="connsiteY619" fmla="*/ 1357911 h 1393021"/>
                <a:gd name="connsiteX620" fmla="*/ 510001 w 1989553"/>
                <a:gd name="connsiteY620" fmla="*/ 1363188 h 1393021"/>
                <a:gd name="connsiteX621" fmla="*/ 521907 w 1989553"/>
                <a:gd name="connsiteY621" fmla="*/ 1392925 h 1393021"/>
                <a:gd name="connsiteX622" fmla="*/ 529785 w 1989553"/>
                <a:gd name="connsiteY622" fmla="*/ 1386162 h 1393021"/>
                <a:gd name="connsiteX623" fmla="*/ 536176 w 1989553"/>
                <a:gd name="connsiteY623" fmla="*/ 1383552 h 1393021"/>
                <a:gd name="connsiteX624" fmla="*/ 532737 w 1989553"/>
                <a:gd name="connsiteY624" fmla="*/ 1377809 h 1393021"/>
                <a:gd name="connsiteX625" fmla="*/ 529289 w 1989553"/>
                <a:gd name="connsiteY625" fmla="*/ 1373627 h 1393021"/>
                <a:gd name="connsiteX626" fmla="*/ 521907 w 1989553"/>
                <a:gd name="connsiteY626" fmla="*/ 1369960 h 1393021"/>
                <a:gd name="connsiteX627" fmla="*/ 519450 w 1989553"/>
                <a:gd name="connsiteY627" fmla="*/ 1374151 h 1393021"/>
                <a:gd name="connsiteX628" fmla="*/ 516011 w 1989553"/>
                <a:gd name="connsiteY628" fmla="*/ 1378333 h 1393021"/>
                <a:gd name="connsiteX629" fmla="*/ 518469 w 1989553"/>
                <a:gd name="connsiteY629" fmla="*/ 1384590 h 1393021"/>
                <a:gd name="connsiteX630" fmla="*/ 518469 w 1989553"/>
                <a:gd name="connsiteY630" fmla="*/ 1389800 h 1393021"/>
                <a:gd name="connsiteX631" fmla="*/ 1925359 w 1989553"/>
                <a:gd name="connsiteY631" fmla="*/ 960518 h 1393021"/>
                <a:gd name="connsiteX632" fmla="*/ 1931750 w 1989553"/>
                <a:gd name="connsiteY632" fmla="*/ 960509 h 1393021"/>
                <a:gd name="connsiteX633" fmla="*/ 1925359 w 1989553"/>
                <a:gd name="connsiteY633" fmla="*/ 960518 h 1393021"/>
                <a:gd name="connsiteX634" fmla="*/ -158 w 1989553"/>
                <a:gd name="connsiteY634" fmla="*/ 679807 h 1393021"/>
                <a:gd name="connsiteX635" fmla="*/ 5252 w 1989553"/>
                <a:gd name="connsiteY635" fmla="*/ 678178 h 1393021"/>
                <a:gd name="connsiteX636" fmla="*/ 10662 w 1989553"/>
                <a:gd name="connsiteY636" fmla="*/ 678178 h 1393021"/>
                <a:gd name="connsiteX637" fmla="*/ 5138 w 1989553"/>
                <a:gd name="connsiteY637" fmla="*/ 674816 h 1393021"/>
                <a:gd name="connsiteX638" fmla="*/ 328 w 1989553"/>
                <a:gd name="connsiteY638" fmla="*/ 674102 h 1393021"/>
                <a:gd name="connsiteX639" fmla="*/ -158 w 1989553"/>
                <a:gd name="connsiteY639" fmla="*/ 679807 h 1393021"/>
                <a:gd name="connsiteX640" fmla="*/ 1761310 w 1989553"/>
                <a:gd name="connsiteY640" fmla="*/ 1282006 h 1393021"/>
                <a:gd name="connsiteX641" fmla="*/ 1766377 w 1989553"/>
                <a:gd name="connsiteY641" fmla="*/ 1278749 h 1393021"/>
                <a:gd name="connsiteX642" fmla="*/ 1770320 w 1989553"/>
                <a:gd name="connsiteY642" fmla="*/ 1274939 h 1393021"/>
                <a:gd name="connsiteX643" fmla="*/ 1774016 w 1989553"/>
                <a:gd name="connsiteY643" fmla="*/ 1255203 h 1393021"/>
                <a:gd name="connsiteX644" fmla="*/ 1773607 w 1989553"/>
                <a:gd name="connsiteY644" fmla="*/ 1248431 h 1393021"/>
                <a:gd name="connsiteX645" fmla="*/ 1764939 w 1989553"/>
                <a:gd name="connsiteY645" fmla="*/ 1224332 h 1393021"/>
                <a:gd name="connsiteX646" fmla="*/ 1761415 w 1989553"/>
                <a:gd name="connsiteY646" fmla="*/ 1211807 h 1393021"/>
                <a:gd name="connsiteX647" fmla="*/ 1752280 w 1989553"/>
                <a:gd name="connsiteY647" fmla="*/ 1186937 h 1393021"/>
                <a:gd name="connsiteX648" fmla="*/ 1751871 w 1989553"/>
                <a:gd name="connsiteY648" fmla="*/ 1172164 h 1393021"/>
                <a:gd name="connsiteX649" fmla="*/ 1756223 w 1989553"/>
                <a:gd name="connsiteY649" fmla="*/ 1159534 h 1393021"/>
                <a:gd name="connsiteX650" fmla="*/ 1760977 w 1989553"/>
                <a:gd name="connsiteY650" fmla="*/ 1152981 h 1393021"/>
                <a:gd name="connsiteX651" fmla="*/ 1768263 w 1989553"/>
                <a:gd name="connsiteY651" fmla="*/ 1145094 h 1393021"/>
                <a:gd name="connsiteX652" fmla="*/ 1788761 w 1989553"/>
                <a:gd name="connsiteY652" fmla="*/ 1128044 h 1393021"/>
                <a:gd name="connsiteX653" fmla="*/ 1791723 w 1989553"/>
                <a:gd name="connsiteY653" fmla="*/ 1118367 h 1393021"/>
                <a:gd name="connsiteX654" fmla="*/ 1796876 w 1989553"/>
                <a:gd name="connsiteY654" fmla="*/ 1114985 h 1393021"/>
                <a:gd name="connsiteX655" fmla="*/ 1802667 w 1989553"/>
                <a:gd name="connsiteY655" fmla="*/ 1115214 h 1393021"/>
                <a:gd name="connsiteX656" fmla="*/ 1808697 w 1989553"/>
                <a:gd name="connsiteY656" fmla="*/ 1116204 h 1393021"/>
                <a:gd name="connsiteX657" fmla="*/ 1812126 w 1989553"/>
                <a:gd name="connsiteY657" fmla="*/ 1104879 h 1393021"/>
                <a:gd name="connsiteX658" fmla="*/ 1821965 w 1989553"/>
                <a:gd name="connsiteY658" fmla="*/ 1098307 h 1393021"/>
                <a:gd name="connsiteX659" fmla="*/ 1829842 w 1989553"/>
                <a:gd name="connsiteY659" fmla="*/ 1099507 h 1393021"/>
                <a:gd name="connsiteX660" fmla="*/ 1839682 w 1989553"/>
                <a:gd name="connsiteY660" fmla="*/ 1093564 h 1393021"/>
                <a:gd name="connsiteX661" fmla="*/ 1849016 w 1989553"/>
                <a:gd name="connsiteY661" fmla="*/ 1088392 h 1393021"/>
                <a:gd name="connsiteX662" fmla="*/ 1850235 w 1989553"/>
                <a:gd name="connsiteY662" fmla="*/ 1081134 h 1393021"/>
                <a:gd name="connsiteX663" fmla="*/ 1841520 w 1989553"/>
                <a:gd name="connsiteY663" fmla="*/ 1054625 h 1393021"/>
                <a:gd name="connsiteX664" fmla="*/ 1833281 w 1989553"/>
                <a:gd name="connsiteY664" fmla="*/ 1054016 h 1393021"/>
                <a:gd name="connsiteX665" fmla="*/ 1829347 w 1989553"/>
                <a:gd name="connsiteY665" fmla="*/ 1050320 h 1393021"/>
                <a:gd name="connsiteX666" fmla="*/ 1835738 w 1989553"/>
                <a:gd name="connsiteY666" fmla="*/ 1050930 h 1393021"/>
                <a:gd name="connsiteX667" fmla="*/ 1833281 w 1989553"/>
                <a:gd name="connsiteY667" fmla="*/ 1043519 h 1393021"/>
                <a:gd name="connsiteX668" fmla="*/ 1835253 w 1989553"/>
                <a:gd name="connsiteY668" fmla="*/ 1039176 h 1393021"/>
                <a:gd name="connsiteX669" fmla="*/ 1836729 w 1989553"/>
                <a:gd name="connsiteY669" fmla="*/ 1032956 h 1393021"/>
                <a:gd name="connsiteX670" fmla="*/ 1831318 w 1989553"/>
                <a:gd name="connsiteY670" fmla="*/ 1029832 h 1393021"/>
                <a:gd name="connsiteX671" fmla="*/ 1823441 w 1989553"/>
                <a:gd name="connsiteY671" fmla="*/ 1026079 h 1393021"/>
                <a:gd name="connsiteX672" fmla="*/ 1835253 w 1989553"/>
                <a:gd name="connsiteY672" fmla="*/ 1029832 h 1393021"/>
                <a:gd name="connsiteX673" fmla="*/ 1834757 w 1989553"/>
                <a:gd name="connsiteY673" fmla="*/ 1024822 h 1393021"/>
                <a:gd name="connsiteX674" fmla="*/ 1831318 w 1989553"/>
                <a:gd name="connsiteY674" fmla="*/ 1016021 h 1393021"/>
                <a:gd name="connsiteX675" fmla="*/ 1832795 w 1989553"/>
                <a:gd name="connsiteY675" fmla="*/ 1006534 h 1393021"/>
                <a:gd name="connsiteX676" fmla="*/ 1836357 w 1989553"/>
                <a:gd name="connsiteY676" fmla="*/ 1002467 h 1393021"/>
                <a:gd name="connsiteX677" fmla="*/ 1835738 w 1989553"/>
                <a:gd name="connsiteY677" fmla="*/ 1008439 h 1393021"/>
                <a:gd name="connsiteX678" fmla="*/ 1836234 w 1989553"/>
                <a:gd name="connsiteY678" fmla="*/ 1018545 h 1393021"/>
                <a:gd name="connsiteX679" fmla="*/ 1839186 w 1989553"/>
                <a:gd name="connsiteY679" fmla="*/ 1026708 h 1393021"/>
                <a:gd name="connsiteX680" fmla="*/ 1843120 w 1989553"/>
                <a:gd name="connsiteY680" fmla="*/ 1031080 h 1393021"/>
                <a:gd name="connsiteX681" fmla="*/ 1840663 w 1989553"/>
                <a:gd name="connsiteY681" fmla="*/ 1041662 h 1393021"/>
                <a:gd name="connsiteX682" fmla="*/ 1839767 w 1989553"/>
                <a:gd name="connsiteY682" fmla="*/ 1047358 h 1393021"/>
                <a:gd name="connsiteX683" fmla="*/ 1843701 w 1989553"/>
                <a:gd name="connsiteY683" fmla="*/ 1040424 h 1393021"/>
                <a:gd name="connsiteX684" fmla="*/ 1853064 w 1989553"/>
                <a:gd name="connsiteY684" fmla="*/ 1030499 h 1393021"/>
                <a:gd name="connsiteX685" fmla="*/ 1857455 w 1989553"/>
                <a:gd name="connsiteY685" fmla="*/ 1017973 h 1393021"/>
                <a:gd name="connsiteX686" fmla="*/ 1850788 w 1989553"/>
                <a:gd name="connsiteY686" fmla="*/ 1012363 h 1393021"/>
                <a:gd name="connsiteX687" fmla="*/ 1847635 w 1989553"/>
                <a:gd name="connsiteY687" fmla="*/ 1001200 h 1393021"/>
                <a:gd name="connsiteX688" fmla="*/ 1851569 w 1989553"/>
                <a:gd name="connsiteY688" fmla="*/ 1004248 h 1393021"/>
                <a:gd name="connsiteX689" fmla="*/ 1858836 w 1989553"/>
                <a:gd name="connsiteY689" fmla="*/ 1009991 h 1393021"/>
                <a:gd name="connsiteX690" fmla="*/ 1867438 w 1989553"/>
                <a:gd name="connsiteY690" fmla="*/ 1000400 h 1393021"/>
                <a:gd name="connsiteX691" fmla="*/ 1875343 w 1989553"/>
                <a:gd name="connsiteY691" fmla="*/ 979797 h 1393021"/>
                <a:gd name="connsiteX692" fmla="*/ 1869676 w 1989553"/>
                <a:gd name="connsiteY692" fmla="*/ 978616 h 1393021"/>
                <a:gd name="connsiteX693" fmla="*/ 1888383 w 1989553"/>
                <a:gd name="connsiteY693" fmla="*/ 971872 h 1393021"/>
                <a:gd name="connsiteX694" fmla="*/ 1902004 w 1989553"/>
                <a:gd name="connsiteY694" fmla="*/ 969805 h 1393021"/>
                <a:gd name="connsiteX695" fmla="*/ 1907100 w 1989553"/>
                <a:gd name="connsiteY695" fmla="*/ 965748 h 1393021"/>
                <a:gd name="connsiteX696" fmla="*/ 1891326 w 1989553"/>
                <a:gd name="connsiteY696" fmla="*/ 967186 h 1393021"/>
                <a:gd name="connsiteX697" fmla="*/ 1876572 w 1989553"/>
                <a:gd name="connsiteY697" fmla="*/ 969919 h 1393021"/>
                <a:gd name="connsiteX698" fmla="*/ 1880506 w 1989553"/>
                <a:gd name="connsiteY698" fmla="*/ 966014 h 1393021"/>
                <a:gd name="connsiteX699" fmla="*/ 1892498 w 1989553"/>
                <a:gd name="connsiteY699" fmla="*/ 963004 h 1393021"/>
                <a:gd name="connsiteX700" fmla="*/ 1908595 w 1989553"/>
                <a:gd name="connsiteY700" fmla="*/ 961728 h 1393021"/>
                <a:gd name="connsiteX701" fmla="*/ 1914358 w 1989553"/>
                <a:gd name="connsiteY701" fmla="*/ 960528 h 1393021"/>
                <a:gd name="connsiteX702" fmla="*/ 1916901 w 1989553"/>
                <a:gd name="connsiteY702" fmla="*/ 951460 h 1393021"/>
                <a:gd name="connsiteX703" fmla="*/ 1917625 w 1989553"/>
                <a:gd name="connsiteY703" fmla="*/ 957937 h 1393021"/>
                <a:gd name="connsiteX704" fmla="*/ 1927731 w 1989553"/>
                <a:gd name="connsiteY704" fmla="*/ 950269 h 1393021"/>
                <a:gd name="connsiteX705" fmla="*/ 1940428 w 1989553"/>
                <a:gd name="connsiteY705" fmla="*/ 952251 h 1393021"/>
                <a:gd name="connsiteX706" fmla="*/ 1939218 w 1989553"/>
                <a:gd name="connsiteY706" fmla="*/ 942926 h 1393021"/>
                <a:gd name="connsiteX707" fmla="*/ 1937275 w 1989553"/>
                <a:gd name="connsiteY707" fmla="*/ 947974 h 1393021"/>
                <a:gd name="connsiteX708" fmla="*/ 1930683 w 1989553"/>
                <a:gd name="connsiteY708" fmla="*/ 950269 h 1393021"/>
                <a:gd name="connsiteX709" fmla="*/ 1928893 w 1989553"/>
                <a:gd name="connsiteY709" fmla="*/ 942507 h 1393021"/>
                <a:gd name="connsiteX710" fmla="*/ 1920835 w 1989553"/>
                <a:gd name="connsiteY710" fmla="*/ 938754 h 1393021"/>
                <a:gd name="connsiteX711" fmla="*/ 1925340 w 1989553"/>
                <a:gd name="connsiteY711" fmla="*/ 936020 h 1393021"/>
                <a:gd name="connsiteX712" fmla="*/ 1928931 w 1989553"/>
                <a:gd name="connsiteY712" fmla="*/ 931324 h 1393021"/>
                <a:gd name="connsiteX713" fmla="*/ 1926997 w 1989553"/>
                <a:gd name="connsiteY713" fmla="*/ 925019 h 1393021"/>
                <a:gd name="connsiteX714" fmla="*/ 1930226 w 1989553"/>
                <a:gd name="connsiteY714" fmla="*/ 915417 h 1393021"/>
                <a:gd name="connsiteX715" fmla="*/ 1935027 w 1989553"/>
                <a:gd name="connsiteY715" fmla="*/ 911674 h 1393021"/>
                <a:gd name="connsiteX716" fmla="*/ 1935608 w 1989553"/>
                <a:gd name="connsiteY716" fmla="*/ 906054 h 1393021"/>
                <a:gd name="connsiteX717" fmla="*/ 1939046 w 1989553"/>
                <a:gd name="connsiteY717" fmla="*/ 902644 h 1393021"/>
                <a:gd name="connsiteX718" fmla="*/ 1953896 w 1989553"/>
                <a:gd name="connsiteY718" fmla="*/ 898825 h 1393021"/>
                <a:gd name="connsiteX719" fmla="*/ 1957039 w 1989553"/>
                <a:gd name="connsiteY719" fmla="*/ 891138 h 1393021"/>
                <a:gd name="connsiteX720" fmla="*/ 1961678 w 1989553"/>
                <a:gd name="connsiteY720" fmla="*/ 893062 h 1393021"/>
                <a:gd name="connsiteX721" fmla="*/ 1965116 w 1989553"/>
                <a:gd name="connsiteY721" fmla="*/ 888928 h 1393021"/>
                <a:gd name="connsiteX722" fmla="*/ 1965611 w 1989553"/>
                <a:gd name="connsiteY722" fmla="*/ 893748 h 1393021"/>
                <a:gd name="connsiteX723" fmla="*/ 1968564 w 1989553"/>
                <a:gd name="connsiteY723" fmla="*/ 889624 h 1393021"/>
                <a:gd name="connsiteX724" fmla="*/ 1977775 w 1989553"/>
                <a:gd name="connsiteY724" fmla="*/ 886614 h 1393021"/>
                <a:gd name="connsiteX725" fmla="*/ 1984795 w 1989553"/>
                <a:gd name="connsiteY725" fmla="*/ 883404 h 1393021"/>
                <a:gd name="connsiteX726" fmla="*/ 1989395 w 1989553"/>
                <a:gd name="connsiteY726" fmla="*/ 880537 h 1393021"/>
                <a:gd name="connsiteX727" fmla="*/ 1987071 w 1989553"/>
                <a:gd name="connsiteY727" fmla="*/ 874136 h 1393021"/>
                <a:gd name="connsiteX728" fmla="*/ 1982261 w 1989553"/>
                <a:gd name="connsiteY728" fmla="*/ 873050 h 1393021"/>
                <a:gd name="connsiteX729" fmla="*/ 1981766 w 1989553"/>
                <a:gd name="connsiteY729" fmla="*/ 868240 h 1393021"/>
                <a:gd name="connsiteX730" fmla="*/ 1981918 w 1989553"/>
                <a:gd name="connsiteY730" fmla="*/ 863182 h 1393021"/>
                <a:gd name="connsiteX731" fmla="*/ 1977213 w 1989553"/>
                <a:gd name="connsiteY731" fmla="*/ 860763 h 1393021"/>
                <a:gd name="connsiteX732" fmla="*/ 1975661 w 1989553"/>
                <a:gd name="connsiteY732" fmla="*/ 855982 h 1393021"/>
                <a:gd name="connsiteX733" fmla="*/ 1975889 w 1989553"/>
                <a:gd name="connsiteY733" fmla="*/ 827568 h 1393021"/>
                <a:gd name="connsiteX734" fmla="*/ 1972431 w 1989553"/>
                <a:gd name="connsiteY734" fmla="*/ 823873 h 1393021"/>
                <a:gd name="connsiteX735" fmla="*/ 1968412 w 1989553"/>
                <a:gd name="connsiteY735" fmla="*/ 820577 h 1393021"/>
                <a:gd name="connsiteX736" fmla="*/ 1963840 w 1989553"/>
                <a:gd name="connsiteY736" fmla="*/ 821987 h 1393021"/>
                <a:gd name="connsiteX737" fmla="*/ 1958973 w 1989553"/>
                <a:gd name="connsiteY737" fmla="*/ 823949 h 1393021"/>
                <a:gd name="connsiteX738" fmla="*/ 1954982 w 1989553"/>
                <a:gd name="connsiteY738" fmla="*/ 820006 h 1393021"/>
                <a:gd name="connsiteX739" fmla="*/ 1939380 w 1989553"/>
                <a:gd name="connsiteY739" fmla="*/ 836551 h 1393021"/>
                <a:gd name="connsiteX740" fmla="*/ 1938399 w 1989553"/>
                <a:gd name="connsiteY740" fmla="*/ 843247 h 1393021"/>
                <a:gd name="connsiteX741" fmla="*/ 1935151 w 1989553"/>
                <a:gd name="connsiteY741" fmla="*/ 847018 h 1393021"/>
                <a:gd name="connsiteX742" fmla="*/ 1934732 w 1989553"/>
                <a:gd name="connsiteY742" fmla="*/ 851781 h 1393021"/>
                <a:gd name="connsiteX743" fmla="*/ 1934265 w 1989553"/>
                <a:gd name="connsiteY743" fmla="*/ 856543 h 1393021"/>
                <a:gd name="connsiteX744" fmla="*/ 1930636 w 1989553"/>
                <a:gd name="connsiteY744" fmla="*/ 861116 h 1393021"/>
                <a:gd name="connsiteX745" fmla="*/ 1927473 w 1989553"/>
                <a:gd name="connsiteY745" fmla="*/ 865345 h 1393021"/>
                <a:gd name="connsiteX746" fmla="*/ 1925569 w 1989553"/>
                <a:gd name="connsiteY746" fmla="*/ 869955 h 1393021"/>
                <a:gd name="connsiteX747" fmla="*/ 1920615 w 1989553"/>
                <a:gd name="connsiteY747" fmla="*/ 871041 h 1393021"/>
                <a:gd name="connsiteX748" fmla="*/ 1915853 w 1989553"/>
                <a:gd name="connsiteY748" fmla="*/ 871336 h 1393021"/>
                <a:gd name="connsiteX749" fmla="*/ 1914481 w 1989553"/>
                <a:gd name="connsiteY749" fmla="*/ 876489 h 1393021"/>
                <a:gd name="connsiteX750" fmla="*/ 1901565 w 1989553"/>
                <a:gd name="connsiteY750" fmla="*/ 876698 h 1393021"/>
                <a:gd name="connsiteX751" fmla="*/ 1895212 w 1989553"/>
                <a:gd name="connsiteY751" fmla="*/ 876441 h 1393021"/>
                <a:gd name="connsiteX752" fmla="*/ 1887649 w 1989553"/>
                <a:gd name="connsiteY752" fmla="*/ 876451 h 1393021"/>
                <a:gd name="connsiteX753" fmla="*/ 1874676 w 1989553"/>
                <a:gd name="connsiteY753" fmla="*/ 876794 h 1393021"/>
                <a:gd name="connsiteX754" fmla="*/ 1866695 w 1989553"/>
                <a:gd name="connsiteY754" fmla="*/ 876927 h 1393021"/>
                <a:gd name="connsiteX755" fmla="*/ 1861818 w 1989553"/>
                <a:gd name="connsiteY755" fmla="*/ 876794 h 1393021"/>
                <a:gd name="connsiteX756" fmla="*/ 1856760 w 1989553"/>
                <a:gd name="connsiteY756" fmla="*/ 877327 h 1393021"/>
                <a:gd name="connsiteX757" fmla="*/ 1851569 w 1989553"/>
                <a:gd name="connsiteY757" fmla="*/ 880642 h 1393021"/>
                <a:gd name="connsiteX758" fmla="*/ 1843968 w 1989553"/>
                <a:gd name="connsiteY758" fmla="*/ 888071 h 1393021"/>
                <a:gd name="connsiteX759" fmla="*/ 1840920 w 1989553"/>
                <a:gd name="connsiteY759" fmla="*/ 891938 h 1393021"/>
                <a:gd name="connsiteX760" fmla="*/ 1836043 w 1989553"/>
                <a:gd name="connsiteY760" fmla="*/ 895291 h 1393021"/>
                <a:gd name="connsiteX761" fmla="*/ 1831852 w 1989553"/>
                <a:gd name="connsiteY761" fmla="*/ 899977 h 1393021"/>
                <a:gd name="connsiteX762" fmla="*/ 1827642 w 1989553"/>
                <a:gd name="connsiteY762" fmla="*/ 907217 h 1393021"/>
                <a:gd name="connsiteX763" fmla="*/ 1795685 w 1989553"/>
                <a:gd name="connsiteY763" fmla="*/ 908350 h 1393021"/>
                <a:gd name="connsiteX764" fmla="*/ 1787161 w 1989553"/>
                <a:gd name="connsiteY764" fmla="*/ 912560 h 1393021"/>
                <a:gd name="connsiteX765" fmla="*/ 1789552 w 1989553"/>
                <a:gd name="connsiteY765" fmla="*/ 917018 h 1393021"/>
                <a:gd name="connsiteX766" fmla="*/ 1790094 w 1989553"/>
                <a:gd name="connsiteY766" fmla="*/ 922409 h 1393021"/>
                <a:gd name="connsiteX767" fmla="*/ 1790485 w 1989553"/>
                <a:gd name="connsiteY767" fmla="*/ 927200 h 1393021"/>
                <a:gd name="connsiteX768" fmla="*/ 1772616 w 1989553"/>
                <a:gd name="connsiteY768" fmla="*/ 936411 h 1393021"/>
                <a:gd name="connsiteX769" fmla="*/ 1753271 w 1989553"/>
                <a:gd name="connsiteY769" fmla="*/ 940383 h 1393021"/>
                <a:gd name="connsiteX770" fmla="*/ 1746051 w 1989553"/>
                <a:gd name="connsiteY770" fmla="*/ 945212 h 1393021"/>
                <a:gd name="connsiteX771" fmla="*/ 1734278 w 1989553"/>
                <a:gd name="connsiteY771" fmla="*/ 952393 h 1393021"/>
                <a:gd name="connsiteX772" fmla="*/ 1722476 w 1989553"/>
                <a:gd name="connsiteY772" fmla="*/ 946136 h 1393021"/>
                <a:gd name="connsiteX773" fmla="*/ 1722134 w 1989553"/>
                <a:gd name="connsiteY773" fmla="*/ 941078 h 1393021"/>
                <a:gd name="connsiteX774" fmla="*/ 1727134 w 1989553"/>
                <a:gd name="connsiteY774" fmla="*/ 936877 h 1393021"/>
                <a:gd name="connsiteX775" fmla="*/ 1730249 w 1989553"/>
                <a:gd name="connsiteY775" fmla="*/ 932820 h 1393021"/>
                <a:gd name="connsiteX776" fmla="*/ 1733135 w 1989553"/>
                <a:gd name="connsiteY776" fmla="*/ 928152 h 1393021"/>
                <a:gd name="connsiteX777" fmla="*/ 1734030 w 1989553"/>
                <a:gd name="connsiteY777" fmla="*/ 923304 h 1393021"/>
                <a:gd name="connsiteX778" fmla="*/ 1738831 w 1989553"/>
                <a:gd name="connsiteY778" fmla="*/ 909359 h 1393021"/>
                <a:gd name="connsiteX779" fmla="*/ 1733554 w 1989553"/>
                <a:gd name="connsiteY779" fmla="*/ 876794 h 1393021"/>
                <a:gd name="connsiteX780" fmla="*/ 1732249 w 1989553"/>
                <a:gd name="connsiteY780" fmla="*/ 868917 h 1393021"/>
                <a:gd name="connsiteX781" fmla="*/ 1716323 w 1989553"/>
                <a:gd name="connsiteY781" fmla="*/ 858620 h 1393021"/>
                <a:gd name="connsiteX782" fmla="*/ 1717152 w 1989553"/>
                <a:gd name="connsiteY782" fmla="*/ 853229 h 1393021"/>
                <a:gd name="connsiteX783" fmla="*/ 1712666 w 1989553"/>
                <a:gd name="connsiteY783" fmla="*/ 850514 h 1393021"/>
                <a:gd name="connsiteX784" fmla="*/ 1707694 w 1989553"/>
                <a:gd name="connsiteY784" fmla="*/ 850381 h 1393021"/>
                <a:gd name="connsiteX785" fmla="*/ 1705817 w 1989553"/>
                <a:gd name="connsiteY785" fmla="*/ 845685 h 1393021"/>
                <a:gd name="connsiteX786" fmla="*/ 1705655 w 1989553"/>
                <a:gd name="connsiteY786" fmla="*/ 840522 h 1393021"/>
                <a:gd name="connsiteX787" fmla="*/ 1700883 w 1989553"/>
                <a:gd name="connsiteY787" fmla="*/ 841227 h 1393021"/>
                <a:gd name="connsiteX788" fmla="*/ 1695159 w 1989553"/>
                <a:gd name="connsiteY788" fmla="*/ 837998 h 1393021"/>
                <a:gd name="connsiteX789" fmla="*/ 1693568 w 1989553"/>
                <a:gd name="connsiteY789" fmla="*/ 831874 h 1393021"/>
                <a:gd name="connsiteX790" fmla="*/ 1674709 w 1989553"/>
                <a:gd name="connsiteY790" fmla="*/ 820244 h 1393021"/>
                <a:gd name="connsiteX791" fmla="*/ 1670575 w 1989553"/>
                <a:gd name="connsiteY791" fmla="*/ 817539 h 1393021"/>
                <a:gd name="connsiteX792" fmla="*/ 1662383 w 1989553"/>
                <a:gd name="connsiteY792" fmla="*/ 812757 h 1393021"/>
                <a:gd name="connsiteX793" fmla="*/ 1647829 w 1989553"/>
                <a:gd name="connsiteY793" fmla="*/ 804184 h 1393021"/>
                <a:gd name="connsiteX794" fmla="*/ 1641628 w 1989553"/>
                <a:gd name="connsiteY794" fmla="*/ 800841 h 1393021"/>
                <a:gd name="connsiteX795" fmla="*/ 1635466 w 1989553"/>
                <a:gd name="connsiteY795" fmla="*/ 797136 h 1393021"/>
                <a:gd name="connsiteX796" fmla="*/ 1629227 w 1989553"/>
                <a:gd name="connsiteY796" fmla="*/ 799355 h 1393021"/>
                <a:gd name="connsiteX797" fmla="*/ 1619511 w 1989553"/>
                <a:gd name="connsiteY797" fmla="*/ 805337 h 1393021"/>
                <a:gd name="connsiteX798" fmla="*/ 1614539 w 1989553"/>
                <a:gd name="connsiteY798" fmla="*/ 804489 h 1393021"/>
                <a:gd name="connsiteX799" fmla="*/ 1609634 w 1989553"/>
                <a:gd name="connsiteY799" fmla="*/ 804318 h 1393021"/>
                <a:gd name="connsiteX800" fmla="*/ 1603804 w 1989553"/>
                <a:gd name="connsiteY800" fmla="*/ 802251 h 1393021"/>
                <a:gd name="connsiteX801" fmla="*/ 1598956 w 1989553"/>
                <a:gd name="connsiteY801" fmla="*/ 801641 h 1393021"/>
                <a:gd name="connsiteX802" fmla="*/ 1594603 w 1989553"/>
                <a:gd name="connsiteY802" fmla="*/ 798670 h 1393021"/>
                <a:gd name="connsiteX803" fmla="*/ 1589650 w 1989553"/>
                <a:gd name="connsiteY803" fmla="*/ 800889 h 1393021"/>
                <a:gd name="connsiteX804" fmla="*/ 1584764 w 1989553"/>
                <a:gd name="connsiteY804" fmla="*/ 803480 h 1393021"/>
                <a:gd name="connsiteX805" fmla="*/ 1580249 w 1989553"/>
                <a:gd name="connsiteY805" fmla="*/ 801794 h 1393021"/>
                <a:gd name="connsiteX806" fmla="*/ 1576163 w 1989553"/>
                <a:gd name="connsiteY806" fmla="*/ 798936 h 1393021"/>
                <a:gd name="connsiteX807" fmla="*/ 1572105 w 1989553"/>
                <a:gd name="connsiteY807" fmla="*/ 795974 h 1393021"/>
                <a:gd name="connsiteX808" fmla="*/ 1567352 w 1989553"/>
                <a:gd name="connsiteY808" fmla="*/ 793955 h 1393021"/>
                <a:gd name="connsiteX809" fmla="*/ 1560104 w 1989553"/>
                <a:gd name="connsiteY809" fmla="*/ 789621 h 1393021"/>
                <a:gd name="connsiteX810" fmla="*/ 1554722 w 1989553"/>
                <a:gd name="connsiteY810" fmla="*/ 788716 h 1393021"/>
                <a:gd name="connsiteX811" fmla="*/ 1549883 w 1989553"/>
                <a:gd name="connsiteY811" fmla="*/ 791573 h 1393021"/>
                <a:gd name="connsiteX812" fmla="*/ 1545302 w 1989553"/>
                <a:gd name="connsiteY812" fmla="*/ 789535 h 1393021"/>
                <a:gd name="connsiteX813" fmla="*/ 1538692 w 1989553"/>
                <a:gd name="connsiteY813" fmla="*/ 788554 h 1393021"/>
                <a:gd name="connsiteX814" fmla="*/ 1533576 w 1989553"/>
                <a:gd name="connsiteY814" fmla="*/ 787259 h 1393021"/>
                <a:gd name="connsiteX815" fmla="*/ 1530948 w 1989553"/>
                <a:gd name="connsiteY815" fmla="*/ 783049 h 1393021"/>
                <a:gd name="connsiteX816" fmla="*/ 1529986 w 1989553"/>
                <a:gd name="connsiteY816" fmla="*/ 777229 h 1393021"/>
                <a:gd name="connsiteX817" fmla="*/ 1528814 w 1989553"/>
                <a:gd name="connsiteY817" fmla="*/ 772590 h 1393021"/>
                <a:gd name="connsiteX818" fmla="*/ 1523756 w 1989553"/>
                <a:gd name="connsiteY818" fmla="*/ 770390 h 1393021"/>
                <a:gd name="connsiteX819" fmla="*/ 1523318 w 1989553"/>
                <a:gd name="connsiteY819" fmla="*/ 779772 h 1393021"/>
                <a:gd name="connsiteX820" fmla="*/ 1236425 w 1989553"/>
                <a:gd name="connsiteY820" fmla="*/ 779782 h 1393021"/>
                <a:gd name="connsiteX821" fmla="*/ 1057431 w 1989553"/>
                <a:gd name="connsiteY821" fmla="*/ 779696 h 1393021"/>
                <a:gd name="connsiteX822" fmla="*/ 1062622 w 1989553"/>
                <a:gd name="connsiteY822" fmla="*/ 783992 h 1393021"/>
                <a:gd name="connsiteX823" fmla="*/ 1058231 w 1989553"/>
                <a:gd name="connsiteY823" fmla="*/ 787459 h 1393021"/>
                <a:gd name="connsiteX824" fmla="*/ 1060108 w 1989553"/>
                <a:gd name="connsiteY824" fmla="*/ 793440 h 1393021"/>
                <a:gd name="connsiteX825" fmla="*/ 1053812 w 1989553"/>
                <a:gd name="connsiteY825" fmla="*/ 799127 h 1393021"/>
                <a:gd name="connsiteX826" fmla="*/ 1045373 w 1989553"/>
                <a:gd name="connsiteY826" fmla="*/ 797050 h 1393021"/>
                <a:gd name="connsiteX827" fmla="*/ 1033819 w 1989553"/>
                <a:gd name="connsiteY827" fmla="*/ 792288 h 1393021"/>
                <a:gd name="connsiteX828" fmla="*/ 1033485 w 1989553"/>
                <a:gd name="connsiteY828" fmla="*/ 797441 h 1393021"/>
                <a:gd name="connsiteX829" fmla="*/ 1033343 w 1989553"/>
                <a:gd name="connsiteY829" fmla="*/ 805832 h 1393021"/>
                <a:gd name="connsiteX830" fmla="*/ 1038229 w 1989553"/>
                <a:gd name="connsiteY830" fmla="*/ 812471 h 1393021"/>
                <a:gd name="connsiteX831" fmla="*/ 1041934 w 1989553"/>
                <a:gd name="connsiteY831" fmla="*/ 827111 h 1393021"/>
                <a:gd name="connsiteX832" fmla="*/ 1046697 w 1989553"/>
                <a:gd name="connsiteY832" fmla="*/ 829731 h 1393021"/>
                <a:gd name="connsiteX833" fmla="*/ 1044401 w 1989553"/>
                <a:gd name="connsiteY833" fmla="*/ 836779 h 1393021"/>
                <a:gd name="connsiteX834" fmla="*/ 1044220 w 1989553"/>
                <a:gd name="connsiteY834" fmla="*/ 847057 h 1393021"/>
                <a:gd name="connsiteX835" fmla="*/ 1045344 w 1989553"/>
                <a:gd name="connsiteY835" fmla="*/ 860249 h 1393021"/>
                <a:gd name="connsiteX836" fmla="*/ 1044782 w 1989553"/>
                <a:gd name="connsiteY836" fmla="*/ 876794 h 1393021"/>
                <a:gd name="connsiteX837" fmla="*/ 1044353 w 1989553"/>
                <a:gd name="connsiteY837" fmla="*/ 884995 h 1393021"/>
                <a:gd name="connsiteX838" fmla="*/ 1042449 w 1989553"/>
                <a:gd name="connsiteY838" fmla="*/ 903254 h 1393021"/>
                <a:gd name="connsiteX839" fmla="*/ 1041468 w 1989553"/>
                <a:gd name="connsiteY839" fmla="*/ 908902 h 1393021"/>
                <a:gd name="connsiteX840" fmla="*/ 1038601 w 1989553"/>
                <a:gd name="connsiteY840" fmla="*/ 917294 h 1393021"/>
                <a:gd name="connsiteX841" fmla="*/ 1035914 w 1989553"/>
                <a:gd name="connsiteY841" fmla="*/ 927152 h 1393021"/>
                <a:gd name="connsiteX842" fmla="*/ 1037438 w 1989553"/>
                <a:gd name="connsiteY842" fmla="*/ 936725 h 1393021"/>
                <a:gd name="connsiteX843" fmla="*/ 1040191 w 1989553"/>
                <a:gd name="connsiteY843" fmla="*/ 945050 h 1393021"/>
                <a:gd name="connsiteX844" fmla="*/ 1041496 w 1989553"/>
                <a:gd name="connsiteY844" fmla="*/ 949650 h 1393021"/>
                <a:gd name="connsiteX845" fmla="*/ 1044335 w 1989553"/>
                <a:gd name="connsiteY845" fmla="*/ 957080 h 1393021"/>
                <a:gd name="connsiteX846" fmla="*/ 1042344 w 1989553"/>
                <a:gd name="connsiteY846" fmla="*/ 964909 h 1393021"/>
                <a:gd name="connsiteX847" fmla="*/ 1038762 w 1989553"/>
                <a:gd name="connsiteY847" fmla="*/ 976482 h 1393021"/>
                <a:gd name="connsiteX848" fmla="*/ 1039772 w 1989553"/>
                <a:gd name="connsiteY848" fmla="*/ 984198 h 1393021"/>
                <a:gd name="connsiteX849" fmla="*/ 1048021 w 1989553"/>
                <a:gd name="connsiteY849" fmla="*/ 992875 h 1393021"/>
                <a:gd name="connsiteX850" fmla="*/ 1050354 w 1989553"/>
                <a:gd name="connsiteY850" fmla="*/ 1012991 h 1393021"/>
                <a:gd name="connsiteX851" fmla="*/ 1062299 w 1989553"/>
                <a:gd name="connsiteY851" fmla="*/ 1026889 h 1393021"/>
                <a:gd name="connsiteX852" fmla="*/ 1062070 w 1989553"/>
                <a:gd name="connsiteY852" fmla="*/ 1032528 h 1393021"/>
                <a:gd name="connsiteX853" fmla="*/ 1069985 w 1989553"/>
                <a:gd name="connsiteY853" fmla="*/ 1034775 h 1393021"/>
                <a:gd name="connsiteX854" fmla="*/ 1071776 w 1989553"/>
                <a:gd name="connsiteY854" fmla="*/ 1029213 h 1393021"/>
                <a:gd name="connsiteX855" fmla="*/ 1073748 w 1989553"/>
                <a:gd name="connsiteY855" fmla="*/ 1033575 h 1393021"/>
                <a:gd name="connsiteX856" fmla="*/ 1078672 w 1989553"/>
                <a:gd name="connsiteY856" fmla="*/ 1042900 h 1393021"/>
                <a:gd name="connsiteX857" fmla="*/ 1074243 w 1989553"/>
                <a:gd name="connsiteY857" fmla="*/ 1041043 h 1393021"/>
                <a:gd name="connsiteX858" fmla="*/ 1070281 w 1989553"/>
                <a:gd name="connsiteY858" fmla="*/ 1037614 h 1393021"/>
                <a:gd name="connsiteX859" fmla="*/ 1071386 w 1989553"/>
                <a:gd name="connsiteY859" fmla="*/ 1048834 h 1393021"/>
                <a:gd name="connsiteX860" fmla="*/ 1077834 w 1989553"/>
                <a:gd name="connsiteY860" fmla="*/ 1054559 h 1393021"/>
                <a:gd name="connsiteX861" fmla="*/ 1081777 w 1989553"/>
                <a:gd name="connsiteY861" fmla="*/ 1057673 h 1393021"/>
                <a:gd name="connsiteX862" fmla="*/ 1080749 w 1989553"/>
                <a:gd name="connsiteY862" fmla="*/ 1067770 h 1393021"/>
                <a:gd name="connsiteX863" fmla="*/ 1089521 w 1989553"/>
                <a:gd name="connsiteY863" fmla="*/ 1078838 h 1393021"/>
                <a:gd name="connsiteX864" fmla="*/ 1097160 w 1989553"/>
                <a:gd name="connsiteY864" fmla="*/ 1085696 h 1393021"/>
                <a:gd name="connsiteX865" fmla="*/ 1101142 w 1989553"/>
                <a:gd name="connsiteY865" fmla="*/ 1091668 h 1393021"/>
                <a:gd name="connsiteX866" fmla="*/ 1101103 w 1989553"/>
                <a:gd name="connsiteY866" fmla="*/ 1103184 h 1393021"/>
                <a:gd name="connsiteX867" fmla="*/ 1122716 w 1989553"/>
                <a:gd name="connsiteY867" fmla="*/ 1108470 h 1393021"/>
                <a:gd name="connsiteX868" fmla="*/ 1126250 w 1989553"/>
                <a:gd name="connsiteY868" fmla="*/ 1112490 h 1393021"/>
                <a:gd name="connsiteX869" fmla="*/ 1136851 w 1989553"/>
                <a:gd name="connsiteY869" fmla="*/ 1114490 h 1393021"/>
                <a:gd name="connsiteX870" fmla="*/ 1143604 w 1989553"/>
                <a:gd name="connsiteY870" fmla="*/ 1117357 h 1393021"/>
                <a:gd name="connsiteX871" fmla="*/ 1151738 w 1989553"/>
                <a:gd name="connsiteY871" fmla="*/ 1127596 h 1393021"/>
                <a:gd name="connsiteX872" fmla="*/ 1157377 w 1989553"/>
                <a:gd name="connsiteY872" fmla="*/ 1130911 h 1393021"/>
                <a:gd name="connsiteX873" fmla="*/ 1159663 w 1989553"/>
                <a:gd name="connsiteY873" fmla="*/ 1142417 h 1393021"/>
                <a:gd name="connsiteX874" fmla="*/ 1199678 w 1989553"/>
                <a:gd name="connsiteY874" fmla="*/ 1138807 h 1393021"/>
                <a:gd name="connsiteX875" fmla="*/ 1236425 w 1989553"/>
                <a:gd name="connsiteY875" fmla="*/ 1157095 h 1393021"/>
                <a:gd name="connsiteX876" fmla="*/ 1260162 w 1989553"/>
                <a:gd name="connsiteY876" fmla="*/ 1165868 h 1393021"/>
                <a:gd name="connsiteX877" fmla="*/ 1307443 w 1989553"/>
                <a:gd name="connsiteY877" fmla="*/ 1165820 h 1393021"/>
                <a:gd name="connsiteX878" fmla="*/ 1307787 w 1989553"/>
                <a:gd name="connsiteY878" fmla="*/ 1157048 h 1393021"/>
                <a:gd name="connsiteX879" fmla="*/ 1335304 w 1989553"/>
                <a:gd name="connsiteY879" fmla="*/ 1157152 h 1393021"/>
                <a:gd name="connsiteX880" fmla="*/ 1339028 w 1989553"/>
                <a:gd name="connsiteY880" fmla="*/ 1160534 h 1393021"/>
                <a:gd name="connsiteX881" fmla="*/ 1343429 w 1989553"/>
                <a:gd name="connsiteY881" fmla="*/ 1164592 h 1393021"/>
                <a:gd name="connsiteX882" fmla="*/ 1350925 w 1989553"/>
                <a:gd name="connsiteY882" fmla="*/ 1171707 h 1393021"/>
                <a:gd name="connsiteX883" fmla="*/ 1354440 w 1989553"/>
                <a:gd name="connsiteY883" fmla="*/ 1175126 h 1393021"/>
                <a:gd name="connsiteX884" fmla="*/ 1359555 w 1989553"/>
                <a:gd name="connsiteY884" fmla="*/ 1178336 h 1393021"/>
                <a:gd name="connsiteX885" fmla="*/ 1362974 w 1989553"/>
                <a:gd name="connsiteY885" fmla="*/ 1183460 h 1393021"/>
                <a:gd name="connsiteX886" fmla="*/ 1365641 w 1989553"/>
                <a:gd name="connsiteY886" fmla="*/ 1188004 h 1393021"/>
                <a:gd name="connsiteX887" fmla="*/ 1367318 w 1989553"/>
                <a:gd name="connsiteY887" fmla="*/ 1195091 h 1393021"/>
                <a:gd name="connsiteX888" fmla="*/ 1372671 w 1989553"/>
                <a:gd name="connsiteY888" fmla="*/ 1200710 h 1393021"/>
                <a:gd name="connsiteX889" fmla="*/ 1376386 w 1989553"/>
                <a:gd name="connsiteY889" fmla="*/ 1204358 h 1393021"/>
                <a:gd name="connsiteX890" fmla="*/ 1381243 w 1989553"/>
                <a:gd name="connsiteY890" fmla="*/ 1206368 h 1393021"/>
                <a:gd name="connsiteX891" fmla="*/ 1388406 w 1989553"/>
                <a:gd name="connsiteY891" fmla="*/ 1210359 h 1393021"/>
                <a:gd name="connsiteX892" fmla="*/ 1395750 w 1989553"/>
                <a:gd name="connsiteY892" fmla="*/ 1206082 h 1393021"/>
                <a:gd name="connsiteX893" fmla="*/ 1397874 w 1989553"/>
                <a:gd name="connsiteY893" fmla="*/ 1199177 h 1393021"/>
                <a:gd name="connsiteX894" fmla="*/ 1403684 w 1989553"/>
                <a:gd name="connsiteY894" fmla="*/ 1195929 h 1393021"/>
                <a:gd name="connsiteX895" fmla="*/ 1408904 w 1989553"/>
                <a:gd name="connsiteY895" fmla="*/ 1195481 h 1393021"/>
                <a:gd name="connsiteX896" fmla="*/ 1415924 w 1989553"/>
                <a:gd name="connsiteY896" fmla="*/ 1196167 h 1393021"/>
                <a:gd name="connsiteX897" fmla="*/ 1420924 w 1989553"/>
                <a:gd name="connsiteY897" fmla="*/ 1197948 h 1393021"/>
                <a:gd name="connsiteX898" fmla="*/ 1425668 w 1989553"/>
                <a:gd name="connsiteY898" fmla="*/ 1202025 h 1393021"/>
                <a:gd name="connsiteX899" fmla="*/ 1429392 w 1989553"/>
                <a:gd name="connsiteY899" fmla="*/ 1205539 h 1393021"/>
                <a:gd name="connsiteX900" fmla="*/ 1433107 w 1989553"/>
                <a:gd name="connsiteY900" fmla="*/ 1212255 h 1393021"/>
                <a:gd name="connsiteX901" fmla="*/ 1435631 w 1989553"/>
                <a:gd name="connsiteY901" fmla="*/ 1217151 h 1393021"/>
                <a:gd name="connsiteX902" fmla="*/ 1439041 w 1989553"/>
                <a:gd name="connsiteY902" fmla="*/ 1224818 h 1393021"/>
                <a:gd name="connsiteX903" fmla="*/ 1442813 w 1989553"/>
                <a:gd name="connsiteY903" fmla="*/ 1227952 h 1393021"/>
                <a:gd name="connsiteX904" fmla="*/ 1445185 w 1989553"/>
                <a:gd name="connsiteY904" fmla="*/ 1232162 h 1393021"/>
                <a:gd name="connsiteX905" fmla="*/ 1448795 w 1989553"/>
                <a:gd name="connsiteY905" fmla="*/ 1235877 h 1393021"/>
                <a:gd name="connsiteX906" fmla="*/ 1451614 w 1989553"/>
                <a:gd name="connsiteY906" fmla="*/ 1240439 h 1393021"/>
                <a:gd name="connsiteX907" fmla="*/ 1452547 w 1989553"/>
                <a:gd name="connsiteY907" fmla="*/ 1245687 h 1393021"/>
                <a:gd name="connsiteX908" fmla="*/ 1454595 w 1989553"/>
                <a:gd name="connsiteY908" fmla="*/ 1250383 h 1393021"/>
                <a:gd name="connsiteX909" fmla="*/ 1456472 w 1989553"/>
                <a:gd name="connsiteY909" fmla="*/ 1254812 h 1393021"/>
                <a:gd name="connsiteX910" fmla="*/ 1458682 w 1989553"/>
                <a:gd name="connsiteY910" fmla="*/ 1259108 h 1393021"/>
                <a:gd name="connsiteX911" fmla="*/ 1463911 w 1989553"/>
                <a:gd name="connsiteY911" fmla="*/ 1260746 h 1393021"/>
                <a:gd name="connsiteX912" fmla="*/ 1468321 w 1989553"/>
                <a:gd name="connsiteY912" fmla="*/ 1262547 h 1393021"/>
                <a:gd name="connsiteX913" fmla="*/ 1472902 w 1989553"/>
                <a:gd name="connsiteY913" fmla="*/ 1265214 h 1393021"/>
                <a:gd name="connsiteX914" fmla="*/ 1478408 w 1989553"/>
                <a:gd name="connsiteY914" fmla="*/ 1265376 h 1393021"/>
                <a:gd name="connsiteX915" fmla="*/ 1483189 w 1989553"/>
                <a:gd name="connsiteY915" fmla="*/ 1267423 h 1393021"/>
                <a:gd name="connsiteX916" fmla="*/ 1488085 w 1989553"/>
                <a:gd name="connsiteY916" fmla="*/ 1267528 h 1393021"/>
                <a:gd name="connsiteX917" fmla="*/ 1486476 w 1989553"/>
                <a:gd name="connsiteY917" fmla="*/ 1250821 h 1393021"/>
                <a:gd name="connsiteX918" fmla="*/ 1488104 w 1989553"/>
                <a:gd name="connsiteY918" fmla="*/ 1243668 h 1393021"/>
                <a:gd name="connsiteX919" fmla="*/ 1494343 w 1989553"/>
                <a:gd name="connsiteY919" fmla="*/ 1228095 h 1393021"/>
                <a:gd name="connsiteX920" fmla="*/ 1499725 w 1989553"/>
                <a:gd name="connsiteY920" fmla="*/ 1226094 h 1393021"/>
                <a:gd name="connsiteX921" fmla="*/ 1509193 w 1989553"/>
                <a:gd name="connsiteY921" fmla="*/ 1215579 h 1393021"/>
                <a:gd name="connsiteX922" fmla="*/ 1521166 w 1989553"/>
                <a:gd name="connsiteY922" fmla="*/ 1211054 h 1393021"/>
                <a:gd name="connsiteX923" fmla="*/ 1529014 w 1989553"/>
                <a:gd name="connsiteY923" fmla="*/ 1203158 h 1393021"/>
                <a:gd name="connsiteX924" fmla="*/ 1524937 w 1989553"/>
                <a:gd name="connsiteY924" fmla="*/ 1198453 h 1393021"/>
                <a:gd name="connsiteX925" fmla="*/ 1528871 w 1989553"/>
                <a:gd name="connsiteY925" fmla="*/ 1194824 h 1393021"/>
                <a:gd name="connsiteX926" fmla="*/ 1534862 w 1989553"/>
                <a:gd name="connsiteY926" fmla="*/ 1200482 h 1393021"/>
                <a:gd name="connsiteX927" fmla="*/ 1545502 w 1989553"/>
                <a:gd name="connsiteY927" fmla="*/ 1196072 h 1393021"/>
                <a:gd name="connsiteX928" fmla="*/ 1553379 w 1989553"/>
                <a:gd name="connsiteY928" fmla="*/ 1193805 h 1393021"/>
                <a:gd name="connsiteX929" fmla="*/ 1559275 w 1989553"/>
                <a:gd name="connsiteY929" fmla="*/ 1195500 h 1393021"/>
                <a:gd name="connsiteX930" fmla="*/ 1565771 w 1989553"/>
                <a:gd name="connsiteY930" fmla="*/ 1200548 h 1393021"/>
                <a:gd name="connsiteX931" fmla="*/ 1576287 w 1989553"/>
                <a:gd name="connsiteY931" fmla="*/ 1201368 h 1393021"/>
                <a:gd name="connsiteX932" fmla="*/ 1581335 w 1989553"/>
                <a:gd name="connsiteY932" fmla="*/ 1202015 h 1393021"/>
                <a:gd name="connsiteX933" fmla="*/ 1585297 w 1989553"/>
                <a:gd name="connsiteY933" fmla="*/ 1204777 h 1393021"/>
                <a:gd name="connsiteX934" fmla="*/ 1589822 w 1989553"/>
                <a:gd name="connsiteY934" fmla="*/ 1208349 h 1393021"/>
                <a:gd name="connsiteX935" fmla="*/ 1598137 w 1989553"/>
                <a:gd name="connsiteY935" fmla="*/ 1206806 h 1393021"/>
                <a:gd name="connsiteX936" fmla="*/ 1604814 w 1989553"/>
                <a:gd name="connsiteY936" fmla="*/ 1208111 h 1393021"/>
                <a:gd name="connsiteX937" fmla="*/ 1608548 w 1989553"/>
                <a:gd name="connsiteY937" fmla="*/ 1201758 h 1393021"/>
                <a:gd name="connsiteX938" fmla="*/ 1616835 w 1989553"/>
                <a:gd name="connsiteY938" fmla="*/ 1205111 h 1393021"/>
                <a:gd name="connsiteX939" fmla="*/ 1617806 w 1989553"/>
                <a:gd name="connsiteY939" fmla="*/ 1213226 h 1393021"/>
                <a:gd name="connsiteX940" fmla="*/ 1623197 w 1989553"/>
                <a:gd name="connsiteY940" fmla="*/ 1212274 h 1393021"/>
                <a:gd name="connsiteX941" fmla="*/ 1626312 w 1989553"/>
                <a:gd name="connsiteY941" fmla="*/ 1207292 h 1393021"/>
                <a:gd name="connsiteX942" fmla="*/ 1622997 w 1989553"/>
                <a:gd name="connsiteY942" fmla="*/ 1203253 h 1393021"/>
                <a:gd name="connsiteX943" fmla="*/ 1613082 w 1989553"/>
                <a:gd name="connsiteY943" fmla="*/ 1200263 h 1393021"/>
                <a:gd name="connsiteX944" fmla="*/ 1617806 w 1989553"/>
                <a:gd name="connsiteY944" fmla="*/ 1195729 h 1393021"/>
                <a:gd name="connsiteX945" fmla="*/ 1617301 w 1989553"/>
                <a:gd name="connsiteY945" fmla="*/ 1189214 h 1393021"/>
                <a:gd name="connsiteX946" fmla="*/ 1610443 w 1989553"/>
                <a:gd name="connsiteY946" fmla="*/ 1191528 h 1393021"/>
                <a:gd name="connsiteX947" fmla="*/ 1614368 w 1989553"/>
                <a:gd name="connsiteY947" fmla="*/ 1187899 h 1393021"/>
                <a:gd name="connsiteX948" fmla="*/ 1619292 w 1989553"/>
                <a:gd name="connsiteY948" fmla="*/ 1184708 h 1393021"/>
                <a:gd name="connsiteX949" fmla="*/ 1640638 w 1989553"/>
                <a:gd name="connsiteY949" fmla="*/ 1183908 h 1393021"/>
                <a:gd name="connsiteX950" fmla="*/ 1642209 w 1989553"/>
                <a:gd name="connsiteY950" fmla="*/ 1177507 h 1393021"/>
                <a:gd name="connsiteX951" fmla="*/ 1643000 w 1989553"/>
                <a:gd name="connsiteY951" fmla="*/ 1183908 h 1393021"/>
                <a:gd name="connsiteX952" fmla="*/ 1652439 w 1989553"/>
                <a:gd name="connsiteY952" fmla="*/ 1183908 h 1393021"/>
                <a:gd name="connsiteX953" fmla="*/ 1666698 w 1989553"/>
                <a:gd name="connsiteY953" fmla="*/ 1182479 h 1393021"/>
                <a:gd name="connsiteX954" fmla="*/ 1673404 w 1989553"/>
                <a:gd name="connsiteY954" fmla="*/ 1184708 h 1393021"/>
                <a:gd name="connsiteX955" fmla="*/ 1684719 w 1989553"/>
                <a:gd name="connsiteY955" fmla="*/ 1192100 h 1393021"/>
                <a:gd name="connsiteX956" fmla="*/ 1685710 w 1989553"/>
                <a:gd name="connsiteY956" fmla="*/ 1198739 h 1393021"/>
                <a:gd name="connsiteX957" fmla="*/ 1692816 w 1989553"/>
                <a:gd name="connsiteY957" fmla="*/ 1196462 h 1393021"/>
                <a:gd name="connsiteX958" fmla="*/ 1701636 w 1989553"/>
                <a:gd name="connsiteY958" fmla="*/ 1190623 h 1393021"/>
                <a:gd name="connsiteX959" fmla="*/ 1707398 w 1989553"/>
                <a:gd name="connsiteY959" fmla="*/ 1189280 h 1393021"/>
                <a:gd name="connsiteX960" fmla="*/ 1713256 w 1989553"/>
                <a:gd name="connsiteY960" fmla="*/ 1192100 h 1393021"/>
                <a:gd name="connsiteX961" fmla="*/ 1722048 w 1989553"/>
                <a:gd name="connsiteY961" fmla="*/ 1205025 h 1393021"/>
                <a:gd name="connsiteX962" fmla="*/ 1728506 w 1989553"/>
                <a:gd name="connsiteY962" fmla="*/ 1210178 h 1393021"/>
                <a:gd name="connsiteX963" fmla="*/ 1728001 w 1989553"/>
                <a:gd name="connsiteY963" fmla="*/ 1215474 h 1393021"/>
                <a:gd name="connsiteX964" fmla="*/ 1726105 w 1989553"/>
                <a:gd name="connsiteY964" fmla="*/ 1225237 h 1393021"/>
                <a:gd name="connsiteX965" fmla="*/ 1725096 w 1989553"/>
                <a:gd name="connsiteY965" fmla="*/ 1231505 h 1393021"/>
                <a:gd name="connsiteX966" fmla="*/ 1730963 w 1989553"/>
                <a:gd name="connsiteY966" fmla="*/ 1240325 h 1393021"/>
                <a:gd name="connsiteX967" fmla="*/ 1735678 w 1989553"/>
                <a:gd name="connsiteY967" fmla="*/ 1255355 h 1393021"/>
                <a:gd name="connsiteX968" fmla="*/ 1741079 w 1989553"/>
                <a:gd name="connsiteY968" fmla="*/ 1259708 h 1393021"/>
                <a:gd name="connsiteX969" fmla="*/ 1744394 w 1989553"/>
                <a:gd name="connsiteY969" fmla="*/ 1269871 h 1393021"/>
                <a:gd name="connsiteX970" fmla="*/ 1752699 w 1989553"/>
                <a:gd name="connsiteY970" fmla="*/ 1274481 h 1393021"/>
                <a:gd name="connsiteX971" fmla="*/ 1753528 w 1989553"/>
                <a:gd name="connsiteY971" fmla="*/ 1280682 h 1393021"/>
                <a:gd name="connsiteX972" fmla="*/ 1761310 w 1989553"/>
                <a:gd name="connsiteY972" fmla="*/ 1282006 h 1393021"/>
                <a:gd name="connsiteX973" fmla="*/ 74613 w 1989553"/>
                <a:gd name="connsiteY973" fmla="*/ 704772 h 1393021"/>
                <a:gd name="connsiteX974" fmla="*/ 79528 w 1989553"/>
                <a:gd name="connsiteY974" fmla="*/ 703172 h 1393021"/>
                <a:gd name="connsiteX975" fmla="*/ 80519 w 1989553"/>
                <a:gd name="connsiteY975" fmla="*/ 698381 h 1393021"/>
                <a:gd name="connsiteX976" fmla="*/ 74251 w 1989553"/>
                <a:gd name="connsiteY976" fmla="*/ 704182 h 1393021"/>
                <a:gd name="connsiteX977" fmla="*/ 107084 w 1989553"/>
                <a:gd name="connsiteY977" fmla="*/ 719031 h 1393021"/>
                <a:gd name="connsiteX978" fmla="*/ 111999 w 1989553"/>
                <a:gd name="connsiteY978" fmla="*/ 717450 h 1393021"/>
                <a:gd name="connsiteX979" fmla="*/ 102655 w 1989553"/>
                <a:gd name="connsiteY979" fmla="*/ 711125 h 1393021"/>
                <a:gd name="connsiteX980" fmla="*/ 96778 w 1989553"/>
                <a:gd name="connsiteY980" fmla="*/ 711144 h 1393021"/>
                <a:gd name="connsiteX981" fmla="*/ 101636 w 1989553"/>
                <a:gd name="connsiteY981" fmla="*/ 713487 h 1393021"/>
                <a:gd name="connsiteX982" fmla="*/ 107084 w 1989553"/>
                <a:gd name="connsiteY982" fmla="*/ 719031 h 1393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Lst>
              <a:rect l="l" t="t" r="r" b="b"/>
              <a:pathLst>
                <a:path w="1989553" h="1393021">
                  <a:moveTo>
                    <a:pt x="290059" y="360024"/>
                  </a:moveTo>
                  <a:lnTo>
                    <a:pt x="295727" y="353766"/>
                  </a:lnTo>
                  <a:lnTo>
                    <a:pt x="301080" y="353071"/>
                  </a:lnTo>
                  <a:lnTo>
                    <a:pt x="306118" y="350975"/>
                  </a:lnTo>
                  <a:lnTo>
                    <a:pt x="298222" y="348490"/>
                  </a:lnTo>
                  <a:lnTo>
                    <a:pt x="292574" y="347470"/>
                  </a:lnTo>
                  <a:lnTo>
                    <a:pt x="286592" y="344660"/>
                  </a:lnTo>
                  <a:lnTo>
                    <a:pt x="284401" y="339831"/>
                  </a:lnTo>
                  <a:lnTo>
                    <a:pt x="279534" y="334535"/>
                  </a:lnTo>
                  <a:lnTo>
                    <a:pt x="271171" y="338317"/>
                  </a:lnTo>
                  <a:lnTo>
                    <a:pt x="265161" y="337602"/>
                  </a:lnTo>
                  <a:lnTo>
                    <a:pt x="259532" y="335450"/>
                  </a:lnTo>
                  <a:lnTo>
                    <a:pt x="255426" y="339726"/>
                  </a:lnTo>
                  <a:lnTo>
                    <a:pt x="257627" y="346070"/>
                  </a:lnTo>
                  <a:lnTo>
                    <a:pt x="262351" y="348175"/>
                  </a:lnTo>
                  <a:lnTo>
                    <a:pt x="270228" y="344660"/>
                  </a:lnTo>
                  <a:lnTo>
                    <a:pt x="276210" y="346070"/>
                  </a:lnTo>
                  <a:lnTo>
                    <a:pt x="282506" y="350975"/>
                  </a:lnTo>
                  <a:lnTo>
                    <a:pt x="286906" y="354471"/>
                  </a:lnTo>
                  <a:lnTo>
                    <a:pt x="290059" y="360024"/>
                  </a:lnTo>
                  <a:close/>
                  <a:moveTo>
                    <a:pt x="239977" y="453579"/>
                  </a:moveTo>
                  <a:lnTo>
                    <a:pt x="250311" y="453503"/>
                  </a:lnTo>
                  <a:lnTo>
                    <a:pt x="240263" y="448283"/>
                  </a:lnTo>
                  <a:lnTo>
                    <a:pt x="236672" y="443254"/>
                  </a:lnTo>
                  <a:lnTo>
                    <a:pt x="239977" y="453579"/>
                  </a:lnTo>
                  <a:close/>
                  <a:moveTo>
                    <a:pt x="344914" y="470314"/>
                  </a:moveTo>
                  <a:lnTo>
                    <a:pt x="350429" y="470314"/>
                  </a:lnTo>
                  <a:lnTo>
                    <a:pt x="360659" y="465609"/>
                  </a:lnTo>
                  <a:lnTo>
                    <a:pt x="356725" y="459303"/>
                  </a:lnTo>
                  <a:lnTo>
                    <a:pt x="356725" y="451369"/>
                  </a:lnTo>
                  <a:lnTo>
                    <a:pt x="341770" y="451369"/>
                  </a:lnTo>
                  <a:lnTo>
                    <a:pt x="338618" y="457722"/>
                  </a:lnTo>
                  <a:lnTo>
                    <a:pt x="327988" y="455055"/>
                  </a:lnTo>
                  <a:lnTo>
                    <a:pt x="339408" y="468752"/>
                  </a:lnTo>
                  <a:lnTo>
                    <a:pt x="344914" y="470314"/>
                  </a:lnTo>
                  <a:close/>
                  <a:moveTo>
                    <a:pt x="152756" y="710354"/>
                  </a:moveTo>
                  <a:lnTo>
                    <a:pt x="157185" y="705582"/>
                  </a:lnTo>
                  <a:lnTo>
                    <a:pt x="149308" y="703991"/>
                  </a:lnTo>
                  <a:lnTo>
                    <a:pt x="151280" y="709563"/>
                  </a:lnTo>
                  <a:close/>
                  <a:moveTo>
                    <a:pt x="159148" y="709563"/>
                  </a:moveTo>
                  <a:lnTo>
                    <a:pt x="164329" y="709563"/>
                  </a:lnTo>
                  <a:lnTo>
                    <a:pt x="167511" y="703191"/>
                  </a:lnTo>
                  <a:lnTo>
                    <a:pt x="163300" y="707887"/>
                  </a:lnTo>
                  <a:close/>
                  <a:moveTo>
                    <a:pt x="169673" y="710840"/>
                  </a:moveTo>
                  <a:lnTo>
                    <a:pt x="175159" y="709497"/>
                  </a:lnTo>
                  <a:lnTo>
                    <a:pt x="178036" y="705277"/>
                  </a:lnTo>
                  <a:lnTo>
                    <a:pt x="173435" y="702629"/>
                  </a:lnTo>
                  <a:lnTo>
                    <a:pt x="169673" y="710840"/>
                  </a:lnTo>
                  <a:close/>
                  <a:moveTo>
                    <a:pt x="225746" y="700495"/>
                  </a:moveTo>
                  <a:lnTo>
                    <a:pt x="234938" y="699705"/>
                  </a:lnTo>
                  <a:lnTo>
                    <a:pt x="228213" y="697285"/>
                  </a:lnTo>
                  <a:lnTo>
                    <a:pt x="219355" y="698895"/>
                  </a:lnTo>
                  <a:lnTo>
                    <a:pt x="225746" y="700495"/>
                  </a:lnTo>
                  <a:close/>
                  <a:moveTo>
                    <a:pt x="198114" y="701619"/>
                  </a:moveTo>
                  <a:lnTo>
                    <a:pt x="207030" y="701448"/>
                  </a:lnTo>
                  <a:lnTo>
                    <a:pt x="214354" y="699219"/>
                  </a:lnTo>
                  <a:lnTo>
                    <a:pt x="218784" y="692799"/>
                  </a:lnTo>
                  <a:lnTo>
                    <a:pt x="212878" y="691189"/>
                  </a:lnTo>
                  <a:lnTo>
                    <a:pt x="207430" y="698590"/>
                  </a:lnTo>
                  <a:lnTo>
                    <a:pt x="198114" y="701619"/>
                  </a:lnTo>
                  <a:close/>
                  <a:moveTo>
                    <a:pt x="303880" y="674959"/>
                  </a:moveTo>
                  <a:lnTo>
                    <a:pt x="312738" y="671682"/>
                  </a:lnTo>
                  <a:lnTo>
                    <a:pt x="313719" y="666758"/>
                  </a:lnTo>
                  <a:lnTo>
                    <a:pt x="317729" y="663815"/>
                  </a:lnTo>
                  <a:lnTo>
                    <a:pt x="321978" y="660243"/>
                  </a:lnTo>
                  <a:lnTo>
                    <a:pt x="314215" y="658500"/>
                  </a:lnTo>
                  <a:lnTo>
                    <a:pt x="311757" y="665939"/>
                  </a:lnTo>
                  <a:lnTo>
                    <a:pt x="306347" y="668406"/>
                  </a:lnTo>
                  <a:lnTo>
                    <a:pt x="303880" y="674959"/>
                  </a:lnTo>
                  <a:close/>
                  <a:moveTo>
                    <a:pt x="350505" y="644317"/>
                  </a:moveTo>
                  <a:lnTo>
                    <a:pt x="355429" y="644317"/>
                  </a:lnTo>
                  <a:lnTo>
                    <a:pt x="361335" y="640116"/>
                  </a:lnTo>
                  <a:lnTo>
                    <a:pt x="355915" y="641793"/>
                  </a:lnTo>
                  <a:lnTo>
                    <a:pt x="349524" y="642631"/>
                  </a:lnTo>
                  <a:close/>
                  <a:moveTo>
                    <a:pt x="373489" y="636087"/>
                  </a:moveTo>
                  <a:lnTo>
                    <a:pt x="379156" y="634468"/>
                  </a:lnTo>
                  <a:lnTo>
                    <a:pt x="381356" y="630134"/>
                  </a:lnTo>
                  <a:lnTo>
                    <a:pt x="393006" y="628505"/>
                  </a:lnTo>
                  <a:lnTo>
                    <a:pt x="393958" y="619218"/>
                  </a:lnTo>
                  <a:lnTo>
                    <a:pt x="388919" y="618123"/>
                  </a:lnTo>
                  <a:lnTo>
                    <a:pt x="379785" y="620857"/>
                  </a:lnTo>
                  <a:lnTo>
                    <a:pt x="373489" y="627410"/>
                  </a:lnTo>
                  <a:lnTo>
                    <a:pt x="369707" y="632820"/>
                  </a:lnTo>
                  <a:lnTo>
                    <a:pt x="373489" y="636087"/>
                  </a:lnTo>
                  <a:close/>
                  <a:moveTo>
                    <a:pt x="324692" y="667025"/>
                  </a:moveTo>
                  <a:lnTo>
                    <a:pt x="331617" y="665444"/>
                  </a:lnTo>
                  <a:lnTo>
                    <a:pt x="342437" y="658328"/>
                  </a:lnTo>
                  <a:lnTo>
                    <a:pt x="346733" y="655919"/>
                  </a:lnTo>
                  <a:lnTo>
                    <a:pt x="349876" y="651661"/>
                  </a:lnTo>
                  <a:lnTo>
                    <a:pt x="343266" y="653794"/>
                  </a:lnTo>
                  <a:lnTo>
                    <a:pt x="347990" y="649527"/>
                  </a:lnTo>
                  <a:lnTo>
                    <a:pt x="341066" y="649527"/>
                  </a:lnTo>
                  <a:lnTo>
                    <a:pt x="336341" y="646850"/>
                  </a:lnTo>
                  <a:lnTo>
                    <a:pt x="332560" y="650594"/>
                  </a:lnTo>
                  <a:lnTo>
                    <a:pt x="338856" y="654328"/>
                  </a:lnTo>
                  <a:lnTo>
                    <a:pt x="333503" y="655919"/>
                  </a:lnTo>
                  <a:lnTo>
                    <a:pt x="325949" y="662805"/>
                  </a:lnTo>
                  <a:lnTo>
                    <a:pt x="321539" y="664919"/>
                  </a:lnTo>
                  <a:close/>
                  <a:moveTo>
                    <a:pt x="569027" y="525178"/>
                  </a:moveTo>
                  <a:lnTo>
                    <a:pt x="574933" y="524245"/>
                  </a:lnTo>
                  <a:lnTo>
                    <a:pt x="582810" y="523311"/>
                  </a:lnTo>
                  <a:lnTo>
                    <a:pt x="584277" y="518644"/>
                  </a:lnTo>
                  <a:lnTo>
                    <a:pt x="576409" y="516768"/>
                  </a:lnTo>
                  <a:lnTo>
                    <a:pt x="571980" y="513005"/>
                  </a:lnTo>
                  <a:lnTo>
                    <a:pt x="570504" y="517701"/>
                  </a:lnTo>
                  <a:lnTo>
                    <a:pt x="563617" y="521444"/>
                  </a:lnTo>
                  <a:lnTo>
                    <a:pt x="569027" y="525178"/>
                  </a:lnTo>
                  <a:close/>
                  <a:moveTo>
                    <a:pt x="548539" y="564183"/>
                  </a:moveTo>
                  <a:lnTo>
                    <a:pt x="555016" y="561450"/>
                  </a:lnTo>
                  <a:lnTo>
                    <a:pt x="556407" y="556677"/>
                  </a:lnTo>
                  <a:lnTo>
                    <a:pt x="560817" y="558992"/>
                  </a:lnTo>
                  <a:lnTo>
                    <a:pt x="568999" y="554353"/>
                  </a:lnTo>
                  <a:lnTo>
                    <a:pt x="572152" y="550286"/>
                  </a:lnTo>
                  <a:lnTo>
                    <a:pt x="568370" y="543857"/>
                  </a:lnTo>
                  <a:lnTo>
                    <a:pt x="577190" y="546200"/>
                  </a:lnTo>
                  <a:lnTo>
                    <a:pt x="580648" y="539161"/>
                  </a:lnTo>
                  <a:lnTo>
                    <a:pt x="574981" y="539161"/>
                  </a:lnTo>
                  <a:lnTo>
                    <a:pt x="577190" y="529712"/>
                  </a:lnTo>
                  <a:lnTo>
                    <a:pt x="572466" y="532674"/>
                  </a:lnTo>
                  <a:lnTo>
                    <a:pt x="568999" y="537399"/>
                  </a:lnTo>
                  <a:lnTo>
                    <a:pt x="569313" y="530303"/>
                  </a:lnTo>
                  <a:lnTo>
                    <a:pt x="562074" y="527931"/>
                  </a:lnTo>
                  <a:lnTo>
                    <a:pt x="564598" y="533265"/>
                  </a:lnTo>
                  <a:lnTo>
                    <a:pt x="559245" y="529122"/>
                  </a:lnTo>
                  <a:lnTo>
                    <a:pt x="558293" y="540923"/>
                  </a:lnTo>
                  <a:lnTo>
                    <a:pt x="556407" y="531493"/>
                  </a:lnTo>
                  <a:lnTo>
                    <a:pt x="552625" y="539161"/>
                  </a:lnTo>
                  <a:lnTo>
                    <a:pt x="552625" y="546781"/>
                  </a:lnTo>
                  <a:lnTo>
                    <a:pt x="550739" y="542104"/>
                  </a:lnTo>
                  <a:lnTo>
                    <a:pt x="546968" y="538570"/>
                  </a:lnTo>
                  <a:lnTo>
                    <a:pt x="538462" y="545619"/>
                  </a:lnTo>
                  <a:lnTo>
                    <a:pt x="539328" y="550705"/>
                  </a:lnTo>
                  <a:lnTo>
                    <a:pt x="541357" y="558935"/>
                  </a:lnTo>
                  <a:lnTo>
                    <a:pt x="546968" y="559563"/>
                  </a:lnTo>
                  <a:lnTo>
                    <a:pt x="552311" y="554934"/>
                  </a:lnTo>
                  <a:lnTo>
                    <a:pt x="548539" y="564183"/>
                  </a:lnTo>
                  <a:close/>
                  <a:moveTo>
                    <a:pt x="551759" y="573803"/>
                  </a:moveTo>
                  <a:lnTo>
                    <a:pt x="544853" y="571146"/>
                  </a:lnTo>
                  <a:lnTo>
                    <a:pt x="551759" y="573803"/>
                  </a:lnTo>
                  <a:close/>
                  <a:moveTo>
                    <a:pt x="650638" y="471191"/>
                  </a:moveTo>
                  <a:lnTo>
                    <a:pt x="656048" y="469238"/>
                  </a:lnTo>
                  <a:lnTo>
                    <a:pt x="659487" y="462361"/>
                  </a:lnTo>
                  <a:lnTo>
                    <a:pt x="665392" y="456427"/>
                  </a:lnTo>
                  <a:lnTo>
                    <a:pt x="664411" y="451464"/>
                  </a:lnTo>
                  <a:lnTo>
                    <a:pt x="662439" y="456427"/>
                  </a:lnTo>
                  <a:lnTo>
                    <a:pt x="654076" y="466295"/>
                  </a:lnTo>
                  <a:lnTo>
                    <a:pt x="650638" y="471191"/>
                  </a:lnTo>
                  <a:close/>
                  <a:moveTo>
                    <a:pt x="851091" y="547371"/>
                  </a:moveTo>
                  <a:lnTo>
                    <a:pt x="854244" y="537989"/>
                  </a:lnTo>
                  <a:lnTo>
                    <a:pt x="863055" y="545028"/>
                  </a:lnTo>
                  <a:lnTo>
                    <a:pt x="865579" y="536808"/>
                  </a:lnTo>
                  <a:lnTo>
                    <a:pt x="860226" y="536218"/>
                  </a:lnTo>
                  <a:lnTo>
                    <a:pt x="861169" y="531493"/>
                  </a:lnTo>
                  <a:lnTo>
                    <a:pt x="864941" y="527340"/>
                  </a:lnTo>
                  <a:lnTo>
                    <a:pt x="851091" y="521968"/>
                  </a:lnTo>
                  <a:lnTo>
                    <a:pt x="839442" y="526740"/>
                  </a:lnTo>
                  <a:lnTo>
                    <a:pt x="841328" y="533856"/>
                  </a:lnTo>
                  <a:lnTo>
                    <a:pt x="841271" y="538627"/>
                  </a:lnTo>
                  <a:lnTo>
                    <a:pt x="846052" y="538570"/>
                  </a:lnTo>
                  <a:lnTo>
                    <a:pt x="851091" y="547371"/>
                  </a:lnTo>
                  <a:close/>
                  <a:moveTo>
                    <a:pt x="872189" y="558411"/>
                  </a:moveTo>
                  <a:lnTo>
                    <a:pt x="877857" y="553191"/>
                  </a:lnTo>
                  <a:lnTo>
                    <a:pt x="882257" y="549705"/>
                  </a:lnTo>
                  <a:lnTo>
                    <a:pt x="881628" y="542685"/>
                  </a:lnTo>
                  <a:lnTo>
                    <a:pt x="879743" y="537989"/>
                  </a:lnTo>
                  <a:lnTo>
                    <a:pt x="876590" y="533265"/>
                  </a:lnTo>
                  <a:lnTo>
                    <a:pt x="875961" y="526740"/>
                  </a:lnTo>
                  <a:lnTo>
                    <a:pt x="884467" y="542104"/>
                  </a:lnTo>
                  <a:lnTo>
                    <a:pt x="882257" y="535627"/>
                  </a:lnTo>
                  <a:lnTo>
                    <a:pt x="877533" y="524959"/>
                  </a:lnTo>
                  <a:lnTo>
                    <a:pt x="870294" y="523759"/>
                  </a:lnTo>
                  <a:lnTo>
                    <a:pt x="865255" y="515977"/>
                  </a:lnTo>
                  <a:lnTo>
                    <a:pt x="867151" y="530303"/>
                  </a:lnTo>
                  <a:lnTo>
                    <a:pt x="869351" y="539751"/>
                  </a:lnTo>
                  <a:lnTo>
                    <a:pt x="871237" y="545619"/>
                  </a:lnTo>
                  <a:lnTo>
                    <a:pt x="870922" y="550867"/>
                  </a:lnTo>
                  <a:lnTo>
                    <a:pt x="872189" y="558411"/>
                  </a:lnTo>
                  <a:close/>
                  <a:moveTo>
                    <a:pt x="870608" y="583576"/>
                  </a:moveTo>
                  <a:lnTo>
                    <a:pt x="870608" y="567631"/>
                  </a:lnTo>
                  <a:lnTo>
                    <a:pt x="867465" y="556096"/>
                  </a:lnTo>
                  <a:lnTo>
                    <a:pt x="866522" y="547952"/>
                  </a:lnTo>
                  <a:lnTo>
                    <a:pt x="856444" y="543857"/>
                  </a:lnTo>
                  <a:lnTo>
                    <a:pt x="853920" y="550286"/>
                  </a:lnTo>
                  <a:lnTo>
                    <a:pt x="851720" y="558411"/>
                  </a:lnTo>
                  <a:lnTo>
                    <a:pt x="856130" y="554353"/>
                  </a:lnTo>
                  <a:lnTo>
                    <a:pt x="860540" y="558411"/>
                  </a:lnTo>
                  <a:lnTo>
                    <a:pt x="858959" y="564183"/>
                  </a:lnTo>
                  <a:lnTo>
                    <a:pt x="863683" y="572203"/>
                  </a:lnTo>
                  <a:lnTo>
                    <a:pt x="866522" y="577909"/>
                  </a:lnTo>
                  <a:lnTo>
                    <a:pt x="870608" y="583576"/>
                  </a:lnTo>
                  <a:close/>
                  <a:moveTo>
                    <a:pt x="877533" y="588091"/>
                  </a:moveTo>
                  <a:lnTo>
                    <a:pt x="879114" y="583576"/>
                  </a:lnTo>
                  <a:lnTo>
                    <a:pt x="883514" y="579042"/>
                  </a:lnTo>
                  <a:lnTo>
                    <a:pt x="895487" y="573346"/>
                  </a:lnTo>
                  <a:lnTo>
                    <a:pt x="891706" y="565326"/>
                  </a:lnTo>
                  <a:lnTo>
                    <a:pt x="897087" y="571146"/>
                  </a:lnTo>
                  <a:lnTo>
                    <a:pt x="903041" y="573346"/>
                  </a:lnTo>
                  <a:lnTo>
                    <a:pt x="897373" y="562450"/>
                  </a:lnTo>
                  <a:lnTo>
                    <a:pt x="886982" y="556677"/>
                  </a:lnTo>
                  <a:lnTo>
                    <a:pt x="881628" y="556677"/>
                  </a:lnTo>
                  <a:lnTo>
                    <a:pt x="884152" y="563602"/>
                  </a:lnTo>
                  <a:lnTo>
                    <a:pt x="878485" y="561878"/>
                  </a:lnTo>
                  <a:lnTo>
                    <a:pt x="873761" y="565907"/>
                  </a:lnTo>
                  <a:lnTo>
                    <a:pt x="875961" y="572775"/>
                  </a:lnTo>
                  <a:lnTo>
                    <a:pt x="876275" y="580175"/>
                  </a:lnTo>
                  <a:lnTo>
                    <a:pt x="877533" y="588091"/>
                  </a:lnTo>
                  <a:close/>
                  <a:moveTo>
                    <a:pt x="901517" y="626067"/>
                  </a:moveTo>
                  <a:lnTo>
                    <a:pt x="897583" y="617523"/>
                  </a:lnTo>
                  <a:lnTo>
                    <a:pt x="897716" y="622771"/>
                  </a:lnTo>
                  <a:lnTo>
                    <a:pt x="901517" y="626067"/>
                  </a:lnTo>
                  <a:close/>
                  <a:moveTo>
                    <a:pt x="910594" y="626324"/>
                  </a:moveTo>
                  <a:lnTo>
                    <a:pt x="914375" y="610408"/>
                  </a:lnTo>
                  <a:lnTo>
                    <a:pt x="908641" y="602397"/>
                  </a:lnTo>
                  <a:lnTo>
                    <a:pt x="900831" y="589777"/>
                  </a:lnTo>
                  <a:lnTo>
                    <a:pt x="896430" y="583576"/>
                  </a:lnTo>
                  <a:lnTo>
                    <a:pt x="887610" y="579042"/>
                  </a:lnTo>
                  <a:lnTo>
                    <a:pt x="887610" y="584138"/>
                  </a:lnTo>
                  <a:lnTo>
                    <a:pt x="884467" y="589777"/>
                  </a:lnTo>
                  <a:lnTo>
                    <a:pt x="891392" y="590901"/>
                  </a:lnTo>
                  <a:lnTo>
                    <a:pt x="893277" y="595949"/>
                  </a:lnTo>
                  <a:lnTo>
                    <a:pt x="894220" y="601531"/>
                  </a:lnTo>
                  <a:lnTo>
                    <a:pt x="897059" y="607646"/>
                  </a:lnTo>
                  <a:lnTo>
                    <a:pt x="900202" y="613170"/>
                  </a:lnTo>
                  <a:lnTo>
                    <a:pt x="907451" y="618666"/>
                  </a:lnTo>
                  <a:lnTo>
                    <a:pt x="910594" y="626324"/>
                  </a:lnTo>
                  <a:close/>
                  <a:moveTo>
                    <a:pt x="931873" y="627467"/>
                  </a:moveTo>
                  <a:lnTo>
                    <a:pt x="936807" y="626753"/>
                  </a:lnTo>
                  <a:lnTo>
                    <a:pt x="942922" y="618275"/>
                  </a:lnTo>
                  <a:lnTo>
                    <a:pt x="945132" y="612951"/>
                  </a:lnTo>
                  <a:lnTo>
                    <a:pt x="946551" y="608084"/>
                  </a:lnTo>
                  <a:lnTo>
                    <a:pt x="944779" y="602140"/>
                  </a:lnTo>
                  <a:lnTo>
                    <a:pt x="944541" y="595968"/>
                  </a:lnTo>
                  <a:lnTo>
                    <a:pt x="946846" y="591682"/>
                  </a:lnTo>
                  <a:lnTo>
                    <a:pt x="945217" y="585395"/>
                  </a:lnTo>
                  <a:lnTo>
                    <a:pt x="940083" y="584909"/>
                  </a:lnTo>
                  <a:lnTo>
                    <a:pt x="934026" y="578071"/>
                  </a:lnTo>
                  <a:lnTo>
                    <a:pt x="928901" y="576804"/>
                  </a:lnTo>
                  <a:lnTo>
                    <a:pt x="922434" y="572308"/>
                  </a:lnTo>
                  <a:lnTo>
                    <a:pt x="916700" y="571146"/>
                  </a:lnTo>
                  <a:lnTo>
                    <a:pt x="915947" y="565183"/>
                  </a:lnTo>
                  <a:lnTo>
                    <a:pt x="913213" y="557706"/>
                  </a:lnTo>
                  <a:lnTo>
                    <a:pt x="907841" y="556316"/>
                  </a:lnTo>
                  <a:lnTo>
                    <a:pt x="907898" y="548638"/>
                  </a:lnTo>
                  <a:lnTo>
                    <a:pt x="903460" y="540780"/>
                  </a:lnTo>
                  <a:lnTo>
                    <a:pt x="899326" y="532817"/>
                  </a:lnTo>
                  <a:lnTo>
                    <a:pt x="894535" y="523483"/>
                  </a:lnTo>
                  <a:lnTo>
                    <a:pt x="889868" y="516139"/>
                  </a:lnTo>
                  <a:lnTo>
                    <a:pt x="887553" y="511072"/>
                  </a:lnTo>
                  <a:lnTo>
                    <a:pt x="883352" y="505138"/>
                  </a:lnTo>
                  <a:lnTo>
                    <a:pt x="875409" y="499146"/>
                  </a:lnTo>
                  <a:lnTo>
                    <a:pt x="872894" y="492441"/>
                  </a:lnTo>
                  <a:lnTo>
                    <a:pt x="869255" y="488678"/>
                  </a:lnTo>
                  <a:lnTo>
                    <a:pt x="864293" y="486364"/>
                  </a:lnTo>
                  <a:lnTo>
                    <a:pt x="863779" y="481382"/>
                  </a:lnTo>
                  <a:lnTo>
                    <a:pt x="858378" y="472705"/>
                  </a:lnTo>
                  <a:lnTo>
                    <a:pt x="842024" y="477191"/>
                  </a:lnTo>
                  <a:lnTo>
                    <a:pt x="840080" y="481639"/>
                  </a:lnTo>
                  <a:lnTo>
                    <a:pt x="839709" y="488135"/>
                  </a:lnTo>
                  <a:lnTo>
                    <a:pt x="834137" y="491603"/>
                  </a:lnTo>
                  <a:lnTo>
                    <a:pt x="822621" y="499356"/>
                  </a:lnTo>
                  <a:lnTo>
                    <a:pt x="821316" y="488907"/>
                  </a:lnTo>
                  <a:lnTo>
                    <a:pt x="817773" y="485087"/>
                  </a:lnTo>
                  <a:lnTo>
                    <a:pt x="804362" y="471629"/>
                  </a:lnTo>
                  <a:lnTo>
                    <a:pt x="803000" y="467038"/>
                  </a:lnTo>
                  <a:lnTo>
                    <a:pt x="797256" y="464104"/>
                  </a:lnTo>
                  <a:lnTo>
                    <a:pt x="796999" y="452398"/>
                  </a:lnTo>
                  <a:lnTo>
                    <a:pt x="786978" y="452817"/>
                  </a:lnTo>
                  <a:lnTo>
                    <a:pt x="781968" y="457979"/>
                  </a:lnTo>
                  <a:lnTo>
                    <a:pt x="774063" y="453750"/>
                  </a:lnTo>
                  <a:lnTo>
                    <a:pt x="765061" y="453426"/>
                  </a:lnTo>
                  <a:lnTo>
                    <a:pt x="765138" y="181831"/>
                  </a:lnTo>
                  <a:lnTo>
                    <a:pt x="765185" y="84666"/>
                  </a:lnTo>
                  <a:lnTo>
                    <a:pt x="753812" y="77979"/>
                  </a:lnTo>
                  <a:lnTo>
                    <a:pt x="745726" y="76303"/>
                  </a:lnTo>
                  <a:lnTo>
                    <a:pt x="734505" y="64254"/>
                  </a:lnTo>
                  <a:lnTo>
                    <a:pt x="727419" y="60787"/>
                  </a:lnTo>
                  <a:lnTo>
                    <a:pt x="716608" y="59044"/>
                  </a:lnTo>
                  <a:lnTo>
                    <a:pt x="706169" y="65987"/>
                  </a:lnTo>
                  <a:lnTo>
                    <a:pt x="699082" y="67712"/>
                  </a:lnTo>
                  <a:lnTo>
                    <a:pt x="689052" y="59044"/>
                  </a:lnTo>
                  <a:lnTo>
                    <a:pt x="680870" y="57748"/>
                  </a:lnTo>
                  <a:lnTo>
                    <a:pt x="664849" y="57310"/>
                  </a:lnTo>
                  <a:lnTo>
                    <a:pt x="654210" y="55529"/>
                  </a:lnTo>
                  <a:lnTo>
                    <a:pt x="651857" y="50309"/>
                  </a:lnTo>
                  <a:lnTo>
                    <a:pt x="646552" y="48547"/>
                  </a:lnTo>
                  <a:lnTo>
                    <a:pt x="642417" y="52062"/>
                  </a:lnTo>
                  <a:lnTo>
                    <a:pt x="637103" y="46795"/>
                  </a:lnTo>
                  <a:lnTo>
                    <a:pt x="627073" y="43261"/>
                  </a:lnTo>
                  <a:lnTo>
                    <a:pt x="618157" y="41689"/>
                  </a:lnTo>
                  <a:lnTo>
                    <a:pt x="612900" y="43261"/>
                  </a:lnTo>
                  <a:lnTo>
                    <a:pt x="606804" y="39841"/>
                  </a:lnTo>
                  <a:lnTo>
                    <a:pt x="594116" y="45023"/>
                  </a:lnTo>
                  <a:lnTo>
                    <a:pt x="587516" y="45023"/>
                  </a:lnTo>
                  <a:lnTo>
                    <a:pt x="576305" y="36165"/>
                  </a:lnTo>
                  <a:lnTo>
                    <a:pt x="578667" y="27221"/>
                  </a:lnTo>
                  <a:lnTo>
                    <a:pt x="566265" y="20010"/>
                  </a:lnTo>
                  <a:lnTo>
                    <a:pt x="551511" y="20010"/>
                  </a:lnTo>
                  <a:lnTo>
                    <a:pt x="549149" y="29021"/>
                  </a:lnTo>
                  <a:lnTo>
                    <a:pt x="545605" y="23620"/>
                  </a:lnTo>
                  <a:lnTo>
                    <a:pt x="539700" y="23620"/>
                  </a:lnTo>
                  <a:lnTo>
                    <a:pt x="540881" y="16381"/>
                  </a:lnTo>
                  <a:lnTo>
                    <a:pt x="531442" y="9095"/>
                  </a:lnTo>
                  <a:lnTo>
                    <a:pt x="524946" y="21820"/>
                  </a:lnTo>
                  <a:lnTo>
                    <a:pt x="518450" y="21820"/>
                  </a:lnTo>
                  <a:lnTo>
                    <a:pt x="524946" y="10923"/>
                  </a:lnTo>
                  <a:lnTo>
                    <a:pt x="522584" y="5428"/>
                  </a:lnTo>
                  <a:lnTo>
                    <a:pt x="506648" y="-97"/>
                  </a:lnTo>
                  <a:lnTo>
                    <a:pt x="492161" y="16467"/>
                  </a:lnTo>
                  <a:lnTo>
                    <a:pt x="487541" y="22392"/>
                  </a:lnTo>
                  <a:lnTo>
                    <a:pt x="474101" y="25192"/>
                  </a:lnTo>
                  <a:lnTo>
                    <a:pt x="459338" y="26687"/>
                  </a:lnTo>
                  <a:lnTo>
                    <a:pt x="452403" y="32098"/>
                  </a:lnTo>
                  <a:lnTo>
                    <a:pt x="444193" y="40642"/>
                  </a:lnTo>
                  <a:lnTo>
                    <a:pt x="434020" y="53815"/>
                  </a:lnTo>
                  <a:lnTo>
                    <a:pt x="428724" y="53815"/>
                  </a:lnTo>
                  <a:lnTo>
                    <a:pt x="421047" y="50309"/>
                  </a:lnTo>
                  <a:lnTo>
                    <a:pt x="409303" y="67616"/>
                  </a:lnTo>
                  <a:lnTo>
                    <a:pt x="400387" y="78018"/>
                  </a:lnTo>
                  <a:lnTo>
                    <a:pt x="398616" y="94953"/>
                  </a:lnTo>
                  <a:lnTo>
                    <a:pt x="388957" y="105507"/>
                  </a:lnTo>
                  <a:lnTo>
                    <a:pt x="379728" y="114908"/>
                  </a:lnTo>
                  <a:lnTo>
                    <a:pt x="368374" y="118985"/>
                  </a:lnTo>
                  <a:lnTo>
                    <a:pt x="353753" y="119832"/>
                  </a:lnTo>
                  <a:lnTo>
                    <a:pt x="346828" y="115346"/>
                  </a:lnTo>
                  <a:lnTo>
                    <a:pt x="346076" y="134482"/>
                  </a:lnTo>
                  <a:lnTo>
                    <a:pt x="343133" y="142521"/>
                  </a:lnTo>
                  <a:lnTo>
                    <a:pt x="352619" y="152122"/>
                  </a:lnTo>
                  <a:lnTo>
                    <a:pt x="358430" y="155246"/>
                  </a:lnTo>
                  <a:lnTo>
                    <a:pt x="364240" y="159894"/>
                  </a:lnTo>
                  <a:lnTo>
                    <a:pt x="377956" y="172534"/>
                  </a:lnTo>
                  <a:lnTo>
                    <a:pt x="385043" y="177192"/>
                  </a:lnTo>
                  <a:lnTo>
                    <a:pt x="386367" y="181831"/>
                  </a:lnTo>
                  <a:lnTo>
                    <a:pt x="389176" y="195613"/>
                  </a:lnTo>
                  <a:lnTo>
                    <a:pt x="421047" y="201681"/>
                  </a:lnTo>
                  <a:lnTo>
                    <a:pt x="419866" y="210720"/>
                  </a:lnTo>
                  <a:lnTo>
                    <a:pt x="421942" y="215949"/>
                  </a:lnTo>
                  <a:lnTo>
                    <a:pt x="426867" y="222150"/>
                  </a:lnTo>
                  <a:lnTo>
                    <a:pt x="421457" y="219673"/>
                  </a:lnTo>
                  <a:lnTo>
                    <a:pt x="415732" y="210720"/>
                  </a:lnTo>
                  <a:lnTo>
                    <a:pt x="413379" y="203195"/>
                  </a:lnTo>
                  <a:lnTo>
                    <a:pt x="408064" y="203195"/>
                  </a:lnTo>
                  <a:lnTo>
                    <a:pt x="408064" y="210720"/>
                  </a:lnTo>
                  <a:lnTo>
                    <a:pt x="413379" y="213711"/>
                  </a:lnTo>
                  <a:lnTo>
                    <a:pt x="418094" y="222645"/>
                  </a:lnTo>
                  <a:lnTo>
                    <a:pt x="423409" y="227084"/>
                  </a:lnTo>
                  <a:lnTo>
                    <a:pt x="431086" y="230037"/>
                  </a:lnTo>
                  <a:lnTo>
                    <a:pt x="429315" y="235904"/>
                  </a:lnTo>
                  <a:lnTo>
                    <a:pt x="424590" y="231503"/>
                  </a:lnTo>
                  <a:lnTo>
                    <a:pt x="421638" y="235904"/>
                  </a:lnTo>
                  <a:lnTo>
                    <a:pt x="406293" y="238828"/>
                  </a:lnTo>
                  <a:lnTo>
                    <a:pt x="388586" y="240285"/>
                  </a:lnTo>
                  <a:lnTo>
                    <a:pt x="387405" y="232970"/>
                  </a:lnTo>
                  <a:lnTo>
                    <a:pt x="389176" y="219683"/>
                  </a:lnTo>
                  <a:lnTo>
                    <a:pt x="379137" y="218187"/>
                  </a:lnTo>
                  <a:lnTo>
                    <a:pt x="361430" y="227084"/>
                  </a:lnTo>
                  <a:lnTo>
                    <a:pt x="354343" y="231503"/>
                  </a:lnTo>
                  <a:lnTo>
                    <a:pt x="358477" y="237361"/>
                  </a:lnTo>
                  <a:lnTo>
                    <a:pt x="352619" y="237361"/>
                  </a:lnTo>
                  <a:lnTo>
                    <a:pt x="346943" y="235018"/>
                  </a:lnTo>
                  <a:lnTo>
                    <a:pt x="333093" y="244648"/>
                  </a:lnTo>
                  <a:lnTo>
                    <a:pt x="323540" y="252697"/>
                  </a:lnTo>
                  <a:lnTo>
                    <a:pt x="316567" y="259059"/>
                  </a:lnTo>
                  <a:lnTo>
                    <a:pt x="326597" y="267613"/>
                  </a:lnTo>
                  <a:lnTo>
                    <a:pt x="330731" y="270442"/>
                  </a:lnTo>
                  <a:lnTo>
                    <a:pt x="346666" y="271861"/>
                  </a:lnTo>
                  <a:lnTo>
                    <a:pt x="341952" y="278900"/>
                  </a:lnTo>
                  <a:lnTo>
                    <a:pt x="336046" y="276090"/>
                  </a:lnTo>
                  <a:lnTo>
                    <a:pt x="343723" y="285901"/>
                  </a:lnTo>
                  <a:lnTo>
                    <a:pt x="343133" y="292854"/>
                  </a:lnTo>
                  <a:lnTo>
                    <a:pt x="347257" y="299759"/>
                  </a:lnTo>
                  <a:lnTo>
                    <a:pt x="368507" y="303874"/>
                  </a:lnTo>
                  <a:lnTo>
                    <a:pt x="377365" y="299759"/>
                  </a:lnTo>
                  <a:lnTo>
                    <a:pt x="383861" y="299759"/>
                  </a:lnTo>
                  <a:lnTo>
                    <a:pt x="391529" y="302503"/>
                  </a:lnTo>
                  <a:lnTo>
                    <a:pt x="398025" y="307980"/>
                  </a:lnTo>
                  <a:lnTo>
                    <a:pt x="395663" y="296997"/>
                  </a:lnTo>
                  <a:lnTo>
                    <a:pt x="403340" y="307980"/>
                  </a:lnTo>
                  <a:lnTo>
                    <a:pt x="409836" y="299759"/>
                  </a:lnTo>
                  <a:lnTo>
                    <a:pt x="415142" y="295616"/>
                  </a:lnTo>
                  <a:lnTo>
                    <a:pt x="421638" y="291463"/>
                  </a:lnTo>
                  <a:lnTo>
                    <a:pt x="426362" y="294235"/>
                  </a:lnTo>
                  <a:lnTo>
                    <a:pt x="432268" y="287291"/>
                  </a:lnTo>
                  <a:lnTo>
                    <a:pt x="435811" y="292854"/>
                  </a:lnTo>
                  <a:lnTo>
                    <a:pt x="435811" y="298378"/>
                  </a:lnTo>
                  <a:lnTo>
                    <a:pt x="428724" y="301131"/>
                  </a:lnTo>
                  <a:lnTo>
                    <a:pt x="431677" y="307980"/>
                  </a:lnTo>
                  <a:lnTo>
                    <a:pt x="435220" y="313428"/>
                  </a:lnTo>
                  <a:lnTo>
                    <a:pt x="436992" y="326925"/>
                  </a:lnTo>
                  <a:lnTo>
                    <a:pt x="437687" y="333392"/>
                  </a:lnTo>
                  <a:lnTo>
                    <a:pt x="430496" y="338936"/>
                  </a:lnTo>
                  <a:lnTo>
                    <a:pt x="418094" y="341584"/>
                  </a:lnTo>
                  <a:lnTo>
                    <a:pt x="403216" y="351861"/>
                  </a:lnTo>
                  <a:lnTo>
                    <a:pt x="400387" y="357338"/>
                  </a:lnTo>
                  <a:lnTo>
                    <a:pt x="395072" y="354728"/>
                  </a:lnTo>
                  <a:lnTo>
                    <a:pt x="389176" y="350804"/>
                  </a:lnTo>
                  <a:lnTo>
                    <a:pt x="379537" y="348099"/>
                  </a:lnTo>
                  <a:lnTo>
                    <a:pt x="375594" y="350804"/>
                  </a:lnTo>
                  <a:lnTo>
                    <a:pt x="368507" y="367711"/>
                  </a:lnTo>
                  <a:lnTo>
                    <a:pt x="359658" y="384361"/>
                  </a:lnTo>
                  <a:lnTo>
                    <a:pt x="354343" y="389437"/>
                  </a:lnTo>
                  <a:lnTo>
                    <a:pt x="356115" y="398248"/>
                  </a:lnTo>
                  <a:lnTo>
                    <a:pt x="351391" y="399505"/>
                  </a:lnTo>
                  <a:lnTo>
                    <a:pt x="353162" y="405754"/>
                  </a:lnTo>
                  <a:lnTo>
                    <a:pt x="347847" y="406992"/>
                  </a:lnTo>
                  <a:lnTo>
                    <a:pt x="356115" y="411964"/>
                  </a:lnTo>
                  <a:lnTo>
                    <a:pt x="351391" y="416908"/>
                  </a:lnTo>
                  <a:lnTo>
                    <a:pt x="356115" y="419365"/>
                  </a:lnTo>
                  <a:lnTo>
                    <a:pt x="358458" y="426652"/>
                  </a:lnTo>
                  <a:lnTo>
                    <a:pt x="368507" y="425499"/>
                  </a:lnTo>
                  <a:lnTo>
                    <a:pt x="366745" y="435243"/>
                  </a:lnTo>
                  <a:lnTo>
                    <a:pt x="361430" y="444892"/>
                  </a:lnTo>
                  <a:lnTo>
                    <a:pt x="367336" y="449693"/>
                  </a:lnTo>
                  <a:lnTo>
                    <a:pt x="372050" y="452074"/>
                  </a:lnTo>
                  <a:lnTo>
                    <a:pt x="377956" y="458027"/>
                  </a:lnTo>
                  <a:lnTo>
                    <a:pt x="380318" y="462770"/>
                  </a:lnTo>
                  <a:lnTo>
                    <a:pt x="382680" y="469838"/>
                  </a:lnTo>
                  <a:lnTo>
                    <a:pt x="399130" y="468419"/>
                  </a:lnTo>
                  <a:lnTo>
                    <a:pt x="408655" y="463951"/>
                  </a:lnTo>
                  <a:lnTo>
                    <a:pt x="409836" y="458027"/>
                  </a:lnTo>
                  <a:lnTo>
                    <a:pt x="414561" y="461589"/>
                  </a:lnTo>
                  <a:lnTo>
                    <a:pt x="417504" y="471009"/>
                  </a:lnTo>
                  <a:lnTo>
                    <a:pt x="421638" y="479191"/>
                  </a:lnTo>
                  <a:lnTo>
                    <a:pt x="416913" y="488469"/>
                  </a:lnTo>
                  <a:lnTo>
                    <a:pt x="421047" y="491926"/>
                  </a:lnTo>
                  <a:lnTo>
                    <a:pt x="418685" y="503375"/>
                  </a:lnTo>
                  <a:lnTo>
                    <a:pt x="412979" y="508662"/>
                  </a:lnTo>
                  <a:lnTo>
                    <a:pt x="423752" y="508909"/>
                  </a:lnTo>
                  <a:lnTo>
                    <a:pt x="429905" y="502233"/>
                  </a:lnTo>
                  <a:lnTo>
                    <a:pt x="436992" y="499947"/>
                  </a:lnTo>
                  <a:lnTo>
                    <a:pt x="446431" y="493069"/>
                  </a:lnTo>
                  <a:lnTo>
                    <a:pt x="446431" y="498803"/>
                  </a:lnTo>
                  <a:lnTo>
                    <a:pt x="451746" y="502233"/>
                  </a:lnTo>
                  <a:lnTo>
                    <a:pt x="455290" y="498803"/>
                  </a:lnTo>
                  <a:lnTo>
                    <a:pt x="466500" y="514701"/>
                  </a:lnTo>
                  <a:lnTo>
                    <a:pt x="472406" y="514701"/>
                  </a:lnTo>
                  <a:lnTo>
                    <a:pt x="471225" y="505652"/>
                  </a:lnTo>
                  <a:lnTo>
                    <a:pt x="474177" y="499947"/>
                  </a:lnTo>
                  <a:lnTo>
                    <a:pt x="478311" y="510186"/>
                  </a:lnTo>
                  <a:lnTo>
                    <a:pt x="492161" y="503461"/>
                  </a:lnTo>
                  <a:lnTo>
                    <a:pt x="498971" y="499947"/>
                  </a:lnTo>
                  <a:lnTo>
                    <a:pt x="492161" y="513015"/>
                  </a:lnTo>
                  <a:lnTo>
                    <a:pt x="488932" y="530379"/>
                  </a:lnTo>
                  <a:lnTo>
                    <a:pt x="488932" y="538132"/>
                  </a:lnTo>
                  <a:lnTo>
                    <a:pt x="482445" y="544742"/>
                  </a:lnTo>
                  <a:lnTo>
                    <a:pt x="477130" y="549124"/>
                  </a:lnTo>
                  <a:lnTo>
                    <a:pt x="472406" y="555658"/>
                  </a:lnTo>
                  <a:lnTo>
                    <a:pt x="472406" y="564326"/>
                  </a:lnTo>
                  <a:lnTo>
                    <a:pt x="467681" y="563240"/>
                  </a:lnTo>
                  <a:lnTo>
                    <a:pt x="460604" y="567555"/>
                  </a:lnTo>
                  <a:lnTo>
                    <a:pt x="448431" y="577080"/>
                  </a:lnTo>
                  <a:lnTo>
                    <a:pt x="443812" y="581661"/>
                  </a:lnTo>
                  <a:lnTo>
                    <a:pt x="442116" y="588510"/>
                  </a:lnTo>
                  <a:lnTo>
                    <a:pt x="445555" y="592901"/>
                  </a:lnTo>
                  <a:lnTo>
                    <a:pt x="438668" y="592901"/>
                  </a:lnTo>
                  <a:lnTo>
                    <a:pt x="435230" y="588510"/>
                  </a:lnTo>
                  <a:lnTo>
                    <a:pt x="427848" y="588510"/>
                  </a:lnTo>
                  <a:lnTo>
                    <a:pt x="416570" y="593749"/>
                  </a:lnTo>
                  <a:lnTo>
                    <a:pt x="409160" y="601635"/>
                  </a:lnTo>
                  <a:lnTo>
                    <a:pt x="404236" y="611170"/>
                  </a:lnTo>
                  <a:lnTo>
                    <a:pt x="399130" y="612170"/>
                  </a:lnTo>
                  <a:lnTo>
                    <a:pt x="396368" y="617190"/>
                  </a:lnTo>
                  <a:lnTo>
                    <a:pt x="397349" y="624038"/>
                  </a:lnTo>
                  <a:lnTo>
                    <a:pt x="399806" y="619761"/>
                  </a:lnTo>
                  <a:lnTo>
                    <a:pt x="407684" y="618047"/>
                  </a:lnTo>
                  <a:lnTo>
                    <a:pt x="406693" y="610303"/>
                  </a:lnTo>
                  <a:lnTo>
                    <a:pt x="416227" y="612894"/>
                  </a:lnTo>
                  <a:lnTo>
                    <a:pt x="420952" y="608750"/>
                  </a:lnTo>
                  <a:lnTo>
                    <a:pt x="424886" y="600416"/>
                  </a:lnTo>
                  <a:lnTo>
                    <a:pt x="424886" y="608750"/>
                  </a:lnTo>
                  <a:lnTo>
                    <a:pt x="431972" y="607369"/>
                  </a:lnTo>
                  <a:lnTo>
                    <a:pt x="440268" y="602397"/>
                  </a:lnTo>
                  <a:lnTo>
                    <a:pt x="455099" y="595034"/>
                  </a:lnTo>
                  <a:lnTo>
                    <a:pt x="462662" y="592025"/>
                  </a:lnTo>
                  <a:lnTo>
                    <a:pt x="472111" y="590625"/>
                  </a:lnTo>
                  <a:lnTo>
                    <a:pt x="472111" y="583576"/>
                  </a:lnTo>
                  <a:lnTo>
                    <a:pt x="476044" y="575061"/>
                  </a:lnTo>
                  <a:lnTo>
                    <a:pt x="492161" y="567307"/>
                  </a:lnTo>
                  <a:lnTo>
                    <a:pt x="499914" y="561992"/>
                  </a:lnTo>
                  <a:lnTo>
                    <a:pt x="505953" y="554934"/>
                  </a:lnTo>
                  <a:lnTo>
                    <a:pt x="509887" y="549124"/>
                  </a:lnTo>
                  <a:lnTo>
                    <a:pt x="521802" y="538132"/>
                  </a:lnTo>
                  <a:lnTo>
                    <a:pt x="534318" y="529102"/>
                  </a:lnTo>
                  <a:lnTo>
                    <a:pt x="542472" y="524245"/>
                  </a:lnTo>
                  <a:lnTo>
                    <a:pt x="549844" y="515825"/>
                  </a:lnTo>
                  <a:lnTo>
                    <a:pt x="551625" y="509872"/>
                  </a:lnTo>
                  <a:lnTo>
                    <a:pt x="558207" y="506404"/>
                  </a:lnTo>
                  <a:lnTo>
                    <a:pt x="561160" y="499756"/>
                  </a:lnTo>
                  <a:lnTo>
                    <a:pt x="556245" y="495936"/>
                  </a:lnTo>
                  <a:lnTo>
                    <a:pt x="552797" y="491155"/>
                  </a:lnTo>
                  <a:lnTo>
                    <a:pt x="547882" y="493069"/>
                  </a:lnTo>
                  <a:lnTo>
                    <a:pt x="549844" y="483449"/>
                  </a:lnTo>
                  <a:lnTo>
                    <a:pt x="553778" y="480544"/>
                  </a:lnTo>
                  <a:lnTo>
                    <a:pt x="556731" y="475686"/>
                  </a:lnTo>
                  <a:lnTo>
                    <a:pt x="563617" y="475686"/>
                  </a:lnTo>
                  <a:lnTo>
                    <a:pt x="567065" y="471790"/>
                  </a:lnTo>
                  <a:lnTo>
                    <a:pt x="568046" y="466895"/>
                  </a:lnTo>
                  <a:lnTo>
                    <a:pt x="572857" y="465914"/>
                  </a:lnTo>
                  <a:lnTo>
                    <a:pt x="577886" y="449092"/>
                  </a:lnTo>
                  <a:lnTo>
                    <a:pt x="581819" y="443092"/>
                  </a:lnTo>
                  <a:lnTo>
                    <a:pt x="588220" y="438063"/>
                  </a:lnTo>
                  <a:lnTo>
                    <a:pt x="590183" y="430985"/>
                  </a:lnTo>
                  <a:lnTo>
                    <a:pt x="597564" y="426918"/>
                  </a:lnTo>
                  <a:lnTo>
                    <a:pt x="605927" y="420794"/>
                  </a:lnTo>
                  <a:lnTo>
                    <a:pt x="610842" y="421822"/>
                  </a:lnTo>
                  <a:lnTo>
                    <a:pt x="615271" y="423861"/>
                  </a:lnTo>
                  <a:lnTo>
                    <a:pt x="622653" y="430985"/>
                  </a:lnTo>
                  <a:lnTo>
                    <a:pt x="613309" y="431995"/>
                  </a:lnTo>
                  <a:lnTo>
                    <a:pt x="606699" y="429166"/>
                  </a:lnTo>
                  <a:lnTo>
                    <a:pt x="597259" y="435643"/>
                  </a:lnTo>
                  <a:lnTo>
                    <a:pt x="594897" y="448492"/>
                  </a:lnTo>
                  <a:lnTo>
                    <a:pt x="591745" y="456446"/>
                  </a:lnTo>
                  <a:lnTo>
                    <a:pt x="584668" y="470619"/>
                  </a:lnTo>
                  <a:lnTo>
                    <a:pt x="590173" y="476858"/>
                  </a:lnTo>
                  <a:lnTo>
                    <a:pt x="598041" y="472181"/>
                  </a:lnTo>
                  <a:lnTo>
                    <a:pt x="593326" y="478410"/>
                  </a:lnTo>
                  <a:lnTo>
                    <a:pt x="582305" y="486154"/>
                  </a:lnTo>
                  <a:lnTo>
                    <a:pt x="592535" y="490774"/>
                  </a:lnTo>
                  <a:lnTo>
                    <a:pt x="605918" y="479963"/>
                  </a:lnTo>
                  <a:lnTo>
                    <a:pt x="616757" y="477458"/>
                  </a:lnTo>
                  <a:lnTo>
                    <a:pt x="624806" y="465914"/>
                  </a:lnTo>
                  <a:lnTo>
                    <a:pt x="625596" y="459608"/>
                  </a:lnTo>
                  <a:lnTo>
                    <a:pt x="639322" y="467933"/>
                  </a:lnTo>
                  <a:lnTo>
                    <a:pt x="643694" y="459608"/>
                  </a:lnTo>
                  <a:lnTo>
                    <a:pt x="647628" y="468971"/>
                  </a:lnTo>
                  <a:lnTo>
                    <a:pt x="650781" y="461189"/>
                  </a:lnTo>
                  <a:lnTo>
                    <a:pt x="648723" y="455055"/>
                  </a:lnTo>
                  <a:lnTo>
                    <a:pt x="649219" y="444092"/>
                  </a:lnTo>
                  <a:lnTo>
                    <a:pt x="652171" y="439072"/>
                  </a:lnTo>
                  <a:lnTo>
                    <a:pt x="646266" y="438063"/>
                  </a:lnTo>
                  <a:lnTo>
                    <a:pt x="645770" y="431995"/>
                  </a:lnTo>
                  <a:lnTo>
                    <a:pt x="654629" y="418746"/>
                  </a:lnTo>
                  <a:lnTo>
                    <a:pt x="647247" y="436043"/>
                  </a:lnTo>
                  <a:lnTo>
                    <a:pt x="656105" y="435034"/>
                  </a:lnTo>
                  <a:lnTo>
                    <a:pt x="656591" y="428957"/>
                  </a:lnTo>
                  <a:lnTo>
                    <a:pt x="667421" y="431995"/>
                  </a:lnTo>
                  <a:lnTo>
                    <a:pt x="672336" y="425899"/>
                  </a:lnTo>
                  <a:lnTo>
                    <a:pt x="668897" y="437053"/>
                  </a:lnTo>
                  <a:lnTo>
                    <a:pt x="687871" y="443692"/>
                  </a:lnTo>
                  <a:lnTo>
                    <a:pt x="670364" y="449092"/>
                  </a:lnTo>
                  <a:lnTo>
                    <a:pt x="670364" y="454065"/>
                  </a:lnTo>
                  <a:lnTo>
                    <a:pt x="678232" y="451045"/>
                  </a:lnTo>
                  <a:lnTo>
                    <a:pt x="699396" y="452074"/>
                  </a:lnTo>
                  <a:lnTo>
                    <a:pt x="703882" y="460208"/>
                  </a:lnTo>
                  <a:lnTo>
                    <a:pt x="704425" y="466514"/>
                  </a:lnTo>
                  <a:lnTo>
                    <a:pt x="704721" y="472162"/>
                  </a:lnTo>
                  <a:lnTo>
                    <a:pt x="716103" y="461189"/>
                  </a:lnTo>
                  <a:lnTo>
                    <a:pt x="720675" y="462894"/>
                  </a:lnTo>
                  <a:lnTo>
                    <a:pt x="736725" y="462885"/>
                  </a:lnTo>
                  <a:lnTo>
                    <a:pt x="756451" y="464932"/>
                  </a:lnTo>
                  <a:lnTo>
                    <a:pt x="771262" y="473372"/>
                  </a:lnTo>
                  <a:lnTo>
                    <a:pt x="780883" y="473867"/>
                  </a:lnTo>
                  <a:lnTo>
                    <a:pt x="785569" y="470190"/>
                  </a:lnTo>
                  <a:lnTo>
                    <a:pt x="784531" y="476363"/>
                  </a:lnTo>
                  <a:lnTo>
                    <a:pt x="812906" y="499718"/>
                  </a:lnTo>
                  <a:lnTo>
                    <a:pt x="815506" y="506900"/>
                  </a:lnTo>
                  <a:lnTo>
                    <a:pt x="834127" y="521987"/>
                  </a:lnTo>
                  <a:lnTo>
                    <a:pt x="838604" y="516768"/>
                  </a:lnTo>
                  <a:lnTo>
                    <a:pt x="847958" y="515825"/>
                  </a:lnTo>
                  <a:lnTo>
                    <a:pt x="843033" y="506404"/>
                  </a:lnTo>
                  <a:lnTo>
                    <a:pt x="838118" y="500708"/>
                  </a:lnTo>
                  <a:lnTo>
                    <a:pt x="845005" y="504509"/>
                  </a:lnTo>
                  <a:lnTo>
                    <a:pt x="847462" y="511129"/>
                  </a:lnTo>
                  <a:lnTo>
                    <a:pt x="849920" y="515825"/>
                  </a:lnTo>
                  <a:lnTo>
                    <a:pt x="856320" y="518644"/>
                  </a:lnTo>
                  <a:lnTo>
                    <a:pt x="863207" y="517701"/>
                  </a:lnTo>
                  <a:lnTo>
                    <a:pt x="862217" y="508290"/>
                  </a:lnTo>
                  <a:lnTo>
                    <a:pt x="859759" y="497851"/>
                  </a:lnTo>
                  <a:lnTo>
                    <a:pt x="859759" y="488269"/>
                  </a:lnTo>
                  <a:lnTo>
                    <a:pt x="862712" y="502614"/>
                  </a:lnTo>
                  <a:lnTo>
                    <a:pt x="866646" y="510186"/>
                  </a:lnTo>
                  <a:lnTo>
                    <a:pt x="871570" y="520511"/>
                  </a:lnTo>
                  <a:lnTo>
                    <a:pt x="878457" y="520511"/>
                  </a:lnTo>
                  <a:lnTo>
                    <a:pt x="881409" y="528893"/>
                  </a:lnTo>
                  <a:lnTo>
                    <a:pt x="884381" y="533570"/>
                  </a:lnTo>
                  <a:lnTo>
                    <a:pt x="886715" y="539018"/>
                  </a:lnTo>
                  <a:lnTo>
                    <a:pt x="889277" y="547295"/>
                  </a:lnTo>
                  <a:lnTo>
                    <a:pt x="888782" y="552753"/>
                  </a:lnTo>
                  <a:lnTo>
                    <a:pt x="897640" y="557287"/>
                  </a:lnTo>
                  <a:lnTo>
                    <a:pt x="901574" y="565402"/>
                  </a:lnTo>
                  <a:lnTo>
                    <a:pt x="904526" y="571670"/>
                  </a:lnTo>
                  <a:lnTo>
                    <a:pt x="911413" y="577899"/>
                  </a:lnTo>
                  <a:lnTo>
                    <a:pt x="909442" y="582338"/>
                  </a:lnTo>
                  <a:lnTo>
                    <a:pt x="906984" y="576127"/>
                  </a:lnTo>
                  <a:lnTo>
                    <a:pt x="903479" y="581661"/>
                  </a:lnTo>
                  <a:lnTo>
                    <a:pt x="905508" y="588510"/>
                  </a:lnTo>
                  <a:lnTo>
                    <a:pt x="912394" y="584986"/>
                  </a:lnTo>
                  <a:lnTo>
                    <a:pt x="912851" y="592082"/>
                  </a:lnTo>
                  <a:lnTo>
                    <a:pt x="909937" y="596406"/>
                  </a:lnTo>
                  <a:lnTo>
                    <a:pt x="914852" y="601635"/>
                  </a:lnTo>
                  <a:lnTo>
                    <a:pt x="920271" y="590272"/>
                  </a:lnTo>
                  <a:lnTo>
                    <a:pt x="918300" y="597273"/>
                  </a:lnTo>
                  <a:lnTo>
                    <a:pt x="916328" y="606846"/>
                  </a:lnTo>
                  <a:lnTo>
                    <a:pt x="919281" y="613751"/>
                  </a:lnTo>
                  <a:lnTo>
                    <a:pt x="922729" y="608579"/>
                  </a:lnTo>
                  <a:lnTo>
                    <a:pt x="927644" y="612027"/>
                  </a:lnTo>
                  <a:lnTo>
                    <a:pt x="930101" y="603378"/>
                  </a:lnTo>
                  <a:lnTo>
                    <a:pt x="929606" y="597254"/>
                  </a:lnTo>
                  <a:lnTo>
                    <a:pt x="926663" y="588510"/>
                  </a:lnTo>
                  <a:lnTo>
                    <a:pt x="931577" y="596406"/>
                  </a:lnTo>
                  <a:lnTo>
                    <a:pt x="931577" y="607712"/>
                  </a:lnTo>
                  <a:lnTo>
                    <a:pt x="929120" y="613751"/>
                  </a:lnTo>
                  <a:lnTo>
                    <a:pt x="931873" y="627467"/>
                  </a:lnTo>
                  <a:close/>
                  <a:moveTo>
                    <a:pt x="460319" y="1339966"/>
                  </a:moveTo>
                  <a:lnTo>
                    <a:pt x="461795" y="1334651"/>
                  </a:lnTo>
                  <a:lnTo>
                    <a:pt x="455394" y="1335718"/>
                  </a:lnTo>
                  <a:lnTo>
                    <a:pt x="460319" y="1339966"/>
                  </a:lnTo>
                  <a:close/>
                  <a:moveTo>
                    <a:pt x="446431" y="1342595"/>
                  </a:moveTo>
                  <a:lnTo>
                    <a:pt x="449384" y="1338356"/>
                  </a:lnTo>
                  <a:lnTo>
                    <a:pt x="446431" y="1342595"/>
                  </a:lnTo>
                  <a:close/>
                  <a:moveTo>
                    <a:pt x="486884" y="1351072"/>
                  </a:moveTo>
                  <a:lnTo>
                    <a:pt x="485407" y="1346319"/>
                  </a:lnTo>
                  <a:lnTo>
                    <a:pt x="479997" y="1345785"/>
                  </a:lnTo>
                  <a:lnTo>
                    <a:pt x="481959" y="1350548"/>
                  </a:lnTo>
                  <a:lnTo>
                    <a:pt x="486884" y="1351072"/>
                  </a:lnTo>
                  <a:close/>
                  <a:moveTo>
                    <a:pt x="502619" y="1354768"/>
                  </a:moveTo>
                  <a:lnTo>
                    <a:pt x="496228" y="1352653"/>
                  </a:lnTo>
                  <a:lnTo>
                    <a:pt x="502619" y="1354768"/>
                  </a:lnTo>
                  <a:close/>
                  <a:moveTo>
                    <a:pt x="510001" y="1363188"/>
                  </a:moveTo>
                  <a:lnTo>
                    <a:pt x="514916" y="1362140"/>
                  </a:lnTo>
                  <a:lnTo>
                    <a:pt x="510620" y="1357911"/>
                  </a:lnTo>
                  <a:lnTo>
                    <a:pt x="510001" y="1363188"/>
                  </a:lnTo>
                  <a:close/>
                  <a:moveTo>
                    <a:pt x="521907" y="1392925"/>
                  </a:moveTo>
                  <a:lnTo>
                    <a:pt x="529785" y="1386162"/>
                  </a:lnTo>
                  <a:lnTo>
                    <a:pt x="536176" y="1383552"/>
                  </a:lnTo>
                  <a:lnTo>
                    <a:pt x="532737" y="1377809"/>
                  </a:lnTo>
                  <a:lnTo>
                    <a:pt x="529289" y="1373627"/>
                  </a:lnTo>
                  <a:lnTo>
                    <a:pt x="521907" y="1369960"/>
                  </a:lnTo>
                  <a:lnTo>
                    <a:pt x="519450" y="1374151"/>
                  </a:lnTo>
                  <a:lnTo>
                    <a:pt x="516011" y="1378333"/>
                  </a:lnTo>
                  <a:lnTo>
                    <a:pt x="518469" y="1384590"/>
                  </a:lnTo>
                  <a:lnTo>
                    <a:pt x="518469" y="1389800"/>
                  </a:lnTo>
                  <a:close/>
                  <a:moveTo>
                    <a:pt x="1925359" y="960518"/>
                  </a:moveTo>
                  <a:lnTo>
                    <a:pt x="1931750" y="960509"/>
                  </a:lnTo>
                  <a:lnTo>
                    <a:pt x="1925359" y="960518"/>
                  </a:lnTo>
                  <a:close/>
                  <a:moveTo>
                    <a:pt x="-158" y="679807"/>
                  </a:moveTo>
                  <a:lnTo>
                    <a:pt x="5252" y="678178"/>
                  </a:lnTo>
                  <a:lnTo>
                    <a:pt x="10662" y="678178"/>
                  </a:lnTo>
                  <a:lnTo>
                    <a:pt x="5138" y="674816"/>
                  </a:lnTo>
                  <a:lnTo>
                    <a:pt x="328" y="674102"/>
                  </a:lnTo>
                  <a:lnTo>
                    <a:pt x="-158" y="679807"/>
                  </a:lnTo>
                  <a:close/>
                  <a:moveTo>
                    <a:pt x="1761310" y="1282006"/>
                  </a:moveTo>
                  <a:lnTo>
                    <a:pt x="1766377" y="1278749"/>
                  </a:lnTo>
                  <a:lnTo>
                    <a:pt x="1770320" y="1274939"/>
                  </a:lnTo>
                  <a:lnTo>
                    <a:pt x="1774016" y="1255203"/>
                  </a:lnTo>
                  <a:lnTo>
                    <a:pt x="1773607" y="1248431"/>
                  </a:lnTo>
                  <a:lnTo>
                    <a:pt x="1764939" y="1224332"/>
                  </a:lnTo>
                  <a:lnTo>
                    <a:pt x="1761415" y="1211807"/>
                  </a:lnTo>
                  <a:lnTo>
                    <a:pt x="1752280" y="1186937"/>
                  </a:lnTo>
                  <a:lnTo>
                    <a:pt x="1751871" y="1172164"/>
                  </a:lnTo>
                  <a:lnTo>
                    <a:pt x="1756223" y="1159534"/>
                  </a:lnTo>
                  <a:lnTo>
                    <a:pt x="1760977" y="1152981"/>
                  </a:lnTo>
                  <a:lnTo>
                    <a:pt x="1768263" y="1145094"/>
                  </a:lnTo>
                  <a:lnTo>
                    <a:pt x="1788761" y="1128044"/>
                  </a:lnTo>
                  <a:lnTo>
                    <a:pt x="1791723" y="1118367"/>
                  </a:lnTo>
                  <a:lnTo>
                    <a:pt x="1796876" y="1114985"/>
                  </a:lnTo>
                  <a:lnTo>
                    <a:pt x="1802667" y="1115214"/>
                  </a:lnTo>
                  <a:lnTo>
                    <a:pt x="1808697" y="1116204"/>
                  </a:lnTo>
                  <a:lnTo>
                    <a:pt x="1812126" y="1104879"/>
                  </a:lnTo>
                  <a:lnTo>
                    <a:pt x="1821965" y="1098307"/>
                  </a:lnTo>
                  <a:lnTo>
                    <a:pt x="1829842" y="1099507"/>
                  </a:lnTo>
                  <a:lnTo>
                    <a:pt x="1839682" y="1093564"/>
                  </a:lnTo>
                  <a:lnTo>
                    <a:pt x="1849016" y="1088392"/>
                  </a:lnTo>
                  <a:lnTo>
                    <a:pt x="1850235" y="1081134"/>
                  </a:lnTo>
                  <a:lnTo>
                    <a:pt x="1841520" y="1054625"/>
                  </a:lnTo>
                  <a:lnTo>
                    <a:pt x="1833281" y="1054016"/>
                  </a:lnTo>
                  <a:lnTo>
                    <a:pt x="1829347" y="1050320"/>
                  </a:lnTo>
                  <a:lnTo>
                    <a:pt x="1835738" y="1050930"/>
                  </a:lnTo>
                  <a:lnTo>
                    <a:pt x="1833281" y="1043519"/>
                  </a:lnTo>
                  <a:lnTo>
                    <a:pt x="1835253" y="1039176"/>
                  </a:lnTo>
                  <a:lnTo>
                    <a:pt x="1836729" y="1032956"/>
                  </a:lnTo>
                  <a:lnTo>
                    <a:pt x="1831318" y="1029832"/>
                  </a:lnTo>
                  <a:lnTo>
                    <a:pt x="1823441" y="1026079"/>
                  </a:lnTo>
                  <a:lnTo>
                    <a:pt x="1835253" y="1029832"/>
                  </a:lnTo>
                  <a:lnTo>
                    <a:pt x="1834757" y="1024822"/>
                  </a:lnTo>
                  <a:lnTo>
                    <a:pt x="1831318" y="1016021"/>
                  </a:lnTo>
                  <a:lnTo>
                    <a:pt x="1832795" y="1006534"/>
                  </a:lnTo>
                  <a:lnTo>
                    <a:pt x="1836357" y="1002467"/>
                  </a:lnTo>
                  <a:lnTo>
                    <a:pt x="1835738" y="1008439"/>
                  </a:lnTo>
                  <a:lnTo>
                    <a:pt x="1836234" y="1018545"/>
                  </a:lnTo>
                  <a:lnTo>
                    <a:pt x="1839186" y="1026708"/>
                  </a:lnTo>
                  <a:lnTo>
                    <a:pt x="1843120" y="1031080"/>
                  </a:lnTo>
                  <a:lnTo>
                    <a:pt x="1840663" y="1041662"/>
                  </a:lnTo>
                  <a:lnTo>
                    <a:pt x="1839767" y="1047358"/>
                  </a:lnTo>
                  <a:lnTo>
                    <a:pt x="1843701" y="1040424"/>
                  </a:lnTo>
                  <a:lnTo>
                    <a:pt x="1853064" y="1030499"/>
                  </a:lnTo>
                  <a:lnTo>
                    <a:pt x="1857455" y="1017973"/>
                  </a:lnTo>
                  <a:lnTo>
                    <a:pt x="1850788" y="1012363"/>
                  </a:lnTo>
                  <a:lnTo>
                    <a:pt x="1847635" y="1001200"/>
                  </a:lnTo>
                  <a:lnTo>
                    <a:pt x="1851569" y="1004248"/>
                  </a:lnTo>
                  <a:lnTo>
                    <a:pt x="1858836" y="1009991"/>
                  </a:lnTo>
                  <a:lnTo>
                    <a:pt x="1867438" y="1000400"/>
                  </a:lnTo>
                  <a:lnTo>
                    <a:pt x="1875343" y="979797"/>
                  </a:lnTo>
                  <a:lnTo>
                    <a:pt x="1869676" y="978616"/>
                  </a:lnTo>
                  <a:lnTo>
                    <a:pt x="1888383" y="971872"/>
                  </a:lnTo>
                  <a:lnTo>
                    <a:pt x="1902004" y="969805"/>
                  </a:lnTo>
                  <a:lnTo>
                    <a:pt x="1907100" y="965748"/>
                  </a:lnTo>
                  <a:lnTo>
                    <a:pt x="1891326" y="967186"/>
                  </a:lnTo>
                  <a:lnTo>
                    <a:pt x="1876572" y="969919"/>
                  </a:lnTo>
                  <a:lnTo>
                    <a:pt x="1880506" y="966014"/>
                  </a:lnTo>
                  <a:lnTo>
                    <a:pt x="1892498" y="963004"/>
                  </a:lnTo>
                  <a:lnTo>
                    <a:pt x="1908595" y="961728"/>
                  </a:lnTo>
                  <a:lnTo>
                    <a:pt x="1914358" y="960528"/>
                  </a:lnTo>
                  <a:lnTo>
                    <a:pt x="1916901" y="951460"/>
                  </a:lnTo>
                  <a:lnTo>
                    <a:pt x="1917625" y="957937"/>
                  </a:lnTo>
                  <a:lnTo>
                    <a:pt x="1927731" y="950269"/>
                  </a:lnTo>
                  <a:lnTo>
                    <a:pt x="1940428" y="952251"/>
                  </a:lnTo>
                  <a:lnTo>
                    <a:pt x="1939218" y="942926"/>
                  </a:lnTo>
                  <a:lnTo>
                    <a:pt x="1937275" y="947974"/>
                  </a:lnTo>
                  <a:lnTo>
                    <a:pt x="1930683" y="950269"/>
                  </a:lnTo>
                  <a:lnTo>
                    <a:pt x="1928893" y="942507"/>
                  </a:lnTo>
                  <a:lnTo>
                    <a:pt x="1920835" y="938754"/>
                  </a:lnTo>
                  <a:lnTo>
                    <a:pt x="1925340" y="936020"/>
                  </a:lnTo>
                  <a:lnTo>
                    <a:pt x="1928931" y="931324"/>
                  </a:lnTo>
                  <a:lnTo>
                    <a:pt x="1926997" y="925019"/>
                  </a:lnTo>
                  <a:lnTo>
                    <a:pt x="1930226" y="915417"/>
                  </a:lnTo>
                  <a:lnTo>
                    <a:pt x="1935027" y="911674"/>
                  </a:lnTo>
                  <a:lnTo>
                    <a:pt x="1935608" y="906054"/>
                  </a:lnTo>
                  <a:lnTo>
                    <a:pt x="1939046" y="902644"/>
                  </a:lnTo>
                  <a:lnTo>
                    <a:pt x="1953896" y="898825"/>
                  </a:lnTo>
                  <a:lnTo>
                    <a:pt x="1957039" y="891138"/>
                  </a:lnTo>
                  <a:lnTo>
                    <a:pt x="1961678" y="893062"/>
                  </a:lnTo>
                  <a:lnTo>
                    <a:pt x="1965116" y="888928"/>
                  </a:lnTo>
                  <a:lnTo>
                    <a:pt x="1965611" y="893748"/>
                  </a:lnTo>
                  <a:lnTo>
                    <a:pt x="1968564" y="889624"/>
                  </a:lnTo>
                  <a:lnTo>
                    <a:pt x="1977775" y="886614"/>
                  </a:lnTo>
                  <a:lnTo>
                    <a:pt x="1984795" y="883404"/>
                  </a:lnTo>
                  <a:lnTo>
                    <a:pt x="1989395" y="880537"/>
                  </a:lnTo>
                  <a:lnTo>
                    <a:pt x="1987071" y="874136"/>
                  </a:lnTo>
                  <a:lnTo>
                    <a:pt x="1982261" y="873050"/>
                  </a:lnTo>
                  <a:lnTo>
                    <a:pt x="1981766" y="868240"/>
                  </a:lnTo>
                  <a:lnTo>
                    <a:pt x="1981918" y="863182"/>
                  </a:lnTo>
                  <a:lnTo>
                    <a:pt x="1977213" y="860763"/>
                  </a:lnTo>
                  <a:lnTo>
                    <a:pt x="1975661" y="855982"/>
                  </a:lnTo>
                  <a:lnTo>
                    <a:pt x="1975889" y="827568"/>
                  </a:lnTo>
                  <a:lnTo>
                    <a:pt x="1972431" y="823873"/>
                  </a:lnTo>
                  <a:lnTo>
                    <a:pt x="1968412" y="820577"/>
                  </a:lnTo>
                  <a:lnTo>
                    <a:pt x="1963840" y="821987"/>
                  </a:lnTo>
                  <a:lnTo>
                    <a:pt x="1958973" y="823949"/>
                  </a:lnTo>
                  <a:lnTo>
                    <a:pt x="1954982" y="820006"/>
                  </a:lnTo>
                  <a:lnTo>
                    <a:pt x="1939380" y="836551"/>
                  </a:lnTo>
                  <a:lnTo>
                    <a:pt x="1938399" y="843247"/>
                  </a:lnTo>
                  <a:lnTo>
                    <a:pt x="1935151" y="847018"/>
                  </a:lnTo>
                  <a:lnTo>
                    <a:pt x="1934732" y="851781"/>
                  </a:lnTo>
                  <a:lnTo>
                    <a:pt x="1934265" y="856543"/>
                  </a:lnTo>
                  <a:lnTo>
                    <a:pt x="1930636" y="861116"/>
                  </a:lnTo>
                  <a:lnTo>
                    <a:pt x="1927473" y="865345"/>
                  </a:lnTo>
                  <a:lnTo>
                    <a:pt x="1925569" y="869955"/>
                  </a:lnTo>
                  <a:lnTo>
                    <a:pt x="1920615" y="871041"/>
                  </a:lnTo>
                  <a:lnTo>
                    <a:pt x="1915853" y="871336"/>
                  </a:lnTo>
                  <a:lnTo>
                    <a:pt x="1914481" y="876489"/>
                  </a:lnTo>
                  <a:lnTo>
                    <a:pt x="1901565" y="876698"/>
                  </a:lnTo>
                  <a:lnTo>
                    <a:pt x="1895212" y="876441"/>
                  </a:lnTo>
                  <a:lnTo>
                    <a:pt x="1887649" y="876451"/>
                  </a:lnTo>
                  <a:lnTo>
                    <a:pt x="1874676" y="876794"/>
                  </a:lnTo>
                  <a:lnTo>
                    <a:pt x="1866695" y="876927"/>
                  </a:lnTo>
                  <a:lnTo>
                    <a:pt x="1861818" y="876794"/>
                  </a:lnTo>
                  <a:lnTo>
                    <a:pt x="1856760" y="877327"/>
                  </a:lnTo>
                  <a:lnTo>
                    <a:pt x="1851569" y="880642"/>
                  </a:lnTo>
                  <a:lnTo>
                    <a:pt x="1843968" y="888071"/>
                  </a:lnTo>
                  <a:lnTo>
                    <a:pt x="1840920" y="891938"/>
                  </a:lnTo>
                  <a:lnTo>
                    <a:pt x="1836043" y="895291"/>
                  </a:lnTo>
                  <a:lnTo>
                    <a:pt x="1831852" y="899977"/>
                  </a:lnTo>
                  <a:lnTo>
                    <a:pt x="1827642" y="907217"/>
                  </a:lnTo>
                  <a:lnTo>
                    <a:pt x="1795685" y="908350"/>
                  </a:lnTo>
                  <a:lnTo>
                    <a:pt x="1787161" y="912560"/>
                  </a:lnTo>
                  <a:lnTo>
                    <a:pt x="1789552" y="917018"/>
                  </a:lnTo>
                  <a:lnTo>
                    <a:pt x="1790094" y="922409"/>
                  </a:lnTo>
                  <a:lnTo>
                    <a:pt x="1790485" y="927200"/>
                  </a:lnTo>
                  <a:lnTo>
                    <a:pt x="1772616" y="936411"/>
                  </a:lnTo>
                  <a:lnTo>
                    <a:pt x="1753271" y="940383"/>
                  </a:lnTo>
                  <a:lnTo>
                    <a:pt x="1746051" y="945212"/>
                  </a:lnTo>
                  <a:lnTo>
                    <a:pt x="1734278" y="952393"/>
                  </a:lnTo>
                  <a:lnTo>
                    <a:pt x="1722476" y="946136"/>
                  </a:lnTo>
                  <a:lnTo>
                    <a:pt x="1722134" y="941078"/>
                  </a:lnTo>
                  <a:lnTo>
                    <a:pt x="1727134" y="936877"/>
                  </a:lnTo>
                  <a:lnTo>
                    <a:pt x="1730249" y="932820"/>
                  </a:lnTo>
                  <a:lnTo>
                    <a:pt x="1733135" y="928152"/>
                  </a:lnTo>
                  <a:lnTo>
                    <a:pt x="1734030" y="923304"/>
                  </a:lnTo>
                  <a:lnTo>
                    <a:pt x="1738831" y="909359"/>
                  </a:lnTo>
                  <a:lnTo>
                    <a:pt x="1733554" y="876794"/>
                  </a:lnTo>
                  <a:lnTo>
                    <a:pt x="1732249" y="868917"/>
                  </a:lnTo>
                  <a:lnTo>
                    <a:pt x="1716323" y="858620"/>
                  </a:lnTo>
                  <a:lnTo>
                    <a:pt x="1717152" y="853229"/>
                  </a:lnTo>
                  <a:lnTo>
                    <a:pt x="1712666" y="850514"/>
                  </a:lnTo>
                  <a:lnTo>
                    <a:pt x="1707694" y="850381"/>
                  </a:lnTo>
                  <a:lnTo>
                    <a:pt x="1705817" y="845685"/>
                  </a:lnTo>
                  <a:lnTo>
                    <a:pt x="1705655" y="840522"/>
                  </a:lnTo>
                  <a:lnTo>
                    <a:pt x="1700883" y="841227"/>
                  </a:lnTo>
                  <a:lnTo>
                    <a:pt x="1695159" y="837998"/>
                  </a:lnTo>
                  <a:lnTo>
                    <a:pt x="1693568" y="831874"/>
                  </a:lnTo>
                  <a:lnTo>
                    <a:pt x="1674709" y="820244"/>
                  </a:lnTo>
                  <a:lnTo>
                    <a:pt x="1670575" y="817539"/>
                  </a:lnTo>
                  <a:lnTo>
                    <a:pt x="1662383" y="812757"/>
                  </a:lnTo>
                  <a:lnTo>
                    <a:pt x="1647829" y="804184"/>
                  </a:lnTo>
                  <a:lnTo>
                    <a:pt x="1641628" y="800841"/>
                  </a:lnTo>
                  <a:lnTo>
                    <a:pt x="1635466" y="797136"/>
                  </a:lnTo>
                  <a:lnTo>
                    <a:pt x="1629227" y="799355"/>
                  </a:lnTo>
                  <a:lnTo>
                    <a:pt x="1619511" y="805337"/>
                  </a:lnTo>
                  <a:lnTo>
                    <a:pt x="1614539" y="804489"/>
                  </a:lnTo>
                  <a:lnTo>
                    <a:pt x="1609634" y="804318"/>
                  </a:lnTo>
                  <a:lnTo>
                    <a:pt x="1603804" y="802251"/>
                  </a:lnTo>
                  <a:lnTo>
                    <a:pt x="1598956" y="801641"/>
                  </a:lnTo>
                  <a:lnTo>
                    <a:pt x="1594603" y="798670"/>
                  </a:lnTo>
                  <a:lnTo>
                    <a:pt x="1589650" y="800889"/>
                  </a:lnTo>
                  <a:lnTo>
                    <a:pt x="1584764" y="803480"/>
                  </a:lnTo>
                  <a:lnTo>
                    <a:pt x="1580249" y="801794"/>
                  </a:lnTo>
                  <a:lnTo>
                    <a:pt x="1576163" y="798936"/>
                  </a:lnTo>
                  <a:lnTo>
                    <a:pt x="1572105" y="795974"/>
                  </a:lnTo>
                  <a:lnTo>
                    <a:pt x="1567352" y="793955"/>
                  </a:lnTo>
                  <a:lnTo>
                    <a:pt x="1560104" y="789621"/>
                  </a:lnTo>
                  <a:lnTo>
                    <a:pt x="1554722" y="788716"/>
                  </a:lnTo>
                  <a:lnTo>
                    <a:pt x="1549883" y="791573"/>
                  </a:lnTo>
                  <a:lnTo>
                    <a:pt x="1545302" y="789535"/>
                  </a:lnTo>
                  <a:lnTo>
                    <a:pt x="1538692" y="788554"/>
                  </a:lnTo>
                  <a:lnTo>
                    <a:pt x="1533576" y="787259"/>
                  </a:lnTo>
                  <a:lnTo>
                    <a:pt x="1530948" y="783049"/>
                  </a:lnTo>
                  <a:lnTo>
                    <a:pt x="1529986" y="777229"/>
                  </a:lnTo>
                  <a:lnTo>
                    <a:pt x="1528814" y="772590"/>
                  </a:lnTo>
                  <a:lnTo>
                    <a:pt x="1523756" y="770390"/>
                  </a:lnTo>
                  <a:lnTo>
                    <a:pt x="1523318" y="779772"/>
                  </a:lnTo>
                  <a:lnTo>
                    <a:pt x="1236425" y="779782"/>
                  </a:lnTo>
                  <a:lnTo>
                    <a:pt x="1057431" y="779696"/>
                  </a:lnTo>
                  <a:lnTo>
                    <a:pt x="1062622" y="783992"/>
                  </a:lnTo>
                  <a:lnTo>
                    <a:pt x="1058231" y="787459"/>
                  </a:lnTo>
                  <a:lnTo>
                    <a:pt x="1060108" y="793440"/>
                  </a:lnTo>
                  <a:lnTo>
                    <a:pt x="1053812" y="799127"/>
                  </a:lnTo>
                  <a:lnTo>
                    <a:pt x="1045373" y="797050"/>
                  </a:lnTo>
                  <a:lnTo>
                    <a:pt x="1033819" y="792288"/>
                  </a:lnTo>
                  <a:lnTo>
                    <a:pt x="1033485" y="797441"/>
                  </a:lnTo>
                  <a:lnTo>
                    <a:pt x="1033343" y="805832"/>
                  </a:lnTo>
                  <a:lnTo>
                    <a:pt x="1038229" y="812471"/>
                  </a:lnTo>
                  <a:lnTo>
                    <a:pt x="1041934" y="827111"/>
                  </a:lnTo>
                  <a:lnTo>
                    <a:pt x="1046697" y="829731"/>
                  </a:lnTo>
                  <a:lnTo>
                    <a:pt x="1044401" y="836779"/>
                  </a:lnTo>
                  <a:lnTo>
                    <a:pt x="1044220" y="847057"/>
                  </a:lnTo>
                  <a:lnTo>
                    <a:pt x="1045344" y="860249"/>
                  </a:lnTo>
                  <a:lnTo>
                    <a:pt x="1044782" y="876794"/>
                  </a:lnTo>
                  <a:lnTo>
                    <a:pt x="1044353" y="884995"/>
                  </a:lnTo>
                  <a:lnTo>
                    <a:pt x="1042449" y="903254"/>
                  </a:lnTo>
                  <a:lnTo>
                    <a:pt x="1041468" y="908902"/>
                  </a:lnTo>
                  <a:lnTo>
                    <a:pt x="1038601" y="917294"/>
                  </a:lnTo>
                  <a:lnTo>
                    <a:pt x="1035914" y="927152"/>
                  </a:lnTo>
                  <a:lnTo>
                    <a:pt x="1037438" y="936725"/>
                  </a:lnTo>
                  <a:lnTo>
                    <a:pt x="1040191" y="945050"/>
                  </a:lnTo>
                  <a:lnTo>
                    <a:pt x="1041496" y="949650"/>
                  </a:lnTo>
                  <a:lnTo>
                    <a:pt x="1044335" y="957080"/>
                  </a:lnTo>
                  <a:lnTo>
                    <a:pt x="1042344" y="964909"/>
                  </a:lnTo>
                  <a:lnTo>
                    <a:pt x="1038762" y="976482"/>
                  </a:lnTo>
                  <a:lnTo>
                    <a:pt x="1039772" y="984198"/>
                  </a:lnTo>
                  <a:lnTo>
                    <a:pt x="1048021" y="992875"/>
                  </a:lnTo>
                  <a:lnTo>
                    <a:pt x="1050354" y="1012991"/>
                  </a:lnTo>
                  <a:lnTo>
                    <a:pt x="1062299" y="1026889"/>
                  </a:lnTo>
                  <a:lnTo>
                    <a:pt x="1062070" y="1032528"/>
                  </a:lnTo>
                  <a:lnTo>
                    <a:pt x="1069985" y="1034775"/>
                  </a:lnTo>
                  <a:lnTo>
                    <a:pt x="1071776" y="1029213"/>
                  </a:lnTo>
                  <a:lnTo>
                    <a:pt x="1073748" y="1033575"/>
                  </a:lnTo>
                  <a:lnTo>
                    <a:pt x="1078672" y="1042900"/>
                  </a:lnTo>
                  <a:lnTo>
                    <a:pt x="1074243" y="1041043"/>
                  </a:lnTo>
                  <a:lnTo>
                    <a:pt x="1070281" y="1037614"/>
                  </a:lnTo>
                  <a:lnTo>
                    <a:pt x="1071386" y="1048834"/>
                  </a:lnTo>
                  <a:lnTo>
                    <a:pt x="1077834" y="1054559"/>
                  </a:lnTo>
                  <a:lnTo>
                    <a:pt x="1081777" y="1057673"/>
                  </a:lnTo>
                  <a:lnTo>
                    <a:pt x="1080749" y="1067770"/>
                  </a:lnTo>
                  <a:lnTo>
                    <a:pt x="1089521" y="1078838"/>
                  </a:lnTo>
                  <a:lnTo>
                    <a:pt x="1097160" y="1085696"/>
                  </a:lnTo>
                  <a:lnTo>
                    <a:pt x="1101142" y="1091668"/>
                  </a:lnTo>
                  <a:lnTo>
                    <a:pt x="1101103" y="1103184"/>
                  </a:lnTo>
                  <a:lnTo>
                    <a:pt x="1122716" y="1108470"/>
                  </a:lnTo>
                  <a:lnTo>
                    <a:pt x="1126250" y="1112490"/>
                  </a:lnTo>
                  <a:lnTo>
                    <a:pt x="1136851" y="1114490"/>
                  </a:lnTo>
                  <a:lnTo>
                    <a:pt x="1143604" y="1117357"/>
                  </a:lnTo>
                  <a:lnTo>
                    <a:pt x="1151738" y="1127596"/>
                  </a:lnTo>
                  <a:lnTo>
                    <a:pt x="1157377" y="1130911"/>
                  </a:lnTo>
                  <a:lnTo>
                    <a:pt x="1159663" y="1142417"/>
                  </a:lnTo>
                  <a:lnTo>
                    <a:pt x="1199678" y="1138807"/>
                  </a:lnTo>
                  <a:lnTo>
                    <a:pt x="1236425" y="1157095"/>
                  </a:lnTo>
                  <a:lnTo>
                    <a:pt x="1260162" y="1165868"/>
                  </a:lnTo>
                  <a:lnTo>
                    <a:pt x="1307443" y="1165820"/>
                  </a:lnTo>
                  <a:lnTo>
                    <a:pt x="1307787" y="1157048"/>
                  </a:lnTo>
                  <a:lnTo>
                    <a:pt x="1335304" y="1157152"/>
                  </a:lnTo>
                  <a:lnTo>
                    <a:pt x="1339028" y="1160534"/>
                  </a:lnTo>
                  <a:lnTo>
                    <a:pt x="1343429" y="1164592"/>
                  </a:lnTo>
                  <a:lnTo>
                    <a:pt x="1350925" y="1171707"/>
                  </a:lnTo>
                  <a:lnTo>
                    <a:pt x="1354440" y="1175126"/>
                  </a:lnTo>
                  <a:lnTo>
                    <a:pt x="1359555" y="1178336"/>
                  </a:lnTo>
                  <a:lnTo>
                    <a:pt x="1362974" y="1183460"/>
                  </a:lnTo>
                  <a:lnTo>
                    <a:pt x="1365641" y="1188004"/>
                  </a:lnTo>
                  <a:lnTo>
                    <a:pt x="1367318" y="1195091"/>
                  </a:lnTo>
                  <a:lnTo>
                    <a:pt x="1372671" y="1200710"/>
                  </a:lnTo>
                  <a:lnTo>
                    <a:pt x="1376386" y="1204358"/>
                  </a:lnTo>
                  <a:lnTo>
                    <a:pt x="1381243" y="1206368"/>
                  </a:lnTo>
                  <a:lnTo>
                    <a:pt x="1388406" y="1210359"/>
                  </a:lnTo>
                  <a:lnTo>
                    <a:pt x="1395750" y="1206082"/>
                  </a:lnTo>
                  <a:lnTo>
                    <a:pt x="1397874" y="1199177"/>
                  </a:lnTo>
                  <a:lnTo>
                    <a:pt x="1403684" y="1195929"/>
                  </a:lnTo>
                  <a:lnTo>
                    <a:pt x="1408904" y="1195481"/>
                  </a:lnTo>
                  <a:lnTo>
                    <a:pt x="1415924" y="1196167"/>
                  </a:lnTo>
                  <a:lnTo>
                    <a:pt x="1420924" y="1197948"/>
                  </a:lnTo>
                  <a:lnTo>
                    <a:pt x="1425668" y="1202025"/>
                  </a:lnTo>
                  <a:lnTo>
                    <a:pt x="1429392" y="1205539"/>
                  </a:lnTo>
                  <a:lnTo>
                    <a:pt x="1433107" y="1212255"/>
                  </a:lnTo>
                  <a:lnTo>
                    <a:pt x="1435631" y="1217151"/>
                  </a:lnTo>
                  <a:lnTo>
                    <a:pt x="1439041" y="1224818"/>
                  </a:lnTo>
                  <a:lnTo>
                    <a:pt x="1442813" y="1227952"/>
                  </a:lnTo>
                  <a:lnTo>
                    <a:pt x="1445185" y="1232162"/>
                  </a:lnTo>
                  <a:lnTo>
                    <a:pt x="1448795" y="1235877"/>
                  </a:lnTo>
                  <a:lnTo>
                    <a:pt x="1451614" y="1240439"/>
                  </a:lnTo>
                  <a:lnTo>
                    <a:pt x="1452547" y="1245687"/>
                  </a:lnTo>
                  <a:lnTo>
                    <a:pt x="1454595" y="1250383"/>
                  </a:lnTo>
                  <a:lnTo>
                    <a:pt x="1456472" y="1254812"/>
                  </a:lnTo>
                  <a:lnTo>
                    <a:pt x="1458682" y="1259108"/>
                  </a:lnTo>
                  <a:lnTo>
                    <a:pt x="1463911" y="1260746"/>
                  </a:lnTo>
                  <a:lnTo>
                    <a:pt x="1468321" y="1262547"/>
                  </a:lnTo>
                  <a:lnTo>
                    <a:pt x="1472902" y="1265214"/>
                  </a:lnTo>
                  <a:lnTo>
                    <a:pt x="1478408" y="1265376"/>
                  </a:lnTo>
                  <a:lnTo>
                    <a:pt x="1483189" y="1267423"/>
                  </a:lnTo>
                  <a:lnTo>
                    <a:pt x="1488085" y="1267528"/>
                  </a:lnTo>
                  <a:lnTo>
                    <a:pt x="1486476" y="1250821"/>
                  </a:lnTo>
                  <a:lnTo>
                    <a:pt x="1488104" y="1243668"/>
                  </a:lnTo>
                  <a:lnTo>
                    <a:pt x="1494343" y="1228095"/>
                  </a:lnTo>
                  <a:lnTo>
                    <a:pt x="1499725" y="1226094"/>
                  </a:lnTo>
                  <a:lnTo>
                    <a:pt x="1509193" y="1215579"/>
                  </a:lnTo>
                  <a:lnTo>
                    <a:pt x="1521166" y="1211054"/>
                  </a:lnTo>
                  <a:lnTo>
                    <a:pt x="1529014" y="1203158"/>
                  </a:lnTo>
                  <a:lnTo>
                    <a:pt x="1524937" y="1198453"/>
                  </a:lnTo>
                  <a:lnTo>
                    <a:pt x="1528871" y="1194824"/>
                  </a:lnTo>
                  <a:lnTo>
                    <a:pt x="1534862" y="1200482"/>
                  </a:lnTo>
                  <a:lnTo>
                    <a:pt x="1545502" y="1196072"/>
                  </a:lnTo>
                  <a:lnTo>
                    <a:pt x="1553379" y="1193805"/>
                  </a:lnTo>
                  <a:lnTo>
                    <a:pt x="1559275" y="1195500"/>
                  </a:lnTo>
                  <a:lnTo>
                    <a:pt x="1565771" y="1200548"/>
                  </a:lnTo>
                  <a:lnTo>
                    <a:pt x="1576287" y="1201368"/>
                  </a:lnTo>
                  <a:lnTo>
                    <a:pt x="1581335" y="1202015"/>
                  </a:lnTo>
                  <a:lnTo>
                    <a:pt x="1585297" y="1204777"/>
                  </a:lnTo>
                  <a:lnTo>
                    <a:pt x="1589822" y="1208349"/>
                  </a:lnTo>
                  <a:lnTo>
                    <a:pt x="1598137" y="1206806"/>
                  </a:lnTo>
                  <a:lnTo>
                    <a:pt x="1604814" y="1208111"/>
                  </a:lnTo>
                  <a:lnTo>
                    <a:pt x="1608548" y="1201758"/>
                  </a:lnTo>
                  <a:lnTo>
                    <a:pt x="1616835" y="1205111"/>
                  </a:lnTo>
                  <a:lnTo>
                    <a:pt x="1617806" y="1213226"/>
                  </a:lnTo>
                  <a:lnTo>
                    <a:pt x="1623197" y="1212274"/>
                  </a:lnTo>
                  <a:lnTo>
                    <a:pt x="1626312" y="1207292"/>
                  </a:lnTo>
                  <a:lnTo>
                    <a:pt x="1622997" y="1203253"/>
                  </a:lnTo>
                  <a:lnTo>
                    <a:pt x="1613082" y="1200263"/>
                  </a:lnTo>
                  <a:lnTo>
                    <a:pt x="1617806" y="1195729"/>
                  </a:lnTo>
                  <a:lnTo>
                    <a:pt x="1617301" y="1189214"/>
                  </a:lnTo>
                  <a:lnTo>
                    <a:pt x="1610443" y="1191528"/>
                  </a:lnTo>
                  <a:lnTo>
                    <a:pt x="1614368" y="1187899"/>
                  </a:lnTo>
                  <a:lnTo>
                    <a:pt x="1619292" y="1184708"/>
                  </a:lnTo>
                  <a:lnTo>
                    <a:pt x="1640638" y="1183908"/>
                  </a:lnTo>
                  <a:lnTo>
                    <a:pt x="1642209" y="1177507"/>
                  </a:lnTo>
                  <a:lnTo>
                    <a:pt x="1643000" y="1183908"/>
                  </a:lnTo>
                  <a:lnTo>
                    <a:pt x="1652439" y="1183908"/>
                  </a:lnTo>
                  <a:lnTo>
                    <a:pt x="1666698" y="1182479"/>
                  </a:lnTo>
                  <a:lnTo>
                    <a:pt x="1673404" y="1184708"/>
                  </a:lnTo>
                  <a:lnTo>
                    <a:pt x="1684719" y="1192100"/>
                  </a:lnTo>
                  <a:lnTo>
                    <a:pt x="1685710" y="1198739"/>
                  </a:lnTo>
                  <a:lnTo>
                    <a:pt x="1692816" y="1196462"/>
                  </a:lnTo>
                  <a:lnTo>
                    <a:pt x="1701636" y="1190623"/>
                  </a:lnTo>
                  <a:lnTo>
                    <a:pt x="1707398" y="1189280"/>
                  </a:lnTo>
                  <a:lnTo>
                    <a:pt x="1713256" y="1192100"/>
                  </a:lnTo>
                  <a:lnTo>
                    <a:pt x="1722048" y="1205025"/>
                  </a:lnTo>
                  <a:lnTo>
                    <a:pt x="1728506" y="1210178"/>
                  </a:lnTo>
                  <a:lnTo>
                    <a:pt x="1728001" y="1215474"/>
                  </a:lnTo>
                  <a:lnTo>
                    <a:pt x="1726105" y="1225237"/>
                  </a:lnTo>
                  <a:lnTo>
                    <a:pt x="1725096" y="1231505"/>
                  </a:lnTo>
                  <a:lnTo>
                    <a:pt x="1730963" y="1240325"/>
                  </a:lnTo>
                  <a:lnTo>
                    <a:pt x="1735678" y="1255355"/>
                  </a:lnTo>
                  <a:lnTo>
                    <a:pt x="1741079" y="1259708"/>
                  </a:lnTo>
                  <a:lnTo>
                    <a:pt x="1744394" y="1269871"/>
                  </a:lnTo>
                  <a:lnTo>
                    <a:pt x="1752699" y="1274481"/>
                  </a:lnTo>
                  <a:lnTo>
                    <a:pt x="1753528" y="1280682"/>
                  </a:lnTo>
                  <a:lnTo>
                    <a:pt x="1761310" y="1282006"/>
                  </a:lnTo>
                  <a:close/>
                  <a:moveTo>
                    <a:pt x="74613" y="704772"/>
                  </a:moveTo>
                  <a:lnTo>
                    <a:pt x="79528" y="703172"/>
                  </a:lnTo>
                  <a:lnTo>
                    <a:pt x="80519" y="698381"/>
                  </a:lnTo>
                  <a:lnTo>
                    <a:pt x="74251" y="704182"/>
                  </a:lnTo>
                  <a:close/>
                  <a:moveTo>
                    <a:pt x="107084" y="719031"/>
                  </a:moveTo>
                  <a:lnTo>
                    <a:pt x="111999" y="717450"/>
                  </a:lnTo>
                  <a:lnTo>
                    <a:pt x="102655" y="711125"/>
                  </a:lnTo>
                  <a:lnTo>
                    <a:pt x="96778" y="711144"/>
                  </a:lnTo>
                  <a:lnTo>
                    <a:pt x="101636" y="713487"/>
                  </a:lnTo>
                  <a:lnTo>
                    <a:pt x="107084" y="719031"/>
                  </a:lnTo>
                  <a:close/>
                </a:path>
              </a:pathLst>
            </a:custGeom>
            <a:solidFill>
              <a:schemeClr val="bg1"/>
            </a:solidFill>
            <a:ln w="0" cap="flat">
              <a:solidFill>
                <a:schemeClr val="bg1"/>
              </a:solidFill>
              <a:prstDash val="solid"/>
              <a:miter/>
            </a:ln>
          </p:spPr>
          <p:txBody>
            <a:bodyPr rtlCol="0" anchor="ctr"/>
            <a:lstStyle/>
            <a:p>
              <a:endParaRPr lang="de-DE"/>
            </a:p>
          </p:txBody>
        </p:sp>
        <p:sp>
          <p:nvSpPr>
            <p:cNvPr id="144" name="Freihandform: Form 143">
              <a:extLst>
                <a:ext uri="{FF2B5EF4-FFF2-40B4-BE49-F238E27FC236}">
                  <a16:creationId xmlns:a16="http://schemas.microsoft.com/office/drawing/2014/main" id="{7FB6AF15-485A-9602-53AF-5BCCC07743E2}"/>
                </a:ext>
              </a:extLst>
            </p:cNvPr>
            <p:cNvSpPr/>
            <p:nvPr/>
          </p:nvSpPr>
          <p:spPr>
            <a:xfrm>
              <a:off x="7634989" y="4600721"/>
              <a:ext cx="157715" cy="116135"/>
            </a:xfrm>
            <a:custGeom>
              <a:avLst/>
              <a:gdLst>
                <a:gd name="connsiteX0" fmla="*/ 44924 w 130425"/>
                <a:gd name="connsiteY0" fmla="*/ 95944 h 96040"/>
                <a:gd name="connsiteX1" fmla="*/ 44600 w 130425"/>
                <a:gd name="connsiteY1" fmla="*/ 91143 h 96040"/>
                <a:gd name="connsiteX2" fmla="*/ 45219 w 130425"/>
                <a:gd name="connsiteY2" fmla="*/ 86361 h 96040"/>
                <a:gd name="connsiteX3" fmla="*/ 44952 w 130425"/>
                <a:gd name="connsiteY3" fmla="*/ 81599 h 96040"/>
                <a:gd name="connsiteX4" fmla="*/ 42742 w 130425"/>
                <a:gd name="connsiteY4" fmla="*/ 77274 h 96040"/>
                <a:gd name="connsiteX5" fmla="*/ 43066 w 130425"/>
                <a:gd name="connsiteY5" fmla="*/ 72074 h 96040"/>
                <a:gd name="connsiteX6" fmla="*/ 47086 w 130425"/>
                <a:gd name="connsiteY6" fmla="*/ 69293 h 96040"/>
                <a:gd name="connsiteX7" fmla="*/ 53906 w 130425"/>
                <a:gd name="connsiteY7" fmla="*/ 69340 h 96040"/>
                <a:gd name="connsiteX8" fmla="*/ 61755 w 130425"/>
                <a:gd name="connsiteY8" fmla="*/ 69502 h 96040"/>
                <a:gd name="connsiteX9" fmla="*/ 67441 w 130425"/>
                <a:gd name="connsiteY9" fmla="*/ 68978 h 96040"/>
                <a:gd name="connsiteX10" fmla="*/ 72213 w 130425"/>
                <a:gd name="connsiteY10" fmla="*/ 69483 h 96040"/>
                <a:gd name="connsiteX11" fmla="*/ 76994 w 130425"/>
                <a:gd name="connsiteY11" fmla="*/ 69273 h 96040"/>
                <a:gd name="connsiteX12" fmla="*/ 81919 w 130425"/>
                <a:gd name="connsiteY12" fmla="*/ 69264 h 96040"/>
                <a:gd name="connsiteX13" fmla="*/ 86195 w 130425"/>
                <a:gd name="connsiteY13" fmla="*/ 66911 h 96040"/>
                <a:gd name="connsiteX14" fmla="*/ 91349 w 130425"/>
                <a:gd name="connsiteY14" fmla="*/ 67540 h 96040"/>
                <a:gd name="connsiteX15" fmla="*/ 96511 w 130425"/>
                <a:gd name="connsiteY15" fmla="*/ 68578 h 96040"/>
                <a:gd name="connsiteX16" fmla="*/ 101550 w 130425"/>
                <a:gd name="connsiteY16" fmla="*/ 69283 h 96040"/>
                <a:gd name="connsiteX17" fmla="*/ 106331 w 130425"/>
                <a:gd name="connsiteY17" fmla="*/ 68635 h 96040"/>
                <a:gd name="connsiteX18" fmla="*/ 109884 w 130425"/>
                <a:gd name="connsiteY18" fmla="*/ 65454 h 96040"/>
                <a:gd name="connsiteX19" fmla="*/ 113799 w 130425"/>
                <a:gd name="connsiteY19" fmla="*/ 62368 h 96040"/>
                <a:gd name="connsiteX20" fmla="*/ 118590 w 130425"/>
                <a:gd name="connsiteY20" fmla="*/ 62311 h 96040"/>
                <a:gd name="connsiteX21" fmla="*/ 123724 w 130425"/>
                <a:gd name="connsiteY21" fmla="*/ 62177 h 96040"/>
                <a:gd name="connsiteX22" fmla="*/ 127572 w 130425"/>
                <a:gd name="connsiteY22" fmla="*/ 58806 h 96040"/>
                <a:gd name="connsiteX23" fmla="*/ 130268 w 130425"/>
                <a:gd name="connsiteY23" fmla="*/ 54710 h 96040"/>
                <a:gd name="connsiteX24" fmla="*/ 127039 w 130425"/>
                <a:gd name="connsiteY24" fmla="*/ 49347 h 96040"/>
                <a:gd name="connsiteX25" fmla="*/ 128134 w 130425"/>
                <a:gd name="connsiteY25" fmla="*/ 44356 h 96040"/>
                <a:gd name="connsiteX26" fmla="*/ 125524 w 130425"/>
                <a:gd name="connsiteY26" fmla="*/ 40051 h 96040"/>
                <a:gd name="connsiteX27" fmla="*/ 120095 w 130425"/>
                <a:gd name="connsiteY27" fmla="*/ 41251 h 96040"/>
                <a:gd name="connsiteX28" fmla="*/ 113951 w 130425"/>
                <a:gd name="connsiteY28" fmla="*/ 37670 h 96040"/>
                <a:gd name="connsiteX29" fmla="*/ 107084 w 130425"/>
                <a:gd name="connsiteY29" fmla="*/ 33660 h 96040"/>
                <a:gd name="connsiteX30" fmla="*/ 110303 w 130425"/>
                <a:gd name="connsiteY30" fmla="*/ 29973 h 96040"/>
                <a:gd name="connsiteX31" fmla="*/ 107160 w 130425"/>
                <a:gd name="connsiteY31" fmla="*/ 25773 h 96040"/>
                <a:gd name="connsiteX32" fmla="*/ 101035 w 130425"/>
                <a:gd name="connsiteY32" fmla="*/ 23801 h 96040"/>
                <a:gd name="connsiteX33" fmla="*/ 98521 w 130425"/>
                <a:gd name="connsiteY33" fmla="*/ 19258 h 96040"/>
                <a:gd name="connsiteX34" fmla="*/ 94244 w 130425"/>
                <a:gd name="connsiteY34" fmla="*/ 11352 h 96040"/>
                <a:gd name="connsiteX35" fmla="*/ 94597 w 130425"/>
                <a:gd name="connsiteY35" fmla="*/ 5866 h 96040"/>
                <a:gd name="connsiteX36" fmla="*/ 91710 w 130425"/>
                <a:gd name="connsiteY36" fmla="*/ 1770 h 96040"/>
                <a:gd name="connsiteX37" fmla="*/ 86634 w 130425"/>
                <a:gd name="connsiteY37" fmla="*/ -11 h 96040"/>
                <a:gd name="connsiteX38" fmla="*/ 78719 w 130425"/>
                <a:gd name="connsiteY38" fmla="*/ -97 h 96040"/>
                <a:gd name="connsiteX39" fmla="*/ 73013 w 130425"/>
                <a:gd name="connsiteY39" fmla="*/ 5018 h 96040"/>
                <a:gd name="connsiteX40" fmla="*/ 67441 w 130425"/>
                <a:gd name="connsiteY40" fmla="*/ 6913 h 96040"/>
                <a:gd name="connsiteX41" fmla="*/ 62954 w 130425"/>
                <a:gd name="connsiteY41" fmla="*/ 9856 h 96040"/>
                <a:gd name="connsiteX42" fmla="*/ 57935 w 130425"/>
                <a:gd name="connsiteY42" fmla="*/ 10304 h 96040"/>
                <a:gd name="connsiteX43" fmla="*/ 57649 w 130425"/>
                <a:gd name="connsiteY43" fmla="*/ 15152 h 96040"/>
                <a:gd name="connsiteX44" fmla="*/ 52696 w 130425"/>
                <a:gd name="connsiteY44" fmla="*/ 14171 h 96040"/>
                <a:gd name="connsiteX45" fmla="*/ 47619 w 130425"/>
                <a:gd name="connsiteY45" fmla="*/ 14962 h 96040"/>
                <a:gd name="connsiteX46" fmla="*/ 43476 w 130425"/>
                <a:gd name="connsiteY46" fmla="*/ 18315 h 96040"/>
                <a:gd name="connsiteX47" fmla="*/ 42638 w 130425"/>
                <a:gd name="connsiteY47" fmla="*/ 23068 h 96040"/>
                <a:gd name="connsiteX48" fmla="*/ 37894 w 130425"/>
                <a:gd name="connsiteY48" fmla="*/ 23849 h 96040"/>
                <a:gd name="connsiteX49" fmla="*/ 36875 w 130425"/>
                <a:gd name="connsiteY49" fmla="*/ 29288 h 96040"/>
                <a:gd name="connsiteX50" fmla="*/ 33151 w 130425"/>
                <a:gd name="connsiteY50" fmla="*/ 32736 h 96040"/>
                <a:gd name="connsiteX51" fmla="*/ 28741 w 130425"/>
                <a:gd name="connsiteY51" fmla="*/ 30126 h 96040"/>
                <a:gd name="connsiteX52" fmla="*/ 24997 w 130425"/>
                <a:gd name="connsiteY52" fmla="*/ 26506 h 96040"/>
                <a:gd name="connsiteX53" fmla="*/ 21826 w 130425"/>
                <a:gd name="connsiteY53" fmla="*/ 30707 h 96040"/>
                <a:gd name="connsiteX54" fmla="*/ 20101 w 130425"/>
                <a:gd name="connsiteY54" fmla="*/ 35336 h 96040"/>
                <a:gd name="connsiteX55" fmla="*/ 20120 w 130425"/>
                <a:gd name="connsiteY55" fmla="*/ 40432 h 96040"/>
                <a:gd name="connsiteX56" fmla="*/ 17263 w 130425"/>
                <a:gd name="connsiteY56" fmla="*/ 45280 h 96040"/>
                <a:gd name="connsiteX57" fmla="*/ 15539 w 130425"/>
                <a:gd name="connsiteY57" fmla="*/ 49966 h 96040"/>
                <a:gd name="connsiteX58" fmla="*/ 11148 w 130425"/>
                <a:gd name="connsiteY58" fmla="*/ 52119 h 96040"/>
                <a:gd name="connsiteX59" fmla="*/ 6404 w 130425"/>
                <a:gd name="connsiteY59" fmla="*/ 52967 h 96040"/>
                <a:gd name="connsiteX60" fmla="*/ 2156 w 130425"/>
                <a:gd name="connsiteY60" fmla="*/ 55386 h 96040"/>
                <a:gd name="connsiteX61" fmla="*/ 4442 w 130425"/>
                <a:gd name="connsiteY61" fmla="*/ 59863 h 96040"/>
                <a:gd name="connsiteX62" fmla="*/ 3814 w 130425"/>
                <a:gd name="connsiteY62" fmla="*/ 65025 h 96040"/>
                <a:gd name="connsiteX63" fmla="*/ -82 w 130425"/>
                <a:gd name="connsiteY63" fmla="*/ 67835 h 96040"/>
                <a:gd name="connsiteX64" fmla="*/ 975 w 130425"/>
                <a:gd name="connsiteY64" fmla="*/ 72598 h 96040"/>
                <a:gd name="connsiteX65" fmla="*/ -158 w 130425"/>
                <a:gd name="connsiteY65" fmla="*/ 77979 h 96040"/>
                <a:gd name="connsiteX66" fmla="*/ 3690 w 130425"/>
                <a:gd name="connsiteY66" fmla="*/ 80808 h 96040"/>
                <a:gd name="connsiteX67" fmla="*/ 7376 w 130425"/>
                <a:gd name="connsiteY67" fmla="*/ 84037 h 96040"/>
                <a:gd name="connsiteX68" fmla="*/ 10091 w 130425"/>
                <a:gd name="connsiteY68" fmla="*/ 88238 h 96040"/>
                <a:gd name="connsiteX69" fmla="*/ 14272 w 130425"/>
                <a:gd name="connsiteY69" fmla="*/ 91038 h 96040"/>
                <a:gd name="connsiteX70" fmla="*/ 18901 w 130425"/>
                <a:gd name="connsiteY70" fmla="*/ 92343 h 96040"/>
                <a:gd name="connsiteX71" fmla="*/ 22369 w 130425"/>
                <a:gd name="connsiteY71" fmla="*/ 88676 h 96040"/>
                <a:gd name="connsiteX72" fmla="*/ 27683 w 130425"/>
                <a:gd name="connsiteY72" fmla="*/ 87704 h 96040"/>
                <a:gd name="connsiteX73" fmla="*/ 33713 w 130425"/>
                <a:gd name="connsiteY73" fmla="*/ 87228 h 96040"/>
                <a:gd name="connsiteX74" fmla="*/ 38418 w 130425"/>
                <a:gd name="connsiteY74" fmla="*/ 88676 h 96040"/>
                <a:gd name="connsiteX75" fmla="*/ 41952 w 130425"/>
                <a:gd name="connsiteY75" fmla="*/ 92410 h 9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30425" h="96040">
                  <a:moveTo>
                    <a:pt x="44924" y="95944"/>
                  </a:moveTo>
                  <a:lnTo>
                    <a:pt x="44600" y="91143"/>
                  </a:lnTo>
                  <a:lnTo>
                    <a:pt x="45219" y="86361"/>
                  </a:lnTo>
                  <a:lnTo>
                    <a:pt x="44952" y="81599"/>
                  </a:lnTo>
                  <a:lnTo>
                    <a:pt x="42742" y="77274"/>
                  </a:lnTo>
                  <a:lnTo>
                    <a:pt x="43066" y="72074"/>
                  </a:lnTo>
                  <a:lnTo>
                    <a:pt x="47086" y="69293"/>
                  </a:lnTo>
                  <a:lnTo>
                    <a:pt x="53906" y="69340"/>
                  </a:lnTo>
                  <a:lnTo>
                    <a:pt x="61755" y="69502"/>
                  </a:lnTo>
                  <a:lnTo>
                    <a:pt x="67441" y="68978"/>
                  </a:lnTo>
                  <a:lnTo>
                    <a:pt x="72213" y="69483"/>
                  </a:lnTo>
                  <a:lnTo>
                    <a:pt x="76994" y="69273"/>
                  </a:lnTo>
                  <a:lnTo>
                    <a:pt x="81919" y="69264"/>
                  </a:lnTo>
                  <a:lnTo>
                    <a:pt x="86195" y="66911"/>
                  </a:lnTo>
                  <a:lnTo>
                    <a:pt x="91349" y="67540"/>
                  </a:lnTo>
                  <a:lnTo>
                    <a:pt x="96511" y="68578"/>
                  </a:lnTo>
                  <a:lnTo>
                    <a:pt x="101550" y="69283"/>
                  </a:lnTo>
                  <a:lnTo>
                    <a:pt x="106331" y="68635"/>
                  </a:lnTo>
                  <a:lnTo>
                    <a:pt x="109884" y="65454"/>
                  </a:lnTo>
                  <a:lnTo>
                    <a:pt x="113799" y="62368"/>
                  </a:lnTo>
                  <a:lnTo>
                    <a:pt x="118590" y="62311"/>
                  </a:lnTo>
                  <a:lnTo>
                    <a:pt x="123724" y="62177"/>
                  </a:lnTo>
                  <a:lnTo>
                    <a:pt x="127572" y="58806"/>
                  </a:lnTo>
                  <a:lnTo>
                    <a:pt x="130268" y="54710"/>
                  </a:lnTo>
                  <a:lnTo>
                    <a:pt x="127039" y="49347"/>
                  </a:lnTo>
                  <a:lnTo>
                    <a:pt x="128134" y="44356"/>
                  </a:lnTo>
                  <a:lnTo>
                    <a:pt x="125524" y="40051"/>
                  </a:lnTo>
                  <a:lnTo>
                    <a:pt x="120095" y="41251"/>
                  </a:lnTo>
                  <a:lnTo>
                    <a:pt x="113951" y="37670"/>
                  </a:lnTo>
                  <a:lnTo>
                    <a:pt x="107084" y="33660"/>
                  </a:lnTo>
                  <a:lnTo>
                    <a:pt x="110303" y="29973"/>
                  </a:lnTo>
                  <a:lnTo>
                    <a:pt x="107160" y="25773"/>
                  </a:lnTo>
                  <a:lnTo>
                    <a:pt x="101035" y="23801"/>
                  </a:lnTo>
                  <a:lnTo>
                    <a:pt x="98521" y="19258"/>
                  </a:lnTo>
                  <a:lnTo>
                    <a:pt x="94244" y="11352"/>
                  </a:lnTo>
                  <a:lnTo>
                    <a:pt x="94597" y="5866"/>
                  </a:lnTo>
                  <a:lnTo>
                    <a:pt x="91710" y="1770"/>
                  </a:lnTo>
                  <a:lnTo>
                    <a:pt x="86634" y="-11"/>
                  </a:lnTo>
                  <a:lnTo>
                    <a:pt x="78719" y="-97"/>
                  </a:lnTo>
                  <a:lnTo>
                    <a:pt x="73013" y="5018"/>
                  </a:lnTo>
                  <a:lnTo>
                    <a:pt x="67441" y="6913"/>
                  </a:lnTo>
                  <a:lnTo>
                    <a:pt x="62954" y="9856"/>
                  </a:lnTo>
                  <a:lnTo>
                    <a:pt x="57935" y="10304"/>
                  </a:lnTo>
                  <a:lnTo>
                    <a:pt x="57649" y="15152"/>
                  </a:lnTo>
                  <a:lnTo>
                    <a:pt x="52696" y="14171"/>
                  </a:lnTo>
                  <a:lnTo>
                    <a:pt x="47619" y="14962"/>
                  </a:lnTo>
                  <a:lnTo>
                    <a:pt x="43476" y="18315"/>
                  </a:lnTo>
                  <a:lnTo>
                    <a:pt x="42638" y="23068"/>
                  </a:lnTo>
                  <a:lnTo>
                    <a:pt x="37894" y="23849"/>
                  </a:lnTo>
                  <a:lnTo>
                    <a:pt x="36875" y="29288"/>
                  </a:lnTo>
                  <a:lnTo>
                    <a:pt x="33151" y="32736"/>
                  </a:lnTo>
                  <a:lnTo>
                    <a:pt x="28741" y="30126"/>
                  </a:lnTo>
                  <a:lnTo>
                    <a:pt x="24997" y="26506"/>
                  </a:lnTo>
                  <a:lnTo>
                    <a:pt x="21826" y="30707"/>
                  </a:lnTo>
                  <a:lnTo>
                    <a:pt x="20101" y="35336"/>
                  </a:lnTo>
                  <a:lnTo>
                    <a:pt x="20120" y="40432"/>
                  </a:lnTo>
                  <a:lnTo>
                    <a:pt x="17263" y="45280"/>
                  </a:lnTo>
                  <a:lnTo>
                    <a:pt x="15539" y="49966"/>
                  </a:lnTo>
                  <a:lnTo>
                    <a:pt x="11148" y="52119"/>
                  </a:lnTo>
                  <a:lnTo>
                    <a:pt x="6404" y="52967"/>
                  </a:lnTo>
                  <a:lnTo>
                    <a:pt x="2156" y="55386"/>
                  </a:lnTo>
                  <a:lnTo>
                    <a:pt x="4442" y="59863"/>
                  </a:lnTo>
                  <a:lnTo>
                    <a:pt x="3814" y="65025"/>
                  </a:lnTo>
                  <a:lnTo>
                    <a:pt x="-82" y="67835"/>
                  </a:lnTo>
                  <a:lnTo>
                    <a:pt x="975" y="72598"/>
                  </a:lnTo>
                  <a:lnTo>
                    <a:pt x="-158" y="77979"/>
                  </a:lnTo>
                  <a:lnTo>
                    <a:pt x="3690" y="80808"/>
                  </a:lnTo>
                  <a:lnTo>
                    <a:pt x="7376" y="84037"/>
                  </a:lnTo>
                  <a:lnTo>
                    <a:pt x="10091" y="88238"/>
                  </a:lnTo>
                  <a:lnTo>
                    <a:pt x="14272" y="91038"/>
                  </a:lnTo>
                  <a:lnTo>
                    <a:pt x="18901" y="92343"/>
                  </a:lnTo>
                  <a:lnTo>
                    <a:pt x="22369" y="88676"/>
                  </a:lnTo>
                  <a:lnTo>
                    <a:pt x="27683" y="87704"/>
                  </a:lnTo>
                  <a:lnTo>
                    <a:pt x="33713" y="87228"/>
                  </a:lnTo>
                  <a:lnTo>
                    <a:pt x="38418" y="88676"/>
                  </a:lnTo>
                  <a:lnTo>
                    <a:pt x="41952" y="92410"/>
                  </a:lnTo>
                  <a:close/>
                </a:path>
              </a:pathLst>
            </a:custGeom>
            <a:solidFill>
              <a:srgbClr val="768EEB"/>
            </a:solidFill>
            <a:ln w="0" cap="flat">
              <a:solidFill>
                <a:srgbClr val="768EEB"/>
              </a:solidFill>
              <a:prstDash val="solid"/>
              <a:miter/>
            </a:ln>
          </p:spPr>
          <p:txBody>
            <a:bodyPr rtlCol="0" anchor="ctr"/>
            <a:lstStyle/>
            <a:p>
              <a:endParaRPr lang="de-DE"/>
            </a:p>
          </p:txBody>
        </p:sp>
        <p:sp>
          <p:nvSpPr>
            <p:cNvPr id="145" name="Freihandform: Form 144">
              <a:extLst>
                <a:ext uri="{FF2B5EF4-FFF2-40B4-BE49-F238E27FC236}">
                  <a16:creationId xmlns:a16="http://schemas.microsoft.com/office/drawing/2014/main" id="{22E174A5-3C93-A1BB-05A1-EC3016A49F7A}"/>
                </a:ext>
              </a:extLst>
            </p:cNvPr>
            <p:cNvSpPr/>
            <p:nvPr/>
          </p:nvSpPr>
          <p:spPr>
            <a:xfrm>
              <a:off x="6576130" y="5537547"/>
              <a:ext cx="104871" cy="115640"/>
            </a:xfrm>
            <a:custGeom>
              <a:avLst/>
              <a:gdLst>
                <a:gd name="connsiteX0" fmla="*/ 57468 w 86725"/>
                <a:gd name="connsiteY0" fmla="*/ 95534 h 95631"/>
                <a:gd name="connsiteX1" fmla="*/ 62221 w 86725"/>
                <a:gd name="connsiteY1" fmla="*/ 92838 h 95631"/>
                <a:gd name="connsiteX2" fmla="*/ 68432 w 86725"/>
                <a:gd name="connsiteY2" fmla="*/ 89781 h 95631"/>
                <a:gd name="connsiteX3" fmla="*/ 73108 w 86725"/>
                <a:gd name="connsiteY3" fmla="*/ 86152 h 95631"/>
                <a:gd name="connsiteX4" fmla="*/ 77109 w 86725"/>
                <a:gd name="connsiteY4" fmla="*/ 83189 h 95631"/>
                <a:gd name="connsiteX5" fmla="*/ 80566 w 86725"/>
                <a:gd name="connsiteY5" fmla="*/ 77370 h 95631"/>
                <a:gd name="connsiteX6" fmla="*/ 82529 w 86725"/>
                <a:gd name="connsiteY6" fmla="*/ 72140 h 95631"/>
                <a:gd name="connsiteX7" fmla="*/ 81081 w 86725"/>
                <a:gd name="connsiteY7" fmla="*/ 66578 h 95631"/>
                <a:gd name="connsiteX8" fmla="*/ 81138 w 86725"/>
                <a:gd name="connsiteY8" fmla="*/ 61406 h 95631"/>
                <a:gd name="connsiteX9" fmla="*/ 85729 w 86725"/>
                <a:gd name="connsiteY9" fmla="*/ 54881 h 95631"/>
                <a:gd name="connsiteX10" fmla="*/ 86567 w 86725"/>
                <a:gd name="connsiteY10" fmla="*/ 49119 h 95631"/>
                <a:gd name="connsiteX11" fmla="*/ 81976 w 86725"/>
                <a:gd name="connsiteY11" fmla="*/ 45956 h 95631"/>
                <a:gd name="connsiteX12" fmla="*/ 78547 w 86725"/>
                <a:gd name="connsiteY12" fmla="*/ 41594 h 95631"/>
                <a:gd name="connsiteX13" fmla="*/ 75937 w 86725"/>
                <a:gd name="connsiteY13" fmla="*/ 37527 h 95631"/>
                <a:gd name="connsiteX14" fmla="*/ 71480 w 86725"/>
                <a:gd name="connsiteY14" fmla="*/ 34850 h 95631"/>
                <a:gd name="connsiteX15" fmla="*/ 65707 w 86725"/>
                <a:gd name="connsiteY15" fmla="*/ 29802 h 95631"/>
                <a:gd name="connsiteX16" fmla="*/ 62136 w 86725"/>
                <a:gd name="connsiteY16" fmla="*/ 25944 h 95631"/>
                <a:gd name="connsiteX17" fmla="*/ 57764 w 86725"/>
                <a:gd name="connsiteY17" fmla="*/ 24059 h 95631"/>
                <a:gd name="connsiteX18" fmla="*/ 52611 w 86725"/>
                <a:gd name="connsiteY18" fmla="*/ 22039 h 95631"/>
                <a:gd name="connsiteX19" fmla="*/ 50505 w 86725"/>
                <a:gd name="connsiteY19" fmla="*/ 17534 h 95631"/>
                <a:gd name="connsiteX20" fmla="*/ 47124 w 86725"/>
                <a:gd name="connsiteY20" fmla="*/ 13952 h 95631"/>
                <a:gd name="connsiteX21" fmla="*/ 43771 w 86725"/>
                <a:gd name="connsiteY21" fmla="*/ 17496 h 95631"/>
                <a:gd name="connsiteX22" fmla="*/ 40076 w 86725"/>
                <a:gd name="connsiteY22" fmla="*/ 14076 h 95631"/>
                <a:gd name="connsiteX23" fmla="*/ 37037 w 86725"/>
                <a:gd name="connsiteY23" fmla="*/ 9552 h 95631"/>
                <a:gd name="connsiteX24" fmla="*/ 32884 w 86725"/>
                <a:gd name="connsiteY24" fmla="*/ 6247 h 95631"/>
                <a:gd name="connsiteX25" fmla="*/ 28874 w 86725"/>
                <a:gd name="connsiteY25" fmla="*/ 1694 h 95631"/>
                <a:gd name="connsiteX26" fmla="*/ 24359 w 86725"/>
                <a:gd name="connsiteY26" fmla="*/ -97 h 95631"/>
                <a:gd name="connsiteX27" fmla="*/ 20359 w 86725"/>
                <a:gd name="connsiteY27" fmla="*/ 3056 h 95631"/>
                <a:gd name="connsiteX28" fmla="*/ 15501 w 86725"/>
                <a:gd name="connsiteY28" fmla="*/ 3123 h 95631"/>
                <a:gd name="connsiteX29" fmla="*/ 10910 w 86725"/>
                <a:gd name="connsiteY29" fmla="*/ 5980 h 95631"/>
                <a:gd name="connsiteX30" fmla="*/ 9653 w 86725"/>
                <a:gd name="connsiteY30" fmla="*/ 10599 h 95631"/>
                <a:gd name="connsiteX31" fmla="*/ 10015 w 86725"/>
                <a:gd name="connsiteY31" fmla="*/ 15391 h 95631"/>
                <a:gd name="connsiteX32" fmla="*/ 8510 w 86725"/>
                <a:gd name="connsiteY32" fmla="*/ 21258 h 95631"/>
                <a:gd name="connsiteX33" fmla="*/ 5719 w 86725"/>
                <a:gd name="connsiteY33" fmla="*/ 25954 h 95631"/>
                <a:gd name="connsiteX34" fmla="*/ 6519 w 86725"/>
                <a:gd name="connsiteY34" fmla="*/ 31012 h 95631"/>
                <a:gd name="connsiteX35" fmla="*/ 3928 w 86725"/>
                <a:gd name="connsiteY35" fmla="*/ 35041 h 95631"/>
                <a:gd name="connsiteX36" fmla="*/ 5271 w 86725"/>
                <a:gd name="connsiteY36" fmla="*/ 41251 h 95631"/>
                <a:gd name="connsiteX37" fmla="*/ 3995 w 86725"/>
                <a:gd name="connsiteY37" fmla="*/ 47033 h 95631"/>
                <a:gd name="connsiteX38" fmla="*/ 5071 w 86725"/>
                <a:gd name="connsiteY38" fmla="*/ 52462 h 95631"/>
                <a:gd name="connsiteX39" fmla="*/ 4157 w 86725"/>
                <a:gd name="connsiteY39" fmla="*/ 57682 h 95631"/>
                <a:gd name="connsiteX40" fmla="*/ 290 w 86725"/>
                <a:gd name="connsiteY40" fmla="*/ 60730 h 95631"/>
                <a:gd name="connsiteX41" fmla="*/ -101 w 86725"/>
                <a:gd name="connsiteY41" fmla="*/ 65959 h 95631"/>
                <a:gd name="connsiteX42" fmla="*/ -158 w 86725"/>
                <a:gd name="connsiteY42" fmla="*/ 71017 h 95631"/>
                <a:gd name="connsiteX43" fmla="*/ 1366 w 86725"/>
                <a:gd name="connsiteY43" fmla="*/ 76770 h 95631"/>
                <a:gd name="connsiteX44" fmla="*/ 5757 w 86725"/>
                <a:gd name="connsiteY44" fmla="*/ 79732 h 95631"/>
                <a:gd name="connsiteX45" fmla="*/ 8777 w 86725"/>
                <a:gd name="connsiteY45" fmla="*/ 83571 h 95631"/>
                <a:gd name="connsiteX46" fmla="*/ 13987 w 86725"/>
                <a:gd name="connsiteY46" fmla="*/ 84504 h 95631"/>
                <a:gd name="connsiteX47" fmla="*/ 20168 w 86725"/>
                <a:gd name="connsiteY47" fmla="*/ 84771 h 95631"/>
                <a:gd name="connsiteX48" fmla="*/ 24388 w 86725"/>
                <a:gd name="connsiteY48" fmla="*/ 87895 h 95631"/>
                <a:gd name="connsiteX49" fmla="*/ 29036 w 86725"/>
                <a:gd name="connsiteY49" fmla="*/ 90276 h 95631"/>
                <a:gd name="connsiteX50" fmla="*/ 34246 w 86725"/>
                <a:gd name="connsiteY50" fmla="*/ 91676 h 95631"/>
                <a:gd name="connsiteX51" fmla="*/ 39076 w 86725"/>
                <a:gd name="connsiteY51" fmla="*/ 94039 h 95631"/>
                <a:gd name="connsiteX52" fmla="*/ 43743 w 86725"/>
                <a:gd name="connsiteY52" fmla="*/ 91448 h 95631"/>
                <a:gd name="connsiteX53" fmla="*/ 49906 w 86725"/>
                <a:gd name="connsiteY53" fmla="*/ 91838 h 95631"/>
                <a:gd name="connsiteX54" fmla="*/ 55249 w 86725"/>
                <a:gd name="connsiteY54" fmla="*/ 93600 h 9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6725" h="95631">
                  <a:moveTo>
                    <a:pt x="57468" y="95534"/>
                  </a:moveTo>
                  <a:lnTo>
                    <a:pt x="62221" y="92838"/>
                  </a:lnTo>
                  <a:lnTo>
                    <a:pt x="68432" y="89781"/>
                  </a:lnTo>
                  <a:lnTo>
                    <a:pt x="73108" y="86152"/>
                  </a:lnTo>
                  <a:lnTo>
                    <a:pt x="77109" y="83189"/>
                  </a:lnTo>
                  <a:lnTo>
                    <a:pt x="80566" y="77370"/>
                  </a:lnTo>
                  <a:lnTo>
                    <a:pt x="82529" y="72140"/>
                  </a:lnTo>
                  <a:lnTo>
                    <a:pt x="81081" y="66578"/>
                  </a:lnTo>
                  <a:lnTo>
                    <a:pt x="81138" y="61406"/>
                  </a:lnTo>
                  <a:lnTo>
                    <a:pt x="85729" y="54881"/>
                  </a:lnTo>
                  <a:lnTo>
                    <a:pt x="86567" y="49119"/>
                  </a:lnTo>
                  <a:lnTo>
                    <a:pt x="81976" y="45956"/>
                  </a:lnTo>
                  <a:lnTo>
                    <a:pt x="78547" y="41594"/>
                  </a:lnTo>
                  <a:lnTo>
                    <a:pt x="75937" y="37527"/>
                  </a:lnTo>
                  <a:lnTo>
                    <a:pt x="71480" y="34850"/>
                  </a:lnTo>
                  <a:lnTo>
                    <a:pt x="65707" y="29802"/>
                  </a:lnTo>
                  <a:lnTo>
                    <a:pt x="62136" y="25944"/>
                  </a:lnTo>
                  <a:lnTo>
                    <a:pt x="57764" y="24059"/>
                  </a:lnTo>
                  <a:lnTo>
                    <a:pt x="52611" y="22039"/>
                  </a:lnTo>
                  <a:lnTo>
                    <a:pt x="50505" y="17534"/>
                  </a:lnTo>
                  <a:lnTo>
                    <a:pt x="47124" y="13952"/>
                  </a:lnTo>
                  <a:lnTo>
                    <a:pt x="43771" y="17496"/>
                  </a:lnTo>
                  <a:lnTo>
                    <a:pt x="40076" y="14076"/>
                  </a:lnTo>
                  <a:lnTo>
                    <a:pt x="37037" y="9552"/>
                  </a:lnTo>
                  <a:lnTo>
                    <a:pt x="32884" y="6247"/>
                  </a:lnTo>
                  <a:lnTo>
                    <a:pt x="28874" y="1694"/>
                  </a:lnTo>
                  <a:lnTo>
                    <a:pt x="24359" y="-97"/>
                  </a:lnTo>
                  <a:lnTo>
                    <a:pt x="20359" y="3056"/>
                  </a:lnTo>
                  <a:lnTo>
                    <a:pt x="15501" y="3123"/>
                  </a:lnTo>
                  <a:lnTo>
                    <a:pt x="10910" y="5980"/>
                  </a:lnTo>
                  <a:lnTo>
                    <a:pt x="9653" y="10599"/>
                  </a:lnTo>
                  <a:lnTo>
                    <a:pt x="10015" y="15391"/>
                  </a:lnTo>
                  <a:lnTo>
                    <a:pt x="8510" y="21258"/>
                  </a:lnTo>
                  <a:lnTo>
                    <a:pt x="5719" y="25954"/>
                  </a:lnTo>
                  <a:lnTo>
                    <a:pt x="6519" y="31012"/>
                  </a:lnTo>
                  <a:lnTo>
                    <a:pt x="3928" y="35041"/>
                  </a:lnTo>
                  <a:lnTo>
                    <a:pt x="5271" y="41251"/>
                  </a:lnTo>
                  <a:lnTo>
                    <a:pt x="3995" y="47033"/>
                  </a:lnTo>
                  <a:lnTo>
                    <a:pt x="5071" y="52462"/>
                  </a:lnTo>
                  <a:lnTo>
                    <a:pt x="4157" y="57682"/>
                  </a:lnTo>
                  <a:lnTo>
                    <a:pt x="290" y="60730"/>
                  </a:lnTo>
                  <a:lnTo>
                    <a:pt x="-101" y="65959"/>
                  </a:lnTo>
                  <a:lnTo>
                    <a:pt x="-158" y="71017"/>
                  </a:lnTo>
                  <a:lnTo>
                    <a:pt x="1366" y="76770"/>
                  </a:lnTo>
                  <a:lnTo>
                    <a:pt x="5757" y="79732"/>
                  </a:lnTo>
                  <a:lnTo>
                    <a:pt x="8777" y="83571"/>
                  </a:lnTo>
                  <a:lnTo>
                    <a:pt x="13987" y="84504"/>
                  </a:lnTo>
                  <a:lnTo>
                    <a:pt x="20168" y="84771"/>
                  </a:lnTo>
                  <a:lnTo>
                    <a:pt x="24388" y="87895"/>
                  </a:lnTo>
                  <a:lnTo>
                    <a:pt x="29036" y="90276"/>
                  </a:lnTo>
                  <a:lnTo>
                    <a:pt x="34246" y="91676"/>
                  </a:lnTo>
                  <a:lnTo>
                    <a:pt x="39076" y="94039"/>
                  </a:lnTo>
                  <a:lnTo>
                    <a:pt x="43743" y="91448"/>
                  </a:lnTo>
                  <a:lnTo>
                    <a:pt x="49906" y="91838"/>
                  </a:lnTo>
                  <a:lnTo>
                    <a:pt x="55249" y="93600"/>
                  </a:lnTo>
                  <a:close/>
                </a:path>
              </a:pathLst>
            </a:custGeom>
            <a:solidFill>
              <a:schemeClr val="bg1"/>
            </a:solidFill>
            <a:ln w="0" cap="flat">
              <a:solidFill>
                <a:schemeClr val="bg1"/>
              </a:solidFill>
              <a:prstDash val="solid"/>
              <a:miter/>
            </a:ln>
          </p:spPr>
          <p:txBody>
            <a:bodyPr rtlCol="0" anchor="ctr"/>
            <a:lstStyle/>
            <a:p>
              <a:endParaRPr lang="de-DE"/>
            </a:p>
          </p:txBody>
        </p:sp>
        <p:sp>
          <p:nvSpPr>
            <p:cNvPr id="146" name="Freihandform: Form 145">
              <a:extLst>
                <a:ext uri="{FF2B5EF4-FFF2-40B4-BE49-F238E27FC236}">
                  <a16:creationId xmlns:a16="http://schemas.microsoft.com/office/drawing/2014/main" id="{6F6D89AA-3C18-EF21-BA03-6FC7F926F0D3}"/>
                </a:ext>
              </a:extLst>
            </p:cNvPr>
            <p:cNvSpPr/>
            <p:nvPr/>
          </p:nvSpPr>
          <p:spPr>
            <a:xfrm>
              <a:off x="8864809" y="3879315"/>
              <a:ext cx="343338" cy="224623"/>
            </a:xfrm>
            <a:custGeom>
              <a:avLst/>
              <a:gdLst>
                <a:gd name="connsiteX0" fmla="*/ 194705 w 283930"/>
                <a:gd name="connsiteY0" fmla="*/ 185659 h 185756"/>
                <a:gd name="connsiteX1" fmla="*/ 194866 w 283930"/>
                <a:gd name="connsiteY1" fmla="*/ 180725 h 185756"/>
                <a:gd name="connsiteX2" fmla="*/ 198610 w 283930"/>
                <a:gd name="connsiteY2" fmla="*/ 174639 h 185756"/>
                <a:gd name="connsiteX3" fmla="*/ 200562 w 283930"/>
                <a:gd name="connsiteY3" fmla="*/ 170124 h 185756"/>
                <a:gd name="connsiteX4" fmla="*/ 204573 w 283930"/>
                <a:gd name="connsiteY4" fmla="*/ 166790 h 185756"/>
                <a:gd name="connsiteX5" fmla="*/ 202848 w 283930"/>
                <a:gd name="connsiteY5" fmla="*/ 161847 h 185756"/>
                <a:gd name="connsiteX6" fmla="*/ 199991 w 283930"/>
                <a:gd name="connsiteY6" fmla="*/ 157789 h 185756"/>
                <a:gd name="connsiteX7" fmla="*/ 200353 w 283930"/>
                <a:gd name="connsiteY7" fmla="*/ 152731 h 185756"/>
                <a:gd name="connsiteX8" fmla="*/ 200648 w 283930"/>
                <a:gd name="connsiteY8" fmla="*/ 147921 h 185756"/>
                <a:gd name="connsiteX9" fmla="*/ 193771 w 283930"/>
                <a:gd name="connsiteY9" fmla="*/ 147445 h 185756"/>
                <a:gd name="connsiteX10" fmla="*/ 190066 w 283930"/>
                <a:gd name="connsiteY10" fmla="*/ 143483 h 185756"/>
                <a:gd name="connsiteX11" fmla="*/ 189285 w 283930"/>
                <a:gd name="connsiteY11" fmla="*/ 138597 h 185756"/>
                <a:gd name="connsiteX12" fmla="*/ 193542 w 283930"/>
                <a:gd name="connsiteY12" fmla="*/ 133358 h 185756"/>
                <a:gd name="connsiteX13" fmla="*/ 200191 w 283930"/>
                <a:gd name="connsiteY13" fmla="*/ 135463 h 185756"/>
                <a:gd name="connsiteX14" fmla="*/ 207001 w 283930"/>
                <a:gd name="connsiteY14" fmla="*/ 136091 h 185756"/>
                <a:gd name="connsiteX15" fmla="*/ 208973 w 283930"/>
                <a:gd name="connsiteY15" fmla="*/ 130824 h 185756"/>
                <a:gd name="connsiteX16" fmla="*/ 212030 w 283930"/>
                <a:gd name="connsiteY16" fmla="*/ 127166 h 185756"/>
                <a:gd name="connsiteX17" fmla="*/ 215202 w 283930"/>
                <a:gd name="connsiteY17" fmla="*/ 122690 h 185756"/>
                <a:gd name="connsiteX18" fmla="*/ 208801 w 283930"/>
                <a:gd name="connsiteY18" fmla="*/ 124366 h 185756"/>
                <a:gd name="connsiteX19" fmla="*/ 215460 w 283930"/>
                <a:gd name="connsiteY19" fmla="*/ 121080 h 185756"/>
                <a:gd name="connsiteX20" fmla="*/ 220298 w 283930"/>
                <a:gd name="connsiteY20" fmla="*/ 119594 h 185756"/>
                <a:gd name="connsiteX21" fmla="*/ 218355 w 283930"/>
                <a:gd name="connsiteY21" fmla="*/ 114174 h 185756"/>
                <a:gd name="connsiteX22" fmla="*/ 220870 w 283930"/>
                <a:gd name="connsiteY22" fmla="*/ 110088 h 185756"/>
                <a:gd name="connsiteX23" fmla="*/ 225842 w 283930"/>
                <a:gd name="connsiteY23" fmla="*/ 111708 h 185756"/>
                <a:gd name="connsiteX24" fmla="*/ 232538 w 283930"/>
                <a:gd name="connsiteY24" fmla="*/ 109631 h 185756"/>
                <a:gd name="connsiteX25" fmla="*/ 237557 w 283930"/>
                <a:gd name="connsiteY25" fmla="*/ 106507 h 185756"/>
                <a:gd name="connsiteX26" fmla="*/ 243444 w 283930"/>
                <a:gd name="connsiteY26" fmla="*/ 108450 h 185756"/>
                <a:gd name="connsiteX27" fmla="*/ 241634 w 283930"/>
                <a:gd name="connsiteY27" fmla="*/ 113012 h 185756"/>
                <a:gd name="connsiteX28" fmla="*/ 236833 w 283930"/>
                <a:gd name="connsiteY28" fmla="*/ 116165 h 185756"/>
                <a:gd name="connsiteX29" fmla="*/ 241034 w 283930"/>
                <a:gd name="connsiteY29" fmla="*/ 118689 h 185756"/>
                <a:gd name="connsiteX30" fmla="*/ 247664 w 283930"/>
                <a:gd name="connsiteY30" fmla="*/ 121147 h 185756"/>
                <a:gd name="connsiteX31" fmla="*/ 252121 w 283930"/>
                <a:gd name="connsiteY31" fmla="*/ 118851 h 185756"/>
                <a:gd name="connsiteX32" fmla="*/ 256426 w 283930"/>
                <a:gd name="connsiteY32" fmla="*/ 121032 h 185756"/>
                <a:gd name="connsiteX33" fmla="*/ 261780 w 283930"/>
                <a:gd name="connsiteY33" fmla="*/ 121471 h 185756"/>
                <a:gd name="connsiteX34" fmla="*/ 266361 w 283930"/>
                <a:gd name="connsiteY34" fmla="*/ 116756 h 185756"/>
                <a:gd name="connsiteX35" fmla="*/ 271448 w 283930"/>
                <a:gd name="connsiteY35" fmla="*/ 117260 h 185756"/>
                <a:gd name="connsiteX36" fmla="*/ 275553 w 283930"/>
                <a:gd name="connsiteY36" fmla="*/ 114679 h 185756"/>
                <a:gd name="connsiteX37" fmla="*/ 278810 w 283930"/>
                <a:gd name="connsiteY37" fmla="*/ 110822 h 185756"/>
                <a:gd name="connsiteX38" fmla="*/ 283773 w 283930"/>
                <a:gd name="connsiteY38" fmla="*/ 109297 h 185756"/>
                <a:gd name="connsiteX39" fmla="*/ 278201 w 283930"/>
                <a:gd name="connsiteY39" fmla="*/ 107412 h 185756"/>
                <a:gd name="connsiteX40" fmla="*/ 273495 w 283930"/>
                <a:gd name="connsiteY40" fmla="*/ 105030 h 185756"/>
                <a:gd name="connsiteX41" fmla="*/ 268047 w 283930"/>
                <a:gd name="connsiteY41" fmla="*/ 104278 h 185756"/>
                <a:gd name="connsiteX42" fmla="*/ 264599 w 283930"/>
                <a:gd name="connsiteY42" fmla="*/ 100839 h 185756"/>
                <a:gd name="connsiteX43" fmla="*/ 262475 w 283930"/>
                <a:gd name="connsiteY43" fmla="*/ 96267 h 185756"/>
                <a:gd name="connsiteX44" fmla="*/ 257893 w 283930"/>
                <a:gd name="connsiteY44" fmla="*/ 93791 h 185756"/>
                <a:gd name="connsiteX45" fmla="*/ 255331 w 283930"/>
                <a:gd name="connsiteY45" fmla="*/ 98020 h 185756"/>
                <a:gd name="connsiteX46" fmla="*/ 252531 w 283930"/>
                <a:gd name="connsiteY46" fmla="*/ 102097 h 185756"/>
                <a:gd name="connsiteX47" fmla="*/ 247377 w 283930"/>
                <a:gd name="connsiteY47" fmla="*/ 100687 h 185756"/>
                <a:gd name="connsiteX48" fmla="*/ 244425 w 283930"/>
                <a:gd name="connsiteY48" fmla="*/ 96620 h 185756"/>
                <a:gd name="connsiteX49" fmla="*/ 239672 w 283930"/>
                <a:gd name="connsiteY49" fmla="*/ 95477 h 185756"/>
                <a:gd name="connsiteX50" fmla="*/ 234204 w 283930"/>
                <a:gd name="connsiteY50" fmla="*/ 92943 h 185756"/>
                <a:gd name="connsiteX51" fmla="*/ 237967 w 283930"/>
                <a:gd name="connsiteY51" fmla="*/ 89209 h 185756"/>
                <a:gd name="connsiteX52" fmla="*/ 241387 w 283930"/>
                <a:gd name="connsiteY52" fmla="*/ 85514 h 185756"/>
                <a:gd name="connsiteX53" fmla="*/ 245263 w 283930"/>
                <a:gd name="connsiteY53" fmla="*/ 82208 h 185756"/>
                <a:gd name="connsiteX54" fmla="*/ 249597 w 283930"/>
                <a:gd name="connsiteY54" fmla="*/ 80094 h 185756"/>
                <a:gd name="connsiteX55" fmla="*/ 245158 w 283930"/>
                <a:gd name="connsiteY55" fmla="*/ 77846 h 185756"/>
                <a:gd name="connsiteX56" fmla="*/ 241910 w 283930"/>
                <a:gd name="connsiteY56" fmla="*/ 81742 h 185756"/>
                <a:gd name="connsiteX57" fmla="*/ 236900 w 283930"/>
                <a:gd name="connsiteY57" fmla="*/ 81142 h 185756"/>
                <a:gd name="connsiteX58" fmla="*/ 234319 w 283930"/>
                <a:gd name="connsiteY58" fmla="*/ 85409 h 185756"/>
                <a:gd name="connsiteX59" fmla="*/ 230471 w 283930"/>
                <a:gd name="connsiteY59" fmla="*/ 88228 h 185756"/>
                <a:gd name="connsiteX60" fmla="*/ 225765 w 283930"/>
                <a:gd name="connsiteY60" fmla="*/ 89524 h 185756"/>
                <a:gd name="connsiteX61" fmla="*/ 221946 w 283930"/>
                <a:gd name="connsiteY61" fmla="*/ 92381 h 185756"/>
                <a:gd name="connsiteX62" fmla="*/ 217479 w 283930"/>
                <a:gd name="connsiteY62" fmla="*/ 94753 h 185756"/>
                <a:gd name="connsiteX63" fmla="*/ 215354 w 283930"/>
                <a:gd name="connsiteY63" fmla="*/ 99030 h 185756"/>
                <a:gd name="connsiteX64" fmla="*/ 211306 w 283930"/>
                <a:gd name="connsiteY64" fmla="*/ 102097 h 185756"/>
                <a:gd name="connsiteX65" fmla="*/ 206706 w 283930"/>
                <a:gd name="connsiteY65" fmla="*/ 104211 h 185756"/>
                <a:gd name="connsiteX66" fmla="*/ 207821 w 283930"/>
                <a:gd name="connsiteY66" fmla="*/ 108850 h 185756"/>
                <a:gd name="connsiteX67" fmla="*/ 207954 w 283930"/>
                <a:gd name="connsiteY67" fmla="*/ 113698 h 185756"/>
                <a:gd name="connsiteX68" fmla="*/ 200953 w 283930"/>
                <a:gd name="connsiteY68" fmla="*/ 110288 h 185756"/>
                <a:gd name="connsiteX69" fmla="*/ 199839 w 283930"/>
                <a:gd name="connsiteY69" fmla="*/ 105545 h 185756"/>
                <a:gd name="connsiteX70" fmla="*/ 197762 w 283930"/>
                <a:gd name="connsiteY70" fmla="*/ 101011 h 185756"/>
                <a:gd name="connsiteX71" fmla="*/ 190066 w 283930"/>
                <a:gd name="connsiteY71" fmla="*/ 100906 h 185756"/>
                <a:gd name="connsiteX72" fmla="*/ 176978 w 283930"/>
                <a:gd name="connsiteY72" fmla="*/ 101154 h 185756"/>
                <a:gd name="connsiteX73" fmla="*/ 175331 w 283930"/>
                <a:gd name="connsiteY73" fmla="*/ 93629 h 185756"/>
                <a:gd name="connsiteX74" fmla="*/ 174073 w 283930"/>
                <a:gd name="connsiteY74" fmla="*/ 84933 h 185756"/>
                <a:gd name="connsiteX75" fmla="*/ 165234 w 283930"/>
                <a:gd name="connsiteY75" fmla="*/ 83599 h 185756"/>
                <a:gd name="connsiteX76" fmla="*/ 165282 w 283930"/>
                <a:gd name="connsiteY76" fmla="*/ 74150 h 185756"/>
                <a:gd name="connsiteX77" fmla="*/ 166825 w 283930"/>
                <a:gd name="connsiteY77" fmla="*/ 69540 h 185756"/>
                <a:gd name="connsiteX78" fmla="*/ 166844 w 283930"/>
                <a:gd name="connsiteY78" fmla="*/ 62235 h 185756"/>
                <a:gd name="connsiteX79" fmla="*/ 160986 w 283930"/>
                <a:gd name="connsiteY79" fmla="*/ 59787 h 185756"/>
                <a:gd name="connsiteX80" fmla="*/ 157967 w 283930"/>
                <a:gd name="connsiteY80" fmla="*/ 53205 h 185756"/>
                <a:gd name="connsiteX81" fmla="*/ 151775 w 283930"/>
                <a:gd name="connsiteY81" fmla="*/ 48528 h 185756"/>
                <a:gd name="connsiteX82" fmla="*/ 148746 w 283930"/>
                <a:gd name="connsiteY82" fmla="*/ 43499 h 185756"/>
                <a:gd name="connsiteX83" fmla="*/ 141022 w 283930"/>
                <a:gd name="connsiteY83" fmla="*/ 46804 h 185756"/>
                <a:gd name="connsiteX84" fmla="*/ 129735 w 283930"/>
                <a:gd name="connsiteY84" fmla="*/ 46137 h 185756"/>
                <a:gd name="connsiteX85" fmla="*/ 121410 w 283930"/>
                <a:gd name="connsiteY85" fmla="*/ 44985 h 185756"/>
                <a:gd name="connsiteX86" fmla="*/ 103103 w 283930"/>
                <a:gd name="connsiteY86" fmla="*/ 47995 h 185756"/>
                <a:gd name="connsiteX87" fmla="*/ 97026 w 283930"/>
                <a:gd name="connsiteY87" fmla="*/ 45747 h 185756"/>
                <a:gd name="connsiteX88" fmla="*/ 89596 w 283930"/>
                <a:gd name="connsiteY88" fmla="*/ 36984 h 185756"/>
                <a:gd name="connsiteX89" fmla="*/ 84843 w 283930"/>
                <a:gd name="connsiteY89" fmla="*/ 31793 h 185756"/>
                <a:gd name="connsiteX90" fmla="*/ 75671 w 283930"/>
                <a:gd name="connsiteY90" fmla="*/ 22134 h 185756"/>
                <a:gd name="connsiteX91" fmla="*/ 62878 w 283930"/>
                <a:gd name="connsiteY91" fmla="*/ 13781 h 185756"/>
                <a:gd name="connsiteX92" fmla="*/ 49315 w 283930"/>
                <a:gd name="connsiteY92" fmla="*/ 5113 h 185756"/>
                <a:gd name="connsiteX93" fmla="*/ 42666 w 283930"/>
                <a:gd name="connsiteY93" fmla="*/ -97 h 185756"/>
                <a:gd name="connsiteX94" fmla="*/ 33523 w 283930"/>
                <a:gd name="connsiteY94" fmla="*/ 2732 h 185756"/>
                <a:gd name="connsiteX95" fmla="*/ 27255 w 283930"/>
                <a:gd name="connsiteY95" fmla="*/ 4722 h 185756"/>
                <a:gd name="connsiteX96" fmla="*/ 20140 w 283930"/>
                <a:gd name="connsiteY96" fmla="*/ 7009 h 185756"/>
                <a:gd name="connsiteX97" fmla="*/ 12167 w 283930"/>
                <a:gd name="connsiteY97" fmla="*/ 9628 h 185756"/>
                <a:gd name="connsiteX98" fmla="*/ 3995 w 283930"/>
                <a:gd name="connsiteY98" fmla="*/ 12371 h 185756"/>
                <a:gd name="connsiteX99" fmla="*/ -130 w 283930"/>
                <a:gd name="connsiteY99" fmla="*/ 26516 h 185756"/>
                <a:gd name="connsiteX100" fmla="*/ -158 w 283930"/>
                <a:gd name="connsiteY100" fmla="*/ 42261 h 185756"/>
                <a:gd name="connsiteX101" fmla="*/ -158 w 283930"/>
                <a:gd name="connsiteY101" fmla="*/ 97201 h 185756"/>
                <a:gd name="connsiteX102" fmla="*/ 12920 w 283930"/>
                <a:gd name="connsiteY102" fmla="*/ 98096 h 185756"/>
                <a:gd name="connsiteX103" fmla="*/ 17873 w 283930"/>
                <a:gd name="connsiteY103" fmla="*/ 96925 h 185756"/>
                <a:gd name="connsiteX104" fmla="*/ 17073 w 283930"/>
                <a:gd name="connsiteY104" fmla="*/ 92229 h 185756"/>
                <a:gd name="connsiteX105" fmla="*/ 15892 w 283930"/>
                <a:gd name="connsiteY105" fmla="*/ 86695 h 185756"/>
                <a:gd name="connsiteX106" fmla="*/ 19168 w 283930"/>
                <a:gd name="connsiteY106" fmla="*/ 82751 h 185756"/>
                <a:gd name="connsiteX107" fmla="*/ 22759 w 283930"/>
                <a:gd name="connsiteY107" fmla="*/ 78770 h 185756"/>
                <a:gd name="connsiteX108" fmla="*/ 27655 w 283930"/>
                <a:gd name="connsiteY108" fmla="*/ 78865 h 185756"/>
                <a:gd name="connsiteX109" fmla="*/ 32094 w 283930"/>
                <a:gd name="connsiteY109" fmla="*/ 77094 h 185756"/>
                <a:gd name="connsiteX110" fmla="*/ 32017 w 283930"/>
                <a:gd name="connsiteY110" fmla="*/ 72274 h 185756"/>
                <a:gd name="connsiteX111" fmla="*/ 37990 w 283930"/>
                <a:gd name="connsiteY111" fmla="*/ 72017 h 185756"/>
                <a:gd name="connsiteX112" fmla="*/ 41342 w 283930"/>
                <a:gd name="connsiteY112" fmla="*/ 75941 h 185756"/>
                <a:gd name="connsiteX113" fmla="*/ 38723 w 283930"/>
                <a:gd name="connsiteY113" fmla="*/ 71683 h 185756"/>
                <a:gd name="connsiteX114" fmla="*/ 35475 w 283930"/>
                <a:gd name="connsiteY114" fmla="*/ 68026 h 185756"/>
                <a:gd name="connsiteX115" fmla="*/ 40304 w 283930"/>
                <a:gd name="connsiteY115" fmla="*/ 67597 h 185756"/>
                <a:gd name="connsiteX116" fmla="*/ 46305 w 283930"/>
                <a:gd name="connsiteY116" fmla="*/ 67330 h 185756"/>
                <a:gd name="connsiteX117" fmla="*/ 50667 w 283930"/>
                <a:gd name="connsiteY117" fmla="*/ 70598 h 185756"/>
                <a:gd name="connsiteX118" fmla="*/ 54430 w 283930"/>
                <a:gd name="connsiteY118" fmla="*/ 73903 h 185756"/>
                <a:gd name="connsiteX119" fmla="*/ 59049 w 283930"/>
                <a:gd name="connsiteY119" fmla="*/ 75827 h 185756"/>
                <a:gd name="connsiteX120" fmla="*/ 63917 w 283930"/>
                <a:gd name="connsiteY120" fmla="*/ 75532 h 185756"/>
                <a:gd name="connsiteX121" fmla="*/ 66526 w 283930"/>
                <a:gd name="connsiteY121" fmla="*/ 79932 h 185756"/>
                <a:gd name="connsiteX122" fmla="*/ 68260 w 283930"/>
                <a:gd name="connsiteY122" fmla="*/ 84971 h 185756"/>
                <a:gd name="connsiteX123" fmla="*/ 68422 w 283930"/>
                <a:gd name="connsiteY123" fmla="*/ 89771 h 185756"/>
                <a:gd name="connsiteX124" fmla="*/ 67288 w 283930"/>
                <a:gd name="connsiteY124" fmla="*/ 94715 h 185756"/>
                <a:gd name="connsiteX125" fmla="*/ 72727 w 283930"/>
                <a:gd name="connsiteY125" fmla="*/ 98725 h 185756"/>
                <a:gd name="connsiteX126" fmla="*/ 77633 w 283930"/>
                <a:gd name="connsiteY126" fmla="*/ 98639 h 185756"/>
                <a:gd name="connsiteX127" fmla="*/ 82538 w 283930"/>
                <a:gd name="connsiteY127" fmla="*/ 98953 h 185756"/>
                <a:gd name="connsiteX128" fmla="*/ 87996 w 283930"/>
                <a:gd name="connsiteY128" fmla="*/ 101020 h 185756"/>
                <a:gd name="connsiteX129" fmla="*/ 92463 w 283930"/>
                <a:gd name="connsiteY129" fmla="*/ 98649 h 185756"/>
                <a:gd name="connsiteX130" fmla="*/ 96683 w 283930"/>
                <a:gd name="connsiteY130" fmla="*/ 101611 h 185756"/>
                <a:gd name="connsiteX131" fmla="*/ 99026 w 283930"/>
                <a:gd name="connsiteY131" fmla="*/ 105964 h 185756"/>
                <a:gd name="connsiteX132" fmla="*/ 99959 w 283930"/>
                <a:gd name="connsiteY132" fmla="*/ 110860 h 185756"/>
                <a:gd name="connsiteX133" fmla="*/ 102531 w 283930"/>
                <a:gd name="connsiteY133" fmla="*/ 115003 h 185756"/>
                <a:gd name="connsiteX134" fmla="*/ 105569 w 283930"/>
                <a:gd name="connsiteY134" fmla="*/ 119146 h 185756"/>
                <a:gd name="connsiteX135" fmla="*/ 105751 w 283930"/>
                <a:gd name="connsiteY135" fmla="*/ 124052 h 185756"/>
                <a:gd name="connsiteX136" fmla="*/ 112294 w 283930"/>
                <a:gd name="connsiteY136" fmla="*/ 130853 h 185756"/>
                <a:gd name="connsiteX137" fmla="*/ 116819 w 283930"/>
                <a:gd name="connsiteY137" fmla="*/ 134224 h 185756"/>
                <a:gd name="connsiteX138" fmla="*/ 122753 w 283930"/>
                <a:gd name="connsiteY138" fmla="*/ 138654 h 185756"/>
                <a:gd name="connsiteX139" fmla="*/ 127115 w 283930"/>
                <a:gd name="connsiteY139" fmla="*/ 141644 h 185756"/>
                <a:gd name="connsiteX140" fmla="*/ 132097 w 283930"/>
                <a:gd name="connsiteY140" fmla="*/ 146112 h 185756"/>
                <a:gd name="connsiteX141" fmla="*/ 137183 w 283930"/>
                <a:gd name="connsiteY141" fmla="*/ 147626 h 185756"/>
                <a:gd name="connsiteX142" fmla="*/ 140850 w 283930"/>
                <a:gd name="connsiteY142" fmla="*/ 150712 h 185756"/>
                <a:gd name="connsiteX143" fmla="*/ 145146 w 283930"/>
                <a:gd name="connsiteY143" fmla="*/ 153627 h 185756"/>
                <a:gd name="connsiteX144" fmla="*/ 151290 w 283930"/>
                <a:gd name="connsiteY144" fmla="*/ 157627 h 185756"/>
                <a:gd name="connsiteX145" fmla="*/ 156957 w 283930"/>
                <a:gd name="connsiteY145" fmla="*/ 161771 h 185756"/>
                <a:gd name="connsiteX146" fmla="*/ 162453 w 283930"/>
                <a:gd name="connsiteY146" fmla="*/ 163219 h 185756"/>
                <a:gd name="connsiteX147" fmla="*/ 167158 w 283930"/>
                <a:gd name="connsiteY147" fmla="*/ 164790 h 185756"/>
                <a:gd name="connsiteX148" fmla="*/ 171187 w 283930"/>
                <a:gd name="connsiteY148" fmla="*/ 167381 h 185756"/>
                <a:gd name="connsiteX149" fmla="*/ 175731 w 283930"/>
                <a:gd name="connsiteY149" fmla="*/ 168829 h 185756"/>
                <a:gd name="connsiteX150" fmla="*/ 174169 w 283930"/>
                <a:gd name="connsiteY150" fmla="*/ 173829 h 185756"/>
                <a:gd name="connsiteX151" fmla="*/ 174302 w 283930"/>
                <a:gd name="connsiteY151" fmla="*/ 178973 h 185756"/>
                <a:gd name="connsiteX152" fmla="*/ 179303 w 283930"/>
                <a:gd name="connsiteY152" fmla="*/ 182078 h 185756"/>
                <a:gd name="connsiteX153" fmla="*/ 185493 w 283930"/>
                <a:gd name="connsiteY153" fmla="*/ 184374 h 185756"/>
                <a:gd name="connsiteX154" fmla="*/ 191276 w 283930"/>
                <a:gd name="connsiteY154" fmla="*/ 184926 h 185756"/>
                <a:gd name="connsiteX155" fmla="*/ 249569 w 283930"/>
                <a:gd name="connsiteY155" fmla="*/ 128491 h 185756"/>
                <a:gd name="connsiteX156" fmla="*/ 249206 w 283930"/>
                <a:gd name="connsiteY156" fmla="*/ 122775 h 185756"/>
                <a:gd name="connsiteX157" fmla="*/ 248854 w 283930"/>
                <a:gd name="connsiteY157" fmla="*/ 128262 h 18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283930" h="185756">
                  <a:moveTo>
                    <a:pt x="194705" y="185659"/>
                  </a:moveTo>
                  <a:lnTo>
                    <a:pt x="194866" y="180725"/>
                  </a:lnTo>
                  <a:lnTo>
                    <a:pt x="198610" y="174639"/>
                  </a:lnTo>
                  <a:lnTo>
                    <a:pt x="200562" y="170124"/>
                  </a:lnTo>
                  <a:lnTo>
                    <a:pt x="204573" y="166790"/>
                  </a:lnTo>
                  <a:lnTo>
                    <a:pt x="202848" y="161847"/>
                  </a:lnTo>
                  <a:lnTo>
                    <a:pt x="199991" y="157789"/>
                  </a:lnTo>
                  <a:lnTo>
                    <a:pt x="200353" y="152731"/>
                  </a:lnTo>
                  <a:lnTo>
                    <a:pt x="200648" y="147921"/>
                  </a:lnTo>
                  <a:lnTo>
                    <a:pt x="193771" y="147445"/>
                  </a:lnTo>
                  <a:lnTo>
                    <a:pt x="190066" y="143483"/>
                  </a:lnTo>
                  <a:lnTo>
                    <a:pt x="189285" y="138597"/>
                  </a:lnTo>
                  <a:lnTo>
                    <a:pt x="193542" y="133358"/>
                  </a:lnTo>
                  <a:lnTo>
                    <a:pt x="200191" y="135463"/>
                  </a:lnTo>
                  <a:lnTo>
                    <a:pt x="207001" y="136091"/>
                  </a:lnTo>
                  <a:lnTo>
                    <a:pt x="208973" y="130824"/>
                  </a:lnTo>
                  <a:lnTo>
                    <a:pt x="212030" y="127166"/>
                  </a:lnTo>
                  <a:lnTo>
                    <a:pt x="215202" y="122690"/>
                  </a:lnTo>
                  <a:lnTo>
                    <a:pt x="208801" y="124366"/>
                  </a:lnTo>
                  <a:lnTo>
                    <a:pt x="215460" y="121080"/>
                  </a:lnTo>
                  <a:lnTo>
                    <a:pt x="220298" y="119594"/>
                  </a:lnTo>
                  <a:lnTo>
                    <a:pt x="218355" y="114174"/>
                  </a:lnTo>
                  <a:lnTo>
                    <a:pt x="220870" y="110088"/>
                  </a:lnTo>
                  <a:lnTo>
                    <a:pt x="225842" y="111708"/>
                  </a:lnTo>
                  <a:lnTo>
                    <a:pt x="232538" y="109631"/>
                  </a:lnTo>
                  <a:lnTo>
                    <a:pt x="237557" y="106507"/>
                  </a:lnTo>
                  <a:lnTo>
                    <a:pt x="243444" y="108450"/>
                  </a:lnTo>
                  <a:lnTo>
                    <a:pt x="241634" y="113012"/>
                  </a:lnTo>
                  <a:lnTo>
                    <a:pt x="236833" y="116165"/>
                  </a:lnTo>
                  <a:lnTo>
                    <a:pt x="241034" y="118689"/>
                  </a:lnTo>
                  <a:lnTo>
                    <a:pt x="247664" y="121147"/>
                  </a:lnTo>
                  <a:lnTo>
                    <a:pt x="252121" y="118851"/>
                  </a:lnTo>
                  <a:lnTo>
                    <a:pt x="256426" y="121032"/>
                  </a:lnTo>
                  <a:lnTo>
                    <a:pt x="261780" y="121471"/>
                  </a:lnTo>
                  <a:lnTo>
                    <a:pt x="266361" y="116756"/>
                  </a:lnTo>
                  <a:lnTo>
                    <a:pt x="271448" y="117260"/>
                  </a:lnTo>
                  <a:lnTo>
                    <a:pt x="275553" y="114679"/>
                  </a:lnTo>
                  <a:lnTo>
                    <a:pt x="278810" y="110822"/>
                  </a:lnTo>
                  <a:lnTo>
                    <a:pt x="283773" y="109297"/>
                  </a:lnTo>
                  <a:lnTo>
                    <a:pt x="278201" y="107412"/>
                  </a:lnTo>
                  <a:lnTo>
                    <a:pt x="273495" y="105030"/>
                  </a:lnTo>
                  <a:lnTo>
                    <a:pt x="268047" y="104278"/>
                  </a:lnTo>
                  <a:lnTo>
                    <a:pt x="264599" y="100839"/>
                  </a:lnTo>
                  <a:lnTo>
                    <a:pt x="262475" y="96267"/>
                  </a:lnTo>
                  <a:lnTo>
                    <a:pt x="257893" y="93791"/>
                  </a:lnTo>
                  <a:lnTo>
                    <a:pt x="255331" y="98020"/>
                  </a:lnTo>
                  <a:lnTo>
                    <a:pt x="252531" y="102097"/>
                  </a:lnTo>
                  <a:lnTo>
                    <a:pt x="247377" y="100687"/>
                  </a:lnTo>
                  <a:lnTo>
                    <a:pt x="244425" y="96620"/>
                  </a:lnTo>
                  <a:lnTo>
                    <a:pt x="239672" y="95477"/>
                  </a:lnTo>
                  <a:lnTo>
                    <a:pt x="234204" y="92943"/>
                  </a:lnTo>
                  <a:lnTo>
                    <a:pt x="237967" y="89209"/>
                  </a:lnTo>
                  <a:lnTo>
                    <a:pt x="241387" y="85514"/>
                  </a:lnTo>
                  <a:lnTo>
                    <a:pt x="245263" y="82208"/>
                  </a:lnTo>
                  <a:lnTo>
                    <a:pt x="249597" y="80094"/>
                  </a:lnTo>
                  <a:lnTo>
                    <a:pt x="245158" y="77846"/>
                  </a:lnTo>
                  <a:lnTo>
                    <a:pt x="241910" y="81742"/>
                  </a:lnTo>
                  <a:lnTo>
                    <a:pt x="236900" y="81142"/>
                  </a:lnTo>
                  <a:lnTo>
                    <a:pt x="234319" y="85409"/>
                  </a:lnTo>
                  <a:lnTo>
                    <a:pt x="230471" y="88228"/>
                  </a:lnTo>
                  <a:lnTo>
                    <a:pt x="225765" y="89524"/>
                  </a:lnTo>
                  <a:lnTo>
                    <a:pt x="221946" y="92381"/>
                  </a:lnTo>
                  <a:lnTo>
                    <a:pt x="217479" y="94753"/>
                  </a:lnTo>
                  <a:lnTo>
                    <a:pt x="215354" y="99030"/>
                  </a:lnTo>
                  <a:lnTo>
                    <a:pt x="211306" y="102097"/>
                  </a:lnTo>
                  <a:lnTo>
                    <a:pt x="206706" y="104211"/>
                  </a:lnTo>
                  <a:lnTo>
                    <a:pt x="207821" y="108850"/>
                  </a:lnTo>
                  <a:lnTo>
                    <a:pt x="207954" y="113698"/>
                  </a:lnTo>
                  <a:lnTo>
                    <a:pt x="200953" y="110288"/>
                  </a:lnTo>
                  <a:lnTo>
                    <a:pt x="199839" y="105545"/>
                  </a:lnTo>
                  <a:lnTo>
                    <a:pt x="197762" y="101011"/>
                  </a:lnTo>
                  <a:lnTo>
                    <a:pt x="190066" y="100906"/>
                  </a:lnTo>
                  <a:lnTo>
                    <a:pt x="176978" y="101154"/>
                  </a:lnTo>
                  <a:lnTo>
                    <a:pt x="175331" y="93629"/>
                  </a:lnTo>
                  <a:lnTo>
                    <a:pt x="174073" y="84933"/>
                  </a:lnTo>
                  <a:lnTo>
                    <a:pt x="165234" y="83599"/>
                  </a:lnTo>
                  <a:lnTo>
                    <a:pt x="165282" y="74150"/>
                  </a:lnTo>
                  <a:lnTo>
                    <a:pt x="166825" y="69540"/>
                  </a:lnTo>
                  <a:lnTo>
                    <a:pt x="166844" y="62235"/>
                  </a:lnTo>
                  <a:lnTo>
                    <a:pt x="160986" y="59787"/>
                  </a:lnTo>
                  <a:lnTo>
                    <a:pt x="157967" y="53205"/>
                  </a:lnTo>
                  <a:lnTo>
                    <a:pt x="151775" y="48528"/>
                  </a:lnTo>
                  <a:lnTo>
                    <a:pt x="148746" y="43499"/>
                  </a:lnTo>
                  <a:lnTo>
                    <a:pt x="141022" y="46804"/>
                  </a:lnTo>
                  <a:lnTo>
                    <a:pt x="129735" y="46137"/>
                  </a:lnTo>
                  <a:lnTo>
                    <a:pt x="121410" y="44985"/>
                  </a:lnTo>
                  <a:lnTo>
                    <a:pt x="103103" y="47995"/>
                  </a:lnTo>
                  <a:lnTo>
                    <a:pt x="97026" y="45747"/>
                  </a:lnTo>
                  <a:lnTo>
                    <a:pt x="89596" y="36984"/>
                  </a:lnTo>
                  <a:lnTo>
                    <a:pt x="84843" y="31793"/>
                  </a:lnTo>
                  <a:lnTo>
                    <a:pt x="75671" y="22134"/>
                  </a:lnTo>
                  <a:lnTo>
                    <a:pt x="62878" y="13781"/>
                  </a:lnTo>
                  <a:lnTo>
                    <a:pt x="49315" y="5113"/>
                  </a:lnTo>
                  <a:lnTo>
                    <a:pt x="42666" y="-97"/>
                  </a:lnTo>
                  <a:lnTo>
                    <a:pt x="33523" y="2732"/>
                  </a:lnTo>
                  <a:lnTo>
                    <a:pt x="27255" y="4722"/>
                  </a:lnTo>
                  <a:lnTo>
                    <a:pt x="20140" y="7009"/>
                  </a:lnTo>
                  <a:lnTo>
                    <a:pt x="12167" y="9628"/>
                  </a:lnTo>
                  <a:lnTo>
                    <a:pt x="3995" y="12371"/>
                  </a:lnTo>
                  <a:lnTo>
                    <a:pt x="-130" y="26516"/>
                  </a:lnTo>
                  <a:lnTo>
                    <a:pt x="-158" y="42261"/>
                  </a:lnTo>
                  <a:lnTo>
                    <a:pt x="-158" y="97201"/>
                  </a:lnTo>
                  <a:lnTo>
                    <a:pt x="12920" y="98096"/>
                  </a:lnTo>
                  <a:lnTo>
                    <a:pt x="17873" y="96925"/>
                  </a:lnTo>
                  <a:lnTo>
                    <a:pt x="17073" y="92229"/>
                  </a:lnTo>
                  <a:lnTo>
                    <a:pt x="15892" y="86695"/>
                  </a:lnTo>
                  <a:lnTo>
                    <a:pt x="19168" y="82751"/>
                  </a:lnTo>
                  <a:lnTo>
                    <a:pt x="22759" y="78770"/>
                  </a:lnTo>
                  <a:lnTo>
                    <a:pt x="27655" y="78865"/>
                  </a:lnTo>
                  <a:lnTo>
                    <a:pt x="32094" y="77094"/>
                  </a:lnTo>
                  <a:lnTo>
                    <a:pt x="32017" y="72274"/>
                  </a:lnTo>
                  <a:lnTo>
                    <a:pt x="37990" y="72017"/>
                  </a:lnTo>
                  <a:lnTo>
                    <a:pt x="41342" y="75941"/>
                  </a:lnTo>
                  <a:lnTo>
                    <a:pt x="38723" y="71683"/>
                  </a:lnTo>
                  <a:lnTo>
                    <a:pt x="35475" y="68026"/>
                  </a:lnTo>
                  <a:lnTo>
                    <a:pt x="40304" y="67597"/>
                  </a:lnTo>
                  <a:lnTo>
                    <a:pt x="46305" y="67330"/>
                  </a:lnTo>
                  <a:lnTo>
                    <a:pt x="50667" y="70598"/>
                  </a:lnTo>
                  <a:lnTo>
                    <a:pt x="54430" y="73903"/>
                  </a:lnTo>
                  <a:lnTo>
                    <a:pt x="59049" y="75827"/>
                  </a:lnTo>
                  <a:lnTo>
                    <a:pt x="63917" y="75532"/>
                  </a:lnTo>
                  <a:lnTo>
                    <a:pt x="66526" y="79932"/>
                  </a:lnTo>
                  <a:lnTo>
                    <a:pt x="68260" y="84971"/>
                  </a:lnTo>
                  <a:lnTo>
                    <a:pt x="68422" y="89771"/>
                  </a:lnTo>
                  <a:lnTo>
                    <a:pt x="67288" y="94715"/>
                  </a:lnTo>
                  <a:lnTo>
                    <a:pt x="72727" y="98725"/>
                  </a:lnTo>
                  <a:lnTo>
                    <a:pt x="77633" y="98639"/>
                  </a:lnTo>
                  <a:lnTo>
                    <a:pt x="82538" y="98953"/>
                  </a:lnTo>
                  <a:lnTo>
                    <a:pt x="87996" y="101020"/>
                  </a:lnTo>
                  <a:lnTo>
                    <a:pt x="92463" y="98649"/>
                  </a:lnTo>
                  <a:lnTo>
                    <a:pt x="96683" y="101611"/>
                  </a:lnTo>
                  <a:lnTo>
                    <a:pt x="99026" y="105964"/>
                  </a:lnTo>
                  <a:lnTo>
                    <a:pt x="99959" y="110860"/>
                  </a:lnTo>
                  <a:lnTo>
                    <a:pt x="102531" y="115003"/>
                  </a:lnTo>
                  <a:lnTo>
                    <a:pt x="105569" y="119146"/>
                  </a:lnTo>
                  <a:lnTo>
                    <a:pt x="105751" y="124052"/>
                  </a:lnTo>
                  <a:lnTo>
                    <a:pt x="112294" y="130853"/>
                  </a:lnTo>
                  <a:lnTo>
                    <a:pt x="116819" y="134224"/>
                  </a:lnTo>
                  <a:lnTo>
                    <a:pt x="122753" y="138654"/>
                  </a:lnTo>
                  <a:lnTo>
                    <a:pt x="127115" y="141644"/>
                  </a:lnTo>
                  <a:lnTo>
                    <a:pt x="132097" y="146112"/>
                  </a:lnTo>
                  <a:lnTo>
                    <a:pt x="137183" y="147626"/>
                  </a:lnTo>
                  <a:lnTo>
                    <a:pt x="140850" y="150712"/>
                  </a:lnTo>
                  <a:lnTo>
                    <a:pt x="145146" y="153627"/>
                  </a:lnTo>
                  <a:lnTo>
                    <a:pt x="151290" y="157627"/>
                  </a:lnTo>
                  <a:lnTo>
                    <a:pt x="156957" y="161771"/>
                  </a:lnTo>
                  <a:lnTo>
                    <a:pt x="162453" y="163219"/>
                  </a:lnTo>
                  <a:lnTo>
                    <a:pt x="167158" y="164790"/>
                  </a:lnTo>
                  <a:lnTo>
                    <a:pt x="171187" y="167381"/>
                  </a:lnTo>
                  <a:lnTo>
                    <a:pt x="175731" y="168829"/>
                  </a:lnTo>
                  <a:lnTo>
                    <a:pt x="174169" y="173829"/>
                  </a:lnTo>
                  <a:lnTo>
                    <a:pt x="174302" y="178973"/>
                  </a:lnTo>
                  <a:lnTo>
                    <a:pt x="179303" y="182078"/>
                  </a:lnTo>
                  <a:lnTo>
                    <a:pt x="185493" y="184374"/>
                  </a:lnTo>
                  <a:lnTo>
                    <a:pt x="191276" y="184926"/>
                  </a:lnTo>
                  <a:close/>
                  <a:moveTo>
                    <a:pt x="249569" y="128491"/>
                  </a:moveTo>
                  <a:lnTo>
                    <a:pt x="249206" y="122775"/>
                  </a:lnTo>
                  <a:lnTo>
                    <a:pt x="248854" y="128262"/>
                  </a:lnTo>
                  <a:close/>
                </a:path>
              </a:pathLst>
            </a:custGeom>
            <a:solidFill>
              <a:srgbClr val="768EEB"/>
            </a:solidFill>
            <a:ln w="0" cap="flat">
              <a:solidFill>
                <a:srgbClr val="768EEB"/>
              </a:solidFill>
              <a:prstDash val="solid"/>
              <a:miter/>
            </a:ln>
          </p:spPr>
          <p:txBody>
            <a:bodyPr rtlCol="0" anchor="ctr"/>
            <a:lstStyle/>
            <a:p>
              <a:endParaRPr lang="de-DE"/>
            </a:p>
          </p:txBody>
        </p:sp>
        <p:sp>
          <p:nvSpPr>
            <p:cNvPr id="147" name="Freihandform: Form 146">
              <a:extLst>
                <a:ext uri="{FF2B5EF4-FFF2-40B4-BE49-F238E27FC236}">
                  <a16:creationId xmlns:a16="http://schemas.microsoft.com/office/drawing/2014/main" id="{EB1C7465-A9DD-D38F-EA03-E89FC255D0EE}"/>
                </a:ext>
              </a:extLst>
            </p:cNvPr>
            <p:cNvSpPr/>
            <p:nvPr/>
          </p:nvSpPr>
          <p:spPr>
            <a:xfrm>
              <a:off x="6279565" y="4660165"/>
              <a:ext cx="268933" cy="232743"/>
            </a:xfrm>
            <a:custGeom>
              <a:avLst/>
              <a:gdLst>
                <a:gd name="connsiteX0" fmla="*/ 152061 w 222399"/>
                <a:gd name="connsiteY0" fmla="*/ 22420 h 192471"/>
                <a:gd name="connsiteX1" fmla="*/ 156766 w 222399"/>
                <a:gd name="connsiteY1" fmla="*/ 20134 h 192471"/>
                <a:gd name="connsiteX2" fmla="*/ 151880 w 222399"/>
                <a:gd name="connsiteY2" fmla="*/ 20382 h 192471"/>
                <a:gd name="connsiteX3" fmla="*/ 146746 w 222399"/>
                <a:gd name="connsiteY3" fmla="*/ 19343 h 192471"/>
                <a:gd name="connsiteX4" fmla="*/ 151271 w 222399"/>
                <a:gd name="connsiteY4" fmla="*/ 21744 h 192471"/>
                <a:gd name="connsiteX5" fmla="*/ 198657 w 222399"/>
                <a:gd name="connsiteY5" fmla="*/ 43747 h 192471"/>
                <a:gd name="connsiteX6" fmla="*/ 195352 w 222399"/>
                <a:gd name="connsiteY6" fmla="*/ 39879 h 192471"/>
                <a:gd name="connsiteX7" fmla="*/ 198657 w 222399"/>
                <a:gd name="connsiteY7" fmla="*/ 43747 h 192471"/>
                <a:gd name="connsiteX8" fmla="*/ 127591 w 222399"/>
                <a:gd name="connsiteY8" fmla="*/ 192374 h 192471"/>
                <a:gd name="connsiteX9" fmla="*/ 131125 w 222399"/>
                <a:gd name="connsiteY9" fmla="*/ 187631 h 192471"/>
                <a:gd name="connsiteX10" fmla="*/ 134802 w 222399"/>
                <a:gd name="connsiteY10" fmla="*/ 183983 h 192471"/>
                <a:gd name="connsiteX11" fmla="*/ 139850 w 222399"/>
                <a:gd name="connsiteY11" fmla="*/ 181354 h 192471"/>
                <a:gd name="connsiteX12" fmla="*/ 144403 w 222399"/>
                <a:gd name="connsiteY12" fmla="*/ 179230 h 192471"/>
                <a:gd name="connsiteX13" fmla="*/ 149499 w 222399"/>
                <a:gd name="connsiteY13" fmla="*/ 178201 h 192471"/>
                <a:gd name="connsiteX14" fmla="*/ 151832 w 222399"/>
                <a:gd name="connsiteY14" fmla="*/ 173620 h 192471"/>
                <a:gd name="connsiteX15" fmla="*/ 155852 w 222399"/>
                <a:gd name="connsiteY15" fmla="*/ 170572 h 192471"/>
                <a:gd name="connsiteX16" fmla="*/ 160624 w 222399"/>
                <a:gd name="connsiteY16" fmla="*/ 167705 h 192471"/>
                <a:gd name="connsiteX17" fmla="*/ 163605 w 222399"/>
                <a:gd name="connsiteY17" fmla="*/ 163637 h 192471"/>
                <a:gd name="connsiteX18" fmla="*/ 158329 w 222399"/>
                <a:gd name="connsiteY18" fmla="*/ 162704 h 192471"/>
                <a:gd name="connsiteX19" fmla="*/ 153461 w 222399"/>
                <a:gd name="connsiteY19" fmla="*/ 162323 h 192471"/>
                <a:gd name="connsiteX20" fmla="*/ 153109 w 222399"/>
                <a:gd name="connsiteY20" fmla="*/ 157284 h 192471"/>
                <a:gd name="connsiteX21" fmla="*/ 150699 w 222399"/>
                <a:gd name="connsiteY21" fmla="*/ 153036 h 192471"/>
                <a:gd name="connsiteX22" fmla="*/ 151185 w 222399"/>
                <a:gd name="connsiteY22" fmla="*/ 147931 h 192471"/>
                <a:gd name="connsiteX23" fmla="*/ 149423 w 222399"/>
                <a:gd name="connsiteY23" fmla="*/ 143368 h 192471"/>
                <a:gd name="connsiteX24" fmla="*/ 145517 w 222399"/>
                <a:gd name="connsiteY24" fmla="*/ 140511 h 192471"/>
                <a:gd name="connsiteX25" fmla="*/ 142050 w 222399"/>
                <a:gd name="connsiteY25" fmla="*/ 137082 h 192471"/>
                <a:gd name="connsiteX26" fmla="*/ 139421 w 222399"/>
                <a:gd name="connsiteY26" fmla="*/ 133062 h 192471"/>
                <a:gd name="connsiteX27" fmla="*/ 144079 w 222399"/>
                <a:gd name="connsiteY27" fmla="*/ 135177 h 192471"/>
                <a:gd name="connsiteX28" fmla="*/ 149261 w 222399"/>
                <a:gd name="connsiteY28" fmla="*/ 134948 h 192471"/>
                <a:gd name="connsiteX29" fmla="*/ 153147 w 222399"/>
                <a:gd name="connsiteY29" fmla="*/ 138492 h 192471"/>
                <a:gd name="connsiteX30" fmla="*/ 158538 w 222399"/>
                <a:gd name="connsiteY30" fmla="*/ 138301 h 192471"/>
                <a:gd name="connsiteX31" fmla="*/ 163881 w 222399"/>
                <a:gd name="connsiteY31" fmla="*/ 137644 h 192471"/>
                <a:gd name="connsiteX32" fmla="*/ 168339 w 222399"/>
                <a:gd name="connsiteY32" fmla="*/ 140787 h 192471"/>
                <a:gd name="connsiteX33" fmla="*/ 173692 w 222399"/>
                <a:gd name="connsiteY33" fmla="*/ 142283 h 192471"/>
                <a:gd name="connsiteX34" fmla="*/ 173864 w 222399"/>
                <a:gd name="connsiteY34" fmla="*/ 137349 h 192471"/>
                <a:gd name="connsiteX35" fmla="*/ 177845 w 222399"/>
                <a:gd name="connsiteY35" fmla="*/ 134510 h 192471"/>
                <a:gd name="connsiteX36" fmla="*/ 183770 w 222399"/>
                <a:gd name="connsiteY36" fmla="*/ 135634 h 192471"/>
                <a:gd name="connsiteX37" fmla="*/ 188370 w 222399"/>
                <a:gd name="connsiteY37" fmla="*/ 133967 h 192471"/>
                <a:gd name="connsiteX38" fmla="*/ 194114 w 222399"/>
                <a:gd name="connsiteY38" fmla="*/ 132139 h 192471"/>
                <a:gd name="connsiteX39" fmla="*/ 198124 w 222399"/>
                <a:gd name="connsiteY39" fmla="*/ 129129 h 192471"/>
                <a:gd name="connsiteX40" fmla="*/ 202820 w 222399"/>
                <a:gd name="connsiteY40" fmla="*/ 128262 h 192471"/>
                <a:gd name="connsiteX41" fmla="*/ 206001 w 222399"/>
                <a:gd name="connsiteY41" fmla="*/ 124461 h 192471"/>
                <a:gd name="connsiteX42" fmla="*/ 209602 w 222399"/>
                <a:gd name="connsiteY42" fmla="*/ 121032 h 192471"/>
                <a:gd name="connsiteX43" fmla="*/ 207039 w 222399"/>
                <a:gd name="connsiteY43" fmla="*/ 116965 h 192471"/>
                <a:gd name="connsiteX44" fmla="*/ 200981 w 222399"/>
                <a:gd name="connsiteY44" fmla="*/ 109936 h 192471"/>
                <a:gd name="connsiteX45" fmla="*/ 196371 w 222399"/>
                <a:gd name="connsiteY45" fmla="*/ 104725 h 192471"/>
                <a:gd name="connsiteX46" fmla="*/ 199657 w 222399"/>
                <a:gd name="connsiteY46" fmla="*/ 101258 h 192471"/>
                <a:gd name="connsiteX47" fmla="*/ 199619 w 222399"/>
                <a:gd name="connsiteY47" fmla="*/ 95677 h 192471"/>
                <a:gd name="connsiteX48" fmla="*/ 202524 w 222399"/>
                <a:gd name="connsiteY48" fmla="*/ 91562 h 192471"/>
                <a:gd name="connsiteX49" fmla="*/ 207716 w 222399"/>
                <a:gd name="connsiteY49" fmla="*/ 90743 h 192471"/>
                <a:gd name="connsiteX50" fmla="*/ 211735 w 222399"/>
                <a:gd name="connsiteY50" fmla="*/ 88114 h 192471"/>
                <a:gd name="connsiteX51" fmla="*/ 209325 w 222399"/>
                <a:gd name="connsiteY51" fmla="*/ 83704 h 192471"/>
                <a:gd name="connsiteX52" fmla="*/ 207573 w 222399"/>
                <a:gd name="connsiteY52" fmla="*/ 78798 h 192471"/>
                <a:gd name="connsiteX53" fmla="*/ 210440 w 222399"/>
                <a:gd name="connsiteY53" fmla="*/ 73807 h 192471"/>
                <a:gd name="connsiteX54" fmla="*/ 215136 w 222399"/>
                <a:gd name="connsiteY54" fmla="*/ 71874 h 192471"/>
                <a:gd name="connsiteX55" fmla="*/ 219241 w 222399"/>
                <a:gd name="connsiteY55" fmla="*/ 69102 h 192471"/>
                <a:gd name="connsiteX56" fmla="*/ 222241 w 222399"/>
                <a:gd name="connsiteY56" fmla="*/ 65216 h 192471"/>
                <a:gd name="connsiteX57" fmla="*/ 218993 w 222399"/>
                <a:gd name="connsiteY57" fmla="*/ 60853 h 192471"/>
                <a:gd name="connsiteX58" fmla="*/ 212449 w 222399"/>
                <a:gd name="connsiteY58" fmla="*/ 59948 h 192471"/>
                <a:gd name="connsiteX59" fmla="*/ 207296 w 222399"/>
                <a:gd name="connsiteY59" fmla="*/ 60225 h 192471"/>
                <a:gd name="connsiteX60" fmla="*/ 205229 w 222399"/>
                <a:gd name="connsiteY60" fmla="*/ 55453 h 192471"/>
                <a:gd name="connsiteX61" fmla="*/ 206496 w 222399"/>
                <a:gd name="connsiteY61" fmla="*/ 50633 h 192471"/>
                <a:gd name="connsiteX62" fmla="*/ 203934 w 222399"/>
                <a:gd name="connsiteY62" fmla="*/ 45242 h 192471"/>
                <a:gd name="connsiteX63" fmla="*/ 199276 w 222399"/>
                <a:gd name="connsiteY63" fmla="*/ 43632 h 192471"/>
                <a:gd name="connsiteX64" fmla="*/ 191704 w 222399"/>
                <a:gd name="connsiteY64" fmla="*/ 38584 h 192471"/>
                <a:gd name="connsiteX65" fmla="*/ 184465 w 222399"/>
                <a:gd name="connsiteY65" fmla="*/ 36984 h 192471"/>
                <a:gd name="connsiteX66" fmla="*/ 180779 w 222399"/>
                <a:gd name="connsiteY66" fmla="*/ 40203 h 192471"/>
                <a:gd name="connsiteX67" fmla="*/ 177569 w 222399"/>
                <a:gd name="connsiteY67" fmla="*/ 33612 h 192471"/>
                <a:gd name="connsiteX68" fmla="*/ 172568 w 222399"/>
                <a:gd name="connsiteY68" fmla="*/ 29840 h 192471"/>
                <a:gd name="connsiteX69" fmla="*/ 179036 w 222399"/>
                <a:gd name="connsiteY69" fmla="*/ 27906 h 192471"/>
                <a:gd name="connsiteX70" fmla="*/ 186913 w 222399"/>
                <a:gd name="connsiteY70" fmla="*/ 26078 h 192471"/>
                <a:gd name="connsiteX71" fmla="*/ 174340 w 222399"/>
                <a:gd name="connsiteY71" fmla="*/ 24039 h 192471"/>
                <a:gd name="connsiteX72" fmla="*/ 169587 w 222399"/>
                <a:gd name="connsiteY72" fmla="*/ 24725 h 192471"/>
                <a:gd name="connsiteX73" fmla="*/ 163196 w 222399"/>
                <a:gd name="connsiteY73" fmla="*/ 25287 h 192471"/>
                <a:gd name="connsiteX74" fmla="*/ 156919 w 222399"/>
                <a:gd name="connsiteY74" fmla="*/ 25763 h 192471"/>
                <a:gd name="connsiteX75" fmla="*/ 152147 w 222399"/>
                <a:gd name="connsiteY75" fmla="*/ 25944 h 192471"/>
                <a:gd name="connsiteX76" fmla="*/ 158157 w 222399"/>
                <a:gd name="connsiteY76" fmla="*/ 28802 h 192471"/>
                <a:gd name="connsiteX77" fmla="*/ 151661 w 222399"/>
                <a:gd name="connsiteY77" fmla="*/ 29354 h 192471"/>
                <a:gd name="connsiteX78" fmla="*/ 147070 w 222399"/>
                <a:gd name="connsiteY78" fmla="*/ 31278 h 192471"/>
                <a:gd name="connsiteX79" fmla="*/ 141717 w 222399"/>
                <a:gd name="connsiteY79" fmla="*/ 33536 h 192471"/>
                <a:gd name="connsiteX80" fmla="*/ 135230 w 222399"/>
                <a:gd name="connsiteY80" fmla="*/ 35850 h 192471"/>
                <a:gd name="connsiteX81" fmla="*/ 126391 w 222399"/>
                <a:gd name="connsiteY81" fmla="*/ 33612 h 192471"/>
                <a:gd name="connsiteX82" fmla="*/ 120219 w 222399"/>
                <a:gd name="connsiteY82" fmla="*/ 30240 h 192471"/>
                <a:gd name="connsiteX83" fmla="*/ 116095 w 222399"/>
                <a:gd name="connsiteY83" fmla="*/ 25982 h 192471"/>
                <a:gd name="connsiteX84" fmla="*/ 106093 w 222399"/>
                <a:gd name="connsiteY84" fmla="*/ 26449 h 192471"/>
                <a:gd name="connsiteX85" fmla="*/ 100407 w 222399"/>
                <a:gd name="connsiteY85" fmla="*/ 27564 h 192471"/>
                <a:gd name="connsiteX86" fmla="*/ 95197 w 222399"/>
                <a:gd name="connsiteY86" fmla="*/ 28040 h 192471"/>
                <a:gd name="connsiteX87" fmla="*/ 89663 w 222399"/>
                <a:gd name="connsiteY87" fmla="*/ 28783 h 192471"/>
                <a:gd name="connsiteX88" fmla="*/ 84186 w 222399"/>
                <a:gd name="connsiteY88" fmla="*/ 28487 h 192471"/>
                <a:gd name="connsiteX89" fmla="*/ 81595 w 222399"/>
                <a:gd name="connsiteY89" fmla="*/ 23639 h 192471"/>
                <a:gd name="connsiteX90" fmla="*/ 80233 w 222399"/>
                <a:gd name="connsiteY90" fmla="*/ 16905 h 192471"/>
                <a:gd name="connsiteX91" fmla="*/ 75499 w 222399"/>
                <a:gd name="connsiteY91" fmla="*/ 14095 h 192471"/>
                <a:gd name="connsiteX92" fmla="*/ 69384 w 222399"/>
                <a:gd name="connsiteY92" fmla="*/ 12590 h 192471"/>
                <a:gd name="connsiteX93" fmla="*/ 64393 w 222399"/>
                <a:gd name="connsiteY93" fmla="*/ 11914 h 192471"/>
                <a:gd name="connsiteX94" fmla="*/ 58583 w 222399"/>
                <a:gd name="connsiteY94" fmla="*/ 10180 h 192471"/>
                <a:gd name="connsiteX95" fmla="*/ 56954 w 222399"/>
                <a:gd name="connsiteY95" fmla="*/ 3999 h 192471"/>
                <a:gd name="connsiteX96" fmla="*/ 53830 w 222399"/>
                <a:gd name="connsiteY96" fmla="*/ -97 h 192471"/>
                <a:gd name="connsiteX97" fmla="*/ 49039 w 222399"/>
                <a:gd name="connsiteY97" fmla="*/ 4856 h 192471"/>
                <a:gd name="connsiteX98" fmla="*/ 50144 w 222399"/>
                <a:gd name="connsiteY98" fmla="*/ 9809 h 192471"/>
                <a:gd name="connsiteX99" fmla="*/ 54839 w 222399"/>
                <a:gd name="connsiteY99" fmla="*/ 8752 h 192471"/>
                <a:gd name="connsiteX100" fmla="*/ 56992 w 222399"/>
                <a:gd name="connsiteY100" fmla="*/ 13000 h 192471"/>
                <a:gd name="connsiteX101" fmla="*/ 51553 w 222399"/>
                <a:gd name="connsiteY101" fmla="*/ 10580 h 192471"/>
                <a:gd name="connsiteX102" fmla="*/ 46591 w 222399"/>
                <a:gd name="connsiteY102" fmla="*/ 15372 h 192471"/>
                <a:gd name="connsiteX103" fmla="*/ 41152 w 222399"/>
                <a:gd name="connsiteY103" fmla="*/ 16610 h 192471"/>
                <a:gd name="connsiteX104" fmla="*/ 34494 w 222399"/>
                <a:gd name="connsiteY104" fmla="*/ 19867 h 192471"/>
                <a:gd name="connsiteX105" fmla="*/ 29198 w 222399"/>
                <a:gd name="connsiteY105" fmla="*/ 20953 h 192471"/>
                <a:gd name="connsiteX106" fmla="*/ 28531 w 222399"/>
                <a:gd name="connsiteY106" fmla="*/ 26259 h 192471"/>
                <a:gd name="connsiteX107" fmla="*/ 30141 w 222399"/>
                <a:gd name="connsiteY107" fmla="*/ 30869 h 192471"/>
                <a:gd name="connsiteX108" fmla="*/ 33827 w 222399"/>
                <a:gd name="connsiteY108" fmla="*/ 37327 h 192471"/>
                <a:gd name="connsiteX109" fmla="*/ 36875 w 222399"/>
                <a:gd name="connsiteY109" fmla="*/ 41775 h 192471"/>
                <a:gd name="connsiteX110" fmla="*/ 36304 w 222399"/>
                <a:gd name="connsiteY110" fmla="*/ 48395 h 192471"/>
                <a:gd name="connsiteX111" fmla="*/ 31532 w 222399"/>
                <a:gd name="connsiteY111" fmla="*/ 52243 h 192471"/>
                <a:gd name="connsiteX112" fmla="*/ 25798 w 222399"/>
                <a:gd name="connsiteY112" fmla="*/ 52709 h 192471"/>
                <a:gd name="connsiteX113" fmla="*/ 25588 w 222399"/>
                <a:gd name="connsiteY113" fmla="*/ 47861 h 192471"/>
                <a:gd name="connsiteX114" fmla="*/ 20683 w 222399"/>
                <a:gd name="connsiteY114" fmla="*/ 45956 h 192471"/>
                <a:gd name="connsiteX115" fmla="*/ 18740 w 222399"/>
                <a:gd name="connsiteY115" fmla="*/ 40260 h 192471"/>
                <a:gd name="connsiteX116" fmla="*/ 20949 w 222399"/>
                <a:gd name="connsiteY116" fmla="*/ 35641 h 192471"/>
                <a:gd name="connsiteX117" fmla="*/ 24226 w 222399"/>
                <a:gd name="connsiteY117" fmla="*/ 31402 h 192471"/>
                <a:gd name="connsiteX118" fmla="*/ 27217 w 222399"/>
                <a:gd name="connsiteY118" fmla="*/ 27297 h 192471"/>
                <a:gd name="connsiteX119" fmla="*/ 25293 w 222399"/>
                <a:gd name="connsiteY119" fmla="*/ 20706 h 192471"/>
                <a:gd name="connsiteX120" fmla="*/ 22550 w 222399"/>
                <a:gd name="connsiteY120" fmla="*/ 15867 h 192471"/>
                <a:gd name="connsiteX121" fmla="*/ 21435 w 222399"/>
                <a:gd name="connsiteY121" fmla="*/ 10352 h 192471"/>
                <a:gd name="connsiteX122" fmla="*/ 30046 w 222399"/>
                <a:gd name="connsiteY122" fmla="*/ 7932 h 192471"/>
                <a:gd name="connsiteX123" fmla="*/ 24369 w 222399"/>
                <a:gd name="connsiteY123" fmla="*/ 8494 h 192471"/>
                <a:gd name="connsiteX124" fmla="*/ 17654 w 222399"/>
                <a:gd name="connsiteY124" fmla="*/ 15867 h 192471"/>
                <a:gd name="connsiteX125" fmla="*/ 12539 w 222399"/>
                <a:gd name="connsiteY125" fmla="*/ 18677 h 192471"/>
                <a:gd name="connsiteX126" fmla="*/ 9481 w 222399"/>
                <a:gd name="connsiteY126" fmla="*/ 23544 h 192471"/>
                <a:gd name="connsiteX127" fmla="*/ 6948 w 222399"/>
                <a:gd name="connsiteY127" fmla="*/ 28278 h 192471"/>
                <a:gd name="connsiteX128" fmla="*/ 5747 w 222399"/>
                <a:gd name="connsiteY128" fmla="*/ 33945 h 192471"/>
                <a:gd name="connsiteX129" fmla="*/ 4595 w 222399"/>
                <a:gd name="connsiteY129" fmla="*/ 38784 h 192471"/>
                <a:gd name="connsiteX130" fmla="*/ 2814 w 222399"/>
                <a:gd name="connsiteY130" fmla="*/ 44347 h 192471"/>
                <a:gd name="connsiteX131" fmla="*/ -158 w 222399"/>
                <a:gd name="connsiteY131" fmla="*/ 48195 h 192471"/>
                <a:gd name="connsiteX132" fmla="*/ 4461 w 222399"/>
                <a:gd name="connsiteY132" fmla="*/ 49423 h 192471"/>
                <a:gd name="connsiteX133" fmla="*/ 8414 w 222399"/>
                <a:gd name="connsiteY133" fmla="*/ 53424 h 192471"/>
                <a:gd name="connsiteX134" fmla="*/ 9938 w 222399"/>
                <a:gd name="connsiteY134" fmla="*/ 60110 h 192471"/>
                <a:gd name="connsiteX135" fmla="*/ 13691 w 222399"/>
                <a:gd name="connsiteY135" fmla="*/ 64006 h 192471"/>
                <a:gd name="connsiteX136" fmla="*/ 14653 w 222399"/>
                <a:gd name="connsiteY136" fmla="*/ 68826 h 192471"/>
                <a:gd name="connsiteX137" fmla="*/ 13310 w 222399"/>
                <a:gd name="connsiteY137" fmla="*/ 73455 h 192471"/>
                <a:gd name="connsiteX138" fmla="*/ 12967 w 222399"/>
                <a:gd name="connsiteY138" fmla="*/ 78303 h 192471"/>
                <a:gd name="connsiteX139" fmla="*/ 17549 w 222399"/>
                <a:gd name="connsiteY139" fmla="*/ 80646 h 192471"/>
                <a:gd name="connsiteX140" fmla="*/ 19949 w 222399"/>
                <a:gd name="connsiteY140" fmla="*/ 86399 h 192471"/>
                <a:gd name="connsiteX141" fmla="*/ 24845 w 222399"/>
                <a:gd name="connsiteY141" fmla="*/ 85933 h 192471"/>
                <a:gd name="connsiteX142" fmla="*/ 29703 w 222399"/>
                <a:gd name="connsiteY142" fmla="*/ 86895 h 192471"/>
                <a:gd name="connsiteX143" fmla="*/ 35065 w 222399"/>
                <a:gd name="connsiteY143" fmla="*/ 86542 h 192471"/>
                <a:gd name="connsiteX144" fmla="*/ 40285 w 222399"/>
                <a:gd name="connsiteY144" fmla="*/ 85866 h 192471"/>
                <a:gd name="connsiteX145" fmla="*/ 45553 w 222399"/>
                <a:gd name="connsiteY145" fmla="*/ 86971 h 192471"/>
                <a:gd name="connsiteX146" fmla="*/ 51391 w 222399"/>
                <a:gd name="connsiteY146" fmla="*/ 87323 h 192471"/>
                <a:gd name="connsiteX147" fmla="*/ 61497 w 222399"/>
                <a:gd name="connsiteY147" fmla="*/ 99611 h 192471"/>
                <a:gd name="connsiteX148" fmla="*/ 65860 w 222399"/>
                <a:gd name="connsiteY148" fmla="*/ 102354 h 192471"/>
                <a:gd name="connsiteX149" fmla="*/ 70870 w 222399"/>
                <a:gd name="connsiteY149" fmla="*/ 100449 h 192471"/>
                <a:gd name="connsiteX150" fmla="*/ 75823 w 222399"/>
                <a:gd name="connsiteY150" fmla="*/ 101506 h 192471"/>
                <a:gd name="connsiteX151" fmla="*/ 80909 w 222399"/>
                <a:gd name="connsiteY151" fmla="*/ 100544 h 192471"/>
                <a:gd name="connsiteX152" fmla="*/ 85853 w 222399"/>
                <a:gd name="connsiteY152" fmla="*/ 99839 h 192471"/>
                <a:gd name="connsiteX153" fmla="*/ 90968 w 222399"/>
                <a:gd name="connsiteY153" fmla="*/ 98715 h 192471"/>
                <a:gd name="connsiteX154" fmla="*/ 95892 w 222399"/>
                <a:gd name="connsiteY154" fmla="*/ 100534 h 192471"/>
                <a:gd name="connsiteX155" fmla="*/ 94597 w 222399"/>
                <a:gd name="connsiteY155" fmla="*/ 105516 h 192471"/>
                <a:gd name="connsiteX156" fmla="*/ 93168 w 222399"/>
                <a:gd name="connsiteY156" fmla="*/ 110745 h 192471"/>
                <a:gd name="connsiteX157" fmla="*/ 89653 w 222399"/>
                <a:gd name="connsiteY157" fmla="*/ 115022 h 192471"/>
                <a:gd name="connsiteX158" fmla="*/ 89853 w 222399"/>
                <a:gd name="connsiteY158" fmla="*/ 120728 h 192471"/>
                <a:gd name="connsiteX159" fmla="*/ 89491 w 222399"/>
                <a:gd name="connsiteY159" fmla="*/ 126166 h 192471"/>
                <a:gd name="connsiteX160" fmla="*/ 90882 w 222399"/>
                <a:gd name="connsiteY160" fmla="*/ 131014 h 192471"/>
                <a:gd name="connsiteX161" fmla="*/ 91558 w 222399"/>
                <a:gd name="connsiteY161" fmla="*/ 135844 h 192471"/>
                <a:gd name="connsiteX162" fmla="*/ 93358 w 222399"/>
                <a:gd name="connsiteY162" fmla="*/ 140939 h 192471"/>
                <a:gd name="connsiteX163" fmla="*/ 96664 w 222399"/>
                <a:gd name="connsiteY163" fmla="*/ 144540 h 192471"/>
                <a:gd name="connsiteX164" fmla="*/ 97159 w 222399"/>
                <a:gd name="connsiteY164" fmla="*/ 149283 h 192471"/>
                <a:gd name="connsiteX165" fmla="*/ 91368 w 222399"/>
                <a:gd name="connsiteY165" fmla="*/ 153874 h 192471"/>
                <a:gd name="connsiteX166" fmla="*/ 94121 w 222399"/>
                <a:gd name="connsiteY166" fmla="*/ 157970 h 192471"/>
                <a:gd name="connsiteX167" fmla="*/ 97797 w 222399"/>
                <a:gd name="connsiteY167" fmla="*/ 161361 h 192471"/>
                <a:gd name="connsiteX168" fmla="*/ 99797 w 222399"/>
                <a:gd name="connsiteY168" fmla="*/ 165866 h 192471"/>
                <a:gd name="connsiteX169" fmla="*/ 101417 w 222399"/>
                <a:gd name="connsiteY169" fmla="*/ 170391 h 192471"/>
                <a:gd name="connsiteX170" fmla="*/ 103760 w 222399"/>
                <a:gd name="connsiteY170" fmla="*/ 175487 h 192471"/>
                <a:gd name="connsiteX171" fmla="*/ 105817 w 222399"/>
                <a:gd name="connsiteY171" fmla="*/ 180373 h 192471"/>
                <a:gd name="connsiteX172" fmla="*/ 114875 w 222399"/>
                <a:gd name="connsiteY172" fmla="*/ 190784 h 192471"/>
                <a:gd name="connsiteX173" fmla="*/ 119771 w 222399"/>
                <a:gd name="connsiteY173" fmla="*/ 189812 h 192471"/>
                <a:gd name="connsiteX174" fmla="*/ 124248 w 222399"/>
                <a:gd name="connsiteY174" fmla="*/ 186555 h 192471"/>
                <a:gd name="connsiteX175" fmla="*/ 127448 w 222399"/>
                <a:gd name="connsiteY175" fmla="*/ 190279 h 19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222399" h="192471">
                  <a:moveTo>
                    <a:pt x="152061" y="22420"/>
                  </a:moveTo>
                  <a:lnTo>
                    <a:pt x="156766" y="20134"/>
                  </a:lnTo>
                  <a:lnTo>
                    <a:pt x="151880" y="20382"/>
                  </a:lnTo>
                  <a:lnTo>
                    <a:pt x="146746" y="19343"/>
                  </a:lnTo>
                  <a:lnTo>
                    <a:pt x="151271" y="21744"/>
                  </a:lnTo>
                  <a:close/>
                  <a:moveTo>
                    <a:pt x="198657" y="43747"/>
                  </a:moveTo>
                  <a:lnTo>
                    <a:pt x="195352" y="39879"/>
                  </a:lnTo>
                  <a:lnTo>
                    <a:pt x="198657" y="43747"/>
                  </a:lnTo>
                  <a:close/>
                  <a:moveTo>
                    <a:pt x="127591" y="192374"/>
                  </a:moveTo>
                  <a:lnTo>
                    <a:pt x="131125" y="187631"/>
                  </a:lnTo>
                  <a:lnTo>
                    <a:pt x="134802" y="183983"/>
                  </a:lnTo>
                  <a:lnTo>
                    <a:pt x="139850" y="181354"/>
                  </a:lnTo>
                  <a:lnTo>
                    <a:pt x="144403" y="179230"/>
                  </a:lnTo>
                  <a:lnTo>
                    <a:pt x="149499" y="178201"/>
                  </a:lnTo>
                  <a:lnTo>
                    <a:pt x="151832" y="173620"/>
                  </a:lnTo>
                  <a:lnTo>
                    <a:pt x="155852" y="170572"/>
                  </a:lnTo>
                  <a:lnTo>
                    <a:pt x="160624" y="167705"/>
                  </a:lnTo>
                  <a:lnTo>
                    <a:pt x="163605" y="163637"/>
                  </a:lnTo>
                  <a:lnTo>
                    <a:pt x="158329" y="162704"/>
                  </a:lnTo>
                  <a:lnTo>
                    <a:pt x="153461" y="162323"/>
                  </a:lnTo>
                  <a:lnTo>
                    <a:pt x="153109" y="157284"/>
                  </a:lnTo>
                  <a:lnTo>
                    <a:pt x="150699" y="153036"/>
                  </a:lnTo>
                  <a:lnTo>
                    <a:pt x="151185" y="147931"/>
                  </a:lnTo>
                  <a:lnTo>
                    <a:pt x="149423" y="143368"/>
                  </a:lnTo>
                  <a:lnTo>
                    <a:pt x="145517" y="140511"/>
                  </a:lnTo>
                  <a:lnTo>
                    <a:pt x="142050" y="137082"/>
                  </a:lnTo>
                  <a:lnTo>
                    <a:pt x="139421" y="133062"/>
                  </a:lnTo>
                  <a:lnTo>
                    <a:pt x="144079" y="135177"/>
                  </a:lnTo>
                  <a:lnTo>
                    <a:pt x="149261" y="134948"/>
                  </a:lnTo>
                  <a:lnTo>
                    <a:pt x="153147" y="138492"/>
                  </a:lnTo>
                  <a:lnTo>
                    <a:pt x="158538" y="138301"/>
                  </a:lnTo>
                  <a:lnTo>
                    <a:pt x="163881" y="137644"/>
                  </a:lnTo>
                  <a:lnTo>
                    <a:pt x="168339" y="140787"/>
                  </a:lnTo>
                  <a:lnTo>
                    <a:pt x="173692" y="142283"/>
                  </a:lnTo>
                  <a:lnTo>
                    <a:pt x="173864" y="137349"/>
                  </a:lnTo>
                  <a:lnTo>
                    <a:pt x="177845" y="134510"/>
                  </a:lnTo>
                  <a:lnTo>
                    <a:pt x="183770" y="135634"/>
                  </a:lnTo>
                  <a:lnTo>
                    <a:pt x="188370" y="133967"/>
                  </a:lnTo>
                  <a:lnTo>
                    <a:pt x="194114" y="132139"/>
                  </a:lnTo>
                  <a:lnTo>
                    <a:pt x="198124" y="129129"/>
                  </a:lnTo>
                  <a:lnTo>
                    <a:pt x="202820" y="128262"/>
                  </a:lnTo>
                  <a:lnTo>
                    <a:pt x="206001" y="124461"/>
                  </a:lnTo>
                  <a:lnTo>
                    <a:pt x="209602" y="121032"/>
                  </a:lnTo>
                  <a:lnTo>
                    <a:pt x="207039" y="116965"/>
                  </a:lnTo>
                  <a:lnTo>
                    <a:pt x="200981" y="109936"/>
                  </a:lnTo>
                  <a:lnTo>
                    <a:pt x="196371" y="104725"/>
                  </a:lnTo>
                  <a:lnTo>
                    <a:pt x="199657" y="101258"/>
                  </a:lnTo>
                  <a:lnTo>
                    <a:pt x="199619" y="95677"/>
                  </a:lnTo>
                  <a:lnTo>
                    <a:pt x="202524" y="91562"/>
                  </a:lnTo>
                  <a:lnTo>
                    <a:pt x="207716" y="90743"/>
                  </a:lnTo>
                  <a:lnTo>
                    <a:pt x="211735" y="88114"/>
                  </a:lnTo>
                  <a:lnTo>
                    <a:pt x="209325" y="83704"/>
                  </a:lnTo>
                  <a:lnTo>
                    <a:pt x="207573" y="78798"/>
                  </a:lnTo>
                  <a:lnTo>
                    <a:pt x="210440" y="73807"/>
                  </a:lnTo>
                  <a:lnTo>
                    <a:pt x="215136" y="71874"/>
                  </a:lnTo>
                  <a:lnTo>
                    <a:pt x="219241" y="69102"/>
                  </a:lnTo>
                  <a:lnTo>
                    <a:pt x="222241" y="65216"/>
                  </a:lnTo>
                  <a:lnTo>
                    <a:pt x="218993" y="60853"/>
                  </a:lnTo>
                  <a:lnTo>
                    <a:pt x="212449" y="59948"/>
                  </a:lnTo>
                  <a:lnTo>
                    <a:pt x="207296" y="60225"/>
                  </a:lnTo>
                  <a:lnTo>
                    <a:pt x="205229" y="55453"/>
                  </a:lnTo>
                  <a:lnTo>
                    <a:pt x="206496" y="50633"/>
                  </a:lnTo>
                  <a:lnTo>
                    <a:pt x="203934" y="45242"/>
                  </a:lnTo>
                  <a:lnTo>
                    <a:pt x="199276" y="43632"/>
                  </a:lnTo>
                  <a:lnTo>
                    <a:pt x="191704" y="38584"/>
                  </a:lnTo>
                  <a:lnTo>
                    <a:pt x="184465" y="36984"/>
                  </a:lnTo>
                  <a:lnTo>
                    <a:pt x="180779" y="40203"/>
                  </a:lnTo>
                  <a:lnTo>
                    <a:pt x="177569" y="33612"/>
                  </a:lnTo>
                  <a:lnTo>
                    <a:pt x="172568" y="29840"/>
                  </a:lnTo>
                  <a:lnTo>
                    <a:pt x="179036" y="27906"/>
                  </a:lnTo>
                  <a:lnTo>
                    <a:pt x="186913" y="26078"/>
                  </a:lnTo>
                  <a:lnTo>
                    <a:pt x="174340" y="24039"/>
                  </a:lnTo>
                  <a:lnTo>
                    <a:pt x="169587" y="24725"/>
                  </a:lnTo>
                  <a:lnTo>
                    <a:pt x="163196" y="25287"/>
                  </a:lnTo>
                  <a:lnTo>
                    <a:pt x="156919" y="25763"/>
                  </a:lnTo>
                  <a:lnTo>
                    <a:pt x="152147" y="25944"/>
                  </a:lnTo>
                  <a:lnTo>
                    <a:pt x="158157" y="28802"/>
                  </a:lnTo>
                  <a:lnTo>
                    <a:pt x="151661" y="29354"/>
                  </a:lnTo>
                  <a:lnTo>
                    <a:pt x="147070" y="31278"/>
                  </a:lnTo>
                  <a:lnTo>
                    <a:pt x="141717" y="33536"/>
                  </a:lnTo>
                  <a:lnTo>
                    <a:pt x="135230" y="35850"/>
                  </a:lnTo>
                  <a:lnTo>
                    <a:pt x="126391" y="33612"/>
                  </a:lnTo>
                  <a:lnTo>
                    <a:pt x="120219" y="30240"/>
                  </a:lnTo>
                  <a:lnTo>
                    <a:pt x="116095" y="25982"/>
                  </a:lnTo>
                  <a:lnTo>
                    <a:pt x="106093" y="26449"/>
                  </a:lnTo>
                  <a:lnTo>
                    <a:pt x="100407" y="27564"/>
                  </a:lnTo>
                  <a:lnTo>
                    <a:pt x="95197" y="28040"/>
                  </a:lnTo>
                  <a:lnTo>
                    <a:pt x="89663" y="28783"/>
                  </a:lnTo>
                  <a:lnTo>
                    <a:pt x="84186" y="28487"/>
                  </a:lnTo>
                  <a:lnTo>
                    <a:pt x="81595" y="23639"/>
                  </a:lnTo>
                  <a:lnTo>
                    <a:pt x="80233" y="16905"/>
                  </a:lnTo>
                  <a:lnTo>
                    <a:pt x="75499" y="14095"/>
                  </a:lnTo>
                  <a:lnTo>
                    <a:pt x="69384" y="12590"/>
                  </a:lnTo>
                  <a:lnTo>
                    <a:pt x="64393" y="11914"/>
                  </a:lnTo>
                  <a:lnTo>
                    <a:pt x="58583" y="10180"/>
                  </a:lnTo>
                  <a:lnTo>
                    <a:pt x="56954" y="3999"/>
                  </a:lnTo>
                  <a:lnTo>
                    <a:pt x="53830" y="-97"/>
                  </a:lnTo>
                  <a:lnTo>
                    <a:pt x="49039" y="4856"/>
                  </a:lnTo>
                  <a:lnTo>
                    <a:pt x="50144" y="9809"/>
                  </a:lnTo>
                  <a:lnTo>
                    <a:pt x="54839" y="8752"/>
                  </a:lnTo>
                  <a:lnTo>
                    <a:pt x="56992" y="13000"/>
                  </a:lnTo>
                  <a:lnTo>
                    <a:pt x="51553" y="10580"/>
                  </a:lnTo>
                  <a:lnTo>
                    <a:pt x="46591" y="15372"/>
                  </a:lnTo>
                  <a:lnTo>
                    <a:pt x="41152" y="16610"/>
                  </a:lnTo>
                  <a:lnTo>
                    <a:pt x="34494" y="19867"/>
                  </a:lnTo>
                  <a:lnTo>
                    <a:pt x="29198" y="20953"/>
                  </a:lnTo>
                  <a:lnTo>
                    <a:pt x="28531" y="26259"/>
                  </a:lnTo>
                  <a:lnTo>
                    <a:pt x="30141" y="30869"/>
                  </a:lnTo>
                  <a:lnTo>
                    <a:pt x="33827" y="37327"/>
                  </a:lnTo>
                  <a:lnTo>
                    <a:pt x="36875" y="41775"/>
                  </a:lnTo>
                  <a:lnTo>
                    <a:pt x="36304" y="48395"/>
                  </a:lnTo>
                  <a:lnTo>
                    <a:pt x="31532" y="52243"/>
                  </a:lnTo>
                  <a:lnTo>
                    <a:pt x="25798" y="52709"/>
                  </a:lnTo>
                  <a:lnTo>
                    <a:pt x="25588" y="47861"/>
                  </a:lnTo>
                  <a:lnTo>
                    <a:pt x="20683" y="45956"/>
                  </a:lnTo>
                  <a:lnTo>
                    <a:pt x="18740" y="40260"/>
                  </a:lnTo>
                  <a:lnTo>
                    <a:pt x="20949" y="35641"/>
                  </a:lnTo>
                  <a:lnTo>
                    <a:pt x="24226" y="31402"/>
                  </a:lnTo>
                  <a:lnTo>
                    <a:pt x="27217" y="27297"/>
                  </a:lnTo>
                  <a:lnTo>
                    <a:pt x="25293" y="20706"/>
                  </a:lnTo>
                  <a:lnTo>
                    <a:pt x="22550" y="15867"/>
                  </a:lnTo>
                  <a:lnTo>
                    <a:pt x="21435" y="10352"/>
                  </a:lnTo>
                  <a:lnTo>
                    <a:pt x="30046" y="7932"/>
                  </a:lnTo>
                  <a:lnTo>
                    <a:pt x="24369" y="8494"/>
                  </a:lnTo>
                  <a:lnTo>
                    <a:pt x="17654" y="15867"/>
                  </a:lnTo>
                  <a:lnTo>
                    <a:pt x="12539" y="18677"/>
                  </a:lnTo>
                  <a:lnTo>
                    <a:pt x="9481" y="23544"/>
                  </a:lnTo>
                  <a:lnTo>
                    <a:pt x="6948" y="28278"/>
                  </a:lnTo>
                  <a:lnTo>
                    <a:pt x="5747" y="33945"/>
                  </a:lnTo>
                  <a:lnTo>
                    <a:pt x="4595" y="38784"/>
                  </a:lnTo>
                  <a:lnTo>
                    <a:pt x="2814" y="44347"/>
                  </a:lnTo>
                  <a:lnTo>
                    <a:pt x="-158" y="48195"/>
                  </a:lnTo>
                  <a:lnTo>
                    <a:pt x="4461" y="49423"/>
                  </a:lnTo>
                  <a:lnTo>
                    <a:pt x="8414" y="53424"/>
                  </a:lnTo>
                  <a:lnTo>
                    <a:pt x="9938" y="60110"/>
                  </a:lnTo>
                  <a:lnTo>
                    <a:pt x="13691" y="64006"/>
                  </a:lnTo>
                  <a:lnTo>
                    <a:pt x="14653" y="68826"/>
                  </a:lnTo>
                  <a:lnTo>
                    <a:pt x="13310" y="73455"/>
                  </a:lnTo>
                  <a:lnTo>
                    <a:pt x="12967" y="78303"/>
                  </a:lnTo>
                  <a:lnTo>
                    <a:pt x="17549" y="80646"/>
                  </a:lnTo>
                  <a:lnTo>
                    <a:pt x="19949" y="86399"/>
                  </a:lnTo>
                  <a:lnTo>
                    <a:pt x="24845" y="85933"/>
                  </a:lnTo>
                  <a:lnTo>
                    <a:pt x="29703" y="86895"/>
                  </a:lnTo>
                  <a:lnTo>
                    <a:pt x="35065" y="86542"/>
                  </a:lnTo>
                  <a:lnTo>
                    <a:pt x="40285" y="85866"/>
                  </a:lnTo>
                  <a:lnTo>
                    <a:pt x="45553" y="86971"/>
                  </a:lnTo>
                  <a:lnTo>
                    <a:pt x="51391" y="87323"/>
                  </a:lnTo>
                  <a:lnTo>
                    <a:pt x="61497" y="99611"/>
                  </a:lnTo>
                  <a:lnTo>
                    <a:pt x="65860" y="102354"/>
                  </a:lnTo>
                  <a:lnTo>
                    <a:pt x="70870" y="100449"/>
                  </a:lnTo>
                  <a:lnTo>
                    <a:pt x="75823" y="101506"/>
                  </a:lnTo>
                  <a:lnTo>
                    <a:pt x="80909" y="100544"/>
                  </a:lnTo>
                  <a:lnTo>
                    <a:pt x="85853" y="99839"/>
                  </a:lnTo>
                  <a:lnTo>
                    <a:pt x="90968" y="98715"/>
                  </a:lnTo>
                  <a:lnTo>
                    <a:pt x="95892" y="100534"/>
                  </a:lnTo>
                  <a:lnTo>
                    <a:pt x="94597" y="105516"/>
                  </a:lnTo>
                  <a:lnTo>
                    <a:pt x="93168" y="110745"/>
                  </a:lnTo>
                  <a:lnTo>
                    <a:pt x="89653" y="115022"/>
                  </a:lnTo>
                  <a:lnTo>
                    <a:pt x="89853" y="120728"/>
                  </a:lnTo>
                  <a:lnTo>
                    <a:pt x="89491" y="126166"/>
                  </a:lnTo>
                  <a:lnTo>
                    <a:pt x="90882" y="131014"/>
                  </a:lnTo>
                  <a:lnTo>
                    <a:pt x="91558" y="135844"/>
                  </a:lnTo>
                  <a:lnTo>
                    <a:pt x="93358" y="140939"/>
                  </a:lnTo>
                  <a:lnTo>
                    <a:pt x="96664" y="144540"/>
                  </a:lnTo>
                  <a:lnTo>
                    <a:pt x="97159" y="149283"/>
                  </a:lnTo>
                  <a:lnTo>
                    <a:pt x="91368" y="153874"/>
                  </a:lnTo>
                  <a:lnTo>
                    <a:pt x="94121" y="157970"/>
                  </a:lnTo>
                  <a:lnTo>
                    <a:pt x="97797" y="161361"/>
                  </a:lnTo>
                  <a:lnTo>
                    <a:pt x="99797" y="165866"/>
                  </a:lnTo>
                  <a:lnTo>
                    <a:pt x="101417" y="170391"/>
                  </a:lnTo>
                  <a:lnTo>
                    <a:pt x="103760" y="175487"/>
                  </a:lnTo>
                  <a:lnTo>
                    <a:pt x="105817" y="180373"/>
                  </a:lnTo>
                  <a:lnTo>
                    <a:pt x="114875" y="190784"/>
                  </a:lnTo>
                  <a:lnTo>
                    <a:pt x="119771" y="189812"/>
                  </a:lnTo>
                  <a:lnTo>
                    <a:pt x="124248" y="186555"/>
                  </a:lnTo>
                  <a:lnTo>
                    <a:pt x="127448" y="190279"/>
                  </a:lnTo>
                  <a:close/>
                </a:path>
              </a:pathLst>
            </a:custGeom>
            <a:solidFill>
              <a:srgbClr val="768EEB"/>
            </a:solidFill>
            <a:ln w="0" cap="flat">
              <a:solidFill>
                <a:srgbClr val="768EEB"/>
              </a:solidFill>
              <a:prstDash val="solid"/>
              <a:miter/>
            </a:ln>
          </p:spPr>
          <p:txBody>
            <a:bodyPr rtlCol="0" anchor="ctr"/>
            <a:lstStyle/>
            <a:p>
              <a:endParaRPr lang="de-DE"/>
            </a:p>
          </p:txBody>
        </p:sp>
        <p:sp>
          <p:nvSpPr>
            <p:cNvPr id="148" name="Freihandform: Form 147">
              <a:extLst>
                <a:ext uri="{FF2B5EF4-FFF2-40B4-BE49-F238E27FC236}">
                  <a16:creationId xmlns:a16="http://schemas.microsoft.com/office/drawing/2014/main" id="{C9250A8A-D3F8-32C5-AAB3-DA662BFB0088}"/>
                </a:ext>
              </a:extLst>
            </p:cNvPr>
            <p:cNvSpPr/>
            <p:nvPr/>
          </p:nvSpPr>
          <p:spPr>
            <a:xfrm>
              <a:off x="8060313" y="3889901"/>
              <a:ext cx="75799" cy="73703"/>
            </a:xfrm>
            <a:custGeom>
              <a:avLst/>
              <a:gdLst>
                <a:gd name="connsiteX0" fmla="*/ 44485 w 62683"/>
                <a:gd name="connsiteY0" fmla="*/ 60853 h 60950"/>
                <a:gd name="connsiteX1" fmla="*/ 44114 w 62683"/>
                <a:gd name="connsiteY1" fmla="*/ 55148 h 60950"/>
                <a:gd name="connsiteX2" fmla="*/ 45667 w 62683"/>
                <a:gd name="connsiteY2" fmla="*/ 50280 h 60950"/>
                <a:gd name="connsiteX3" fmla="*/ 48534 w 62683"/>
                <a:gd name="connsiteY3" fmla="*/ 45766 h 60950"/>
                <a:gd name="connsiteX4" fmla="*/ 53353 w 62683"/>
                <a:gd name="connsiteY4" fmla="*/ 45337 h 60950"/>
                <a:gd name="connsiteX5" fmla="*/ 52382 w 62683"/>
                <a:gd name="connsiteY5" fmla="*/ 39574 h 60950"/>
                <a:gd name="connsiteX6" fmla="*/ 57354 w 62683"/>
                <a:gd name="connsiteY6" fmla="*/ 38993 h 60950"/>
                <a:gd name="connsiteX7" fmla="*/ 61649 w 62683"/>
                <a:gd name="connsiteY7" fmla="*/ 36669 h 60950"/>
                <a:gd name="connsiteX8" fmla="*/ 58611 w 62683"/>
                <a:gd name="connsiteY8" fmla="*/ 31012 h 60950"/>
                <a:gd name="connsiteX9" fmla="*/ 62526 w 62683"/>
                <a:gd name="connsiteY9" fmla="*/ 28249 h 60950"/>
                <a:gd name="connsiteX10" fmla="*/ 59126 w 62683"/>
                <a:gd name="connsiteY10" fmla="*/ 23925 h 60950"/>
                <a:gd name="connsiteX11" fmla="*/ 55401 w 62683"/>
                <a:gd name="connsiteY11" fmla="*/ 20915 h 60950"/>
                <a:gd name="connsiteX12" fmla="*/ 55906 w 62683"/>
                <a:gd name="connsiteY12" fmla="*/ 16162 h 60950"/>
                <a:gd name="connsiteX13" fmla="*/ 58316 w 62683"/>
                <a:gd name="connsiteY13" fmla="*/ 11895 h 60950"/>
                <a:gd name="connsiteX14" fmla="*/ 57344 w 62683"/>
                <a:gd name="connsiteY14" fmla="*/ 7056 h 60950"/>
                <a:gd name="connsiteX15" fmla="*/ 50724 w 62683"/>
                <a:gd name="connsiteY15" fmla="*/ 8428 h 60950"/>
                <a:gd name="connsiteX16" fmla="*/ 47715 w 62683"/>
                <a:gd name="connsiteY16" fmla="*/ 3580 h 60950"/>
                <a:gd name="connsiteX17" fmla="*/ 42057 w 62683"/>
                <a:gd name="connsiteY17" fmla="*/ 2655 h 60950"/>
                <a:gd name="connsiteX18" fmla="*/ 37237 w 62683"/>
                <a:gd name="connsiteY18" fmla="*/ 2084 h 60950"/>
                <a:gd name="connsiteX19" fmla="*/ 31970 w 62683"/>
                <a:gd name="connsiteY19" fmla="*/ 2427 h 60950"/>
                <a:gd name="connsiteX20" fmla="*/ 26940 w 62683"/>
                <a:gd name="connsiteY20" fmla="*/ 1884 h 60950"/>
                <a:gd name="connsiteX21" fmla="*/ 21263 w 62683"/>
                <a:gd name="connsiteY21" fmla="*/ 531 h 60950"/>
                <a:gd name="connsiteX22" fmla="*/ 15653 w 62683"/>
                <a:gd name="connsiteY22" fmla="*/ 189 h 60950"/>
                <a:gd name="connsiteX23" fmla="*/ 10110 w 62683"/>
                <a:gd name="connsiteY23" fmla="*/ 2389 h 60950"/>
                <a:gd name="connsiteX24" fmla="*/ 4985 w 62683"/>
                <a:gd name="connsiteY24" fmla="*/ 2446 h 60950"/>
                <a:gd name="connsiteX25" fmla="*/ 737 w 62683"/>
                <a:gd name="connsiteY25" fmla="*/ -97 h 60950"/>
                <a:gd name="connsiteX26" fmla="*/ -158 w 62683"/>
                <a:gd name="connsiteY26" fmla="*/ 5027 h 60950"/>
                <a:gd name="connsiteX27" fmla="*/ 32 w 62683"/>
                <a:gd name="connsiteY27" fmla="*/ 10952 h 60950"/>
                <a:gd name="connsiteX28" fmla="*/ 4547 w 62683"/>
                <a:gd name="connsiteY28" fmla="*/ 14162 h 60950"/>
                <a:gd name="connsiteX29" fmla="*/ 6443 w 62683"/>
                <a:gd name="connsiteY29" fmla="*/ 18934 h 60950"/>
                <a:gd name="connsiteX30" fmla="*/ 8709 w 62683"/>
                <a:gd name="connsiteY30" fmla="*/ 24915 h 60950"/>
                <a:gd name="connsiteX31" fmla="*/ 12472 w 62683"/>
                <a:gd name="connsiteY31" fmla="*/ 28535 h 60950"/>
                <a:gd name="connsiteX32" fmla="*/ 15492 w 62683"/>
                <a:gd name="connsiteY32" fmla="*/ 32650 h 60950"/>
                <a:gd name="connsiteX33" fmla="*/ 18997 w 62683"/>
                <a:gd name="connsiteY33" fmla="*/ 36384 h 60950"/>
                <a:gd name="connsiteX34" fmla="*/ 22597 w 62683"/>
                <a:gd name="connsiteY34" fmla="*/ 39765 h 60950"/>
                <a:gd name="connsiteX35" fmla="*/ 25302 w 62683"/>
                <a:gd name="connsiteY35" fmla="*/ 44308 h 60950"/>
                <a:gd name="connsiteX36" fmla="*/ 29341 w 62683"/>
                <a:gd name="connsiteY36" fmla="*/ 48090 h 60950"/>
                <a:gd name="connsiteX37" fmla="*/ 30484 w 62683"/>
                <a:gd name="connsiteY37" fmla="*/ 52976 h 60950"/>
                <a:gd name="connsiteX38" fmla="*/ 35018 w 62683"/>
                <a:gd name="connsiteY38" fmla="*/ 54796 h 60950"/>
                <a:gd name="connsiteX39" fmla="*/ 39047 w 62683"/>
                <a:gd name="connsiteY39" fmla="*/ 58253 h 60950"/>
                <a:gd name="connsiteX40" fmla="*/ 43895 w 62683"/>
                <a:gd name="connsiteY40" fmla="*/ 60853 h 6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683" h="60950">
                  <a:moveTo>
                    <a:pt x="44485" y="60853"/>
                  </a:moveTo>
                  <a:lnTo>
                    <a:pt x="44114" y="55148"/>
                  </a:lnTo>
                  <a:lnTo>
                    <a:pt x="45667" y="50280"/>
                  </a:lnTo>
                  <a:lnTo>
                    <a:pt x="48534" y="45766"/>
                  </a:lnTo>
                  <a:lnTo>
                    <a:pt x="53353" y="45337"/>
                  </a:lnTo>
                  <a:lnTo>
                    <a:pt x="52382" y="39574"/>
                  </a:lnTo>
                  <a:lnTo>
                    <a:pt x="57354" y="38993"/>
                  </a:lnTo>
                  <a:lnTo>
                    <a:pt x="61649" y="36669"/>
                  </a:lnTo>
                  <a:lnTo>
                    <a:pt x="58611" y="31012"/>
                  </a:lnTo>
                  <a:lnTo>
                    <a:pt x="62526" y="28249"/>
                  </a:lnTo>
                  <a:lnTo>
                    <a:pt x="59126" y="23925"/>
                  </a:lnTo>
                  <a:lnTo>
                    <a:pt x="55401" y="20915"/>
                  </a:lnTo>
                  <a:lnTo>
                    <a:pt x="55906" y="16162"/>
                  </a:lnTo>
                  <a:lnTo>
                    <a:pt x="58316" y="11895"/>
                  </a:lnTo>
                  <a:lnTo>
                    <a:pt x="57344" y="7056"/>
                  </a:lnTo>
                  <a:lnTo>
                    <a:pt x="50724" y="8428"/>
                  </a:lnTo>
                  <a:lnTo>
                    <a:pt x="47715" y="3580"/>
                  </a:lnTo>
                  <a:lnTo>
                    <a:pt x="42057" y="2655"/>
                  </a:lnTo>
                  <a:lnTo>
                    <a:pt x="37237" y="2084"/>
                  </a:lnTo>
                  <a:lnTo>
                    <a:pt x="31970" y="2427"/>
                  </a:lnTo>
                  <a:lnTo>
                    <a:pt x="26940" y="1884"/>
                  </a:lnTo>
                  <a:lnTo>
                    <a:pt x="21263" y="531"/>
                  </a:lnTo>
                  <a:lnTo>
                    <a:pt x="15653" y="189"/>
                  </a:lnTo>
                  <a:lnTo>
                    <a:pt x="10110" y="2389"/>
                  </a:lnTo>
                  <a:lnTo>
                    <a:pt x="4985" y="2446"/>
                  </a:lnTo>
                  <a:lnTo>
                    <a:pt x="737" y="-97"/>
                  </a:lnTo>
                  <a:lnTo>
                    <a:pt x="-158" y="5027"/>
                  </a:lnTo>
                  <a:lnTo>
                    <a:pt x="32" y="10952"/>
                  </a:lnTo>
                  <a:lnTo>
                    <a:pt x="4547" y="14162"/>
                  </a:lnTo>
                  <a:lnTo>
                    <a:pt x="6443" y="18934"/>
                  </a:lnTo>
                  <a:lnTo>
                    <a:pt x="8709" y="24915"/>
                  </a:lnTo>
                  <a:lnTo>
                    <a:pt x="12472" y="28535"/>
                  </a:lnTo>
                  <a:lnTo>
                    <a:pt x="15492" y="32650"/>
                  </a:lnTo>
                  <a:lnTo>
                    <a:pt x="18997" y="36384"/>
                  </a:lnTo>
                  <a:lnTo>
                    <a:pt x="22597" y="39765"/>
                  </a:lnTo>
                  <a:lnTo>
                    <a:pt x="25302" y="44308"/>
                  </a:lnTo>
                  <a:lnTo>
                    <a:pt x="29341" y="48090"/>
                  </a:lnTo>
                  <a:lnTo>
                    <a:pt x="30484" y="52976"/>
                  </a:lnTo>
                  <a:lnTo>
                    <a:pt x="35018" y="54796"/>
                  </a:lnTo>
                  <a:lnTo>
                    <a:pt x="39047" y="58253"/>
                  </a:lnTo>
                  <a:lnTo>
                    <a:pt x="43895" y="60853"/>
                  </a:lnTo>
                  <a:close/>
                </a:path>
              </a:pathLst>
            </a:custGeom>
            <a:solidFill>
              <a:srgbClr val="768EEB"/>
            </a:solidFill>
            <a:ln w="0" cap="flat">
              <a:solidFill>
                <a:srgbClr val="768EEB"/>
              </a:solidFill>
              <a:prstDash val="solid"/>
              <a:miter/>
            </a:ln>
          </p:spPr>
          <p:txBody>
            <a:bodyPr rtlCol="0" anchor="ctr"/>
            <a:lstStyle/>
            <a:p>
              <a:endParaRPr lang="de-DE"/>
            </a:p>
          </p:txBody>
        </p:sp>
        <p:sp>
          <p:nvSpPr>
            <p:cNvPr id="149" name="Freihandform: Form 148">
              <a:extLst>
                <a:ext uri="{FF2B5EF4-FFF2-40B4-BE49-F238E27FC236}">
                  <a16:creationId xmlns:a16="http://schemas.microsoft.com/office/drawing/2014/main" id="{FD6CCEF6-B32C-43CA-8AC0-0E6A6056CD77}"/>
                </a:ext>
              </a:extLst>
            </p:cNvPr>
            <p:cNvSpPr/>
            <p:nvPr/>
          </p:nvSpPr>
          <p:spPr>
            <a:xfrm>
              <a:off x="9787711" y="4426776"/>
              <a:ext cx="144158" cy="307275"/>
            </a:xfrm>
            <a:custGeom>
              <a:avLst/>
              <a:gdLst>
                <a:gd name="connsiteX0" fmla="*/ 31389 w 119214"/>
                <a:gd name="connsiteY0" fmla="*/ 229817 h 254107"/>
                <a:gd name="connsiteX1" fmla="*/ 31474 w 119214"/>
                <a:gd name="connsiteY1" fmla="*/ 223188 h 254107"/>
                <a:gd name="connsiteX2" fmla="*/ 30751 w 119214"/>
                <a:gd name="connsiteY2" fmla="*/ 229732 h 254107"/>
                <a:gd name="connsiteX3" fmla="*/ 44390 w 119214"/>
                <a:gd name="connsiteY3" fmla="*/ 254011 h 254107"/>
                <a:gd name="connsiteX4" fmla="*/ 50020 w 119214"/>
                <a:gd name="connsiteY4" fmla="*/ 251058 h 254107"/>
                <a:gd name="connsiteX5" fmla="*/ 53715 w 119214"/>
                <a:gd name="connsiteY5" fmla="*/ 246696 h 254107"/>
                <a:gd name="connsiteX6" fmla="*/ 59335 w 119214"/>
                <a:gd name="connsiteY6" fmla="*/ 243324 h 254107"/>
                <a:gd name="connsiteX7" fmla="*/ 65716 w 119214"/>
                <a:gd name="connsiteY7" fmla="*/ 241076 h 254107"/>
                <a:gd name="connsiteX8" fmla="*/ 68717 w 119214"/>
                <a:gd name="connsiteY8" fmla="*/ 236694 h 254107"/>
                <a:gd name="connsiteX9" fmla="*/ 72899 w 119214"/>
                <a:gd name="connsiteY9" fmla="*/ 234189 h 254107"/>
                <a:gd name="connsiteX10" fmla="*/ 76680 w 119214"/>
                <a:gd name="connsiteY10" fmla="*/ 227941 h 254107"/>
                <a:gd name="connsiteX11" fmla="*/ 75661 w 119214"/>
                <a:gd name="connsiteY11" fmla="*/ 221416 h 254107"/>
                <a:gd name="connsiteX12" fmla="*/ 81414 w 119214"/>
                <a:gd name="connsiteY12" fmla="*/ 222645 h 254107"/>
                <a:gd name="connsiteX13" fmla="*/ 88615 w 119214"/>
                <a:gd name="connsiteY13" fmla="*/ 221483 h 254107"/>
                <a:gd name="connsiteX14" fmla="*/ 92958 w 119214"/>
                <a:gd name="connsiteY14" fmla="*/ 218959 h 254107"/>
                <a:gd name="connsiteX15" fmla="*/ 97149 w 119214"/>
                <a:gd name="connsiteY15" fmla="*/ 216463 h 254107"/>
                <a:gd name="connsiteX16" fmla="*/ 101569 w 119214"/>
                <a:gd name="connsiteY16" fmla="*/ 214530 h 254107"/>
                <a:gd name="connsiteX17" fmla="*/ 105331 w 119214"/>
                <a:gd name="connsiteY17" fmla="*/ 210539 h 254107"/>
                <a:gd name="connsiteX18" fmla="*/ 109693 w 119214"/>
                <a:gd name="connsiteY18" fmla="*/ 207824 h 254107"/>
                <a:gd name="connsiteX19" fmla="*/ 113808 w 119214"/>
                <a:gd name="connsiteY19" fmla="*/ 203176 h 254107"/>
                <a:gd name="connsiteX20" fmla="*/ 116342 w 119214"/>
                <a:gd name="connsiteY20" fmla="*/ 198289 h 254107"/>
                <a:gd name="connsiteX21" fmla="*/ 116504 w 119214"/>
                <a:gd name="connsiteY21" fmla="*/ 193327 h 254107"/>
                <a:gd name="connsiteX22" fmla="*/ 116170 w 119214"/>
                <a:gd name="connsiteY22" fmla="*/ 188498 h 254107"/>
                <a:gd name="connsiteX23" fmla="*/ 119057 w 119214"/>
                <a:gd name="connsiteY23" fmla="*/ 182687 h 254107"/>
                <a:gd name="connsiteX24" fmla="*/ 118066 w 119214"/>
                <a:gd name="connsiteY24" fmla="*/ 176734 h 254107"/>
                <a:gd name="connsiteX25" fmla="*/ 117219 w 119214"/>
                <a:gd name="connsiteY25" fmla="*/ 170915 h 254107"/>
                <a:gd name="connsiteX26" fmla="*/ 117962 w 119214"/>
                <a:gd name="connsiteY26" fmla="*/ 165676 h 254107"/>
                <a:gd name="connsiteX27" fmla="*/ 116609 w 119214"/>
                <a:gd name="connsiteY27" fmla="*/ 160342 h 254107"/>
                <a:gd name="connsiteX28" fmla="*/ 115285 w 119214"/>
                <a:gd name="connsiteY28" fmla="*/ 155446 h 254107"/>
                <a:gd name="connsiteX29" fmla="*/ 113475 w 119214"/>
                <a:gd name="connsiteY29" fmla="*/ 148626 h 254107"/>
                <a:gd name="connsiteX30" fmla="*/ 111551 w 119214"/>
                <a:gd name="connsiteY30" fmla="*/ 141778 h 254107"/>
                <a:gd name="connsiteX31" fmla="*/ 107798 w 119214"/>
                <a:gd name="connsiteY31" fmla="*/ 136577 h 254107"/>
                <a:gd name="connsiteX32" fmla="*/ 103636 w 119214"/>
                <a:gd name="connsiteY32" fmla="*/ 131491 h 254107"/>
                <a:gd name="connsiteX33" fmla="*/ 100902 w 119214"/>
                <a:gd name="connsiteY33" fmla="*/ 126319 h 254107"/>
                <a:gd name="connsiteX34" fmla="*/ 97016 w 119214"/>
                <a:gd name="connsiteY34" fmla="*/ 122099 h 254107"/>
                <a:gd name="connsiteX35" fmla="*/ 89796 w 119214"/>
                <a:gd name="connsiteY35" fmla="*/ 117746 h 254107"/>
                <a:gd name="connsiteX36" fmla="*/ 85348 w 119214"/>
                <a:gd name="connsiteY36" fmla="*/ 114260 h 254107"/>
                <a:gd name="connsiteX37" fmla="*/ 82081 w 119214"/>
                <a:gd name="connsiteY37" fmla="*/ 109317 h 254107"/>
                <a:gd name="connsiteX38" fmla="*/ 78080 w 119214"/>
                <a:gd name="connsiteY38" fmla="*/ 106421 h 254107"/>
                <a:gd name="connsiteX39" fmla="*/ 72822 w 119214"/>
                <a:gd name="connsiteY39" fmla="*/ 100392 h 254107"/>
                <a:gd name="connsiteX40" fmla="*/ 71003 w 119214"/>
                <a:gd name="connsiteY40" fmla="*/ 95867 h 254107"/>
                <a:gd name="connsiteX41" fmla="*/ 68022 w 119214"/>
                <a:gd name="connsiteY41" fmla="*/ 89990 h 254107"/>
                <a:gd name="connsiteX42" fmla="*/ 63297 w 119214"/>
                <a:gd name="connsiteY42" fmla="*/ 86476 h 254107"/>
                <a:gd name="connsiteX43" fmla="*/ 59897 w 119214"/>
                <a:gd name="connsiteY43" fmla="*/ 80056 h 254107"/>
                <a:gd name="connsiteX44" fmla="*/ 57316 w 119214"/>
                <a:gd name="connsiteY44" fmla="*/ 76046 h 254107"/>
                <a:gd name="connsiteX45" fmla="*/ 60402 w 119214"/>
                <a:gd name="connsiteY45" fmla="*/ 71207 h 254107"/>
                <a:gd name="connsiteX46" fmla="*/ 60669 w 119214"/>
                <a:gd name="connsiteY46" fmla="*/ 65492 h 254107"/>
                <a:gd name="connsiteX47" fmla="*/ 63031 w 119214"/>
                <a:gd name="connsiteY47" fmla="*/ 60377 h 254107"/>
                <a:gd name="connsiteX48" fmla="*/ 70155 w 119214"/>
                <a:gd name="connsiteY48" fmla="*/ 54986 h 254107"/>
                <a:gd name="connsiteX49" fmla="*/ 73279 w 119214"/>
                <a:gd name="connsiteY49" fmla="*/ 48757 h 254107"/>
                <a:gd name="connsiteX50" fmla="*/ 76194 w 119214"/>
                <a:gd name="connsiteY50" fmla="*/ 44794 h 254107"/>
                <a:gd name="connsiteX51" fmla="*/ 83452 w 119214"/>
                <a:gd name="connsiteY51" fmla="*/ 41956 h 254107"/>
                <a:gd name="connsiteX52" fmla="*/ 90015 w 119214"/>
                <a:gd name="connsiteY52" fmla="*/ 37260 h 254107"/>
                <a:gd name="connsiteX53" fmla="*/ 93054 w 119214"/>
                <a:gd name="connsiteY53" fmla="*/ 32183 h 254107"/>
                <a:gd name="connsiteX54" fmla="*/ 97826 w 119214"/>
                <a:gd name="connsiteY54" fmla="*/ 32069 h 254107"/>
                <a:gd name="connsiteX55" fmla="*/ 93825 w 119214"/>
                <a:gd name="connsiteY55" fmla="*/ 29211 h 254107"/>
                <a:gd name="connsiteX56" fmla="*/ 89129 w 119214"/>
                <a:gd name="connsiteY56" fmla="*/ 30345 h 254107"/>
                <a:gd name="connsiteX57" fmla="*/ 85081 w 119214"/>
                <a:gd name="connsiteY57" fmla="*/ 27620 h 254107"/>
                <a:gd name="connsiteX58" fmla="*/ 80490 w 119214"/>
                <a:gd name="connsiteY58" fmla="*/ 26125 h 254107"/>
                <a:gd name="connsiteX59" fmla="*/ 76604 w 119214"/>
                <a:gd name="connsiteY59" fmla="*/ 23029 h 254107"/>
                <a:gd name="connsiteX60" fmla="*/ 74528 w 119214"/>
                <a:gd name="connsiteY60" fmla="*/ 17048 h 254107"/>
                <a:gd name="connsiteX61" fmla="*/ 73651 w 119214"/>
                <a:gd name="connsiteY61" fmla="*/ 12304 h 254107"/>
                <a:gd name="connsiteX62" fmla="*/ 77480 w 119214"/>
                <a:gd name="connsiteY62" fmla="*/ 8732 h 254107"/>
                <a:gd name="connsiteX63" fmla="*/ 73327 w 119214"/>
                <a:gd name="connsiteY63" fmla="*/ 6342 h 254107"/>
                <a:gd name="connsiteX64" fmla="*/ 68136 w 119214"/>
                <a:gd name="connsiteY64" fmla="*/ 7409 h 254107"/>
                <a:gd name="connsiteX65" fmla="*/ 63631 w 119214"/>
                <a:gd name="connsiteY65" fmla="*/ 5465 h 254107"/>
                <a:gd name="connsiteX66" fmla="*/ 57620 w 119214"/>
                <a:gd name="connsiteY66" fmla="*/ 3656 h 254107"/>
                <a:gd name="connsiteX67" fmla="*/ 54458 w 119214"/>
                <a:gd name="connsiteY67" fmla="*/ -97 h 254107"/>
                <a:gd name="connsiteX68" fmla="*/ 48743 w 119214"/>
                <a:gd name="connsiteY68" fmla="*/ 636 h 254107"/>
                <a:gd name="connsiteX69" fmla="*/ 43685 w 119214"/>
                <a:gd name="connsiteY69" fmla="*/ 2798 h 254107"/>
                <a:gd name="connsiteX70" fmla="*/ 42552 w 119214"/>
                <a:gd name="connsiteY70" fmla="*/ 7799 h 254107"/>
                <a:gd name="connsiteX71" fmla="*/ 37523 w 119214"/>
                <a:gd name="connsiteY71" fmla="*/ 9838 h 254107"/>
                <a:gd name="connsiteX72" fmla="*/ 32398 w 119214"/>
                <a:gd name="connsiteY72" fmla="*/ 8532 h 254107"/>
                <a:gd name="connsiteX73" fmla="*/ 30731 w 119214"/>
                <a:gd name="connsiteY73" fmla="*/ 13686 h 254107"/>
                <a:gd name="connsiteX74" fmla="*/ 24569 w 119214"/>
                <a:gd name="connsiteY74" fmla="*/ 8904 h 254107"/>
                <a:gd name="connsiteX75" fmla="*/ 19273 w 119214"/>
                <a:gd name="connsiteY75" fmla="*/ 8409 h 254107"/>
                <a:gd name="connsiteX76" fmla="*/ 16596 w 119214"/>
                <a:gd name="connsiteY76" fmla="*/ 12409 h 254107"/>
                <a:gd name="connsiteX77" fmla="*/ 11815 w 119214"/>
                <a:gd name="connsiteY77" fmla="*/ 12314 h 254107"/>
                <a:gd name="connsiteX78" fmla="*/ 7510 w 119214"/>
                <a:gd name="connsiteY78" fmla="*/ 9923 h 254107"/>
                <a:gd name="connsiteX79" fmla="*/ 3195 w 119214"/>
                <a:gd name="connsiteY79" fmla="*/ 12485 h 254107"/>
                <a:gd name="connsiteX80" fmla="*/ -158 w 119214"/>
                <a:gd name="connsiteY80" fmla="*/ 15886 h 254107"/>
                <a:gd name="connsiteX81" fmla="*/ 2995 w 119214"/>
                <a:gd name="connsiteY81" fmla="*/ 19677 h 254107"/>
                <a:gd name="connsiteX82" fmla="*/ 7719 w 119214"/>
                <a:gd name="connsiteY82" fmla="*/ 24792 h 254107"/>
                <a:gd name="connsiteX83" fmla="*/ 11967 w 119214"/>
                <a:gd name="connsiteY83" fmla="*/ 28325 h 254107"/>
                <a:gd name="connsiteX84" fmla="*/ 11862 w 119214"/>
                <a:gd name="connsiteY84" fmla="*/ 33269 h 254107"/>
                <a:gd name="connsiteX85" fmla="*/ 13158 w 119214"/>
                <a:gd name="connsiteY85" fmla="*/ 38298 h 254107"/>
                <a:gd name="connsiteX86" fmla="*/ 15929 w 119214"/>
                <a:gd name="connsiteY86" fmla="*/ 42642 h 254107"/>
                <a:gd name="connsiteX87" fmla="*/ 21273 w 119214"/>
                <a:gd name="connsiteY87" fmla="*/ 44375 h 254107"/>
                <a:gd name="connsiteX88" fmla="*/ 26321 w 119214"/>
                <a:gd name="connsiteY88" fmla="*/ 46471 h 254107"/>
                <a:gd name="connsiteX89" fmla="*/ 31351 w 119214"/>
                <a:gd name="connsiteY89" fmla="*/ 42289 h 254107"/>
                <a:gd name="connsiteX90" fmla="*/ 36808 w 119214"/>
                <a:gd name="connsiteY90" fmla="*/ 43823 h 254107"/>
                <a:gd name="connsiteX91" fmla="*/ 41047 w 119214"/>
                <a:gd name="connsiteY91" fmla="*/ 46594 h 254107"/>
                <a:gd name="connsiteX92" fmla="*/ 36923 w 119214"/>
                <a:gd name="connsiteY92" fmla="*/ 49862 h 254107"/>
                <a:gd name="connsiteX93" fmla="*/ 42428 w 119214"/>
                <a:gd name="connsiteY93" fmla="*/ 51262 h 254107"/>
                <a:gd name="connsiteX94" fmla="*/ 44752 w 119214"/>
                <a:gd name="connsiteY94" fmla="*/ 55939 h 254107"/>
                <a:gd name="connsiteX95" fmla="*/ 44324 w 119214"/>
                <a:gd name="connsiteY95" fmla="*/ 61539 h 254107"/>
                <a:gd name="connsiteX96" fmla="*/ 38875 w 119214"/>
                <a:gd name="connsiteY96" fmla="*/ 65063 h 254107"/>
                <a:gd name="connsiteX97" fmla="*/ 33236 w 119214"/>
                <a:gd name="connsiteY97" fmla="*/ 63787 h 254107"/>
                <a:gd name="connsiteX98" fmla="*/ 31694 w 119214"/>
                <a:gd name="connsiteY98" fmla="*/ 68721 h 254107"/>
                <a:gd name="connsiteX99" fmla="*/ 34246 w 119214"/>
                <a:gd name="connsiteY99" fmla="*/ 73255 h 254107"/>
                <a:gd name="connsiteX100" fmla="*/ 38361 w 119214"/>
                <a:gd name="connsiteY100" fmla="*/ 76217 h 254107"/>
                <a:gd name="connsiteX101" fmla="*/ 42742 w 119214"/>
                <a:gd name="connsiteY101" fmla="*/ 79475 h 254107"/>
                <a:gd name="connsiteX102" fmla="*/ 48058 w 119214"/>
                <a:gd name="connsiteY102" fmla="*/ 80818 h 254107"/>
                <a:gd name="connsiteX103" fmla="*/ 48781 w 119214"/>
                <a:gd name="connsiteY103" fmla="*/ 85628 h 254107"/>
                <a:gd name="connsiteX104" fmla="*/ 52058 w 119214"/>
                <a:gd name="connsiteY104" fmla="*/ 89333 h 254107"/>
                <a:gd name="connsiteX105" fmla="*/ 56468 w 119214"/>
                <a:gd name="connsiteY105" fmla="*/ 91943 h 254107"/>
                <a:gd name="connsiteX106" fmla="*/ 58402 w 119214"/>
                <a:gd name="connsiteY106" fmla="*/ 96382 h 254107"/>
                <a:gd name="connsiteX107" fmla="*/ 65145 w 119214"/>
                <a:gd name="connsiteY107" fmla="*/ 104563 h 254107"/>
                <a:gd name="connsiteX108" fmla="*/ 70508 w 119214"/>
                <a:gd name="connsiteY108" fmla="*/ 109441 h 254107"/>
                <a:gd name="connsiteX109" fmla="*/ 72927 w 119214"/>
                <a:gd name="connsiteY109" fmla="*/ 116908 h 254107"/>
                <a:gd name="connsiteX110" fmla="*/ 75842 w 119214"/>
                <a:gd name="connsiteY110" fmla="*/ 120937 h 254107"/>
                <a:gd name="connsiteX111" fmla="*/ 81490 w 119214"/>
                <a:gd name="connsiteY111" fmla="*/ 122632 h 254107"/>
                <a:gd name="connsiteX112" fmla="*/ 85672 w 119214"/>
                <a:gd name="connsiteY112" fmla="*/ 127071 h 254107"/>
                <a:gd name="connsiteX113" fmla="*/ 83671 w 119214"/>
                <a:gd name="connsiteY113" fmla="*/ 132519 h 254107"/>
                <a:gd name="connsiteX114" fmla="*/ 86472 w 119214"/>
                <a:gd name="connsiteY114" fmla="*/ 136730 h 254107"/>
                <a:gd name="connsiteX115" fmla="*/ 90625 w 119214"/>
                <a:gd name="connsiteY115" fmla="*/ 139825 h 254107"/>
                <a:gd name="connsiteX116" fmla="*/ 89882 w 119214"/>
                <a:gd name="connsiteY116" fmla="*/ 144673 h 254107"/>
                <a:gd name="connsiteX117" fmla="*/ 89110 w 119214"/>
                <a:gd name="connsiteY117" fmla="*/ 149455 h 254107"/>
                <a:gd name="connsiteX118" fmla="*/ 88215 w 119214"/>
                <a:gd name="connsiteY118" fmla="*/ 155351 h 254107"/>
                <a:gd name="connsiteX119" fmla="*/ 85652 w 119214"/>
                <a:gd name="connsiteY119" fmla="*/ 160466 h 254107"/>
                <a:gd name="connsiteX120" fmla="*/ 87977 w 119214"/>
                <a:gd name="connsiteY120" fmla="*/ 164762 h 254107"/>
                <a:gd name="connsiteX121" fmla="*/ 90358 w 119214"/>
                <a:gd name="connsiteY121" fmla="*/ 170286 h 254107"/>
                <a:gd name="connsiteX122" fmla="*/ 89434 w 119214"/>
                <a:gd name="connsiteY122" fmla="*/ 175782 h 254107"/>
                <a:gd name="connsiteX123" fmla="*/ 88281 w 119214"/>
                <a:gd name="connsiteY123" fmla="*/ 181059 h 254107"/>
                <a:gd name="connsiteX124" fmla="*/ 89815 w 119214"/>
                <a:gd name="connsiteY124" fmla="*/ 186050 h 254107"/>
                <a:gd name="connsiteX125" fmla="*/ 87491 w 119214"/>
                <a:gd name="connsiteY125" fmla="*/ 191279 h 254107"/>
                <a:gd name="connsiteX126" fmla="*/ 82652 w 119214"/>
                <a:gd name="connsiteY126" fmla="*/ 191536 h 254107"/>
                <a:gd name="connsiteX127" fmla="*/ 79233 w 119214"/>
                <a:gd name="connsiteY127" fmla="*/ 195070 h 254107"/>
                <a:gd name="connsiteX128" fmla="*/ 74422 w 119214"/>
                <a:gd name="connsiteY128" fmla="*/ 196413 h 254107"/>
                <a:gd name="connsiteX129" fmla="*/ 70793 w 119214"/>
                <a:gd name="connsiteY129" fmla="*/ 199585 h 254107"/>
                <a:gd name="connsiteX130" fmla="*/ 65403 w 119214"/>
                <a:gd name="connsiteY130" fmla="*/ 200528 h 254107"/>
                <a:gd name="connsiteX131" fmla="*/ 60440 w 119214"/>
                <a:gd name="connsiteY131" fmla="*/ 202966 h 254107"/>
                <a:gd name="connsiteX132" fmla="*/ 61364 w 119214"/>
                <a:gd name="connsiteY132" fmla="*/ 208291 h 254107"/>
                <a:gd name="connsiteX133" fmla="*/ 65355 w 119214"/>
                <a:gd name="connsiteY133" fmla="*/ 211891 h 254107"/>
                <a:gd name="connsiteX134" fmla="*/ 66745 w 119214"/>
                <a:gd name="connsiteY134" fmla="*/ 216635 h 254107"/>
                <a:gd name="connsiteX135" fmla="*/ 61116 w 119214"/>
                <a:gd name="connsiteY135" fmla="*/ 215377 h 254107"/>
                <a:gd name="connsiteX136" fmla="*/ 55278 w 119214"/>
                <a:gd name="connsiteY136" fmla="*/ 213968 h 254107"/>
                <a:gd name="connsiteX137" fmla="*/ 48724 w 119214"/>
                <a:gd name="connsiteY137" fmla="*/ 214406 h 254107"/>
                <a:gd name="connsiteX138" fmla="*/ 45867 w 119214"/>
                <a:gd name="connsiteY138" fmla="*/ 219788 h 254107"/>
                <a:gd name="connsiteX139" fmla="*/ 40247 w 119214"/>
                <a:gd name="connsiteY139" fmla="*/ 221026 h 254107"/>
                <a:gd name="connsiteX140" fmla="*/ 40285 w 119214"/>
                <a:gd name="connsiteY140" fmla="*/ 226541 h 254107"/>
                <a:gd name="connsiteX141" fmla="*/ 45305 w 119214"/>
                <a:gd name="connsiteY141" fmla="*/ 228455 h 254107"/>
                <a:gd name="connsiteX142" fmla="*/ 44457 w 119214"/>
                <a:gd name="connsiteY142" fmla="*/ 236609 h 254107"/>
                <a:gd name="connsiteX143" fmla="*/ 43981 w 119214"/>
                <a:gd name="connsiteY143" fmla="*/ 243295 h 254107"/>
                <a:gd name="connsiteX144" fmla="*/ 43524 w 119214"/>
                <a:gd name="connsiteY144" fmla="*/ 250001 h 2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19214" h="254107">
                  <a:moveTo>
                    <a:pt x="31389" y="229817"/>
                  </a:moveTo>
                  <a:lnTo>
                    <a:pt x="31474" y="223188"/>
                  </a:lnTo>
                  <a:lnTo>
                    <a:pt x="30751" y="229732"/>
                  </a:lnTo>
                  <a:close/>
                  <a:moveTo>
                    <a:pt x="44390" y="254011"/>
                  </a:moveTo>
                  <a:lnTo>
                    <a:pt x="50020" y="251058"/>
                  </a:lnTo>
                  <a:lnTo>
                    <a:pt x="53715" y="246696"/>
                  </a:lnTo>
                  <a:lnTo>
                    <a:pt x="59335" y="243324"/>
                  </a:lnTo>
                  <a:lnTo>
                    <a:pt x="65716" y="241076"/>
                  </a:lnTo>
                  <a:lnTo>
                    <a:pt x="68717" y="236694"/>
                  </a:lnTo>
                  <a:lnTo>
                    <a:pt x="72899" y="234189"/>
                  </a:lnTo>
                  <a:lnTo>
                    <a:pt x="76680" y="227941"/>
                  </a:lnTo>
                  <a:lnTo>
                    <a:pt x="75661" y="221416"/>
                  </a:lnTo>
                  <a:lnTo>
                    <a:pt x="81414" y="222645"/>
                  </a:lnTo>
                  <a:lnTo>
                    <a:pt x="88615" y="221483"/>
                  </a:lnTo>
                  <a:lnTo>
                    <a:pt x="92958" y="218959"/>
                  </a:lnTo>
                  <a:lnTo>
                    <a:pt x="97149" y="216463"/>
                  </a:lnTo>
                  <a:lnTo>
                    <a:pt x="101569" y="214530"/>
                  </a:lnTo>
                  <a:lnTo>
                    <a:pt x="105331" y="210539"/>
                  </a:lnTo>
                  <a:lnTo>
                    <a:pt x="109693" y="207824"/>
                  </a:lnTo>
                  <a:lnTo>
                    <a:pt x="113808" y="203176"/>
                  </a:lnTo>
                  <a:lnTo>
                    <a:pt x="116342" y="198289"/>
                  </a:lnTo>
                  <a:lnTo>
                    <a:pt x="116504" y="193327"/>
                  </a:lnTo>
                  <a:lnTo>
                    <a:pt x="116170" y="188498"/>
                  </a:lnTo>
                  <a:lnTo>
                    <a:pt x="119057" y="182687"/>
                  </a:lnTo>
                  <a:lnTo>
                    <a:pt x="118066" y="176734"/>
                  </a:lnTo>
                  <a:lnTo>
                    <a:pt x="117219" y="170915"/>
                  </a:lnTo>
                  <a:lnTo>
                    <a:pt x="117962" y="165676"/>
                  </a:lnTo>
                  <a:lnTo>
                    <a:pt x="116609" y="160342"/>
                  </a:lnTo>
                  <a:lnTo>
                    <a:pt x="115285" y="155446"/>
                  </a:lnTo>
                  <a:lnTo>
                    <a:pt x="113475" y="148626"/>
                  </a:lnTo>
                  <a:lnTo>
                    <a:pt x="111551" y="141778"/>
                  </a:lnTo>
                  <a:lnTo>
                    <a:pt x="107798" y="136577"/>
                  </a:lnTo>
                  <a:lnTo>
                    <a:pt x="103636" y="131491"/>
                  </a:lnTo>
                  <a:lnTo>
                    <a:pt x="100902" y="126319"/>
                  </a:lnTo>
                  <a:lnTo>
                    <a:pt x="97016" y="122099"/>
                  </a:lnTo>
                  <a:lnTo>
                    <a:pt x="89796" y="117746"/>
                  </a:lnTo>
                  <a:lnTo>
                    <a:pt x="85348" y="114260"/>
                  </a:lnTo>
                  <a:lnTo>
                    <a:pt x="82081" y="109317"/>
                  </a:lnTo>
                  <a:lnTo>
                    <a:pt x="78080" y="106421"/>
                  </a:lnTo>
                  <a:lnTo>
                    <a:pt x="72822" y="100392"/>
                  </a:lnTo>
                  <a:lnTo>
                    <a:pt x="71003" y="95867"/>
                  </a:lnTo>
                  <a:lnTo>
                    <a:pt x="68022" y="89990"/>
                  </a:lnTo>
                  <a:lnTo>
                    <a:pt x="63297" y="86476"/>
                  </a:lnTo>
                  <a:lnTo>
                    <a:pt x="59897" y="80056"/>
                  </a:lnTo>
                  <a:lnTo>
                    <a:pt x="57316" y="76046"/>
                  </a:lnTo>
                  <a:lnTo>
                    <a:pt x="60402" y="71207"/>
                  </a:lnTo>
                  <a:lnTo>
                    <a:pt x="60669" y="65492"/>
                  </a:lnTo>
                  <a:lnTo>
                    <a:pt x="63031" y="60377"/>
                  </a:lnTo>
                  <a:lnTo>
                    <a:pt x="70155" y="54986"/>
                  </a:lnTo>
                  <a:lnTo>
                    <a:pt x="73279" y="48757"/>
                  </a:lnTo>
                  <a:lnTo>
                    <a:pt x="76194" y="44794"/>
                  </a:lnTo>
                  <a:lnTo>
                    <a:pt x="83452" y="41956"/>
                  </a:lnTo>
                  <a:lnTo>
                    <a:pt x="90015" y="37260"/>
                  </a:lnTo>
                  <a:lnTo>
                    <a:pt x="93054" y="32183"/>
                  </a:lnTo>
                  <a:lnTo>
                    <a:pt x="97826" y="32069"/>
                  </a:lnTo>
                  <a:lnTo>
                    <a:pt x="93825" y="29211"/>
                  </a:lnTo>
                  <a:lnTo>
                    <a:pt x="89129" y="30345"/>
                  </a:lnTo>
                  <a:lnTo>
                    <a:pt x="85081" y="27620"/>
                  </a:lnTo>
                  <a:lnTo>
                    <a:pt x="80490" y="26125"/>
                  </a:lnTo>
                  <a:lnTo>
                    <a:pt x="76604" y="23029"/>
                  </a:lnTo>
                  <a:lnTo>
                    <a:pt x="74528" y="17048"/>
                  </a:lnTo>
                  <a:lnTo>
                    <a:pt x="73651" y="12304"/>
                  </a:lnTo>
                  <a:lnTo>
                    <a:pt x="77480" y="8732"/>
                  </a:lnTo>
                  <a:lnTo>
                    <a:pt x="73327" y="6342"/>
                  </a:lnTo>
                  <a:lnTo>
                    <a:pt x="68136" y="7409"/>
                  </a:lnTo>
                  <a:lnTo>
                    <a:pt x="63631" y="5465"/>
                  </a:lnTo>
                  <a:lnTo>
                    <a:pt x="57620" y="3656"/>
                  </a:lnTo>
                  <a:lnTo>
                    <a:pt x="54458" y="-97"/>
                  </a:lnTo>
                  <a:lnTo>
                    <a:pt x="48743" y="636"/>
                  </a:lnTo>
                  <a:lnTo>
                    <a:pt x="43685" y="2798"/>
                  </a:lnTo>
                  <a:lnTo>
                    <a:pt x="42552" y="7799"/>
                  </a:lnTo>
                  <a:lnTo>
                    <a:pt x="37523" y="9838"/>
                  </a:lnTo>
                  <a:lnTo>
                    <a:pt x="32398" y="8532"/>
                  </a:lnTo>
                  <a:lnTo>
                    <a:pt x="30731" y="13686"/>
                  </a:lnTo>
                  <a:lnTo>
                    <a:pt x="24569" y="8904"/>
                  </a:lnTo>
                  <a:lnTo>
                    <a:pt x="19273" y="8409"/>
                  </a:lnTo>
                  <a:lnTo>
                    <a:pt x="16596" y="12409"/>
                  </a:lnTo>
                  <a:lnTo>
                    <a:pt x="11815" y="12314"/>
                  </a:lnTo>
                  <a:lnTo>
                    <a:pt x="7510" y="9923"/>
                  </a:lnTo>
                  <a:lnTo>
                    <a:pt x="3195" y="12485"/>
                  </a:lnTo>
                  <a:lnTo>
                    <a:pt x="-158" y="15886"/>
                  </a:lnTo>
                  <a:lnTo>
                    <a:pt x="2995" y="19677"/>
                  </a:lnTo>
                  <a:lnTo>
                    <a:pt x="7719" y="24792"/>
                  </a:lnTo>
                  <a:lnTo>
                    <a:pt x="11967" y="28325"/>
                  </a:lnTo>
                  <a:lnTo>
                    <a:pt x="11862" y="33269"/>
                  </a:lnTo>
                  <a:lnTo>
                    <a:pt x="13158" y="38298"/>
                  </a:lnTo>
                  <a:lnTo>
                    <a:pt x="15929" y="42642"/>
                  </a:lnTo>
                  <a:lnTo>
                    <a:pt x="21273" y="44375"/>
                  </a:lnTo>
                  <a:lnTo>
                    <a:pt x="26321" y="46471"/>
                  </a:lnTo>
                  <a:lnTo>
                    <a:pt x="31351" y="42289"/>
                  </a:lnTo>
                  <a:lnTo>
                    <a:pt x="36808" y="43823"/>
                  </a:lnTo>
                  <a:lnTo>
                    <a:pt x="41047" y="46594"/>
                  </a:lnTo>
                  <a:lnTo>
                    <a:pt x="36923" y="49862"/>
                  </a:lnTo>
                  <a:lnTo>
                    <a:pt x="42428" y="51262"/>
                  </a:lnTo>
                  <a:lnTo>
                    <a:pt x="44752" y="55939"/>
                  </a:lnTo>
                  <a:lnTo>
                    <a:pt x="44324" y="61539"/>
                  </a:lnTo>
                  <a:lnTo>
                    <a:pt x="38875" y="65063"/>
                  </a:lnTo>
                  <a:lnTo>
                    <a:pt x="33236" y="63787"/>
                  </a:lnTo>
                  <a:lnTo>
                    <a:pt x="31694" y="68721"/>
                  </a:lnTo>
                  <a:lnTo>
                    <a:pt x="34246" y="73255"/>
                  </a:lnTo>
                  <a:lnTo>
                    <a:pt x="38361" y="76217"/>
                  </a:lnTo>
                  <a:lnTo>
                    <a:pt x="42742" y="79475"/>
                  </a:lnTo>
                  <a:lnTo>
                    <a:pt x="48058" y="80818"/>
                  </a:lnTo>
                  <a:lnTo>
                    <a:pt x="48781" y="85628"/>
                  </a:lnTo>
                  <a:lnTo>
                    <a:pt x="52058" y="89333"/>
                  </a:lnTo>
                  <a:lnTo>
                    <a:pt x="56468" y="91943"/>
                  </a:lnTo>
                  <a:lnTo>
                    <a:pt x="58402" y="96382"/>
                  </a:lnTo>
                  <a:lnTo>
                    <a:pt x="65145" y="104563"/>
                  </a:lnTo>
                  <a:lnTo>
                    <a:pt x="70508" y="109441"/>
                  </a:lnTo>
                  <a:lnTo>
                    <a:pt x="72927" y="116908"/>
                  </a:lnTo>
                  <a:lnTo>
                    <a:pt x="75842" y="120937"/>
                  </a:lnTo>
                  <a:lnTo>
                    <a:pt x="81490" y="122632"/>
                  </a:lnTo>
                  <a:lnTo>
                    <a:pt x="85672" y="127071"/>
                  </a:lnTo>
                  <a:lnTo>
                    <a:pt x="83671" y="132519"/>
                  </a:lnTo>
                  <a:lnTo>
                    <a:pt x="86472" y="136730"/>
                  </a:lnTo>
                  <a:lnTo>
                    <a:pt x="90625" y="139825"/>
                  </a:lnTo>
                  <a:lnTo>
                    <a:pt x="89882" y="144673"/>
                  </a:lnTo>
                  <a:lnTo>
                    <a:pt x="89110" y="149455"/>
                  </a:lnTo>
                  <a:lnTo>
                    <a:pt x="88215" y="155351"/>
                  </a:lnTo>
                  <a:lnTo>
                    <a:pt x="85652" y="160466"/>
                  </a:lnTo>
                  <a:lnTo>
                    <a:pt x="87977" y="164762"/>
                  </a:lnTo>
                  <a:lnTo>
                    <a:pt x="90358" y="170286"/>
                  </a:lnTo>
                  <a:lnTo>
                    <a:pt x="89434" y="175782"/>
                  </a:lnTo>
                  <a:lnTo>
                    <a:pt x="88281" y="181059"/>
                  </a:lnTo>
                  <a:lnTo>
                    <a:pt x="89815" y="186050"/>
                  </a:lnTo>
                  <a:lnTo>
                    <a:pt x="87491" y="191279"/>
                  </a:lnTo>
                  <a:lnTo>
                    <a:pt x="82652" y="191536"/>
                  </a:lnTo>
                  <a:lnTo>
                    <a:pt x="79233" y="195070"/>
                  </a:lnTo>
                  <a:lnTo>
                    <a:pt x="74422" y="196413"/>
                  </a:lnTo>
                  <a:lnTo>
                    <a:pt x="70793" y="199585"/>
                  </a:lnTo>
                  <a:lnTo>
                    <a:pt x="65403" y="200528"/>
                  </a:lnTo>
                  <a:lnTo>
                    <a:pt x="60440" y="202966"/>
                  </a:lnTo>
                  <a:lnTo>
                    <a:pt x="61364" y="208291"/>
                  </a:lnTo>
                  <a:lnTo>
                    <a:pt x="65355" y="211891"/>
                  </a:lnTo>
                  <a:lnTo>
                    <a:pt x="66745" y="216635"/>
                  </a:lnTo>
                  <a:lnTo>
                    <a:pt x="61116" y="215377"/>
                  </a:lnTo>
                  <a:lnTo>
                    <a:pt x="55278" y="213968"/>
                  </a:lnTo>
                  <a:lnTo>
                    <a:pt x="48724" y="214406"/>
                  </a:lnTo>
                  <a:lnTo>
                    <a:pt x="45867" y="219788"/>
                  </a:lnTo>
                  <a:lnTo>
                    <a:pt x="40247" y="221026"/>
                  </a:lnTo>
                  <a:lnTo>
                    <a:pt x="40285" y="226541"/>
                  </a:lnTo>
                  <a:lnTo>
                    <a:pt x="45305" y="228455"/>
                  </a:lnTo>
                  <a:lnTo>
                    <a:pt x="44457" y="236609"/>
                  </a:lnTo>
                  <a:lnTo>
                    <a:pt x="43981" y="243295"/>
                  </a:lnTo>
                  <a:lnTo>
                    <a:pt x="43524" y="250001"/>
                  </a:lnTo>
                  <a:close/>
                </a:path>
              </a:pathLst>
            </a:custGeom>
            <a:solidFill>
              <a:schemeClr val="bg1"/>
            </a:solidFill>
            <a:ln w="0" cap="flat">
              <a:solidFill>
                <a:schemeClr val="bg1"/>
              </a:solidFill>
              <a:prstDash val="solid"/>
              <a:miter/>
            </a:ln>
          </p:spPr>
          <p:txBody>
            <a:bodyPr rtlCol="0" anchor="ctr"/>
            <a:lstStyle/>
            <a:p>
              <a:endParaRPr lang="de-DE"/>
            </a:p>
          </p:txBody>
        </p:sp>
        <p:sp>
          <p:nvSpPr>
            <p:cNvPr id="150" name="Freihandform: Form 149">
              <a:extLst>
                <a:ext uri="{FF2B5EF4-FFF2-40B4-BE49-F238E27FC236}">
                  <a16:creationId xmlns:a16="http://schemas.microsoft.com/office/drawing/2014/main" id="{57C283A4-E2F5-428C-BE49-67E5EB8B7A10}"/>
                </a:ext>
              </a:extLst>
            </p:cNvPr>
            <p:cNvSpPr/>
            <p:nvPr/>
          </p:nvSpPr>
          <p:spPr>
            <a:xfrm>
              <a:off x="6446795" y="4545469"/>
              <a:ext cx="5689" cy="1255"/>
            </a:xfrm>
            <a:custGeom>
              <a:avLst/>
              <a:gdLst>
                <a:gd name="connsiteX0" fmla="*/ -111 w 4705"/>
                <a:gd name="connsiteY0" fmla="*/ 941 h 1038"/>
                <a:gd name="connsiteX1" fmla="*/ 4547 w 4705"/>
                <a:gd name="connsiteY1" fmla="*/ -97 h 1038"/>
                <a:gd name="connsiteX2" fmla="*/ -158 w 4705"/>
                <a:gd name="connsiteY2" fmla="*/ 827 h 1038"/>
              </a:gdLst>
              <a:ahLst/>
              <a:cxnLst>
                <a:cxn ang="0">
                  <a:pos x="connsiteX0" y="connsiteY0"/>
                </a:cxn>
                <a:cxn ang="0">
                  <a:pos x="connsiteX1" y="connsiteY1"/>
                </a:cxn>
                <a:cxn ang="0">
                  <a:pos x="connsiteX2" y="connsiteY2"/>
                </a:cxn>
              </a:cxnLst>
              <a:rect l="l" t="t" r="r" b="b"/>
              <a:pathLst>
                <a:path w="4705" h="1038">
                  <a:moveTo>
                    <a:pt x="-111" y="941"/>
                  </a:moveTo>
                  <a:lnTo>
                    <a:pt x="4547" y="-97"/>
                  </a:lnTo>
                  <a:lnTo>
                    <a:pt x="-158" y="827"/>
                  </a:lnTo>
                  <a:close/>
                </a:path>
              </a:pathLst>
            </a:custGeom>
            <a:solidFill>
              <a:srgbClr val="768EEB"/>
            </a:solidFill>
            <a:ln w="0" cap="flat">
              <a:solidFill>
                <a:srgbClr val="768EEB"/>
              </a:solidFill>
              <a:prstDash val="solid"/>
              <a:miter/>
            </a:ln>
          </p:spPr>
          <p:txBody>
            <a:bodyPr rtlCol="0" anchor="ctr"/>
            <a:lstStyle/>
            <a:p>
              <a:endParaRPr lang="de-DE"/>
            </a:p>
          </p:txBody>
        </p:sp>
        <p:sp>
          <p:nvSpPr>
            <p:cNvPr id="151" name="Freihandform: Form 150">
              <a:extLst>
                <a:ext uri="{FF2B5EF4-FFF2-40B4-BE49-F238E27FC236}">
                  <a16:creationId xmlns:a16="http://schemas.microsoft.com/office/drawing/2014/main" id="{B0E3BE0C-232E-E764-F6BF-577E1E3EB17C}"/>
                </a:ext>
              </a:extLst>
            </p:cNvPr>
            <p:cNvSpPr/>
            <p:nvPr/>
          </p:nvSpPr>
          <p:spPr>
            <a:xfrm>
              <a:off x="7979583" y="5250162"/>
              <a:ext cx="268138" cy="261376"/>
            </a:xfrm>
            <a:custGeom>
              <a:avLst/>
              <a:gdLst>
                <a:gd name="connsiteX0" fmla="*/ 121924 w 221742"/>
                <a:gd name="connsiteY0" fmla="*/ 216054 h 216150"/>
                <a:gd name="connsiteX1" fmla="*/ 124429 w 221742"/>
                <a:gd name="connsiteY1" fmla="*/ 211767 h 216150"/>
                <a:gd name="connsiteX2" fmla="*/ 128353 w 221742"/>
                <a:gd name="connsiteY2" fmla="*/ 209043 h 216150"/>
                <a:gd name="connsiteX3" fmla="*/ 133411 w 221742"/>
                <a:gd name="connsiteY3" fmla="*/ 207357 h 216150"/>
                <a:gd name="connsiteX4" fmla="*/ 136497 w 221742"/>
                <a:gd name="connsiteY4" fmla="*/ 200156 h 216150"/>
                <a:gd name="connsiteX5" fmla="*/ 136497 w 221742"/>
                <a:gd name="connsiteY5" fmla="*/ 97210 h 216150"/>
                <a:gd name="connsiteX6" fmla="*/ 136488 w 221742"/>
                <a:gd name="connsiteY6" fmla="*/ 88266 h 216150"/>
                <a:gd name="connsiteX7" fmla="*/ 153023 w 221742"/>
                <a:gd name="connsiteY7" fmla="*/ 88276 h 216150"/>
                <a:gd name="connsiteX8" fmla="*/ 153033 w 221742"/>
                <a:gd name="connsiteY8" fmla="*/ 23391 h 216150"/>
                <a:gd name="connsiteX9" fmla="*/ 160539 w 221742"/>
                <a:gd name="connsiteY9" fmla="*/ 23391 h 216150"/>
                <a:gd name="connsiteX10" fmla="*/ 170378 w 221742"/>
                <a:gd name="connsiteY10" fmla="*/ 21429 h 216150"/>
                <a:gd name="connsiteX11" fmla="*/ 177855 w 221742"/>
                <a:gd name="connsiteY11" fmla="*/ 19915 h 216150"/>
                <a:gd name="connsiteX12" fmla="*/ 187751 w 221742"/>
                <a:gd name="connsiteY12" fmla="*/ 17877 h 216150"/>
                <a:gd name="connsiteX13" fmla="*/ 192485 w 221742"/>
                <a:gd name="connsiteY13" fmla="*/ 20715 h 216150"/>
                <a:gd name="connsiteX14" fmla="*/ 195238 w 221742"/>
                <a:gd name="connsiteY14" fmla="*/ 24668 h 216150"/>
                <a:gd name="connsiteX15" fmla="*/ 199915 w 221742"/>
                <a:gd name="connsiteY15" fmla="*/ 23487 h 216150"/>
                <a:gd name="connsiteX16" fmla="*/ 203458 w 221742"/>
                <a:gd name="connsiteY16" fmla="*/ 20277 h 216150"/>
                <a:gd name="connsiteX17" fmla="*/ 207697 w 221742"/>
                <a:gd name="connsiteY17" fmla="*/ 17981 h 216150"/>
                <a:gd name="connsiteX18" fmla="*/ 212859 w 221742"/>
                <a:gd name="connsiteY18" fmla="*/ 18162 h 216150"/>
                <a:gd name="connsiteX19" fmla="*/ 216803 w 221742"/>
                <a:gd name="connsiteY19" fmla="*/ 15267 h 216150"/>
                <a:gd name="connsiteX20" fmla="*/ 221584 w 221742"/>
                <a:gd name="connsiteY20" fmla="*/ 14524 h 216150"/>
                <a:gd name="connsiteX21" fmla="*/ 218869 w 221742"/>
                <a:gd name="connsiteY21" fmla="*/ 10123 h 216150"/>
                <a:gd name="connsiteX22" fmla="*/ 213040 w 221742"/>
                <a:gd name="connsiteY22" fmla="*/ 9371 h 216150"/>
                <a:gd name="connsiteX23" fmla="*/ 208068 w 221742"/>
                <a:gd name="connsiteY23" fmla="*/ 9037 h 216150"/>
                <a:gd name="connsiteX24" fmla="*/ 194009 w 221742"/>
                <a:gd name="connsiteY24" fmla="*/ 11428 h 216150"/>
                <a:gd name="connsiteX25" fmla="*/ 177855 w 221742"/>
                <a:gd name="connsiteY25" fmla="*/ 14752 h 216150"/>
                <a:gd name="connsiteX26" fmla="*/ 160119 w 221742"/>
                <a:gd name="connsiteY26" fmla="*/ 18315 h 216150"/>
                <a:gd name="connsiteX27" fmla="*/ 154576 w 221742"/>
                <a:gd name="connsiteY27" fmla="*/ 17000 h 216150"/>
                <a:gd name="connsiteX28" fmla="*/ 149775 w 221742"/>
                <a:gd name="connsiteY28" fmla="*/ 18524 h 216150"/>
                <a:gd name="connsiteX29" fmla="*/ 144794 w 221742"/>
                <a:gd name="connsiteY29" fmla="*/ 17038 h 216150"/>
                <a:gd name="connsiteX30" fmla="*/ 139403 w 221742"/>
                <a:gd name="connsiteY30" fmla="*/ 15724 h 216150"/>
                <a:gd name="connsiteX31" fmla="*/ 134240 w 221742"/>
                <a:gd name="connsiteY31" fmla="*/ 15838 h 216150"/>
                <a:gd name="connsiteX32" fmla="*/ 129335 w 221742"/>
                <a:gd name="connsiteY32" fmla="*/ 15676 h 216150"/>
                <a:gd name="connsiteX33" fmla="*/ 124458 w 221742"/>
                <a:gd name="connsiteY33" fmla="*/ 14743 h 216150"/>
                <a:gd name="connsiteX34" fmla="*/ 118219 w 221742"/>
                <a:gd name="connsiteY34" fmla="*/ 14667 h 216150"/>
                <a:gd name="connsiteX35" fmla="*/ 113751 w 221742"/>
                <a:gd name="connsiteY35" fmla="*/ 11542 h 216150"/>
                <a:gd name="connsiteX36" fmla="*/ 110399 w 221742"/>
                <a:gd name="connsiteY36" fmla="*/ 7266 h 216150"/>
                <a:gd name="connsiteX37" fmla="*/ 84824 w 221742"/>
                <a:gd name="connsiteY37" fmla="*/ 7275 h 216150"/>
                <a:gd name="connsiteX38" fmla="*/ 40962 w 221742"/>
                <a:gd name="connsiteY38" fmla="*/ 7304 h 216150"/>
                <a:gd name="connsiteX39" fmla="*/ 36066 w 221742"/>
                <a:gd name="connsiteY39" fmla="*/ 7589 h 216150"/>
                <a:gd name="connsiteX40" fmla="*/ 31980 w 221742"/>
                <a:gd name="connsiteY40" fmla="*/ 4799 h 216150"/>
                <a:gd name="connsiteX41" fmla="*/ 28417 w 221742"/>
                <a:gd name="connsiteY41" fmla="*/ 751 h 216150"/>
                <a:gd name="connsiteX42" fmla="*/ 23541 w 221742"/>
                <a:gd name="connsiteY42" fmla="*/ -97 h 216150"/>
                <a:gd name="connsiteX43" fmla="*/ 18644 w 221742"/>
                <a:gd name="connsiteY43" fmla="*/ 1332 h 216150"/>
                <a:gd name="connsiteX44" fmla="*/ 14406 w 221742"/>
                <a:gd name="connsiteY44" fmla="*/ 4103 h 216150"/>
                <a:gd name="connsiteX45" fmla="*/ 8882 w 221742"/>
                <a:gd name="connsiteY45" fmla="*/ 4713 h 216150"/>
                <a:gd name="connsiteX46" fmla="*/ 3081 w 221742"/>
                <a:gd name="connsiteY46" fmla="*/ 3818 h 216150"/>
                <a:gd name="connsiteX47" fmla="*/ -158 w 221742"/>
                <a:gd name="connsiteY47" fmla="*/ 10666 h 216150"/>
                <a:gd name="connsiteX48" fmla="*/ 956 w 221742"/>
                <a:gd name="connsiteY48" fmla="*/ 17391 h 216150"/>
                <a:gd name="connsiteX49" fmla="*/ 4185 w 221742"/>
                <a:gd name="connsiteY49" fmla="*/ 24287 h 216150"/>
                <a:gd name="connsiteX50" fmla="*/ 9729 w 221742"/>
                <a:gd name="connsiteY50" fmla="*/ 31116 h 216150"/>
                <a:gd name="connsiteX51" fmla="*/ 12091 w 221742"/>
                <a:gd name="connsiteY51" fmla="*/ 35279 h 216150"/>
                <a:gd name="connsiteX52" fmla="*/ 15854 w 221742"/>
                <a:gd name="connsiteY52" fmla="*/ 41251 h 216150"/>
                <a:gd name="connsiteX53" fmla="*/ 19550 w 221742"/>
                <a:gd name="connsiteY53" fmla="*/ 48995 h 216150"/>
                <a:gd name="connsiteX54" fmla="*/ 21645 w 221742"/>
                <a:gd name="connsiteY54" fmla="*/ 54129 h 216150"/>
                <a:gd name="connsiteX55" fmla="*/ 24903 w 221742"/>
                <a:gd name="connsiteY55" fmla="*/ 59729 h 216150"/>
                <a:gd name="connsiteX56" fmla="*/ 26969 w 221742"/>
                <a:gd name="connsiteY56" fmla="*/ 66826 h 216150"/>
                <a:gd name="connsiteX57" fmla="*/ 30303 w 221742"/>
                <a:gd name="connsiteY57" fmla="*/ 72941 h 216150"/>
                <a:gd name="connsiteX58" fmla="*/ 33084 w 221742"/>
                <a:gd name="connsiteY58" fmla="*/ 76836 h 216150"/>
                <a:gd name="connsiteX59" fmla="*/ 36933 w 221742"/>
                <a:gd name="connsiteY59" fmla="*/ 83704 h 216150"/>
                <a:gd name="connsiteX60" fmla="*/ 39904 w 221742"/>
                <a:gd name="connsiteY60" fmla="*/ 88038 h 216150"/>
                <a:gd name="connsiteX61" fmla="*/ 44353 w 221742"/>
                <a:gd name="connsiteY61" fmla="*/ 94667 h 216150"/>
                <a:gd name="connsiteX62" fmla="*/ 45905 w 221742"/>
                <a:gd name="connsiteY62" fmla="*/ 101592 h 216150"/>
                <a:gd name="connsiteX63" fmla="*/ 44886 w 221742"/>
                <a:gd name="connsiteY63" fmla="*/ 106583 h 216150"/>
                <a:gd name="connsiteX64" fmla="*/ 45572 w 221742"/>
                <a:gd name="connsiteY64" fmla="*/ 112060 h 216150"/>
                <a:gd name="connsiteX65" fmla="*/ 45743 w 221742"/>
                <a:gd name="connsiteY65" fmla="*/ 117451 h 216150"/>
                <a:gd name="connsiteX66" fmla="*/ 45762 w 221742"/>
                <a:gd name="connsiteY66" fmla="*/ 122509 h 216150"/>
                <a:gd name="connsiteX67" fmla="*/ 45457 w 221742"/>
                <a:gd name="connsiteY67" fmla="*/ 127681 h 216150"/>
                <a:gd name="connsiteX68" fmla="*/ 47477 w 221742"/>
                <a:gd name="connsiteY68" fmla="*/ 133034 h 216150"/>
                <a:gd name="connsiteX69" fmla="*/ 50134 w 221742"/>
                <a:gd name="connsiteY69" fmla="*/ 138463 h 216150"/>
                <a:gd name="connsiteX70" fmla="*/ 51773 w 221742"/>
                <a:gd name="connsiteY70" fmla="*/ 143911 h 216150"/>
                <a:gd name="connsiteX71" fmla="*/ 50639 w 221742"/>
                <a:gd name="connsiteY71" fmla="*/ 149093 h 216150"/>
                <a:gd name="connsiteX72" fmla="*/ 51144 w 221742"/>
                <a:gd name="connsiteY72" fmla="*/ 154341 h 216150"/>
                <a:gd name="connsiteX73" fmla="*/ 52344 w 221742"/>
                <a:gd name="connsiteY73" fmla="*/ 159437 h 216150"/>
                <a:gd name="connsiteX74" fmla="*/ 53306 w 221742"/>
                <a:gd name="connsiteY74" fmla="*/ 164180 h 216150"/>
                <a:gd name="connsiteX75" fmla="*/ 55801 w 221742"/>
                <a:gd name="connsiteY75" fmla="*/ 168810 h 216150"/>
                <a:gd name="connsiteX76" fmla="*/ 55754 w 221742"/>
                <a:gd name="connsiteY76" fmla="*/ 175296 h 216150"/>
                <a:gd name="connsiteX77" fmla="*/ 57687 w 221742"/>
                <a:gd name="connsiteY77" fmla="*/ 180144 h 216150"/>
                <a:gd name="connsiteX78" fmla="*/ 59173 w 221742"/>
                <a:gd name="connsiteY78" fmla="*/ 186021 h 216150"/>
                <a:gd name="connsiteX79" fmla="*/ 62564 w 221742"/>
                <a:gd name="connsiteY79" fmla="*/ 191317 h 216150"/>
                <a:gd name="connsiteX80" fmla="*/ 65155 w 221742"/>
                <a:gd name="connsiteY80" fmla="*/ 196185 h 216150"/>
                <a:gd name="connsiteX81" fmla="*/ 67841 w 221742"/>
                <a:gd name="connsiteY81" fmla="*/ 200156 h 216150"/>
                <a:gd name="connsiteX82" fmla="*/ 73194 w 221742"/>
                <a:gd name="connsiteY82" fmla="*/ 205290 h 216150"/>
                <a:gd name="connsiteX83" fmla="*/ 76509 w 221742"/>
                <a:gd name="connsiteY83" fmla="*/ 208815 h 216150"/>
                <a:gd name="connsiteX84" fmla="*/ 81481 w 221742"/>
                <a:gd name="connsiteY84" fmla="*/ 206681 h 216150"/>
                <a:gd name="connsiteX85" fmla="*/ 83691 w 221742"/>
                <a:gd name="connsiteY85" fmla="*/ 202195 h 216150"/>
                <a:gd name="connsiteX86" fmla="*/ 87244 w 221742"/>
                <a:gd name="connsiteY86" fmla="*/ 198794 h 216150"/>
                <a:gd name="connsiteX87" fmla="*/ 90444 w 221742"/>
                <a:gd name="connsiteY87" fmla="*/ 202471 h 216150"/>
                <a:gd name="connsiteX88" fmla="*/ 92939 w 221742"/>
                <a:gd name="connsiteY88" fmla="*/ 207376 h 216150"/>
                <a:gd name="connsiteX89" fmla="*/ 96454 w 221742"/>
                <a:gd name="connsiteY89" fmla="*/ 210748 h 216150"/>
                <a:gd name="connsiteX90" fmla="*/ 102064 w 221742"/>
                <a:gd name="connsiteY90" fmla="*/ 212177 h 216150"/>
                <a:gd name="connsiteX91" fmla="*/ 106331 w 221742"/>
                <a:gd name="connsiteY91" fmla="*/ 214815 h 216150"/>
                <a:gd name="connsiteX92" fmla="*/ 111218 w 221742"/>
                <a:gd name="connsiteY92" fmla="*/ 214425 h 216150"/>
                <a:gd name="connsiteX93" fmla="*/ 116085 w 221742"/>
                <a:gd name="connsiteY93" fmla="*/ 213625 h 216150"/>
                <a:gd name="connsiteX94" fmla="*/ 120667 w 221742"/>
                <a:gd name="connsiteY94" fmla="*/ 215339 h 2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1742" h="216150">
                  <a:moveTo>
                    <a:pt x="121924" y="216054"/>
                  </a:moveTo>
                  <a:lnTo>
                    <a:pt x="124429" y="211767"/>
                  </a:lnTo>
                  <a:lnTo>
                    <a:pt x="128353" y="209043"/>
                  </a:lnTo>
                  <a:lnTo>
                    <a:pt x="133411" y="207357"/>
                  </a:lnTo>
                  <a:lnTo>
                    <a:pt x="136497" y="200156"/>
                  </a:lnTo>
                  <a:lnTo>
                    <a:pt x="136497" y="97210"/>
                  </a:lnTo>
                  <a:lnTo>
                    <a:pt x="136488" y="88266"/>
                  </a:lnTo>
                  <a:lnTo>
                    <a:pt x="153023" y="88276"/>
                  </a:lnTo>
                  <a:lnTo>
                    <a:pt x="153033" y="23391"/>
                  </a:lnTo>
                  <a:lnTo>
                    <a:pt x="160539" y="23391"/>
                  </a:lnTo>
                  <a:lnTo>
                    <a:pt x="170378" y="21429"/>
                  </a:lnTo>
                  <a:lnTo>
                    <a:pt x="177855" y="19915"/>
                  </a:lnTo>
                  <a:lnTo>
                    <a:pt x="187751" y="17877"/>
                  </a:lnTo>
                  <a:lnTo>
                    <a:pt x="192485" y="20715"/>
                  </a:lnTo>
                  <a:lnTo>
                    <a:pt x="195238" y="24668"/>
                  </a:lnTo>
                  <a:lnTo>
                    <a:pt x="199915" y="23487"/>
                  </a:lnTo>
                  <a:lnTo>
                    <a:pt x="203458" y="20277"/>
                  </a:lnTo>
                  <a:lnTo>
                    <a:pt x="207697" y="17981"/>
                  </a:lnTo>
                  <a:lnTo>
                    <a:pt x="212859" y="18162"/>
                  </a:lnTo>
                  <a:lnTo>
                    <a:pt x="216803" y="15267"/>
                  </a:lnTo>
                  <a:lnTo>
                    <a:pt x="221584" y="14524"/>
                  </a:lnTo>
                  <a:lnTo>
                    <a:pt x="218869" y="10123"/>
                  </a:lnTo>
                  <a:lnTo>
                    <a:pt x="213040" y="9371"/>
                  </a:lnTo>
                  <a:lnTo>
                    <a:pt x="208068" y="9037"/>
                  </a:lnTo>
                  <a:lnTo>
                    <a:pt x="194009" y="11428"/>
                  </a:lnTo>
                  <a:lnTo>
                    <a:pt x="177855" y="14752"/>
                  </a:lnTo>
                  <a:lnTo>
                    <a:pt x="160119" y="18315"/>
                  </a:lnTo>
                  <a:lnTo>
                    <a:pt x="154576" y="17000"/>
                  </a:lnTo>
                  <a:lnTo>
                    <a:pt x="149775" y="18524"/>
                  </a:lnTo>
                  <a:lnTo>
                    <a:pt x="144794" y="17038"/>
                  </a:lnTo>
                  <a:lnTo>
                    <a:pt x="139403" y="15724"/>
                  </a:lnTo>
                  <a:lnTo>
                    <a:pt x="134240" y="15838"/>
                  </a:lnTo>
                  <a:lnTo>
                    <a:pt x="129335" y="15676"/>
                  </a:lnTo>
                  <a:lnTo>
                    <a:pt x="124458" y="14743"/>
                  </a:lnTo>
                  <a:lnTo>
                    <a:pt x="118219" y="14667"/>
                  </a:lnTo>
                  <a:lnTo>
                    <a:pt x="113751" y="11542"/>
                  </a:lnTo>
                  <a:lnTo>
                    <a:pt x="110399" y="7266"/>
                  </a:lnTo>
                  <a:lnTo>
                    <a:pt x="84824" y="7275"/>
                  </a:lnTo>
                  <a:lnTo>
                    <a:pt x="40962" y="7304"/>
                  </a:lnTo>
                  <a:lnTo>
                    <a:pt x="36066" y="7589"/>
                  </a:lnTo>
                  <a:lnTo>
                    <a:pt x="31980" y="4799"/>
                  </a:lnTo>
                  <a:lnTo>
                    <a:pt x="28417" y="751"/>
                  </a:lnTo>
                  <a:lnTo>
                    <a:pt x="23541" y="-97"/>
                  </a:lnTo>
                  <a:lnTo>
                    <a:pt x="18644" y="1332"/>
                  </a:lnTo>
                  <a:lnTo>
                    <a:pt x="14406" y="4103"/>
                  </a:lnTo>
                  <a:lnTo>
                    <a:pt x="8882" y="4713"/>
                  </a:lnTo>
                  <a:lnTo>
                    <a:pt x="3081" y="3818"/>
                  </a:lnTo>
                  <a:lnTo>
                    <a:pt x="-158" y="10666"/>
                  </a:lnTo>
                  <a:lnTo>
                    <a:pt x="956" y="17391"/>
                  </a:lnTo>
                  <a:lnTo>
                    <a:pt x="4185" y="24287"/>
                  </a:lnTo>
                  <a:lnTo>
                    <a:pt x="9729" y="31116"/>
                  </a:lnTo>
                  <a:lnTo>
                    <a:pt x="12091" y="35279"/>
                  </a:lnTo>
                  <a:lnTo>
                    <a:pt x="15854" y="41251"/>
                  </a:lnTo>
                  <a:lnTo>
                    <a:pt x="19550" y="48995"/>
                  </a:lnTo>
                  <a:lnTo>
                    <a:pt x="21645" y="54129"/>
                  </a:lnTo>
                  <a:lnTo>
                    <a:pt x="24903" y="59729"/>
                  </a:lnTo>
                  <a:lnTo>
                    <a:pt x="26969" y="66826"/>
                  </a:lnTo>
                  <a:lnTo>
                    <a:pt x="30303" y="72941"/>
                  </a:lnTo>
                  <a:lnTo>
                    <a:pt x="33084" y="76836"/>
                  </a:lnTo>
                  <a:lnTo>
                    <a:pt x="36933" y="83704"/>
                  </a:lnTo>
                  <a:lnTo>
                    <a:pt x="39904" y="88038"/>
                  </a:lnTo>
                  <a:lnTo>
                    <a:pt x="44353" y="94667"/>
                  </a:lnTo>
                  <a:lnTo>
                    <a:pt x="45905" y="101592"/>
                  </a:lnTo>
                  <a:lnTo>
                    <a:pt x="44886" y="106583"/>
                  </a:lnTo>
                  <a:lnTo>
                    <a:pt x="45572" y="112060"/>
                  </a:lnTo>
                  <a:lnTo>
                    <a:pt x="45743" y="117451"/>
                  </a:lnTo>
                  <a:lnTo>
                    <a:pt x="45762" y="122509"/>
                  </a:lnTo>
                  <a:lnTo>
                    <a:pt x="45457" y="127681"/>
                  </a:lnTo>
                  <a:lnTo>
                    <a:pt x="47477" y="133034"/>
                  </a:lnTo>
                  <a:lnTo>
                    <a:pt x="50134" y="138463"/>
                  </a:lnTo>
                  <a:lnTo>
                    <a:pt x="51773" y="143911"/>
                  </a:lnTo>
                  <a:lnTo>
                    <a:pt x="50639" y="149093"/>
                  </a:lnTo>
                  <a:lnTo>
                    <a:pt x="51144" y="154341"/>
                  </a:lnTo>
                  <a:lnTo>
                    <a:pt x="52344" y="159437"/>
                  </a:lnTo>
                  <a:lnTo>
                    <a:pt x="53306" y="164180"/>
                  </a:lnTo>
                  <a:lnTo>
                    <a:pt x="55801" y="168810"/>
                  </a:lnTo>
                  <a:lnTo>
                    <a:pt x="55754" y="175296"/>
                  </a:lnTo>
                  <a:lnTo>
                    <a:pt x="57687" y="180144"/>
                  </a:lnTo>
                  <a:lnTo>
                    <a:pt x="59173" y="186021"/>
                  </a:lnTo>
                  <a:lnTo>
                    <a:pt x="62564" y="191317"/>
                  </a:lnTo>
                  <a:lnTo>
                    <a:pt x="65155" y="196185"/>
                  </a:lnTo>
                  <a:lnTo>
                    <a:pt x="67841" y="200156"/>
                  </a:lnTo>
                  <a:lnTo>
                    <a:pt x="73194" y="205290"/>
                  </a:lnTo>
                  <a:lnTo>
                    <a:pt x="76509" y="208815"/>
                  </a:lnTo>
                  <a:lnTo>
                    <a:pt x="81481" y="206681"/>
                  </a:lnTo>
                  <a:lnTo>
                    <a:pt x="83691" y="202195"/>
                  </a:lnTo>
                  <a:lnTo>
                    <a:pt x="87244" y="198794"/>
                  </a:lnTo>
                  <a:lnTo>
                    <a:pt x="90444" y="202471"/>
                  </a:lnTo>
                  <a:lnTo>
                    <a:pt x="92939" y="207376"/>
                  </a:lnTo>
                  <a:lnTo>
                    <a:pt x="96454" y="210748"/>
                  </a:lnTo>
                  <a:lnTo>
                    <a:pt x="102064" y="212177"/>
                  </a:lnTo>
                  <a:lnTo>
                    <a:pt x="106331" y="214815"/>
                  </a:lnTo>
                  <a:lnTo>
                    <a:pt x="111218" y="214425"/>
                  </a:lnTo>
                  <a:lnTo>
                    <a:pt x="116085" y="213625"/>
                  </a:lnTo>
                  <a:lnTo>
                    <a:pt x="120667" y="215339"/>
                  </a:lnTo>
                  <a:close/>
                </a:path>
              </a:pathLst>
            </a:custGeom>
            <a:solidFill>
              <a:srgbClr val="768EEB"/>
            </a:solidFill>
            <a:ln w="0" cap="flat">
              <a:solidFill>
                <a:srgbClr val="768EEB"/>
              </a:solidFill>
              <a:prstDash val="solid"/>
              <a:miter/>
            </a:ln>
          </p:spPr>
          <p:txBody>
            <a:bodyPr rtlCol="0" anchor="ctr"/>
            <a:lstStyle/>
            <a:p>
              <a:endParaRPr lang="de-DE"/>
            </a:p>
          </p:txBody>
        </p:sp>
        <p:sp>
          <p:nvSpPr>
            <p:cNvPr id="152" name="Freihandform: Form 151">
              <a:extLst>
                <a:ext uri="{FF2B5EF4-FFF2-40B4-BE49-F238E27FC236}">
                  <a16:creationId xmlns:a16="http://schemas.microsoft.com/office/drawing/2014/main" id="{D6C6A731-36BA-456B-4550-F3CD9586F3CC}"/>
                </a:ext>
              </a:extLst>
            </p:cNvPr>
            <p:cNvSpPr/>
            <p:nvPr/>
          </p:nvSpPr>
          <p:spPr>
            <a:xfrm>
              <a:off x="8442445" y="4218439"/>
              <a:ext cx="13820" cy="26906"/>
            </a:xfrm>
            <a:custGeom>
              <a:avLst/>
              <a:gdLst>
                <a:gd name="connsiteX0" fmla="*/ 575 w 11429"/>
                <a:gd name="connsiteY0" fmla="*/ 22153 h 22250"/>
                <a:gd name="connsiteX1" fmla="*/ 5566 w 11429"/>
                <a:gd name="connsiteY1" fmla="*/ 21553 h 22250"/>
                <a:gd name="connsiteX2" fmla="*/ 9786 w 11429"/>
                <a:gd name="connsiteY2" fmla="*/ 18667 h 22250"/>
                <a:gd name="connsiteX3" fmla="*/ 11101 w 11429"/>
                <a:gd name="connsiteY3" fmla="*/ 14076 h 22250"/>
                <a:gd name="connsiteX4" fmla="*/ 10510 w 11429"/>
                <a:gd name="connsiteY4" fmla="*/ 9314 h 22250"/>
                <a:gd name="connsiteX5" fmla="*/ 11272 w 11429"/>
                <a:gd name="connsiteY5" fmla="*/ 4475 h 22250"/>
                <a:gd name="connsiteX6" fmla="*/ 8700 w 11429"/>
                <a:gd name="connsiteY6" fmla="*/ 455 h 22250"/>
                <a:gd name="connsiteX7" fmla="*/ 3909 w 11429"/>
                <a:gd name="connsiteY7" fmla="*/ -97 h 22250"/>
                <a:gd name="connsiteX8" fmla="*/ 2213 w 11429"/>
                <a:gd name="connsiteY8" fmla="*/ 4399 h 22250"/>
                <a:gd name="connsiteX9" fmla="*/ 1813 w 11429"/>
                <a:gd name="connsiteY9" fmla="*/ 9371 h 22250"/>
                <a:gd name="connsiteX10" fmla="*/ 4804 w 11429"/>
                <a:gd name="connsiteY10" fmla="*/ 13105 h 22250"/>
                <a:gd name="connsiteX11" fmla="*/ 1499 w 11429"/>
                <a:gd name="connsiteY11" fmla="*/ 16676 h 22250"/>
                <a:gd name="connsiteX12" fmla="*/ -158 w 11429"/>
                <a:gd name="connsiteY12" fmla="*/ 21182 h 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9" h="22250">
                  <a:moveTo>
                    <a:pt x="575" y="22153"/>
                  </a:moveTo>
                  <a:lnTo>
                    <a:pt x="5566" y="21553"/>
                  </a:lnTo>
                  <a:lnTo>
                    <a:pt x="9786" y="18667"/>
                  </a:lnTo>
                  <a:lnTo>
                    <a:pt x="11101" y="14076"/>
                  </a:lnTo>
                  <a:lnTo>
                    <a:pt x="10510" y="9314"/>
                  </a:lnTo>
                  <a:lnTo>
                    <a:pt x="11272" y="4475"/>
                  </a:lnTo>
                  <a:lnTo>
                    <a:pt x="8700" y="455"/>
                  </a:lnTo>
                  <a:lnTo>
                    <a:pt x="3909" y="-97"/>
                  </a:lnTo>
                  <a:lnTo>
                    <a:pt x="2213" y="4399"/>
                  </a:lnTo>
                  <a:lnTo>
                    <a:pt x="1813" y="9371"/>
                  </a:lnTo>
                  <a:lnTo>
                    <a:pt x="4804" y="13105"/>
                  </a:lnTo>
                  <a:lnTo>
                    <a:pt x="1499" y="16676"/>
                  </a:lnTo>
                  <a:lnTo>
                    <a:pt x="-158" y="21182"/>
                  </a:lnTo>
                  <a:close/>
                </a:path>
              </a:pathLst>
            </a:custGeom>
            <a:solidFill>
              <a:srgbClr val="768EEB"/>
            </a:solidFill>
            <a:ln w="0" cap="flat">
              <a:solidFill>
                <a:srgbClr val="768EEB"/>
              </a:solidFill>
              <a:prstDash val="solid"/>
              <a:miter/>
            </a:ln>
          </p:spPr>
          <p:txBody>
            <a:bodyPr rtlCol="0" anchor="ctr"/>
            <a:lstStyle/>
            <a:p>
              <a:endParaRPr lang="de-DE"/>
            </a:p>
          </p:txBody>
        </p:sp>
        <p:sp>
          <p:nvSpPr>
            <p:cNvPr id="153" name="Freihandform: Form 152">
              <a:extLst>
                <a:ext uri="{FF2B5EF4-FFF2-40B4-BE49-F238E27FC236}">
                  <a16:creationId xmlns:a16="http://schemas.microsoft.com/office/drawing/2014/main" id="{426EA6FD-97E6-84D8-A62F-3B8D49DBC78E}"/>
                </a:ext>
              </a:extLst>
            </p:cNvPr>
            <p:cNvSpPr/>
            <p:nvPr/>
          </p:nvSpPr>
          <p:spPr>
            <a:xfrm>
              <a:off x="6353901" y="5102030"/>
              <a:ext cx="239827" cy="274427"/>
            </a:xfrm>
            <a:custGeom>
              <a:avLst/>
              <a:gdLst>
                <a:gd name="connsiteX0" fmla="*/ 32608 w 198329"/>
                <a:gd name="connsiteY0" fmla="*/ 226846 h 226942"/>
                <a:gd name="connsiteX1" fmla="*/ 39009 w 198329"/>
                <a:gd name="connsiteY1" fmla="*/ 225331 h 226942"/>
                <a:gd name="connsiteX2" fmla="*/ 41552 w 198329"/>
                <a:gd name="connsiteY2" fmla="*/ 220435 h 226942"/>
                <a:gd name="connsiteX3" fmla="*/ 46305 w 198329"/>
                <a:gd name="connsiteY3" fmla="*/ 215035 h 226942"/>
                <a:gd name="connsiteX4" fmla="*/ 52963 w 198329"/>
                <a:gd name="connsiteY4" fmla="*/ 212920 h 226942"/>
                <a:gd name="connsiteX5" fmla="*/ 54525 w 198329"/>
                <a:gd name="connsiteY5" fmla="*/ 207234 h 226942"/>
                <a:gd name="connsiteX6" fmla="*/ 59773 w 198329"/>
                <a:gd name="connsiteY6" fmla="*/ 209586 h 226942"/>
                <a:gd name="connsiteX7" fmla="*/ 65441 w 198329"/>
                <a:gd name="connsiteY7" fmla="*/ 212453 h 226942"/>
                <a:gd name="connsiteX8" fmla="*/ 75185 w 198329"/>
                <a:gd name="connsiteY8" fmla="*/ 212244 h 226942"/>
                <a:gd name="connsiteX9" fmla="*/ 79671 w 198329"/>
                <a:gd name="connsiteY9" fmla="*/ 214282 h 226942"/>
                <a:gd name="connsiteX10" fmla="*/ 83128 w 198329"/>
                <a:gd name="connsiteY10" fmla="*/ 218140 h 226942"/>
                <a:gd name="connsiteX11" fmla="*/ 84719 w 198329"/>
                <a:gd name="connsiteY11" fmla="*/ 222655 h 226942"/>
                <a:gd name="connsiteX12" fmla="*/ 89682 w 198329"/>
                <a:gd name="connsiteY12" fmla="*/ 218045 h 226942"/>
                <a:gd name="connsiteX13" fmla="*/ 92025 w 198329"/>
                <a:gd name="connsiteY13" fmla="*/ 212215 h 226942"/>
                <a:gd name="connsiteX14" fmla="*/ 96835 w 198329"/>
                <a:gd name="connsiteY14" fmla="*/ 211749 h 226942"/>
                <a:gd name="connsiteX15" fmla="*/ 111275 w 198329"/>
                <a:gd name="connsiteY15" fmla="*/ 210749 h 226942"/>
                <a:gd name="connsiteX16" fmla="*/ 113827 w 198329"/>
                <a:gd name="connsiteY16" fmla="*/ 215263 h 226942"/>
                <a:gd name="connsiteX17" fmla="*/ 120371 w 198329"/>
                <a:gd name="connsiteY17" fmla="*/ 194042 h 226942"/>
                <a:gd name="connsiteX18" fmla="*/ 120286 w 198329"/>
                <a:gd name="connsiteY18" fmla="*/ 185279 h 226942"/>
                <a:gd name="connsiteX19" fmla="*/ 125972 w 198329"/>
                <a:gd name="connsiteY19" fmla="*/ 176916 h 226942"/>
                <a:gd name="connsiteX20" fmla="*/ 129068 w 198329"/>
                <a:gd name="connsiteY20" fmla="*/ 168924 h 226942"/>
                <a:gd name="connsiteX21" fmla="*/ 147775 w 198329"/>
                <a:gd name="connsiteY21" fmla="*/ 165800 h 226942"/>
                <a:gd name="connsiteX22" fmla="*/ 158138 w 198329"/>
                <a:gd name="connsiteY22" fmla="*/ 162962 h 226942"/>
                <a:gd name="connsiteX23" fmla="*/ 173273 w 198329"/>
                <a:gd name="connsiteY23" fmla="*/ 162904 h 226942"/>
                <a:gd name="connsiteX24" fmla="*/ 186951 w 198329"/>
                <a:gd name="connsiteY24" fmla="*/ 171401 h 226942"/>
                <a:gd name="connsiteX25" fmla="*/ 188561 w 198329"/>
                <a:gd name="connsiteY25" fmla="*/ 177525 h 226942"/>
                <a:gd name="connsiteX26" fmla="*/ 192894 w 198329"/>
                <a:gd name="connsiteY26" fmla="*/ 175373 h 226942"/>
                <a:gd name="connsiteX27" fmla="*/ 188675 w 198329"/>
                <a:gd name="connsiteY27" fmla="*/ 171086 h 226942"/>
                <a:gd name="connsiteX28" fmla="*/ 194419 w 198329"/>
                <a:gd name="connsiteY28" fmla="*/ 158380 h 226942"/>
                <a:gd name="connsiteX29" fmla="*/ 195752 w 198329"/>
                <a:gd name="connsiteY29" fmla="*/ 152570 h 226942"/>
                <a:gd name="connsiteX30" fmla="*/ 198171 w 198329"/>
                <a:gd name="connsiteY30" fmla="*/ 144540 h 226942"/>
                <a:gd name="connsiteX31" fmla="*/ 195428 w 198329"/>
                <a:gd name="connsiteY31" fmla="*/ 137425 h 226942"/>
                <a:gd name="connsiteX32" fmla="*/ 194247 w 198329"/>
                <a:gd name="connsiteY32" fmla="*/ 132796 h 226942"/>
                <a:gd name="connsiteX33" fmla="*/ 189856 w 198329"/>
                <a:gd name="connsiteY33" fmla="*/ 130815 h 226942"/>
                <a:gd name="connsiteX34" fmla="*/ 185836 w 198329"/>
                <a:gd name="connsiteY34" fmla="*/ 127700 h 226942"/>
                <a:gd name="connsiteX35" fmla="*/ 183655 w 198329"/>
                <a:gd name="connsiteY35" fmla="*/ 123185 h 226942"/>
                <a:gd name="connsiteX36" fmla="*/ 183141 w 198329"/>
                <a:gd name="connsiteY36" fmla="*/ 118194 h 226942"/>
                <a:gd name="connsiteX37" fmla="*/ 185103 w 198329"/>
                <a:gd name="connsiteY37" fmla="*/ 113603 h 226942"/>
                <a:gd name="connsiteX38" fmla="*/ 166110 w 198329"/>
                <a:gd name="connsiteY38" fmla="*/ 110574 h 226942"/>
                <a:gd name="connsiteX39" fmla="*/ 154890 w 198329"/>
                <a:gd name="connsiteY39" fmla="*/ 110374 h 226942"/>
                <a:gd name="connsiteX40" fmla="*/ 154414 w 198329"/>
                <a:gd name="connsiteY40" fmla="*/ 103802 h 226942"/>
                <a:gd name="connsiteX41" fmla="*/ 153813 w 198329"/>
                <a:gd name="connsiteY41" fmla="*/ 96763 h 226942"/>
                <a:gd name="connsiteX42" fmla="*/ 148251 w 198329"/>
                <a:gd name="connsiteY42" fmla="*/ 90295 h 226942"/>
                <a:gd name="connsiteX43" fmla="*/ 153718 w 198329"/>
                <a:gd name="connsiteY43" fmla="*/ 90286 h 226942"/>
                <a:gd name="connsiteX44" fmla="*/ 153242 w 198329"/>
                <a:gd name="connsiteY44" fmla="*/ 82142 h 226942"/>
                <a:gd name="connsiteX45" fmla="*/ 151204 w 198329"/>
                <a:gd name="connsiteY45" fmla="*/ 77751 h 226942"/>
                <a:gd name="connsiteX46" fmla="*/ 150013 w 198329"/>
                <a:gd name="connsiteY46" fmla="*/ 73122 h 226942"/>
                <a:gd name="connsiteX47" fmla="*/ 150051 w 198329"/>
                <a:gd name="connsiteY47" fmla="*/ 68340 h 226942"/>
                <a:gd name="connsiteX48" fmla="*/ 145041 w 198329"/>
                <a:gd name="connsiteY48" fmla="*/ 66140 h 226942"/>
                <a:gd name="connsiteX49" fmla="*/ 141012 w 198329"/>
                <a:gd name="connsiteY49" fmla="*/ 63501 h 226942"/>
                <a:gd name="connsiteX50" fmla="*/ 136173 w 198329"/>
                <a:gd name="connsiteY50" fmla="*/ 62730 h 226942"/>
                <a:gd name="connsiteX51" fmla="*/ 131220 w 198329"/>
                <a:gd name="connsiteY51" fmla="*/ 63063 h 226942"/>
                <a:gd name="connsiteX52" fmla="*/ 126534 w 198329"/>
                <a:gd name="connsiteY52" fmla="*/ 62025 h 226942"/>
                <a:gd name="connsiteX53" fmla="*/ 122810 w 198329"/>
                <a:gd name="connsiteY53" fmla="*/ 58958 h 226942"/>
                <a:gd name="connsiteX54" fmla="*/ 118447 w 198329"/>
                <a:gd name="connsiteY54" fmla="*/ 56872 h 226942"/>
                <a:gd name="connsiteX55" fmla="*/ 114218 w 198329"/>
                <a:gd name="connsiteY55" fmla="*/ 54662 h 226942"/>
                <a:gd name="connsiteX56" fmla="*/ 109913 w 198329"/>
                <a:gd name="connsiteY56" fmla="*/ 52424 h 226942"/>
                <a:gd name="connsiteX57" fmla="*/ 106522 w 198329"/>
                <a:gd name="connsiteY57" fmla="*/ 49042 h 226942"/>
                <a:gd name="connsiteX58" fmla="*/ 101731 w 198329"/>
                <a:gd name="connsiteY58" fmla="*/ 48595 h 226942"/>
                <a:gd name="connsiteX59" fmla="*/ 97845 w 198329"/>
                <a:gd name="connsiteY59" fmla="*/ 45594 h 226942"/>
                <a:gd name="connsiteX60" fmla="*/ 92844 w 198329"/>
                <a:gd name="connsiteY60" fmla="*/ 46223 h 226942"/>
                <a:gd name="connsiteX61" fmla="*/ 87939 w 198329"/>
                <a:gd name="connsiteY61" fmla="*/ 45385 h 226942"/>
                <a:gd name="connsiteX62" fmla="*/ 83433 w 198329"/>
                <a:gd name="connsiteY62" fmla="*/ 43813 h 226942"/>
                <a:gd name="connsiteX63" fmla="*/ 79900 w 198329"/>
                <a:gd name="connsiteY63" fmla="*/ 40613 h 226942"/>
                <a:gd name="connsiteX64" fmla="*/ 75994 w 198329"/>
                <a:gd name="connsiteY64" fmla="*/ 37508 h 226942"/>
                <a:gd name="connsiteX65" fmla="*/ 73756 w 198329"/>
                <a:gd name="connsiteY65" fmla="*/ 33222 h 226942"/>
                <a:gd name="connsiteX66" fmla="*/ 70803 w 198329"/>
                <a:gd name="connsiteY66" fmla="*/ 29383 h 226942"/>
                <a:gd name="connsiteX67" fmla="*/ 69117 w 198329"/>
                <a:gd name="connsiteY67" fmla="*/ 24430 h 226942"/>
                <a:gd name="connsiteX68" fmla="*/ 70546 w 198329"/>
                <a:gd name="connsiteY68" fmla="*/ 19848 h 226942"/>
                <a:gd name="connsiteX69" fmla="*/ 69279 w 198329"/>
                <a:gd name="connsiteY69" fmla="*/ 15143 h 226942"/>
                <a:gd name="connsiteX70" fmla="*/ 68613 w 198329"/>
                <a:gd name="connsiteY70" fmla="*/ 10304 h 226942"/>
                <a:gd name="connsiteX71" fmla="*/ 70108 w 198329"/>
                <a:gd name="connsiteY71" fmla="*/ 5704 h 226942"/>
                <a:gd name="connsiteX72" fmla="*/ 69803 w 198329"/>
                <a:gd name="connsiteY72" fmla="*/ 817 h 226942"/>
                <a:gd name="connsiteX73" fmla="*/ 64650 w 198329"/>
                <a:gd name="connsiteY73" fmla="*/ 1141 h 226942"/>
                <a:gd name="connsiteX74" fmla="*/ 59907 w 198329"/>
                <a:gd name="connsiteY74" fmla="*/ -97 h 226942"/>
                <a:gd name="connsiteX75" fmla="*/ 55030 w 198329"/>
                <a:gd name="connsiteY75" fmla="*/ 1132 h 226942"/>
                <a:gd name="connsiteX76" fmla="*/ 50220 w 198329"/>
                <a:gd name="connsiteY76" fmla="*/ 1951 h 226942"/>
                <a:gd name="connsiteX77" fmla="*/ 45771 w 198329"/>
                <a:gd name="connsiteY77" fmla="*/ 4256 h 226942"/>
                <a:gd name="connsiteX78" fmla="*/ 42047 w 198329"/>
                <a:gd name="connsiteY78" fmla="*/ 7247 h 226942"/>
                <a:gd name="connsiteX79" fmla="*/ 37599 w 198329"/>
                <a:gd name="connsiteY79" fmla="*/ 9495 h 226942"/>
                <a:gd name="connsiteX80" fmla="*/ 33456 w 198329"/>
                <a:gd name="connsiteY80" fmla="*/ 11962 h 226942"/>
                <a:gd name="connsiteX81" fmla="*/ 30293 w 198329"/>
                <a:gd name="connsiteY81" fmla="*/ 15838 h 226942"/>
                <a:gd name="connsiteX82" fmla="*/ 25579 w 198329"/>
                <a:gd name="connsiteY82" fmla="*/ 14915 h 226942"/>
                <a:gd name="connsiteX83" fmla="*/ 22216 w 198329"/>
                <a:gd name="connsiteY83" fmla="*/ 18372 h 226942"/>
                <a:gd name="connsiteX84" fmla="*/ 18787 w 198329"/>
                <a:gd name="connsiteY84" fmla="*/ 21677 h 226942"/>
                <a:gd name="connsiteX85" fmla="*/ 13625 w 198329"/>
                <a:gd name="connsiteY85" fmla="*/ 23201 h 226942"/>
                <a:gd name="connsiteX86" fmla="*/ 9548 w 198329"/>
                <a:gd name="connsiteY86" fmla="*/ 20601 h 226942"/>
                <a:gd name="connsiteX87" fmla="*/ 4652 w 198329"/>
                <a:gd name="connsiteY87" fmla="*/ 19820 h 226942"/>
                <a:gd name="connsiteX88" fmla="*/ -158 w 198329"/>
                <a:gd name="connsiteY88" fmla="*/ 19934 h 226942"/>
                <a:gd name="connsiteX89" fmla="*/ 2509 w 198329"/>
                <a:gd name="connsiteY89" fmla="*/ 24935 h 226942"/>
                <a:gd name="connsiteX90" fmla="*/ 9405 w 198329"/>
                <a:gd name="connsiteY90" fmla="*/ 36127 h 226942"/>
                <a:gd name="connsiteX91" fmla="*/ 14672 w 198329"/>
                <a:gd name="connsiteY91" fmla="*/ 46023 h 226942"/>
                <a:gd name="connsiteX92" fmla="*/ 12158 w 198329"/>
                <a:gd name="connsiteY92" fmla="*/ 50405 h 226942"/>
                <a:gd name="connsiteX93" fmla="*/ 11405 w 198329"/>
                <a:gd name="connsiteY93" fmla="*/ 55348 h 226942"/>
                <a:gd name="connsiteX94" fmla="*/ 10634 w 198329"/>
                <a:gd name="connsiteY94" fmla="*/ 62368 h 226942"/>
                <a:gd name="connsiteX95" fmla="*/ 7805 w 198329"/>
                <a:gd name="connsiteY95" fmla="*/ 66207 h 226942"/>
                <a:gd name="connsiteX96" fmla="*/ 9272 w 198329"/>
                <a:gd name="connsiteY96" fmla="*/ 71131 h 226942"/>
                <a:gd name="connsiteX97" fmla="*/ 11758 w 198329"/>
                <a:gd name="connsiteY97" fmla="*/ 75293 h 226942"/>
                <a:gd name="connsiteX98" fmla="*/ 6367 w 198329"/>
                <a:gd name="connsiteY98" fmla="*/ 80447 h 226942"/>
                <a:gd name="connsiteX99" fmla="*/ 3090 w 198329"/>
                <a:gd name="connsiteY99" fmla="*/ 85180 h 226942"/>
                <a:gd name="connsiteX100" fmla="*/ 4328 w 198329"/>
                <a:gd name="connsiteY100" fmla="*/ 90505 h 226942"/>
                <a:gd name="connsiteX101" fmla="*/ 5071 w 198329"/>
                <a:gd name="connsiteY101" fmla="*/ 96191 h 226942"/>
                <a:gd name="connsiteX102" fmla="*/ 5671 w 198329"/>
                <a:gd name="connsiteY102" fmla="*/ 108679 h 226942"/>
                <a:gd name="connsiteX103" fmla="*/ 12301 w 198329"/>
                <a:gd name="connsiteY103" fmla="*/ 111488 h 226942"/>
                <a:gd name="connsiteX104" fmla="*/ 8253 w 198329"/>
                <a:gd name="connsiteY104" fmla="*/ 115660 h 226942"/>
                <a:gd name="connsiteX105" fmla="*/ 4500 w 198329"/>
                <a:gd name="connsiteY105" fmla="*/ 120871 h 226942"/>
                <a:gd name="connsiteX106" fmla="*/ 1756 w 198329"/>
                <a:gd name="connsiteY106" fmla="*/ 124928 h 226942"/>
                <a:gd name="connsiteX107" fmla="*/ 1175 w 198329"/>
                <a:gd name="connsiteY107" fmla="*/ 133501 h 226942"/>
                <a:gd name="connsiteX108" fmla="*/ 3852 w 198329"/>
                <a:gd name="connsiteY108" fmla="*/ 137663 h 226942"/>
                <a:gd name="connsiteX109" fmla="*/ 7481 w 198329"/>
                <a:gd name="connsiteY109" fmla="*/ 141006 h 226942"/>
                <a:gd name="connsiteX110" fmla="*/ 8110 w 198329"/>
                <a:gd name="connsiteY110" fmla="*/ 145807 h 226942"/>
                <a:gd name="connsiteX111" fmla="*/ 8805 w 198329"/>
                <a:gd name="connsiteY111" fmla="*/ 150827 h 226942"/>
                <a:gd name="connsiteX112" fmla="*/ 10224 w 198329"/>
                <a:gd name="connsiteY112" fmla="*/ 155513 h 226942"/>
                <a:gd name="connsiteX113" fmla="*/ 12529 w 198329"/>
                <a:gd name="connsiteY113" fmla="*/ 159704 h 226942"/>
                <a:gd name="connsiteX114" fmla="*/ 16482 w 198329"/>
                <a:gd name="connsiteY114" fmla="*/ 163000 h 226942"/>
                <a:gd name="connsiteX115" fmla="*/ 16244 w 198329"/>
                <a:gd name="connsiteY115" fmla="*/ 168248 h 226942"/>
                <a:gd name="connsiteX116" fmla="*/ 16482 w 198329"/>
                <a:gd name="connsiteY116" fmla="*/ 173410 h 226942"/>
                <a:gd name="connsiteX117" fmla="*/ 12853 w 198329"/>
                <a:gd name="connsiteY117" fmla="*/ 176725 h 226942"/>
                <a:gd name="connsiteX118" fmla="*/ 14529 w 198329"/>
                <a:gd name="connsiteY118" fmla="*/ 181316 h 226942"/>
                <a:gd name="connsiteX119" fmla="*/ 16901 w 198329"/>
                <a:gd name="connsiteY119" fmla="*/ 185955 h 226942"/>
                <a:gd name="connsiteX120" fmla="*/ 16320 w 198329"/>
                <a:gd name="connsiteY120" fmla="*/ 190727 h 226942"/>
                <a:gd name="connsiteX121" fmla="*/ 20568 w 198329"/>
                <a:gd name="connsiteY121" fmla="*/ 194727 h 226942"/>
                <a:gd name="connsiteX122" fmla="*/ 22473 w 198329"/>
                <a:gd name="connsiteY122" fmla="*/ 203729 h 226942"/>
                <a:gd name="connsiteX123" fmla="*/ 24416 w 198329"/>
                <a:gd name="connsiteY123" fmla="*/ 208148 h 226942"/>
                <a:gd name="connsiteX124" fmla="*/ 26464 w 198329"/>
                <a:gd name="connsiteY124" fmla="*/ 212701 h 226942"/>
                <a:gd name="connsiteX125" fmla="*/ 26560 w 198329"/>
                <a:gd name="connsiteY125" fmla="*/ 217473 h 226942"/>
                <a:gd name="connsiteX126" fmla="*/ 27455 w 198329"/>
                <a:gd name="connsiteY126" fmla="*/ 222178 h 226942"/>
                <a:gd name="connsiteX127" fmla="*/ 32608 w 198329"/>
                <a:gd name="connsiteY127" fmla="*/ 226846 h 22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98329" h="226942">
                  <a:moveTo>
                    <a:pt x="32608" y="226846"/>
                  </a:moveTo>
                  <a:lnTo>
                    <a:pt x="39009" y="225331"/>
                  </a:lnTo>
                  <a:lnTo>
                    <a:pt x="41552" y="220435"/>
                  </a:lnTo>
                  <a:lnTo>
                    <a:pt x="46305" y="215035"/>
                  </a:lnTo>
                  <a:lnTo>
                    <a:pt x="52963" y="212920"/>
                  </a:lnTo>
                  <a:lnTo>
                    <a:pt x="54525" y="207234"/>
                  </a:lnTo>
                  <a:lnTo>
                    <a:pt x="59773" y="209586"/>
                  </a:lnTo>
                  <a:lnTo>
                    <a:pt x="65441" y="212453"/>
                  </a:lnTo>
                  <a:lnTo>
                    <a:pt x="75185" y="212244"/>
                  </a:lnTo>
                  <a:lnTo>
                    <a:pt x="79671" y="214282"/>
                  </a:lnTo>
                  <a:lnTo>
                    <a:pt x="83128" y="218140"/>
                  </a:lnTo>
                  <a:lnTo>
                    <a:pt x="84719" y="222655"/>
                  </a:lnTo>
                  <a:lnTo>
                    <a:pt x="89682" y="218045"/>
                  </a:lnTo>
                  <a:lnTo>
                    <a:pt x="92025" y="212215"/>
                  </a:lnTo>
                  <a:lnTo>
                    <a:pt x="96835" y="211749"/>
                  </a:lnTo>
                  <a:lnTo>
                    <a:pt x="111275" y="210749"/>
                  </a:lnTo>
                  <a:lnTo>
                    <a:pt x="113827" y="215263"/>
                  </a:lnTo>
                  <a:lnTo>
                    <a:pt x="120371" y="194042"/>
                  </a:lnTo>
                  <a:lnTo>
                    <a:pt x="120286" y="185279"/>
                  </a:lnTo>
                  <a:lnTo>
                    <a:pt x="125972" y="176916"/>
                  </a:lnTo>
                  <a:lnTo>
                    <a:pt x="129068" y="168924"/>
                  </a:lnTo>
                  <a:lnTo>
                    <a:pt x="147775" y="165800"/>
                  </a:lnTo>
                  <a:lnTo>
                    <a:pt x="158138" y="162962"/>
                  </a:lnTo>
                  <a:lnTo>
                    <a:pt x="173273" y="162904"/>
                  </a:lnTo>
                  <a:lnTo>
                    <a:pt x="186951" y="171401"/>
                  </a:lnTo>
                  <a:lnTo>
                    <a:pt x="188561" y="177525"/>
                  </a:lnTo>
                  <a:lnTo>
                    <a:pt x="192894" y="175373"/>
                  </a:lnTo>
                  <a:lnTo>
                    <a:pt x="188675" y="171086"/>
                  </a:lnTo>
                  <a:lnTo>
                    <a:pt x="194419" y="158380"/>
                  </a:lnTo>
                  <a:lnTo>
                    <a:pt x="195752" y="152570"/>
                  </a:lnTo>
                  <a:lnTo>
                    <a:pt x="198171" y="144540"/>
                  </a:lnTo>
                  <a:lnTo>
                    <a:pt x="195428" y="137425"/>
                  </a:lnTo>
                  <a:lnTo>
                    <a:pt x="194247" y="132796"/>
                  </a:lnTo>
                  <a:lnTo>
                    <a:pt x="189856" y="130815"/>
                  </a:lnTo>
                  <a:lnTo>
                    <a:pt x="185836" y="127700"/>
                  </a:lnTo>
                  <a:lnTo>
                    <a:pt x="183655" y="123185"/>
                  </a:lnTo>
                  <a:lnTo>
                    <a:pt x="183141" y="118194"/>
                  </a:lnTo>
                  <a:lnTo>
                    <a:pt x="185103" y="113603"/>
                  </a:lnTo>
                  <a:lnTo>
                    <a:pt x="166110" y="110574"/>
                  </a:lnTo>
                  <a:lnTo>
                    <a:pt x="154890" y="110374"/>
                  </a:lnTo>
                  <a:lnTo>
                    <a:pt x="154414" y="103802"/>
                  </a:lnTo>
                  <a:lnTo>
                    <a:pt x="153813" y="96763"/>
                  </a:lnTo>
                  <a:lnTo>
                    <a:pt x="148251" y="90295"/>
                  </a:lnTo>
                  <a:lnTo>
                    <a:pt x="153718" y="90286"/>
                  </a:lnTo>
                  <a:lnTo>
                    <a:pt x="153242" y="82142"/>
                  </a:lnTo>
                  <a:lnTo>
                    <a:pt x="151204" y="77751"/>
                  </a:lnTo>
                  <a:lnTo>
                    <a:pt x="150013" y="73122"/>
                  </a:lnTo>
                  <a:lnTo>
                    <a:pt x="150051" y="68340"/>
                  </a:lnTo>
                  <a:lnTo>
                    <a:pt x="145041" y="66140"/>
                  </a:lnTo>
                  <a:lnTo>
                    <a:pt x="141012" y="63501"/>
                  </a:lnTo>
                  <a:lnTo>
                    <a:pt x="136173" y="62730"/>
                  </a:lnTo>
                  <a:lnTo>
                    <a:pt x="131220" y="63063"/>
                  </a:lnTo>
                  <a:lnTo>
                    <a:pt x="126534" y="62025"/>
                  </a:lnTo>
                  <a:lnTo>
                    <a:pt x="122810" y="58958"/>
                  </a:lnTo>
                  <a:lnTo>
                    <a:pt x="118447" y="56872"/>
                  </a:lnTo>
                  <a:lnTo>
                    <a:pt x="114218" y="54662"/>
                  </a:lnTo>
                  <a:lnTo>
                    <a:pt x="109913" y="52424"/>
                  </a:lnTo>
                  <a:lnTo>
                    <a:pt x="106522" y="49042"/>
                  </a:lnTo>
                  <a:lnTo>
                    <a:pt x="101731" y="48595"/>
                  </a:lnTo>
                  <a:lnTo>
                    <a:pt x="97845" y="45594"/>
                  </a:lnTo>
                  <a:lnTo>
                    <a:pt x="92844" y="46223"/>
                  </a:lnTo>
                  <a:lnTo>
                    <a:pt x="87939" y="45385"/>
                  </a:lnTo>
                  <a:lnTo>
                    <a:pt x="83433" y="43813"/>
                  </a:lnTo>
                  <a:lnTo>
                    <a:pt x="79900" y="40613"/>
                  </a:lnTo>
                  <a:lnTo>
                    <a:pt x="75994" y="37508"/>
                  </a:lnTo>
                  <a:lnTo>
                    <a:pt x="73756" y="33222"/>
                  </a:lnTo>
                  <a:lnTo>
                    <a:pt x="70803" y="29383"/>
                  </a:lnTo>
                  <a:lnTo>
                    <a:pt x="69117" y="24430"/>
                  </a:lnTo>
                  <a:lnTo>
                    <a:pt x="70546" y="19848"/>
                  </a:lnTo>
                  <a:lnTo>
                    <a:pt x="69279" y="15143"/>
                  </a:lnTo>
                  <a:lnTo>
                    <a:pt x="68613" y="10304"/>
                  </a:lnTo>
                  <a:lnTo>
                    <a:pt x="70108" y="5704"/>
                  </a:lnTo>
                  <a:lnTo>
                    <a:pt x="69803" y="817"/>
                  </a:lnTo>
                  <a:lnTo>
                    <a:pt x="64650" y="1141"/>
                  </a:lnTo>
                  <a:lnTo>
                    <a:pt x="59907" y="-97"/>
                  </a:lnTo>
                  <a:lnTo>
                    <a:pt x="55030" y="1132"/>
                  </a:lnTo>
                  <a:lnTo>
                    <a:pt x="50220" y="1951"/>
                  </a:lnTo>
                  <a:lnTo>
                    <a:pt x="45771" y="4256"/>
                  </a:lnTo>
                  <a:lnTo>
                    <a:pt x="42047" y="7247"/>
                  </a:lnTo>
                  <a:lnTo>
                    <a:pt x="37599" y="9495"/>
                  </a:lnTo>
                  <a:lnTo>
                    <a:pt x="33456" y="11962"/>
                  </a:lnTo>
                  <a:lnTo>
                    <a:pt x="30293" y="15838"/>
                  </a:lnTo>
                  <a:lnTo>
                    <a:pt x="25579" y="14915"/>
                  </a:lnTo>
                  <a:lnTo>
                    <a:pt x="22216" y="18372"/>
                  </a:lnTo>
                  <a:lnTo>
                    <a:pt x="18787" y="21677"/>
                  </a:lnTo>
                  <a:lnTo>
                    <a:pt x="13625" y="23201"/>
                  </a:lnTo>
                  <a:lnTo>
                    <a:pt x="9548" y="20601"/>
                  </a:lnTo>
                  <a:lnTo>
                    <a:pt x="4652" y="19820"/>
                  </a:lnTo>
                  <a:lnTo>
                    <a:pt x="-158" y="19934"/>
                  </a:lnTo>
                  <a:lnTo>
                    <a:pt x="2509" y="24935"/>
                  </a:lnTo>
                  <a:lnTo>
                    <a:pt x="9405" y="36127"/>
                  </a:lnTo>
                  <a:lnTo>
                    <a:pt x="14672" y="46023"/>
                  </a:lnTo>
                  <a:lnTo>
                    <a:pt x="12158" y="50405"/>
                  </a:lnTo>
                  <a:lnTo>
                    <a:pt x="11405" y="55348"/>
                  </a:lnTo>
                  <a:lnTo>
                    <a:pt x="10634" y="62368"/>
                  </a:lnTo>
                  <a:lnTo>
                    <a:pt x="7805" y="66207"/>
                  </a:lnTo>
                  <a:lnTo>
                    <a:pt x="9272" y="71131"/>
                  </a:lnTo>
                  <a:lnTo>
                    <a:pt x="11758" y="75293"/>
                  </a:lnTo>
                  <a:lnTo>
                    <a:pt x="6367" y="80447"/>
                  </a:lnTo>
                  <a:lnTo>
                    <a:pt x="3090" y="85180"/>
                  </a:lnTo>
                  <a:lnTo>
                    <a:pt x="4328" y="90505"/>
                  </a:lnTo>
                  <a:lnTo>
                    <a:pt x="5071" y="96191"/>
                  </a:lnTo>
                  <a:lnTo>
                    <a:pt x="5671" y="108679"/>
                  </a:lnTo>
                  <a:lnTo>
                    <a:pt x="12301" y="111488"/>
                  </a:lnTo>
                  <a:lnTo>
                    <a:pt x="8253" y="115660"/>
                  </a:lnTo>
                  <a:lnTo>
                    <a:pt x="4500" y="120871"/>
                  </a:lnTo>
                  <a:lnTo>
                    <a:pt x="1756" y="124928"/>
                  </a:lnTo>
                  <a:lnTo>
                    <a:pt x="1175" y="133501"/>
                  </a:lnTo>
                  <a:lnTo>
                    <a:pt x="3852" y="137663"/>
                  </a:lnTo>
                  <a:lnTo>
                    <a:pt x="7481" y="141006"/>
                  </a:lnTo>
                  <a:lnTo>
                    <a:pt x="8110" y="145807"/>
                  </a:lnTo>
                  <a:lnTo>
                    <a:pt x="8805" y="150827"/>
                  </a:lnTo>
                  <a:lnTo>
                    <a:pt x="10224" y="155513"/>
                  </a:lnTo>
                  <a:lnTo>
                    <a:pt x="12529" y="159704"/>
                  </a:lnTo>
                  <a:lnTo>
                    <a:pt x="16482" y="163000"/>
                  </a:lnTo>
                  <a:lnTo>
                    <a:pt x="16244" y="168248"/>
                  </a:lnTo>
                  <a:lnTo>
                    <a:pt x="16482" y="173410"/>
                  </a:lnTo>
                  <a:lnTo>
                    <a:pt x="12853" y="176725"/>
                  </a:lnTo>
                  <a:lnTo>
                    <a:pt x="14529" y="181316"/>
                  </a:lnTo>
                  <a:lnTo>
                    <a:pt x="16901" y="185955"/>
                  </a:lnTo>
                  <a:lnTo>
                    <a:pt x="16320" y="190727"/>
                  </a:lnTo>
                  <a:lnTo>
                    <a:pt x="20568" y="194727"/>
                  </a:lnTo>
                  <a:lnTo>
                    <a:pt x="22473" y="203729"/>
                  </a:lnTo>
                  <a:lnTo>
                    <a:pt x="24416" y="208148"/>
                  </a:lnTo>
                  <a:lnTo>
                    <a:pt x="26464" y="212701"/>
                  </a:lnTo>
                  <a:lnTo>
                    <a:pt x="26560" y="217473"/>
                  </a:lnTo>
                  <a:lnTo>
                    <a:pt x="27455" y="222178"/>
                  </a:lnTo>
                  <a:lnTo>
                    <a:pt x="32608" y="226846"/>
                  </a:lnTo>
                  <a:close/>
                </a:path>
              </a:pathLst>
            </a:custGeom>
            <a:solidFill>
              <a:schemeClr val="bg1"/>
            </a:solidFill>
            <a:ln w="0" cap="flat">
              <a:solidFill>
                <a:schemeClr val="bg1"/>
              </a:solidFill>
              <a:prstDash val="solid"/>
              <a:miter/>
            </a:ln>
          </p:spPr>
          <p:txBody>
            <a:bodyPr rtlCol="0" anchor="ctr"/>
            <a:lstStyle/>
            <a:p>
              <a:endParaRPr lang="de-DE"/>
            </a:p>
          </p:txBody>
        </p:sp>
        <p:sp>
          <p:nvSpPr>
            <p:cNvPr id="154" name="Freihandform: Form 153">
              <a:extLst>
                <a:ext uri="{FF2B5EF4-FFF2-40B4-BE49-F238E27FC236}">
                  <a16:creationId xmlns:a16="http://schemas.microsoft.com/office/drawing/2014/main" id="{60058916-A8B8-EE68-45E0-63FF6096ADCB}"/>
                </a:ext>
              </a:extLst>
            </p:cNvPr>
            <p:cNvSpPr/>
            <p:nvPr/>
          </p:nvSpPr>
          <p:spPr>
            <a:xfrm>
              <a:off x="8360702" y="5438884"/>
              <a:ext cx="26837" cy="35198"/>
            </a:xfrm>
            <a:custGeom>
              <a:avLst/>
              <a:gdLst>
                <a:gd name="connsiteX0" fmla="*/ 19435 w 22193"/>
                <a:gd name="connsiteY0" fmla="*/ 29011 h 29108"/>
                <a:gd name="connsiteX1" fmla="*/ 19540 w 22193"/>
                <a:gd name="connsiteY1" fmla="*/ 23801 h 29108"/>
                <a:gd name="connsiteX2" fmla="*/ 22035 w 22193"/>
                <a:gd name="connsiteY2" fmla="*/ 19524 h 29108"/>
                <a:gd name="connsiteX3" fmla="*/ 22035 w 22193"/>
                <a:gd name="connsiteY3" fmla="*/ 14343 h 29108"/>
                <a:gd name="connsiteX4" fmla="*/ 21550 w 22193"/>
                <a:gd name="connsiteY4" fmla="*/ 7609 h 29108"/>
                <a:gd name="connsiteX5" fmla="*/ 17616 w 22193"/>
                <a:gd name="connsiteY5" fmla="*/ 4627 h 29108"/>
                <a:gd name="connsiteX6" fmla="*/ 13244 w 22193"/>
                <a:gd name="connsiteY6" fmla="*/ 1599 h 29108"/>
                <a:gd name="connsiteX7" fmla="*/ 8491 w 22193"/>
                <a:gd name="connsiteY7" fmla="*/ -97 h 29108"/>
                <a:gd name="connsiteX8" fmla="*/ 5129 w 22193"/>
                <a:gd name="connsiteY8" fmla="*/ 4313 h 29108"/>
                <a:gd name="connsiteX9" fmla="*/ 2738 w 22193"/>
                <a:gd name="connsiteY9" fmla="*/ 9228 h 29108"/>
                <a:gd name="connsiteX10" fmla="*/ 42 w 22193"/>
                <a:gd name="connsiteY10" fmla="*/ 13229 h 29108"/>
                <a:gd name="connsiteX11" fmla="*/ -158 w 22193"/>
                <a:gd name="connsiteY11" fmla="*/ 18201 h 29108"/>
                <a:gd name="connsiteX12" fmla="*/ 2881 w 22193"/>
                <a:gd name="connsiteY12" fmla="*/ 22201 h 29108"/>
                <a:gd name="connsiteX13" fmla="*/ 5757 w 22193"/>
                <a:gd name="connsiteY13" fmla="*/ 26859 h 29108"/>
                <a:gd name="connsiteX14" fmla="*/ 11424 w 22193"/>
                <a:gd name="connsiteY14" fmla="*/ 28964 h 29108"/>
                <a:gd name="connsiteX15" fmla="*/ 19435 w 22193"/>
                <a:gd name="connsiteY15" fmla="*/ 29011 h 2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93" h="29108">
                  <a:moveTo>
                    <a:pt x="19435" y="29011"/>
                  </a:moveTo>
                  <a:lnTo>
                    <a:pt x="19540" y="23801"/>
                  </a:lnTo>
                  <a:lnTo>
                    <a:pt x="22035" y="19524"/>
                  </a:lnTo>
                  <a:lnTo>
                    <a:pt x="22035" y="14343"/>
                  </a:lnTo>
                  <a:lnTo>
                    <a:pt x="21550" y="7609"/>
                  </a:lnTo>
                  <a:lnTo>
                    <a:pt x="17616" y="4627"/>
                  </a:lnTo>
                  <a:lnTo>
                    <a:pt x="13244" y="1599"/>
                  </a:lnTo>
                  <a:lnTo>
                    <a:pt x="8491" y="-97"/>
                  </a:lnTo>
                  <a:lnTo>
                    <a:pt x="5129" y="4313"/>
                  </a:lnTo>
                  <a:lnTo>
                    <a:pt x="2738" y="9228"/>
                  </a:lnTo>
                  <a:lnTo>
                    <a:pt x="42" y="13229"/>
                  </a:lnTo>
                  <a:lnTo>
                    <a:pt x="-158" y="18201"/>
                  </a:lnTo>
                  <a:lnTo>
                    <a:pt x="2881" y="22201"/>
                  </a:lnTo>
                  <a:lnTo>
                    <a:pt x="5757" y="26859"/>
                  </a:lnTo>
                  <a:lnTo>
                    <a:pt x="11424" y="28964"/>
                  </a:lnTo>
                  <a:lnTo>
                    <a:pt x="19435" y="29011"/>
                  </a:lnTo>
                  <a:close/>
                </a:path>
              </a:pathLst>
            </a:custGeom>
            <a:solidFill>
              <a:srgbClr val="768EEB"/>
            </a:solidFill>
            <a:ln w="0" cap="flat">
              <a:solidFill>
                <a:srgbClr val="768EEB"/>
              </a:solidFill>
              <a:prstDash val="solid"/>
              <a:miter/>
            </a:ln>
          </p:spPr>
          <p:txBody>
            <a:bodyPr rtlCol="0" anchor="ctr"/>
            <a:lstStyle/>
            <a:p>
              <a:endParaRPr lang="de-DE"/>
            </a:p>
          </p:txBody>
        </p:sp>
        <p:sp>
          <p:nvSpPr>
            <p:cNvPr id="155" name="Freihandform: Form 154">
              <a:extLst>
                <a:ext uri="{FF2B5EF4-FFF2-40B4-BE49-F238E27FC236}">
                  <a16:creationId xmlns:a16="http://schemas.microsoft.com/office/drawing/2014/main" id="{8BE95F72-B83C-929D-1B2F-552E67983341}"/>
                </a:ext>
              </a:extLst>
            </p:cNvPr>
            <p:cNvSpPr/>
            <p:nvPr/>
          </p:nvSpPr>
          <p:spPr>
            <a:xfrm>
              <a:off x="8598928" y="4518793"/>
              <a:ext cx="234137" cy="139194"/>
            </a:xfrm>
            <a:custGeom>
              <a:avLst/>
              <a:gdLst>
                <a:gd name="connsiteX0" fmla="*/ 20387 w 193624"/>
                <a:gd name="connsiteY0" fmla="*/ 110069 h 115109"/>
                <a:gd name="connsiteX1" fmla="*/ 28188 w 193624"/>
                <a:gd name="connsiteY1" fmla="*/ 108783 h 115109"/>
                <a:gd name="connsiteX2" fmla="*/ 33246 w 193624"/>
                <a:gd name="connsiteY2" fmla="*/ 107145 h 115109"/>
                <a:gd name="connsiteX3" fmla="*/ 37808 w 193624"/>
                <a:gd name="connsiteY3" fmla="*/ 105745 h 115109"/>
                <a:gd name="connsiteX4" fmla="*/ 44371 w 193624"/>
                <a:gd name="connsiteY4" fmla="*/ 101992 h 115109"/>
                <a:gd name="connsiteX5" fmla="*/ 48305 w 193624"/>
                <a:gd name="connsiteY5" fmla="*/ 97496 h 115109"/>
                <a:gd name="connsiteX6" fmla="*/ 58897 w 193624"/>
                <a:gd name="connsiteY6" fmla="*/ 95829 h 115109"/>
                <a:gd name="connsiteX7" fmla="*/ 64250 w 193624"/>
                <a:gd name="connsiteY7" fmla="*/ 95753 h 115109"/>
                <a:gd name="connsiteX8" fmla="*/ 69594 w 193624"/>
                <a:gd name="connsiteY8" fmla="*/ 94020 h 115109"/>
                <a:gd name="connsiteX9" fmla="*/ 77385 w 193624"/>
                <a:gd name="connsiteY9" fmla="*/ 92048 h 115109"/>
                <a:gd name="connsiteX10" fmla="*/ 82633 w 193624"/>
                <a:gd name="connsiteY10" fmla="*/ 87647 h 115109"/>
                <a:gd name="connsiteX11" fmla="*/ 87529 w 193624"/>
                <a:gd name="connsiteY11" fmla="*/ 85228 h 115109"/>
                <a:gd name="connsiteX12" fmla="*/ 92329 w 193624"/>
                <a:gd name="connsiteY12" fmla="*/ 86257 h 115109"/>
                <a:gd name="connsiteX13" fmla="*/ 98721 w 193624"/>
                <a:gd name="connsiteY13" fmla="*/ 85390 h 115109"/>
                <a:gd name="connsiteX14" fmla="*/ 103912 w 193624"/>
                <a:gd name="connsiteY14" fmla="*/ 80589 h 115109"/>
                <a:gd name="connsiteX15" fmla="*/ 106874 w 193624"/>
                <a:gd name="connsiteY15" fmla="*/ 76846 h 115109"/>
                <a:gd name="connsiteX16" fmla="*/ 114370 w 193624"/>
                <a:gd name="connsiteY16" fmla="*/ 73208 h 115109"/>
                <a:gd name="connsiteX17" fmla="*/ 119485 w 193624"/>
                <a:gd name="connsiteY17" fmla="*/ 71636 h 115109"/>
                <a:gd name="connsiteX18" fmla="*/ 127296 w 193624"/>
                <a:gd name="connsiteY18" fmla="*/ 69273 h 115109"/>
                <a:gd name="connsiteX19" fmla="*/ 140736 w 193624"/>
                <a:gd name="connsiteY19" fmla="*/ 65778 h 115109"/>
                <a:gd name="connsiteX20" fmla="*/ 145374 w 193624"/>
                <a:gd name="connsiteY20" fmla="*/ 63806 h 115109"/>
                <a:gd name="connsiteX21" fmla="*/ 150632 w 193624"/>
                <a:gd name="connsiteY21" fmla="*/ 61168 h 115109"/>
                <a:gd name="connsiteX22" fmla="*/ 155547 w 193624"/>
                <a:gd name="connsiteY22" fmla="*/ 59006 h 115109"/>
                <a:gd name="connsiteX23" fmla="*/ 156109 w 193624"/>
                <a:gd name="connsiteY23" fmla="*/ 52062 h 115109"/>
                <a:gd name="connsiteX24" fmla="*/ 160557 w 193624"/>
                <a:gd name="connsiteY24" fmla="*/ 45061 h 115109"/>
                <a:gd name="connsiteX25" fmla="*/ 167177 w 193624"/>
                <a:gd name="connsiteY25" fmla="*/ 42337 h 115109"/>
                <a:gd name="connsiteX26" fmla="*/ 171920 w 193624"/>
                <a:gd name="connsiteY26" fmla="*/ 40718 h 115109"/>
                <a:gd name="connsiteX27" fmla="*/ 167015 w 193624"/>
                <a:gd name="connsiteY27" fmla="*/ 29745 h 115109"/>
                <a:gd name="connsiteX28" fmla="*/ 153575 w 193624"/>
                <a:gd name="connsiteY28" fmla="*/ -97 h 115109"/>
                <a:gd name="connsiteX29" fmla="*/ 133458 w 193624"/>
                <a:gd name="connsiteY29" fmla="*/ 3599 h 115109"/>
                <a:gd name="connsiteX30" fmla="*/ 105893 w 193624"/>
                <a:gd name="connsiteY30" fmla="*/ 6599 h 115109"/>
                <a:gd name="connsiteX31" fmla="*/ 90453 w 193624"/>
                <a:gd name="connsiteY31" fmla="*/ 14448 h 115109"/>
                <a:gd name="connsiteX32" fmla="*/ 80805 w 193624"/>
                <a:gd name="connsiteY32" fmla="*/ 26887 h 115109"/>
                <a:gd name="connsiteX33" fmla="*/ 78604 w 193624"/>
                <a:gd name="connsiteY33" fmla="*/ 32659 h 115109"/>
                <a:gd name="connsiteX34" fmla="*/ 73918 w 193624"/>
                <a:gd name="connsiteY34" fmla="*/ 35546 h 115109"/>
                <a:gd name="connsiteX35" fmla="*/ 66745 w 193624"/>
                <a:gd name="connsiteY35" fmla="*/ 29783 h 115109"/>
                <a:gd name="connsiteX36" fmla="*/ 60412 w 193624"/>
                <a:gd name="connsiteY36" fmla="*/ 30650 h 115109"/>
                <a:gd name="connsiteX37" fmla="*/ 44419 w 193624"/>
                <a:gd name="connsiteY37" fmla="*/ 28916 h 115109"/>
                <a:gd name="connsiteX38" fmla="*/ 37808 w 193624"/>
                <a:gd name="connsiteY38" fmla="*/ 27173 h 115109"/>
                <a:gd name="connsiteX39" fmla="*/ 31989 w 193624"/>
                <a:gd name="connsiteY39" fmla="*/ 27173 h 115109"/>
                <a:gd name="connsiteX40" fmla="*/ 24711 w 193624"/>
                <a:gd name="connsiteY40" fmla="*/ 27516 h 115109"/>
                <a:gd name="connsiteX41" fmla="*/ 18492 w 193624"/>
                <a:gd name="connsiteY41" fmla="*/ 28821 h 115109"/>
                <a:gd name="connsiteX42" fmla="*/ 14101 w 193624"/>
                <a:gd name="connsiteY42" fmla="*/ 26316 h 115109"/>
                <a:gd name="connsiteX43" fmla="*/ 9043 w 193624"/>
                <a:gd name="connsiteY43" fmla="*/ 26192 h 115109"/>
                <a:gd name="connsiteX44" fmla="*/ 8310 w 193624"/>
                <a:gd name="connsiteY44" fmla="*/ 31040 h 115109"/>
                <a:gd name="connsiteX45" fmla="*/ 7614 w 193624"/>
                <a:gd name="connsiteY45" fmla="*/ 35812 h 115109"/>
                <a:gd name="connsiteX46" fmla="*/ 8614 w 193624"/>
                <a:gd name="connsiteY46" fmla="*/ 40851 h 115109"/>
                <a:gd name="connsiteX47" fmla="*/ 3814 w 193624"/>
                <a:gd name="connsiteY47" fmla="*/ 43489 h 115109"/>
                <a:gd name="connsiteX48" fmla="*/ 1442 w 193624"/>
                <a:gd name="connsiteY48" fmla="*/ 47861 h 115109"/>
                <a:gd name="connsiteX49" fmla="*/ 1613 w 193624"/>
                <a:gd name="connsiteY49" fmla="*/ 54253 h 115109"/>
                <a:gd name="connsiteX50" fmla="*/ -158 w 193624"/>
                <a:gd name="connsiteY50" fmla="*/ 59644 h 115109"/>
                <a:gd name="connsiteX51" fmla="*/ 1613 w 193624"/>
                <a:gd name="connsiteY51" fmla="*/ 64168 h 115109"/>
                <a:gd name="connsiteX52" fmla="*/ 3232 w 193624"/>
                <a:gd name="connsiteY52" fmla="*/ 69273 h 115109"/>
                <a:gd name="connsiteX53" fmla="*/ 4433 w 193624"/>
                <a:gd name="connsiteY53" fmla="*/ 75408 h 115109"/>
                <a:gd name="connsiteX54" fmla="*/ 5909 w 193624"/>
                <a:gd name="connsiteY54" fmla="*/ 82247 h 115109"/>
                <a:gd name="connsiteX55" fmla="*/ 7376 w 193624"/>
                <a:gd name="connsiteY55" fmla="*/ 86971 h 115109"/>
                <a:gd name="connsiteX56" fmla="*/ 9567 w 193624"/>
                <a:gd name="connsiteY56" fmla="*/ 92886 h 115109"/>
                <a:gd name="connsiteX57" fmla="*/ 8490 w 193624"/>
                <a:gd name="connsiteY57" fmla="*/ 98306 h 115109"/>
                <a:gd name="connsiteX58" fmla="*/ 12920 w 193624"/>
                <a:gd name="connsiteY58" fmla="*/ 106231 h 115109"/>
                <a:gd name="connsiteX59" fmla="*/ 19759 w 193624"/>
                <a:gd name="connsiteY59" fmla="*/ 109221 h 115109"/>
                <a:gd name="connsiteX60" fmla="*/ 182131 w 193624"/>
                <a:gd name="connsiteY60" fmla="*/ 115013 h 115109"/>
                <a:gd name="connsiteX61" fmla="*/ 187265 w 193624"/>
                <a:gd name="connsiteY61" fmla="*/ 114175 h 115109"/>
                <a:gd name="connsiteX62" fmla="*/ 193466 w 193624"/>
                <a:gd name="connsiteY62" fmla="*/ 112212 h 115109"/>
                <a:gd name="connsiteX63" fmla="*/ 188456 w 193624"/>
                <a:gd name="connsiteY63" fmla="*/ 108259 h 115109"/>
                <a:gd name="connsiteX64" fmla="*/ 183674 w 193624"/>
                <a:gd name="connsiteY64" fmla="*/ 109993 h 115109"/>
                <a:gd name="connsiteX65" fmla="*/ 178140 w 193624"/>
                <a:gd name="connsiteY65" fmla="*/ 108269 h 115109"/>
                <a:gd name="connsiteX66" fmla="*/ 179331 w 193624"/>
                <a:gd name="connsiteY66" fmla="*/ 114346 h 1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3624" h="115109">
                  <a:moveTo>
                    <a:pt x="20387" y="110069"/>
                  </a:moveTo>
                  <a:lnTo>
                    <a:pt x="28188" y="108783"/>
                  </a:lnTo>
                  <a:lnTo>
                    <a:pt x="33246" y="107145"/>
                  </a:lnTo>
                  <a:lnTo>
                    <a:pt x="37808" y="105745"/>
                  </a:lnTo>
                  <a:lnTo>
                    <a:pt x="44371" y="101992"/>
                  </a:lnTo>
                  <a:lnTo>
                    <a:pt x="48305" y="97496"/>
                  </a:lnTo>
                  <a:lnTo>
                    <a:pt x="58897" y="95829"/>
                  </a:lnTo>
                  <a:lnTo>
                    <a:pt x="64250" y="95753"/>
                  </a:lnTo>
                  <a:lnTo>
                    <a:pt x="69594" y="94020"/>
                  </a:lnTo>
                  <a:lnTo>
                    <a:pt x="77385" y="92048"/>
                  </a:lnTo>
                  <a:lnTo>
                    <a:pt x="82633" y="87647"/>
                  </a:lnTo>
                  <a:lnTo>
                    <a:pt x="87529" y="85228"/>
                  </a:lnTo>
                  <a:lnTo>
                    <a:pt x="92329" y="86257"/>
                  </a:lnTo>
                  <a:lnTo>
                    <a:pt x="98721" y="85390"/>
                  </a:lnTo>
                  <a:lnTo>
                    <a:pt x="103912" y="80589"/>
                  </a:lnTo>
                  <a:lnTo>
                    <a:pt x="106874" y="76846"/>
                  </a:lnTo>
                  <a:lnTo>
                    <a:pt x="114370" y="73208"/>
                  </a:lnTo>
                  <a:lnTo>
                    <a:pt x="119485" y="71636"/>
                  </a:lnTo>
                  <a:lnTo>
                    <a:pt x="127296" y="69273"/>
                  </a:lnTo>
                  <a:lnTo>
                    <a:pt x="140736" y="65778"/>
                  </a:lnTo>
                  <a:lnTo>
                    <a:pt x="145374" y="63806"/>
                  </a:lnTo>
                  <a:lnTo>
                    <a:pt x="150632" y="61168"/>
                  </a:lnTo>
                  <a:lnTo>
                    <a:pt x="155547" y="59006"/>
                  </a:lnTo>
                  <a:lnTo>
                    <a:pt x="156109" y="52062"/>
                  </a:lnTo>
                  <a:lnTo>
                    <a:pt x="160557" y="45061"/>
                  </a:lnTo>
                  <a:lnTo>
                    <a:pt x="167177" y="42337"/>
                  </a:lnTo>
                  <a:lnTo>
                    <a:pt x="171920" y="40718"/>
                  </a:lnTo>
                  <a:lnTo>
                    <a:pt x="167015" y="29745"/>
                  </a:lnTo>
                  <a:lnTo>
                    <a:pt x="153575" y="-97"/>
                  </a:lnTo>
                  <a:lnTo>
                    <a:pt x="133458" y="3599"/>
                  </a:lnTo>
                  <a:lnTo>
                    <a:pt x="105893" y="6599"/>
                  </a:lnTo>
                  <a:lnTo>
                    <a:pt x="90453" y="14448"/>
                  </a:lnTo>
                  <a:lnTo>
                    <a:pt x="80805" y="26887"/>
                  </a:lnTo>
                  <a:lnTo>
                    <a:pt x="78604" y="32659"/>
                  </a:lnTo>
                  <a:lnTo>
                    <a:pt x="73918" y="35546"/>
                  </a:lnTo>
                  <a:lnTo>
                    <a:pt x="66745" y="29783"/>
                  </a:lnTo>
                  <a:lnTo>
                    <a:pt x="60412" y="30650"/>
                  </a:lnTo>
                  <a:lnTo>
                    <a:pt x="44419" y="28916"/>
                  </a:lnTo>
                  <a:lnTo>
                    <a:pt x="37808" y="27173"/>
                  </a:lnTo>
                  <a:lnTo>
                    <a:pt x="31989" y="27173"/>
                  </a:lnTo>
                  <a:lnTo>
                    <a:pt x="24711" y="27516"/>
                  </a:lnTo>
                  <a:lnTo>
                    <a:pt x="18492" y="28821"/>
                  </a:lnTo>
                  <a:lnTo>
                    <a:pt x="14101" y="26316"/>
                  </a:lnTo>
                  <a:lnTo>
                    <a:pt x="9043" y="26192"/>
                  </a:lnTo>
                  <a:lnTo>
                    <a:pt x="8310" y="31040"/>
                  </a:lnTo>
                  <a:lnTo>
                    <a:pt x="7614" y="35812"/>
                  </a:lnTo>
                  <a:lnTo>
                    <a:pt x="8614" y="40851"/>
                  </a:lnTo>
                  <a:lnTo>
                    <a:pt x="3814" y="43489"/>
                  </a:lnTo>
                  <a:lnTo>
                    <a:pt x="1442" y="47861"/>
                  </a:lnTo>
                  <a:lnTo>
                    <a:pt x="1613" y="54253"/>
                  </a:lnTo>
                  <a:lnTo>
                    <a:pt x="-158" y="59644"/>
                  </a:lnTo>
                  <a:lnTo>
                    <a:pt x="1613" y="64168"/>
                  </a:lnTo>
                  <a:lnTo>
                    <a:pt x="3232" y="69273"/>
                  </a:lnTo>
                  <a:lnTo>
                    <a:pt x="4433" y="75408"/>
                  </a:lnTo>
                  <a:lnTo>
                    <a:pt x="5909" y="82247"/>
                  </a:lnTo>
                  <a:lnTo>
                    <a:pt x="7376" y="86971"/>
                  </a:lnTo>
                  <a:lnTo>
                    <a:pt x="9567" y="92886"/>
                  </a:lnTo>
                  <a:lnTo>
                    <a:pt x="8490" y="98306"/>
                  </a:lnTo>
                  <a:lnTo>
                    <a:pt x="12920" y="106231"/>
                  </a:lnTo>
                  <a:lnTo>
                    <a:pt x="19759" y="109221"/>
                  </a:lnTo>
                  <a:close/>
                  <a:moveTo>
                    <a:pt x="182131" y="115013"/>
                  </a:moveTo>
                  <a:lnTo>
                    <a:pt x="187265" y="114175"/>
                  </a:lnTo>
                  <a:lnTo>
                    <a:pt x="193466" y="112212"/>
                  </a:lnTo>
                  <a:lnTo>
                    <a:pt x="188456" y="108259"/>
                  </a:lnTo>
                  <a:lnTo>
                    <a:pt x="183674" y="109993"/>
                  </a:lnTo>
                  <a:lnTo>
                    <a:pt x="178140" y="108269"/>
                  </a:lnTo>
                  <a:lnTo>
                    <a:pt x="179331" y="114346"/>
                  </a:lnTo>
                  <a:close/>
                </a:path>
              </a:pathLst>
            </a:custGeom>
            <a:solidFill>
              <a:srgbClr val="768EEB"/>
            </a:solidFill>
            <a:ln w="0" cap="flat">
              <a:solidFill>
                <a:srgbClr val="768EEB"/>
              </a:solidFill>
              <a:prstDash val="solid"/>
              <a:miter/>
            </a:ln>
          </p:spPr>
          <p:txBody>
            <a:bodyPr rtlCol="0" anchor="ctr"/>
            <a:lstStyle/>
            <a:p>
              <a:endParaRPr lang="de-DE"/>
            </a:p>
          </p:txBody>
        </p:sp>
        <p:sp>
          <p:nvSpPr>
            <p:cNvPr id="156" name="Freihandform: Form 155">
              <a:extLst>
                <a:ext uri="{FF2B5EF4-FFF2-40B4-BE49-F238E27FC236}">
                  <a16:creationId xmlns:a16="http://schemas.microsoft.com/office/drawing/2014/main" id="{45E92B50-1F77-7076-F2E6-C2EB4A5E4D80}"/>
                </a:ext>
              </a:extLst>
            </p:cNvPr>
            <p:cNvSpPr/>
            <p:nvPr/>
          </p:nvSpPr>
          <p:spPr>
            <a:xfrm>
              <a:off x="8184845" y="5071956"/>
              <a:ext cx="231465" cy="201530"/>
            </a:xfrm>
            <a:custGeom>
              <a:avLst/>
              <a:gdLst>
                <a:gd name="connsiteX0" fmla="*/ 77499 w 191414"/>
                <a:gd name="connsiteY0" fmla="*/ 166562 h 166659"/>
                <a:gd name="connsiteX1" fmla="*/ 83215 w 191414"/>
                <a:gd name="connsiteY1" fmla="*/ 164523 h 166659"/>
                <a:gd name="connsiteX2" fmla="*/ 87472 w 191414"/>
                <a:gd name="connsiteY2" fmla="*/ 158504 h 166659"/>
                <a:gd name="connsiteX3" fmla="*/ 91778 w 191414"/>
                <a:gd name="connsiteY3" fmla="*/ 154998 h 166659"/>
                <a:gd name="connsiteX4" fmla="*/ 95788 w 191414"/>
                <a:gd name="connsiteY4" fmla="*/ 147988 h 166659"/>
                <a:gd name="connsiteX5" fmla="*/ 101140 w 191414"/>
                <a:gd name="connsiteY5" fmla="*/ 144940 h 166659"/>
                <a:gd name="connsiteX6" fmla="*/ 108408 w 191414"/>
                <a:gd name="connsiteY6" fmla="*/ 141006 h 166659"/>
                <a:gd name="connsiteX7" fmla="*/ 112675 w 191414"/>
                <a:gd name="connsiteY7" fmla="*/ 138758 h 166659"/>
                <a:gd name="connsiteX8" fmla="*/ 113466 w 191414"/>
                <a:gd name="connsiteY8" fmla="*/ 132424 h 166659"/>
                <a:gd name="connsiteX9" fmla="*/ 118505 w 191414"/>
                <a:gd name="connsiteY9" fmla="*/ 127214 h 166659"/>
                <a:gd name="connsiteX10" fmla="*/ 123667 w 191414"/>
                <a:gd name="connsiteY10" fmla="*/ 125366 h 166659"/>
                <a:gd name="connsiteX11" fmla="*/ 129335 w 191414"/>
                <a:gd name="connsiteY11" fmla="*/ 123947 h 166659"/>
                <a:gd name="connsiteX12" fmla="*/ 135069 w 191414"/>
                <a:gd name="connsiteY12" fmla="*/ 124185 h 166659"/>
                <a:gd name="connsiteX13" fmla="*/ 138460 w 191414"/>
                <a:gd name="connsiteY13" fmla="*/ 120804 h 166659"/>
                <a:gd name="connsiteX14" fmla="*/ 136431 w 191414"/>
                <a:gd name="connsiteY14" fmla="*/ 116413 h 166659"/>
                <a:gd name="connsiteX15" fmla="*/ 140107 w 191414"/>
                <a:gd name="connsiteY15" fmla="*/ 111927 h 166659"/>
                <a:gd name="connsiteX16" fmla="*/ 145375 w 191414"/>
                <a:gd name="connsiteY16" fmla="*/ 109869 h 166659"/>
                <a:gd name="connsiteX17" fmla="*/ 150042 w 191414"/>
                <a:gd name="connsiteY17" fmla="*/ 108764 h 166659"/>
                <a:gd name="connsiteX18" fmla="*/ 155785 w 191414"/>
                <a:gd name="connsiteY18" fmla="*/ 107221 h 166659"/>
                <a:gd name="connsiteX19" fmla="*/ 162253 w 191414"/>
                <a:gd name="connsiteY19" fmla="*/ 104640 h 166659"/>
                <a:gd name="connsiteX20" fmla="*/ 169435 w 191414"/>
                <a:gd name="connsiteY20" fmla="*/ 101906 h 166659"/>
                <a:gd name="connsiteX21" fmla="*/ 176445 w 191414"/>
                <a:gd name="connsiteY21" fmla="*/ 99649 h 166659"/>
                <a:gd name="connsiteX22" fmla="*/ 181275 w 191414"/>
                <a:gd name="connsiteY22" fmla="*/ 97934 h 166659"/>
                <a:gd name="connsiteX23" fmla="*/ 179636 w 191414"/>
                <a:gd name="connsiteY23" fmla="*/ 93077 h 166659"/>
                <a:gd name="connsiteX24" fmla="*/ 176579 w 191414"/>
                <a:gd name="connsiteY24" fmla="*/ 89133 h 166659"/>
                <a:gd name="connsiteX25" fmla="*/ 180522 w 191414"/>
                <a:gd name="connsiteY25" fmla="*/ 86076 h 166659"/>
                <a:gd name="connsiteX26" fmla="*/ 181351 w 191414"/>
                <a:gd name="connsiteY26" fmla="*/ 81351 h 166659"/>
                <a:gd name="connsiteX27" fmla="*/ 180884 w 191414"/>
                <a:gd name="connsiteY27" fmla="*/ 76036 h 166659"/>
                <a:gd name="connsiteX28" fmla="*/ 184303 w 191414"/>
                <a:gd name="connsiteY28" fmla="*/ 72607 h 166659"/>
                <a:gd name="connsiteX29" fmla="*/ 189723 w 191414"/>
                <a:gd name="connsiteY29" fmla="*/ 70178 h 166659"/>
                <a:gd name="connsiteX30" fmla="*/ 186961 w 191414"/>
                <a:gd name="connsiteY30" fmla="*/ 65883 h 166659"/>
                <a:gd name="connsiteX31" fmla="*/ 186865 w 191414"/>
                <a:gd name="connsiteY31" fmla="*/ 60301 h 166659"/>
                <a:gd name="connsiteX32" fmla="*/ 186570 w 191414"/>
                <a:gd name="connsiteY32" fmla="*/ 55339 h 166659"/>
                <a:gd name="connsiteX33" fmla="*/ 187808 w 191414"/>
                <a:gd name="connsiteY33" fmla="*/ 49805 h 166659"/>
                <a:gd name="connsiteX34" fmla="*/ 186904 w 191414"/>
                <a:gd name="connsiteY34" fmla="*/ 44604 h 166659"/>
                <a:gd name="connsiteX35" fmla="*/ 190647 w 191414"/>
                <a:gd name="connsiteY35" fmla="*/ 41099 h 166659"/>
                <a:gd name="connsiteX36" fmla="*/ 191256 w 191414"/>
                <a:gd name="connsiteY36" fmla="*/ 36117 h 166659"/>
                <a:gd name="connsiteX37" fmla="*/ 188294 w 191414"/>
                <a:gd name="connsiteY37" fmla="*/ 30545 h 166659"/>
                <a:gd name="connsiteX38" fmla="*/ 186589 w 191414"/>
                <a:gd name="connsiteY38" fmla="*/ 25535 h 166659"/>
                <a:gd name="connsiteX39" fmla="*/ 182370 w 191414"/>
                <a:gd name="connsiteY39" fmla="*/ 22811 h 166659"/>
                <a:gd name="connsiteX40" fmla="*/ 180322 w 191414"/>
                <a:gd name="connsiteY40" fmla="*/ 18362 h 166659"/>
                <a:gd name="connsiteX41" fmla="*/ 175826 w 191414"/>
                <a:gd name="connsiteY41" fmla="*/ 16553 h 166659"/>
                <a:gd name="connsiteX42" fmla="*/ 171216 w 191414"/>
                <a:gd name="connsiteY42" fmla="*/ 14172 h 166659"/>
                <a:gd name="connsiteX43" fmla="*/ 166377 w 191414"/>
                <a:gd name="connsiteY43" fmla="*/ 12809 h 166659"/>
                <a:gd name="connsiteX44" fmla="*/ 162348 w 191414"/>
                <a:gd name="connsiteY44" fmla="*/ 10181 h 166659"/>
                <a:gd name="connsiteX45" fmla="*/ 158090 w 191414"/>
                <a:gd name="connsiteY45" fmla="*/ 8018 h 166659"/>
                <a:gd name="connsiteX46" fmla="*/ 153556 w 191414"/>
                <a:gd name="connsiteY46" fmla="*/ 5751 h 166659"/>
                <a:gd name="connsiteX47" fmla="*/ 148871 w 191414"/>
                <a:gd name="connsiteY47" fmla="*/ 4923 h 166659"/>
                <a:gd name="connsiteX48" fmla="*/ 145327 w 191414"/>
                <a:gd name="connsiteY48" fmla="*/ -97 h 166659"/>
                <a:gd name="connsiteX49" fmla="*/ 140526 w 191414"/>
                <a:gd name="connsiteY49" fmla="*/ 189 h 166659"/>
                <a:gd name="connsiteX50" fmla="*/ 127287 w 191414"/>
                <a:gd name="connsiteY50" fmla="*/ 1446 h 166659"/>
                <a:gd name="connsiteX51" fmla="*/ 116266 w 191414"/>
                <a:gd name="connsiteY51" fmla="*/ 2884 h 166659"/>
                <a:gd name="connsiteX52" fmla="*/ 114647 w 191414"/>
                <a:gd name="connsiteY52" fmla="*/ 7390 h 166659"/>
                <a:gd name="connsiteX53" fmla="*/ 111323 w 191414"/>
                <a:gd name="connsiteY53" fmla="*/ 11895 h 166659"/>
                <a:gd name="connsiteX54" fmla="*/ 106637 w 191414"/>
                <a:gd name="connsiteY54" fmla="*/ 15343 h 166659"/>
                <a:gd name="connsiteX55" fmla="*/ 107999 w 191414"/>
                <a:gd name="connsiteY55" fmla="*/ 20039 h 166659"/>
                <a:gd name="connsiteX56" fmla="*/ 109589 w 191414"/>
                <a:gd name="connsiteY56" fmla="*/ 24525 h 166659"/>
                <a:gd name="connsiteX57" fmla="*/ 109732 w 191414"/>
                <a:gd name="connsiteY57" fmla="*/ 29545 h 166659"/>
                <a:gd name="connsiteX58" fmla="*/ 109532 w 191414"/>
                <a:gd name="connsiteY58" fmla="*/ 34460 h 166659"/>
                <a:gd name="connsiteX59" fmla="*/ 109961 w 191414"/>
                <a:gd name="connsiteY59" fmla="*/ 39308 h 166659"/>
                <a:gd name="connsiteX60" fmla="*/ 108132 w 191414"/>
                <a:gd name="connsiteY60" fmla="*/ 43880 h 166659"/>
                <a:gd name="connsiteX61" fmla="*/ 107303 w 191414"/>
                <a:gd name="connsiteY61" fmla="*/ 48652 h 166659"/>
                <a:gd name="connsiteX62" fmla="*/ 105961 w 191414"/>
                <a:gd name="connsiteY62" fmla="*/ 53300 h 166659"/>
                <a:gd name="connsiteX63" fmla="*/ 106484 w 191414"/>
                <a:gd name="connsiteY63" fmla="*/ 58310 h 166659"/>
                <a:gd name="connsiteX64" fmla="*/ 109922 w 191414"/>
                <a:gd name="connsiteY64" fmla="*/ 61673 h 166659"/>
                <a:gd name="connsiteX65" fmla="*/ 113485 w 191414"/>
                <a:gd name="connsiteY65" fmla="*/ 65016 h 166659"/>
                <a:gd name="connsiteX66" fmla="*/ 116285 w 191414"/>
                <a:gd name="connsiteY66" fmla="*/ 68950 h 166659"/>
                <a:gd name="connsiteX67" fmla="*/ 121343 w 191414"/>
                <a:gd name="connsiteY67" fmla="*/ 69588 h 166659"/>
                <a:gd name="connsiteX68" fmla="*/ 124905 w 191414"/>
                <a:gd name="connsiteY68" fmla="*/ 65892 h 166659"/>
                <a:gd name="connsiteX69" fmla="*/ 129087 w 191414"/>
                <a:gd name="connsiteY69" fmla="*/ 86952 h 166659"/>
                <a:gd name="connsiteX70" fmla="*/ 125782 w 191414"/>
                <a:gd name="connsiteY70" fmla="*/ 83361 h 166659"/>
                <a:gd name="connsiteX71" fmla="*/ 121467 w 191414"/>
                <a:gd name="connsiteY71" fmla="*/ 85390 h 166659"/>
                <a:gd name="connsiteX72" fmla="*/ 116333 w 191414"/>
                <a:gd name="connsiteY72" fmla="*/ 86276 h 166659"/>
                <a:gd name="connsiteX73" fmla="*/ 113800 w 191414"/>
                <a:gd name="connsiteY73" fmla="*/ 82018 h 166659"/>
                <a:gd name="connsiteX74" fmla="*/ 111104 w 191414"/>
                <a:gd name="connsiteY74" fmla="*/ 77560 h 166659"/>
                <a:gd name="connsiteX75" fmla="*/ 106541 w 191414"/>
                <a:gd name="connsiteY75" fmla="*/ 74684 h 166659"/>
                <a:gd name="connsiteX76" fmla="*/ 105036 w 191414"/>
                <a:gd name="connsiteY76" fmla="*/ 70074 h 166659"/>
                <a:gd name="connsiteX77" fmla="*/ 100445 w 191414"/>
                <a:gd name="connsiteY77" fmla="*/ 68407 h 166659"/>
                <a:gd name="connsiteX78" fmla="*/ 95950 w 191414"/>
                <a:gd name="connsiteY78" fmla="*/ 66245 h 166659"/>
                <a:gd name="connsiteX79" fmla="*/ 90759 w 191414"/>
                <a:gd name="connsiteY79" fmla="*/ 63435 h 166659"/>
                <a:gd name="connsiteX80" fmla="*/ 87339 w 191414"/>
                <a:gd name="connsiteY80" fmla="*/ 59177 h 166659"/>
                <a:gd name="connsiteX81" fmla="*/ 83653 w 191414"/>
                <a:gd name="connsiteY81" fmla="*/ 55739 h 166659"/>
                <a:gd name="connsiteX82" fmla="*/ 80491 w 191414"/>
                <a:gd name="connsiteY82" fmla="*/ 62215 h 166659"/>
                <a:gd name="connsiteX83" fmla="*/ 75547 w 191414"/>
                <a:gd name="connsiteY83" fmla="*/ 62197 h 166659"/>
                <a:gd name="connsiteX84" fmla="*/ 69527 w 191414"/>
                <a:gd name="connsiteY84" fmla="*/ 61158 h 166659"/>
                <a:gd name="connsiteX85" fmla="*/ 64136 w 191414"/>
                <a:gd name="connsiteY85" fmla="*/ 59910 h 166659"/>
                <a:gd name="connsiteX86" fmla="*/ 59145 w 191414"/>
                <a:gd name="connsiteY86" fmla="*/ 58101 h 166659"/>
                <a:gd name="connsiteX87" fmla="*/ 54954 w 191414"/>
                <a:gd name="connsiteY87" fmla="*/ 55720 h 166659"/>
                <a:gd name="connsiteX88" fmla="*/ 54287 w 191414"/>
                <a:gd name="connsiteY88" fmla="*/ 50766 h 166659"/>
                <a:gd name="connsiteX89" fmla="*/ 49582 w 191414"/>
                <a:gd name="connsiteY89" fmla="*/ 49805 h 166659"/>
                <a:gd name="connsiteX90" fmla="*/ 43581 w 191414"/>
                <a:gd name="connsiteY90" fmla="*/ 52291 h 166659"/>
                <a:gd name="connsiteX91" fmla="*/ 37837 w 191414"/>
                <a:gd name="connsiteY91" fmla="*/ 52338 h 166659"/>
                <a:gd name="connsiteX92" fmla="*/ 39352 w 191414"/>
                <a:gd name="connsiteY92" fmla="*/ 47776 h 166659"/>
                <a:gd name="connsiteX93" fmla="*/ 35199 w 191414"/>
                <a:gd name="connsiteY93" fmla="*/ 45033 h 166659"/>
                <a:gd name="connsiteX94" fmla="*/ 33437 w 191414"/>
                <a:gd name="connsiteY94" fmla="*/ 49805 h 166659"/>
                <a:gd name="connsiteX95" fmla="*/ 32932 w 191414"/>
                <a:gd name="connsiteY95" fmla="*/ 55710 h 166659"/>
                <a:gd name="connsiteX96" fmla="*/ 32637 w 191414"/>
                <a:gd name="connsiteY96" fmla="*/ 60939 h 166659"/>
                <a:gd name="connsiteX97" fmla="*/ 32894 w 191414"/>
                <a:gd name="connsiteY97" fmla="*/ 65835 h 166659"/>
                <a:gd name="connsiteX98" fmla="*/ 32199 w 191414"/>
                <a:gd name="connsiteY98" fmla="*/ 71264 h 166659"/>
                <a:gd name="connsiteX99" fmla="*/ 31208 w 191414"/>
                <a:gd name="connsiteY99" fmla="*/ 75998 h 166659"/>
                <a:gd name="connsiteX100" fmla="*/ 8110 w 191414"/>
                <a:gd name="connsiteY100" fmla="*/ 79408 h 166659"/>
                <a:gd name="connsiteX101" fmla="*/ -100 w 191414"/>
                <a:gd name="connsiteY101" fmla="*/ 79408 h 166659"/>
                <a:gd name="connsiteX102" fmla="*/ -148 w 191414"/>
                <a:gd name="connsiteY102" fmla="*/ 86800 h 166659"/>
                <a:gd name="connsiteX103" fmla="*/ -158 w 191414"/>
                <a:gd name="connsiteY103" fmla="*/ 97477 h 166659"/>
                <a:gd name="connsiteX104" fmla="*/ -148 w 191414"/>
                <a:gd name="connsiteY104" fmla="*/ 133605 h 166659"/>
                <a:gd name="connsiteX105" fmla="*/ 2081 w 191414"/>
                <a:gd name="connsiteY105" fmla="*/ 137882 h 166659"/>
                <a:gd name="connsiteX106" fmla="*/ 5167 w 191414"/>
                <a:gd name="connsiteY106" fmla="*/ 141711 h 166659"/>
                <a:gd name="connsiteX107" fmla="*/ 8910 w 191414"/>
                <a:gd name="connsiteY107" fmla="*/ 145740 h 166659"/>
                <a:gd name="connsiteX108" fmla="*/ 12530 w 191414"/>
                <a:gd name="connsiteY108" fmla="*/ 149712 h 166659"/>
                <a:gd name="connsiteX109" fmla="*/ 16301 w 191414"/>
                <a:gd name="connsiteY109" fmla="*/ 152646 h 166659"/>
                <a:gd name="connsiteX110" fmla="*/ 19416 w 191414"/>
                <a:gd name="connsiteY110" fmla="*/ 156256 h 166659"/>
                <a:gd name="connsiteX111" fmla="*/ 23493 w 191414"/>
                <a:gd name="connsiteY111" fmla="*/ 158818 h 166659"/>
                <a:gd name="connsiteX112" fmla="*/ 37028 w 191414"/>
                <a:gd name="connsiteY112" fmla="*/ 156103 h 166659"/>
                <a:gd name="connsiteX113" fmla="*/ 41800 w 191414"/>
                <a:gd name="connsiteY113" fmla="*/ 156684 h 166659"/>
                <a:gd name="connsiteX114" fmla="*/ 46629 w 191414"/>
                <a:gd name="connsiteY114" fmla="*/ 156904 h 166659"/>
                <a:gd name="connsiteX115" fmla="*/ 50992 w 191414"/>
                <a:gd name="connsiteY115" fmla="*/ 159399 h 166659"/>
                <a:gd name="connsiteX116" fmla="*/ 55725 w 191414"/>
                <a:gd name="connsiteY116" fmla="*/ 162666 h 166659"/>
                <a:gd name="connsiteX117" fmla="*/ 60993 w 191414"/>
                <a:gd name="connsiteY117" fmla="*/ 161971 h 166659"/>
                <a:gd name="connsiteX118" fmla="*/ 65422 w 191414"/>
                <a:gd name="connsiteY118" fmla="*/ 165248 h 166659"/>
                <a:gd name="connsiteX119" fmla="*/ 70051 w 191414"/>
                <a:gd name="connsiteY119" fmla="*/ 163809 h 166659"/>
                <a:gd name="connsiteX120" fmla="*/ 75442 w 191414"/>
                <a:gd name="connsiteY120" fmla="*/ 165171 h 16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414" h="166659">
                  <a:moveTo>
                    <a:pt x="77499" y="166562"/>
                  </a:moveTo>
                  <a:lnTo>
                    <a:pt x="83215" y="164523"/>
                  </a:lnTo>
                  <a:lnTo>
                    <a:pt x="87472" y="158504"/>
                  </a:lnTo>
                  <a:lnTo>
                    <a:pt x="91778" y="154998"/>
                  </a:lnTo>
                  <a:lnTo>
                    <a:pt x="95788" y="147988"/>
                  </a:lnTo>
                  <a:lnTo>
                    <a:pt x="101140" y="144940"/>
                  </a:lnTo>
                  <a:lnTo>
                    <a:pt x="108408" y="141006"/>
                  </a:lnTo>
                  <a:lnTo>
                    <a:pt x="112675" y="138758"/>
                  </a:lnTo>
                  <a:lnTo>
                    <a:pt x="113466" y="132424"/>
                  </a:lnTo>
                  <a:lnTo>
                    <a:pt x="118505" y="127214"/>
                  </a:lnTo>
                  <a:lnTo>
                    <a:pt x="123667" y="125366"/>
                  </a:lnTo>
                  <a:lnTo>
                    <a:pt x="129335" y="123947"/>
                  </a:lnTo>
                  <a:lnTo>
                    <a:pt x="135069" y="124185"/>
                  </a:lnTo>
                  <a:lnTo>
                    <a:pt x="138460" y="120804"/>
                  </a:lnTo>
                  <a:lnTo>
                    <a:pt x="136431" y="116413"/>
                  </a:lnTo>
                  <a:lnTo>
                    <a:pt x="140107" y="111927"/>
                  </a:lnTo>
                  <a:lnTo>
                    <a:pt x="145375" y="109869"/>
                  </a:lnTo>
                  <a:lnTo>
                    <a:pt x="150042" y="108764"/>
                  </a:lnTo>
                  <a:lnTo>
                    <a:pt x="155785" y="107221"/>
                  </a:lnTo>
                  <a:lnTo>
                    <a:pt x="162253" y="104640"/>
                  </a:lnTo>
                  <a:lnTo>
                    <a:pt x="169435" y="101906"/>
                  </a:lnTo>
                  <a:lnTo>
                    <a:pt x="176445" y="99649"/>
                  </a:lnTo>
                  <a:lnTo>
                    <a:pt x="181275" y="97934"/>
                  </a:lnTo>
                  <a:lnTo>
                    <a:pt x="179636" y="93077"/>
                  </a:lnTo>
                  <a:lnTo>
                    <a:pt x="176579" y="89133"/>
                  </a:lnTo>
                  <a:lnTo>
                    <a:pt x="180522" y="86076"/>
                  </a:lnTo>
                  <a:lnTo>
                    <a:pt x="181351" y="81351"/>
                  </a:lnTo>
                  <a:lnTo>
                    <a:pt x="180884" y="76036"/>
                  </a:lnTo>
                  <a:lnTo>
                    <a:pt x="184303" y="72607"/>
                  </a:lnTo>
                  <a:lnTo>
                    <a:pt x="189723" y="70178"/>
                  </a:lnTo>
                  <a:lnTo>
                    <a:pt x="186961" y="65883"/>
                  </a:lnTo>
                  <a:lnTo>
                    <a:pt x="186865" y="60301"/>
                  </a:lnTo>
                  <a:lnTo>
                    <a:pt x="186570" y="55339"/>
                  </a:lnTo>
                  <a:lnTo>
                    <a:pt x="187808" y="49805"/>
                  </a:lnTo>
                  <a:lnTo>
                    <a:pt x="186904" y="44604"/>
                  </a:lnTo>
                  <a:lnTo>
                    <a:pt x="190647" y="41099"/>
                  </a:lnTo>
                  <a:lnTo>
                    <a:pt x="191256" y="36117"/>
                  </a:lnTo>
                  <a:lnTo>
                    <a:pt x="188294" y="30545"/>
                  </a:lnTo>
                  <a:lnTo>
                    <a:pt x="186589" y="25535"/>
                  </a:lnTo>
                  <a:lnTo>
                    <a:pt x="182370" y="22811"/>
                  </a:lnTo>
                  <a:lnTo>
                    <a:pt x="180322" y="18362"/>
                  </a:lnTo>
                  <a:lnTo>
                    <a:pt x="175826" y="16553"/>
                  </a:lnTo>
                  <a:lnTo>
                    <a:pt x="171216" y="14172"/>
                  </a:lnTo>
                  <a:lnTo>
                    <a:pt x="166377" y="12809"/>
                  </a:lnTo>
                  <a:lnTo>
                    <a:pt x="162348" y="10181"/>
                  </a:lnTo>
                  <a:lnTo>
                    <a:pt x="158090" y="8018"/>
                  </a:lnTo>
                  <a:lnTo>
                    <a:pt x="153556" y="5751"/>
                  </a:lnTo>
                  <a:lnTo>
                    <a:pt x="148871" y="4923"/>
                  </a:lnTo>
                  <a:lnTo>
                    <a:pt x="145327" y="-97"/>
                  </a:lnTo>
                  <a:lnTo>
                    <a:pt x="140526" y="189"/>
                  </a:lnTo>
                  <a:lnTo>
                    <a:pt x="127287" y="1446"/>
                  </a:lnTo>
                  <a:lnTo>
                    <a:pt x="116266" y="2884"/>
                  </a:lnTo>
                  <a:lnTo>
                    <a:pt x="114647" y="7390"/>
                  </a:lnTo>
                  <a:lnTo>
                    <a:pt x="111323" y="11895"/>
                  </a:lnTo>
                  <a:lnTo>
                    <a:pt x="106637" y="15343"/>
                  </a:lnTo>
                  <a:lnTo>
                    <a:pt x="107999" y="20039"/>
                  </a:lnTo>
                  <a:lnTo>
                    <a:pt x="109589" y="24525"/>
                  </a:lnTo>
                  <a:lnTo>
                    <a:pt x="109732" y="29545"/>
                  </a:lnTo>
                  <a:lnTo>
                    <a:pt x="109532" y="34460"/>
                  </a:lnTo>
                  <a:lnTo>
                    <a:pt x="109961" y="39308"/>
                  </a:lnTo>
                  <a:lnTo>
                    <a:pt x="108132" y="43880"/>
                  </a:lnTo>
                  <a:lnTo>
                    <a:pt x="107303" y="48652"/>
                  </a:lnTo>
                  <a:lnTo>
                    <a:pt x="105961" y="53300"/>
                  </a:lnTo>
                  <a:lnTo>
                    <a:pt x="106484" y="58310"/>
                  </a:lnTo>
                  <a:lnTo>
                    <a:pt x="109922" y="61673"/>
                  </a:lnTo>
                  <a:lnTo>
                    <a:pt x="113485" y="65016"/>
                  </a:lnTo>
                  <a:lnTo>
                    <a:pt x="116285" y="68950"/>
                  </a:lnTo>
                  <a:lnTo>
                    <a:pt x="121343" y="69588"/>
                  </a:lnTo>
                  <a:lnTo>
                    <a:pt x="124905" y="65892"/>
                  </a:lnTo>
                  <a:lnTo>
                    <a:pt x="129087" y="86952"/>
                  </a:lnTo>
                  <a:lnTo>
                    <a:pt x="125782" y="83361"/>
                  </a:lnTo>
                  <a:lnTo>
                    <a:pt x="121467" y="85390"/>
                  </a:lnTo>
                  <a:lnTo>
                    <a:pt x="116333" y="86276"/>
                  </a:lnTo>
                  <a:lnTo>
                    <a:pt x="113800" y="82018"/>
                  </a:lnTo>
                  <a:lnTo>
                    <a:pt x="111104" y="77560"/>
                  </a:lnTo>
                  <a:lnTo>
                    <a:pt x="106541" y="74684"/>
                  </a:lnTo>
                  <a:lnTo>
                    <a:pt x="105036" y="70074"/>
                  </a:lnTo>
                  <a:lnTo>
                    <a:pt x="100445" y="68407"/>
                  </a:lnTo>
                  <a:lnTo>
                    <a:pt x="95950" y="66245"/>
                  </a:lnTo>
                  <a:lnTo>
                    <a:pt x="90759" y="63435"/>
                  </a:lnTo>
                  <a:lnTo>
                    <a:pt x="87339" y="59177"/>
                  </a:lnTo>
                  <a:lnTo>
                    <a:pt x="83653" y="55739"/>
                  </a:lnTo>
                  <a:lnTo>
                    <a:pt x="80491" y="62215"/>
                  </a:lnTo>
                  <a:lnTo>
                    <a:pt x="75547" y="62197"/>
                  </a:lnTo>
                  <a:lnTo>
                    <a:pt x="69527" y="61158"/>
                  </a:lnTo>
                  <a:lnTo>
                    <a:pt x="64136" y="59910"/>
                  </a:lnTo>
                  <a:lnTo>
                    <a:pt x="59145" y="58101"/>
                  </a:lnTo>
                  <a:lnTo>
                    <a:pt x="54954" y="55720"/>
                  </a:lnTo>
                  <a:lnTo>
                    <a:pt x="54287" y="50766"/>
                  </a:lnTo>
                  <a:lnTo>
                    <a:pt x="49582" y="49805"/>
                  </a:lnTo>
                  <a:lnTo>
                    <a:pt x="43581" y="52291"/>
                  </a:lnTo>
                  <a:lnTo>
                    <a:pt x="37837" y="52338"/>
                  </a:lnTo>
                  <a:lnTo>
                    <a:pt x="39352" y="47776"/>
                  </a:lnTo>
                  <a:lnTo>
                    <a:pt x="35199" y="45033"/>
                  </a:lnTo>
                  <a:lnTo>
                    <a:pt x="33437" y="49805"/>
                  </a:lnTo>
                  <a:lnTo>
                    <a:pt x="32932" y="55710"/>
                  </a:lnTo>
                  <a:lnTo>
                    <a:pt x="32637" y="60939"/>
                  </a:lnTo>
                  <a:lnTo>
                    <a:pt x="32894" y="65835"/>
                  </a:lnTo>
                  <a:lnTo>
                    <a:pt x="32199" y="71264"/>
                  </a:lnTo>
                  <a:lnTo>
                    <a:pt x="31208" y="75998"/>
                  </a:lnTo>
                  <a:lnTo>
                    <a:pt x="8110" y="79408"/>
                  </a:lnTo>
                  <a:lnTo>
                    <a:pt x="-100" y="79408"/>
                  </a:lnTo>
                  <a:lnTo>
                    <a:pt x="-148" y="86800"/>
                  </a:lnTo>
                  <a:lnTo>
                    <a:pt x="-158" y="97477"/>
                  </a:lnTo>
                  <a:lnTo>
                    <a:pt x="-148" y="133605"/>
                  </a:lnTo>
                  <a:lnTo>
                    <a:pt x="2081" y="137882"/>
                  </a:lnTo>
                  <a:lnTo>
                    <a:pt x="5167" y="141711"/>
                  </a:lnTo>
                  <a:lnTo>
                    <a:pt x="8910" y="145740"/>
                  </a:lnTo>
                  <a:lnTo>
                    <a:pt x="12530" y="149712"/>
                  </a:lnTo>
                  <a:lnTo>
                    <a:pt x="16301" y="152646"/>
                  </a:lnTo>
                  <a:lnTo>
                    <a:pt x="19416" y="156256"/>
                  </a:lnTo>
                  <a:lnTo>
                    <a:pt x="23493" y="158818"/>
                  </a:lnTo>
                  <a:lnTo>
                    <a:pt x="37028" y="156103"/>
                  </a:lnTo>
                  <a:lnTo>
                    <a:pt x="41800" y="156684"/>
                  </a:lnTo>
                  <a:lnTo>
                    <a:pt x="46629" y="156904"/>
                  </a:lnTo>
                  <a:lnTo>
                    <a:pt x="50992" y="159399"/>
                  </a:lnTo>
                  <a:lnTo>
                    <a:pt x="55725" y="162666"/>
                  </a:lnTo>
                  <a:lnTo>
                    <a:pt x="60993" y="161971"/>
                  </a:lnTo>
                  <a:lnTo>
                    <a:pt x="65422" y="165248"/>
                  </a:lnTo>
                  <a:lnTo>
                    <a:pt x="70051" y="163809"/>
                  </a:lnTo>
                  <a:lnTo>
                    <a:pt x="75442" y="165171"/>
                  </a:lnTo>
                  <a:close/>
                </a:path>
              </a:pathLst>
            </a:custGeom>
            <a:solidFill>
              <a:srgbClr val="768EEB"/>
            </a:solidFill>
            <a:ln w="0" cap="flat">
              <a:solidFill>
                <a:srgbClr val="768EEB"/>
              </a:solidFill>
              <a:prstDash val="solid"/>
              <a:miter/>
            </a:ln>
          </p:spPr>
          <p:txBody>
            <a:bodyPr rtlCol="0" anchor="ctr"/>
            <a:lstStyle/>
            <a:p>
              <a:endParaRPr lang="de-DE"/>
            </a:p>
          </p:txBody>
        </p:sp>
        <p:sp>
          <p:nvSpPr>
            <p:cNvPr id="157" name="Freihandform: Form 156">
              <a:extLst>
                <a:ext uri="{FF2B5EF4-FFF2-40B4-BE49-F238E27FC236}">
                  <a16:creationId xmlns:a16="http://schemas.microsoft.com/office/drawing/2014/main" id="{9FF7B51F-5538-F98E-C506-22D713ED2131}"/>
                </a:ext>
              </a:extLst>
            </p:cNvPr>
            <p:cNvSpPr/>
            <p:nvPr/>
          </p:nvSpPr>
          <p:spPr>
            <a:xfrm>
              <a:off x="8252421" y="5222622"/>
              <a:ext cx="153016" cy="143559"/>
            </a:xfrm>
            <a:custGeom>
              <a:avLst/>
              <a:gdLst>
                <a:gd name="connsiteX0" fmla="*/ 97892 w 126539"/>
                <a:gd name="connsiteY0" fmla="*/ 118623 h 118719"/>
                <a:gd name="connsiteX1" fmla="*/ 107141 w 126539"/>
                <a:gd name="connsiteY1" fmla="*/ 108945 h 118719"/>
                <a:gd name="connsiteX2" fmla="*/ 113942 w 126539"/>
                <a:gd name="connsiteY2" fmla="*/ 101421 h 118719"/>
                <a:gd name="connsiteX3" fmla="*/ 115895 w 126539"/>
                <a:gd name="connsiteY3" fmla="*/ 96839 h 118719"/>
                <a:gd name="connsiteX4" fmla="*/ 117762 w 126539"/>
                <a:gd name="connsiteY4" fmla="*/ 92181 h 118719"/>
                <a:gd name="connsiteX5" fmla="*/ 117505 w 126539"/>
                <a:gd name="connsiteY5" fmla="*/ 87352 h 118719"/>
                <a:gd name="connsiteX6" fmla="*/ 121905 w 126539"/>
                <a:gd name="connsiteY6" fmla="*/ 82999 h 118719"/>
                <a:gd name="connsiteX7" fmla="*/ 123619 w 126539"/>
                <a:gd name="connsiteY7" fmla="*/ 78351 h 118719"/>
                <a:gd name="connsiteX8" fmla="*/ 126382 w 126539"/>
                <a:gd name="connsiteY8" fmla="*/ 74284 h 118719"/>
                <a:gd name="connsiteX9" fmla="*/ 125487 w 126539"/>
                <a:gd name="connsiteY9" fmla="*/ 69483 h 118719"/>
                <a:gd name="connsiteX10" fmla="*/ 122191 w 126539"/>
                <a:gd name="connsiteY10" fmla="*/ 66007 h 118719"/>
                <a:gd name="connsiteX11" fmla="*/ 123648 w 126539"/>
                <a:gd name="connsiteY11" fmla="*/ 61120 h 118719"/>
                <a:gd name="connsiteX12" fmla="*/ 120905 w 126539"/>
                <a:gd name="connsiteY12" fmla="*/ 57005 h 118719"/>
                <a:gd name="connsiteX13" fmla="*/ 124734 w 126539"/>
                <a:gd name="connsiteY13" fmla="*/ 54081 h 118719"/>
                <a:gd name="connsiteX14" fmla="*/ 124858 w 126539"/>
                <a:gd name="connsiteY14" fmla="*/ 49252 h 118719"/>
                <a:gd name="connsiteX15" fmla="*/ 126230 w 126539"/>
                <a:gd name="connsiteY15" fmla="*/ 44680 h 118719"/>
                <a:gd name="connsiteX16" fmla="*/ 125105 w 126539"/>
                <a:gd name="connsiteY16" fmla="*/ 39965 h 118719"/>
                <a:gd name="connsiteX17" fmla="*/ 126144 w 126539"/>
                <a:gd name="connsiteY17" fmla="*/ 35231 h 118719"/>
                <a:gd name="connsiteX18" fmla="*/ 125963 w 126539"/>
                <a:gd name="connsiteY18" fmla="*/ 30202 h 118719"/>
                <a:gd name="connsiteX19" fmla="*/ 124858 w 126539"/>
                <a:gd name="connsiteY19" fmla="*/ 24478 h 118719"/>
                <a:gd name="connsiteX20" fmla="*/ 125287 w 126539"/>
                <a:gd name="connsiteY20" fmla="*/ 19534 h 118719"/>
                <a:gd name="connsiteX21" fmla="*/ 121096 w 126539"/>
                <a:gd name="connsiteY21" fmla="*/ 17105 h 118719"/>
                <a:gd name="connsiteX22" fmla="*/ 116647 w 126539"/>
                <a:gd name="connsiteY22" fmla="*/ 14334 h 118719"/>
                <a:gd name="connsiteX23" fmla="*/ 109961 w 126539"/>
                <a:gd name="connsiteY23" fmla="*/ 13667 h 118719"/>
                <a:gd name="connsiteX24" fmla="*/ 106189 w 126539"/>
                <a:gd name="connsiteY24" fmla="*/ 10724 h 118719"/>
                <a:gd name="connsiteX25" fmla="*/ 101674 w 126539"/>
                <a:gd name="connsiteY25" fmla="*/ 9085 h 118719"/>
                <a:gd name="connsiteX26" fmla="*/ 97692 w 126539"/>
                <a:gd name="connsiteY26" fmla="*/ 6409 h 118719"/>
                <a:gd name="connsiteX27" fmla="*/ 92921 w 126539"/>
                <a:gd name="connsiteY27" fmla="*/ 7066 h 118719"/>
                <a:gd name="connsiteX28" fmla="*/ 83281 w 126539"/>
                <a:gd name="connsiteY28" fmla="*/ 6056 h 118719"/>
                <a:gd name="connsiteX29" fmla="*/ 83310 w 126539"/>
                <a:gd name="connsiteY29" fmla="*/ 627 h 118719"/>
                <a:gd name="connsiteX30" fmla="*/ 75652 w 126539"/>
                <a:gd name="connsiteY30" fmla="*/ -97 h 118719"/>
                <a:gd name="connsiteX31" fmla="*/ 70156 w 126539"/>
                <a:gd name="connsiteY31" fmla="*/ 294 h 118719"/>
                <a:gd name="connsiteX32" fmla="*/ 63260 w 126539"/>
                <a:gd name="connsiteY32" fmla="*/ 2151 h 118719"/>
                <a:gd name="connsiteX33" fmla="*/ 58545 w 126539"/>
                <a:gd name="connsiteY33" fmla="*/ 5132 h 118719"/>
                <a:gd name="connsiteX34" fmla="*/ 57021 w 126539"/>
                <a:gd name="connsiteY34" fmla="*/ 9714 h 118719"/>
                <a:gd name="connsiteX35" fmla="*/ 55440 w 126539"/>
                <a:gd name="connsiteY35" fmla="*/ 15495 h 118719"/>
                <a:gd name="connsiteX36" fmla="*/ 47639 w 126539"/>
                <a:gd name="connsiteY36" fmla="*/ 18429 h 118719"/>
                <a:gd name="connsiteX37" fmla="*/ 43571 w 126539"/>
                <a:gd name="connsiteY37" fmla="*/ 21144 h 118719"/>
                <a:gd name="connsiteX38" fmla="*/ 37294 w 126539"/>
                <a:gd name="connsiteY38" fmla="*/ 27221 h 118719"/>
                <a:gd name="connsiteX39" fmla="*/ 31589 w 126539"/>
                <a:gd name="connsiteY39" fmla="*/ 33907 h 118719"/>
                <a:gd name="connsiteX40" fmla="*/ 27332 w 126539"/>
                <a:gd name="connsiteY40" fmla="*/ 39927 h 118719"/>
                <a:gd name="connsiteX41" fmla="*/ 22216 w 126539"/>
                <a:gd name="connsiteY41" fmla="*/ 41184 h 118719"/>
                <a:gd name="connsiteX42" fmla="*/ 16958 w 126539"/>
                <a:gd name="connsiteY42" fmla="*/ 39584 h 118719"/>
                <a:gd name="connsiteX43" fmla="*/ 11539 w 126539"/>
                <a:gd name="connsiteY43" fmla="*/ 39499 h 118719"/>
                <a:gd name="connsiteX44" fmla="*/ 5138 w 126539"/>
                <a:gd name="connsiteY44" fmla="*/ 37755 h 118719"/>
                <a:gd name="connsiteX45" fmla="*/ -158 w 126539"/>
                <a:gd name="connsiteY45" fmla="*/ 38070 h 118719"/>
                <a:gd name="connsiteX46" fmla="*/ 871 w 126539"/>
                <a:gd name="connsiteY46" fmla="*/ 44099 h 118719"/>
                <a:gd name="connsiteX47" fmla="*/ 5443 w 126539"/>
                <a:gd name="connsiteY47" fmla="*/ 50948 h 118719"/>
                <a:gd name="connsiteX48" fmla="*/ 9091 w 126539"/>
                <a:gd name="connsiteY48" fmla="*/ 56339 h 118719"/>
                <a:gd name="connsiteX49" fmla="*/ 10377 w 126539"/>
                <a:gd name="connsiteY49" fmla="*/ 61177 h 118719"/>
                <a:gd name="connsiteX50" fmla="*/ 12930 w 126539"/>
                <a:gd name="connsiteY50" fmla="*/ 67645 h 118719"/>
                <a:gd name="connsiteX51" fmla="*/ 17264 w 126539"/>
                <a:gd name="connsiteY51" fmla="*/ 71131 h 118719"/>
                <a:gd name="connsiteX52" fmla="*/ 21740 w 126539"/>
                <a:gd name="connsiteY52" fmla="*/ 73646 h 118719"/>
                <a:gd name="connsiteX53" fmla="*/ 27322 w 126539"/>
                <a:gd name="connsiteY53" fmla="*/ 75779 h 118719"/>
                <a:gd name="connsiteX54" fmla="*/ 31027 w 126539"/>
                <a:gd name="connsiteY54" fmla="*/ 79046 h 118719"/>
                <a:gd name="connsiteX55" fmla="*/ 31427 w 126539"/>
                <a:gd name="connsiteY55" fmla="*/ 84418 h 118719"/>
                <a:gd name="connsiteX56" fmla="*/ 36190 w 126539"/>
                <a:gd name="connsiteY56" fmla="*/ 84342 h 118719"/>
                <a:gd name="connsiteX57" fmla="*/ 38437 w 126539"/>
                <a:gd name="connsiteY57" fmla="*/ 90267 h 118719"/>
                <a:gd name="connsiteX58" fmla="*/ 40123 w 126539"/>
                <a:gd name="connsiteY58" fmla="*/ 96820 h 118719"/>
                <a:gd name="connsiteX59" fmla="*/ 42819 w 126539"/>
                <a:gd name="connsiteY59" fmla="*/ 101459 h 118719"/>
                <a:gd name="connsiteX60" fmla="*/ 48724 w 126539"/>
                <a:gd name="connsiteY60" fmla="*/ 103907 h 118719"/>
                <a:gd name="connsiteX61" fmla="*/ 56402 w 126539"/>
                <a:gd name="connsiteY61" fmla="*/ 106288 h 118719"/>
                <a:gd name="connsiteX62" fmla="*/ 61012 w 126539"/>
                <a:gd name="connsiteY62" fmla="*/ 107802 h 118719"/>
                <a:gd name="connsiteX63" fmla="*/ 64107 w 126539"/>
                <a:gd name="connsiteY63" fmla="*/ 112298 h 118719"/>
                <a:gd name="connsiteX64" fmla="*/ 68517 w 126539"/>
                <a:gd name="connsiteY64" fmla="*/ 114184 h 118719"/>
                <a:gd name="connsiteX65" fmla="*/ 73480 w 126539"/>
                <a:gd name="connsiteY65" fmla="*/ 114165 h 118719"/>
                <a:gd name="connsiteX66" fmla="*/ 77976 w 126539"/>
                <a:gd name="connsiteY66" fmla="*/ 116194 h 118719"/>
                <a:gd name="connsiteX67" fmla="*/ 82814 w 126539"/>
                <a:gd name="connsiteY67" fmla="*/ 117213 h 118719"/>
                <a:gd name="connsiteX68" fmla="*/ 88244 w 126539"/>
                <a:gd name="connsiteY68" fmla="*/ 116613 h 118719"/>
                <a:gd name="connsiteX69" fmla="*/ 94292 w 126539"/>
                <a:gd name="connsiteY69" fmla="*/ 117280 h 1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6539" h="118719">
                  <a:moveTo>
                    <a:pt x="97892" y="118623"/>
                  </a:moveTo>
                  <a:lnTo>
                    <a:pt x="107141" y="108945"/>
                  </a:lnTo>
                  <a:lnTo>
                    <a:pt x="113942" y="101421"/>
                  </a:lnTo>
                  <a:lnTo>
                    <a:pt x="115895" y="96839"/>
                  </a:lnTo>
                  <a:lnTo>
                    <a:pt x="117762" y="92181"/>
                  </a:lnTo>
                  <a:lnTo>
                    <a:pt x="117505" y="87352"/>
                  </a:lnTo>
                  <a:lnTo>
                    <a:pt x="121905" y="82999"/>
                  </a:lnTo>
                  <a:lnTo>
                    <a:pt x="123619" y="78351"/>
                  </a:lnTo>
                  <a:lnTo>
                    <a:pt x="126382" y="74284"/>
                  </a:lnTo>
                  <a:lnTo>
                    <a:pt x="125487" y="69483"/>
                  </a:lnTo>
                  <a:lnTo>
                    <a:pt x="122191" y="66007"/>
                  </a:lnTo>
                  <a:lnTo>
                    <a:pt x="123648" y="61120"/>
                  </a:lnTo>
                  <a:lnTo>
                    <a:pt x="120905" y="57005"/>
                  </a:lnTo>
                  <a:lnTo>
                    <a:pt x="124734" y="54081"/>
                  </a:lnTo>
                  <a:lnTo>
                    <a:pt x="124858" y="49252"/>
                  </a:lnTo>
                  <a:lnTo>
                    <a:pt x="126230" y="44680"/>
                  </a:lnTo>
                  <a:lnTo>
                    <a:pt x="125105" y="39965"/>
                  </a:lnTo>
                  <a:lnTo>
                    <a:pt x="126144" y="35231"/>
                  </a:lnTo>
                  <a:lnTo>
                    <a:pt x="125963" y="30202"/>
                  </a:lnTo>
                  <a:lnTo>
                    <a:pt x="124858" y="24478"/>
                  </a:lnTo>
                  <a:lnTo>
                    <a:pt x="125287" y="19534"/>
                  </a:lnTo>
                  <a:lnTo>
                    <a:pt x="121096" y="17105"/>
                  </a:lnTo>
                  <a:lnTo>
                    <a:pt x="116647" y="14334"/>
                  </a:lnTo>
                  <a:lnTo>
                    <a:pt x="109961" y="13667"/>
                  </a:lnTo>
                  <a:lnTo>
                    <a:pt x="106189" y="10724"/>
                  </a:lnTo>
                  <a:lnTo>
                    <a:pt x="101674" y="9085"/>
                  </a:lnTo>
                  <a:lnTo>
                    <a:pt x="97692" y="6409"/>
                  </a:lnTo>
                  <a:lnTo>
                    <a:pt x="92921" y="7066"/>
                  </a:lnTo>
                  <a:lnTo>
                    <a:pt x="83281" y="6056"/>
                  </a:lnTo>
                  <a:lnTo>
                    <a:pt x="83310" y="627"/>
                  </a:lnTo>
                  <a:lnTo>
                    <a:pt x="75652" y="-97"/>
                  </a:lnTo>
                  <a:lnTo>
                    <a:pt x="70156" y="294"/>
                  </a:lnTo>
                  <a:lnTo>
                    <a:pt x="63260" y="2151"/>
                  </a:lnTo>
                  <a:lnTo>
                    <a:pt x="58545" y="5132"/>
                  </a:lnTo>
                  <a:lnTo>
                    <a:pt x="57021" y="9714"/>
                  </a:lnTo>
                  <a:lnTo>
                    <a:pt x="55440" y="15495"/>
                  </a:lnTo>
                  <a:lnTo>
                    <a:pt x="47639" y="18429"/>
                  </a:lnTo>
                  <a:lnTo>
                    <a:pt x="43571" y="21144"/>
                  </a:lnTo>
                  <a:lnTo>
                    <a:pt x="37294" y="27221"/>
                  </a:lnTo>
                  <a:lnTo>
                    <a:pt x="31589" y="33907"/>
                  </a:lnTo>
                  <a:lnTo>
                    <a:pt x="27332" y="39927"/>
                  </a:lnTo>
                  <a:lnTo>
                    <a:pt x="22216" y="41184"/>
                  </a:lnTo>
                  <a:lnTo>
                    <a:pt x="16958" y="39584"/>
                  </a:lnTo>
                  <a:lnTo>
                    <a:pt x="11539" y="39499"/>
                  </a:lnTo>
                  <a:lnTo>
                    <a:pt x="5138" y="37755"/>
                  </a:lnTo>
                  <a:lnTo>
                    <a:pt x="-158" y="38070"/>
                  </a:lnTo>
                  <a:lnTo>
                    <a:pt x="871" y="44099"/>
                  </a:lnTo>
                  <a:lnTo>
                    <a:pt x="5443" y="50948"/>
                  </a:lnTo>
                  <a:lnTo>
                    <a:pt x="9091" y="56339"/>
                  </a:lnTo>
                  <a:lnTo>
                    <a:pt x="10377" y="61177"/>
                  </a:lnTo>
                  <a:lnTo>
                    <a:pt x="12930" y="67645"/>
                  </a:lnTo>
                  <a:lnTo>
                    <a:pt x="17264" y="71131"/>
                  </a:lnTo>
                  <a:lnTo>
                    <a:pt x="21740" y="73646"/>
                  </a:lnTo>
                  <a:lnTo>
                    <a:pt x="27322" y="75779"/>
                  </a:lnTo>
                  <a:lnTo>
                    <a:pt x="31027" y="79046"/>
                  </a:lnTo>
                  <a:lnTo>
                    <a:pt x="31427" y="84418"/>
                  </a:lnTo>
                  <a:lnTo>
                    <a:pt x="36190" y="84342"/>
                  </a:lnTo>
                  <a:lnTo>
                    <a:pt x="38437" y="90267"/>
                  </a:lnTo>
                  <a:lnTo>
                    <a:pt x="40123" y="96820"/>
                  </a:lnTo>
                  <a:lnTo>
                    <a:pt x="42819" y="101459"/>
                  </a:lnTo>
                  <a:lnTo>
                    <a:pt x="48724" y="103907"/>
                  </a:lnTo>
                  <a:lnTo>
                    <a:pt x="56402" y="106288"/>
                  </a:lnTo>
                  <a:lnTo>
                    <a:pt x="61012" y="107802"/>
                  </a:lnTo>
                  <a:lnTo>
                    <a:pt x="64107" y="112298"/>
                  </a:lnTo>
                  <a:lnTo>
                    <a:pt x="68517" y="114184"/>
                  </a:lnTo>
                  <a:lnTo>
                    <a:pt x="73480" y="114165"/>
                  </a:lnTo>
                  <a:lnTo>
                    <a:pt x="77976" y="116194"/>
                  </a:lnTo>
                  <a:lnTo>
                    <a:pt x="82814" y="117213"/>
                  </a:lnTo>
                  <a:lnTo>
                    <a:pt x="88244" y="116613"/>
                  </a:lnTo>
                  <a:lnTo>
                    <a:pt x="94292" y="117280"/>
                  </a:lnTo>
                  <a:close/>
                </a:path>
              </a:pathLst>
            </a:custGeom>
            <a:solidFill>
              <a:srgbClr val="768EEB"/>
            </a:solidFill>
            <a:ln w="0" cap="flat">
              <a:solidFill>
                <a:srgbClr val="768EEB"/>
              </a:solidFill>
              <a:prstDash val="solid"/>
              <a:miter/>
            </a:ln>
          </p:spPr>
          <p:txBody>
            <a:bodyPr rtlCol="0" anchor="ctr"/>
            <a:lstStyle/>
            <a:p>
              <a:endParaRPr lang="de-DE"/>
            </a:p>
          </p:txBody>
        </p:sp>
        <p:sp>
          <p:nvSpPr>
            <p:cNvPr id="158" name="Freihandform: Form 157">
              <a:extLst>
                <a:ext uri="{FF2B5EF4-FFF2-40B4-BE49-F238E27FC236}">
                  <a16:creationId xmlns:a16="http://schemas.microsoft.com/office/drawing/2014/main" id="{9B270D50-8974-614E-F85E-00A5B14D68A8}"/>
                </a:ext>
              </a:extLst>
            </p:cNvPr>
            <p:cNvSpPr/>
            <p:nvPr/>
          </p:nvSpPr>
          <p:spPr>
            <a:xfrm>
              <a:off x="9588818" y="4311551"/>
              <a:ext cx="179196" cy="393972"/>
            </a:xfrm>
            <a:custGeom>
              <a:avLst/>
              <a:gdLst>
                <a:gd name="connsiteX0" fmla="*/ 19235 w 148189"/>
                <a:gd name="connsiteY0" fmla="*/ 153446 h 325802"/>
                <a:gd name="connsiteX1" fmla="*/ 18425 w 148189"/>
                <a:gd name="connsiteY1" fmla="*/ 147912 h 325802"/>
                <a:gd name="connsiteX2" fmla="*/ 19235 w 148189"/>
                <a:gd name="connsiteY2" fmla="*/ 153446 h 325802"/>
                <a:gd name="connsiteX3" fmla="*/ 13500 w 148189"/>
                <a:gd name="connsiteY3" fmla="*/ 156885 h 325802"/>
                <a:gd name="connsiteX4" fmla="*/ 12015 w 148189"/>
                <a:gd name="connsiteY4" fmla="*/ 151903 h 325802"/>
                <a:gd name="connsiteX5" fmla="*/ 13500 w 148189"/>
                <a:gd name="connsiteY5" fmla="*/ 156885 h 325802"/>
                <a:gd name="connsiteX6" fmla="*/ 17263 w 148189"/>
                <a:gd name="connsiteY6" fmla="*/ 157104 h 325802"/>
                <a:gd name="connsiteX7" fmla="*/ 15234 w 148189"/>
                <a:gd name="connsiteY7" fmla="*/ 152618 h 325802"/>
                <a:gd name="connsiteX8" fmla="*/ 17263 w 148189"/>
                <a:gd name="connsiteY8" fmla="*/ 157104 h 325802"/>
                <a:gd name="connsiteX9" fmla="*/ 16006 w 148189"/>
                <a:gd name="connsiteY9" fmla="*/ 157513 h 325802"/>
                <a:gd name="connsiteX10" fmla="*/ 14120 w 148189"/>
                <a:gd name="connsiteY10" fmla="*/ 151532 h 325802"/>
                <a:gd name="connsiteX11" fmla="*/ 15806 w 148189"/>
                <a:gd name="connsiteY11" fmla="*/ 157256 h 325802"/>
                <a:gd name="connsiteX12" fmla="*/ 28569 w 148189"/>
                <a:gd name="connsiteY12" fmla="*/ 173963 h 325802"/>
                <a:gd name="connsiteX13" fmla="*/ 29084 w 148189"/>
                <a:gd name="connsiteY13" fmla="*/ 169172 h 325802"/>
                <a:gd name="connsiteX14" fmla="*/ 30284 w 148189"/>
                <a:gd name="connsiteY14" fmla="*/ 164295 h 325802"/>
                <a:gd name="connsiteX15" fmla="*/ 24559 w 148189"/>
                <a:gd name="connsiteY15" fmla="*/ 166343 h 325802"/>
                <a:gd name="connsiteX16" fmla="*/ 24750 w 148189"/>
                <a:gd name="connsiteY16" fmla="*/ 171210 h 325802"/>
                <a:gd name="connsiteX17" fmla="*/ 24502 w 148189"/>
                <a:gd name="connsiteY17" fmla="*/ 177087 h 325802"/>
                <a:gd name="connsiteX18" fmla="*/ 21035 w 148189"/>
                <a:gd name="connsiteY18" fmla="*/ 173487 h 325802"/>
                <a:gd name="connsiteX19" fmla="*/ 24502 w 148189"/>
                <a:gd name="connsiteY19" fmla="*/ 177087 h 325802"/>
                <a:gd name="connsiteX20" fmla="*/ 88444 w 148189"/>
                <a:gd name="connsiteY20" fmla="*/ 220302 h 325802"/>
                <a:gd name="connsiteX21" fmla="*/ 89205 w 148189"/>
                <a:gd name="connsiteY21" fmla="*/ 214844 h 325802"/>
                <a:gd name="connsiteX22" fmla="*/ 87815 w 148189"/>
                <a:gd name="connsiteY22" fmla="*/ 219816 h 325802"/>
                <a:gd name="connsiteX23" fmla="*/ 100835 w 148189"/>
                <a:gd name="connsiteY23" fmla="*/ 276023 h 325802"/>
                <a:gd name="connsiteX24" fmla="*/ 99998 w 148189"/>
                <a:gd name="connsiteY24" fmla="*/ 270832 h 325802"/>
                <a:gd name="connsiteX25" fmla="*/ 100835 w 148189"/>
                <a:gd name="connsiteY25" fmla="*/ 276023 h 325802"/>
                <a:gd name="connsiteX26" fmla="*/ 101378 w 148189"/>
                <a:gd name="connsiteY26" fmla="*/ 286234 h 325802"/>
                <a:gd name="connsiteX27" fmla="*/ 103455 w 148189"/>
                <a:gd name="connsiteY27" fmla="*/ 281357 h 325802"/>
                <a:gd name="connsiteX28" fmla="*/ 100826 w 148189"/>
                <a:gd name="connsiteY28" fmla="*/ 285939 h 325802"/>
                <a:gd name="connsiteX29" fmla="*/ 104407 w 148189"/>
                <a:gd name="connsiteY29" fmla="*/ 299722 h 325802"/>
                <a:gd name="connsiteX30" fmla="*/ 104026 w 148189"/>
                <a:gd name="connsiteY30" fmla="*/ 294807 h 325802"/>
                <a:gd name="connsiteX31" fmla="*/ 104407 w 148189"/>
                <a:gd name="connsiteY31" fmla="*/ 299722 h 325802"/>
                <a:gd name="connsiteX32" fmla="*/ 99092 w 148189"/>
                <a:gd name="connsiteY32" fmla="*/ 301179 h 325802"/>
                <a:gd name="connsiteX33" fmla="*/ 101140 w 148189"/>
                <a:gd name="connsiteY33" fmla="*/ 295788 h 325802"/>
                <a:gd name="connsiteX34" fmla="*/ 99140 w 148189"/>
                <a:gd name="connsiteY34" fmla="*/ 300465 h 325802"/>
                <a:gd name="connsiteX35" fmla="*/ 100045 w 148189"/>
                <a:gd name="connsiteY35" fmla="*/ 313647 h 325802"/>
                <a:gd name="connsiteX36" fmla="*/ 98216 w 148189"/>
                <a:gd name="connsiteY36" fmla="*/ 308684 h 325802"/>
                <a:gd name="connsiteX37" fmla="*/ 99521 w 148189"/>
                <a:gd name="connsiteY37" fmla="*/ 313485 h 325802"/>
                <a:gd name="connsiteX38" fmla="*/ 104969 w 148189"/>
                <a:gd name="connsiteY38" fmla="*/ 325706 h 325802"/>
                <a:gd name="connsiteX39" fmla="*/ 108379 w 148189"/>
                <a:gd name="connsiteY39" fmla="*/ 318467 h 325802"/>
                <a:gd name="connsiteX40" fmla="*/ 110046 w 148189"/>
                <a:gd name="connsiteY40" fmla="*/ 312094 h 325802"/>
                <a:gd name="connsiteX41" fmla="*/ 113999 w 148189"/>
                <a:gd name="connsiteY41" fmla="*/ 308380 h 325802"/>
                <a:gd name="connsiteX42" fmla="*/ 117371 w 148189"/>
                <a:gd name="connsiteY42" fmla="*/ 304160 h 325802"/>
                <a:gd name="connsiteX43" fmla="*/ 119924 w 148189"/>
                <a:gd name="connsiteY43" fmla="*/ 300093 h 325802"/>
                <a:gd name="connsiteX44" fmla="*/ 122981 w 148189"/>
                <a:gd name="connsiteY44" fmla="*/ 295045 h 325802"/>
                <a:gd name="connsiteX45" fmla="*/ 121753 w 148189"/>
                <a:gd name="connsiteY45" fmla="*/ 289044 h 325802"/>
                <a:gd name="connsiteX46" fmla="*/ 119619 w 148189"/>
                <a:gd name="connsiteY46" fmla="*/ 284729 h 325802"/>
                <a:gd name="connsiteX47" fmla="*/ 117276 w 148189"/>
                <a:gd name="connsiteY47" fmla="*/ 279976 h 325802"/>
                <a:gd name="connsiteX48" fmla="*/ 115047 w 148189"/>
                <a:gd name="connsiteY48" fmla="*/ 275747 h 325802"/>
                <a:gd name="connsiteX49" fmla="*/ 115809 w 148189"/>
                <a:gd name="connsiteY49" fmla="*/ 270108 h 325802"/>
                <a:gd name="connsiteX50" fmla="*/ 115151 w 148189"/>
                <a:gd name="connsiteY50" fmla="*/ 264374 h 325802"/>
                <a:gd name="connsiteX51" fmla="*/ 114047 w 148189"/>
                <a:gd name="connsiteY51" fmla="*/ 259335 h 325802"/>
                <a:gd name="connsiteX52" fmla="*/ 110636 w 148189"/>
                <a:gd name="connsiteY52" fmla="*/ 255697 h 325802"/>
                <a:gd name="connsiteX53" fmla="*/ 105655 w 148189"/>
                <a:gd name="connsiteY53" fmla="*/ 251973 h 325802"/>
                <a:gd name="connsiteX54" fmla="*/ 103055 w 148189"/>
                <a:gd name="connsiteY54" fmla="*/ 247315 h 325802"/>
                <a:gd name="connsiteX55" fmla="*/ 99845 w 148189"/>
                <a:gd name="connsiteY55" fmla="*/ 243372 h 325802"/>
                <a:gd name="connsiteX56" fmla="*/ 98769 w 148189"/>
                <a:gd name="connsiteY56" fmla="*/ 238581 h 325802"/>
                <a:gd name="connsiteX57" fmla="*/ 102360 w 148189"/>
                <a:gd name="connsiteY57" fmla="*/ 235209 h 325802"/>
                <a:gd name="connsiteX58" fmla="*/ 105112 w 148189"/>
                <a:gd name="connsiteY58" fmla="*/ 230932 h 325802"/>
                <a:gd name="connsiteX59" fmla="*/ 105626 w 148189"/>
                <a:gd name="connsiteY59" fmla="*/ 225465 h 325802"/>
                <a:gd name="connsiteX60" fmla="*/ 109093 w 148189"/>
                <a:gd name="connsiteY60" fmla="*/ 221512 h 325802"/>
                <a:gd name="connsiteX61" fmla="*/ 110732 w 148189"/>
                <a:gd name="connsiteY61" fmla="*/ 216492 h 325802"/>
                <a:gd name="connsiteX62" fmla="*/ 105284 w 148189"/>
                <a:gd name="connsiteY62" fmla="*/ 213434 h 325802"/>
                <a:gd name="connsiteX63" fmla="*/ 103912 w 148189"/>
                <a:gd name="connsiteY63" fmla="*/ 208796 h 325802"/>
                <a:gd name="connsiteX64" fmla="*/ 100731 w 148189"/>
                <a:gd name="connsiteY64" fmla="*/ 204481 h 325802"/>
                <a:gd name="connsiteX65" fmla="*/ 97502 w 148189"/>
                <a:gd name="connsiteY65" fmla="*/ 199938 h 325802"/>
                <a:gd name="connsiteX66" fmla="*/ 93891 w 148189"/>
                <a:gd name="connsiteY66" fmla="*/ 195680 h 325802"/>
                <a:gd name="connsiteX67" fmla="*/ 90349 w 148189"/>
                <a:gd name="connsiteY67" fmla="*/ 190774 h 325802"/>
                <a:gd name="connsiteX68" fmla="*/ 90386 w 148189"/>
                <a:gd name="connsiteY68" fmla="*/ 185888 h 325802"/>
                <a:gd name="connsiteX69" fmla="*/ 86567 w 148189"/>
                <a:gd name="connsiteY69" fmla="*/ 181774 h 325802"/>
                <a:gd name="connsiteX70" fmla="*/ 91958 w 148189"/>
                <a:gd name="connsiteY70" fmla="*/ 178630 h 325802"/>
                <a:gd name="connsiteX71" fmla="*/ 91425 w 148189"/>
                <a:gd name="connsiteY71" fmla="*/ 173268 h 325802"/>
                <a:gd name="connsiteX72" fmla="*/ 93158 w 148189"/>
                <a:gd name="connsiteY72" fmla="*/ 167791 h 325802"/>
                <a:gd name="connsiteX73" fmla="*/ 93921 w 148189"/>
                <a:gd name="connsiteY73" fmla="*/ 162524 h 325802"/>
                <a:gd name="connsiteX74" fmla="*/ 96426 w 148189"/>
                <a:gd name="connsiteY74" fmla="*/ 157266 h 325802"/>
                <a:gd name="connsiteX75" fmla="*/ 101121 w 148189"/>
                <a:gd name="connsiteY75" fmla="*/ 159037 h 325802"/>
                <a:gd name="connsiteX76" fmla="*/ 107541 w 148189"/>
                <a:gd name="connsiteY76" fmla="*/ 157808 h 325802"/>
                <a:gd name="connsiteX77" fmla="*/ 112465 w 148189"/>
                <a:gd name="connsiteY77" fmla="*/ 157275 h 325802"/>
                <a:gd name="connsiteX78" fmla="*/ 113647 w 148189"/>
                <a:gd name="connsiteY78" fmla="*/ 151951 h 325802"/>
                <a:gd name="connsiteX79" fmla="*/ 119561 w 148189"/>
                <a:gd name="connsiteY79" fmla="*/ 152151 h 325802"/>
                <a:gd name="connsiteX80" fmla="*/ 119876 w 148189"/>
                <a:gd name="connsiteY80" fmla="*/ 147360 h 325802"/>
                <a:gd name="connsiteX81" fmla="*/ 125715 w 148189"/>
                <a:gd name="connsiteY81" fmla="*/ 147827 h 325802"/>
                <a:gd name="connsiteX82" fmla="*/ 130849 w 148189"/>
                <a:gd name="connsiteY82" fmla="*/ 146864 h 325802"/>
                <a:gd name="connsiteX83" fmla="*/ 133592 w 148189"/>
                <a:gd name="connsiteY83" fmla="*/ 140187 h 325802"/>
                <a:gd name="connsiteX84" fmla="*/ 139069 w 148189"/>
                <a:gd name="connsiteY84" fmla="*/ 138854 h 325802"/>
                <a:gd name="connsiteX85" fmla="*/ 140469 w 148189"/>
                <a:gd name="connsiteY85" fmla="*/ 132682 h 325802"/>
                <a:gd name="connsiteX86" fmla="*/ 145479 w 148189"/>
                <a:gd name="connsiteY86" fmla="*/ 129138 h 325802"/>
                <a:gd name="connsiteX87" fmla="*/ 148032 w 148189"/>
                <a:gd name="connsiteY87" fmla="*/ 124671 h 325802"/>
                <a:gd name="connsiteX88" fmla="*/ 143174 w 148189"/>
                <a:gd name="connsiteY88" fmla="*/ 124099 h 325802"/>
                <a:gd name="connsiteX89" fmla="*/ 139536 w 148189"/>
                <a:gd name="connsiteY89" fmla="*/ 127491 h 325802"/>
                <a:gd name="connsiteX90" fmla="*/ 134630 w 148189"/>
                <a:gd name="connsiteY90" fmla="*/ 126643 h 325802"/>
                <a:gd name="connsiteX91" fmla="*/ 130935 w 148189"/>
                <a:gd name="connsiteY91" fmla="*/ 123595 h 325802"/>
                <a:gd name="connsiteX92" fmla="*/ 128734 w 148189"/>
                <a:gd name="connsiteY92" fmla="*/ 118918 h 325802"/>
                <a:gd name="connsiteX93" fmla="*/ 124248 w 148189"/>
                <a:gd name="connsiteY93" fmla="*/ 117137 h 325802"/>
                <a:gd name="connsiteX94" fmla="*/ 119161 w 148189"/>
                <a:gd name="connsiteY94" fmla="*/ 116394 h 325802"/>
                <a:gd name="connsiteX95" fmla="*/ 116533 w 148189"/>
                <a:gd name="connsiteY95" fmla="*/ 112346 h 325802"/>
                <a:gd name="connsiteX96" fmla="*/ 118676 w 148189"/>
                <a:gd name="connsiteY96" fmla="*/ 108079 h 325802"/>
                <a:gd name="connsiteX97" fmla="*/ 119914 w 148189"/>
                <a:gd name="connsiteY97" fmla="*/ 103164 h 325802"/>
                <a:gd name="connsiteX98" fmla="*/ 117999 w 148189"/>
                <a:gd name="connsiteY98" fmla="*/ 97953 h 325802"/>
                <a:gd name="connsiteX99" fmla="*/ 113094 w 148189"/>
                <a:gd name="connsiteY99" fmla="*/ 98173 h 325802"/>
                <a:gd name="connsiteX100" fmla="*/ 110837 w 148189"/>
                <a:gd name="connsiteY100" fmla="*/ 93315 h 325802"/>
                <a:gd name="connsiteX101" fmla="*/ 109617 w 148189"/>
                <a:gd name="connsiteY101" fmla="*/ 88000 h 325802"/>
                <a:gd name="connsiteX102" fmla="*/ 107074 w 148189"/>
                <a:gd name="connsiteY102" fmla="*/ 83875 h 325802"/>
                <a:gd name="connsiteX103" fmla="*/ 110522 w 148189"/>
                <a:gd name="connsiteY103" fmla="*/ 80570 h 325802"/>
                <a:gd name="connsiteX104" fmla="*/ 105703 w 148189"/>
                <a:gd name="connsiteY104" fmla="*/ 80827 h 325802"/>
                <a:gd name="connsiteX105" fmla="*/ 100654 w 148189"/>
                <a:gd name="connsiteY105" fmla="*/ 80542 h 325802"/>
                <a:gd name="connsiteX106" fmla="*/ 95559 w 148189"/>
                <a:gd name="connsiteY106" fmla="*/ 81599 h 325802"/>
                <a:gd name="connsiteX107" fmla="*/ 90910 w 148189"/>
                <a:gd name="connsiteY107" fmla="*/ 84457 h 325802"/>
                <a:gd name="connsiteX108" fmla="*/ 91520 w 148189"/>
                <a:gd name="connsiteY108" fmla="*/ 79523 h 325802"/>
                <a:gd name="connsiteX109" fmla="*/ 90434 w 148189"/>
                <a:gd name="connsiteY109" fmla="*/ 74617 h 325802"/>
                <a:gd name="connsiteX110" fmla="*/ 88615 w 148189"/>
                <a:gd name="connsiteY110" fmla="*/ 69226 h 325802"/>
                <a:gd name="connsiteX111" fmla="*/ 91272 w 148189"/>
                <a:gd name="connsiteY111" fmla="*/ 64883 h 325802"/>
                <a:gd name="connsiteX112" fmla="*/ 93101 w 148189"/>
                <a:gd name="connsiteY112" fmla="*/ 59215 h 325802"/>
                <a:gd name="connsiteX113" fmla="*/ 97473 w 148189"/>
                <a:gd name="connsiteY113" fmla="*/ 56986 h 325802"/>
                <a:gd name="connsiteX114" fmla="*/ 101502 w 148189"/>
                <a:gd name="connsiteY114" fmla="*/ 53615 h 325802"/>
                <a:gd name="connsiteX115" fmla="*/ 104502 w 148189"/>
                <a:gd name="connsiteY115" fmla="*/ 48852 h 325802"/>
                <a:gd name="connsiteX116" fmla="*/ 105426 w 148189"/>
                <a:gd name="connsiteY116" fmla="*/ 43223 h 325802"/>
                <a:gd name="connsiteX117" fmla="*/ 108037 w 148189"/>
                <a:gd name="connsiteY117" fmla="*/ 38536 h 325802"/>
                <a:gd name="connsiteX118" fmla="*/ 108503 w 148189"/>
                <a:gd name="connsiteY118" fmla="*/ 33107 h 325802"/>
                <a:gd name="connsiteX119" fmla="*/ 107979 w 148189"/>
                <a:gd name="connsiteY119" fmla="*/ 27973 h 325802"/>
                <a:gd name="connsiteX120" fmla="*/ 107646 w 148189"/>
                <a:gd name="connsiteY120" fmla="*/ 23068 h 325802"/>
                <a:gd name="connsiteX121" fmla="*/ 107179 w 148189"/>
                <a:gd name="connsiteY121" fmla="*/ 18153 h 325802"/>
                <a:gd name="connsiteX122" fmla="*/ 103103 w 148189"/>
                <a:gd name="connsiteY122" fmla="*/ 14991 h 325802"/>
                <a:gd name="connsiteX123" fmla="*/ 98664 w 148189"/>
                <a:gd name="connsiteY123" fmla="*/ 11848 h 325802"/>
                <a:gd name="connsiteX124" fmla="*/ 98397 w 148189"/>
                <a:gd name="connsiteY124" fmla="*/ 6790 h 325802"/>
                <a:gd name="connsiteX125" fmla="*/ 95006 w 148189"/>
                <a:gd name="connsiteY125" fmla="*/ 3123 h 325802"/>
                <a:gd name="connsiteX126" fmla="*/ 91377 w 148189"/>
                <a:gd name="connsiteY126" fmla="*/ -97 h 325802"/>
                <a:gd name="connsiteX127" fmla="*/ 87529 w 148189"/>
                <a:gd name="connsiteY127" fmla="*/ 2856 h 325802"/>
                <a:gd name="connsiteX128" fmla="*/ 84366 w 148189"/>
                <a:gd name="connsiteY128" fmla="*/ 7190 h 325802"/>
                <a:gd name="connsiteX129" fmla="*/ 81500 w 148189"/>
                <a:gd name="connsiteY129" fmla="*/ 12400 h 325802"/>
                <a:gd name="connsiteX130" fmla="*/ 77537 w 148189"/>
                <a:gd name="connsiteY130" fmla="*/ 16029 h 325802"/>
                <a:gd name="connsiteX131" fmla="*/ 79271 w 148189"/>
                <a:gd name="connsiteY131" fmla="*/ 21468 h 325802"/>
                <a:gd name="connsiteX132" fmla="*/ 81519 w 148189"/>
                <a:gd name="connsiteY132" fmla="*/ 25735 h 325802"/>
                <a:gd name="connsiteX133" fmla="*/ 77004 w 148189"/>
                <a:gd name="connsiteY133" fmla="*/ 23887 h 325802"/>
                <a:gd name="connsiteX134" fmla="*/ 72946 w 148189"/>
                <a:gd name="connsiteY134" fmla="*/ 20649 h 325802"/>
                <a:gd name="connsiteX135" fmla="*/ 67831 w 148189"/>
                <a:gd name="connsiteY135" fmla="*/ 21953 h 325802"/>
                <a:gd name="connsiteX136" fmla="*/ 63288 w 148189"/>
                <a:gd name="connsiteY136" fmla="*/ 23916 h 325802"/>
                <a:gd name="connsiteX137" fmla="*/ 59506 w 148189"/>
                <a:gd name="connsiteY137" fmla="*/ 27173 h 325802"/>
                <a:gd name="connsiteX138" fmla="*/ 56258 w 148189"/>
                <a:gd name="connsiteY138" fmla="*/ 30869 h 325802"/>
                <a:gd name="connsiteX139" fmla="*/ 51153 w 148189"/>
                <a:gd name="connsiteY139" fmla="*/ 33917 h 325802"/>
                <a:gd name="connsiteX140" fmla="*/ 47248 w 148189"/>
                <a:gd name="connsiteY140" fmla="*/ 37708 h 325802"/>
                <a:gd name="connsiteX141" fmla="*/ 48229 w 148189"/>
                <a:gd name="connsiteY141" fmla="*/ 44166 h 325802"/>
                <a:gd name="connsiteX142" fmla="*/ 46981 w 148189"/>
                <a:gd name="connsiteY142" fmla="*/ 49605 h 325802"/>
                <a:gd name="connsiteX143" fmla="*/ 44552 w 148189"/>
                <a:gd name="connsiteY143" fmla="*/ 53976 h 325802"/>
                <a:gd name="connsiteX144" fmla="*/ 40685 w 148189"/>
                <a:gd name="connsiteY144" fmla="*/ 56796 h 325802"/>
                <a:gd name="connsiteX145" fmla="*/ 41914 w 148189"/>
                <a:gd name="connsiteY145" fmla="*/ 61854 h 325802"/>
                <a:gd name="connsiteX146" fmla="*/ 39952 w 148189"/>
                <a:gd name="connsiteY146" fmla="*/ 67912 h 325802"/>
                <a:gd name="connsiteX147" fmla="*/ 37275 w 148189"/>
                <a:gd name="connsiteY147" fmla="*/ 72065 h 325802"/>
                <a:gd name="connsiteX148" fmla="*/ 34970 w 148189"/>
                <a:gd name="connsiteY148" fmla="*/ 76360 h 325802"/>
                <a:gd name="connsiteX149" fmla="*/ 33236 w 148189"/>
                <a:gd name="connsiteY149" fmla="*/ 82361 h 325802"/>
                <a:gd name="connsiteX150" fmla="*/ 27855 w 148189"/>
                <a:gd name="connsiteY150" fmla="*/ 83304 h 325802"/>
                <a:gd name="connsiteX151" fmla="*/ 22921 w 148189"/>
                <a:gd name="connsiteY151" fmla="*/ 83066 h 325802"/>
                <a:gd name="connsiteX152" fmla="*/ 18787 w 148189"/>
                <a:gd name="connsiteY152" fmla="*/ 80418 h 325802"/>
                <a:gd name="connsiteX153" fmla="*/ 19644 w 148189"/>
                <a:gd name="connsiteY153" fmla="*/ 85638 h 325802"/>
                <a:gd name="connsiteX154" fmla="*/ 19777 w 148189"/>
                <a:gd name="connsiteY154" fmla="*/ 91343 h 325802"/>
                <a:gd name="connsiteX155" fmla="*/ 19568 w 148189"/>
                <a:gd name="connsiteY155" fmla="*/ 96544 h 325802"/>
                <a:gd name="connsiteX156" fmla="*/ 15472 w 148189"/>
                <a:gd name="connsiteY156" fmla="*/ 99373 h 325802"/>
                <a:gd name="connsiteX157" fmla="*/ 14901 w 148189"/>
                <a:gd name="connsiteY157" fmla="*/ 105069 h 325802"/>
                <a:gd name="connsiteX158" fmla="*/ 16263 w 148189"/>
                <a:gd name="connsiteY158" fmla="*/ 111174 h 325802"/>
                <a:gd name="connsiteX159" fmla="*/ 14120 w 148189"/>
                <a:gd name="connsiteY159" fmla="*/ 116546 h 325802"/>
                <a:gd name="connsiteX160" fmla="*/ 8138 w 148189"/>
                <a:gd name="connsiteY160" fmla="*/ 115603 h 325802"/>
                <a:gd name="connsiteX161" fmla="*/ 6967 w 148189"/>
                <a:gd name="connsiteY161" fmla="*/ 120775 h 325802"/>
                <a:gd name="connsiteX162" fmla="*/ 7186 w 148189"/>
                <a:gd name="connsiteY162" fmla="*/ 128977 h 325802"/>
                <a:gd name="connsiteX163" fmla="*/ 2204 w 148189"/>
                <a:gd name="connsiteY163" fmla="*/ 127814 h 325802"/>
                <a:gd name="connsiteX164" fmla="*/ -158 w 148189"/>
                <a:gd name="connsiteY164" fmla="*/ 132548 h 325802"/>
                <a:gd name="connsiteX165" fmla="*/ 2233 w 148189"/>
                <a:gd name="connsiteY165" fmla="*/ 139625 h 325802"/>
                <a:gd name="connsiteX166" fmla="*/ 5376 w 148189"/>
                <a:gd name="connsiteY166" fmla="*/ 144264 h 325802"/>
                <a:gd name="connsiteX167" fmla="*/ 8843 w 148189"/>
                <a:gd name="connsiteY167" fmla="*/ 149008 h 325802"/>
                <a:gd name="connsiteX168" fmla="*/ 8672 w 148189"/>
                <a:gd name="connsiteY168" fmla="*/ 143940 h 325802"/>
                <a:gd name="connsiteX169" fmla="*/ 5881 w 148189"/>
                <a:gd name="connsiteY169" fmla="*/ 139654 h 325802"/>
                <a:gd name="connsiteX170" fmla="*/ 8957 w 148189"/>
                <a:gd name="connsiteY170" fmla="*/ 143359 h 325802"/>
                <a:gd name="connsiteX171" fmla="*/ 10948 w 148189"/>
                <a:gd name="connsiteY171" fmla="*/ 148255 h 325802"/>
                <a:gd name="connsiteX172" fmla="*/ 14434 w 148189"/>
                <a:gd name="connsiteY172" fmla="*/ 143445 h 325802"/>
                <a:gd name="connsiteX173" fmla="*/ 13072 w 148189"/>
                <a:gd name="connsiteY173" fmla="*/ 150160 h 325802"/>
                <a:gd name="connsiteX174" fmla="*/ 17768 w 148189"/>
                <a:gd name="connsiteY174" fmla="*/ 147931 h 325802"/>
                <a:gd name="connsiteX175" fmla="*/ 19759 w 148189"/>
                <a:gd name="connsiteY175" fmla="*/ 152389 h 325802"/>
                <a:gd name="connsiteX176" fmla="*/ 24750 w 148189"/>
                <a:gd name="connsiteY176" fmla="*/ 155256 h 325802"/>
                <a:gd name="connsiteX177" fmla="*/ 26931 w 148189"/>
                <a:gd name="connsiteY177" fmla="*/ 159704 h 325802"/>
                <a:gd name="connsiteX178" fmla="*/ 23854 w 148189"/>
                <a:gd name="connsiteY178" fmla="*/ 163533 h 325802"/>
                <a:gd name="connsiteX179" fmla="*/ 28236 w 148189"/>
                <a:gd name="connsiteY179" fmla="*/ 165409 h 325802"/>
                <a:gd name="connsiteX180" fmla="*/ 31789 w 148189"/>
                <a:gd name="connsiteY180" fmla="*/ 168677 h 325802"/>
                <a:gd name="connsiteX181" fmla="*/ 30836 w 148189"/>
                <a:gd name="connsiteY181" fmla="*/ 173534 h 325802"/>
                <a:gd name="connsiteX182" fmla="*/ 33703 w 148189"/>
                <a:gd name="connsiteY182" fmla="*/ 179221 h 325802"/>
                <a:gd name="connsiteX183" fmla="*/ 36313 w 148189"/>
                <a:gd name="connsiteY183" fmla="*/ 183212 h 325802"/>
                <a:gd name="connsiteX184" fmla="*/ 37599 w 148189"/>
                <a:gd name="connsiteY184" fmla="*/ 187851 h 325802"/>
                <a:gd name="connsiteX185" fmla="*/ 38418 w 148189"/>
                <a:gd name="connsiteY185" fmla="*/ 193137 h 325802"/>
                <a:gd name="connsiteX186" fmla="*/ 39047 w 148189"/>
                <a:gd name="connsiteY186" fmla="*/ 200681 h 325802"/>
                <a:gd name="connsiteX187" fmla="*/ 37132 w 148189"/>
                <a:gd name="connsiteY187" fmla="*/ 206043 h 325802"/>
                <a:gd name="connsiteX188" fmla="*/ 35408 w 148189"/>
                <a:gd name="connsiteY188" fmla="*/ 212425 h 325802"/>
                <a:gd name="connsiteX189" fmla="*/ 33456 w 148189"/>
                <a:gd name="connsiteY189" fmla="*/ 217140 h 325802"/>
                <a:gd name="connsiteX190" fmla="*/ 32760 w 148189"/>
                <a:gd name="connsiteY190" fmla="*/ 222636 h 325802"/>
                <a:gd name="connsiteX191" fmla="*/ 36180 w 148189"/>
                <a:gd name="connsiteY191" fmla="*/ 226198 h 325802"/>
                <a:gd name="connsiteX192" fmla="*/ 41295 w 148189"/>
                <a:gd name="connsiteY192" fmla="*/ 223255 h 325802"/>
                <a:gd name="connsiteX193" fmla="*/ 44743 w 148189"/>
                <a:gd name="connsiteY193" fmla="*/ 227408 h 325802"/>
                <a:gd name="connsiteX194" fmla="*/ 47019 w 148189"/>
                <a:gd name="connsiteY194" fmla="*/ 222464 h 325802"/>
                <a:gd name="connsiteX195" fmla="*/ 49086 w 148189"/>
                <a:gd name="connsiteY195" fmla="*/ 227274 h 325802"/>
                <a:gd name="connsiteX196" fmla="*/ 51534 w 148189"/>
                <a:gd name="connsiteY196" fmla="*/ 221445 h 325802"/>
                <a:gd name="connsiteX197" fmla="*/ 50610 w 148189"/>
                <a:gd name="connsiteY197" fmla="*/ 226732 h 325802"/>
                <a:gd name="connsiteX198" fmla="*/ 56487 w 148189"/>
                <a:gd name="connsiteY198" fmla="*/ 224912 h 325802"/>
                <a:gd name="connsiteX199" fmla="*/ 60154 w 148189"/>
                <a:gd name="connsiteY199" fmla="*/ 219978 h 325802"/>
                <a:gd name="connsiteX200" fmla="*/ 64736 w 148189"/>
                <a:gd name="connsiteY200" fmla="*/ 217797 h 325802"/>
                <a:gd name="connsiteX201" fmla="*/ 66565 w 148189"/>
                <a:gd name="connsiteY201" fmla="*/ 212996 h 325802"/>
                <a:gd name="connsiteX202" fmla="*/ 73137 w 148189"/>
                <a:gd name="connsiteY202" fmla="*/ 214111 h 325802"/>
                <a:gd name="connsiteX203" fmla="*/ 75384 w 148189"/>
                <a:gd name="connsiteY203" fmla="*/ 209596 h 325802"/>
                <a:gd name="connsiteX204" fmla="*/ 77966 w 148189"/>
                <a:gd name="connsiteY204" fmla="*/ 205091 h 325802"/>
                <a:gd name="connsiteX205" fmla="*/ 82547 w 148189"/>
                <a:gd name="connsiteY205" fmla="*/ 208224 h 325802"/>
                <a:gd name="connsiteX206" fmla="*/ 85567 w 148189"/>
                <a:gd name="connsiteY206" fmla="*/ 212063 h 325802"/>
                <a:gd name="connsiteX207" fmla="*/ 90282 w 148189"/>
                <a:gd name="connsiteY207" fmla="*/ 213759 h 325802"/>
                <a:gd name="connsiteX208" fmla="*/ 89758 w 148189"/>
                <a:gd name="connsiteY208" fmla="*/ 219607 h 325802"/>
                <a:gd name="connsiteX209" fmla="*/ 90710 w 148189"/>
                <a:gd name="connsiteY209" fmla="*/ 225246 h 325802"/>
                <a:gd name="connsiteX210" fmla="*/ 91215 w 148189"/>
                <a:gd name="connsiteY210" fmla="*/ 230180 h 325802"/>
                <a:gd name="connsiteX211" fmla="*/ 91368 w 148189"/>
                <a:gd name="connsiteY211" fmla="*/ 236295 h 325802"/>
                <a:gd name="connsiteX212" fmla="*/ 92625 w 148189"/>
                <a:gd name="connsiteY212" fmla="*/ 241229 h 325802"/>
                <a:gd name="connsiteX213" fmla="*/ 95492 w 148189"/>
                <a:gd name="connsiteY213" fmla="*/ 246258 h 325802"/>
                <a:gd name="connsiteX214" fmla="*/ 95720 w 148189"/>
                <a:gd name="connsiteY214" fmla="*/ 252525 h 325802"/>
                <a:gd name="connsiteX215" fmla="*/ 96778 w 148189"/>
                <a:gd name="connsiteY215" fmla="*/ 257516 h 325802"/>
                <a:gd name="connsiteX216" fmla="*/ 97111 w 148189"/>
                <a:gd name="connsiteY216" fmla="*/ 262298 h 325802"/>
                <a:gd name="connsiteX217" fmla="*/ 99225 w 148189"/>
                <a:gd name="connsiteY217" fmla="*/ 257907 h 325802"/>
                <a:gd name="connsiteX218" fmla="*/ 100835 w 148189"/>
                <a:gd name="connsiteY218" fmla="*/ 262803 h 325802"/>
                <a:gd name="connsiteX219" fmla="*/ 103131 w 148189"/>
                <a:gd name="connsiteY219" fmla="*/ 267746 h 325802"/>
                <a:gd name="connsiteX220" fmla="*/ 105045 w 148189"/>
                <a:gd name="connsiteY220" fmla="*/ 272556 h 325802"/>
                <a:gd name="connsiteX221" fmla="*/ 106493 w 148189"/>
                <a:gd name="connsiteY221" fmla="*/ 277928 h 325802"/>
                <a:gd name="connsiteX222" fmla="*/ 107027 w 148189"/>
                <a:gd name="connsiteY222" fmla="*/ 282729 h 325802"/>
                <a:gd name="connsiteX223" fmla="*/ 108427 w 148189"/>
                <a:gd name="connsiteY223" fmla="*/ 288111 h 325802"/>
                <a:gd name="connsiteX224" fmla="*/ 107808 w 148189"/>
                <a:gd name="connsiteY224" fmla="*/ 292902 h 325802"/>
                <a:gd name="connsiteX225" fmla="*/ 110913 w 148189"/>
                <a:gd name="connsiteY225" fmla="*/ 296807 h 325802"/>
                <a:gd name="connsiteX226" fmla="*/ 109151 w 148189"/>
                <a:gd name="connsiteY226" fmla="*/ 301512 h 325802"/>
                <a:gd name="connsiteX227" fmla="*/ 107294 w 148189"/>
                <a:gd name="connsiteY227" fmla="*/ 306113 h 325802"/>
                <a:gd name="connsiteX228" fmla="*/ 107217 w 148189"/>
                <a:gd name="connsiteY228" fmla="*/ 310999 h 325802"/>
                <a:gd name="connsiteX229" fmla="*/ 103245 w 148189"/>
                <a:gd name="connsiteY229" fmla="*/ 314714 h 325802"/>
                <a:gd name="connsiteX230" fmla="*/ 104141 w 148189"/>
                <a:gd name="connsiteY230" fmla="*/ 320086 h 325802"/>
                <a:gd name="connsiteX231" fmla="*/ 104636 w 148189"/>
                <a:gd name="connsiteY231" fmla="*/ 325191 h 32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48189" h="325802">
                  <a:moveTo>
                    <a:pt x="19235" y="153446"/>
                  </a:moveTo>
                  <a:lnTo>
                    <a:pt x="18425" y="147912"/>
                  </a:lnTo>
                  <a:lnTo>
                    <a:pt x="19235" y="153446"/>
                  </a:lnTo>
                  <a:close/>
                  <a:moveTo>
                    <a:pt x="13500" y="156885"/>
                  </a:moveTo>
                  <a:lnTo>
                    <a:pt x="12015" y="151903"/>
                  </a:lnTo>
                  <a:lnTo>
                    <a:pt x="13500" y="156885"/>
                  </a:lnTo>
                  <a:close/>
                  <a:moveTo>
                    <a:pt x="17263" y="157104"/>
                  </a:moveTo>
                  <a:lnTo>
                    <a:pt x="15234" y="152618"/>
                  </a:lnTo>
                  <a:lnTo>
                    <a:pt x="17263" y="157104"/>
                  </a:lnTo>
                  <a:close/>
                  <a:moveTo>
                    <a:pt x="16006" y="157513"/>
                  </a:moveTo>
                  <a:lnTo>
                    <a:pt x="14120" y="151532"/>
                  </a:lnTo>
                  <a:lnTo>
                    <a:pt x="15806" y="157256"/>
                  </a:lnTo>
                  <a:close/>
                  <a:moveTo>
                    <a:pt x="28569" y="173963"/>
                  </a:moveTo>
                  <a:lnTo>
                    <a:pt x="29084" y="169172"/>
                  </a:lnTo>
                  <a:lnTo>
                    <a:pt x="30284" y="164295"/>
                  </a:lnTo>
                  <a:lnTo>
                    <a:pt x="24559" y="166343"/>
                  </a:lnTo>
                  <a:lnTo>
                    <a:pt x="24750" y="171210"/>
                  </a:lnTo>
                  <a:close/>
                  <a:moveTo>
                    <a:pt x="24502" y="177087"/>
                  </a:moveTo>
                  <a:lnTo>
                    <a:pt x="21035" y="173487"/>
                  </a:lnTo>
                  <a:lnTo>
                    <a:pt x="24502" y="177087"/>
                  </a:lnTo>
                  <a:close/>
                  <a:moveTo>
                    <a:pt x="88444" y="220302"/>
                  </a:moveTo>
                  <a:lnTo>
                    <a:pt x="89205" y="214844"/>
                  </a:lnTo>
                  <a:lnTo>
                    <a:pt x="87815" y="219816"/>
                  </a:lnTo>
                  <a:close/>
                  <a:moveTo>
                    <a:pt x="100835" y="276023"/>
                  </a:moveTo>
                  <a:lnTo>
                    <a:pt x="99998" y="270832"/>
                  </a:lnTo>
                  <a:lnTo>
                    <a:pt x="100835" y="276023"/>
                  </a:lnTo>
                  <a:close/>
                  <a:moveTo>
                    <a:pt x="101378" y="286234"/>
                  </a:moveTo>
                  <a:lnTo>
                    <a:pt x="103455" y="281357"/>
                  </a:lnTo>
                  <a:lnTo>
                    <a:pt x="100826" y="285939"/>
                  </a:lnTo>
                  <a:close/>
                  <a:moveTo>
                    <a:pt x="104407" y="299722"/>
                  </a:moveTo>
                  <a:lnTo>
                    <a:pt x="104026" y="294807"/>
                  </a:lnTo>
                  <a:lnTo>
                    <a:pt x="104407" y="299722"/>
                  </a:lnTo>
                  <a:close/>
                  <a:moveTo>
                    <a:pt x="99092" y="301179"/>
                  </a:moveTo>
                  <a:lnTo>
                    <a:pt x="101140" y="295788"/>
                  </a:lnTo>
                  <a:lnTo>
                    <a:pt x="99140" y="300465"/>
                  </a:lnTo>
                  <a:close/>
                  <a:moveTo>
                    <a:pt x="100045" y="313647"/>
                  </a:moveTo>
                  <a:lnTo>
                    <a:pt x="98216" y="308684"/>
                  </a:lnTo>
                  <a:lnTo>
                    <a:pt x="99521" y="313485"/>
                  </a:lnTo>
                  <a:close/>
                  <a:moveTo>
                    <a:pt x="104969" y="325706"/>
                  </a:moveTo>
                  <a:lnTo>
                    <a:pt x="108379" y="318467"/>
                  </a:lnTo>
                  <a:lnTo>
                    <a:pt x="110046" y="312094"/>
                  </a:lnTo>
                  <a:lnTo>
                    <a:pt x="113999" y="308380"/>
                  </a:lnTo>
                  <a:lnTo>
                    <a:pt x="117371" y="304160"/>
                  </a:lnTo>
                  <a:lnTo>
                    <a:pt x="119924" y="300093"/>
                  </a:lnTo>
                  <a:lnTo>
                    <a:pt x="122981" y="295045"/>
                  </a:lnTo>
                  <a:lnTo>
                    <a:pt x="121753" y="289044"/>
                  </a:lnTo>
                  <a:lnTo>
                    <a:pt x="119619" y="284729"/>
                  </a:lnTo>
                  <a:lnTo>
                    <a:pt x="117276" y="279976"/>
                  </a:lnTo>
                  <a:lnTo>
                    <a:pt x="115047" y="275747"/>
                  </a:lnTo>
                  <a:lnTo>
                    <a:pt x="115809" y="270108"/>
                  </a:lnTo>
                  <a:lnTo>
                    <a:pt x="115151" y="264374"/>
                  </a:lnTo>
                  <a:lnTo>
                    <a:pt x="114047" y="259335"/>
                  </a:lnTo>
                  <a:lnTo>
                    <a:pt x="110636" y="255697"/>
                  </a:lnTo>
                  <a:lnTo>
                    <a:pt x="105655" y="251973"/>
                  </a:lnTo>
                  <a:lnTo>
                    <a:pt x="103055" y="247315"/>
                  </a:lnTo>
                  <a:lnTo>
                    <a:pt x="99845" y="243372"/>
                  </a:lnTo>
                  <a:lnTo>
                    <a:pt x="98769" y="238581"/>
                  </a:lnTo>
                  <a:lnTo>
                    <a:pt x="102360" y="235209"/>
                  </a:lnTo>
                  <a:lnTo>
                    <a:pt x="105112" y="230932"/>
                  </a:lnTo>
                  <a:lnTo>
                    <a:pt x="105626" y="225465"/>
                  </a:lnTo>
                  <a:lnTo>
                    <a:pt x="109093" y="221512"/>
                  </a:lnTo>
                  <a:lnTo>
                    <a:pt x="110732" y="216492"/>
                  </a:lnTo>
                  <a:lnTo>
                    <a:pt x="105284" y="213434"/>
                  </a:lnTo>
                  <a:lnTo>
                    <a:pt x="103912" y="208796"/>
                  </a:lnTo>
                  <a:lnTo>
                    <a:pt x="100731" y="204481"/>
                  </a:lnTo>
                  <a:lnTo>
                    <a:pt x="97502" y="199938"/>
                  </a:lnTo>
                  <a:lnTo>
                    <a:pt x="93891" y="195680"/>
                  </a:lnTo>
                  <a:lnTo>
                    <a:pt x="90349" y="190774"/>
                  </a:lnTo>
                  <a:lnTo>
                    <a:pt x="90386" y="185888"/>
                  </a:lnTo>
                  <a:lnTo>
                    <a:pt x="86567" y="181774"/>
                  </a:lnTo>
                  <a:lnTo>
                    <a:pt x="91958" y="178630"/>
                  </a:lnTo>
                  <a:lnTo>
                    <a:pt x="91425" y="173268"/>
                  </a:lnTo>
                  <a:lnTo>
                    <a:pt x="93158" y="167791"/>
                  </a:lnTo>
                  <a:lnTo>
                    <a:pt x="93921" y="162524"/>
                  </a:lnTo>
                  <a:lnTo>
                    <a:pt x="96426" y="157266"/>
                  </a:lnTo>
                  <a:lnTo>
                    <a:pt x="101121" y="159037"/>
                  </a:lnTo>
                  <a:lnTo>
                    <a:pt x="107541" y="157808"/>
                  </a:lnTo>
                  <a:lnTo>
                    <a:pt x="112465" y="157275"/>
                  </a:lnTo>
                  <a:lnTo>
                    <a:pt x="113647" y="151951"/>
                  </a:lnTo>
                  <a:lnTo>
                    <a:pt x="119561" y="152151"/>
                  </a:lnTo>
                  <a:lnTo>
                    <a:pt x="119876" y="147360"/>
                  </a:lnTo>
                  <a:lnTo>
                    <a:pt x="125715" y="147827"/>
                  </a:lnTo>
                  <a:lnTo>
                    <a:pt x="130849" y="146864"/>
                  </a:lnTo>
                  <a:lnTo>
                    <a:pt x="133592" y="140187"/>
                  </a:lnTo>
                  <a:lnTo>
                    <a:pt x="139069" y="138854"/>
                  </a:lnTo>
                  <a:lnTo>
                    <a:pt x="140469" y="132682"/>
                  </a:lnTo>
                  <a:lnTo>
                    <a:pt x="145479" y="129138"/>
                  </a:lnTo>
                  <a:lnTo>
                    <a:pt x="148032" y="124671"/>
                  </a:lnTo>
                  <a:lnTo>
                    <a:pt x="143174" y="124099"/>
                  </a:lnTo>
                  <a:lnTo>
                    <a:pt x="139536" y="127491"/>
                  </a:lnTo>
                  <a:lnTo>
                    <a:pt x="134630" y="126643"/>
                  </a:lnTo>
                  <a:lnTo>
                    <a:pt x="130935" y="123595"/>
                  </a:lnTo>
                  <a:lnTo>
                    <a:pt x="128734" y="118918"/>
                  </a:lnTo>
                  <a:lnTo>
                    <a:pt x="124248" y="117137"/>
                  </a:lnTo>
                  <a:lnTo>
                    <a:pt x="119161" y="116394"/>
                  </a:lnTo>
                  <a:lnTo>
                    <a:pt x="116533" y="112346"/>
                  </a:lnTo>
                  <a:lnTo>
                    <a:pt x="118676" y="108079"/>
                  </a:lnTo>
                  <a:lnTo>
                    <a:pt x="119914" y="103164"/>
                  </a:lnTo>
                  <a:lnTo>
                    <a:pt x="117999" y="97953"/>
                  </a:lnTo>
                  <a:lnTo>
                    <a:pt x="113094" y="98173"/>
                  </a:lnTo>
                  <a:lnTo>
                    <a:pt x="110837" y="93315"/>
                  </a:lnTo>
                  <a:lnTo>
                    <a:pt x="109617" y="88000"/>
                  </a:lnTo>
                  <a:lnTo>
                    <a:pt x="107074" y="83875"/>
                  </a:lnTo>
                  <a:lnTo>
                    <a:pt x="110522" y="80570"/>
                  </a:lnTo>
                  <a:lnTo>
                    <a:pt x="105703" y="80827"/>
                  </a:lnTo>
                  <a:lnTo>
                    <a:pt x="100654" y="80542"/>
                  </a:lnTo>
                  <a:lnTo>
                    <a:pt x="95559" y="81599"/>
                  </a:lnTo>
                  <a:lnTo>
                    <a:pt x="90910" y="84457"/>
                  </a:lnTo>
                  <a:lnTo>
                    <a:pt x="91520" y="79523"/>
                  </a:lnTo>
                  <a:lnTo>
                    <a:pt x="90434" y="74617"/>
                  </a:lnTo>
                  <a:lnTo>
                    <a:pt x="88615" y="69226"/>
                  </a:lnTo>
                  <a:lnTo>
                    <a:pt x="91272" y="64883"/>
                  </a:lnTo>
                  <a:lnTo>
                    <a:pt x="93101" y="59215"/>
                  </a:lnTo>
                  <a:lnTo>
                    <a:pt x="97473" y="56986"/>
                  </a:lnTo>
                  <a:lnTo>
                    <a:pt x="101502" y="53615"/>
                  </a:lnTo>
                  <a:lnTo>
                    <a:pt x="104502" y="48852"/>
                  </a:lnTo>
                  <a:lnTo>
                    <a:pt x="105426" y="43223"/>
                  </a:lnTo>
                  <a:lnTo>
                    <a:pt x="108037" y="38536"/>
                  </a:lnTo>
                  <a:lnTo>
                    <a:pt x="108503" y="33107"/>
                  </a:lnTo>
                  <a:lnTo>
                    <a:pt x="107979" y="27973"/>
                  </a:lnTo>
                  <a:lnTo>
                    <a:pt x="107646" y="23068"/>
                  </a:lnTo>
                  <a:lnTo>
                    <a:pt x="107179" y="18153"/>
                  </a:lnTo>
                  <a:lnTo>
                    <a:pt x="103103" y="14991"/>
                  </a:lnTo>
                  <a:lnTo>
                    <a:pt x="98664" y="11848"/>
                  </a:lnTo>
                  <a:lnTo>
                    <a:pt x="98397" y="6790"/>
                  </a:lnTo>
                  <a:lnTo>
                    <a:pt x="95006" y="3123"/>
                  </a:lnTo>
                  <a:lnTo>
                    <a:pt x="91377" y="-97"/>
                  </a:lnTo>
                  <a:lnTo>
                    <a:pt x="87529" y="2856"/>
                  </a:lnTo>
                  <a:lnTo>
                    <a:pt x="84366" y="7190"/>
                  </a:lnTo>
                  <a:lnTo>
                    <a:pt x="81500" y="12400"/>
                  </a:lnTo>
                  <a:lnTo>
                    <a:pt x="77537" y="16029"/>
                  </a:lnTo>
                  <a:lnTo>
                    <a:pt x="79271" y="21468"/>
                  </a:lnTo>
                  <a:lnTo>
                    <a:pt x="81519" y="25735"/>
                  </a:lnTo>
                  <a:lnTo>
                    <a:pt x="77004" y="23887"/>
                  </a:lnTo>
                  <a:lnTo>
                    <a:pt x="72946" y="20649"/>
                  </a:lnTo>
                  <a:lnTo>
                    <a:pt x="67831" y="21953"/>
                  </a:lnTo>
                  <a:lnTo>
                    <a:pt x="63288" y="23916"/>
                  </a:lnTo>
                  <a:lnTo>
                    <a:pt x="59506" y="27173"/>
                  </a:lnTo>
                  <a:lnTo>
                    <a:pt x="56258" y="30869"/>
                  </a:lnTo>
                  <a:lnTo>
                    <a:pt x="51153" y="33917"/>
                  </a:lnTo>
                  <a:lnTo>
                    <a:pt x="47248" y="37708"/>
                  </a:lnTo>
                  <a:lnTo>
                    <a:pt x="48229" y="44166"/>
                  </a:lnTo>
                  <a:lnTo>
                    <a:pt x="46981" y="49605"/>
                  </a:lnTo>
                  <a:lnTo>
                    <a:pt x="44552" y="53976"/>
                  </a:lnTo>
                  <a:lnTo>
                    <a:pt x="40685" y="56796"/>
                  </a:lnTo>
                  <a:lnTo>
                    <a:pt x="41914" y="61854"/>
                  </a:lnTo>
                  <a:lnTo>
                    <a:pt x="39952" y="67912"/>
                  </a:lnTo>
                  <a:lnTo>
                    <a:pt x="37275" y="72065"/>
                  </a:lnTo>
                  <a:lnTo>
                    <a:pt x="34970" y="76360"/>
                  </a:lnTo>
                  <a:lnTo>
                    <a:pt x="33236" y="82361"/>
                  </a:lnTo>
                  <a:lnTo>
                    <a:pt x="27855" y="83304"/>
                  </a:lnTo>
                  <a:lnTo>
                    <a:pt x="22921" y="83066"/>
                  </a:lnTo>
                  <a:lnTo>
                    <a:pt x="18787" y="80418"/>
                  </a:lnTo>
                  <a:lnTo>
                    <a:pt x="19644" y="85638"/>
                  </a:lnTo>
                  <a:lnTo>
                    <a:pt x="19777" y="91343"/>
                  </a:lnTo>
                  <a:lnTo>
                    <a:pt x="19568" y="96544"/>
                  </a:lnTo>
                  <a:lnTo>
                    <a:pt x="15472" y="99373"/>
                  </a:lnTo>
                  <a:lnTo>
                    <a:pt x="14901" y="105069"/>
                  </a:lnTo>
                  <a:lnTo>
                    <a:pt x="16263" y="111174"/>
                  </a:lnTo>
                  <a:lnTo>
                    <a:pt x="14120" y="116546"/>
                  </a:lnTo>
                  <a:lnTo>
                    <a:pt x="8138" y="115603"/>
                  </a:lnTo>
                  <a:lnTo>
                    <a:pt x="6967" y="120775"/>
                  </a:lnTo>
                  <a:lnTo>
                    <a:pt x="7186" y="128977"/>
                  </a:lnTo>
                  <a:lnTo>
                    <a:pt x="2204" y="127814"/>
                  </a:lnTo>
                  <a:lnTo>
                    <a:pt x="-158" y="132548"/>
                  </a:lnTo>
                  <a:lnTo>
                    <a:pt x="2233" y="139625"/>
                  </a:lnTo>
                  <a:lnTo>
                    <a:pt x="5376" y="144264"/>
                  </a:lnTo>
                  <a:lnTo>
                    <a:pt x="8843" y="149008"/>
                  </a:lnTo>
                  <a:lnTo>
                    <a:pt x="8672" y="143940"/>
                  </a:lnTo>
                  <a:lnTo>
                    <a:pt x="5881" y="139654"/>
                  </a:lnTo>
                  <a:lnTo>
                    <a:pt x="8957" y="143359"/>
                  </a:lnTo>
                  <a:lnTo>
                    <a:pt x="10948" y="148255"/>
                  </a:lnTo>
                  <a:lnTo>
                    <a:pt x="14434" y="143445"/>
                  </a:lnTo>
                  <a:lnTo>
                    <a:pt x="13072" y="150160"/>
                  </a:lnTo>
                  <a:lnTo>
                    <a:pt x="17768" y="147931"/>
                  </a:lnTo>
                  <a:lnTo>
                    <a:pt x="19759" y="152389"/>
                  </a:lnTo>
                  <a:lnTo>
                    <a:pt x="24750" y="155256"/>
                  </a:lnTo>
                  <a:lnTo>
                    <a:pt x="26931" y="159704"/>
                  </a:lnTo>
                  <a:lnTo>
                    <a:pt x="23854" y="163533"/>
                  </a:lnTo>
                  <a:lnTo>
                    <a:pt x="28236" y="165409"/>
                  </a:lnTo>
                  <a:lnTo>
                    <a:pt x="31789" y="168677"/>
                  </a:lnTo>
                  <a:lnTo>
                    <a:pt x="30836" y="173534"/>
                  </a:lnTo>
                  <a:lnTo>
                    <a:pt x="33703" y="179221"/>
                  </a:lnTo>
                  <a:lnTo>
                    <a:pt x="36313" y="183212"/>
                  </a:lnTo>
                  <a:lnTo>
                    <a:pt x="37599" y="187851"/>
                  </a:lnTo>
                  <a:lnTo>
                    <a:pt x="38418" y="193137"/>
                  </a:lnTo>
                  <a:lnTo>
                    <a:pt x="39047" y="200681"/>
                  </a:lnTo>
                  <a:lnTo>
                    <a:pt x="37132" y="206043"/>
                  </a:lnTo>
                  <a:lnTo>
                    <a:pt x="35408" y="212425"/>
                  </a:lnTo>
                  <a:lnTo>
                    <a:pt x="33456" y="217140"/>
                  </a:lnTo>
                  <a:lnTo>
                    <a:pt x="32760" y="222636"/>
                  </a:lnTo>
                  <a:lnTo>
                    <a:pt x="36180" y="226198"/>
                  </a:lnTo>
                  <a:lnTo>
                    <a:pt x="41295" y="223255"/>
                  </a:lnTo>
                  <a:lnTo>
                    <a:pt x="44743" y="227408"/>
                  </a:lnTo>
                  <a:lnTo>
                    <a:pt x="47019" y="222464"/>
                  </a:lnTo>
                  <a:lnTo>
                    <a:pt x="49086" y="227274"/>
                  </a:lnTo>
                  <a:lnTo>
                    <a:pt x="51534" y="221445"/>
                  </a:lnTo>
                  <a:lnTo>
                    <a:pt x="50610" y="226732"/>
                  </a:lnTo>
                  <a:lnTo>
                    <a:pt x="56487" y="224912"/>
                  </a:lnTo>
                  <a:lnTo>
                    <a:pt x="60154" y="219978"/>
                  </a:lnTo>
                  <a:lnTo>
                    <a:pt x="64736" y="217797"/>
                  </a:lnTo>
                  <a:lnTo>
                    <a:pt x="66565" y="212996"/>
                  </a:lnTo>
                  <a:lnTo>
                    <a:pt x="73137" y="214111"/>
                  </a:lnTo>
                  <a:lnTo>
                    <a:pt x="75384" y="209596"/>
                  </a:lnTo>
                  <a:lnTo>
                    <a:pt x="77966" y="205091"/>
                  </a:lnTo>
                  <a:lnTo>
                    <a:pt x="82547" y="208224"/>
                  </a:lnTo>
                  <a:lnTo>
                    <a:pt x="85567" y="212063"/>
                  </a:lnTo>
                  <a:lnTo>
                    <a:pt x="90282" y="213759"/>
                  </a:lnTo>
                  <a:lnTo>
                    <a:pt x="89758" y="219607"/>
                  </a:lnTo>
                  <a:lnTo>
                    <a:pt x="90710" y="225246"/>
                  </a:lnTo>
                  <a:lnTo>
                    <a:pt x="91215" y="230180"/>
                  </a:lnTo>
                  <a:lnTo>
                    <a:pt x="91368" y="236295"/>
                  </a:lnTo>
                  <a:lnTo>
                    <a:pt x="92625" y="241229"/>
                  </a:lnTo>
                  <a:lnTo>
                    <a:pt x="95492" y="246258"/>
                  </a:lnTo>
                  <a:lnTo>
                    <a:pt x="95720" y="252525"/>
                  </a:lnTo>
                  <a:lnTo>
                    <a:pt x="96778" y="257516"/>
                  </a:lnTo>
                  <a:lnTo>
                    <a:pt x="97111" y="262298"/>
                  </a:lnTo>
                  <a:lnTo>
                    <a:pt x="99225" y="257907"/>
                  </a:lnTo>
                  <a:lnTo>
                    <a:pt x="100835" y="262803"/>
                  </a:lnTo>
                  <a:lnTo>
                    <a:pt x="103131" y="267746"/>
                  </a:lnTo>
                  <a:lnTo>
                    <a:pt x="105045" y="272556"/>
                  </a:lnTo>
                  <a:lnTo>
                    <a:pt x="106493" y="277928"/>
                  </a:lnTo>
                  <a:lnTo>
                    <a:pt x="107027" y="282729"/>
                  </a:lnTo>
                  <a:lnTo>
                    <a:pt x="108427" y="288111"/>
                  </a:lnTo>
                  <a:lnTo>
                    <a:pt x="107808" y="292902"/>
                  </a:lnTo>
                  <a:lnTo>
                    <a:pt x="110913" y="296807"/>
                  </a:lnTo>
                  <a:lnTo>
                    <a:pt x="109151" y="301512"/>
                  </a:lnTo>
                  <a:lnTo>
                    <a:pt x="107294" y="306113"/>
                  </a:lnTo>
                  <a:lnTo>
                    <a:pt x="107217" y="310999"/>
                  </a:lnTo>
                  <a:lnTo>
                    <a:pt x="103245" y="314714"/>
                  </a:lnTo>
                  <a:lnTo>
                    <a:pt x="104141" y="320086"/>
                  </a:lnTo>
                  <a:lnTo>
                    <a:pt x="104636" y="325191"/>
                  </a:lnTo>
                  <a:close/>
                </a:path>
              </a:pathLst>
            </a:custGeom>
            <a:solidFill>
              <a:srgbClr val="768EEB"/>
            </a:solidFill>
            <a:ln w="0" cap="flat">
              <a:solidFill>
                <a:srgbClr val="768EEB"/>
              </a:solidFill>
              <a:prstDash val="solid"/>
              <a:miter/>
            </a:ln>
          </p:spPr>
          <p:txBody>
            <a:bodyPr rtlCol="0" anchor="ctr"/>
            <a:lstStyle/>
            <a:p>
              <a:endParaRPr lang="de-DE"/>
            </a:p>
          </p:txBody>
        </p:sp>
        <p:sp>
          <p:nvSpPr>
            <p:cNvPr id="159" name="Freihandform: Form 158">
              <a:extLst>
                <a:ext uri="{FF2B5EF4-FFF2-40B4-BE49-F238E27FC236}">
                  <a16:creationId xmlns:a16="http://schemas.microsoft.com/office/drawing/2014/main" id="{64F4DCA0-54E8-0739-FE3B-7B8AAE9F75B6}"/>
                </a:ext>
              </a:extLst>
            </p:cNvPr>
            <p:cNvSpPr/>
            <p:nvPr/>
          </p:nvSpPr>
          <p:spPr>
            <a:xfrm>
              <a:off x="8114229" y="3937884"/>
              <a:ext cx="36235" cy="44955"/>
            </a:xfrm>
            <a:custGeom>
              <a:avLst/>
              <a:gdLst>
                <a:gd name="connsiteX0" fmla="*/ 14768 w 29965"/>
                <a:gd name="connsiteY0" fmla="*/ 37079 h 37176"/>
                <a:gd name="connsiteX1" fmla="*/ 14882 w 29965"/>
                <a:gd name="connsiteY1" fmla="*/ 32145 h 37176"/>
                <a:gd name="connsiteX2" fmla="*/ 14977 w 29965"/>
                <a:gd name="connsiteY2" fmla="*/ 27221 h 37176"/>
                <a:gd name="connsiteX3" fmla="*/ 17930 w 29965"/>
                <a:gd name="connsiteY3" fmla="*/ 22563 h 37176"/>
                <a:gd name="connsiteX4" fmla="*/ 23445 w 29965"/>
                <a:gd name="connsiteY4" fmla="*/ 22934 h 37176"/>
                <a:gd name="connsiteX5" fmla="*/ 27007 w 29965"/>
                <a:gd name="connsiteY5" fmla="*/ 19105 h 37176"/>
                <a:gd name="connsiteX6" fmla="*/ 29808 w 29965"/>
                <a:gd name="connsiteY6" fmla="*/ 15153 h 37176"/>
                <a:gd name="connsiteX7" fmla="*/ 26055 w 29965"/>
                <a:gd name="connsiteY7" fmla="*/ 11124 h 37176"/>
                <a:gd name="connsiteX8" fmla="*/ 21740 w 29965"/>
                <a:gd name="connsiteY8" fmla="*/ 8552 h 37176"/>
                <a:gd name="connsiteX9" fmla="*/ 17635 w 29965"/>
                <a:gd name="connsiteY9" fmla="*/ 5723 h 37176"/>
                <a:gd name="connsiteX10" fmla="*/ 14396 w 29965"/>
                <a:gd name="connsiteY10" fmla="*/ 1903 h 37176"/>
                <a:gd name="connsiteX11" fmla="*/ 9319 w 29965"/>
                <a:gd name="connsiteY11" fmla="*/ -97 h 37176"/>
                <a:gd name="connsiteX12" fmla="*/ 9215 w 29965"/>
                <a:gd name="connsiteY12" fmla="*/ 4770 h 37176"/>
                <a:gd name="connsiteX13" fmla="*/ 3462 w 29965"/>
                <a:gd name="connsiteY13" fmla="*/ 5561 h 37176"/>
                <a:gd name="connsiteX14" fmla="*/ 3014 w 29965"/>
                <a:gd name="connsiteY14" fmla="*/ 10485 h 37176"/>
                <a:gd name="connsiteX15" fmla="*/ -158 w 29965"/>
                <a:gd name="connsiteY15" fmla="*/ 14619 h 37176"/>
                <a:gd name="connsiteX16" fmla="*/ 1595 w 29965"/>
                <a:gd name="connsiteY16" fmla="*/ 19382 h 37176"/>
                <a:gd name="connsiteX17" fmla="*/ 461 w 29965"/>
                <a:gd name="connsiteY17" fmla="*/ 24135 h 37176"/>
                <a:gd name="connsiteX18" fmla="*/ 4967 w 29965"/>
                <a:gd name="connsiteY18" fmla="*/ 27802 h 37176"/>
                <a:gd name="connsiteX19" fmla="*/ 8910 w 29965"/>
                <a:gd name="connsiteY19" fmla="*/ 30640 h 37176"/>
                <a:gd name="connsiteX20" fmla="*/ 11463 w 29965"/>
                <a:gd name="connsiteY20" fmla="*/ 35184 h 3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965" h="37176">
                  <a:moveTo>
                    <a:pt x="14768" y="37079"/>
                  </a:moveTo>
                  <a:lnTo>
                    <a:pt x="14882" y="32145"/>
                  </a:lnTo>
                  <a:lnTo>
                    <a:pt x="14977" y="27221"/>
                  </a:lnTo>
                  <a:lnTo>
                    <a:pt x="17930" y="22563"/>
                  </a:lnTo>
                  <a:lnTo>
                    <a:pt x="23445" y="22934"/>
                  </a:lnTo>
                  <a:lnTo>
                    <a:pt x="27007" y="19105"/>
                  </a:lnTo>
                  <a:lnTo>
                    <a:pt x="29808" y="15153"/>
                  </a:lnTo>
                  <a:lnTo>
                    <a:pt x="26055" y="11124"/>
                  </a:lnTo>
                  <a:lnTo>
                    <a:pt x="21740" y="8552"/>
                  </a:lnTo>
                  <a:lnTo>
                    <a:pt x="17635" y="5723"/>
                  </a:lnTo>
                  <a:lnTo>
                    <a:pt x="14396" y="1903"/>
                  </a:lnTo>
                  <a:lnTo>
                    <a:pt x="9319" y="-97"/>
                  </a:lnTo>
                  <a:lnTo>
                    <a:pt x="9215" y="4770"/>
                  </a:lnTo>
                  <a:lnTo>
                    <a:pt x="3462" y="5561"/>
                  </a:lnTo>
                  <a:lnTo>
                    <a:pt x="3014" y="10485"/>
                  </a:lnTo>
                  <a:lnTo>
                    <a:pt x="-158" y="14619"/>
                  </a:lnTo>
                  <a:lnTo>
                    <a:pt x="1595" y="19382"/>
                  </a:lnTo>
                  <a:lnTo>
                    <a:pt x="461" y="24135"/>
                  </a:lnTo>
                  <a:lnTo>
                    <a:pt x="4967" y="27802"/>
                  </a:lnTo>
                  <a:lnTo>
                    <a:pt x="8910" y="30640"/>
                  </a:lnTo>
                  <a:lnTo>
                    <a:pt x="11463" y="35184"/>
                  </a:lnTo>
                  <a:close/>
                </a:path>
              </a:pathLst>
            </a:custGeom>
            <a:solidFill>
              <a:srgbClr val="768EEB"/>
            </a:solidFill>
            <a:ln w="0" cap="flat">
              <a:solidFill>
                <a:srgbClr val="768EEB"/>
              </a:solidFill>
              <a:prstDash val="solid"/>
              <a:miter/>
            </a:ln>
          </p:spPr>
          <p:txBody>
            <a:bodyPr rtlCol="0" anchor="ctr"/>
            <a:lstStyle/>
            <a:p>
              <a:endParaRPr lang="de-DE"/>
            </a:p>
          </p:txBody>
        </p:sp>
        <p:sp>
          <p:nvSpPr>
            <p:cNvPr id="160" name="Freihandform: Form 159">
              <a:extLst>
                <a:ext uri="{FF2B5EF4-FFF2-40B4-BE49-F238E27FC236}">
                  <a16:creationId xmlns:a16="http://schemas.microsoft.com/office/drawing/2014/main" id="{498DF94D-8DB5-EF82-27B5-59D949F042A4}"/>
                </a:ext>
              </a:extLst>
            </p:cNvPr>
            <p:cNvSpPr/>
            <p:nvPr/>
          </p:nvSpPr>
          <p:spPr>
            <a:xfrm>
              <a:off x="8122729" y="3862810"/>
              <a:ext cx="81754" cy="109777"/>
            </a:xfrm>
            <a:custGeom>
              <a:avLst/>
              <a:gdLst>
                <a:gd name="connsiteX0" fmla="*/ 46238 w 67608"/>
                <a:gd name="connsiteY0" fmla="*/ 90686 h 90782"/>
                <a:gd name="connsiteX1" fmla="*/ 50353 w 67608"/>
                <a:gd name="connsiteY1" fmla="*/ 88171 h 90782"/>
                <a:gd name="connsiteX2" fmla="*/ 55249 w 67608"/>
                <a:gd name="connsiteY2" fmla="*/ 88114 h 90782"/>
                <a:gd name="connsiteX3" fmla="*/ 59859 w 67608"/>
                <a:gd name="connsiteY3" fmla="*/ 86628 h 90782"/>
                <a:gd name="connsiteX4" fmla="*/ 58792 w 67608"/>
                <a:gd name="connsiteY4" fmla="*/ 81732 h 90782"/>
                <a:gd name="connsiteX5" fmla="*/ 59478 w 67608"/>
                <a:gd name="connsiteY5" fmla="*/ 76817 h 90782"/>
                <a:gd name="connsiteX6" fmla="*/ 64107 w 67608"/>
                <a:gd name="connsiteY6" fmla="*/ 74960 h 90782"/>
                <a:gd name="connsiteX7" fmla="*/ 67450 w 67608"/>
                <a:gd name="connsiteY7" fmla="*/ 70902 h 90782"/>
                <a:gd name="connsiteX8" fmla="*/ 65193 w 67608"/>
                <a:gd name="connsiteY8" fmla="*/ 66692 h 90782"/>
                <a:gd name="connsiteX9" fmla="*/ 61173 w 67608"/>
                <a:gd name="connsiteY9" fmla="*/ 63540 h 90782"/>
                <a:gd name="connsiteX10" fmla="*/ 59220 w 67608"/>
                <a:gd name="connsiteY10" fmla="*/ 59149 h 90782"/>
                <a:gd name="connsiteX11" fmla="*/ 57173 w 67608"/>
                <a:gd name="connsiteY11" fmla="*/ 54681 h 90782"/>
                <a:gd name="connsiteX12" fmla="*/ 59040 w 67608"/>
                <a:gd name="connsiteY12" fmla="*/ 50252 h 90782"/>
                <a:gd name="connsiteX13" fmla="*/ 61840 w 67608"/>
                <a:gd name="connsiteY13" fmla="*/ 46299 h 90782"/>
                <a:gd name="connsiteX14" fmla="*/ 59478 w 67608"/>
                <a:gd name="connsiteY14" fmla="*/ 41423 h 90782"/>
                <a:gd name="connsiteX15" fmla="*/ 63231 w 67608"/>
                <a:gd name="connsiteY15" fmla="*/ 38479 h 90782"/>
                <a:gd name="connsiteX16" fmla="*/ 59869 w 67608"/>
                <a:gd name="connsiteY16" fmla="*/ 34984 h 90782"/>
                <a:gd name="connsiteX17" fmla="*/ 55049 w 67608"/>
                <a:gd name="connsiteY17" fmla="*/ 37603 h 90782"/>
                <a:gd name="connsiteX18" fmla="*/ 50391 w 67608"/>
                <a:gd name="connsiteY18" fmla="*/ 35936 h 90782"/>
                <a:gd name="connsiteX19" fmla="*/ 45228 w 67608"/>
                <a:gd name="connsiteY19" fmla="*/ 35374 h 90782"/>
                <a:gd name="connsiteX20" fmla="*/ 41276 w 67608"/>
                <a:gd name="connsiteY20" fmla="*/ 32621 h 90782"/>
                <a:gd name="connsiteX21" fmla="*/ 41523 w 67608"/>
                <a:gd name="connsiteY21" fmla="*/ 27745 h 90782"/>
                <a:gd name="connsiteX22" fmla="*/ 42657 w 67608"/>
                <a:gd name="connsiteY22" fmla="*/ 22934 h 90782"/>
                <a:gd name="connsiteX23" fmla="*/ 38027 w 67608"/>
                <a:gd name="connsiteY23" fmla="*/ 21210 h 90782"/>
                <a:gd name="connsiteX24" fmla="*/ 33856 w 67608"/>
                <a:gd name="connsiteY24" fmla="*/ 18639 h 90782"/>
                <a:gd name="connsiteX25" fmla="*/ 31588 w 67608"/>
                <a:gd name="connsiteY25" fmla="*/ 14086 h 90782"/>
                <a:gd name="connsiteX26" fmla="*/ 31741 w 67608"/>
                <a:gd name="connsiteY26" fmla="*/ 9180 h 90782"/>
                <a:gd name="connsiteX27" fmla="*/ 27636 w 67608"/>
                <a:gd name="connsiteY27" fmla="*/ 6599 h 90782"/>
                <a:gd name="connsiteX28" fmla="*/ 23740 w 67608"/>
                <a:gd name="connsiteY28" fmla="*/ 2856 h 90782"/>
                <a:gd name="connsiteX29" fmla="*/ 19863 w 67608"/>
                <a:gd name="connsiteY29" fmla="*/ -97 h 90782"/>
                <a:gd name="connsiteX30" fmla="*/ 15120 w 67608"/>
                <a:gd name="connsiteY30" fmla="*/ 798 h 90782"/>
                <a:gd name="connsiteX31" fmla="*/ 10300 w 67608"/>
                <a:gd name="connsiteY31" fmla="*/ 322 h 90782"/>
                <a:gd name="connsiteX32" fmla="*/ 6252 w 67608"/>
                <a:gd name="connsiteY32" fmla="*/ 3494 h 90782"/>
                <a:gd name="connsiteX33" fmla="*/ 1556 w 67608"/>
                <a:gd name="connsiteY33" fmla="*/ 5123 h 90782"/>
                <a:gd name="connsiteX34" fmla="*/ -158 w 67608"/>
                <a:gd name="connsiteY34" fmla="*/ 9761 h 90782"/>
                <a:gd name="connsiteX35" fmla="*/ 327 w 67608"/>
                <a:gd name="connsiteY35" fmla="*/ 14514 h 90782"/>
                <a:gd name="connsiteX36" fmla="*/ 2109 w 67608"/>
                <a:gd name="connsiteY36" fmla="*/ 19382 h 90782"/>
                <a:gd name="connsiteX37" fmla="*/ 6367 w 67608"/>
                <a:gd name="connsiteY37" fmla="*/ 21896 h 90782"/>
                <a:gd name="connsiteX38" fmla="*/ 3347 w 67608"/>
                <a:gd name="connsiteY38" fmla="*/ 25583 h 90782"/>
                <a:gd name="connsiteX39" fmla="*/ 1947 w 67608"/>
                <a:gd name="connsiteY39" fmla="*/ 30812 h 90782"/>
                <a:gd name="connsiteX40" fmla="*/ 6652 w 67608"/>
                <a:gd name="connsiteY40" fmla="*/ 29574 h 90782"/>
                <a:gd name="connsiteX41" fmla="*/ 6643 w 67608"/>
                <a:gd name="connsiteY41" fmla="*/ 34355 h 90782"/>
                <a:gd name="connsiteX42" fmla="*/ 4290 w 67608"/>
                <a:gd name="connsiteY42" fmla="*/ 38565 h 90782"/>
                <a:gd name="connsiteX43" fmla="*/ 3785 w 67608"/>
                <a:gd name="connsiteY43" fmla="*/ 43318 h 90782"/>
                <a:gd name="connsiteX44" fmla="*/ 7510 w 67608"/>
                <a:gd name="connsiteY44" fmla="*/ 46328 h 90782"/>
                <a:gd name="connsiteX45" fmla="*/ 11119 w 67608"/>
                <a:gd name="connsiteY45" fmla="*/ 49567 h 90782"/>
                <a:gd name="connsiteX46" fmla="*/ 6461 w 67608"/>
                <a:gd name="connsiteY46" fmla="*/ 50671 h 90782"/>
                <a:gd name="connsiteX47" fmla="*/ 8119 w 67608"/>
                <a:gd name="connsiteY47" fmla="*/ 55177 h 90782"/>
                <a:gd name="connsiteX48" fmla="*/ 9738 w 67608"/>
                <a:gd name="connsiteY48" fmla="*/ 59749 h 90782"/>
                <a:gd name="connsiteX49" fmla="*/ 5271 w 67608"/>
                <a:gd name="connsiteY49" fmla="*/ 61530 h 90782"/>
                <a:gd name="connsiteX50" fmla="*/ 9014 w 67608"/>
                <a:gd name="connsiteY50" fmla="*/ 64616 h 90782"/>
                <a:gd name="connsiteX51" fmla="*/ 11996 w 67608"/>
                <a:gd name="connsiteY51" fmla="*/ 68454 h 90782"/>
                <a:gd name="connsiteX52" fmla="*/ 16196 w 67608"/>
                <a:gd name="connsiteY52" fmla="*/ 71036 h 90782"/>
                <a:gd name="connsiteX53" fmla="*/ 19959 w 67608"/>
                <a:gd name="connsiteY53" fmla="*/ 74065 h 90782"/>
                <a:gd name="connsiteX54" fmla="*/ 23892 w 67608"/>
                <a:gd name="connsiteY54" fmla="*/ 76913 h 90782"/>
                <a:gd name="connsiteX55" fmla="*/ 27588 w 67608"/>
                <a:gd name="connsiteY55" fmla="*/ 73426 h 90782"/>
                <a:gd name="connsiteX56" fmla="*/ 28064 w 67608"/>
                <a:gd name="connsiteY56" fmla="*/ 68645 h 90782"/>
                <a:gd name="connsiteX57" fmla="*/ 32836 w 67608"/>
                <a:gd name="connsiteY57" fmla="*/ 68807 h 90782"/>
                <a:gd name="connsiteX58" fmla="*/ 37151 w 67608"/>
                <a:gd name="connsiteY58" fmla="*/ 71360 h 90782"/>
                <a:gd name="connsiteX59" fmla="*/ 39151 w 67608"/>
                <a:gd name="connsiteY59" fmla="*/ 75741 h 90782"/>
                <a:gd name="connsiteX60" fmla="*/ 42399 w 67608"/>
                <a:gd name="connsiteY60" fmla="*/ 79370 h 90782"/>
                <a:gd name="connsiteX61" fmla="*/ 47133 w 67608"/>
                <a:gd name="connsiteY61" fmla="*/ 80161 h 90782"/>
                <a:gd name="connsiteX62" fmla="*/ 45705 w 67608"/>
                <a:gd name="connsiteY62" fmla="*/ 84837 h 90782"/>
                <a:gd name="connsiteX63" fmla="*/ 44333 w 67608"/>
                <a:gd name="connsiteY63" fmla="*/ 89533 h 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7608" h="90782">
                  <a:moveTo>
                    <a:pt x="46238" y="90686"/>
                  </a:moveTo>
                  <a:lnTo>
                    <a:pt x="50353" y="88171"/>
                  </a:lnTo>
                  <a:lnTo>
                    <a:pt x="55249" y="88114"/>
                  </a:lnTo>
                  <a:lnTo>
                    <a:pt x="59859" y="86628"/>
                  </a:lnTo>
                  <a:lnTo>
                    <a:pt x="58792" y="81732"/>
                  </a:lnTo>
                  <a:lnTo>
                    <a:pt x="59478" y="76817"/>
                  </a:lnTo>
                  <a:lnTo>
                    <a:pt x="64107" y="74960"/>
                  </a:lnTo>
                  <a:lnTo>
                    <a:pt x="67450" y="70902"/>
                  </a:lnTo>
                  <a:lnTo>
                    <a:pt x="65193" y="66692"/>
                  </a:lnTo>
                  <a:lnTo>
                    <a:pt x="61173" y="63540"/>
                  </a:lnTo>
                  <a:lnTo>
                    <a:pt x="59220" y="59149"/>
                  </a:lnTo>
                  <a:lnTo>
                    <a:pt x="57173" y="54681"/>
                  </a:lnTo>
                  <a:lnTo>
                    <a:pt x="59040" y="50252"/>
                  </a:lnTo>
                  <a:lnTo>
                    <a:pt x="61840" y="46299"/>
                  </a:lnTo>
                  <a:lnTo>
                    <a:pt x="59478" y="41423"/>
                  </a:lnTo>
                  <a:lnTo>
                    <a:pt x="63231" y="38479"/>
                  </a:lnTo>
                  <a:lnTo>
                    <a:pt x="59869" y="34984"/>
                  </a:lnTo>
                  <a:lnTo>
                    <a:pt x="55049" y="37603"/>
                  </a:lnTo>
                  <a:lnTo>
                    <a:pt x="50391" y="35936"/>
                  </a:lnTo>
                  <a:lnTo>
                    <a:pt x="45228" y="35374"/>
                  </a:lnTo>
                  <a:lnTo>
                    <a:pt x="41276" y="32621"/>
                  </a:lnTo>
                  <a:lnTo>
                    <a:pt x="41523" y="27745"/>
                  </a:lnTo>
                  <a:lnTo>
                    <a:pt x="42657" y="22934"/>
                  </a:lnTo>
                  <a:lnTo>
                    <a:pt x="38027" y="21210"/>
                  </a:lnTo>
                  <a:lnTo>
                    <a:pt x="33856" y="18639"/>
                  </a:lnTo>
                  <a:lnTo>
                    <a:pt x="31588" y="14086"/>
                  </a:lnTo>
                  <a:lnTo>
                    <a:pt x="31741" y="9180"/>
                  </a:lnTo>
                  <a:lnTo>
                    <a:pt x="27636" y="6599"/>
                  </a:lnTo>
                  <a:lnTo>
                    <a:pt x="23740" y="2856"/>
                  </a:lnTo>
                  <a:lnTo>
                    <a:pt x="19863" y="-97"/>
                  </a:lnTo>
                  <a:lnTo>
                    <a:pt x="15120" y="798"/>
                  </a:lnTo>
                  <a:lnTo>
                    <a:pt x="10300" y="322"/>
                  </a:lnTo>
                  <a:lnTo>
                    <a:pt x="6252" y="3494"/>
                  </a:lnTo>
                  <a:lnTo>
                    <a:pt x="1556" y="5123"/>
                  </a:lnTo>
                  <a:lnTo>
                    <a:pt x="-158" y="9761"/>
                  </a:lnTo>
                  <a:lnTo>
                    <a:pt x="327" y="14514"/>
                  </a:lnTo>
                  <a:lnTo>
                    <a:pt x="2109" y="19382"/>
                  </a:lnTo>
                  <a:lnTo>
                    <a:pt x="6367" y="21896"/>
                  </a:lnTo>
                  <a:lnTo>
                    <a:pt x="3347" y="25583"/>
                  </a:lnTo>
                  <a:lnTo>
                    <a:pt x="1947" y="30812"/>
                  </a:lnTo>
                  <a:lnTo>
                    <a:pt x="6652" y="29574"/>
                  </a:lnTo>
                  <a:lnTo>
                    <a:pt x="6643" y="34355"/>
                  </a:lnTo>
                  <a:lnTo>
                    <a:pt x="4290" y="38565"/>
                  </a:lnTo>
                  <a:lnTo>
                    <a:pt x="3785" y="43318"/>
                  </a:lnTo>
                  <a:lnTo>
                    <a:pt x="7510" y="46328"/>
                  </a:lnTo>
                  <a:lnTo>
                    <a:pt x="11119" y="49567"/>
                  </a:lnTo>
                  <a:lnTo>
                    <a:pt x="6461" y="50671"/>
                  </a:lnTo>
                  <a:lnTo>
                    <a:pt x="8119" y="55177"/>
                  </a:lnTo>
                  <a:lnTo>
                    <a:pt x="9738" y="59749"/>
                  </a:lnTo>
                  <a:lnTo>
                    <a:pt x="5271" y="61530"/>
                  </a:lnTo>
                  <a:lnTo>
                    <a:pt x="9014" y="64616"/>
                  </a:lnTo>
                  <a:lnTo>
                    <a:pt x="11996" y="68454"/>
                  </a:lnTo>
                  <a:lnTo>
                    <a:pt x="16196" y="71036"/>
                  </a:lnTo>
                  <a:lnTo>
                    <a:pt x="19959" y="74065"/>
                  </a:lnTo>
                  <a:lnTo>
                    <a:pt x="23892" y="76913"/>
                  </a:lnTo>
                  <a:lnTo>
                    <a:pt x="27588" y="73426"/>
                  </a:lnTo>
                  <a:lnTo>
                    <a:pt x="28064" y="68645"/>
                  </a:lnTo>
                  <a:lnTo>
                    <a:pt x="32836" y="68807"/>
                  </a:lnTo>
                  <a:lnTo>
                    <a:pt x="37151" y="71360"/>
                  </a:lnTo>
                  <a:lnTo>
                    <a:pt x="39151" y="75741"/>
                  </a:lnTo>
                  <a:lnTo>
                    <a:pt x="42399" y="79370"/>
                  </a:lnTo>
                  <a:lnTo>
                    <a:pt x="47133" y="80161"/>
                  </a:lnTo>
                  <a:lnTo>
                    <a:pt x="45705" y="84837"/>
                  </a:lnTo>
                  <a:lnTo>
                    <a:pt x="44333" y="89533"/>
                  </a:lnTo>
                  <a:close/>
                </a:path>
              </a:pathLst>
            </a:custGeom>
            <a:solidFill>
              <a:srgbClr val="768EEB"/>
            </a:solidFill>
            <a:ln w="0" cap="flat">
              <a:solidFill>
                <a:srgbClr val="768EEB"/>
              </a:solidFill>
              <a:prstDash val="solid"/>
              <a:miter/>
            </a:ln>
          </p:spPr>
          <p:txBody>
            <a:bodyPr rtlCol="0" anchor="ctr"/>
            <a:lstStyle/>
            <a:p>
              <a:endParaRPr lang="de-DE"/>
            </a:p>
          </p:txBody>
        </p:sp>
        <p:sp>
          <p:nvSpPr>
            <p:cNvPr id="161" name="Freihandform: Form 160">
              <a:extLst>
                <a:ext uri="{FF2B5EF4-FFF2-40B4-BE49-F238E27FC236}">
                  <a16:creationId xmlns:a16="http://schemas.microsoft.com/office/drawing/2014/main" id="{A8C14A13-C619-088C-E3CA-07DDDF30EEC2}"/>
                </a:ext>
              </a:extLst>
            </p:cNvPr>
            <p:cNvSpPr/>
            <p:nvPr/>
          </p:nvSpPr>
          <p:spPr>
            <a:xfrm>
              <a:off x="6377652" y="4657965"/>
              <a:ext cx="2223" cy="5689"/>
            </a:xfrm>
            <a:custGeom>
              <a:avLst/>
              <a:gdLst>
                <a:gd name="connsiteX0" fmla="*/ 1680 w 1838"/>
                <a:gd name="connsiteY0" fmla="*/ 4608 h 4705"/>
                <a:gd name="connsiteX1" fmla="*/ -158 w 1838"/>
                <a:gd name="connsiteY1" fmla="*/ -97 h 4705"/>
                <a:gd name="connsiteX2" fmla="*/ 1680 w 1838"/>
                <a:gd name="connsiteY2" fmla="*/ 4608 h 4705"/>
              </a:gdLst>
              <a:ahLst/>
              <a:cxnLst>
                <a:cxn ang="0">
                  <a:pos x="connsiteX0" y="connsiteY0"/>
                </a:cxn>
                <a:cxn ang="0">
                  <a:pos x="connsiteX1" y="connsiteY1"/>
                </a:cxn>
                <a:cxn ang="0">
                  <a:pos x="connsiteX2" y="connsiteY2"/>
                </a:cxn>
              </a:cxnLst>
              <a:rect l="l" t="t" r="r" b="b"/>
              <a:pathLst>
                <a:path w="1838" h="4705">
                  <a:moveTo>
                    <a:pt x="1680" y="4608"/>
                  </a:moveTo>
                  <a:lnTo>
                    <a:pt x="-158" y="-97"/>
                  </a:lnTo>
                  <a:lnTo>
                    <a:pt x="1680" y="4608"/>
                  </a:lnTo>
                  <a:close/>
                </a:path>
              </a:pathLst>
            </a:custGeom>
            <a:solidFill>
              <a:srgbClr val="768EEB"/>
            </a:solidFill>
            <a:ln w="0" cap="flat">
              <a:solidFill>
                <a:srgbClr val="768EEB"/>
              </a:solidFill>
              <a:prstDash val="solid"/>
              <a:miter/>
            </a:ln>
          </p:spPr>
          <p:txBody>
            <a:bodyPr rtlCol="0" anchor="ctr"/>
            <a:lstStyle/>
            <a:p>
              <a:endParaRPr lang="de-DE"/>
            </a:p>
          </p:txBody>
        </p:sp>
        <p:sp>
          <p:nvSpPr>
            <p:cNvPr id="162" name="Freihandform: Form 161">
              <a:extLst>
                <a:ext uri="{FF2B5EF4-FFF2-40B4-BE49-F238E27FC236}">
                  <a16:creationId xmlns:a16="http://schemas.microsoft.com/office/drawing/2014/main" id="{274557A9-8A95-C045-716B-BBC5C1B045BD}"/>
                </a:ext>
              </a:extLst>
            </p:cNvPr>
            <p:cNvSpPr/>
            <p:nvPr/>
          </p:nvSpPr>
          <p:spPr>
            <a:xfrm>
              <a:off x="6364314" y="4659256"/>
              <a:ext cx="4733" cy="4203"/>
            </a:xfrm>
            <a:custGeom>
              <a:avLst/>
              <a:gdLst>
                <a:gd name="connsiteX0" fmla="*/ 3757 w 3914"/>
                <a:gd name="connsiteY0" fmla="*/ 3380 h 3476"/>
                <a:gd name="connsiteX1" fmla="*/ -158 w 3914"/>
                <a:gd name="connsiteY1" fmla="*/ -97 h 3476"/>
                <a:gd name="connsiteX2" fmla="*/ 3309 w 3914"/>
                <a:gd name="connsiteY2" fmla="*/ 3180 h 3476"/>
              </a:gdLst>
              <a:ahLst/>
              <a:cxnLst>
                <a:cxn ang="0">
                  <a:pos x="connsiteX0" y="connsiteY0"/>
                </a:cxn>
                <a:cxn ang="0">
                  <a:pos x="connsiteX1" y="connsiteY1"/>
                </a:cxn>
                <a:cxn ang="0">
                  <a:pos x="connsiteX2" y="connsiteY2"/>
                </a:cxn>
              </a:cxnLst>
              <a:rect l="l" t="t" r="r" b="b"/>
              <a:pathLst>
                <a:path w="3914" h="3476">
                  <a:moveTo>
                    <a:pt x="3757" y="3380"/>
                  </a:moveTo>
                  <a:lnTo>
                    <a:pt x="-158" y="-97"/>
                  </a:lnTo>
                  <a:lnTo>
                    <a:pt x="3309" y="3180"/>
                  </a:lnTo>
                  <a:close/>
                </a:path>
              </a:pathLst>
            </a:custGeom>
            <a:solidFill>
              <a:srgbClr val="768EEB"/>
            </a:solidFill>
            <a:ln w="0" cap="flat">
              <a:solidFill>
                <a:srgbClr val="768EEB"/>
              </a:solidFill>
              <a:prstDash val="solid"/>
              <a:miter/>
            </a:ln>
          </p:spPr>
          <p:txBody>
            <a:bodyPr rtlCol="0" anchor="ctr"/>
            <a:lstStyle/>
            <a:p>
              <a:endParaRPr lang="de-DE"/>
            </a:p>
          </p:txBody>
        </p:sp>
        <p:sp>
          <p:nvSpPr>
            <p:cNvPr id="163" name="Freihandform: Form 162">
              <a:extLst>
                <a:ext uri="{FF2B5EF4-FFF2-40B4-BE49-F238E27FC236}">
                  <a16:creationId xmlns:a16="http://schemas.microsoft.com/office/drawing/2014/main" id="{9D0DFC3F-333C-DCDB-58C9-B837D15B7DDE}"/>
                </a:ext>
              </a:extLst>
            </p:cNvPr>
            <p:cNvSpPr/>
            <p:nvPr/>
          </p:nvSpPr>
          <p:spPr>
            <a:xfrm>
              <a:off x="8213939" y="4659325"/>
              <a:ext cx="249779" cy="176754"/>
            </a:xfrm>
            <a:custGeom>
              <a:avLst/>
              <a:gdLst>
                <a:gd name="connsiteX0" fmla="*/ 122229 w 206559"/>
                <a:gd name="connsiteY0" fmla="*/ 146074 h 146170"/>
                <a:gd name="connsiteX1" fmla="*/ 125458 w 206559"/>
                <a:gd name="connsiteY1" fmla="*/ 142340 h 146170"/>
                <a:gd name="connsiteX2" fmla="*/ 130458 w 206559"/>
                <a:gd name="connsiteY2" fmla="*/ 141702 h 146170"/>
                <a:gd name="connsiteX3" fmla="*/ 135745 w 206559"/>
                <a:gd name="connsiteY3" fmla="*/ 142321 h 146170"/>
                <a:gd name="connsiteX4" fmla="*/ 140469 w 206559"/>
                <a:gd name="connsiteY4" fmla="*/ 143235 h 146170"/>
                <a:gd name="connsiteX5" fmla="*/ 144517 w 206559"/>
                <a:gd name="connsiteY5" fmla="*/ 145807 h 146170"/>
                <a:gd name="connsiteX6" fmla="*/ 148042 w 206559"/>
                <a:gd name="connsiteY6" fmla="*/ 141816 h 146170"/>
                <a:gd name="connsiteX7" fmla="*/ 153080 w 206559"/>
                <a:gd name="connsiteY7" fmla="*/ 141445 h 146170"/>
                <a:gd name="connsiteX8" fmla="*/ 158167 w 206559"/>
                <a:gd name="connsiteY8" fmla="*/ 139368 h 146170"/>
                <a:gd name="connsiteX9" fmla="*/ 166168 w 206559"/>
                <a:gd name="connsiteY9" fmla="*/ 141711 h 146170"/>
                <a:gd name="connsiteX10" fmla="*/ 170111 w 206559"/>
                <a:gd name="connsiteY10" fmla="*/ 137711 h 146170"/>
                <a:gd name="connsiteX11" fmla="*/ 174045 w 206559"/>
                <a:gd name="connsiteY11" fmla="*/ 133720 h 146170"/>
                <a:gd name="connsiteX12" fmla="*/ 180551 w 206559"/>
                <a:gd name="connsiteY12" fmla="*/ 127605 h 146170"/>
                <a:gd name="connsiteX13" fmla="*/ 186104 w 206559"/>
                <a:gd name="connsiteY13" fmla="*/ 124338 h 146170"/>
                <a:gd name="connsiteX14" fmla="*/ 193371 w 206559"/>
                <a:gd name="connsiteY14" fmla="*/ 121261 h 146170"/>
                <a:gd name="connsiteX15" fmla="*/ 198676 w 206559"/>
                <a:gd name="connsiteY15" fmla="*/ 122623 h 146170"/>
                <a:gd name="connsiteX16" fmla="*/ 199201 w 206559"/>
                <a:gd name="connsiteY16" fmla="*/ 127367 h 146170"/>
                <a:gd name="connsiteX17" fmla="*/ 206401 w 206559"/>
                <a:gd name="connsiteY17" fmla="*/ 127338 h 146170"/>
                <a:gd name="connsiteX18" fmla="*/ 204325 w 206559"/>
                <a:gd name="connsiteY18" fmla="*/ 119347 h 146170"/>
                <a:gd name="connsiteX19" fmla="*/ 202830 w 206559"/>
                <a:gd name="connsiteY19" fmla="*/ 114803 h 146170"/>
                <a:gd name="connsiteX20" fmla="*/ 197610 w 206559"/>
                <a:gd name="connsiteY20" fmla="*/ 114956 h 146170"/>
                <a:gd name="connsiteX21" fmla="*/ 192876 w 206559"/>
                <a:gd name="connsiteY21" fmla="*/ 110631 h 146170"/>
                <a:gd name="connsiteX22" fmla="*/ 190752 w 206559"/>
                <a:gd name="connsiteY22" fmla="*/ 106116 h 146170"/>
                <a:gd name="connsiteX23" fmla="*/ 190437 w 206559"/>
                <a:gd name="connsiteY23" fmla="*/ 101316 h 146170"/>
                <a:gd name="connsiteX24" fmla="*/ 190133 w 206559"/>
                <a:gd name="connsiteY24" fmla="*/ 95772 h 146170"/>
                <a:gd name="connsiteX25" fmla="*/ 185932 w 206559"/>
                <a:gd name="connsiteY25" fmla="*/ 93172 h 146170"/>
                <a:gd name="connsiteX26" fmla="*/ 182313 w 206559"/>
                <a:gd name="connsiteY26" fmla="*/ 89609 h 146170"/>
                <a:gd name="connsiteX27" fmla="*/ 177874 w 206559"/>
                <a:gd name="connsiteY27" fmla="*/ 87409 h 146170"/>
                <a:gd name="connsiteX28" fmla="*/ 174778 w 206559"/>
                <a:gd name="connsiteY28" fmla="*/ 83771 h 146170"/>
                <a:gd name="connsiteX29" fmla="*/ 172578 w 206559"/>
                <a:gd name="connsiteY29" fmla="*/ 79113 h 146170"/>
                <a:gd name="connsiteX30" fmla="*/ 168644 w 206559"/>
                <a:gd name="connsiteY30" fmla="*/ 76313 h 146170"/>
                <a:gd name="connsiteX31" fmla="*/ 163882 w 206559"/>
                <a:gd name="connsiteY31" fmla="*/ 75560 h 146170"/>
                <a:gd name="connsiteX32" fmla="*/ 159157 w 206559"/>
                <a:gd name="connsiteY32" fmla="*/ 74408 h 146170"/>
                <a:gd name="connsiteX33" fmla="*/ 159710 w 206559"/>
                <a:gd name="connsiteY33" fmla="*/ 69645 h 146170"/>
                <a:gd name="connsiteX34" fmla="*/ 161215 w 206559"/>
                <a:gd name="connsiteY34" fmla="*/ 65073 h 146170"/>
                <a:gd name="connsiteX35" fmla="*/ 165787 w 206559"/>
                <a:gd name="connsiteY35" fmla="*/ 63340 h 146170"/>
                <a:gd name="connsiteX36" fmla="*/ 170407 w 206559"/>
                <a:gd name="connsiteY36" fmla="*/ 64940 h 146170"/>
                <a:gd name="connsiteX37" fmla="*/ 175035 w 206559"/>
                <a:gd name="connsiteY37" fmla="*/ 63301 h 146170"/>
                <a:gd name="connsiteX38" fmla="*/ 176655 w 206559"/>
                <a:gd name="connsiteY38" fmla="*/ 54977 h 146170"/>
                <a:gd name="connsiteX39" fmla="*/ 176017 w 206559"/>
                <a:gd name="connsiteY39" fmla="*/ 45985 h 146170"/>
                <a:gd name="connsiteX40" fmla="*/ 172864 w 206559"/>
                <a:gd name="connsiteY40" fmla="*/ 41527 h 146170"/>
                <a:gd name="connsiteX41" fmla="*/ 173759 w 206559"/>
                <a:gd name="connsiteY41" fmla="*/ 35146 h 146170"/>
                <a:gd name="connsiteX42" fmla="*/ 170111 w 206559"/>
                <a:gd name="connsiteY42" fmla="*/ 31240 h 146170"/>
                <a:gd name="connsiteX43" fmla="*/ 166263 w 206559"/>
                <a:gd name="connsiteY43" fmla="*/ 26792 h 146170"/>
                <a:gd name="connsiteX44" fmla="*/ 161777 w 206559"/>
                <a:gd name="connsiteY44" fmla="*/ 24516 h 146170"/>
                <a:gd name="connsiteX45" fmla="*/ 160977 w 206559"/>
                <a:gd name="connsiteY45" fmla="*/ 16562 h 146170"/>
                <a:gd name="connsiteX46" fmla="*/ 160691 w 206559"/>
                <a:gd name="connsiteY46" fmla="*/ 8123 h 146170"/>
                <a:gd name="connsiteX47" fmla="*/ 161958 w 206559"/>
                <a:gd name="connsiteY47" fmla="*/ 1208 h 146170"/>
                <a:gd name="connsiteX48" fmla="*/ 153271 w 206559"/>
                <a:gd name="connsiteY48" fmla="*/ -97 h 146170"/>
                <a:gd name="connsiteX49" fmla="*/ 153509 w 206559"/>
                <a:gd name="connsiteY49" fmla="*/ 4723 h 146170"/>
                <a:gd name="connsiteX50" fmla="*/ 142765 w 206559"/>
                <a:gd name="connsiteY50" fmla="*/ 4723 h 146170"/>
                <a:gd name="connsiteX51" fmla="*/ 147642 w 206559"/>
                <a:gd name="connsiteY51" fmla="*/ 8866 h 146170"/>
                <a:gd name="connsiteX52" fmla="*/ 147642 w 206559"/>
                <a:gd name="connsiteY52" fmla="*/ 17724 h 146170"/>
                <a:gd name="connsiteX53" fmla="*/ 143631 w 206559"/>
                <a:gd name="connsiteY53" fmla="*/ 25192 h 146170"/>
                <a:gd name="connsiteX54" fmla="*/ 137507 w 206559"/>
                <a:gd name="connsiteY54" fmla="*/ 32736 h 146170"/>
                <a:gd name="connsiteX55" fmla="*/ 130478 w 206559"/>
                <a:gd name="connsiteY55" fmla="*/ 40861 h 146170"/>
                <a:gd name="connsiteX56" fmla="*/ 121943 w 206559"/>
                <a:gd name="connsiteY56" fmla="*/ 41794 h 146170"/>
                <a:gd name="connsiteX57" fmla="*/ 116857 w 206559"/>
                <a:gd name="connsiteY57" fmla="*/ 38260 h 146170"/>
                <a:gd name="connsiteX58" fmla="*/ 108094 w 206559"/>
                <a:gd name="connsiteY58" fmla="*/ 32755 h 146170"/>
                <a:gd name="connsiteX59" fmla="*/ 100445 w 206559"/>
                <a:gd name="connsiteY59" fmla="*/ 36212 h 146170"/>
                <a:gd name="connsiteX60" fmla="*/ 100445 w 206559"/>
                <a:gd name="connsiteY60" fmla="*/ 41784 h 146170"/>
                <a:gd name="connsiteX61" fmla="*/ 92339 w 206559"/>
                <a:gd name="connsiteY61" fmla="*/ 42004 h 146170"/>
                <a:gd name="connsiteX62" fmla="*/ 88710 w 206559"/>
                <a:gd name="connsiteY62" fmla="*/ 45823 h 146170"/>
                <a:gd name="connsiteX63" fmla="*/ 77080 w 206559"/>
                <a:gd name="connsiteY63" fmla="*/ 48585 h 146170"/>
                <a:gd name="connsiteX64" fmla="*/ 73480 w 206559"/>
                <a:gd name="connsiteY64" fmla="*/ 44137 h 146170"/>
                <a:gd name="connsiteX65" fmla="*/ 60831 w 206559"/>
                <a:gd name="connsiteY65" fmla="*/ 43861 h 146170"/>
                <a:gd name="connsiteX66" fmla="*/ 55897 w 206559"/>
                <a:gd name="connsiteY66" fmla="*/ 45480 h 146170"/>
                <a:gd name="connsiteX67" fmla="*/ 48448 w 206559"/>
                <a:gd name="connsiteY67" fmla="*/ 44909 h 146170"/>
                <a:gd name="connsiteX68" fmla="*/ 45476 w 206559"/>
                <a:gd name="connsiteY68" fmla="*/ 38994 h 146170"/>
                <a:gd name="connsiteX69" fmla="*/ 41933 w 206559"/>
                <a:gd name="connsiteY69" fmla="*/ 34974 h 146170"/>
                <a:gd name="connsiteX70" fmla="*/ 39476 w 206559"/>
                <a:gd name="connsiteY70" fmla="*/ 30802 h 146170"/>
                <a:gd name="connsiteX71" fmla="*/ 34675 w 206559"/>
                <a:gd name="connsiteY71" fmla="*/ 30936 h 146170"/>
                <a:gd name="connsiteX72" fmla="*/ 29922 w 206559"/>
                <a:gd name="connsiteY72" fmla="*/ 31888 h 146170"/>
                <a:gd name="connsiteX73" fmla="*/ 26007 w 206559"/>
                <a:gd name="connsiteY73" fmla="*/ 34708 h 146170"/>
                <a:gd name="connsiteX74" fmla="*/ 24540 w 206559"/>
                <a:gd name="connsiteY74" fmla="*/ 39317 h 146170"/>
                <a:gd name="connsiteX75" fmla="*/ 20045 w 206559"/>
                <a:gd name="connsiteY75" fmla="*/ 40937 h 146170"/>
                <a:gd name="connsiteX76" fmla="*/ 15282 w 206559"/>
                <a:gd name="connsiteY76" fmla="*/ 41165 h 146170"/>
                <a:gd name="connsiteX77" fmla="*/ 10701 w 206559"/>
                <a:gd name="connsiteY77" fmla="*/ 42861 h 146170"/>
                <a:gd name="connsiteX78" fmla="*/ 3833 w 206559"/>
                <a:gd name="connsiteY78" fmla="*/ 43109 h 146170"/>
                <a:gd name="connsiteX79" fmla="*/ 3071 w 206559"/>
                <a:gd name="connsiteY79" fmla="*/ 49747 h 146170"/>
                <a:gd name="connsiteX80" fmla="*/ -158 w 206559"/>
                <a:gd name="connsiteY80" fmla="*/ 54234 h 146170"/>
                <a:gd name="connsiteX81" fmla="*/ 833 w 206559"/>
                <a:gd name="connsiteY81" fmla="*/ 59082 h 146170"/>
                <a:gd name="connsiteX82" fmla="*/ 6053 w 206559"/>
                <a:gd name="connsiteY82" fmla="*/ 58930 h 146170"/>
                <a:gd name="connsiteX83" fmla="*/ 13092 w 206559"/>
                <a:gd name="connsiteY83" fmla="*/ 59596 h 146170"/>
                <a:gd name="connsiteX84" fmla="*/ 11310 w 206559"/>
                <a:gd name="connsiteY84" fmla="*/ 64435 h 146170"/>
                <a:gd name="connsiteX85" fmla="*/ 16568 w 206559"/>
                <a:gd name="connsiteY85" fmla="*/ 66540 h 146170"/>
                <a:gd name="connsiteX86" fmla="*/ 21207 w 206559"/>
                <a:gd name="connsiteY86" fmla="*/ 67759 h 146170"/>
                <a:gd name="connsiteX87" fmla="*/ 24684 w 206559"/>
                <a:gd name="connsiteY87" fmla="*/ 71112 h 146170"/>
                <a:gd name="connsiteX88" fmla="*/ 30113 w 206559"/>
                <a:gd name="connsiteY88" fmla="*/ 74408 h 146170"/>
                <a:gd name="connsiteX89" fmla="*/ 28665 w 206559"/>
                <a:gd name="connsiteY89" fmla="*/ 79504 h 146170"/>
                <a:gd name="connsiteX90" fmla="*/ 32932 w 206559"/>
                <a:gd name="connsiteY90" fmla="*/ 83018 h 146170"/>
                <a:gd name="connsiteX91" fmla="*/ 39114 w 206559"/>
                <a:gd name="connsiteY91" fmla="*/ 85218 h 146170"/>
                <a:gd name="connsiteX92" fmla="*/ 42619 w 206559"/>
                <a:gd name="connsiteY92" fmla="*/ 89029 h 146170"/>
                <a:gd name="connsiteX93" fmla="*/ 46276 w 206559"/>
                <a:gd name="connsiteY93" fmla="*/ 92819 h 146170"/>
                <a:gd name="connsiteX94" fmla="*/ 46896 w 206559"/>
                <a:gd name="connsiteY94" fmla="*/ 97811 h 146170"/>
                <a:gd name="connsiteX95" fmla="*/ 50782 w 206559"/>
                <a:gd name="connsiteY95" fmla="*/ 101125 h 146170"/>
                <a:gd name="connsiteX96" fmla="*/ 54878 w 206559"/>
                <a:gd name="connsiteY96" fmla="*/ 104392 h 146170"/>
                <a:gd name="connsiteX97" fmla="*/ 59002 w 206559"/>
                <a:gd name="connsiteY97" fmla="*/ 106897 h 146170"/>
                <a:gd name="connsiteX98" fmla="*/ 62403 w 206559"/>
                <a:gd name="connsiteY98" fmla="*/ 110631 h 146170"/>
                <a:gd name="connsiteX99" fmla="*/ 62707 w 206559"/>
                <a:gd name="connsiteY99" fmla="*/ 115670 h 146170"/>
                <a:gd name="connsiteX100" fmla="*/ 66193 w 206559"/>
                <a:gd name="connsiteY100" fmla="*/ 119604 h 146170"/>
                <a:gd name="connsiteX101" fmla="*/ 69623 w 206559"/>
                <a:gd name="connsiteY101" fmla="*/ 123033 h 146170"/>
                <a:gd name="connsiteX102" fmla="*/ 71585 w 206559"/>
                <a:gd name="connsiteY102" fmla="*/ 127548 h 146170"/>
                <a:gd name="connsiteX103" fmla="*/ 75814 w 206559"/>
                <a:gd name="connsiteY103" fmla="*/ 129834 h 146170"/>
                <a:gd name="connsiteX104" fmla="*/ 80528 w 206559"/>
                <a:gd name="connsiteY104" fmla="*/ 131653 h 146170"/>
                <a:gd name="connsiteX105" fmla="*/ 85253 w 206559"/>
                <a:gd name="connsiteY105" fmla="*/ 130615 h 146170"/>
                <a:gd name="connsiteX106" fmla="*/ 89987 w 206559"/>
                <a:gd name="connsiteY106" fmla="*/ 129643 h 146170"/>
                <a:gd name="connsiteX107" fmla="*/ 94711 w 206559"/>
                <a:gd name="connsiteY107" fmla="*/ 131453 h 146170"/>
                <a:gd name="connsiteX108" fmla="*/ 98969 w 206559"/>
                <a:gd name="connsiteY108" fmla="*/ 128834 h 146170"/>
                <a:gd name="connsiteX109" fmla="*/ 103627 w 206559"/>
                <a:gd name="connsiteY109" fmla="*/ 127795 h 146170"/>
                <a:gd name="connsiteX110" fmla="*/ 106151 w 206559"/>
                <a:gd name="connsiteY110" fmla="*/ 131900 h 146170"/>
                <a:gd name="connsiteX111" fmla="*/ 109589 w 206559"/>
                <a:gd name="connsiteY111" fmla="*/ 135492 h 146170"/>
                <a:gd name="connsiteX112" fmla="*/ 112999 w 206559"/>
                <a:gd name="connsiteY112" fmla="*/ 139025 h 146170"/>
                <a:gd name="connsiteX113" fmla="*/ 117381 w 206559"/>
                <a:gd name="connsiteY113" fmla="*/ 140892 h 146170"/>
                <a:gd name="connsiteX114" fmla="*/ 121305 w 206559"/>
                <a:gd name="connsiteY114" fmla="*/ 143674 h 14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06559" h="146170">
                  <a:moveTo>
                    <a:pt x="122229" y="146074"/>
                  </a:moveTo>
                  <a:lnTo>
                    <a:pt x="125458" y="142340"/>
                  </a:lnTo>
                  <a:lnTo>
                    <a:pt x="130458" y="141702"/>
                  </a:lnTo>
                  <a:lnTo>
                    <a:pt x="135745" y="142321"/>
                  </a:lnTo>
                  <a:lnTo>
                    <a:pt x="140469" y="143235"/>
                  </a:lnTo>
                  <a:lnTo>
                    <a:pt x="144517" y="145807"/>
                  </a:lnTo>
                  <a:lnTo>
                    <a:pt x="148042" y="141816"/>
                  </a:lnTo>
                  <a:lnTo>
                    <a:pt x="153080" y="141445"/>
                  </a:lnTo>
                  <a:lnTo>
                    <a:pt x="158167" y="139368"/>
                  </a:lnTo>
                  <a:lnTo>
                    <a:pt x="166168" y="141711"/>
                  </a:lnTo>
                  <a:lnTo>
                    <a:pt x="170111" y="137711"/>
                  </a:lnTo>
                  <a:lnTo>
                    <a:pt x="174045" y="133720"/>
                  </a:lnTo>
                  <a:lnTo>
                    <a:pt x="180551" y="127605"/>
                  </a:lnTo>
                  <a:lnTo>
                    <a:pt x="186104" y="124338"/>
                  </a:lnTo>
                  <a:lnTo>
                    <a:pt x="193371" y="121261"/>
                  </a:lnTo>
                  <a:lnTo>
                    <a:pt x="198676" y="122623"/>
                  </a:lnTo>
                  <a:lnTo>
                    <a:pt x="199201" y="127367"/>
                  </a:lnTo>
                  <a:lnTo>
                    <a:pt x="206401" y="127338"/>
                  </a:lnTo>
                  <a:lnTo>
                    <a:pt x="204325" y="119347"/>
                  </a:lnTo>
                  <a:lnTo>
                    <a:pt x="202830" y="114803"/>
                  </a:lnTo>
                  <a:lnTo>
                    <a:pt x="197610" y="114956"/>
                  </a:lnTo>
                  <a:lnTo>
                    <a:pt x="192876" y="110631"/>
                  </a:lnTo>
                  <a:lnTo>
                    <a:pt x="190752" y="106116"/>
                  </a:lnTo>
                  <a:lnTo>
                    <a:pt x="190437" y="101316"/>
                  </a:lnTo>
                  <a:lnTo>
                    <a:pt x="190133" y="95772"/>
                  </a:lnTo>
                  <a:lnTo>
                    <a:pt x="185932" y="93172"/>
                  </a:lnTo>
                  <a:lnTo>
                    <a:pt x="182313" y="89609"/>
                  </a:lnTo>
                  <a:lnTo>
                    <a:pt x="177874" y="87409"/>
                  </a:lnTo>
                  <a:lnTo>
                    <a:pt x="174778" y="83771"/>
                  </a:lnTo>
                  <a:lnTo>
                    <a:pt x="172578" y="79113"/>
                  </a:lnTo>
                  <a:lnTo>
                    <a:pt x="168644" y="76313"/>
                  </a:lnTo>
                  <a:lnTo>
                    <a:pt x="163882" y="75560"/>
                  </a:lnTo>
                  <a:lnTo>
                    <a:pt x="159157" y="74408"/>
                  </a:lnTo>
                  <a:lnTo>
                    <a:pt x="159710" y="69645"/>
                  </a:lnTo>
                  <a:lnTo>
                    <a:pt x="161215" y="65073"/>
                  </a:lnTo>
                  <a:lnTo>
                    <a:pt x="165787" y="63340"/>
                  </a:lnTo>
                  <a:lnTo>
                    <a:pt x="170407" y="64940"/>
                  </a:lnTo>
                  <a:lnTo>
                    <a:pt x="175035" y="63301"/>
                  </a:lnTo>
                  <a:lnTo>
                    <a:pt x="176655" y="54977"/>
                  </a:lnTo>
                  <a:lnTo>
                    <a:pt x="176017" y="45985"/>
                  </a:lnTo>
                  <a:lnTo>
                    <a:pt x="172864" y="41527"/>
                  </a:lnTo>
                  <a:lnTo>
                    <a:pt x="173759" y="35146"/>
                  </a:lnTo>
                  <a:lnTo>
                    <a:pt x="170111" y="31240"/>
                  </a:lnTo>
                  <a:lnTo>
                    <a:pt x="166263" y="26792"/>
                  </a:lnTo>
                  <a:lnTo>
                    <a:pt x="161777" y="24516"/>
                  </a:lnTo>
                  <a:lnTo>
                    <a:pt x="160977" y="16562"/>
                  </a:lnTo>
                  <a:lnTo>
                    <a:pt x="160691" y="8123"/>
                  </a:lnTo>
                  <a:lnTo>
                    <a:pt x="161958" y="1208"/>
                  </a:lnTo>
                  <a:lnTo>
                    <a:pt x="153271" y="-97"/>
                  </a:lnTo>
                  <a:lnTo>
                    <a:pt x="153509" y="4723"/>
                  </a:lnTo>
                  <a:lnTo>
                    <a:pt x="142765" y="4723"/>
                  </a:lnTo>
                  <a:lnTo>
                    <a:pt x="147642" y="8866"/>
                  </a:lnTo>
                  <a:lnTo>
                    <a:pt x="147642" y="17724"/>
                  </a:lnTo>
                  <a:lnTo>
                    <a:pt x="143631" y="25192"/>
                  </a:lnTo>
                  <a:lnTo>
                    <a:pt x="137507" y="32736"/>
                  </a:lnTo>
                  <a:lnTo>
                    <a:pt x="130478" y="40861"/>
                  </a:lnTo>
                  <a:lnTo>
                    <a:pt x="121943" y="41794"/>
                  </a:lnTo>
                  <a:lnTo>
                    <a:pt x="116857" y="38260"/>
                  </a:lnTo>
                  <a:lnTo>
                    <a:pt x="108094" y="32755"/>
                  </a:lnTo>
                  <a:lnTo>
                    <a:pt x="100445" y="36212"/>
                  </a:lnTo>
                  <a:lnTo>
                    <a:pt x="100445" y="41784"/>
                  </a:lnTo>
                  <a:lnTo>
                    <a:pt x="92339" y="42004"/>
                  </a:lnTo>
                  <a:lnTo>
                    <a:pt x="88710" y="45823"/>
                  </a:lnTo>
                  <a:lnTo>
                    <a:pt x="77080" y="48585"/>
                  </a:lnTo>
                  <a:lnTo>
                    <a:pt x="73480" y="44137"/>
                  </a:lnTo>
                  <a:lnTo>
                    <a:pt x="60831" y="43861"/>
                  </a:lnTo>
                  <a:lnTo>
                    <a:pt x="55897" y="45480"/>
                  </a:lnTo>
                  <a:lnTo>
                    <a:pt x="48448" y="44909"/>
                  </a:lnTo>
                  <a:lnTo>
                    <a:pt x="45476" y="38994"/>
                  </a:lnTo>
                  <a:lnTo>
                    <a:pt x="41933" y="34974"/>
                  </a:lnTo>
                  <a:lnTo>
                    <a:pt x="39476" y="30802"/>
                  </a:lnTo>
                  <a:lnTo>
                    <a:pt x="34675" y="30936"/>
                  </a:lnTo>
                  <a:lnTo>
                    <a:pt x="29922" y="31888"/>
                  </a:lnTo>
                  <a:lnTo>
                    <a:pt x="26007" y="34708"/>
                  </a:lnTo>
                  <a:lnTo>
                    <a:pt x="24540" y="39317"/>
                  </a:lnTo>
                  <a:lnTo>
                    <a:pt x="20045" y="40937"/>
                  </a:lnTo>
                  <a:lnTo>
                    <a:pt x="15282" y="41165"/>
                  </a:lnTo>
                  <a:lnTo>
                    <a:pt x="10701" y="42861"/>
                  </a:lnTo>
                  <a:lnTo>
                    <a:pt x="3833" y="43109"/>
                  </a:lnTo>
                  <a:lnTo>
                    <a:pt x="3071" y="49747"/>
                  </a:lnTo>
                  <a:lnTo>
                    <a:pt x="-158" y="54234"/>
                  </a:lnTo>
                  <a:lnTo>
                    <a:pt x="833" y="59082"/>
                  </a:lnTo>
                  <a:lnTo>
                    <a:pt x="6053" y="58930"/>
                  </a:lnTo>
                  <a:lnTo>
                    <a:pt x="13092" y="59596"/>
                  </a:lnTo>
                  <a:lnTo>
                    <a:pt x="11310" y="64435"/>
                  </a:lnTo>
                  <a:lnTo>
                    <a:pt x="16568" y="66540"/>
                  </a:lnTo>
                  <a:lnTo>
                    <a:pt x="21207" y="67759"/>
                  </a:lnTo>
                  <a:lnTo>
                    <a:pt x="24684" y="71112"/>
                  </a:lnTo>
                  <a:lnTo>
                    <a:pt x="30113" y="74408"/>
                  </a:lnTo>
                  <a:lnTo>
                    <a:pt x="28665" y="79504"/>
                  </a:lnTo>
                  <a:lnTo>
                    <a:pt x="32932" y="83018"/>
                  </a:lnTo>
                  <a:lnTo>
                    <a:pt x="39114" y="85218"/>
                  </a:lnTo>
                  <a:lnTo>
                    <a:pt x="42619" y="89029"/>
                  </a:lnTo>
                  <a:lnTo>
                    <a:pt x="46276" y="92819"/>
                  </a:lnTo>
                  <a:lnTo>
                    <a:pt x="46896" y="97811"/>
                  </a:lnTo>
                  <a:lnTo>
                    <a:pt x="50782" y="101125"/>
                  </a:lnTo>
                  <a:lnTo>
                    <a:pt x="54878" y="104392"/>
                  </a:lnTo>
                  <a:lnTo>
                    <a:pt x="59002" y="106897"/>
                  </a:lnTo>
                  <a:lnTo>
                    <a:pt x="62403" y="110631"/>
                  </a:lnTo>
                  <a:lnTo>
                    <a:pt x="62707" y="115670"/>
                  </a:lnTo>
                  <a:lnTo>
                    <a:pt x="66193" y="119604"/>
                  </a:lnTo>
                  <a:lnTo>
                    <a:pt x="69623" y="123033"/>
                  </a:lnTo>
                  <a:lnTo>
                    <a:pt x="71585" y="127548"/>
                  </a:lnTo>
                  <a:lnTo>
                    <a:pt x="75814" y="129834"/>
                  </a:lnTo>
                  <a:lnTo>
                    <a:pt x="80528" y="131653"/>
                  </a:lnTo>
                  <a:lnTo>
                    <a:pt x="85253" y="130615"/>
                  </a:lnTo>
                  <a:lnTo>
                    <a:pt x="89987" y="129643"/>
                  </a:lnTo>
                  <a:lnTo>
                    <a:pt x="94711" y="131453"/>
                  </a:lnTo>
                  <a:lnTo>
                    <a:pt x="98969" y="128834"/>
                  </a:lnTo>
                  <a:lnTo>
                    <a:pt x="103627" y="127795"/>
                  </a:lnTo>
                  <a:lnTo>
                    <a:pt x="106151" y="131900"/>
                  </a:lnTo>
                  <a:lnTo>
                    <a:pt x="109589" y="135492"/>
                  </a:lnTo>
                  <a:lnTo>
                    <a:pt x="112999" y="139025"/>
                  </a:lnTo>
                  <a:lnTo>
                    <a:pt x="117381" y="140892"/>
                  </a:lnTo>
                  <a:lnTo>
                    <a:pt x="121305" y="143674"/>
                  </a:lnTo>
                  <a:close/>
                </a:path>
              </a:pathLst>
            </a:custGeom>
            <a:solidFill>
              <a:srgbClr val="768EEB"/>
            </a:solidFill>
            <a:ln w="0" cap="flat">
              <a:solidFill>
                <a:srgbClr val="768EEB"/>
              </a:solidFill>
              <a:prstDash val="solid"/>
              <a:miter/>
            </a:ln>
          </p:spPr>
          <p:txBody>
            <a:bodyPr rtlCol="0" anchor="ctr"/>
            <a:lstStyle/>
            <a:p>
              <a:endParaRPr lang="de-DE"/>
            </a:p>
          </p:txBody>
        </p:sp>
        <p:sp>
          <p:nvSpPr>
            <p:cNvPr id="164" name="Freihandform: Form 163">
              <a:extLst>
                <a:ext uri="{FF2B5EF4-FFF2-40B4-BE49-F238E27FC236}">
                  <a16:creationId xmlns:a16="http://schemas.microsoft.com/office/drawing/2014/main" id="{EF728E36-3BA4-18C5-DBD2-C98E0F97D302}"/>
                </a:ext>
              </a:extLst>
            </p:cNvPr>
            <p:cNvSpPr/>
            <p:nvPr/>
          </p:nvSpPr>
          <p:spPr>
            <a:xfrm>
              <a:off x="7760995" y="4657792"/>
              <a:ext cx="59962" cy="123162"/>
            </a:xfrm>
            <a:custGeom>
              <a:avLst/>
              <a:gdLst>
                <a:gd name="connsiteX0" fmla="*/ 13434 w 49587"/>
                <a:gd name="connsiteY0" fmla="*/ 101754 h 101851"/>
                <a:gd name="connsiteX1" fmla="*/ 21378 w 49587"/>
                <a:gd name="connsiteY1" fmla="*/ 100249 h 101851"/>
                <a:gd name="connsiteX2" fmla="*/ 26655 w 49587"/>
                <a:gd name="connsiteY2" fmla="*/ 100020 h 101851"/>
                <a:gd name="connsiteX3" fmla="*/ 31236 w 49587"/>
                <a:gd name="connsiteY3" fmla="*/ 97944 h 101851"/>
                <a:gd name="connsiteX4" fmla="*/ 32550 w 49587"/>
                <a:gd name="connsiteY4" fmla="*/ 92962 h 101851"/>
                <a:gd name="connsiteX5" fmla="*/ 31817 w 49587"/>
                <a:gd name="connsiteY5" fmla="*/ 87276 h 101851"/>
                <a:gd name="connsiteX6" fmla="*/ 31884 w 49587"/>
                <a:gd name="connsiteY6" fmla="*/ 81951 h 101851"/>
                <a:gd name="connsiteX7" fmla="*/ 31627 w 49587"/>
                <a:gd name="connsiteY7" fmla="*/ 76427 h 101851"/>
                <a:gd name="connsiteX8" fmla="*/ 31694 w 49587"/>
                <a:gd name="connsiteY8" fmla="*/ 70988 h 101851"/>
                <a:gd name="connsiteX9" fmla="*/ 31474 w 49587"/>
                <a:gd name="connsiteY9" fmla="*/ 65864 h 101851"/>
                <a:gd name="connsiteX10" fmla="*/ 31951 w 49587"/>
                <a:gd name="connsiteY10" fmla="*/ 59968 h 101851"/>
                <a:gd name="connsiteX11" fmla="*/ 32389 w 49587"/>
                <a:gd name="connsiteY11" fmla="*/ 55129 h 101851"/>
                <a:gd name="connsiteX12" fmla="*/ 37571 w 49587"/>
                <a:gd name="connsiteY12" fmla="*/ 53919 h 101851"/>
                <a:gd name="connsiteX13" fmla="*/ 38313 w 49587"/>
                <a:gd name="connsiteY13" fmla="*/ 48233 h 101851"/>
                <a:gd name="connsiteX14" fmla="*/ 42075 w 49587"/>
                <a:gd name="connsiteY14" fmla="*/ 43756 h 101851"/>
                <a:gd name="connsiteX15" fmla="*/ 45381 w 49587"/>
                <a:gd name="connsiteY15" fmla="*/ 40118 h 101851"/>
                <a:gd name="connsiteX16" fmla="*/ 46162 w 49587"/>
                <a:gd name="connsiteY16" fmla="*/ 35308 h 101851"/>
                <a:gd name="connsiteX17" fmla="*/ 49429 w 49587"/>
                <a:gd name="connsiteY17" fmla="*/ 31288 h 101851"/>
                <a:gd name="connsiteX18" fmla="*/ 49000 w 49587"/>
                <a:gd name="connsiteY18" fmla="*/ 26487 h 101851"/>
                <a:gd name="connsiteX19" fmla="*/ 48095 w 49587"/>
                <a:gd name="connsiteY19" fmla="*/ 21582 h 101851"/>
                <a:gd name="connsiteX20" fmla="*/ 44352 w 49587"/>
                <a:gd name="connsiteY20" fmla="*/ 15238 h 101851"/>
                <a:gd name="connsiteX21" fmla="*/ 46190 w 49587"/>
                <a:gd name="connsiteY21" fmla="*/ 10342 h 101851"/>
                <a:gd name="connsiteX22" fmla="*/ 42285 w 49587"/>
                <a:gd name="connsiteY22" fmla="*/ 7047 h 101851"/>
                <a:gd name="connsiteX23" fmla="*/ 38970 w 49587"/>
                <a:gd name="connsiteY23" fmla="*/ 3323 h 101851"/>
                <a:gd name="connsiteX24" fmla="*/ 35275 w 49587"/>
                <a:gd name="connsiteY24" fmla="*/ -97 h 101851"/>
                <a:gd name="connsiteX25" fmla="*/ 29960 w 49587"/>
                <a:gd name="connsiteY25" fmla="*/ 170 h 101851"/>
                <a:gd name="connsiteX26" fmla="*/ 26036 w 49587"/>
                <a:gd name="connsiteY26" fmla="*/ 3265 h 101851"/>
                <a:gd name="connsiteX27" fmla="*/ 25912 w 49587"/>
                <a:gd name="connsiteY27" fmla="*/ 8133 h 101851"/>
                <a:gd name="connsiteX28" fmla="*/ 22740 w 49587"/>
                <a:gd name="connsiteY28" fmla="*/ 11924 h 101851"/>
                <a:gd name="connsiteX29" fmla="*/ 18244 w 49587"/>
                <a:gd name="connsiteY29" fmla="*/ 15038 h 101851"/>
                <a:gd name="connsiteX30" fmla="*/ 13367 w 49587"/>
                <a:gd name="connsiteY30" fmla="*/ 15410 h 101851"/>
                <a:gd name="connsiteX31" fmla="*/ 8424 w 49587"/>
                <a:gd name="connsiteY31" fmla="*/ 16096 h 101851"/>
                <a:gd name="connsiteX32" fmla="*/ 4690 w 49587"/>
                <a:gd name="connsiteY32" fmla="*/ 19458 h 101851"/>
                <a:gd name="connsiteX33" fmla="*/ 1185 w 49587"/>
                <a:gd name="connsiteY33" fmla="*/ 23392 h 101851"/>
                <a:gd name="connsiteX34" fmla="*/ -158 w 49587"/>
                <a:gd name="connsiteY34" fmla="*/ 28650 h 101851"/>
                <a:gd name="connsiteX35" fmla="*/ 4652 w 49587"/>
                <a:gd name="connsiteY35" fmla="*/ 36346 h 101851"/>
                <a:gd name="connsiteX36" fmla="*/ 8900 w 49587"/>
                <a:gd name="connsiteY36" fmla="*/ 38937 h 101851"/>
                <a:gd name="connsiteX37" fmla="*/ 9033 w 49587"/>
                <a:gd name="connsiteY37" fmla="*/ 44337 h 101851"/>
                <a:gd name="connsiteX38" fmla="*/ 9748 w 49587"/>
                <a:gd name="connsiteY38" fmla="*/ 49738 h 101851"/>
                <a:gd name="connsiteX39" fmla="*/ 13024 w 49587"/>
                <a:gd name="connsiteY39" fmla="*/ 53872 h 101851"/>
                <a:gd name="connsiteX40" fmla="*/ 13367 w 49587"/>
                <a:gd name="connsiteY40" fmla="*/ 63187 h 101851"/>
                <a:gd name="connsiteX41" fmla="*/ 13577 w 49587"/>
                <a:gd name="connsiteY41" fmla="*/ 71826 h 101851"/>
                <a:gd name="connsiteX42" fmla="*/ 13653 w 49587"/>
                <a:gd name="connsiteY42" fmla="*/ 78684 h 101851"/>
                <a:gd name="connsiteX43" fmla="*/ 13691 w 49587"/>
                <a:gd name="connsiteY43" fmla="*/ 84885 h 101851"/>
                <a:gd name="connsiteX44" fmla="*/ 12691 w 49587"/>
                <a:gd name="connsiteY44" fmla="*/ 90524 h 101851"/>
                <a:gd name="connsiteX45" fmla="*/ 13120 w 49587"/>
                <a:gd name="connsiteY45" fmla="*/ 95458 h 101851"/>
                <a:gd name="connsiteX46" fmla="*/ 16006 w 49587"/>
                <a:gd name="connsiteY46" fmla="*/ 99296 h 10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9587" h="101851">
                  <a:moveTo>
                    <a:pt x="13434" y="101754"/>
                  </a:moveTo>
                  <a:lnTo>
                    <a:pt x="21378" y="100249"/>
                  </a:lnTo>
                  <a:lnTo>
                    <a:pt x="26655" y="100020"/>
                  </a:lnTo>
                  <a:lnTo>
                    <a:pt x="31236" y="97944"/>
                  </a:lnTo>
                  <a:lnTo>
                    <a:pt x="32550" y="92962"/>
                  </a:lnTo>
                  <a:lnTo>
                    <a:pt x="31817" y="87276"/>
                  </a:lnTo>
                  <a:lnTo>
                    <a:pt x="31884" y="81951"/>
                  </a:lnTo>
                  <a:lnTo>
                    <a:pt x="31627" y="76427"/>
                  </a:lnTo>
                  <a:lnTo>
                    <a:pt x="31694" y="70988"/>
                  </a:lnTo>
                  <a:lnTo>
                    <a:pt x="31474" y="65864"/>
                  </a:lnTo>
                  <a:lnTo>
                    <a:pt x="31951" y="59968"/>
                  </a:lnTo>
                  <a:lnTo>
                    <a:pt x="32389" y="55129"/>
                  </a:lnTo>
                  <a:lnTo>
                    <a:pt x="37571" y="53919"/>
                  </a:lnTo>
                  <a:lnTo>
                    <a:pt x="38313" y="48233"/>
                  </a:lnTo>
                  <a:lnTo>
                    <a:pt x="42075" y="43756"/>
                  </a:lnTo>
                  <a:lnTo>
                    <a:pt x="45381" y="40118"/>
                  </a:lnTo>
                  <a:lnTo>
                    <a:pt x="46162" y="35308"/>
                  </a:lnTo>
                  <a:lnTo>
                    <a:pt x="49429" y="31288"/>
                  </a:lnTo>
                  <a:lnTo>
                    <a:pt x="49000" y="26487"/>
                  </a:lnTo>
                  <a:lnTo>
                    <a:pt x="48095" y="21582"/>
                  </a:lnTo>
                  <a:lnTo>
                    <a:pt x="44352" y="15238"/>
                  </a:lnTo>
                  <a:lnTo>
                    <a:pt x="46190" y="10342"/>
                  </a:lnTo>
                  <a:lnTo>
                    <a:pt x="42285" y="7047"/>
                  </a:lnTo>
                  <a:lnTo>
                    <a:pt x="38970" y="3323"/>
                  </a:lnTo>
                  <a:lnTo>
                    <a:pt x="35275" y="-97"/>
                  </a:lnTo>
                  <a:lnTo>
                    <a:pt x="29960" y="170"/>
                  </a:lnTo>
                  <a:lnTo>
                    <a:pt x="26036" y="3265"/>
                  </a:lnTo>
                  <a:lnTo>
                    <a:pt x="25912" y="8133"/>
                  </a:lnTo>
                  <a:lnTo>
                    <a:pt x="22740" y="11924"/>
                  </a:lnTo>
                  <a:lnTo>
                    <a:pt x="18244" y="15038"/>
                  </a:lnTo>
                  <a:lnTo>
                    <a:pt x="13367" y="15410"/>
                  </a:lnTo>
                  <a:lnTo>
                    <a:pt x="8424" y="16096"/>
                  </a:lnTo>
                  <a:lnTo>
                    <a:pt x="4690" y="19458"/>
                  </a:lnTo>
                  <a:lnTo>
                    <a:pt x="1185" y="23392"/>
                  </a:lnTo>
                  <a:lnTo>
                    <a:pt x="-158" y="28650"/>
                  </a:lnTo>
                  <a:lnTo>
                    <a:pt x="4652" y="36346"/>
                  </a:lnTo>
                  <a:lnTo>
                    <a:pt x="8900" y="38937"/>
                  </a:lnTo>
                  <a:lnTo>
                    <a:pt x="9033" y="44337"/>
                  </a:lnTo>
                  <a:lnTo>
                    <a:pt x="9748" y="49738"/>
                  </a:lnTo>
                  <a:lnTo>
                    <a:pt x="13024" y="53872"/>
                  </a:lnTo>
                  <a:lnTo>
                    <a:pt x="13367" y="63187"/>
                  </a:lnTo>
                  <a:lnTo>
                    <a:pt x="13577" y="71826"/>
                  </a:lnTo>
                  <a:lnTo>
                    <a:pt x="13653" y="78684"/>
                  </a:lnTo>
                  <a:lnTo>
                    <a:pt x="13691" y="84885"/>
                  </a:lnTo>
                  <a:lnTo>
                    <a:pt x="12691" y="90524"/>
                  </a:lnTo>
                  <a:lnTo>
                    <a:pt x="13120" y="95458"/>
                  </a:lnTo>
                  <a:lnTo>
                    <a:pt x="16006" y="99296"/>
                  </a:lnTo>
                  <a:close/>
                </a:path>
              </a:pathLst>
            </a:custGeom>
            <a:solidFill>
              <a:srgbClr val="768EEB"/>
            </a:solidFill>
            <a:ln w="0" cap="flat">
              <a:solidFill>
                <a:srgbClr val="768EEB"/>
              </a:solidFill>
              <a:prstDash val="solid"/>
              <a:miter/>
            </a:ln>
          </p:spPr>
          <p:txBody>
            <a:bodyPr rtlCol="0" anchor="ctr"/>
            <a:lstStyle/>
            <a:p>
              <a:endParaRPr lang="de-DE"/>
            </a:p>
          </p:txBody>
        </p:sp>
        <p:sp>
          <p:nvSpPr>
            <p:cNvPr id="165" name="Freihandform: Form 164">
              <a:extLst>
                <a:ext uri="{FF2B5EF4-FFF2-40B4-BE49-F238E27FC236}">
                  <a16:creationId xmlns:a16="http://schemas.microsoft.com/office/drawing/2014/main" id="{88376051-2AA2-7B95-23AE-A8B57065AC63}"/>
                </a:ext>
              </a:extLst>
            </p:cNvPr>
            <p:cNvSpPr/>
            <p:nvPr/>
          </p:nvSpPr>
          <p:spPr>
            <a:xfrm>
              <a:off x="8208952" y="3543163"/>
              <a:ext cx="189631" cy="164982"/>
            </a:xfrm>
            <a:custGeom>
              <a:avLst/>
              <a:gdLst>
                <a:gd name="connsiteX0" fmla="*/ 121124 w 156819"/>
                <a:gd name="connsiteY0" fmla="*/ 136339 h 136435"/>
                <a:gd name="connsiteX1" fmla="*/ 121791 w 156819"/>
                <a:gd name="connsiteY1" fmla="*/ 131453 h 136435"/>
                <a:gd name="connsiteX2" fmla="*/ 120647 w 156819"/>
                <a:gd name="connsiteY2" fmla="*/ 126690 h 136435"/>
                <a:gd name="connsiteX3" fmla="*/ 123058 w 156819"/>
                <a:gd name="connsiteY3" fmla="*/ 122471 h 136435"/>
                <a:gd name="connsiteX4" fmla="*/ 125639 w 156819"/>
                <a:gd name="connsiteY4" fmla="*/ 118394 h 136435"/>
                <a:gd name="connsiteX5" fmla="*/ 128049 w 156819"/>
                <a:gd name="connsiteY5" fmla="*/ 114270 h 136435"/>
                <a:gd name="connsiteX6" fmla="*/ 132944 w 156819"/>
                <a:gd name="connsiteY6" fmla="*/ 115565 h 136435"/>
                <a:gd name="connsiteX7" fmla="*/ 137335 w 156819"/>
                <a:gd name="connsiteY7" fmla="*/ 113327 h 136435"/>
                <a:gd name="connsiteX8" fmla="*/ 140564 w 156819"/>
                <a:gd name="connsiteY8" fmla="*/ 109555 h 136435"/>
                <a:gd name="connsiteX9" fmla="*/ 138621 w 156819"/>
                <a:gd name="connsiteY9" fmla="*/ 104821 h 136435"/>
                <a:gd name="connsiteX10" fmla="*/ 138174 w 156819"/>
                <a:gd name="connsiteY10" fmla="*/ 99534 h 136435"/>
                <a:gd name="connsiteX11" fmla="*/ 137898 w 156819"/>
                <a:gd name="connsiteY11" fmla="*/ 94762 h 136435"/>
                <a:gd name="connsiteX12" fmla="*/ 135012 w 156819"/>
                <a:gd name="connsiteY12" fmla="*/ 90886 h 136435"/>
                <a:gd name="connsiteX13" fmla="*/ 134792 w 156819"/>
                <a:gd name="connsiteY13" fmla="*/ 85990 h 136435"/>
                <a:gd name="connsiteX14" fmla="*/ 138926 w 156819"/>
                <a:gd name="connsiteY14" fmla="*/ 83561 h 136435"/>
                <a:gd name="connsiteX15" fmla="*/ 143136 w 156819"/>
                <a:gd name="connsiteY15" fmla="*/ 86580 h 136435"/>
                <a:gd name="connsiteX16" fmla="*/ 148156 w 156819"/>
                <a:gd name="connsiteY16" fmla="*/ 87095 h 136435"/>
                <a:gd name="connsiteX17" fmla="*/ 152147 w 156819"/>
                <a:gd name="connsiteY17" fmla="*/ 84409 h 136435"/>
                <a:gd name="connsiteX18" fmla="*/ 155338 w 156819"/>
                <a:gd name="connsiteY18" fmla="*/ 80837 h 136435"/>
                <a:gd name="connsiteX19" fmla="*/ 156662 w 156819"/>
                <a:gd name="connsiteY19" fmla="*/ 76227 h 136435"/>
                <a:gd name="connsiteX20" fmla="*/ 152518 w 156819"/>
                <a:gd name="connsiteY20" fmla="*/ 73065 h 136435"/>
                <a:gd name="connsiteX21" fmla="*/ 150775 w 156819"/>
                <a:gd name="connsiteY21" fmla="*/ 68473 h 136435"/>
                <a:gd name="connsiteX22" fmla="*/ 146003 w 156819"/>
                <a:gd name="connsiteY22" fmla="*/ 67178 h 136435"/>
                <a:gd name="connsiteX23" fmla="*/ 141269 w 156819"/>
                <a:gd name="connsiteY23" fmla="*/ 66463 h 136435"/>
                <a:gd name="connsiteX24" fmla="*/ 143488 w 156819"/>
                <a:gd name="connsiteY24" fmla="*/ 61901 h 136435"/>
                <a:gd name="connsiteX25" fmla="*/ 139869 w 156819"/>
                <a:gd name="connsiteY25" fmla="*/ 58662 h 136435"/>
                <a:gd name="connsiteX26" fmla="*/ 135907 w 156819"/>
                <a:gd name="connsiteY26" fmla="*/ 55853 h 136435"/>
                <a:gd name="connsiteX27" fmla="*/ 133707 w 156819"/>
                <a:gd name="connsiteY27" fmla="*/ 51319 h 136435"/>
                <a:gd name="connsiteX28" fmla="*/ 130506 w 156819"/>
                <a:gd name="connsiteY28" fmla="*/ 47776 h 136435"/>
                <a:gd name="connsiteX29" fmla="*/ 132097 w 156819"/>
                <a:gd name="connsiteY29" fmla="*/ 43261 h 136435"/>
                <a:gd name="connsiteX30" fmla="*/ 127944 w 156819"/>
                <a:gd name="connsiteY30" fmla="*/ 40727 h 136435"/>
                <a:gd name="connsiteX31" fmla="*/ 125687 w 156819"/>
                <a:gd name="connsiteY31" fmla="*/ 36307 h 136435"/>
                <a:gd name="connsiteX32" fmla="*/ 128573 w 156819"/>
                <a:gd name="connsiteY32" fmla="*/ 32516 h 136435"/>
                <a:gd name="connsiteX33" fmla="*/ 128106 w 156819"/>
                <a:gd name="connsiteY33" fmla="*/ 27659 h 136435"/>
                <a:gd name="connsiteX34" fmla="*/ 126667 w 156819"/>
                <a:gd name="connsiteY34" fmla="*/ 23077 h 136435"/>
                <a:gd name="connsiteX35" fmla="*/ 127868 w 156819"/>
                <a:gd name="connsiteY35" fmla="*/ 18362 h 136435"/>
                <a:gd name="connsiteX36" fmla="*/ 124277 w 156819"/>
                <a:gd name="connsiteY36" fmla="*/ 13962 h 136435"/>
                <a:gd name="connsiteX37" fmla="*/ 120371 w 156819"/>
                <a:gd name="connsiteY37" fmla="*/ 10457 h 136435"/>
                <a:gd name="connsiteX38" fmla="*/ 116171 w 156819"/>
                <a:gd name="connsiteY38" fmla="*/ 7837 h 136435"/>
                <a:gd name="connsiteX39" fmla="*/ 111237 w 156819"/>
                <a:gd name="connsiteY39" fmla="*/ 8428 h 136435"/>
                <a:gd name="connsiteX40" fmla="*/ 106560 w 156819"/>
                <a:gd name="connsiteY40" fmla="*/ 10361 h 136435"/>
                <a:gd name="connsiteX41" fmla="*/ 101674 w 156819"/>
                <a:gd name="connsiteY41" fmla="*/ 11181 h 136435"/>
                <a:gd name="connsiteX42" fmla="*/ 103131 w 156819"/>
                <a:gd name="connsiteY42" fmla="*/ 6608 h 136435"/>
                <a:gd name="connsiteX43" fmla="*/ 99064 w 156819"/>
                <a:gd name="connsiteY43" fmla="*/ 4027 h 136435"/>
                <a:gd name="connsiteX44" fmla="*/ 94301 w 156819"/>
                <a:gd name="connsiteY44" fmla="*/ 4303 h 136435"/>
                <a:gd name="connsiteX45" fmla="*/ 89663 w 156819"/>
                <a:gd name="connsiteY45" fmla="*/ 1846 h 136435"/>
                <a:gd name="connsiteX46" fmla="*/ 84739 w 156819"/>
                <a:gd name="connsiteY46" fmla="*/ 2151 h 136435"/>
                <a:gd name="connsiteX47" fmla="*/ 80271 w 156819"/>
                <a:gd name="connsiteY47" fmla="*/ -97 h 136435"/>
                <a:gd name="connsiteX48" fmla="*/ 75937 w 156819"/>
                <a:gd name="connsiteY48" fmla="*/ 3008 h 136435"/>
                <a:gd name="connsiteX49" fmla="*/ 72937 w 156819"/>
                <a:gd name="connsiteY49" fmla="*/ 7237 h 136435"/>
                <a:gd name="connsiteX50" fmla="*/ 68670 w 156819"/>
                <a:gd name="connsiteY50" fmla="*/ 9514 h 136435"/>
                <a:gd name="connsiteX51" fmla="*/ 62850 w 156819"/>
                <a:gd name="connsiteY51" fmla="*/ 9104 h 136435"/>
                <a:gd name="connsiteX52" fmla="*/ 59288 w 156819"/>
                <a:gd name="connsiteY52" fmla="*/ 12952 h 136435"/>
                <a:gd name="connsiteX53" fmla="*/ 56325 w 156819"/>
                <a:gd name="connsiteY53" fmla="*/ 16734 h 136435"/>
                <a:gd name="connsiteX54" fmla="*/ 55125 w 156819"/>
                <a:gd name="connsiteY54" fmla="*/ 21429 h 136435"/>
                <a:gd name="connsiteX55" fmla="*/ 59173 w 156819"/>
                <a:gd name="connsiteY55" fmla="*/ 24020 h 136435"/>
                <a:gd name="connsiteX56" fmla="*/ 57287 w 156819"/>
                <a:gd name="connsiteY56" fmla="*/ 28449 h 136435"/>
                <a:gd name="connsiteX57" fmla="*/ 52611 w 156819"/>
                <a:gd name="connsiteY57" fmla="*/ 29383 h 136435"/>
                <a:gd name="connsiteX58" fmla="*/ 49505 w 156819"/>
                <a:gd name="connsiteY58" fmla="*/ 33326 h 136435"/>
                <a:gd name="connsiteX59" fmla="*/ 44543 w 156819"/>
                <a:gd name="connsiteY59" fmla="*/ 35231 h 136435"/>
                <a:gd name="connsiteX60" fmla="*/ 41762 w 156819"/>
                <a:gd name="connsiteY60" fmla="*/ 39622 h 136435"/>
                <a:gd name="connsiteX61" fmla="*/ 41971 w 156819"/>
                <a:gd name="connsiteY61" fmla="*/ 44432 h 136435"/>
                <a:gd name="connsiteX62" fmla="*/ 39485 w 156819"/>
                <a:gd name="connsiteY62" fmla="*/ 48690 h 136435"/>
                <a:gd name="connsiteX63" fmla="*/ 41190 w 156819"/>
                <a:gd name="connsiteY63" fmla="*/ 53167 h 136435"/>
                <a:gd name="connsiteX64" fmla="*/ 40276 w 156819"/>
                <a:gd name="connsiteY64" fmla="*/ 58110 h 136435"/>
                <a:gd name="connsiteX65" fmla="*/ 38133 w 156819"/>
                <a:gd name="connsiteY65" fmla="*/ 53795 h 136435"/>
                <a:gd name="connsiteX66" fmla="*/ 33075 w 156819"/>
                <a:gd name="connsiteY66" fmla="*/ 54510 h 136435"/>
                <a:gd name="connsiteX67" fmla="*/ 29265 w 156819"/>
                <a:gd name="connsiteY67" fmla="*/ 57529 h 136435"/>
                <a:gd name="connsiteX68" fmla="*/ 26360 w 156819"/>
                <a:gd name="connsiteY68" fmla="*/ 61672 h 136435"/>
                <a:gd name="connsiteX69" fmla="*/ 21531 w 156819"/>
                <a:gd name="connsiteY69" fmla="*/ 62673 h 136435"/>
                <a:gd name="connsiteX70" fmla="*/ 16606 w 156819"/>
                <a:gd name="connsiteY70" fmla="*/ 63216 h 136435"/>
                <a:gd name="connsiteX71" fmla="*/ 11691 w 156819"/>
                <a:gd name="connsiteY71" fmla="*/ 62730 h 136435"/>
                <a:gd name="connsiteX72" fmla="*/ 6538 w 156819"/>
                <a:gd name="connsiteY72" fmla="*/ 63844 h 136435"/>
                <a:gd name="connsiteX73" fmla="*/ 6071 w 156819"/>
                <a:gd name="connsiteY73" fmla="*/ 68912 h 136435"/>
                <a:gd name="connsiteX74" fmla="*/ 8139 w 156819"/>
                <a:gd name="connsiteY74" fmla="*/ 77446 h 136435"/>
                <a:gd name="connsiteX75" fmla="*/ 9986 w 156819"/>
                <a:gd name="connsiteY75" fmla="*/ 82808 h 136435"/>
                <a:gd name="connsiteX76" fmla="*/ 11024 w 156819"/>
                <a:gd name="connsiteY76" fmla="*/ 87495 h 136435"/>
                <a:gd name="connsiteX77" fmla="*/ 11758 w 156819"/>
                <a:gd name="connsiteY77" fmla="*/ 92286 h 136435"/>
                <a:gd name="connsiteX78" fmla="*/ 11967 w 156819"/>
                <a:gd name="connsiteY78" fmla="*/ 97391 h 136435"/>
                <a:gd name="connsiteX79" fmla="*/ 7053 w 156819"/>
                <a:gd name="connsiteY79" fmla="*/ 100268 h 136435"/>
                <a:gd name="connsiteX80" fmla="*/ 1604 w 156819"/>
                <a:gd name="connsiteY80" fmla="*/ 105221 h 136435"/>
                <a:gd name="connsiteX81" fmla="*/ -158 w 156819"/>
                <a:gd name="connsiteY81" fmla="*/ 109764 h 136435"/>
                <a:gd name="connsiteX82" fmla="*/ 4243 w 156819"/>
                <a:gd name="connsiteY82" fmla="*/ 112003 h 136435"/>
                <a:gd name="connsiteX83" fmla="*/ 7405 w 156819"/>
                <a:gd name="connsiteY83" fmla="*/ 115622 h 136435"/>
                <a:gd name="connsiteX84" fmla="*/ 6538 w 156819"/>
                <a:gd name="connsiteY84" fmla="*/ 120432 h 136435"/>
                <a:gd name="connsiteX85" fmla="*/ 5528 w 156819"/>
                <a:gd name="connsiteY85" fmla="*/ 125157 h 136435"/>
                <a:gd name="connsiteX86" fmla="*/ 6662 w 156819"/>
                <a:gd name="connsiteY86" fmla="*/ 129833 h 136435"/>
                <a:gd name="connsiteX87" fmla="*/ 9110 w 156819"/>
                <a:gd name="connsiteY87" fmla="*/ 125709 h 136435"/>
                <a:gd name="connsiteX88" fmla="*/ 14225 w 156819"/>
                <a:gd name="connsiteY88" fmla="*/ 126890 h 136435"/>
                <a:gd name="connsiteX89" fmla="*/ 18273 w 156819"/>
                <a:gd name="connsiteY89" fmla="*/ 123366 h 136435"/>
                <a:gd name="connsiteX90" fmla="*/ 22369 w 156819"/>
                <a:gd name="connsiteY90" fmla="*/ 119661 h 136435"/>
                <a:gd name="connsiteX91" fmla="*/ 28112 w 156819"/>
                <a:gd name="connsiteY91" fmla="*/ 118927 h 136435"/>
                <a:gd name="connsiteX92" fmla="*/ 32684 w 156819"/>
                <a:gd name="connsiteY92" fmla="*/ 117518 h 136435"/>
                <a:gd name="connsiteX93" fmla="*/ 37571 w 156819"/>
                <a:gd name="connsiteY93" fmla="*/ 118594 h 136435"/>
                <a:gd name="connsiteX94" fmla="*/ 42343 w 156819"/>
                <a:gd name="connsiteY94" fmla="*/ 118508 h 136435"/>
                <a:gd name="connsiteX95" fmla="*/ 47619 w 156819"/>
                <a:gd name="connsiteY95" fmla="*/ 119051 h 136435"/>
                <a:gd name="connsiteX96" fmla="*/ 52210 w 156819"/>
                <a:gd name="connsiteY96" fmla="*/ 120394 h 136435"/>
                <a:gd name="connsiteX97" fmla="*/ 57544 w 156819"/>
                <a:gd name="connsiteY97" fmla="*/ 121433 h 136435"/>
                <a:gd name="connsiteX98" fmla="*/ 61745 w 156819"/>
                <a:gd name="connsiteY98" fmla="*/ 123766 h 136435"/>
                <a:gd name="connsiteX99" fmla="*/ 66165 w 156819"/>
                <a:gd name="connsiteY99" fmla="*/ 125681 h 136435"/>
                <a:gd name="connsiteX100" fmla="*/ 70918 w 156819"/>
                <a:gd name="connsiteY100" fmla="*/ 127748 h 136435"/>
                <a:gd name="connsiteX101" fmla="*/ 74871 w 156819"/>
                <a:gd name="connsiteY101" fmla="*/ 130653 h 136435"/>
                <a:gd name="connsiteX102" fmla="*/ 78595 w 156819"/>
                <a:gd name="connsiteY102" fmla="*/ 127509 h 136435"/>
                <a:gd name="connsiteX103" fmla="*/ 83005 w 156819"/>
                <a:gd name="connsiteY103" fmla="*/ 125576 h 136435"/>
                <a:gd name="connsiteX104" fmla="*/ 87615 w 156819"/>
                <a:gd name="connsiteY104" fmla="*/ 127643 h 136435"/>
                <a:gd name="connsiteX105" fmla="*/ 90453 w 156819"/>
                <a:gd name="connsiteY105" fmla="*/ 131529 h 136435"/>
                <a:gd name="connsiteX106" fmla="*/ 93721 w 156819"/>
                <a:gd name="connsiteY106" fmla="*/ 127957 h 136435"/>
                <a:gd name="connsiteX107" fmla="*/ 98416 w 156819"/>
                <a:gd name="connsiteY107" fmla="*/ 125966 h 136435"/>
                <a:gd name="connsiteX108" fmla="*/ 100169 w 156819"/>
                <a:gd name="connsiteY108" fmla="*/ 130662 h 136435"/>
                <a:gd name="connsiteX109" fmla="*/ 105151 w 156819"/>
                <a:gd name="connsiteY109" fmla="*/ 130929 h 136435"/>
                <a:gd name="connsiteX110" fmla="*/ 110256 w 156819"/>
                <a:gd name="connsiteY110" fmla="*/ 131481 h 136435"/>
                <a:gd name="connsiteX111" fmla="*/ 114933 w 156819"/>
                <a:gd name="connsiteY111" fmla="*/ 130338 h 136435"/>
                <a:gd name="connsiteX112" fmla="*/ 118142 w 156819"/>
                <a:gd name="connsiteY112" fmla="*/ 134244 h 1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56819" h="136435">
                  <a:moveTo>
                    <a:pt x="121124" y="136339"/>
                  </a:moveTo>
                  <a:lnTo>
                    <a:pt x="121791" y="131453"/>
                  </a:lnTo>
                  <a:lnTo>
                    <a:pt x="120647" y="126690"/>
                  </a:lnTo>
                  <a:lnTo>
                    <a:pt x="123058" y="122471"/>
                  </a:lnTo>
                  <a:lnTo>
                    <a:pt x="125639" y="118394"/>
                  </a:lnTo>
                  <a:lnTo>
                    <a:pt x="128049" y="114270"/>
                  </a:lnTo>
                  <a:lnTo>
                    <a:pt x="132944" y="115565"/>
                  </a:lnTo>
                  <a:lnTo>
                    <a:pt x="137335" y="113327"/>
                  </a:lnTo>
                  <a:lnTo>
                    <a:pt x="140564" y="109555"/>
                  </a:lnTo>
                  <a:lnTo>
                    <a:pt x="138621" y="104821"/>
                  </a:lnTo>
                  <a:lnTo>
                    <a:pt x="138174" y="99534"/>
                  </a:lnTo>
                  <a:lnTo>
                    <a:pt x="137898" y="94762"/>
                  </a:lnTo>
                  <a:lnTo>
                    <a:pt x="135012" y="90886"/>
                  </a:lnTo>
                  <a:lnTo>
                    <a:pt x="134792" y="85990"/>
                  </a:lnTo>
                  <a:lnTo>
                    <a:pt x="138926" y="83561"/>
                  </a:lnTo>
                  <a:lnTo>
                    <a:pt x="143136" y="86580"/>
                  </a:lnTo>
                  <a:lnTo>
                    <a:pt x="148156" y="87095"/>
                  </a:lnTo>
                  <a:lnTo>
                    <a:pt x="152147" y="84409"/>
                  </a:lnTo>
                  <a:lnTo>
                    <a:pt x="155338" y="80837"/>
                  </a:lnTo>
                  <a:lnTo>
                    <a:pt x="156662" y="76227"/>
                  </a:lnTo>
                  <a:lnTo>
                    <a:pt x="152518" y="73065"/>
                  </a:lnTo>
                  <a:lnTo>
                    <a:pt x="150775" y="68473"/>
                  </a:lnTo>
                  <a:lnTo>
                    <a:pt x="146003" y="67178"/>
                  </a:lnTo>
                  <a:lnTo>
                    <a:pt x="141269" y="66463"/>
                  </a:lnTo>
                  <a:lnTo>
                    <a:pt x="143488" y="61901"/>
                  </a:lnTo>
                  <a:lnTo>
                    <a:pt x="139869" y="58662"/>
                  </a:lnTo>
                  <a:lnTo>
                    <a:pt x="135907" y="55853"/>
                  </a:lnTo>
                  <a:lnTo>
                    <a:pt x="133707" y="51319"/>
                  </a:lnTo>
                  <a:lnTo>
                    <a:pt x="130506" y="47776"/>
                  </a:lnTo>
                  <a:lnTo>
                    <a:pt x="132097" y="43261"/>
                  </a:lnTo>
                  <a:lnTo>
                    <a:pt x="127944" y="40727"/>
                  </a:lnTo>
                  <a:lnTo>
                    <a:pt x="125687" y="36307"/>
                  </a:lnTo>
                  <a:lnTo>
                    <a:pt x="128573" y="32516"/>
                  </a:lnTo>
                  <a:lnTo>
                    <a:pt x="128106" y="27659"/>
                  </a:lnTo>
                  <a:lnTo>
                    <a:pt x="126667" y="23077"/>
                  </a:lnTo>
                  <a:lnTo>
                    <a:pt x="127868" y="18362"/>
                  </a:lnTo>
                  <a:lnTo>
                    <a:pt x="124277" y="13962"/>
                  </a:lnTo>
                  <a:lnTo>
                    <a:pt x="120371" y="10457"/>
                  </a:lnTo>
                  <a:lnTo>
                    <a:pt x="116171" y="7837"/>
                  </a:lnTo>
                  <a:lnTo>
                    <a:pt x="111237" y="8428"/>
                  </a:lnTo>
                  <a:lnTo>
                    <a:pt x="106560" y="10361"/>
                  </a:lnTo>
                  <a:lnTo>
                    <a:pt x="101674" y="11181"/>
                  </a:lnTo>
                  <a:lnTo>
                    <a:pt x="103131" y="6608"/>
                  </a:lnTo>
                  <a:lnTo>
                    <a:pt x="99064" y="4027"/>
                  </a:lnTo>
                  <a:lnTo>
                    <a:pt x="94301" y="4303"/>
                  </a:lnTo>
                  <a:lnTo>
                    <a:pt x="89663" y="1846"/>
                  </a:lnTo>
                  <a:lnTo>
                    <a:pt x="84739" y="2151"/>
                  </a:lnTo>
                  <a:lnTo>
                    <a:pt x="80271" y="-97"/>
                  </a:lnTo>
                  <a:lnTo>
                    <a:pt x="75937" y="3008"/>
                  </a:lnTo>
                  <a:lnTo>
                    <a:pt x="72937" y="7237"/>
                  </a:lnTo>
                  <a:lnTo>
                    <a:pt x="68670" y="9514"/>
                  </a:lnTo>
                  <a:lnTo>
                    <a:pt x="62850" y="9104"/>
                  </a:lnTo>
                  <a:lnTo>
                    <a:pt x="59288" y="12952"/>
                  </a:lnTo>
                  <a:lnTo>
                    <a:pt x="56325" y="16734"/>
                  </a:lnTo>
                  <a:lnTo>
                    <a:pt x="55125" y="21429"/>
                  </a:lnTo>
                  <a:lnTo>
                    <a:pt x="59173" y="24020"/>
                  </a:lnTo>
                  <a:lnTo>
                    <a:pt x="57287" y="28449"/>
                  </a:lnTo>
                  <a:lnTo>
                    <a:pt x="52611" y="29383"/>
                  </a:lnTo>
                  <a:lnTo>
                    <a:pt x="49505" y="33326"/>
                  </a:lnTo>
                  <a:lnTo>
                    <a:pt x="44543" y="35231"/>
                  </a:lnTo>
                  <a:lnTo>
                    <a:pt x="41762" y="39622"/>
                  </a:lnTo>
                  <a:lnTo>
                    <a:pt x="41971" y="44432"/>
                  </a:lnTo>
                  <a:lnTo>
                    <a:pt x="39485" y="48690"/>
                  </a:lnTo>
                  <a:lnTo>
                    <a:pt x="41190" y="53167"/>
                  </a:lnTo>
                  <a:lnTo>
                    <a:pt x="40276" y="58110"/>
                  </a:lnTo>
                  <a:lnTo>
                    <a:pt x="38133" y="53795"/>
                  </a:lnTo>
                  <a:lnTo>
                    <a:pt x="33075" y="54510"/>
                  </a:lnTo>
                  <a:lnTo>
                    <a:pt x="29265" y="57529"/>
                  </a:lnTo>
                  <a:lnTo>
                    <a:pt x="26360" y="61672"/>
                  </a:lnTo>
                  <a:lnTo>
                    <a:pt x="21531" y="62673"/>
                  </a:lnTo>
                  <a:lnTo>
                    <a:pt x="16606" y="63216"/>
                  </a:lnTo>
                  <a:lnTo>
                    <a:pt x="11691" y="62730"/>
                  </a:lnTo>
                  <a:lnTo>
                    <a:pt x="6538" y="63844"/>
                  </a:lnTo>
                  <a:lnTo>
                    <a:pt x="6071" y="68912"/>
                  </a:lnTo>
                  <a:lnTo>
                    <a:pt x="8139" y="77446"/>
                  </a:lnTo>
                  <a:lnTo>
                    <a:pt x="9986" y="82808"/>
                  </a:lnTo>
                  <a:lnTo>
                    <a:pt x="11024" y="87495"/>
                  </a:lnTo>
                  <a:lnTo>
                    <a:pt x="11758" y="92286"/>
                  </a:lnTo>
                  <a:lnTo>
                    <a:pt x="11967" y="97391"/>
                  </a:lnTo>
                  <a:lnTo>
                    <a:pt x="7053" y="100268"/>
                  </a:lnTo>
                  <a:lnTo>
                    <a:pt x="1604" y="105221"/>
                  </a:lnTo>
                  <a:lnTo>
                    <a:pt x="-158" y="109764"/>
                  </a:lnTo>
                  <a:lnTo>
                    <a:pt x="4243" y="112003"/>
                  </a:lnTo>
                  <a:lnTo>
                    <a:pt x="7405" y="115622"/>
                  </a:lnTo>
                  <a:lnTo>
                    <a:pt x="6538" y="120432"/>
                  </a:lnTo>
                  <a:lnTo>
                    <a:pt x="5528" y="125157"/>
                  </a:lnTo>
                  <a:lnTo>
                    <a:pt x="6662" y="129833"/>
                  </a:lnTo>
                  <a:lnTo>
                    <a:pt x="9110" y="125709"/>
                  </a:lnTo>
                  <a:lnTo>
                    <a:pt x="14225" y="126890"/>
                  </a:lnTo>
                  <a:lnTo>
                    <a:pt x="18273" y="123366"/>
                  </a:lnTo>
                  <a:lnTo>
                    <a:pt x="22369" y="119661"/>
                  </a:lnTo>
                  <a:lnTo>
                    <a:pt x="28112" y="118927"/>
                  </a:lnTo>
                  <a:lnTo>
                    <a:pt x="32684" y="117518"/>
                  </a:lnTo>
                  <a:lnTo>
                    <a:pt x="37571" y="118594"/>
                  </a:lnTo>
                  <a:lnTo>
                    <a:pt x="42343" y="118508"/>
                  </a:lnTo>
                  <a:lnTo>
                    <a:pt x="47619" y="119051"/>
                  </a:lnTo>
                  <a:lnTo>
                    <a:pt x="52210" y="120394"/>
                  </a:lnTo>
                  <a:lnTo>
                    <a:pt x="57544" y="121433"/>
                  </a:lnTo>
                  <a:lnTo>
                    <a:pt x="61745" y="123766"/>
                  </a:lnTo>
                  <a:lnTo>
                    <a:pt x="66165" y="125681"/>
                  </a:lnTo>
                  <a:lnTo>
                    <a:pt x="70918" y="127748"/>
                  </a:lnTo>
                  <a:lnTo>
                    <a:pt x="74871" y="130653"/>
                  </a:lnTo>
                  <a:lnTo>
                    <a:pt x="78595" y="127509"/>
                  </a:lnTo>
                  <a:lnTo>
                    <a:pt x="83005" y="125576"/>
                  </a:lnTo>
                  <a:lnTo>
                    <a:pt x="87615" y="127643"/>
                  </a:lnTo>
                  <a:lnTo>
                    <a:pt x="90453" y="131529"/>
                  </a:lnTo>
                  <a:lnTo>
                    <a:pt x="93721" y="127957"/>
                  </a:lnTo>
                  <a:lnTo>
                    <a:pt x="98416" y="125966"/>
                  </a:lnTo>
                  <a:lnTo>
                    <a:pt x="100169" y="130662"/>
                  </a:lnTo>
                  <a:lnTo>
                    <a:pt x="105151" y="130929"/>
                  </a:lnTo>
                  <a:lnTo>
                    <a:pt x="110256" y="131481"/>
                  </a:lnTo>
                  <a:lnTo>
                    <a:pt x="114933" y="130338"/>
                  </a:lnTo>
                  <a:lnTo>
                    <a:pt x="118142" y="134244"/>
                  </a:lnTo>
                  <a:close/>
                </a:path>
              </a:pathLst>
            </a:custGeom>
            <a:solidFill>
              <a:srgbClr val="768EEB"/>
            </a:solidFill>
            <a:ln w="0" cap="flat">
              <a:solidFill>
                <a:srgbClr val="768EEB"/>
              </a:solidFill>
              <a:prstDash val="solid"/>
              <a:miter/>
            </a:ln>
          </p:spPr>
          <p:txBody>
            <a:bodyPr rtlCol="0" anchor="ctr"/>
            <a:lstStyle/>
            <a:p>
              <a:endParaRPr lang="de-DE"/>
            </a:p>
          </p:txBody>
        </p:sp>
        <p:sp>
          <p:nvSpPr>
            <p:cNvPr id="166" name="Freihandform: Form 165">
              <a:extLst>
                <a:ext uri="{FF2B5EF4-FFF2-40B4-BE49-F238E27FC236}">
                  <a16:creationId xmlns:a16="http://schemas.microsoft.com/office/drawing/2014/main" id="{96847FDB-1CA4-CB3D-66C0-07339168BBE3}"/>
                </a:ext>
              </a:extLst>
            </p:cNvPr>
            <p:cNvSpPr/>
            <p:nvPr/>
          </p:nvSpPr>
          <p:spPr>
            <a:xfrm>
              <a:off x="8956480" y="4071170"/>
              <a:ext cx="283330" cy="219717"/>
            </a:xfrm>
            <a:custGeom>
              <a:avLst/>
              <a:gdLst>
                <a:gd name="connsiteX0" fmla="*/ 58297 w 234305"/>
                <a:gd name="connsiteY0" fmla="*/ 181602 h 181699"/>
                <a:gd name="connsiteX1" fmla="*/ 62688 w 234305"/>
                <a:gd name="connsiteY1" fmla="*/ 178392 h 181699"/>
                <a:gd name="connsiteX2" fmla="*/ 74089 w 234305"/>
                <a:gd name="connsiteY2" fmla="*/ 178678 h 181699"/>
                <a:gd name="connsiteX3" fmla="*/ 93864 w 234305"/>
                <a:gd name="connsiteY3" fmla="*/ 172458 h 181699"/>
                <a:gd name="connsiteX4" fmla="*/ 94387 w 234305"/>
                <a:gd name="connsiteY4" fmla="*/ 165924 h 181699"/>
                <a:gd name="connsiteX5" fmla="*/ 95216 w 234305"/>
                <a:gd name="connsiteY5" fmla="*/ 160542 h 181699"/>
                <a:gd name="connsiteX6" fmla="*/ 95359 w 234305"/>
                <a:gd name="connsiteY6" fmla="*/ 154027 h 181699"/>
                <a:gd name="connsiteX7" fmla="*/ 99369 w 234305"/>
                <a:gd name="connsiteY7" fmla="*/ 150636 h 181699"/>
                <a:gd name="connsiteX8" fmla="*/ 101912 w 234305"/>
                <a:gd name="connsiteY8" fmla="*/ 146559 h 181699"/>
                <a:gd name="connsiteX9" fmla="*/ 106951 w 234305"/>
                <a:gd name="connsiteY9" fmla="*/ 145017 h 181699"/>
                <a:gd name="connsiteX10" fmla="*/ 113161 w 234305"/>
                <a:gd name="connsiteY10" fmla="*/ 146140 h 181699"/>
                <a:gd name="connsiteX11" fmla="*/ 117628 w 234305"/>
                <a:gd name="connsiteY11" fmla="*/ 144426 h 181699"/>
                <a:gd name="connsiteX12" fmla="*/ 119552 w 234305"/>
                <a:gd name="connsiteY12" fmla="*/ 138940 h 181699"/>
                <a:gd name="connsiteX13" fmla="*/ 124067 w 234305"/>
                <a:gd name="connsiteY13" fmla="*/ 136263 h 181699"/>
                <a:gd name="connsiteX14" fmla="*/ 129096 w 234305"/>
                <a:gd name="connsiteY14" fmla="*/ 135863 h 181699"/>
                <a:gd name="connsiteX15" fmla="*/ 134240 w 234305"/>
                <a:gd name="connsiteY15" fmla="*/ 135615 h 181699"/>
                <a:gd name="connsiteX16" fmla="*/ 137669 w 234305"/>
                <a:gd name="connsiteY16" fmla="*/ 138940 h 181699"/>
                <a:gd name="connsiteX17" fmla="*/ 141393 w 234305"/>
                <a:gd name="connsiteY17" fmla="*/ 135977 h 181699"/>
                <a:gd name="connsiteX18" fmla="*/ 144041 w 234305"/>
                <a:gd name="connsiteY18" fmla="*/ 131177 h 181699"/>
                <a:gd name="connsiteX19" fmla="*/ 144222 w 234305"/>
                <a:gd name="connsiteY19" fmla="*/ 125290 h 181699"/>
                <a:gd name="connsiteX20" fmla="*/ 144060 w 234305"/>
                <a:gd name="connsiteY20" fmla="*/ 120480 h 181699"/>
                <a:gd name="connsiteX21" fmla="*/ 145784 w 234305"/>
                <a:gd name="connsiteY21" fmla="*/ 115499 h 181699"/>
                <a:gd name="connsiteX22" fmla="*/ 148232 w 234305"/>
                <a:gd name="connsiteY22" fmla="*/ 110183 h 181699"/>
                <a:gd name="connsiteX23" fmla="*/ 154356 w 234305"/>
                <a:gd name="connsiteY23" fmla="*/ 109517 h 181699"/>
                <a:gd name="connsiteX24" fmla="*/ 158557 w 234305"/>
                <a:gd name="connsiteY24" fmla="*/ 106859 h 181699"/>
                <a:gd name="connsiteX25" fmla="*/ 159205 w 234305"/>
                <a:gd name="connsiteY25" fmla="*/ 102040 h 181699"/>
                <a:gd name="connsiteX26" fmla="*/ 157957 w 234305"/>
                <a:gd name="connsiteY26" fmla="*/ 97201 h 181699"/>
                <a:gd name="connsiteX27" fmla="*/ 154204 w 234305"/>
                <a:gd name="connsiteY27" fmla="*/ 93982 h 181699"/>
                <a:gd name="connsiteX28" fmla="*/ 158443 w 234305"/>
                <a:gd name="connsiteY28" fmla="*/ 91762 h 181699"/>
                <a:gd name="connsiteX29" fmla="*/ 164663 w 234305"/>
                <a:gd name="connsiteY29" fmla="*/ 92848 h 181699"/>
                <a:gd name="connsiteX30" fmla="*/ 169930 w 234305"/>
                <a:gd name="connsiteY30" fmla="*/ 92267 h 181699"/>
                <a:gd name="connsiteX31" fmla="*/ 174292 w 234305"/>
                <a:gd name="connsiteY31" fmla="*/ 88438 h 181699"/>
                <a:gd name="connsiteX32" fmla="*/ 173816 w 234305"/>
                <a:gd name="connsiteY32" fmla="*/ 83037 h 181699"/>
                <a:gd name="connsiteX33" fmla="*/ 173606 w 234305"/>
                <a:gd name="connsiteY33" fmla="*/ 78237 h 181699"/>
                <a:gd name="connsiteX34" fmla="*/ 177036 w 234305"/>
                <a:gd name="connsiteY34" fmla="*/ 74122 h 181699"/>
                <a:gd name="connsiteX35" fmla="*/ 181322 w 234305"/>
                <a:gd name="connsiteY35" fmla="*/ 71131 h 181699"/>
                <a:gd name="connsiteX36" fmla="*/ 182055 w 234305"/>
                <a:gd name="connsiteY36" fmla="*/ 66397 h 181699"/>
                <a:gd name="connsiteX37" fmla="*/ 181960 w 234305"/>
                <a:gd name="connsiteY37" fmla="*/ 61530 h 181699"/>
                <a:gd name="connsiteX38" fmla="*/ 180541 w 234305"/>
                <a:gd name="connsiteY38" fmla="*/ 56663 h 181699"/>
                <a:gd name="connsiteX39" fmla="*/ 178398 w 234305"/>
                <a:gd name="connsiteY39" fmla="*/ 52176 h 181699"/>
                <a:gd name="connsiteX40" fmla="*/ 178103 w 234305"/>
                <a:gd name="connsiteY40" fmla="*/ 47252 h 181699"/>
                <a:gd name="connsiteX41" fmla="*/ 181865 w 234305"/>
                <a:gd name="connsiteY41" fmla="*/ 44223 h 181699"/>
                <a:gd name="connsiteX42" fmla="*/ 185779 w 234305"/>
                <a:gd name="connsiteY42" fmla="*/ 40908 h 181699"/>
                <a:gd name="connsiteX43" fmla="*/ 190342 w 234305"/>
                <a:gd name="connsiteY43" fmla="*/ 38041 h 181699"/>
                <a:gd name="connsiteX44" fmla="*/ 196971 w 234305"/>
                <a:gd name="connsiteY44" fmla="*/ 35336 h 181699"/>
                <a:gd name="connsiteX45" fmla="*/ 204049 w 234305"/>
                <a:gd name="connsiteY45" fmla="*/ 34022 h 181699"/>
                <a:gd name="connsiteX46" fmla="*/ 209668 w 234305"/>
                <a:gd name="connsiteY46" fmla="*/ 32993 h 181699"/>
                <a:gd name="connsiteX47" fmla="*/ 215155 w 234305"/>
                <a:gd name="connsiteY47" fmla="*/ 32659 h 181699"/>
                <a:gd name="connsiteX48" fmla="*/ 220222 w 234305"/>
                <a:gd name="connsiteY48" fmla="*/ 32831 h 181699"/>
                <a:gd name="connsiteX49" fmla="*/ 225518 w 234305"/>
                <a:gd name="connsiteY49" fmla="*/ 32917 h 181699"/>
                <a:gd name="connsiteX50" fmla="*/ 230547 w 234305"/>
                <a:gd name="connsiteY50" fmla="*/ 31640 h 181699"/>
                <a:gd name="connsiteX51" fmla="*/ 229719 w 234305"/>
                <a:gd name="connsiteY51" fmla="*/ 26869 h 181699"/>
                <a:gd name="connsiteX52" fmla="*/ 234147 w 234305"/>
                <a:gd name="connsiteY52" fmla="*/ 24868 h 181699"/>
                <a:gd name="connsiteX53" fmla="*/ 229947 w 234305"/>
                <a:gd name="connsiteY53" fmla="*/ 22544 h 181699"/>
                <a:gd name="connsiteX54" fmla="*/ 224842 w 234305"/>
                <a:gd name="connsiteY54" fmla="*/ 23830 h 181699"/>
                <a:gd name="connsiteX55" fmla="*/ 219193 w 234305"/>
                <a:gd name="connsiteY55" fmla="*/ 25840 h 181699"/>
                <a:gd name="connsiteX56" fmla="*/ 215812 w 234305"/>
                <a:gd name="connsiteY56" fmla="*/ 21773 h 181699"/>
                <a:gd name="connsiteX57" fmla="*/ 210192 w 234305"/>
                <a:gd name="connsiteY57" fmla="*/ 21172 h 181699"/>
                <a:gd name="connsiteX58" fmla="*/ 204420 w 234305"/>
                <a:gd name="connsiteY58" fmla="*/ 24754 h 181699"/>
                <a:gd name="connsiteX59" fmla="*/ 199639 w 234305"/>
                <a:gd name="connsiteY59" fmla="*/ 30402 h 181699"/>
                <a:gd name="connsiteX60" fmla="*/ 194066 w 234305"/>
                <a:gd name="connsiteY60" fmla="*/ 31155 h 181699"/>
                <a:gd name="connsiteX61" fmla="*/ 188894 w 234305"/>
                <a:gd name="connsiteY61" fmla="*/ 34879 h 181699"/>
                <a:gd name="connsiteX62" fmla="*/ 183322 w 234305"/>
                <a:gd name="connsiteY62" fmla="*/ 37565 h 181699"/>
                <a:gd name="connsiteX63" fmla="*/ 179798 w 234305"/>
                <a:gd name="connsiteY63" fmla="*/ 31431 h 181699"/>
                <a:gd name="connsiteX64" fmla="*/ 179693 w 234305"/>
                <a:gd name="connsiteY64" fmla="*/ 26611 h 181699"/>
                <a:gd name="connsiteX65" fmla="*/ 180845 w 234305"/>
                <a:gd name="connsiteY65" fmla="*/ 20801 h 181699"/>
                <a:gd name="connsiteX66" fmla="*/ 181255 w 234305"/>
                <a:gd name="connsiteY66" fmla="*/ 15448 h 181699"/>
                <a:gd name="connsiteX67" fmla="*/ 177597 w 234305"/>
                <a:gd name="connsiteY67" fmla="*/ 12324 h 181699"/>
                <a:gd name="connsiteX68" fmla="*/ 178379 w 234305"/>
                <a:gd name="connsiteY68" fmla="*/ 6542 h 181699"/>
                <a:gd name="connsiteX69" fmla="*/ 175226 w 234305"/>
                <a:gd name="connsiteY69" fmla="*/ 2694 h 181699"/>
                <a:gd name="connsiteX70" fmla="*/ 171244 w 234305"/>
                <a:gd name="connsiteY70" fmla="*/ -97 h 181699"/>
                <a:gd name="connsiteX71" fmla="*/ 165701 w 234305"/>
                <a:gd name="connsiteY71" fmla="*/ 2637 h 181699"/>
                <a:gd name="connsiteX72" fmla="*/ 163967 w 234305"/>
                <a:gd name="connsiteY72" fmla="*/ 7361 h 181699"/>
                <a:gd name="connsiteX73" fmla="*/ 160339 w 234305"/>
                <a:gd name="connsiteY73" fmla="*/ 10552 h 181699"/>
                <a:gd name="connsiteX74" fmla="*/ 160348 w 234305"/>
                <a:gd name="connsiteY74" fmla="*/ 15876 h 181699"/>
                <a:gd name="connsiteX75" fmla="*/ 154776 w 234305"/>
                <a:gd name="connsiteY75" fmla="*/ 18848 h 181699"/>
                <a:gd name="connsiteX76" fmla="*/ 149480 w 234305"/>
                <a:gd name="connsiteY76" fmla="*/ 18934 h 181699"/>
                <a:gd name="connsiteX77" fmla="*/ 145298 w 234305"/>
                <a:gd name="connsiteY77" fmla="*/ 22182 h 181699"/>
                <a:gd name="connsiteX78" fmla="*/ 145613 w 234305"/>
                <a:gd name="connsiteY78" fmla="*/ 27373 h 181699"/>
                <a:gd name="connsiteX79" fmla="*/ 140860 w 234305"/>
                <a:gd name="connsiteY79" fmla="*/ 26935 h 181699"/>
                <a:gd name="connsiteX80" fmla="*/ 137135 w 234305"/>
                <a:gd name="connsiteY80" fmla="*/ 23830 h 181699"/>
                <a:gd name="connsiteX81" fmla="*/ 132907 w 234305"/>
                <a:gd name="connsiteY81" fmla="*/ 26478 h 181699"/>
                <a:gd name="connsiteX82" fmla="*/ 127363 w 234305"/>
                <a:gd name="connsiteY82" fmla="*/ 28707 h 181699"/>
                <a:gd name="connsiteX83" fmla="*/ 123543 w 234305"/>
                <a:gd name="connsiteY83" fmla="*/ 32250 h 181699"/>
                <a:gd name="connsiteX84" fmla="*/ 119162 w 234305"/>
                <a:gd name="connsiteY84" fmla="*/ 29097 h 181699"/>
                <a:gd name="connsiteX85" fmla="*/ 114257 w 234305"/>
                <a:gd name="connsiteY85" fmla="*/ 25183 h 181699"/>
                <a:gd name="connsiteX86" fmla="*/ 107770 w 234305"/>
                <a:gd name="connsiteY86" fmla="*/ 24840 h 181699"/>
                <a:gd name="connsiteX87" fmla="*/ 100902 w 234305"/>
                <a:gd name="connsiteY87" fmla="*/ 23363 h 181699"/>
                <a:gd name="connsiteX88" fmla="*/ 96054 w 234305"/>
                <a:gd name="connsiteY88" fmla="*/ 24049 h 181699"/>
                <a:gd name="connsiteX89" fmla="*/ 91444 w 234305"/>
                <a:gd name="connsiteY89" fmla="*/ 22468 h 181699"/>
                <a:gd name="connsiteX90" fmla="*/ 86434 w 234305"/>
                <a:gd name="connsiteY90" fmla="*/ 20391 h 181699"/>
                <a:gd name="connsiteX91" fmla="*/ 82100 w 234305"/>
                <a:gd name="connsiteY91" fmla="*/ 25783 h 181699"/>
                <a:gd name="connsiteX92" fmla="*/ 76680 w 234305"/>
                <a:gd name="connsiteY92" fmla="*/ 25563 h 181699"/>
                <a:gd name="connsiteX93" fmla="*/ 68860 w 234305"/>
                <a:gd name="connsiteY93" fmla="*/ 28440 h 181699"/>
                <a:gd name="connsiteX94" fmla="*/ 68060 w 234305"/>
                <a:gd name="connsiteY94" fmla="*/ 34993 h 181699"/>
                <a:gd name="connsiteX95" fmla="*/ 66888 w 234305"/>
                <a:gd name="connsiteY95" fmla="*/ 42280 h 181699"/>
                <a:gd name="connsiteX96" fmla="*/ 63726 w 234305"/>
                <a:gd name="connsiteY96" fmla="*/ 46375 h 181699"/>
                <a:gd name="connsiteX97" fmla="*/ 59173 w 234305"/>
                <a:gd name="connsiteY97" fmla="*/ 48004 h 181699"/>
                <a:gd name="connsiteX98" fmla="*/ 54697 w 234305"/>
                <a:gd name="connsiteY98" fmla="*/ 51071 h 181699"/>
                <a:gd name="connsiteX99" fmla="*/ 48696 w 234305"/>
                <a:gd name="connsiteY99" fmla="*/ 52414 h 181699"/>
                <a:gd name="connsiteX100" fmla="*/ 41819 w 234305"/>
                <a:gd name="connsiteY100" fmla="*/ 54158 h 181699"/>
                <a:gd name="connsiteX101" fmla="*/ 41676 w 234305"/>
                <a:gd name="connsiteY101" fmla="*/ 58958 h 181699"/>
                <a:gd name="connsiteX102" fmla="*/ 40209 w 234305"/>
                <a:gd name="connsiteY102" fmla="*/ 63530 h 181699"/>
                <a:gd name="connsiteX103" fmla="*/ 35904 w 234305"/>
                <a:gd name="connsiteY103" fmla="*/ 65854 h 181699"/>
                <a:gd name="connsiteX104" fmla="*/ 28893 w 234305"/>
                <a:gd name="connsiteY104" fmla="*/ 68493 h 181699"/>
                <a:gd name="connsiteX105" fmla="*/ 25826 w 234305"/>
                <a:gd name="connsiteY105" fmla="*/ 64759 h 181699"/>
                <a:gd name="connsiteX106" fmla="*/ 21216 w 234305"/>
                <a:gd name="connsiteY106" fmla="*/ 62892 h 181699"/>
                <a:gd name="connsiteX107" fmla="*/ 14186 w 234305"/>
                <a:gd name="connsiteY107" fmla="*/ 61111 h 181699"/>
                <a:gd name="connsiteX108" fmla="*/ 9843 w 234305"/>
                <a:gd name="connsiteY108" fmla="*/ 63568 h 181699"/>
                <a:gd name="connsiteX109" fmla="*/ 8186 w 234305"/>
                <a:gd name="connsiteY109" fmla="*/ 68283 h 181699"/>
                <a:gd name="connsiteX110" fmla="*/ 7939 w 234305"/>
                <a:gd name="connsiteY110" fmla="*/ 73074 h 181699"/>
                <a:gd name="connsiteX111" fmla="*/ 6738 w 234305"/>
                <a:gd name="connsiteY111" fmla="*/ 78684 h 181699"/>
                <a:gd name="connsiteX112" fmla="*/ 2490 w 234305"/>
                <a:gd name="connsiteY112" fmla="*/ 81180 h 181699"/>
                <a:gd name="connsiteX113" fmla="*/ 5395 w 234305"/>
                <a:gd name="connsiteY113" fmla="*/ 85628 h 181699"/>
                <a:gd name="connsiteX114" fmla="*/ 471 w 234305"/>
                <a:gd name="connsiteY114" fmla="*/ 86847 h 181699"/>
                <a:gd name="connsiteX115" fmla="*/ -158 w 234305"/>
                <a:gd name="connsiteY115" fmla="*/ 95601 h 181699"/>
                <a:gd name="connsiteX116" fmla="*/ 1842 w 234305"/>
                <a:gd name="connsiteY116" fmla="*/ 100763 h 181699"/>
                <a:gd name="connsiteX117" fmla="*/ 700 w 234305"/>
                <a:gd name="connsiteY117" fmla="*/ 107050 h 181699"/>
                <a:gd name="connsiteX118" fmla="*/ 1947 w 234305"/>
                <a:gd name="connsiteY118" fmla="*/ 117537 h 181699"/>
                <a:gd name="connsiteX119" fmla="*/ 4214 w 234305"/>
                <a:gd name="connsiteY119" fmla="*/ 124442 h 181699"/>
                <a:gd name="connsiteX120" fmla="*/ 4148 w 234305"/>
                <a:gd name="connsiteY120" fmla="*/ 129815 h 181699"/>
                <a:gd name="connsiteX121" fmla="*/ 3662 w 234305"/>
                <a:gd name="connsiteY121" fmla="*/ 136825 h 181699"/>
                <a:gd name="connsiteX122" fmla="*/ 16197 w 234305"/>
                <a:gd name="connsiteY122" fmla="*/ 142931 h 181699"/>
                <a:gd name="connsiteX123" fmla="*/ 19635 w 234305"/>
                <a:gd name="connsiteY123" fmla="*/ 146683 h 181699"/>
                <a:gd name="connsiteX124" fmla="*/ 19645 w 234305"/>
                <a:gd name="connsiteY124" fmla="*/ 151893 h 181699"/>
                <a:gd name="connsiteX125" fmla="*/ 15987 w 234305"/>
                <a:gd name="connsiteY125" fmla="*/ 158523 h 181699"/>
                <a:gd name="connsiteX126" fmla="*/ 4643 w 234305"/>
                <a:gd name="connsiteY126" fmla="*/ 172439 h 181699"/>
                <a:gd name="connsiteX127" fmla="*/ 21216 w 234305"/>
                <a:gd name="connsiteY127" fmla="*/ 178011 h 181699"/>
                <a:gd name="connsiteX128" fmla="*/ 31074 w 234305"/>
                <a:gd name="connsiteY128" fmla="*/ 181364 h 181699"/>
                <a:gd name="connsiteX129" fmla="*/ 43676 w 234305"/>
                <a:gd name="connsiteY129" fmla="*/ 180068 h 181699"/>
                <a:gd name="connsiteX130" fmla="*/ 49363 w 234305"/>
                <a:gd name="connsiteY130" fmla="*/ 179516 h 181699"/>
                <a:gd name="connsiteX131" fmla="*/ 54535 w 234305"/>
                <a:gd name="connsiteY131" fmla="*/ 180402 h 18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34305" h="181699">
                  <a:moveTo>
                    <a:pt x="58297" y="181602"/>
                  </a:moveTo>
                  <a:lnTo>
                    <a:pt x="62688" y="178392"/>
                  </a:lnTo>
                  <a:lnTo>
                    <a:pt x="74089" y="178678"/>
                  </a:lnTo>
                  <a:lnTo>
                    <a:pt x="93864" y="172458"/>
                  </a:lnTo>
                  <a:lnTo>
                    <a:pt x="94387" y="165924"/>
                  </a:lnTo>
                  <a:lnTo>
                    <a:pt x="95216" y="160542"/>
                  </a:lnTo>
                  <a:lnTo>
                    <a:pt x="95359" y="154027"/>
                  </a:lnTo>
                  <a:lnTo>
                    <a:pt x="99369" y="150636"/>
                  </a:lnTo>
                  <a:lnTo>
                    <a:pt x="101912" y="146559"/>
                  </a:lnTo>
                  <a:lnTo>
                    <a:pt x="106951" y="145017"/>
                  </a:lnTo>
                  <a:lnTo>
                    <a:pt x="113161" y="146140"/>
                  </a:lnTo>
                  <a:lnTo>
                    <a:pt x="117628" y="144426"/>
                  </a:lnTo>
                  <a:lnTo>
                    <a:pt x="119552" y="138940"/>
                  </a:lnTo>
                  <a:lnTo>
                    <a:pt x="124067" y="136263"/>
                  </a:lnTo>
                  <a:lnTo>
                    <a:pt x="129096" y="135863"/>
                  </a:lnTo>
                  <a:lnTo>
                    <a:pt x="134240" y="135615"/>
                  </a:lnTo>
                  <a:lnTo>
                    <a:pt x="137669" y="138940"/>
                  </a:lnTo>
                  <a:lnTo>
                    <a:pt x="141393" y="135977"/>
                  </a:lnTo>
                  <a:lnTo>
                    <a:pt x="144041" y="131177"/>
                  </a:lnTo>
                  <a:lnTo>
                    <a:pt x="144222" y="125290"/>
                  </a:lnTo>
                  <a:lnTo>
                    <a:pt x="144060" y="120480"/>
                  </a:lnTo>
                  <a:lnTo>
                    <a:pt x="145784" y="115499"/>
                  </a:lnTo>
                  <a:lnTo>
                    <a:pt x="148232" y="110183"/>
                  </a:lnTo>
                  <a:lnTo>
                    <a:pt x="154356" y="109517"/>
                  </a:lnTo>
                  <a:lnTo>
                    <a:pt x="158557" y="106859"/>
                  </a:lnTo>
                  <a:lnTo>
                    <a:pt x="159205" y="102040"/>
                  </a:lnTo>
                  <a:lnTo>
                    <a:pt x="157957" y="97201"/>
                  </a:lnTo>
                  <a:lnTo>
                    <a:pt x="154204" y="93982"/>
                  </a:lnTo>
                  <a:lnTo>
                    <a:pt x="158443" y="91762"/>
                  </a:lnTo>
                  <a:lnTo>
                    <a:pt x="164663" y="92848"/>
                  </a:lnTo>
                  <a:lnTo>
                    <a:pt x="169930" y="92267"/>
                  </a:lnTo>
                  <a:lnTo>
                    <a:pt x="174292" y="88438"/>
                  </a:lnTo>
                  <a:lnTo>
                    <a:pt x="173816" y="83037"/>
                  </a:lnTo>
                  <a:lnTo>
                    <a:pt x="173606" y="78237"/>
                  </a:lnTo>
                  <a:lnTo>
                    <a:pt x="177036" y="74122"/>
                  </a:lnTo>
                  <a:lnTo>
                    <a:pt x="181322" y="71131"/>
                  </a:lnTo>
                  <a:lnTo>
                    <a:pt x="182055" y="66397"/>
                  </a:lnTo>
                  <a:lnTo>
                    <a:pt x="181960" y="61530"/>
                  </a:lnTo>
                  <a:lnTo>
                    <a:pt x="180541" y="56663"/>
                  </a:lnTo>
                  <a:lnTo>
                    <a:pt x="178398" y="52176"/>
                  </a:lnTo>
                  <a:lnTo>
                    <a:pt x="178103" y="47252"/>
                  </a:lnTo>
                  <a:lnTo>
                    <a:pt x="181865" y="44223"/>
                  </a:lnTo>
                  <a:lnTo>
                    <a:pt x="185779" y="40908"/>
                  </a:lnTo>
                  <a:lnTo>
                    <a:pt x="190342" y="38041"/>
                  </a:lnTo>
                  <a:lnTo>
                    <a:pt x="196971" y="35336"/>
                  </a:lnTo>
                  <a:lnTo>
                    <a:pt x="204049" y="34022"/>
                  </a:lnTo>
                  <a:lnTo>
                    <a:pt x="209668" y="32993"/>
                  </a:lnTo>
                  <a:lnTo>
                    <a:pt x="215155" y="32659"/>
                  </a:lnTo>
                  <a:lnTo>
                    <a:pt x="220222" y="32831"/>
                  </a:lnTo>
                  <a:lnTo>
                    <a:pt x="225518" y="32917"/>
                  </a:lnTo>
                  <a:lnTo>
                    <a:pt x="230547" y="31640"/>
                  </a:lnTo>
                  <a:lnTo>
                    <a:pt x="229719" y="26869"/>
                  </a:lnTo>
                  <a:lnTo>
                    <a:pt x="234147" y="24868"/>
                  </a:lnTo>
                  <a:lnTo>
                    <a:pt x="229947" y="22544"/>
                  </a:lnTo>
                  <a:lnTo>
                    <a:pt x="224842" y="23830"/>
                  </a:lnTo>
                  <a:lnTo>
                    <a:pt x="219193" y="25840"/>
                  </a:lnTo>
                  <a:lnTo>
                    <a:pt x="215812" y="21773"/>
                  </a:lnTo>
                  <a:lnTo>
                    <a:pt x="210192" y="21172"/>
                  </a:lnTo>
                  <a:lnTo>
                    <a:pt x="204420" y="24754"/>
                  </a:lnTo>
                  <a:lnTo>
                    <a:pt x="199639" y="30402"/>
                  </a:lnTo>
                  <a:lnTo>
                    <a:pt x="194066" y="31155"/>
                  </a:lnTo>
                  <a:lnTo>
                    <a:pt x="188894" y="34879"/>
                  </a:lnTo>
                  <a:lnTo>
                    <a:pt x="183322" y="37565"/>
                  </a:lnTo>
                  <a:lnTo>
                    <a:pt x="179798" y="31431"/>
                  </a:lnTo>
                  <a:lnTo>
                    <a:pt x="179693" y="26611"/>
                  </a:lnTo>
                  <a:lnTo>
                    <a:pt x="180845" y="20801"/>
                  </a:lnTo>
                  <a:lnTo>
                    <a:pt x="181255" y="15448"/>
                  </a:lnTo>
                  <a:lnTo>
                    <a:pt x="177597" y="12324"/>
                  </a:lnTo>
                  <a:lnTo>
                    <a:pt x="178379" y="6542"/>
                  </a:lnTo>
                  <a:lnTo>
                    <a:pt x="175226" y="2694"/>
                  </a:lnTo>
                  <a:lnTo>
                    <a:pt x="171244" y="-97"/>
                  </a:lnTo>
                  <a:lnTo>
                    <a:pt x="165701" y="2637"/>
                  </a:lnTo>
                  <a:lnTo>
                    <a:pt x="163967" y="7361"/>
                  </a:lnTo>
                  <a:lnTo>
                    <a:pt x="160339" y="10552"/>
                  </a:lnTo>
                  <a:lnTo>
                    <a:pt x="160348" y="15876"/>
                  </a:lnTo>
                  <a:lnTo>
                    <a:pt x="154776" y="18848"/>
                  </a:lnTo>
                  <a:lnTo>
                    <a:pt x="149480" y="18934"/>
                  </a:lnTo>
                  <a:lnTo>
                    <a:pt x="145298" y="22182"/>
                  </a:lnTo>
                  <a:lnTo>
                    <a:pt x="145613" y="27373"/>
                  </a:lnTo>
                  <a:lnTo>
                    <a:pt x="140860" y="26935"/>
                  </a:lnTo>
                  <a:lnTo>
                    <a:pt x="137135" y="23830"/>
                  </a:lnTo>
                  <a:lnTo>
                    <a:pt x="132907" y="26478"/>
                  </a:lnTo>
                  <a:lnTo>
                    <a:pt x="127363" y="28707"/>
                  </a:lnTo>
                  <a:lnTo>
                    <a:pt x="123543" y="32250"/>
                  </a:lnTo>
                  <a:lnTo>
                    <a:pt x="119162" y="29097"/>
                  </a:lnTo>
                  <a:lnTo>
                    <a:pt x="114257" y="25183"/>
                  </a:lnTo>
                  <a:lnTo>
                    <a:pt x="107770" y="24840"/>
                  </a:lnTo>
                  <a:lnTo>
                    <a:pt x="100902" y="23363"/>
                  </a:lnTo>
                  <a:lnTo>
                    <a:pt x="96054" y="24049"/>
                  </a:lnTo>
                  <a:lnTo>
                    <a:pt x="91444" y="22468"/>
                  </a:lnTo>
                  <a:lnTo>
                    <a:pt x="86434" y="20391"/>
                  </a:lnTo>
                  <a:lnTo>
                    <a:pt x="82100" y="25783"/>
                  </a:lnTo>
                  <a:lnTo>
                    <a:pt x="76680" y="25563"/>
                  </a:lnTo>
                  <a:lnTo>
                    <a:pt x="68860" y="28440"/>
                  </a:lnTo>
                  <a:lnTo>
                    <a:pt x="68060" y="34993"/>
                  </a:lnTo>
                  <a:lnTo>
                    <a:pt x="66888" y="42280"/>
                  </a:lnTo>
                  <a:lnTo>
                    <a:pt x="63726" y="46375"/>
                  </a:lnTo>
                  <a:lnTo>
                    <a:pt x="59173" y="48004"/>
                  </a:lnTo>
                  <a:lnTo>
                    <a:pt x="54697" y="51071"/>
                  </a:lnTo>
                  <a:lnTo>
                    <a:pt x="48696" y="52414"/>
                  </a:lnTo>
                  <a:lnTo>
                    <a:pt x="41819" y="54158"/>
                  </a:lnTo>
                  <a:lnTo>
                    <a:pt x="41676" y="58958"/>
                  </a:lnTo>
                  <a:lnTo>
                    <a:pt x="40209" y="63530"/>
                  </a:lnTo>
                  <a:lnTo>
                    <a:pt x="35904" y="65854"/>
                  </a:lnTo>
                  <a:lnTo>
                    <a:pt x="28893" y="68493"/>
                  </a:lnTo>
                  <a:lnTo>
                    <a:pt x="25826" y="64759"/>
                  </a:lnTo>
                  <a:lnTo>
                    <a:pt x="21216" y="62892"/>
                  </a:lnTo>
                  <a:lnTo>
                    <a:pt x="14186" y="61111"/>
                  </a:lnTo>
                  <a:lnTo>
                    <a:pt x="9843" y="63568"/>
                  </a:lnTo>
                  <a:lnTo>
                    <a:pt x="8186" y="68283"/>
                  </a:lnTo>
                  <a:lnTo>
                    <a:pt x="7939" y="73074"/>
                  </a:lnTo>
                  <a:lnTo>
                    <a:pt x="6738" y="78684"/>
                  </a:lnTo>
                  <a:lnTo>
                    <a:pt x="2490" y="81180"/>
                  </a:lnTo>
                  <a:lnTo>
                    <a:pt x="5395" y="85628"/>
                  </a:lnTo>
                  <a:lnTo>
                    <a:pt x="471" y="86847"/>
                  </a:lnTo>
                  <a:lnTo>
                    <a:pt x="-158" y="95601"/>
                  </a:lnTo>
                  <a:lnTo>
                    <a:pt x="1842" y="100763"/>
                  </a:lnTo>
                  <a:lnTo>
                    <a:pt x="700" y="107050"/>
                  </a:lnTo>
                  <a:lnTo>
                    <a:pt x="1947" y="117537"/>
                  </a:lnTo>
                  <a:lnTo>
                    <a:pt x="4214" y="124442"/>
                  </a:lnTo>
                  <a:lnTo>
                    <a:pt x="4148" y="129815"/>
                  </a:lnTo>
                  <a:lnTo>
                    <a:pt x="3662" y="136825"/>
                  </a:lnTo>
                  <a:lnTo>
                    <a:pt x="16197" y="142931"/>
                  </a:lnTo>
                  <a:lnTo>
                    <a:pt x="19635" y="146683"/>
                  </a:lnTo>
                  <a:lnTo>
                    <a:pt x="19645" y="151893"/>
                  </a:lnTo>
                  <a:lnTo>
                    <a:pt x="15987" y="158523"/>
                  </a:lnTo>
                  <a:lnTo>
                    <a:pt x="4643" y="172439"/>
                  </a:lnTo>
                  <a:lnTo>
                    <a:pt x="21216" y="178011"/>
                  </a:lnTo>
                  <a:lnTo>
                    <a:pt x="31074" y="181364"/>
                  </a:lnTo>
                  <a:lnTo>
                    <a:pt x="43676" y="180068"/>
                  </a:lnTo>
                  <a:lnTo>
                    <a:pt x="49363" y="179516"/>
                  </a:lnTo>
                  <a:lnTo>
                    <a:pt x="54535" y="180402"/>
                  </a:lnTo>
                  <a:close/>
                </a:path>
              </a:pathLst>
            </a:custGeom>
            <a:solidFill>
              <a:srgbClr val="768EEB"/>
            </a:solidFill>
            <a:ln w="0" cap="flat">
              <a:solidFill>
                <a:srgbClr val="768EEB"/>
              </a:solidFill>
              <a:prstDash val="solid"/>
              <a:miter/>
            </a:ln>
          </p:spPr>
          <p:txBody>
            <a:bodyPr rtlCol="0" anchor="ctr"/>
            <a:lstStyle/>
            <a:p>
              <a:endParaRPr lang="de-DE"/>
            </a:p>
          </p:txBody>
        </p:sp>
        <p:sp>
          <p:nvSpPr>
            <p:cNvPr id="167" name="Freihandform: Form 166">
              <a:extLst>
                <a:ext uri="{FF2B5EF4-FFF2-40B4-BE49-F238E27FC236}">
                  <a16:creationId xmlns:a16="http://schemas.microsoft.com/office/drawing/2014/main" id="{36A7E151-2A8B-2D5F-6F69-837410003DA7}"/>
                </a:ext>
              </a:extLst>
            </p:cNvPr>
            <p:cNvSpPr/>
            <p:nvPr/>
          </p:nvSpPr>
          <p:spPr>
            <a:xfrm>
              <a:off x="10874051" y="5026207"/>
              <a:ext cx="193571" cy="118922"/>
            </a:xfrm>
            <a:custGeom>
              <a:avLst/>
              <a:gdLst>
                <a:gd name="connsiteX0" fmla="*/ 3833 w 160077"/>
                <a:gd name="connsiteY0" fmla="*/ 32459 h 98345"/>
                <a:gd name="connsiteX1" fmla="*/ 3452 w 160077"/>
                <a:gd name="connsiteY1" fmla="*/ 27364 h 98345"/>
                <a:gd name="connsiteX2" fmla="*/ 2881 w 160077"/>
                <a:gd name="connsiteY2" fmla="*/ 32097 h 98345"/>
                <a:gd name="connsiteX3" fmla="*/ 10815 w 160077"/>
                <a:gd name="connsiteY3" fmla="*/ 35412 h 98345"/>
                <a:gd name="connsiteX4" fmla="*/ 10615 w 160077"/>
                <a:gd name="connsiteY4" fmla="*/ 30630 h 98345"/>
                <a:gd name="connsiteX5" fmla="*/ 10815 w 160077"/>
                <a:gd name="connsiteY5" fmla="*/ 35412 h 98345"/>
                <a:gd name="connsiteX6" fmla="*/ 15225 w 160077"/>
                <a:gd name="connsiteY6" fmla="*/ 45328 h 98345"/>
                <a:gd name="connsiteX7" fmla="*/ 15178 w 160077"/>
                <a:gd name="connsiteY7" fmla="*/ 40432 h 98345"/>
                <a:gd name="connsiteX8" fmla="*/ 15225 w 160077"/>
                <a:gd name="connsiteY8" fmla="*/ 45328 h 98345"/>
                <a:gd name="connsiteX9" fmla="*/ 47525 w 160077"/>
                <a:gd name="connsiteY9" fmla="*/ 7723 h 98345"/>
                <a:gd name="connsiteX10" fmla="*/ 51420 w 160077"/>
                <a:gd name="connsiteY10" fmla="*/ 4732 h 98345"/>
                <a:gd name="connsiteX11" fmla="*/ 50344 w 160077"/>
                <a:gd name="connsiteY11" fmla="*/ 65 h 98345"/>
                <a:gd name="connsiteX12" fmla="*/ 45543 w 160077"/>
                <a:gd name="connsiteY12" fmla="*/ -97 h 98345"/>
                <a:gd name="connsiteX13" fmla="*/ 43486 w 160077"/>
                <a:gd name="connsiteY13" fmla="*/ 4227 h 98345"/>
                <a:gd name="connsiteX14" fmla="*/ 46934 w 160077"/>
                <a:gd name="connsiteY14" fmla="*/ 7675 h 98345"/>
                <a:gd name="connsiteX15" fmla="*/ 16139 w 160077"/>
                <a:gd name="connsiteY15" fmla="*/ 23315 h 98345"/>
                <a:gd name="connsiteX16" fmla="*/ 12673 w 160077"/>
                <a:gd name="connsiteY16" fmla="*/ 19724 h 98345"/>
                <a:gd name="connsiteX17" fmla="*/ 9310 w 160077"/>
                <a:gd name="connsiteY17" fmla="*/ 14933 h 98345"/>
                <a:gd name="connsiteX18" fmla="*/ 4367 w 160077"/>
                <a:gd name="connsiteY18" fmla="*/ 12495 h 98345"/>
                <a:gd name="connsiteX19" fmla="*/ -158 w 160077"/>
                <a:gd name="connsiteY19" fmla="*/ 9609 h 98345"/>
                <a:gd name="connsiteX20" fmla="*/ 1966 w 160077"/>
                <a:gd name="connsiteY20" fmla="*/ 14381 h 98345"/>
                <a:gd name="connsiteX21" fmla="*/ 5434 w 160077"/>
                <a:gd name="connsiteY21" fmla="*/ 17715 h 98345"/>
                <a:gd name="connsiteX22" fmla="*/ 8948 w 160077"/>
                <a:gd name="connsiteY22" fmla="*/ 21067 h 98345"/>
                <a:gd name="connsiteX23" fmla="*/ 14159 w 160077"/>
                <a:gd name="connsiteY23" fmla="*/ 22125 h 98345"/>
                <a:gd name="connsiteX24" fmla="*/ 22435 w 160077"/>
                <a:gd name="connsiteY24" fmla="*/ 43089 h 98345"/>
                <a:gd name="connsiteX25" fmla="*/ 21483 w 160077"/>
                <a:gd name="connsiteY25" fmla="*/ 37812 h 98345"/>
                <a:gd name="connsiteX26" fmla="*/ 17616 w 160077"/>
                <a:gd name="connsiteY26" fmla="*/ 32783 h 98345"/>
                <a:gd name="connsiteX27" fmla="*/ 13816 w 160077"/>
                <a:gd name="connsiteY27" fmla="*/ 35812 h 98345"/>
                <a:gd name="connsiteX28" fmla="*/ 18187 w 160077"/>
                <a:gd name="connsiteY28" fmla="*/ 37936 h 98345"/>
                <a:gd name="connsiteX29" fmla="*/ 21255 w 160077"/>
                <a:gd name="connsiteY29" fmla="*/ 42013 h 98345"/>
                <a:gd name="connsiteX30" fmla="*/ 56221 w 160077"/>
                <a:gd name="connsiteY30" fmla="*/ 42622 h 98345"/>
                <a:gd name="connsiteX31" fmla="*/ 54230 w 160077"/>
                <a:gd name="connsiteY31" fmla="*/ 37641 h 98345"/>
                <a:gd name="connsiteX32" fmla="*/ 50373 w 160077"/>
                <a:gd name="connsiteY32" fmla="*/ 34555 h 98345"/>
                <a:gd name="connsiteX33" fmla="*/ 45896 w 160077"/>
                <a:gd name="connsiteY33" fmla="*/ 32421 h 98345"/>
                <a:gd name="connsiteX34" fmla="*/ 41676 w 160077"/>
                <a:gd name="connsiteY34" fmla="*/ 30202 h 98345"/>
                <a:gd name="connsiteX35" fmla="*/ 37476 w 160077"/>
                <a:gd name="connsiteY35" fmla="*/ 26582 h 98345"/>
                <a:gd name="connsiteX36" fmla="*/ 32427 w 160077"/>
                <a:gd name="connsiteY36" fmla="*/ 25001 h 98345"/>
                <a:gd name="connsiteX37" fmla="*/ 35390 w 160077"/>
                <a:gd name="connsiteY37" fmla="*/ 29221 h 98345"/>
                <a:gd name="connsiteX38" fmla="*/ 39999 w 160077"/>
                <a:gd name="connsiteY38" fmla="*/ 32831 h 98345"/>
                <a:gd name="connsiteX39" fmla="*/ 44400 w 160077"/>
                <a:gd name="connsiteY39" fmla="*/ 35612 h 98345"/>
                <a:gd name="connsiteX40" fmla="*/ 48677 w 160077"/>
                <a:gd name="connsiteY40" fmla="*/ 37879 h 98345"/>
                <a:gd name="connsiteX41" fmla="*/ 53068 w 160077"/>
                <a:gd name="connsiteY41" fmla="*/ 40070 h 98345"/>
                <a:gd name="connsiteX42" fmla="*/ 68746 w 160077"/>
                <a:gd name="connsiteY42" fmla="*/ 65702 h 98345"/>
                <a:gd name="connsiteX43" fmla="*/ 69289 w 160077"/>
                <a:gd name="connsiteY43" fmla="*/ 60596 h 98345"/>
                <a:gd name="connsiteX44" fmla="*/ 64879 w 160077"/>
                <a:gd name="connsiteY44" fmla="*/ 57301 h 98345"/>
                <a:gd name="connsiteX45" fmla="*/ 59783 w 160077"/>
                <a:gd name="connsiteY45" fmla="*/ 57034 h 98345"/>
                <a:gd name="connsiteX46" fmla="*/ 55268 w 160077"/>
                <a:gd name="connsiteY46" fmla="*/ 55367 h 98345"/>
                <a:gd name="connsiteX47" fmla="*/ 51506 w 160077"/>
                <a:gd name="connsiteY47" fmla="*/ 58624 h 98345"/>
                <a:gd name="connsiteX48" fmla="*/ 54840 w 160077"/>
                <a:gd name="connsiteY48" fmla="*/ 62577 h 98345"/>
                <a:gd name="connsiteX49" fmla="*/ 59478 w 160077"/>
                <a:gd name="connsiteY49" fmla="*/ 63692 h 98345"/>
                <a:gd name="connsiteX50" fmla="*/ 64603 w 160077"/>
                <a:gd name="connsiteY50" fmla="*/ 63987 h 98345"/>
                <a:gd name="connsiteX51" fmla="*/ 81262 w 160077"/>
                <a:gd name="connsiteY51" fmla="*/ 59863 h 98345"/>
                <a:gd name="connsiteX52" fmla="*/ 78423 w 160077"/>
                <a:gd name="connsiteY52" fmla="*/ 54519 h 98345"/>
                <a:gd name="connsiteX53" fmla="*/ 77166 w 160077"/>
                <a:gd name="connsiteY53" fmla="*/ 49033 h 98345"/>
                <a:gd name="connsiteX54" fmla="*/ 73766 w 160077"/>
                <a:gd name="connsiteY54" fmla="*/ 45699 h 98345"/>
                <a:gd name="connsiteX55" fmla="*/ 72280 w 160077"/>
                <a:gd name="connsiteY55" fmla="*/ 40879 h 98345"/>
                <a:gd name="connsiteX56" fmla="*/ 67594 w 160077"/>
                <a:gd name="connsiteY56" fmla="*/ 38889 h 98345"/>
                <a:gd name="connsiteX57" fmla="*/ 69327 w 160077"/>
                <a:gd name="connsiteY57" fmla="*/ 44080 h 98345"/>
                <a:gd name="connsiteX58" fmla="*/ 71042 w 160077"/>
                <a:gd name="connsiteY58" fmla="*/ 49004 h 98345"/>
                <a:gd name="connsiteX59" fmla="*/ 74309 w 160077"/>
                <a:gd name="connsiteY59" fmla="*/ 53357 h 98345"/>
                <a:gd name="connsiteX60" fmla="*/ 78462 w 160077"/>
                <a:gd name="connsiteY60" fmla="*/ 56700 h 98345"/>
                <a:gd name="connsiteX61" fmla="*/ 84329 w 160077"/>
                <a:gd name="connsiteY61" fmla="*/ 62034 h 98345"/>
                <a:gd name="connsiteX62" fmla="*/ 81367 w 160077"/>
                <a:gd name="connsiteY62" fmla="*/ 55872 h 98345"/>
                <a:gd name="connsiteX63" fmla="*/ 82433 w 160077"/>
                <a:gd name="connsiteY63" fmla="*/ 61311 h 98345"/>
                <a:gd name="connsiteX64" fmla="*/ 97549 w 160077"/>
                <a:gd name="connsiteY64" fmla="*/ 80846 h 98345"/>
                <a:gd name="connsiteX65" fmla="*/ 94521 w 160077"/>
                <a:gd name="connsiteY65" fmla="*/ 76903 h 98345"/>
                <a:gd name="connsiteX66" fmla="*/ 89482 w 160077"/>
                <a:gd name="connsiteY66" fmla="*/ 74103 h 98345"/>
                <a:gd name="connsiteX67" fmla="*/ 84605 w 160077"/>
                <a:gd name="connsiteY67" fmla="*/ 71902 h 98345"/>
                <a:gd name="connsiteX68" fmla="*/ 80148 w 160077"/>
                <a:gd name="connsiteY68" fmla="*/ 70159 h 98345"/>
                <a:gd name="connsiteX69" fmla="*/ 83224 w 160077"/>
                <a:gd name="connsiteY69" fmla="*/ 73836 h 98345"/>
                <a:gd name="connsiteX70" fmla="*/ 86481 w 160077"/>
                <a:gd name="connsiteY70" fmla="*/ 77608 h 98345"/>
                <a:gd name="connsiteX71" fmla="*/ 90587 w 160077"/>
                <a:gd name="connsiteY71" fmla="*/ 80027 h 98345"/>
                <a:gd name="connsiteX72" fmla="*/ 95911 w 160077"/>
                <a:gd name="connsiteY72" fmla="*/ 80808 h 98345"/>
                <a:gd name="connsiteX73" fmla="*/ 67698 w 160077"/>
                <a:gd name="connsiteY73" fmla="*/ 98248 h 98345"/>
                <a:gd name="connsiteX74" fmla="*/ 64336 w 160077"/>
                <a:gd name="connsiteY74" fmla="*/ 94705 h 98345"/>
                <a:gd name="connsiteX75" fmla="*/ 60298 w 160077"/>
                <a:gd name="connsiteY75" fmla="*/ 91905 h 98345"/>
                <a:gd name="connsiteX76" fmla="*/ 63517 w 160077"/>
                <a:gd name="connsiteY76" fmla="*/ 95543 h 98345"/>
                <a:gd name="connsiteX77" fmla="*/ 67698 w 160077"/>
                <a:gd name="connsiteY77" fmla="*/ 98248 h 98345"/>
                <a:gd name="connsiteX78" fmla="*/ 155148 w 160077"/>
                <a:gd name="connsiteY78" fmla="*/ 81075 h 98345"/>
                <a:gd name="connsiteX79" fmla="*/ 159919 w 160077"/>
                <a:gd name="connsiteY79" fmla="*/ 78341 h 98345"/>
                <a:gd name="connsiteX80" fmla="*/ 154957 w 160077"/>
                <a:gd name="connsiteY80" fmla="*/ 78313 h 9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60077" h="98345">
                  <a:moveTo>
                    <a:pt x="3833" y="32459"/>
                  </a:moveTo>
                  <a:lnTo>
                    <a:pt x="3452" y="27364"/>
                  </a:lnTo>
                  <a:lnTo>
                    <a:pt x="2881" y="32097"/>
                  </a:lnTo>
                  <a:close/>
                  <a:moveTo>
                    <a:pt x="10815" y="35412"/>
                  </a:moveTo>
                  <a:lnTo>
                    <a:pt x="10615" y="30630"/>
                  </a:lnTo>
                  <a:lnTo>
                    <a:pt x="10815" y="35412"/>
                  </a:lnTo>
                  <a:close/>
                  <a:moveTo>
                    <a:pt x="15225" y="45328"/>
                  </a:moveTo>
                  <a:lnTo>
                    <a:pt x="15178" y="40432"/>
                  </a:lnTo>
                  <a:lnTo>
                    <a:pt x="15225" y="45328"/>
                  </a:lnTo>
                  <a:close/>
                  <a:moveTo>
                    <a:pt x="47525" y="7723"/>
                  </a:moveTo>
                  <a:lnTo>
                    <a:pt x="51420" y="4732"/>
                  </a:lnTo>
                  <a:lnTo>
                    <a:pt x="50344" y="65"/>
                  </a:lnTo>
                  <a:lnTo>
                    <a:pt x="45543" y="-97"/>
                  </a:lnTo>
                  <a:lnTo>
                    <a:pt x="43486" y="4227"/>
                  </a:lnTo>
                  <a:lnTo>
                    <a:pt x="46934" y="7675"/>
                  </a:lnTo>
                  <a:close/>
                  <a:moveTo>
                    <a:pt x="16139" y="23315"/>
                  </a:moveTo>
                  <a:lnTo>
                    <a:pt x="12673" y="19724"/>
                  </a:lnTo>
                  <a:lnTo>
                    <a:pt x="9310" y="14933"/>
                  </a:lnTo>
                  <a:lnTo>
                    <a:pt x="4367" y="12495"/>
                  </a:lnTo>
                  <a:lnTo>
                    <a:pt x="-158" y="9609"/>
                  </a:lnTo>
                  <a:lnTo>
                    <a:pt x="1966" y="14381"/>
                  </a:lnTo>
                  <a:lnTo>
                    <a:pt x="5434" y="17715"/>
                  </a:lnTo>
                  <a:lnTo>
                    <a:pt x="8948" y="21067"/>
                  </a:lnTo>
                  <a:lnTo>
                    <a:pt x="14159" y="22125"/>
                  </a:lnTo>
                  <a:close/>
                  <a:moveTo>
                    <a:pt x="22435" y="43089"/>
                  </a:moveTo>
                  <a:lnTo>
                    <a:pt x="21483" y="37812"/>
                  </a:lnTo>
                  <a:lnTo>
                    <a:pt x="17616" y="32783"/>
                  </a:lnTo>
                  <a:lnTo>
                    <a:pt x="13816" y="35812"/>
                  </a:lnTo>
                  <a:lnTo>
                    <a:pt x="18187" y="37936"/>
                  </a:lnTo>
                  <a:lnTo>
                    <a:pt x="21255" y="42013"/>
                  </a:lnTo>
                  <a:close/>
                  <a:moveTo>
                    <a:pt x="56221" y="42622"/>
                  </a:moveTo>
                  <a:lnTo>
                    <a:pt x="54230" y="37641"/>
                  </a:lnTo>
                  <a:lnTo>
                    <a:pt x="50373" y="34555"/>
                  </a:lnTo>
                  <a:lnTo>
                    <a:pt x="45896" y="32421"/>
                  </a:lnTo>
                  <a:lnTo>
                    <a:pt x="41676" y="30202"/>
                  </a:lnTo>
                  <a:lnTo>
                    <a:pt x="37476" y="26582"/>
                  </a:lnTo>
                  <a:lnTo>
                    <a:pt x="32427" y="25001"/>
                  </a:lnTo>
                  <a:lnTo>
                    <a:pt x="35390" y="29221"/>
                  </a:lnTo>
                  <a:lnTo>
                    <a:pt x="39999" y="32831"/>
                  </a:lnTo>
                  <a:lnTo>
                    <a:pt x="44400" y="35612"/>
                  </a:lnTo>
                  <a:lnTo>
                    <a:pt x="48677" y="37879"/>
                  </a:lnTo>
                  <a:lnTo>
                    <a:pt x="53068" y="40070"/>
                  </a:lnTo>
                  <a:close/>
                  <a:moveTo>
                    <a:pt x="68746" y="65702"/>
                  </a:moveTo>
                  <a:lnTo>
                    <a:pt x="69289" y="60596"/>
                  </a:lnTo>
                  <a:lnTo>
                    <a:pt x="64879" y="57301"/>
                  </a:lnTo>
                  <a:lnTo>
                    <a:pt x="59783" y="57034"/>
                  </a:lnTo>
                  <a:lnTo>
                    <a:pt x="55268" y="55367"/>
                  </a:lnTo>
                  <a:lnTo>
                    <a:pt x="51506" y="58624"/>
                  </a:lnTo>
                  <a:lnTo>
                    <a:pt x="54840" y="62577"/>
                  </a:lnTo>
                  <a:lnTo>
                    <a:pt x="59478" y="63692"/>
                  </a:lnTo>
                  <a:lnTo>
                    <a:pt x="64603" y="63987"/>
                  </a:lnTo>
                  <a:close/>
                  <a:moveTo>
                    <a:pt x="81262" y="59863"/>
                  </a:moveTo>
                  <a:lnTo>
                    <a:pt x="78423" y="54519"/>
                  </a:lnTo>
                  <a:lnTo>
                    <a:pt x="77166" y="49033"/>
                  </a:lnTo>
                  <a:lnTo>
                    <a:pt x="73766" y="45699"/>
                  </a:lnTo>
                  <a:lnTo>
                    <a:pt x="72280" y="40879"/>
                  </a:lnTo>
                  <a:lnTo>
                    <a:pt x="67594" y="38889"/>
                  </a:lnTo>
                  <a:lnTo>
                    <a:pt x="69327" y="44080"/>
                  </a:lnTo>
                  <a:lnTo>
                    <a:pt x="71042" y="49004"/>
                  </a:lnTo>
                  <a:lnTo>
                    <a:pt x="74309" y="53357"/>
                  </a:lnTo>
                  <a:lnTo>
                    <a:pt x="78462" y="56700"/>
                  </a:lnTo>
                  <a:close/>
                  <a:moveTo>
                    <a:pt x="84329" y="62034"/>
                  </a:moveTo>
                  <a:lnTo>
                    <a:pt x="81367" y="55872"/>
                  </a:lnTo>
                  <a:lnTo>
                    <a:pt x="82433" y="61311"/>
                  </a:lnTo>
                  <a:close/>
                  <a:moveTo>
                    <a:pt x="97549" y="80846"/>
                  </a:moveTo>
                  <a:lnTo>
                    <a:pt x="94521" y="76903"/>
                  </a:lnTo>
                  <a:lnTo>
                    <a:pt x="89482" y="74103"/>
                  </a:lnTo>
                  <a:lnTo>
                    <a:pt x="84605" y="71902"/>
                  </a:lnTo>
                  <a:lnTo>
                    <a:pt x="80148" y="70159"/>
                  </a:lnTo>
                  <a:lnTo>
                    <a:pt x="83224" y="73836"/>
                  </a:lnTo>
                  <a:lnTo>
                    <a:pt x="86481" y="77608"/>
                  </a:lnTo>
                  <a:lnTo>
                    <a:pt x="90587" y="80027"/>
                  </a:lnTo>
                  <a:lnTo>
                    <a:pt x="95911" y="80808"/>
                  </a:lnTo>
                  <a:close/>
                  <a:moveTo>
                    <a:pt x="67698" y="98248"/>
                  </a:moveTo>
                  <a:lnTo>
                    <a:pt x="64336" y="94705"/>
                  </a:lnTo>
                  <a:lnTo>
                    <a:pt x="60298" y="91905"/>
                  </a:lnTo>
                  <a:lnTo>
                    <a:pt x="63517" y="95543"/>
                  </a:lnTo>
                  <a:lnTo>
                    <a:pt x="67698" y="98248"/>
                  </a:lnTo>
                  <a:close/>
                  <a:moveTo>
                    <a:pt x="155148" y="81075"/>
                  </a:moveTo>
                  <a:lnTo>
                    <a:pt x="159919" y="78341"/>
                  </a:lnTo>
                  <a:lnTo>
                    <a:pt x="154957" y="78313"/>
                  </a:lnTo>
                  <a:close/>
                </a:path>
              </a:pathLst>
            </a:custGeom>
            <a:solidFill>
              <a:srgbClr val="768EEB"/>
            </a:solidFill>
            <a:ln w="0" cap="flat">
              <a:solidFill>
                <a:srgbClr val="768EEB"/>
              </a:solidFill>
              <a:prstDash val="solid"/>
              <a:miter/>
            </a:ln>
          </p:spPr>
          <p:txBody>
            <a:bodyPr rtlCol="0" anchor="ctr"/>
            <a:lstStyle/>
            <a:p>
              <a:endParaRPr lang="de-DE"/>
            </a:p>
          </p:txBody>
        </p:sp>
        <p:sp>
          <p:nvSpPr>
            <p:cNvPr id="168" name="Freihandform: Form 167">
              <a:extLst>
                <a:ext uri="{FF2B5EF4-FFF2-40B4-BE49-F238E27FC236}">
                  <a16:creationId xmlns:a16="http://schemas.microsoft.com/office/drawing/2014/main" id="{B1D4A4CA-0D8F-9438-49DE-37CD50B6D0BC}"/>
                </a:ext>
              </a:extLst>
            </p:cNvPr>
            <p:cNvSpPr/>
            <p:nvPr/>
          </p:nvSpPr>
          <p:spPr>
            <a:xfrm>
              <a:off x="6265213" y="4800363"/>
              <a:ext cx="783556" cy="823212"/>
            </a:xfrm>
            <a:custGeom>
              <a:avLst/>
              <a:gdLst>
                <a:gd name="connsiteX0" fmla="*/ 426038 w 647976"/>
                <a:gd name="connsiteY0" fmla="*/ 522997 h 680770"/>
                <a:gd name="connsiteX1" fmla="*/ 429153 w 647976"/>
                <a:gd name="connsiteY1" fmla="*/ 518568 h 680770"/>
                <a:gd name="connsiteX2" fmla="*/ 425419 w 647976"/>
                <a:gd name="connsiteY2" fmla="*/ 522587 h 680770"/>
                <a:gd name="connsiteX3" fmla="*/ 431039 w 647976"/>
                <a:gd name="connsiteY3" fmla="*/ 515310 h 680770"/>
                <a:gd name="connsiteX4" fmla="*/ 435630 w 647976"/>
                <a:gd name="connsiteY4" fmla="*/ 510833 h 680770"/>
                <a:gd name="connsiteX5" fmla="*/ 431286 w 647976"/>
                <a:gd name="connsiteY5" fmla="*/ 513796 h 680770"/>
                <a:gd name="connsiteX6" fmla="*/ 420133 w 647976"/>
                <a:gd name="connsiteY6" fmla="*/ 566707 h 680770"/>
                <a:gd name="connsiteX7" fmla="*/ 423038 w 647976"/>
                <a:gd name="connsiteY7" fmla="*/ 559154 h 680770"/>
                <a:gd name="connsiteX8" fmla="*/ 420314 w 647976"/>
                <a:gd name="connsiteY8" fmla="*/ 565907 h 680770"/>
                <a:gd name="connsiteX9" fmla="*/ 340342 w 647976"/>
                <a:gd name="connsiteY9" fmla="*/ 680674 h 680770"/>
                <a:gd name="connsiteX10" fmla="*/ 351276 w 647976"/>
                <a:gd name="connsiteY10" fmla="*/ 670549 h 680770"/>
                <a:gd name="connsiteX11" fmla="*/ 355325 w 647976"/>
                <a:gd name="connsiteY11" fmla="*/ 662929 h 680770"/>
                <a:gd name="connsiteX12" fmla="*/ 356534 w 647976"/>
                <a:gd name="connsiteY12" fmla="*/ 658071 h 680770"/>
                <a:gd name="connsiteX13" fmla="*/ 360058 w 647976"/>
                <a:gd name="connsiteY13" fmla="*/ 650698 h 680770"/>
                <a:gd name="connsiteX14" fmla="*/ 364364 w 647976"/>
                <a:gd name="connsiteY14" fmla="*/ 646355 h 680770"/>
                <a:gd name="connsiteX15" fmla="*/ 374537 w 647976"/>
                <a:gd name="connsiteY15" fmla="*/ 638849 h 680770"/>
                <a:gd name="connsiteX16" fmla="*/ 382376 w 647976"/>
                <a:gd name="connsiteY16" fmla="*/ 630677 h 680770"/>
                <a:gd name="connsiteX17" fmla="*/ 391367 w 647976"/>
                <a:gd name="connsiteY17" fmla="*/ 616332 h 680770"/>
                <a:gd name="connsiteX18" fmla="*/ 394282 w 647976"/>
                <a:gd name="connsiteY18" fmla="*/ 607884 h 680770"/>
                <a:gd name="connsiteX19" fmla="*/ 397797 w 647976"/>
                <a:gd name="connsiteY19" fmla="*/ 600130 h 680770"/>
                <a:gd name="connsiteX20" fmla="*/ 402902 w 647976"/>
                <a:gd name="connsiteY20" fmla="*/ 592425 h 680770"/>
                <a:gd name="connsiteX21" fmla="*/ 405979 w 647976"/>
                <a:gd name="connsiteY21" fmla="*/ 588681 h 680770"/>
                <a:gd name="connsiteX22" fmla="*/ 409960 w 647976"/>
                <a:gd name="connsiteY22" fmla="*/ 584871 h 680770"/>
                <a:gd name="connsiteX23" fmla="*/ 416151 w 647976"/>
                <a:gd name="connsiteY23" fmla="*/ 581147 h 680770"/>
                <a:gd name="connsiteX24" fmla="*/ 418561 w 647976"/>
                <a:gd name="connsiteY24" fmla="*/ 573899 h 680770"/>
                <a:gd name="connsiteX25" fmla="*/ 419256 w 647976"/>
                <a:gd name="connsiteY25" fmla="*/ 566259 h 680770"/>
                <a:gd name="connsiteX26" fmla="*/ 418885 w 647976"/>
                <a:gd name="connsiteY26" fmla="*/ 560135 h 680770"/>
                <a:gd name="connsiteX27" fmla="*/ 420018 w 647976"/>
                <a:gd name="connsiteY27" fmla="*/ 555077 h 680770"/>
                <a:gd name="connsiteX28" fmla="*/ 419666 w 647976"/>
                <a:gd name="connsiteY28" fmla="*/ 547809 h 680770"/>
                <a:gd name="connsiteX29" fmla="*/ 421009 w 647976"/>
                <a:gd name="connsiteY29" fmla="*/ 536741 h 680770"/>
                <a:gd name="connsiteX30" fmla="*/ 420304 w 647976"/>
                <a:gd name="connsiteY30" fmla="*/ 530655 h 680770"/>
                <a:gd name="connsiteX31" fmla="*/ 423057 w 647976"/>
                <a:gd name="connsiteY31" fmla="*/ 525426 h 680770"/>
                <a:gd name="connsiteX32" fmla="*/ 418104 w 647976"/>
                <a:gd name="connsiteY32" fmla="*/ 523559 h 680770"/>
                <a:gd name="connsiteX33" fmla="*/ 422742 w 647976"/>
                <a:gd name="connsiteY33" fmla="*/ 522092 h 680770"/>
                <a:gd name="connsiteX34" fmla="*/ 429591 w 647976"/>
                <a:gd name="connsiteY34" fmla="*/ 518187 h 680770"/>
                <a:gd name="connsiteX35" fmla="*/ 433963 w 647976"/>
                <a:gd name="connsiteY35" fmla="*/ 511243 h 680770"/>
                <a:gd name="connsiteX36" fmla="*/ 441021 w 647976"/>
                <a:gd name="connsiteY36" fmla="*/ 507233 h 680770"/>
                <a:gd name="connsiteX37" fmla="*/ 446060 w 647976"/>
                <a:gd name="connsiteY37" fmla="*/ 503594 h 680770"/>
                <a:gd name="connsiteX38" fmla="*/ 456318 w 647976"/>
                <a:gd name="connsiteY38" fmla="*/ 496498 h 680770"/>
                <a:gd name="connsiteX39" fmla="*/ 462481 w 647976"/>
                <a:gd name="connsiteY39" fmla="*/ 492565 h 680770"/>
                <a:gd name="connsiteX40" fmla="*/ 468586 w 647976"/>
                <a:gd name="connsiteY40" fmla="*/ 492174 h 680770"/>
                <a:gd name="connsiteX41" fmla="*/ 473273 w 647976"/>
                <a:gd name="connsiteY41" fmla="*/ 489393 h 680770"/>
                <a:gd name="connsiteX42" fmla="*/ 479197 w 647976"/>
                <a:gd name="connsiteY42" fmla="*/ 485545 h 680770"/>
                <a:gd name="connsiteX43" fmla="*/ 486055 w 647976"/>
                <a:gd name="connsiteY43" fmla="*/ 484611 h 680770"/>
                <a:gd name="connsiteX44" fmla="*/ 484655 w 647976"/>
                <a:gd name="connsiteY44" fmla="*/ 479144 h 680770"/>
                <a:gd name="connsiteX45" fmla="*/ 489798 w 647976"/>
                <a:gd name="connsiteY45" fmla="*/ 476763 h 680770"/>
                <a:gd name="connsiteX46" fmla="*/ 498942 w 647976"/>
                <a:gd name="connsiteY46" fmla="*/ 476639 h 680770"/>
                <a:gd name="connsiteX47" fmla="*/ 502962 w 647976"/>
                <a:gd name="connsiteY47" fmla="*/ 479506 h 680770"/>
                <a:gd name="connsiteX48" fmla="*/ 507734 w 647976"/>
                <a:gd name="connsiteY48" fmla="*/ 478182 h 680770"/>
                <a:gd name="connsiteX49" fmla="*/ 510906 w 647976"/>
                <a:gd name="connsiteY49" fmla="*/ 472352 h 680770"/>
                <a:gd name="connsiteX50" fmla="*/ 528470 w 647976"/>
                <a:gd name="connsiteY50" fmla="*/ 477448 h 680770"/>
                <a:gd name="connsiteX51" fmla="*/ 528880 w 647976"/>
                <a:gd name="connsiteY51" fmla="*/ 471009 h 680770"/>
                <a:gd name="connsiteX52" fmla="*/ 537890 w 647976"/>
                <a:gd name="connsiteY52" fmla="*/ 463856 h 680770"/>
                <a:gd name="connsiteX53" fmla="*/ 545577 w 647976"/>
                <a:gd name="connsiteY53" fmla="*/ 460332 h 680770"/>
                <a:gd name="connsiteX54" fmla="*/ 544824 w 647976"/>
                <a:gd name="connsiteY54" fmla="*/ 453188 h 680770"/>
                <a:gd name="connsiteX55" fmla="*/ 546158 w 647976"/>
                <a:gd name="connsiteY55" fmla="*/ 446587 h 680770"/>
                <a:gd name="connsiteX56" fmla="*/ 549654 w 647976"/>
                <a:gd name="connsiteY56" fmla="*/ 439748 h 680770"/>
                <a:gd name="connsiteX57" fmla="*/ 554845 w 647976"/>
                <a:gd name="connsiteY57" fmla="*/ 436014 h 680770"/>
                <a:gd name="connsiteX58" fmla="*/ 556207 w 647976"/>
                <a:gd name="connsiteY58" fmla="*/ 429014 h 680770"/>
                <a:gd name="connsiteX59" fmla="*/ 561007 w 647976"/>
                <a:gd name="connsiteY59" fmla="*/ 421527 h 680770"/>
                <a:gd name="connsiteX60" fmla="*/ 565075 w 647976"/>
                <a:gd name="connsiteY60" fmla="*/ 418365 h 680770"/>
                <a:gd name="connsiteX61" fmla="*/ 566894 w 647976"/>
                <a:gd name="connsiteY61" fmla="*/ 411612 h 680770"/>
                <a:gd name="connsiteX62" fmla="*/ 566027 w 647976"/>
                <a:gd name="connsiteY62" fmla="*/ 404249 h 680770"/>
                <a:gd name="connsiteX63" fmla="*/ 566522 w 647976"/>
                <a:gd name="connsiteY63" fmla="*/ 398210 h 680770"/>
                <a:gd name="connsiteX64" fmla="*/ 570142 w 647976"/>
                <a:gd name="connsiteY64" fmla="*/ 390028 h 680770"/>
                <a:gd name="connsiteX65" fmla="*/ 574171 w 647976"/>
                <a:gd name="connsiteY65" fmla="*/ 386808 h 680770"/>
                <a:gd name="connsiteX66" fmla="*/ 575247 w 647976"/>
                <a:gd name="connsiteY66" fmla="*/ 380160 h 680770"/>
                <a:gd name="connsiteX67" fmla="*/ 576028 w 647976"/>
                <a:gd name="connsiteY67" fmla="*/ 369101 h 680770"/>
                <a:gd name="connsiteX68" fmla="*/ 577400 w 647976"/>
                <a:gd name="connsiteY68" fmla="*/ 362796 h 680770"/>
                <a:gd name="connsiteX69" fmla="*/ 579495 w 647976"/>
                <a:gd name="connsiteY69" fmla="*/ 356071 h 680770"/>
                <a:gd name="connsiteX70" fmla="*/ 579724 w 647976"/>
                <a:gd name="connsiteY70" fmla="*/ 350356 h 680770"/>
                <a:gd name="connsiteX71" fmla="*/ 578476 w 647976"/>
                <a:gd name="connsiteY71" fmla="*/ 341603 h 680770"/>
                <a:gd name="connsiteX72" fmla="*/ 578114 w 647976"/>
                <a:gd name="connsiteY72" fmla="*/ 336755 h 680770"/>
                <a:gd name="connsiteX73" fmla="*/ 577371 w 647976"/>
                <a:gd name="connsiteY73" fmla="*/ 331878 h 680770"/>
                <a:gd name="connsiteX74" fmla="*/ 578572 w 647976"/>
                <a:gd name="connsiteY74" fmla="*/ 324620 h 680770"/>
                <a:gd name="connsiteX75" fmla="*/ 578514 w 647976"/>
                <a:gd name="connsiteY75" fmla="*/ 317666 h 680770"/>
                <a:gd name="connsiteX76" fmla="*/ 577247 w 647976"/>
                <a:gd name="connsiteY76" fmla="*/ 311494 h 680770"/>
                <a:gd name="connsiteX77" fmla="*/ 581705 w 647976"/>
                <a:gd name="connsiteY77" fmla="*/ 306427 h 680770"/>
                <a:gd name="connsiteX78" fmla="*/ 580600 w 647976"/>
                <a:gd name="connsiteY78" fmla="*/ 301007 h 680770"/>
                <a:gd name="connsiteX79" fmla="*/ 587639 w 647976"/>
                <a:gd name="connsiteY79" fmla="*/ 300083 h 680770"/>
                <a:gd name="connsiteX80" fmla="*/ 594278 w 647976"/>
                <a:gd name="connsiteY80" fmla="*/ 297426 h 680770"/>
                <a:gd name="connsiteX81" fmla="*/ 598822 w 647976"/>
                <a:gd name="connsiteY81" fmla="*/ 291006 h 680770"/>
                <a:gd name="connsiteX82" fmla="*/ 601422 w 647976"/>
                <a:gd name="connsiteY82" fmla="*/ 286272 h 680770"/>
                <a:gd name="connsiteX83" fmla="*/ 604213 w 647976"/>
                <a:gd name="connsiteY83" fmla="*/ 280338 h 680770"/>
                <a:gd name="connsiteX84" fmla="*/ 607746 w 647976"/>
                <a:gd name="connsiteY84" fmla="*/ 274404 h 680770"/>
                <a:gd name="connsiteX85" fmla="*/ 612928 w 647976"/>
                <a:gd name="connsiteY85" fmla="*/ 266955 h 680770"/>
                <a:gd name="connsiteX86" fmla="*/ 622529 w 647976"/>
                <a:gd name="connsiteY86" fmla="*/ 260116 h 680770"/>
                <a:gd name="connsiteX87" fmla="*/ 627597 w 647976"/>
                <a:gd name="connsiteY87" fmla="*/ 254144 h 680770"/>
                <a:gd name="connsiteX88" fmla="*/ 633131 w 647976"/>
                <a:gd name="connsiteY88" fmla="*/ 247039 h 680770"/>
                <a:gd name="connsiteX89" fmla="*/ 638055 w 647976"/>
                <a:gd name="connsiteY89" fmla="*/ 241647 h 680770"/>
                <a:gd name="connsiteX90" fmla="*/ 640903 w 647976"/>
                <a:gd name="connsiteY90" fmla="*/ 236894 h 680770"/>
                <a:gd name="connsiteX91" fmla="*/ 644932 w 647976"/>
                <a:gd name="connsiteY91" fmla="*/ 227198 h 680770"/>
                <a:gd name="connsiteX92" fmla="*/ 647199 w 647976"/>
                <a:gd name="connsiteY92" fmla="*/ 220092 h 680770"/>
                <a:gd name="connsiteX93" fmla="*/ 647790 w 647976"/>
                <a:gd name="connsiteY93" fmla="*/ 213549 h 680770"/>
                <a:gd name="connsiteX94" fmla="*/ 647818 w 647976"/>
                <a:gd name="connsiteY94" fmla="*/ 207167 h 680770"/>
                <a:gd name="connsiteX95" fmla="*/ 646266 w 647976"/>
                <a:gd name="connsiteY95" fmla="*/ 201023 h 680770"/>
                <a:gd name="connsiteX96" fmla="*/ 645047 w 647976"/>
                <a:gd name="connsiteY96" fmla="*/ 193822 h 680770"/>
                <a:gd name="connsiteX97" fmla="*/ 642827 w 647976"/>
                <a:gd name="connsiteY97" fmla="*/ 186679 h 680770"/>
                <a:gd name="connsiteX98" fmla="*/ 640903 w 647976"/>
                <a:gd name="connsiteY98" fmla="*/ 180335 h 680770"/>
                <a:gd name="connsiteX99" fmla="*/ 637693 w 647976"/>
                <a:gd name="connsiteY99" fmla="*/ 173629 h 680770"/>
                <a:gd name="connsiteX100" fmla="*/ 628892 w 647976"/>
                <a:gd name="connsiteY100" fmla="*/ 170677 h 680770"/>
                <a:gd name="connsiteX101" fmla="*/ 614881 w 647976"/>
                <a:gd name="connsiteY101" fmla="*/ 170639 h 680770"/>
                <a:gd name="connsiteX102" fmla="*/ 607328 w 647976"/>
                <a:gd name="connsiteY102" fmla="*/ 167114 h 680770"/>
                <a:gd name="connsiteX103" fmla="*/ 601298 w 647976"/>
                <a:gd name="connsiteY103" fmla="*/ 163390 h 680770"/>
                <a:gd name="connsiteX104" fmla="*/ 594269 w 647976"/>
                <a:gd name="connsiteY104" fmla="*/ 156989 h 680770"/>
                <a:gd name="connsiteX105" fmla="*/ 588811 w 647976"/>
                <a:gd name="connsiteY105" fmla="*/ 151160 h 680770"/>
                <a:gd name="connsiteX106" fmla="*/ 582315 w 647976"/>
                <a:gd name="connsiteY106" fmla="*/ 146788 h 680770"/>
                <a:gd name="connsiteX107" fmla="*/ 578314 w 647976"/>
                <a:gd name="connsiteY107" fmla="*/ 143368 h 680770"/>
                <a:gd name="connsiteX108" fmla="*/ 567246 w 647976"/>
                <a:gd name="connsiteY108" fmla="*/ 136825 h 680770"/>
                <a:gd name="connsiteX109" fmla="*/ 553435 w 647976"/>
                <a:gd name="connsiteY109" fmla="*/ 133281 h 680770"/>
                <a:gd name="connsiteX110" fmla="*/ 539729 w 647976"/>
                <a:gd name="connsiteY110" fmla="*/ 135587 h 680770"/>
                <a:gd name="connsiteX111" fmla="*/ 533290 w 647976"/>
                <a:gd name="connsiteY111" fmla="*/ 133539 h 680770"/>
                <a:gd name="connsiteX112" fmla="*/ 518488 w 647976"/>
                <a:gd name="connsiteY112" fmla="*/ 130910 h 680770"/>
                <a:gd name="connsiteX113" fmla="*/ 511173 w 647976"/>
                <a:gd name="connsiteY113" fmla="*/ 127471 h 680770"/>
                <a:gd name="connsiteX114" fmla="*/ 504267 w 647976"/>
                <a:gd name="connsiteY114" fmla="*/ 126595 h 680770"/>
                <a:gd name="connsiteX115" fmla="*/ 497923 w 647976"/>
                <a:gd name="connsiteY115" fmla="*/ 129767 h 680770"/>
                <a:gd name="connsiteX116" fmla="*/ 493466 w 647976"/>
                <a:gd name="connsiteY116" fmla="*/ 133443 h 680770"/>
                <a:gd name="connsiteX117" fmla="*/ 488312 w 647976"/>
                <a:gd name="connsiteY117" fmla="*/ 136491 h 680770"/>
                <a:gd name="connsiteX118" fmla="*/ 487636 w 647976"/>
                <a:gd name="connsiteY118" fmla="*/ 127147 h 680770"/>
                <a:gd name="connsiteX119" fmla="*/ 487303 w 647976"/>
                <a:gd name="connsiteY119" fmla="*/ 120432 h 680770"/>
                <a:gd name="connsiteX120" fmla="*/ 484922 w 647976"/>
                <a:gd name="connsiteY120" fmla="*/ 115594 h 680770"/>
                <a:gd name="connsiteX121" fmla="*/ 480083 w 647976"/>
                <a:gd name="connsiteY121" fmla="*/ 113431 h 680770"/>
                <a:gd name="connsiteX122" fmla="*/ 475063 w 647976"/>
                <a:gd name="connsiteY122" fmla="*/ 113327 h 680770"/>
                <a:gd name="connsiteX123" fmla="*/ 470434 w 647976"/>
                <a:gd name="connsiteY123" fmla="*/ 110374 h 680770"/>
                <a:gd name="connsiteX124" fmla="*/ 466805 w 647976"/>
                <a:gd name="connsiteY124" fmla="*/ 106554 h 680770"/>
                <a:gd name="connsiteX125" fmla="*/ 461757 w 647976"/>
                <a:gd name="connsiteY125" fmla="*/ 107230 h 680770"/>
                <a:gd name="connsiteX126" fmla="*/ 459290 w 647976"/>
                <a:gd name="connsiteY126" fmla="*/ 101830 h 680770"/>
                <a:gd name="connsiteX127" fmla="*/ 453613 w 647976"/>
                <a:gd name="connsiteY127" fmla="*/ 104116 h 680770"/>
                <a:gd name="connsiteX128" fmla="*/ 448984 w 647976"/>
                <a:gd name="connsiteY128" fmla="*/ 100592 h 680770"/>
                <a:gd name="connsiteX129" fmla="*/ 441326 w 647976"/>
                <a:gd name="connsiteY129" fmla="*/ 97096 h 680770"/>
                <a:gd name="connsiteX130" fmla="*/ 435992 w 647976"/>
                <a:gd name="connsiteY130" fmla="*/ 98753 h 680770"/>
                <a:gd name="connsiteX131" fmla="*/ 430410 w 647976"/>
                <a:gd name="connsiteY131" fmla="*/ 100115 h 680770"/>
                <a:gd name="connsiteX132" fmla="*/ 423266 w 647976"/>
                <a:gd name="connsiteY132" fmla="*/ 100563 h 680770"/>
                <a:gd name="connsiteX133" fmla="*/ 422333 w 647976"/>
                <a:gd name="connsiteY133" fmla="*/ 93934 h 680770"/>
                <a:gd name="connsiteX134" fmla="*/ 413865 w 647976"/>
                <a:gd name="connsiteY134" fmla="*/ 90819 h 680770"/>
                <a:gd name="connsiteX135" fmla="*/ 408246 w 647976"/>
                <a:gd name="connsiteY135" fmla="*/ 87161 h 680770"/>
                <a:gd name="connsiteX136" fmla="*/ 404216 w 647976"/>
                <a:gd name="connsiteY136" fmla="*/ 80580 h 680770"/>
                <a:gd name="connsiteX137" fmla="*/ 398949 w 647976"/>
                <a:gd name="connsiteY137" fmla="*/ 79713 h 680770"/>
                <a:gd name="connsiteX138" fmla="*/ 397044 w 647976"/>
                <a:gd name="connsiteY138" fmla="*/ 74084 h 680770"/>
                <a:gd name="connsiteX139" fmla="*/ 398492 w 647976"/>
                <a:gd name="connsiteY139" fmla="*/ 64216 h 680770"/>
                <a:gd name="connsiteX140" fmla="*/ 395996 w 647976"/>
                <a:gd name="connsiteY140" fmla="*/ 58091 h 680770"/>
                <a:gd name="connsiteX141" fmla="*/ 389481 w 647976"/>
                <a:gd name="connsiteY141" fmla="*/ 57320 h 680770"/>
                <a:gd name="connsiteX142" fmla="*/ 385214 w 647976"/>
                <a:gd name="connsiteY142" fmla="*/ 51195 h 680770"/>
                <a:gd name="connsiteX143" fmla="*/ 382804 w 647976"/>
                <a:gd name="connsiteY143" fmla="*/ 45585 h 680770"/>
                <a:gd name="connsiteX144" fmla="*/ 381442 w 647976"/>
                <a:gd name="connsiteY144" fmla="*/ 41013 h 680770"/>
                <a:gd name="connsiteX145" fmla="*/ 379223 w 647976"/>
                <a:gd name="connsiteY145" fmla="*/ 35336 h 680770"/>
                <a:gd name="connsiteX146" fmla="*/ 378623 w 647976"/>
                <a:gd name="connsiteY146" fmla="*/ 28268 h 680770"/>
                <a:gd name="connsiteX147" fmla="*/ 377004 w 647976"/>
                <a:gd name="connsiteY147" fmla="*/ 21906 h 680770"/>
                <a:gd name="connsiteX148" fmla="*/ 373594 w 647976"/>
                <a:gd name="connsiteY148" fmla="*/ 15057 h 680770"/>
                <a:gd name="connsiteX149" fmla="*/ 369479 w 647976"/>
                <a:gd name="connsiteY149" fmla="*/ 18048 h 680770"/>
                <a:gd name="connsiteX150" fmla="*/ 367031 w 647976"/>
                <a:gd name="connsiteY150" fmla="*/ 22239 h 680770"/>
                <a:gd name="connsiteX151" fmla="*/ 363897 w 647976"/>
                <a:gd name="connsiteY151" fmla="*/ 25820 h 680770"/>
                <a:gd name="connsiteX152" fmla="*/ 360763 w 647976"/>
                <a:gd name="connsiteY152" fmla="*/ 31697 h 680770"/>
                <a:gd name="connsiteX153" fmla="*/ 357629 w 647976"/>
                <a:gd name="connsiteY153" fmla="*/ 35507 h 680770"/>
                <a:gd name="connsiteX154" fmla="*/ 355515 w 647976"/>
                <a:gd name="connsiteY154" fmla="*/ 41165 h 680770"/>
                <a:gd name="connsiteX155" fmla="*/ 353220 w 647976"/>
                <a:gd name="connsiteY155" fmla="*/ 46214 h 680770"/>
                <a:gd name="connsiteX156" fmla="*/ 349495 w 647976"/>
                <a:gd name="connsiteY156" fmla="*/ 49261 h 680770"/>
                <a:gd name="connsiteX157" fmla="*/ 343742 w 647976"/>
                <a:gd name="connsiteY157" fmla="*/ 50538 h 680770"/>
                <a:gd name="connsiteX158" fmla="*/ 337894 w 647976"/>
                <a:gd name="connsiteY158" fmla="*/ 49652 h 680770"/>
                <a:gd name="connsiteX159" fmla="*/ 332284 w 647976"/>
                <a:gd name="connsiteY159" fmla="*/ 48976 h 680770"/>
                <a:gd name="connsiteX160" fmla="*/ 328588 w 647976"/>
                <a:gd name="connsiteY160" fmla="*/ 52090 h 680770"/>
                <a:gd name="connsiteX161" fmla="*/ 324102 w 647976"/>
                <a:gd name="connsiteY161" fmla="*/ 50347 h 680770"/>
                <a:gd name="connsiteX162" fmla="*/ 319387 w 647976"/>
                <a:gd name="connsiteY162" fmla="*/ 48661 h 680770"/>
                <a:gd name="connsiteX163" fmla="*/ 315253 w 647976"/>
                <a:gd name="connsiteY163" fmla="*/ 46061 h 680770"/>
                <a:gd name="connsiteX164" fmla="*/ 309919 w 647976"/>
                <a:gd name="connsiteY164" fmla="*/ 45756 h 680770"/>
                <a:gd name="connsiteX165" fmla="*/ 305071 w 647976"/>
                <a:gd name="connsiteY165" fmla="*/ 46995 h 680770"/>
                <a:gd name="connsiteX166" fmla="*/ 300070 w 647976"/>
                <a:gd name="connsiteY166" fmla="*/ 46490 h 680770"/>
                <a:gd name="connsiteX167" fmla="*/ 295717 w 647976"/>
                <a:gd name="connsiteY167" fmla="*/ 48776 h 680770"/>
                <a:gd name="connsiteX168" fmla="*/ 298479 w 647976"/>
                <a:gd name="connsiteY168" fmla="*/ 52843 h 680770"/>
                <a:gd name="connsiteX169" fmla="*/ 295117 w 647976"/>
                <a:gd name="connsiteY169" fmla="*/ 56415 h 680770"/>
                <a:gd name="connsiteX170" fmla="*/ 290459 w 647976"/>
                <a:gd name="connsiteY170" fmla="*/ 55272 h 680770"/>
                <a:gd name="connsiteX171" fmla="*/ 285344 w 647976"/>
                <a:gd name="connsiteY171" fmla="*/ 55310 h 680770"/>
                <a:gd name="connsiteX172" fmla="*/ 280496 w 647976"/>
                <a:gd name="connsiteY172" fmla="*/ 55491 h 680770"/>
                <a:gd name="connsiteX173" fmla="*/ 275010 w 647976"/>
                <a:gd name="connsiteY173" fmla="*/ 54415 h 680770"/>
                <a:gd name="connsiteX174" fmla="*/ 271838 w 647976"/>
                <a:gd name="connsiteY174" fmla="*/ 59044 h 680770"/>
                <a:gd name="connsiteX175" fmla="*/ 264351 w 647976"/>
                <a:gd name="connsiteY175" fmla="*/ 59739 h 680770"/>
                <a:gd name="connsiteX176" fmla="*/ 258941 w 647976"/>
                <a:gd name="connsiteY176" fmla="*/ 61225 h 680770"/>
                <a:gd name="connsiteX177" fmla="*/ 256398 w 647976"/>
                <a:gd name="connsiteY177" fmla="*/ 65349 h 680770"/>
                <a:gd name="connsiteX178" fmla="*/ 250588 w 647976"/>
                <a:gd name="connsiteY178" fmla="*/ 67769 h 680770"/>
                <a:gd name="connsiteX179" fmla="*/ 243463 w 647976"/>
                <a:gd name="connsiteY179" fmla="*/ 64197 h 680770"/>
                <a:gd name="connsiteX180" fmla="*/ 240291 w 647976"/>
                <a:gd name="connsiteY180" fmla="*/ 60444 h 680770"/>
                <a:gd name="connsiteX181" fmla="*/ 236834 w 647976"/>
                <a:gd name="connsiteY181" fmla="*/ 57110 h 680770"/>
                <a:gd name="connsiteX182" fmla="*/ 235690 w 647976"/>
                <a:gd name="connsiteY182" fmla="*/ 52462 h 680770"/>
                <a:gd name="connsiteX183" fmla="*/ 233176 w 647976"/>
                <a:gd name="connsiteY183" fmla="*/ 48118 h 680770"/>
                <a:gd name="connsiteX184" fmla="*/ 231585 w 647976"/>
                <a:gd name="connsiteY184" fmla="*/ 43213 h 680770"/>
                <a:gd name="connsiteX185" fmla="*/ 231976 w 647976"/>
                <a:gd name="connsiteY185" fmla="*/ 37488 h 680770"/>
                <a:gd name="connsiteX186" fmla="*/ 234338 w 647976"/>
                <a:gd name="connsiteY186" fmla="*/ 31621 h 680770"/>
                <a:gd name="connsiteX187" fmla="*/ 235310 w 647976"/>
                <a:gd name="connsiteY187" fmla="*/ 26697 h 680770"/>
                <a:gd name="connsiteX188" fmla="*/ 238243 w 647976"/>
                <a:gd name="connsiteY188" fmla="*/ 22791 h 680770"/>
                <a:gd name="connsiteX189" fmla="*/ 235567 w 647976"/>
                <a:gd name="connsiteY189" fmla="*/ 17972 h 680770"/>
                <a:gd name="connsiteX190" fmla="*/ 232233 w 647976"/>
                <a:gd name="connsiteY190" fmla="*/ 12923 h 680770"/>
                <a:gd name="connsiteX191" fmla="*/ 230518 w 647976"/>
                <a:gd name="connsiteY191" fmla="*/ 7856 h 680770"/>
                <a:gd name="connsiteX192" fmla="*/ 231566 w 647976"/>
                <a:gd name="connsiteY192" fmla="*/ 3132 h 680770"/>
                <a:gd name="connsiteX193" fmla="*/ 227642 w 647976"/>
                <a:gd name="connsiteY193" fmla="*/ -97 h 680770"/>
                <a:gd name="connsiteX194" fmla="*/ 222975 w 647976"/>
                <a:gd name="connsiteY194" fmla="*/ 1151 h 680770"/>
                <a:gd name="connsiteX195" fmla="*/ 220955 w 647976"/>
                <a:gd name="connsiteY195" fmla="*/ 5732 h 680770"/>
                <a:gd name="connsiteX196" fmla="*/ 217003 w 647976"/>
                <a:gd name="connsiteY196" fmla="*/ 9295 h 680770"/>
                <a:gd name="connsiteX197" fmla="*/ 213040 w 647976"/>
                <a:gd name="connsiteY197" fmla="*/ 12285 h 680770"/>
                <a:gd name="connsiteX198" fmla="*/ 207173 w 647976"/>
                <a:gd name="connsiteY198" fmla="*/ 13676 h 680770"/>
                <a:gd name="connsiteX199" fmla="*/ 202591 w 647976"/>
                <a:gd name="connsiteY199" fmla="*/ 16914 h 680770"/>
                <a:gd name="connsiteX200" fmla="*/ 197533 w 647976"/>
                <a:gd name="connsiteY200" fmla="*/ 18458 h 680770"/>
                <a:gd name="connsiteX201" fmla="*/ 192714 w 647976"/>
                <a:gd name="connsiteY201" fmla="*/ 18772 h 680770"/>
                <a:gd name="connsiteX202" fmla="*/ 187903 w 647976"/>
                <a:gd name="connsiteY202" fmla="*/ 20277 h 680770"/>
                <a:gd name="connsiteX203" fmla="*/ 185932 w 647976"/>
                <a:gd name="connsiteY203" fmla="*/ 25858 h 680770"/>
                <a:gd name="connsiteX204" fmla="*/ 181017 w 647976"/>
                <a:gd name="connsiteY204" fmla="*/ 26554 h 680770"/>
                <a:gd name="connsiteX205" fmla="*/ 177626 w 647976"/>
                <a:gd name="connsiteY205" fmla="*/ 23087 h 680770"/>
                <a:gd name="connsiteX206" fmla="*/ 172397 w 647976"/>
                <a:gd name="connsiteY206" fmla="*/ 23211 h 680770"/>
                <a:gd name="connsiteX207" fmla="*/ 167787 w 647976"/>
                <a:gd name="connsiteY207" fmla="*/ 21953 h 680770"/>
                <a:gd name="connsiteX208" fmla="*/ 163320 w 647976"/>
                <a:gd name="connsiteY208" fmla="*/ 19963 h 680770"/>
                <a:gd name="connsiteX209" fmla="*/ 158205 w 647976"/>
                <a:gd name="connsiteY209" fmla="*/ 18753 h 680770"/>
                <a:gd name="connsiteX210" fmla="*/ 153233 w 647976"/>
                <a:gd name="connsiteY210" fmla="*/ 17467 h 680770"/>
                <a:gd name="connsiteX211" fmla="*/ 155642 w 647976"/>
                <a:gd name="connsiteY211" fmla="*/ 22210 h 680770"/>
                <a:gd name="connsiteX212" fmla="*/ 159443 w 647976"/>
                <a:gd name="connsiteY212" fmla="*/ 25820 h 680770"/>
                <a:gd name="connsiteX213" fmla="*/ 162796 w 647976"/>
                <a:gd name="connsiteY213" fmla="*/ 29478 h 680770"/>
                <a:gd name="connsiteX214" fmla="*/ 161948 w 647976"/>
                <a:gd name="connsiteY214" fmla="*/ 34803 h 680770"/>
                <a:gd name="connsiteX215" fmla="*/ 163653 w 647976"/>
                <a:gd name="connsiteY215" fmla="*/ 39498 h 680770"/>
                <a:gd name="connsiteX216" fmla="*/ 164215 w 647976"/>
                <a:gd name="connsiteY216" fmla="*/ 44518 h 680770"/>
                <a:gd name="connsiteX217" fmla="*/ 168692 w 647976"/>
                <a:gd name="connsiteY217" fmla="*/ 46699 h 680770"/>
                <a:gd name="connsiteX218" fmla="*/ 173540 w 647976"/>
                <a:gd name="connsiteY218" fmla="*/ 46909 h 680770"/>
                <a:gd name="connsiteX219" fmla="*/ 174940 w 647976"/>
                <a:gd name="connsiteY219" fmla="*/ 51481 h 680770"/>
                <a:gd name="connsiteX220" fmla="*/ 170568 w 647976"/>
                <a:gd name="connsiteY220" fmla="*/ 53700 h 680770"/>
                <a:gd name="connsiteX221" fmla="*/ 165405 w 647976"/>
                <a:gd name="connsiteY221" fmla="*/ 54215 h 680770"/>
                <a:gd name="connsiteX222" fmla="*/ 163948 w 647976"/>
                <a:gd name="connsiteY222" fmla="*/ 58996 h 680770"/>
                <a:gd name="connsiteX223" fmla="*/ 159767 w 647976"/>
                <a:gd name="connsiteY223" fmla="*/ 63082 h 680770"/>
                <a:gd name="connsiteX224" fmla="*/ 155385 w 647976"/>
                <a:gd name="connsiteY224" fmla="*/ 64997 h 680770"/>
                <a:gd name="connsiteX225" fmla="*/ 150461 w 647976"/>
                <a:gd name="connsiteY225" fmla="*/ 66930 h 680770"/>
                <a:gd name="connsiteX226" fmla="*/ 145908 w 647976"/>
                <a:gd name="connsiteY226" fmla="*/ 68826 h 680770"/>
                <a:gd name="connsiteX227" fmla="*/ 142527 w 647976"/>
                <a:gd name="connsiteY227" fmla="*/ 72864 h 680770"/>
                <a:gd name="connsiteX228" fmla="*/ 138393 w 647976"/>
                <a:gd name="connsiteY228" fmla="*/ 75474 h 680770"/>
                <a:gd name="connsiteX229" fmla="*/ 139193 w 647976"/>
                <a:gd name="connsiteY229" fmla="*/ 70769 h 680770"/>
                <a:gd name="connsiteX230" fmla="*/ 134345 w 647976"/>
                <a:gd name="connsiteY230" fmla="*/ 71626 h 680770"/>
                <a:gd name="connsiteX231" fmla="*/ 130592 w 647976"/>
                <a:gd name="connsiteY231" fmla="*/ 74579 h 680770"/>
                <a:gd name="connsiteX232" fmla="*/ 118409 w 647976"/>
                <a:gd name="connsiteY232" fmla="*/ 67378 h 680770"/>
                <a:gd name="connsiteX233" fmla="*/ 113123 w 647976"/>
                <a:gd name="connsiteY233" fmla="*/ 64940 h 680770"/>
                <a:gd name="connsiteX234" fmla="*/ 113228 w 647976"/>
                <a:gd name="connsiteY234" fmla="*/ 60044 h 680770"/>
                <a:gd name="connsiteX235" fmla="*/ 109865 w 647976"/>
                <a:gd name="connsiteY235" fmla="*/ 55053 h 680770"/>
                <a:gd name="connsiteX236" fmla="*/ 108522 w 647976"/>
                <a:gd name="connsiteY236" fmla="*/ 50405 h 680770"/>
                <a:gd name="connsiteX237" fmla="*/ 103274 w 647976"/>
                <a:gd name="connsiteY237" fmla="*/ 53605 h 680770"/>
                <a:gd name="connsiteX238" fmla="*/ 98988 w 647976"/>
                <a:gd name="connsiteY238" fmla="*/ 56586 h 680770"/>
                <a:gd name="connsiteX239" fmla="*/ 94073 w 647976"/>
                <a:gd name="connsiteY239" fmla="*/ 56796 h 680770"/>
                <a:gd name="connsiteX240" fmla="*/ 75785 w 647976"/>
                <a:gd name="connsiteY240" fmla="*/ 58567 h 680770"/>
                <a:gd name="connsiteX241" fmla="*/ 70613 w 647976"/>
                <a:gd name="connsiteY241" fmla="*/ 58472 h 680770"/>
                <a:gd name="connsiteX242" fmla="*/ 68317 w 647976"/>
                <a:gd name="connsiteY242" fmla="*/ 69426 h 680770"/>
                <a:gd name="connsiteX243" fmla="*/ 73565 w 647976"/>
                <a:gd name="connsiteY243" fmla="*/ 69464 h 680770"/>
                <a:gd name="connsiteX244" fmla="*/ 78985 w 647976"/>
                <a:gd name="connsiteY244" fmla="*/ 70654 h 680770"/>
                <a:gd name="connsiteX245" fmla="*/ 79757 w 647976"/>
                <a:gd name="connsiteY245" fmla="*/ 75541 h 680770"/>
                <a:gd name="connsiteX246" fmla="*/ 74318 w 647976"/>
                <a:gd name="connsiteY246" fmla="*/ 74998 h 680770"/>
                <a:gd name="connsiteX247" fmla="*/ 69898 w 647976"/>
                <a:gd name="connsiteY247" fmla="*/ 76913 h 680770"/>
                <a:gd name="connsiteX248" fmla="*/ 64936 w 647976"/>
                <a:gd name="connsiteY248" fmla="*/ 77856 h 680770"/>
                <a:gd name="connsiteX249" fmla="*/ 65003 w 647976"/>
                <a:gd name="connsiteY249" fmla="*/ 87161 h 680770"/>
                <a:gd name="connsiteX250" fmla="*/ 67355 w 647976"/>
                <a:gd name="connsiteY250" fmla="*/ 92753 h 680770"/>
                <a:gd name="connsiteX251" fmla="*/ 71584 w 647976"/>
                <a:gd name="connsiteY251" fmla="*/ 95067 h 680770"/>
                <a:gd name="connsiteX252" fmla="*/ 72346 w 647976"/>
                <a:gd name="connsiteY252" fmla="*/ 100144 h 680770"/>
                <a:gd name="connsiteX253" fmla="*/ 75271 w 647976"/>
                <a:gd name="connsiteY253" fmla="*/ 103935 h 680770"/>
                <a:gd name="connsiteX254" fmla="*/ 75489 w 647976"/>
                <a:gd name="connsiteY254" fmla="*/ 108983 h 680770"/>
                <a:gd name="connsiteX255" fmla="*/ 69022 w 647976"/>
                <a:gd name="connsiteY255" fmla="*/ 144816 h 680770"/>
                <a:gd name="connsiteX256" fmla="*/ 66822 w 647976"/>
                <a:gd name="connsiteY256" fmla="*/ 157008 h 680770"/>
                <a:gd name="connsiteX257" fmla="*/ 62383 w 647976"/>
                <a:gd name="connsiteY257" fmla="*/ 159256 h 680770"/>
                <a:gd name="connsiteX258" fmla="*/ 58421 w 647976"/>
                <a:gd name="connsiteY258" fmla="*/ 155608 h 680770"/>
                <a:gd name="connsiteX259" fmla="*/ 53706 w 647976"/>
                <a:gd name="connsiteY259" fmla="*/ 156427 h 680770"/>
                <a:gd name="connsiteX260" fmla="*/ 49648 w 647976"/>
                <a:gd name="connsiteY260" fmla="*/ 159589 h 680770"/>
                <a:gd name="connsiteX261" fmla="*/ 44848 w 647976"/>
                <a:gd name="connsiteY261" fmla="*/ 159932 h 680770"/>
                <a:gd name="connsiteX262" fmla="*/ 39314 w 647976"/>
                <a:gd name="connsiteY262" fmla="*/ 162123 h 680770"/>
                <a:gd name="connsiteX263" fmla="*/ 33980 w 647976"/>
                <a:gd name="connsiteY263" fmla="*/ 162142 h 680770"/>
                <a:gd name="connsiteX264" fmla="*/ 29198 w 647976"/>
                <a:gd name="connsiteY264" fmla="*/ 165743 h 680770"/>
                <a:gd name="connsiteX265" fmla="*/ 25150 w 647976"/>
                <a:gd name="connsiteY265" fmla="*/ 168515 h 680770"/>
                <a:gd name="connsiteX266" fmla="*/ 20930 w 647976"/>
                <a:gd name="connsiteY266" fmla="*/ 170762 h 680770"/>
                <a:gd name="connsiteX267" fmla="*/ 18301 w 647976"/>
                <a:gd name="connsiteY267" fmla="*/ 174763 h 680770"/>
                <a:gd name="connsiteX268" fmla="*/ 16882 w 647976"/>
                <a:gd name="connsiteY268" fmla="*/ 179525 h 680770"/>
                <a:gd name="connsiteX269" fmla="*/ 14215 w 647976"/>
                <a:gd name="connsiteY269" fmla="*/ 183793 h 680770"/>
                <a:gd name="connsiteX270" fmla="*/ 12006 w 647976"/>
                <a:gd name="connsiteY270" fmla="*/ 188364 h 680770"/>
                <a:gd name="connsiteX271" fmla="*/ 13996 w 647976"/>
                <a:gd name="connsiteY271" fmla="*/ 193108 h 680770"/>
                <a:gd name="connsiteX272" fmla="*/ 10262 w 647976"/>
                <a:gd name="connsiteY272" fmla="*/ 196432 h 680770"/>
                <a:gd name="connsiteX273" fmla="*/ 5557 w 647976"/>
                <a:gd name="connsiteY273" fmla="*/ 199109 h 680770"/>
                <a:gd name="connsiteX274" fmla="*/ 3500 w 647976"/>
                <a:gd name="connsiteY274" fmla="*/ 204252 h 680770"/>
                <a:gd name="connsiteX275" fmla="*/ 3623 w 647976"/>
                <a:gd name="connsiteY275" fmla="*/ 209100 h 680770"/>
                <a:gd name="connsiteX276" fmla="*/ -158 w 647976"/>
                <a:gd name="connsiteY276" fmla="*/ 212110 h 680770"/>
                <a:gd name="connsiteX277" fmla="*/ 4281 w 647976"/>
                <a:gd name="connsiteY277" fmla="*/ 215587 h 680770"/>
                <a:gd name="connsiteX278" fmla="*/ 5900 w 647976"/>
                <a:gd name="connsiteY278" fmla="*/ 220531 h 680770"/>
                <a:gd name="connsiteX279" fmla="*/ 7386 w 647976"/>
                <a:gd name="connsiteY279" fmla="*/ 225141 h 680770"/>
                <a:gd name="connsiteX280" fmla="*/ 10405 w 647976"/>
                <a:gd name="connsiteY280" fmla="*/ 229960 h 680770"/>
                <a:gd name="connsiteX281" fmla="*/ 14215 w 647976"/>
                <a:gd name="connsiteY281" fmla="*/ 233018 h 680770"/>
                <a:gd name="connsiteX282" fmla="*/ 16958 w 647976"/>
                <a:gd name="connsiteY282" fmla="*/ 237085 h 680770"/>
                <a:gd name="connsiteX283" fmla="*/ 14291 w 647976"/>
                <a:gd name="connsiteY283" fmla="*/ 241343 h 680770"/>
                <a:gd name="connsiteX284" fmla="*/ 20778 w 647976"/>
                <a:gd name="connsiteY284" fmla="*/ 243514 h 680770"/>
                <a:gd name="connsiteX285" fmla="*/ 26083 w 647976"/>
                <a:gd name="connsiteY285" fmla="*/ 244705 h 680770"/>
                <a:gd name="connsiteX286" fmla="*/ 28427 w 647976"/>
                <a:gd name="connsiteY286" fmla="*/ 248906 h 680770"/>
                <a:gd name="connsiteX287" fmla="*/ 42933 w 647976"/>
                <a:gd name="connsiteY287" fmla="*/ 253382 h 680770"/>
                <a:gd name="connsiteX288" fmla="*/ 47419 w 647976"/>
                <a:gd name="connsiteY288" fmla="*/ 250906 h 680770"/>
                <a:gd name="connsiteX289" fmla="*/ 51353 w 647976"/>
                <a:gd name="connsiteY289" fmla="*/ 247743 h 680770"/>
                <a:gd name="connsiteX290" fmla="*/ 55278 w 647976"/>
                <a:gd name="connsiteY290" fmla="*/ 244638 h 680770"/>
                <a:gd name="connsiteX291" fmla="*/ 56840 w 647976"/>
                <a:gd name="connsiteY291" fmla="*/ 249439 h 680770"/>
                <a:gd name="connsiteX292" fmla="*/ 55563 w 647976"/>
                <a:gd name="connsiteY292" fmla="*/ 270137 h 680770"/>
                <a:gd name="connsiteX293" fmla="*/ 60516 w 647976"/>
                <a:gd name="connsiteY293" fmla="*/ 271375 h 680770"/>
                <a:gd name="connsiteX294" fmla="*/ 65279 w 647976"/>
                <a:gd name="connsiteY294" fmla="*/ 269794 h 680770"/>
                <a:gd name="connsiteX295" fmla="*/ 70432 w 647976"/>
                <a:gd name="connsiteY295" fmla="*/ 269803 h 680770"/>
                <a:gd name="connsiteX296" fmla="*/ 75404 w 647976"/>
                <a:gd name="connsiteY296" fmla="*/ 268946 h 680770"/>
                <a:gd name="connsiteX297" fmla="*/ 80233 w 647976"/>
                <a:gd name="connsiteY297" fmla="*/ 269632 h 680770"/>
                <a:gd name="connsiteX298" fmla="*/ 85091 w 647976"/>
                <a:gd name="connsiteY298" fmla="*/ 270299 h 680770"/>
                <a:gd name="connsiteX299" fmla="*/ 89796 w 647976"/>
                <a:gd name="connsiteY299" fmla="*/ 272023 h 680770"/>
                <a:gd name="connsiteX300" fmla="*/ 94892 w 647976"/>
                <a:gd name="connsiteY300" fmla="*/ 269527 h 680770"/>
                <a:gd name="connsiteX301" fmla="*/ 97540 w 647976"/>
                <a:gd name="connsiteY301" fmla="*/ 264888 h 680770"/>
                <a:gd name="connsiteX302" fmla="*/ 103293 w 647976"/>
                <a:gd name="connsiteY302" fmla="*/ 265365 h 680770"/>
                <a:gd name="connsiteX303" fmla="*/ 106398 w 647976"/>
                <a:gd name="connsiteY303" fmla="*/ 261583 h 680770"/>
                <a:gd name="connsiteX304" fmla="*/ 110627 w 647976"/>
                <a:gd name="connsiteY304" fmla="*/ 258726 h 680770"/>
                <a:gd name="connsiteX305" fmla="*/ 115656 w 647976"/>
                <a:gd name="connsiteY305" fmla="*/ 256554 h 680770"/>
                <a:gd name="connsiteX306" fmla="*/ 119266 w 647976"/>
                <a:gd name="connsiteY306" fmla="*/ 253363 h 680770"/>
                <a:gd name="connsiteX307" fmla="*/ 123753 w 647976"/>
                <a:gd name="connsiteY307" fmla="*/ 251363 h 680770"/>
                <a:gd name="connsiteX308" fmla="*/ 128649 w 647976"/>
                <a:gd name="connsiteY308" fmla="*/ 250096 h 680770"/>
                <a:gd name="connsiteX309" fmla="*/ 133459 w 647976"/>
                <a:gd name="connsiteY309" fmla="*/ 249467 h 680770"/>
                <a:gd name="connsiteX310" fmla="*/ 138383 w 647976"/>
                <a:gd name="connsiteY310" fmla="*/ 250448 h 680770"/>
                <a:gd name="connsiteX311" fmla="*/ 143603 w 647976"/>
                <a:gd name="connsiteY311" fmla="*/ 250591 h 680770"/>
                <a:gd name="connsiteX312" fmla="*/ 143355 w 647976"/>
                <a:gd name="connsiteY312" fmla="*/ 256144 h 680770"/>
                <a:gd name="connsiteX313" fmla="*/ 141774 w 647976"/>
                <a:gd name="connsiteY313" fmla="*/ 261136 h 680770"/>
                <a:gd name="connsiteX314" fmla="*/ 142736 w 647976"/>
                <a:gd name="connsiteY314" fmla="*/ 266270 h 680770"/>
                <a:gd name="connsiteX315" fmla="*/ 143812 w 647976"/>
                <a:gd name="connsiteY315" fmla="*/ 271299 h 680770"/>
                <a:gd name="connsiteX316" fmla="*/ 142907 w 647976"/>
                <a:gd name="connsiteY316" fmla="*/ 276166 h 680770"/>
                <a:gd name="connsiteX317" fmla="*/ 144803 w 647976"/>
                <a:gd name="connsiteY317" fmla="*/ 280833 h 680770"/>
                <a:gd name="connsiteX318" fmla="*/ 147527 w 647976"/>
                <a:gd name="connsiteY318" fmla="*/ 285139 h 680770"/>
                <a:gd name="connsiteX319" fmla="*/ 151489 w 647976"/>
                <a:gd name="connsiteY319" fmla="*/ 287777 h 680770"/>
                <a:gd name="connsiteX320" fmla="*/ 155347 w 647976"/>
                <a:gd name="connsiteY320" fmla="*/ 290606 h 680770"/>
                <a:gd name="connsiteX321" fmla="*/ 158957 w 647976"/>
                <a:gd name="connsiteY321" fmla="*/ 294854 h 680770"/>
                <a:gd name="connsiteX322" fmla="*/ 163710 w 647976"/>
                <a:gd name="connsiteY322" fmla="*/ 295540 h 680770"/>
                <a:gd name="connsiteX323" fmla="*/ 168539 w 647976"/>
                <a:gd name="connsiteY323" fmla="*/ 294311 h 680770"/>
                <a:gd name="connsiteX324" fmla="*/ 173216 w 647976"/>
                <a:gd name="connsiteY324" fmla="*/ 296654 h 680770"/>
                <a:gd name="connsiteX325" fmla="*/ 177531 w 647976"/>
                <a:gd name="connsiteY325" fmla="*/ 298750 h 680770"/>
                <a:gd name="connsiteX326" fmla="*/ 182408 w 647976"/>
                <a:gd name="connsiteY326" fmla="*/ 301598 h 680770"/>
                <a:gd name="connsiteX327" fmla="*/ 187094 w 647976"/>
                <a:gd name="connsiteY327" fmla="*/ 303465 h 680770"/>
                <a:gd name="connsiteX328" fmla="*/ 191533 w 647976"/>
                <a:gd name="connsiteY328" fmla="*/ 306284 h 680770"/>
                <a:gd name="connsiteX329" fmla="*/ 196257 w 647976"/>
                <a:gd name="connsiteY329" fmla="*/ 307856 h 680770"/>
                <a:gd name="connsiteX330" fmla="*/ 199657 w 647976"/>
                <a:gd name="connsiteY330" fmla="*/ 311247 h 680770"/>
                <a:gd name="connsiteX331" fmla="*/ 204829 w 647976"/>
                <a:gd name="connsiteY331" fmla="*/ 312551 h 680770"/>
                <a:gd name="connsiteX332" fmla="*/ 209830 w 647976"/>
                <a:gd name="connsiteY332" fmla="*/ 312513 h 680770"/>
                <a:gd name="connsiteX333" fmla="*/ 214736 w 647976"/>
                <a:gd name="connsiteY333" fmla="*/ 312485 h 680770"/>
                <a:gd name="connsiteX334" fmla="*/ 218384 w 647976"/>
                <a:gd name="connsiteY334" fmla="*/ 315609 h 680770"/>
                <a:gd name="connsiteX335" fmla="*/ 223432 w 647976"/>
                <a:gd name="connsiteY335" fmla="*/ 317600 h 680770"/>
                <a:gd name="connsiteX336" fmla="*/ 223708 w 647976"/>
                <a:gd name="connsiteY336" fmla="*/ 322448 h 680770"/>
                <a:gd name="connsiteX337" fmla="*/ 224356 w 647976"/>
                <a:gd name="connsiteY337" fmla="*/ 327325 h 680770"/>
                <a:gd name="connsiteX338" fmla="*/ 226585 w 647976"/>
                <a:gd name="connsiteY338" fmla="*/ 331611 h 680770"/>
                <a:gd name="connsiteX339" fmla="*/ 227061 w 647976"/>
                <a:gd name="connsiteY339" fmla="*/ 339755 h 680770"/>
                <a:gd name="connsiteX340" fmla="*/ 221594 w 647976"/>
                <a:gd name="connsiteY340" fmla="*/ 339765 h 680770"/>
                <a:gd name="connsiteX341" fmla="*/ 227156 w 647976"/>
                <a:gd name="connsiteY341" fmla="*/ 346232 h 680770"/>
                <a:gd name="connsiteX342" fmla="*/ 228232 w 647976"/>
                <a:gd name="connsiteY342" fmla="*/ 359843 h 680770"/>
                <a:gd name="connsiteX343" fmla="*/ 257065 w 647976"/>
                <a:gd name="connsiteY343" fmla="*/ 360805 h 680770"/>
                <a:gd name="connsiteX344" fmla="*/ 256417 w 647976"/>
                <a:gd name="connsiteY344" fmla="*/ 367368 h 680770"/>
                <a:gd name="connsiteX345" fmla="*/ 257055 w 647976"/>
                <a:gd name="connsiteY345" fmla="*/ 372321 h 680770"/>
                <a:gd name="connsiteX346" fmla="*/ 259627 w 647976"/>
                <a:gd name="connsiteY346" fmla="*/ 377693 h 680770"/>
                <a:gd name="connsiteX347" fmla="*/ 263475 w 647976"/>
                <a:gd name="connsiteY347" fmla="*/ 381017 h 680770"/>
                <a:gd name="connsiteX348" fmla="*/ 268295 w 647976"/>
                <a:gd name="connsiteY348" fmla="*/ 382303 h 680770"/>
                <a:gd name="connsiteX349" fmla="*/ 270800 w 647976"/>
                <a:gd name="connsiteY349" fmla="*/ 390638 h 680770"/>
                <a:gd name="connsiteX350" fmla="*/ 268056 w 647976"/>
                <a:gd name="connsiteY350" fmla="*/ 405506 h 680770"/>
                <a:gd name="connsiteX351" fmla="*/ 262018 w 647976"/>
                <a:gd name="connsiteY351" fmla="*/ 420556 h 680770"/>
                <a:gd name="connsiteX352" fmla="*/ 266532 w 647976"/>
                <a:gd name="connsiteY352" fmla="*/ 424289 h 680770"/>
                <a:gd name="connsiteX353" fmla="*/ 262313 w 647976"/>
                <a:gd name="connsiteY353" fmla="*/ 427328 h 680770"/>
                <a:gd name="connsiteX354" fmla="*/ 263818 w 647976"/>
                <a:gd name="connsiteY354" fmla="*/ 431871 h 680770"/>
                <a:gd name="connsiteX355" fmla="*/ 264399 w 647976"/>
                <a:gd name="connsiteY355" fmla="*/ 436910 h 680770"/>
                <a:gd name="connsiteX356" fmla="*/ 266514 w 647976"/>
                <a:gd name="connsiteY356" fmla="*/ 441577 h 680770"/>
                <a:gd name="connsiteX357" fmla="*/ 266561 w 647976"/>
                <a:gd name="connsiteY357" fmla="*/ 446597 h 680770"/>
                <a:gd name="connsiteX358" fmla="*/ 264713 w 647976"/>
                <a:gd name="connsiteY358" fmla="*/ 451864 h 680770"/>
                <a:gd name="connsiteX359" fmla="*/ 265351 w 647976"/>
                <a:gd name="connsiteY359" fmla="*/ 457084 h 680770"/>
                <a:gd name="connsiteX360" fmla="*/ 264294 w 647976"/>
                <a:gd name="connsiteY360" fmla="*/ 461856 h 680770"/>
                <a:gd name="connsiteX361" fmla="*/ 270190 w 647976"/>
                <a:gd name="connsiteY361" fmla="*/ 462142 h 680770"/>
                <a:gd name="connsiteX362" fmla="*/ 274591 w 647976"/>
                <a:gd name="connsiteY362" fmla="*/ 464380 h 680770"/>
                <a:gd name="connsiteX363" fmla="*/ 281411 w 647976"/>
                <a:gd name="connsiteY363" fmla="*/ 464513 h 680770"/>
                <a:gd name="connsiteX364" fmla="*/ 286725 w 647976"/>
                <a:gd name="connsiteY364" fmla="*/ 464942 h 680770"/>
                <a:gd name="connsiteX365" fmla="*/ 290764 w 647976"/>
                <a:gd name="connsiteY365" fmla="*/ 461589 h 680770"/>
                <a:gd name="connsiteX366" fmla="*/ 295736 w 647976"/>
                <a:gd name="connsiteY366" fmla="*/ 465342 h 680770"/>
                <a:gd name="connsiteX367" fmla="*/ 300746 w 647976"/>
                <a:gd name="connsiteY367" fmla="*/ 467114 h 680770"/>
                <a:gd name="connsiteX368" fmla="*/ 303461 w 647976"/>
                <a:gd name="connsiteY368" fmla="*/ 471476 h 680770"/>
                <a:gd name="connsiteX369" fmla="*/ 303099 w 647976"/>
                <a:gd name="connsiteY369" fmla="*/ 477239 h 680770"/>
                <a:gd name="connsiteX370" fmla="*/ 305147 w 647976"/>
                <a:gd name="connsiteY370" fmla="*/ 481706 h 680770"/>
                <a:gd name="connsiteX371" fmla="*/ 304766 w 647976"/>
                <a:gd name="connsiteY371" fmla="*/ 487545 h 680770"/>
                <a:gd name="connsiteX372" fmla="*/ 306690 w 647976"/>
                <a:gd name="connsiteY372" fmla="*/ 492374 h 680770"/>
                <a:gd name="connsiteX373" fmla="*/ 310014 w 647976"/>
                <a:gd name="connsiteY373" fmla="*/ 496422 h 680770"/>
                <a:gd name="connsiteX374" fmla="*/ 314996 w 647976"/>
                <a:gd name="connsiteY374" fmla="*/ 495479 h 680770"/>
                <a:gd name="connsiteX375" fmla="*/ 319263 w 647976"/>
                <a:gd name="connsiteY375" fmla="*/ 492784 h 680770"/>
                <a:gd name="connsiteX376" fmla="*/ 323482 w 647976"/>
                <a:gd name="connsiteY376" fmla="*/ 495413 h 680770"/>
                <a:gd name="connsiteX377" fmla="*/ 324911 w 647976"/>
                <a:gd name="connsiteY377" fmla="*/ 500270 h 680770"/>
                <a:gd name="connsiteX378" fmla="*/ 324787 w 647976"/>
                <a:gd name="connsiteY378" fmla="*/ 505518 h 680770"/>
                <a:gd name="connsiteX379" fmla="*/ 323806 w 647976"/>
                <a:gd name="connsiteY379" fmla="*/ 510748 h 680770"/>
                <a:gd name="connsiteX380" fmla="*/ 322673 w 647976"/>
                <a:gd name="connsiteY380" fmla="*/ 515386 h 680770"/>
                <a:gd name="connsiteX381" fmla="*/ 320644 w 647976"/>
                <a:gd name="connsiteY381" fmla="*/ 521597 h 680770"/>
                <a:gd name="connsiteX382" fmla="*/ 322978 w 647976"/>
                <a:gd name="connsiteY382" fmla="*/ 526512 h 680770"/>
                <a:gd name="connsiteX383" fmla="*/ 327454 w 647976"/>
                <a:gd name="connsiteY383" fmla="*/ 524826 h 680770"/>
                <a:gd name="connsiteX384" fmla="*/ 332626 w 647976"/>
                <a:gd name="connsiteY384" fmla="*/ 526407 h 680770"/>
                <a:gd name="connsiteX385" fmla="*/ 332950 w 647976"/>
                <a:gd name="connsiteY385" fmla="*/ 531426 h 680770"/>
                <a:gd name="connsiteX386" fmla="*/ 336284 w 647976"/>
                <a:gd name="connsiteY386" fmla="*/ 536637 h 680770"/>
                <a:gd name="connsiteX387" fmla="*/ 335370 w 647976"/>
                <a:gd name="connsiteY387" fmla="*/ 541704 h 680770"/>
                <a:gd name="connsiteX388" fmla="*/ 335074 w 647976"/>
                <a:gd name="connsiteY388" fmla="*/ 546524 h 680770"/>
                <a:gd name="connsiteX389" fmla="*/ 334770 w 647976"/>
                <a:gd name="connsiteY389" fmla="*/ 551286 h 680770"/>
                <a:gd name="connsiteX390" fmla="*/ 330960 w 647976"/>
                <a:gd name="connsiteY390" fmla="*/ 554820 h 680770"/>
                <a:gd name="connsiteX391" fmla="*/ 326835 w 647976"/>
                <a:gd name="connsiteY391" fmla="*/ 557563 h 680770"/>
                <a:gd name="connsiteX392" fmla="*/ 322006 w 647976"/>
                <a:gd name="connsiteY392" fmla="*/ 560106 h 680770"/>
                <a:gd name="connsiteX393" fmla="*/ 317349 w 647976"/>
                <a:gd name="connsiteY393" fmla="*/ 561859 h 680770"/>
                <a:gd name="connsiteX394" fmla="*/ 314100 w 647976"/>
                <a:gd name="connsiteY394" fmla="*/ 565497 h 680770"/>
                <a:gd name="connsiteX395" fmla="*/ 309357 w 647976"/>
                <a:gd name="connsiteY395" fmla="*/ 568498 h 680770"/>
                <a:gd name="connsiteX396" fmla="*/ 305318 w 647976"/>
                <a:gd name="connsiteY396" fmla="*/ 571917 h 680770"/>
                <a:gd name="connsiteX397" fmla="*/ 301089 w 647976"/>
                <a:gd name="connsiteY397" fmla="*/ 574298 h 680770"/>
                <a:gd name="connsiteX398" fmla="*/ 299184 w 647976"/>
                <a:gd name="connsiteY398" fmla="*/ 578794 h 680770"/>
                <a:gd name="connsiteX399" fmla="*/ 295307 w 647976"/>
                <a:gd name="connsiteY399" fmla="*/ 582595 h 680770"/>
                <a:gd name="connsiteX400" fmla="*/ 292269 w 647976"/>
                <a:gd name="connsiteY400" fmla="*/ 586738 h 680770"/>
                <a:gd name="connsiteX401" fmla="*/ 288878 w 647976"/>
                <a:gd name="connsiteY401" fmla="*/ 590358 h 680770"/>
                <a:gd name="connsiteX402" fmla="*/ 285659 w 647976"/>
                <a:gd name="connsiteY402" fmla="*/ 595406 h 680770"/>
                <a:gd name="connsiteX403" fmla="*/ 281220 w 647976"/>
                <a:gd name="connsiteY403" fmla="*/ 600054 h 680770"/>
                <a:gd name="connsiteX404" fmla="*/ 277200 w 647976"/>
                <a:gd name="connsiteY404" fmla="*/ 603359 h 680770"/>
                <a:gd name="connsiteX405" fmla="*/ 274724 w 647976"/>
                <a:gd name="connsiteY405" fmla="*/ 607855 h 680770"/>
                <a:gd name="connsiteX406" fmla="*/ 271066 w 647976"/>
                <a:gd name="connsiteY406" fmla="*/ 610989 h 680770"/>
                <a:gd name="connsiteX407" fmla="*/ 275600 w 647976"/>
                <a:gd name="connsiteY407" fmla="*/ 612560 h 680770"/>
                <a:gd name="connsiteX408" fmla="*/ 279620 w 647976"/>
                <a:gd name="connsiteY408" fmla="*/ 609236 h 680770"/>
                <a:gd name="connsiteX409" fmla="*/ 284354 w 647976"/>
                <a:gd name="connsiteY409" fmla="*/ 610017 h 680770"/>
                <a:gd name="connsiteX410" fmla="*/ 288088 w 647976"/>
                <a:gd name="connsiteY410" fmla="*/ 613723 h 680770"/>
                <a:gd name="connsiteX411" fmla="*/ 291726 w 647976"/>
                <a:gd name="connsiteY411" fmla="*/ 617399 h 680770"/>
                <a:gd name="connsiteX412" fmla="*/ 294784 w 647976"/>
                <a:gd name="connsiteY412" fmla="*/ 621124 h 680770"/>
                <a:gd name="connsiteX413" fmla="*/ 297098 w 647976"/>
                <a:gd name="connsiteY413" fmla="*/ 628134 h 680770"/>
                <a:gd name="connsiteX414" fmla="*/ 301765 w 647976"/>
                <a:gd name="connsiteY414" fmla="*/ 626400 h 680770"/>
                <a:gd name="connsiteX415" fmla="*/ 306776 w 647976"/>
                <a:gd name="connsiteY415" fmla="*/ 626514 h 680770"/>
                <a:gd name="connsiteX416" fmla="*/ 309671 w 647976"/>
                <a:gd name="connsiteY416" fmla="*/ 630772 h 680770"/>
                <a:gd name="connsiteX417" fmla="*/ 314091 w 647976"/>
                <a:gd name="connsiteY417" fmla="*/ 632811 h 680770"/>
                <a:gd name="connsiteX418" fmla="*/ 319253 w 647976"/>
                <a:gd name="connsiteY418" fmla="*/ 635573 h 680770"/>
                <a:gd name="connsiteX419" fmla="*/ 322825 w 647976"/>
                <a:gd name="connsiteY419" fmla="*/ 638935 h 680770"/>
                <a:gd name="connsiteX420" fmla="*/ 328874 w 647976"/>
                <a:gd name="connsiteY420" fmla="*/ 644926 h 680770"/>
                <a:gd name="connsiteX421" fmla="*/ 334884 w 647976"/>
                <a:gd name="connsiteY421" fmla="*/ 648060 h 680770"/>
                <a:gd name="connsiteX422" fmla="*/ 336408 w 647976"/>
                <a:gd name="connsiteY422" fmla="*/ 653109 h 680770"/>
                <a:gd name="connsiteX423" fmla="*/ 340465 w 647976"/>
                <a:gd name="connsiteY423" fmla="*/ 657671 h 680770"/>
                <a:gd name="connsiteX424" fmla="*/ 345637 w 647976"/>
                <a:gd name="connsiteY424" fmla="*/ 660700 h 680770"/>
                <a:gd name="connsiteX425" fmla="*/ 341771 w 647976"/>
                <a:gd name="connsiteY425" fmla="*/ 664186 h 680770"/>
                <a:gd name="connsiteX426" fmla="*/ 338313 w 647976"/>
                <a:gd name="connsiteY426" fmla="*/ 668825 h 680770"/>
                <a:gd name="connsiteX427" fmla="*/ 338227 w 647976"/>
                <a:gd name="connsiteY427" fmla="*/ 677540 h 680770"/>
                <a:gd name="connsiteX428" fmla="*/ 490256 w 647976"/>
                <a:gd name="connsiteY428" fmla="*/ 133091 h 680770"/>
                <a:gd name="connsiteX429" fmla="*/ 494161 w 647976"/>
                <a:gd name="connsiteY429" fmla="*/ 127100 h 680770"/>
                <a:gd name="connsiteX430" fmla="*/ 489494 w 647976"/>
                <a:gd name="connsiteY430" fmla="*/ 129643 h 680770"/>
                <a:gd name="connsiteX431" fmla="*/ 486027 w 647976"/>
                <a:gd name="connsiteY431" fmla="*/ 137320 h 680770"/>
                <a:gd name="connsiteX432" fmla="*/ 487874 w 647976"/>
                <a:gd name="connsiteY432" fmla="*/ 132357 h 680770"/>
                <a:gd name="connsiteX433" fmla="*/ 485141 w 647976"/>
                <a:gd name="connsiteY433" fmla="*/ 136339 h 680770"/>
                <a:gd name="connsiteX434" fmla="*/ 495961 w 647976"/>
                <a:gd name="connsiteY434" fmla="*/ 479973 h 680770"/>
                <a:gd name="connsiteX435" fmla="*/ 502905 w 647976"/>
                <a:gd name="connsiteY435" fmla="*/ 479134 h 680770"/>
                <a:gd name="connsiteX436" fmla="*/ 497476 w 647976"/>
                <a:gd name="connsiteY436" fmla="*/ 478715 h 68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Lst>
              <a:rect l="l" t="t" r="r" b="b"/>
              <a:pathLst>
                <a:path w="647976" h="680770">
                  <a:moveTo>
                    <a:pt x="426038" y="522997"/>
                  </a:moveTo>
                  <a:lnTo>
                    <a:pt x="429153" y="518568"/>
                  </a:lnTo>
                  <a:lnTo>
                    <a:pt x="425419" y="522587"/>
                  </a:lnTo>
                  <a:close/>
                  <a:moveTo>
                    <a:pt x="431039" y="515310"/>
                  </a:moveTo>
                  <a:lnTo>
                    <a:pt x="435630" y="510833"/>
                  </a:lnTo>
                  <a:lnTo>
                    <a:pt x="431286" y="513796"/>
                  </a:lnTo>
                  <a:close/>
                  <a:moveTo>
                    <a:pt x="420133" y="566707"/>
                  </a:moveTo>
                  <a:lnTo>
                    <a:pt x="423038" y="559154"/>
                  </a:lnTo>
                  <a:lnTo>
                    <a:pt x="420314" y="565907"/>
                  </a:lnTo>
                  <a:close/>
                  <a:moveTo>
                    <a:pt x="340342" y="680674"/>
                  </a:moveTo>
                  <a:lnTo>
                    <a:pt x="351276" y="670549"/>
                  </a:lnTo>
                  <a:lnTo>
                    <a:pt x="355325" y="662929"/>
                  </a:lnTo>
                  <a:lnTo>
                    <a:pt x="356534" y="658071"/>
                  </a:lnTo>
                  <a:lnTo>
                    <a:pt x="360058" y="650698"/>
                  </a:lnTo>
                  <a:lnTo>
                    <a:pt x="364364" y="646355"/>
                  </a:lnTo>
                  <a:lnTo>
                    <a:pt x="374537" y="638849"/>
                  </a:lnTo>
                  <a:lnTo>
                    <a:pt x="382376" y="630677"/>
                  </a:lnTo>
                  <a:lnTo>
                    <a:pt x="391367" y="616332"/>
                  </a:lnTo>
                  <a:lnTo>
                    <a:pt x="394282" y="607884"/>
                  </a:lnTo>
                  <a:lnTo>
                    <a:pt x="397797" y="600130"/>
                  </a:lnTo>
                  <a:lnTo>
                    <a:pt x="402902" y="592425"/>
                  </a:lnTo>
                  <a:lnTo>
                    <a:pt x="405979" y="588681"/>
                  </a:lnTo>
                  <a:lnTo>
                    <a:pt x="409960" y="584871"/>
                  </a:lnTo>
                  <a:lnTo>
                    <a:pt x="416151" y="581147"/>
                  </a:lnTo>
                  <a:lnTo>
                    <a:pt x="418561" y="573899"/>
                  </a:lnTo>
                  <a:lnTo>
                    <a:pt x="419256" y="566259"/>
                  </a:lnTo>
                  <a:lnTo>
                    <a:pt x="418885" y="560135"/>
                  </a:lnTo>
                  <a:lnTo>
                    <a:pt x="420018" y="555077"/>
                  </a:lnTo>
                  <a:lnTo>
                    <a:pt x="419666" y="547809"/>
                  </a:lnTo>
                  <a:lnTo>
                    <a:pt x="421009" y="536741"/>
                  </a:lnTo>
                  <a:lnTo>
                    <a:pt x="420304" y="530655"/>
                  </a:lnTo>
                  <a:lnTo>
                    <a:pt x="423057" y="525426"/>
                  </a:lnTo>
                  <a:lnTo>
                    <a:pt x="418104" y="523559"/>
                  </a:lnTo>
                  <a:lnTo>
                    <a:pt x="422742" y="522092"/>
                  </a:lnTo>
                  <a:lnTo>
                    <a:pt x="429591" y="518187"/>
                  </a:lnTo>
                  <a:lnTo>
                    <a:pt x="433963" y="511243"/>
                  </a:lnTo>
                  <a:lnTo>
                    <a:pt x="441021" y="507233"/>
                  </a:lnTo>
                  <a:lnTo>
                    <a:pt x="446060" y="503594"/>
                  </a:lnTo>
                  <a:lnTo>
                    <a:pt x="456318" y="496498"/>
                  </a:lnTo>
                  <a:lnTo>
                    <a:pt x="462481" y="492565"/>
                  </a:lnTo>
                  <a:lnTo>
                    <a:pt x="468586" y="492174"/>
                  </a:lnTo>
                  <a:lnTo>
                    <a:pt x="473273" y="489393"/>
                  </a:lnTo>
                  <a:lnTo>
                    <a:pt x="479197" y="485545"/>
                  </a:lnTo>
                  <a:lnTo>
                    <a:pt x="486055" y="484611"/>
                  </a:lnTo>
                  <a:lnTo>
                    <a:pt x="484655" y="479144"/>
                  </a:lnTo>
                  <a:lnTo>
                    <a:pt x="489798" y="476763"/>
                  </a:lnTo>
                  <a:lnTo>
                    <a:pt x="498942" y="476639"/>
                  </a:lnTo>
                  <a:lnTo>
                    <a:pt x="502962" y="479506"/>
                  </a:lnTo>
                  <a:lnTo>
                    <a:pt x="507734" y="478182"/>
                  </a:lnTo>
                  <a:lnTo>
                    <a:pt x="510906" y="472352"/>
                  </a:lnTo>
                  <a:lnTo>
                    <a:pt x="528470" y="477448"/>
                  </a:lnTo>
                  <a:lnTo>
                    <a:pt x="528880" y="471009"/>
                  </a:lnTo>
                  <a:lnTo>
                    <a:pt x="537890" y="463856"/>
                  </a:lnTo>
                  <a:lnTo>
                    <a:pt x="545577" y="460332"/>
                  </a:lnTo>
                  <a:lnTo>
                    <a:pt x="544824" y="453188"/>
                  </a:lnTo>
                  <a:lnTo>
                    <a:pt x="546158" y="446587"/>
                  </a:lnTo>
                  <a:lnTo>
                    <a:pt x="549654" y="439748"/>
                  </a:lnTo>
                  <a:lnTo>
                    <a:pt x="554845" y="436014"/>
                  </a:lnTo>
                  <a:lnTo>
                    <a:pt x="556207" y="429014"/>
                  </a:lnTo>
                  <a:lnTo>
                    <a:pt x="561007" y="421527"/>
                  </a:lnTo>
                  <a:lnTo>
                    <a:pt x="565075" y="418365"/>
                  </a:lnTo>
                  <a:lnTo>
                    <a:pt x="566894" y="411612"/>
                  </a:lnTo>
                  <a:lnTo>
                    <a:pt x="566027" y="404249"/>
                  </a:lnTo>
                  <a:lnTo>
                    <a:pt x="566522" y="398210"/>
                  </a:lnTo>
                  <a:lnTo>
                    <a:pt x="570142" y="390028"/>
                  </a:lnTo>
                  <a:lnTo>
                    <a:pt x="574171" y="386808"/>
                  </a:lnTo>
                  <a:lnTo>
                    <a:pt x="575247" y="380160"/>
                  </a:lnTo>
                  <a:lnTo>
                    <a:pt x="576028" y="369101"/>
                  </a:lnTo>
                  <a:lnTo>
                    <a:pt x="577400" y="362796"/>
                  </a:lnTo>
                  <a:lnTo>
                    <a:pt x="579495" y="356071"/>
                  </a:lnTo>
                  <a:lnTo>
                    <a:pt x="579724" y="350356"/>
                  </a:lnTo>
                  <a:lnTo>
                    <a:pt x="578476" y="341603"/>
                  </a:lnTo>
                  <a:lnTo>
                    <a:pt x="578114" y="336755"/>
                  </a:lnTo>
                  <a:lnTo>
                    <a:pt x="577371" y="331878"/>
                  </a:lnTo>
                  <a:lnTo>
                    <a:pt x="578572" y="324620"/>
                  </a:lnTo>
                  <a:lnTo>
                    <a:pt x="578514" y="317666"/>
                  </a:lnTo>
                  <a:lnTo>
                    <a:pt x="577247" y="311494"/>
                  </a:lnTo>
                  <a:lnTo>
                    <a:pt x="581705" y="306427"/>
                  </a:lnTo>
                  <a:lnTo>
                    <a:pt x="580600" y="301007"/>
                  </a:lnTo>
                  <a:lnTo>
                    <a:pt x="587639" y="300083"/>
                  </a:lnTo>
                  <a:lnTo>
                    <a:pt x="594278" y="297426"/>
                  </a:lnTo>
                  <a:lnTo>
                    <a:pt x="598822" y="291006"/>
                  </a:lnTo>
                  <a:lnTo>
                    <a:pt x="601422" y="286272"/>
                  </a:lnTo>
                  <a:lnTo>
                    <a:pt x="604213" y="280338"/>
                  </a:lnTo>
                  <a:lnTo>
                    <a:pt x="607746" y="274404"/>
                  </a:lnTo>
                  <a:lnTo>
                    <a:pt x="612928" y="266955"/>
                  </a:lnTo>
                  <a:lnTo>
                    <a:pt x="622529" y="260116"/>
                  </a:lnTo>
                  <a:lnTo>
                    <a:pt x="627597" y="254144"/>
                  </a:lnTo>
                  <a:lnTo>
                    <a:pt x="633131" y="247039"/>
                  </a:lnTo>
                  <a:lnTo>
                    <a:pt x="638055" y="241647"/>
                  </a:lnTo>
                  <a:lnTo>
                    <a:pt x="640903" y="236894"/>
                  </a:lnTo>
                  <a:lnTo>
                    <a:pt x="644932" y="227198"/>
                  </a:lnTo>
                  <a:lnTo>
                    <a:pt x="647199" y="220092"/>
                  </a:lnTo>
                  <a:lnTo>
                    <a:pt x="647790" y="213549"/>
                  </a:lnTo>
                  <a:lnTo>
                    <a:pt x="647818" y="207167"/>
                  </a:lnTo>
                  <a:lnTo>
                    <a:pt x="646266" y="201023"/>
                  </a:lnTo>
                  <a:lnTo>
                    <a:pt x="645047" y="193822"/>
                  </a:lnTo>
                  <a:lnTo>
                    <a:pt x="642827" y="186679"/>
                  </a:lnTo>
                  <a:lnTo>
                    <a:pt x="640903" y="180335"/>
                  </a:lnTo>
                  <a:lnTo>
                    <a:pt x="637693" y="173629"/>
                  </a:lnTo>
                  <a:lnTo>
                    <a:pt x="628892" y="170677"/>
                  </a:lnTo>
                  <a:lnTo>
                    <a:pt x="614881" y="170639"/>
                  </a:lnTo>
                  <a:lnTo>
                    <a:pt x="607328" y="167114"/>
                  </a:lnTo>
                  <a:lnTo>
                    <a:pt x="601298" y="163390"/>
                  </a:lnTo>
                  <a:lnTo>
                    <a:pt x="594269" y="156989"/>
                  </a:lnTo>
                  <a:lnTo>
                    <a:pt x="588811" y="151160"/>
                  </a:lnTo>
                  <a:lnTo>
                    <a:pt x="582315" y="146788"/>
                  </a:lnTo>
                  <a:lnTo>
                    <a:pt x="578314" y="143368"/>
                  </a:lnTo>
                  <a:lnTo>
                    <a:pt x="567246" y="136825"/>
                  </a:lnTo>
                  <a:lnTo>
                    <a:pt x="553435" y="133281"/>
                  </a:lnTo>
                  <a:lnTo>
                    <a:pt x="539729" y="135587"/>
                  </a:lnTo>
                  <a:lnTo>
                    <a:pt x="533290" y="133539"/>
                  </a:lnTo>
                  <a:lnTo>
                    <a:pt x="518488" y="130910"/>
                  </a:lnTo>
                  <a:lnTo>
                    <a:pt x="511173" y="127471"/>
                  </a:lnTo>
                  <a:lnTo>
                    <a:pt x="504267" y="126595"/>
                  </a:lnTo>
                  <a:lnTo>
                    <a:pt x="497923" y="129767"/>
                  </a:lnTo>
                  <a:lnTo>
                    <a:pt x="493466" y="133443"/>
                  </a:lnTo>
                  <a:lnTo>
                    <a:pt x="488312" y="136491"/>
                  </a:lnTo>
                  <a:lnTo>
                    <a:pt x="487636" y="127147"/>
                  </a:lnTo>
                  <a:lnTo>
                    <a:pt x="487303" y="120432"/>
                  </a:lnTo>
                  <a:lnTo>
                    <a:pt x="484922" y="115594"/>
                  </a:lnTo>
                  <a:lnTo>
                    <a:pt x="480083" y="113431"/>
                  </a:lnTo>
                  <a:lnTo>
                    <a:pt x="475063" y="113327"/>
                  </a:lnTo>
                  <a:lnTo>
                    <a:pt x="470434" y="110374"/>
                  </a:lnTo>
                  <a:lnTo>
                    <a:pt x="466805" y="106554"/>
                  </a:lnTo>
                  <a:lnTo>
                    <a:pt x="461757" y="107230"/>
                  </a:lnTo>
                  <a:lnTo>
                    <a:pt x="459290" y="101830"/>
                  </a:lnTo>
                  <a:lnTo>
                    <a:pt x="453613" y="104116"/>
                  </a:lnTo>
                  <a:lnTo>
                    <a:pt x="448984" y="100592"/>
                  </a:lnTo>
                  <a:lnTo>
                    <a:pt x="441326" y="97096"/>
                  </a:lnTo>
                  <a:lnTo>
                    <a:pt x="435992" y="98753"/>
                  </a:lnTo>
                  <a:lnTo>
                    <a:pt x="430410" y="100115"/>
                  </a:lnTo>
                  <a:lnTo>
                    <a:pt x="423266" y="100563"/>
                  </a:lnTo>
                  <a:lnTo>
                    <a:pt x="422333" y="93934"/>
                  </a:lnTo>
                  <a:lnTo>
                    <a:pt x="413865" y="90819"/>
                  </a:lnTo>
                  <a:lnTo>
                    <a:pt x="408246" y="87161"/>
                  </a:lnTo>
                  <a:lnTo>
                    <a:pt x="404216" y="80580"/>
                  </a:lnTo>
                  <a:lnTo>
                    <a:pt x="398949" y="79713"/>
                  </a:lnTo>
                  <a:lnTo>
                    <a:pt x="397044" y="74084"/>
                  </a:lnTo>
                  <a:lnTo>
                    <a:pt x="398492" y="64216"/>
                  </a:lnTo>
                  <a:lnTo>
                    <a:pt x="395996" y="58091"/>
                  </a:lnTo>
                  <a:lnTo>
                    <a:pt x="389481" y="57320"/>
                  </a:lnTo>
                  <a:lnTo>
                    <a:pt x="385214" y="51195"/>
                  </a:lnTo>
                  <a:lnTo>
                    <a:pt x="382804" y="45585"/>
                  </a:lnTo>
                  <a:lnTo>
                    <a:pt x="381442" y="41013"/>
                  </a:lnTo>
                  <a:lnTo>
                    <a:pt x="379223" y="35336"/>
                  </a:lnTo>
                  <a:lnTo>
                    <a:pt x="378623" y="28268"/>
                  </a:lnTo>
                  <a:lnTo>
                    <a:pt x="377004" y="21906"/>
                  </a:lnTo>
                  <a:lnTo>
                    <a:pt x="373594" y="15057"/>
                  </a:lnTo>
                  <a:lnTo>
                    <a:pt x="369479" y="18048"/>
                  </a:lnTo>
                  <a:lnTo>
                    <a:pt x="367031" y="22239"/>
                  </a:lnTo>
                  <a:lnTo>
                    <a:pt x="363897" y="25820"/>
                  </a:lnTo>
                  <a:lnTo>
                    <a:pt x="360763" y="31697"/>
                  </a:lnTo>
                  <a:lnTo>
                    <a:pt x="357629" y="35507"/>
                  </a:lnTo>
                  <a:lnTo>
                    <a:pt x="355515" y="41165"/>
                  </a:lnTo>
                  <a:lnTo>
                    <a:pt x="353220" y="46214"/>
                  </a:lnTo>
                  <a:lnTo>
                    <a:pt x="349495" y="49261"/>
                  </a:lnTo>
                  <a:lnTo>
                    <a:pt x="343742" y="50538"/>
                  </a:lnTo>
                  <a:lnTo>
                    <a:pt x="337894" y="49652"/>
                  </a:lnTo>
                  <a:lnTo>
                    <a:pt x="332284" y="48976"/>
                  </a:lnTo>
                  <a:lnTo>
                    <a:pt x="328588" y="52090"/>
                  </a:lnTo>
                  <a:lnTo>
                    <a:pt x="324102" y="50347"/>
                  </a:lnTo>
                  <a:lnTo>
                    <a:pt x="319387" y="48661"/>
                  </a:lnTo>
                  <a:lnTo>
                    <a:pt x="315253" y="46061"/>
                  </a:lnTo>
                  <a:lnTo>
                    <a:pt x="309919" y="45756"/>
                  </a:lnTo>
                  <a:lnTo>
                    <a:pt x="305071" y="46995"/>
                  </a:lnTo>
                  <a:lnTo>
                    <a:pt x="300070" y="46490"/>
                  </a:lnTo>
                  <a:lnTo>
                    <a:pt x="295717" y="48776"/>
                  </a:lnTo>
                  <a:lnTo>
                    <a:pt x="298479" y="52843"/>
                  </a:lnTo>
                  <a:lnTo>
                    <a:pt x="295117" y="56415"/>
                  </a:lnTo>
                  <a:lnTo>
                    <a:pt x="290459" y="55272"/>
                  </a:lnTo>
                  <a:lnTo>
                    <a:pt x="285344" y="55310"/>
                  </a:lnTo>
                  <a:lnTo>
                    <a:pt x="280496" y="55491"/>
                  </a:lnTo>
                  <a:lnTo>
                    <a:pt x="275010" y="54415"/>
                  </a:lnTo>
                  <a:lnTo>
                    <a:pt x="271838" y="59044"/>
                  </a:lnTo>
                  <a:lnTo>
                    <a:pt x="264351" y="59739"/>
                  </a:lnTo>
                  <a:lnTo>
                    <a:pt x="258941" y="61225"/>
                  </a:lnTo>
                  <a:lnTo>
                    <a:pt x="256398" y="65349"/>
                  </a:lnTo>
                  <a:lnTo>
                    <a:pt x="250588" y="67769"/>
                  </a:lnTo>
                  <a:lnTo>
                    <a:pt x="243463" y="64197"/>
                  </a:lnTo>
                  <a:lnTo>
                    <a:pt x="240291" y="60444"/>
                  </a:lnTo>
                  <a:lnTo>
                    <a:pt x="236834" y="57110"/>
                  </a:lnTo>
                  <a:lnTo>
                    <a:pt x="235690" y="52462"/>
                  </a:lnTo>
                  <a:lnTo>
                    <a:pt x="233176" y="48118"/>
                  </a:lnTo>
                  <a:lnTo>
                    <a:pt x="231585" y="43213"/>
                  </a:lnTo>
                  <a:lnTo>
                    <a:pt x="231976" y="37488"/>
                  </a:lnTo>
                  <a:lnTo>
                    <a:pt x="234338" y="31621"/>
                  </a:lnTo>
                  <a:lnTo>
                    <a:pt x="235310" y="26697"/>
                  </a:lnTo>
                  <a:lnTo>
                    <a:pt x="238243" y="22791"/>
                  </a:lnTo>
                  <a:lnTo>
                    <a:pt x="235567" y="17972"/>
                  </a:lnTo>
                  <a:lnTo>
                    <a:pt x="232233" y="12923"/>
                  </a:lnTo>
                  <a:lnTo>
                    <a:pt x="230518" y="7856"/>
                  </a:lnTo>
                  <a:lnTo>
                    <a:pt x="231566" y="3132"/>
                  </a:lnTo>
                  <a:lnTo>
                    <a:pt x="227642" y="-97"/>
                  </a:lnTo>
                  <a:lnTo>
                    <a:pt x="222975" y="1151"/>
                  </a:lnTo>
                  <a:lnTo>
                    <a:pt x="220955" y="5732"/>
                  </a:lnTo>
                  <a:lnTo>
                    <a:pt x="217003" y="9295"/>
                  </a:lnTo>
                  <a:lnTo>
                    <a:pt x="213040" y="12285"/>
                  </a:lnTo>
                  <a:lnTo>
                    <a:pt x="207173" y="13676"/>
                  </a:lnTo>
                  <a:lnTo>
                    <a:pt x="202591" y="16914"/>
                  </a:lnTo>
                  <a:lnTo>
                    <a:pt x="197533" y="18458"/>
                  </a:lnTo>
                  <a:lnTo>
                    <a:pt x="192714" y="18772"/>
                  </a:lnTo>
                  <a:lnTo>
                    <a:pt x="187903" y="20277"/>
                  </a:lnTo>
                  <a:lnTo>
                    <a:pt x="185932" y="25858"/>
                  </a:lnTo>
                  <a:lnTo>
                    <a:pt x="181017" y="26554"/>
                  </a:lnTo>
                  <a:lnTo>
                    <a:pt x="177626" y="23087"/>
                  </a:lnTo>
                  <a:lnTo>
                    <a:pt x="172397" y="23211"/>
                  </a:lnTo>
                  <a:lnTo>
                    <a:pt x="167787" y="21953"/>
                  </a:lnTo>
                  <a:lnTo>
                    <a:pt x="163320" y="19963"/>
                  </a:lnTo>
                  <a:lnTo>
                    <a:pt x="158205" y="18753"/>
                  </a:lnTo>
                  <a:lnTo>
                    <a:pt x="153233" y="17467"/>
                  </a:lnTo>
                  <a:lnTo>
                    <a:pt x="155642" y="22210"/>
                  </a:lnTo>
                  <a:lnTo>
                    <a:pt x="159443" y="25820"/>
                  </a:lnTo>
                  <a:lnTo>
                    <a:pt x="162796" y="29478"/>
                  </a:lnTo>
                  <a:lnTo>
                    <a:pt x="161948" y="34803"/>
                  </a:lnTo>
                  <a:lnTo>
                    <a:pt x="163653" y="39498"/>
                  </a:lnTo>
                  <a:lnTo>
                    <a:pt x="164215" y="44518"/>
                  </a:lnTo>
                  <a:lnTo>
                    <a:pt x="168692" y="46699"/>
                  </a:lnTo>
                  <a:lnTo>
                    <a:pt x="173540" y="46909"/>
                  </a:lnTo>
                  <a:lnTo>
                    <a:pt x="174940" y="51481"/>
                  </a:lnTo>
                  <a:lnTo>
                    <a:pt x="170568" y="53700"/>
                  </a:lnTo>
                  <a:lnTo>
                    <a:pt x="165405" y="54215"/>
                  </a:lnTo>
                  <a:lnTo>
                    <a:pt x="163948" y="58996"/>
                  </a:lnTo>
                  <a:lnTo>
                    <a:pt x="159767" y="63082"/>
                  </a:lnTo>
                  <a:lnTo>
                    <a:pt x="155385" y="64997"/>
                  </a:lnTo>
                  <a:lnTo>
                    <a:pt x="150461" y="66930"/>
                  </a:lnTo>
                  <a:lnTo>
                    <a:pt x="145908" y="68826"/>
                  </a:lnTo>
                  <a:lnTo>
                    <a:pt x="142527" y="72864"/>
                  </a:lnTo>
                  <a:lnTo>
                    <a:pt x="138393" y="75474"/>
                  </a:lnTo>
                  <a:lnTo>
                    <a:pt x="139193" y="70769"/>
                  </a:lnTo>
                  <a:lnTo>
                    <a:pt x="134345" y="71626"/>
                  </a:lnTo>
                  <a:lnTo>
                    <a:pt x="130592" y="74579"/>
                  </a:lnTo>
                  <a:lnTo>
                    <a:pt x="118409" y="67378"/>
                  </a:lnTo>
                  <a:lnTo>
                    <a:pt x="113123" y="64940"/>
                  </a:lnTo>
                  <a:lnTo>
                    <a:pt x="113228" y="60044"/>
                  </a:lnTo>
                  <a:lnTo>
                    <a:pt x="109865" y="55053"/>
                  </a:lnTo>
                  <a:lnTo>
                    <a:pt x="108522" y="50405"/>
                  </a:lnTo>
                  <a:lnTo>
                    <a:pt x="103274" y="53605"/>
                  </a:lnTo>
                  <a:lnTo>
                    <a:pt x="98988" y="56586"/>
                  </a:lnTo>
                  <a:lnTo>
                    <a:pt x="94073" y="56796"/>
                  </a:lnTo>
                  <a:lnTo>
                    <a:pt x="75785" y="58567"/>
                  </a:lnTo>
                  <a:lnTo>
                    <a:pt x="70613" y="58472"/>
                  </a:lnTo>
                  <a:lnTo>
                    <a:pt x="68317" y="69426"/>
                  </a:lnTo>
                  <a:lnTo>
                    <a:pt x="73565" y="69464"/>
                  </a:lnTo>
                  <a:lnTo>
                    <a:pt x="78985" y="70654"/>
                  </a:lnTo>
                  <a:lnTo>
                    <a:pt x="79757" y="75541"/>
                  </a:lnTo>
                  <a:lnTo>
                    <a:pt x="74318" y="74998"/>
                  </a:lnTo>
                  <a:lnTo>
                    <a:pt x="69898" y="76913"/>
                  </a:lnTo>
                  <a:lnTo>
                    <a:pt x="64936" y="77856"/>
                  </a:lnTo>
                  <a:lnTo>
                    <a:pt x="65003" y="87161"/>
                  </a:lnTo>
                  <a:lnTo>
                    <a:pt x="67355" y="92753"/>
                  </a:lnTo>
                  <a:lnTo>
                    <a:pt x="71584" y="95067"/>
                  </a:lnTo>
                  <a:lnTo>
                    <a:pt x="72346" y="100144"/>
                  </a:lnTo>
                  <a:lnTo>
                    <a:pt x="75271" y="103935"/>
                  </a:lnTo>
                  <a:lnTo>
                    <a:pt x="75489" y="108983"/>
                  </a:lnTo>
                  <a:lnTo>
                    <a:pt x="69022" y="144816"/>
                  </a:lnTo>
                  <a:lnTo>
                    <a:pt x="66822" y="157008"/>
                  </a:lnTo>
                  <a:lnTo>
                    <a:pt x="62383" y="159256"/>
                  </a:lnTo>
                  <a:lnTo>
                    <a:pt x="58421" y="155608"/>
                  </a:lnTo>
                  <a:lnTo>
                    <a:pt x="53706" y="156427"/>
                  </a:lnTo>
                  <a:lnTo>
                    <a:pt x="49648" y="159589"/>
                  </a:lnTo>
                  <a:lnTo>
                    <a:pt x="44848" y="159932"/>
                  </a:lnTo>
                  <a:lnTo>
                    <a:pt x="39314" y="162123"/>
                  </a:lnTo>
                  <a:lnTo>
                    <a:pt x="33980" y="162142"/>
                  </a:lnTo>
                  <a:lnTo>
                    <a:pt x="29198" y="165743"/>
                  </a:lnTo>
                  <a:lnTo>
                    <a:pt x="25150" y="168515"/>
                  </a:lnTo>
                  <a:lnTo>
                    <a:pt x="20930" y="170762"/>
                  </a:lnTo>
                  <a:lnTo>
                    <a:pt x="18301" y="174763"/>
                  </a:lnTo>
                  <a:lnTo>
                    <a:pt x="16882" y="179525"/>
                  </a:lnTo>
                  <a:lnTo>
                    <a:pt x="14215" y="183793"/>
                  </a:lnTo>
                  <a:lnTo>
                    <a:pt x="12006" y="188364"/>
                  </a:lnTo>
                  <a:lnTo>
                    <a:pt x="13996" y="193108"/>
                  </a:lnTo>
                  <a:lnTo>
                    <a:pt x="10262" y="196432"/>
                  </a:lnTo>
                  <a:lnTo>
                    <a:pt x="5557" y="199109"/>
                  </a:lnTo>
                  <a:lnTo>
                    <a:pt x="3500" y="204252"/>
                  </a:lnTo>
                  <a:lnTo>
                    <a:pt x="3623" y="209100"/>
                  </a:lnTo>
                  <a:lnTo>
                    <a:pt x="-158" y="212110"/>
                  </a:lnTo>
                  <a:lnTo>
                    <a:pt x="4281" y="215587"/>
                  </a:lnTo>
                  <a:lnTo>
                    <a:pt x="5900" y="220531"/>
                  </a:lnTo>
                  <a:lnTo>
                    <a:pt x="7386" y="225141"/>
                  </a:lnTo>
                  <a:lnTo>
                    <a:pt x="10405" y="229960"/>
                  </a:lnTo>
                  <a:lnTo>
                    <a:pt x="14215" y="233018"/>
                  </a:lnTo>
                  <a:lnTo>
                    <a:pt x="16958" y="237085"/>
                  </a:lnTo>
                  <a:lnTo>
                    <a:pt x="14291" y="241343"/>
                  </a:lnTo>
                  <a:lnTo>
                    <a:pt x="20778" y="243514"/>
                  </a:lnTo>
                  <a:lnTo>
                    <a:pt x="26083" y="244705"/>
                  </a:lnTo>
                  <a:lnTo>
                    <a:pt x="28427" y="248906"/>
                  </a:lnTo>
                  <a:lnTo>
                    <a:pt x="42933" y="253382"/>
                  </a:lnTo>
                  <a:lnTo>
                    <a:pt x="47419" y="250906"/>
                  </a:lnTo>
                  <a:lnTo>
                    <a:pt x="51353" y="247743"/>
                  </a:lnTo>
                  <a:lnTo>
                    <a:pt x="55278" y="244638"/>
                  </a:lnTo>
                  <a:lnTo>
                    <a:pt x="56840" y="249439"/>
                  </a:lnTo>
                  <a:lnTo>
                    <a:pt x="55563" y="270137"/>
                  </a:lnTo>
                  <a:lnTo>
                    <a:pt x="60516" y="271375"/>
                  </a:lnTo>
                  <a:lnTo>
                    <a:pt x="65279" y="269794"/>
                  </a:lnTo>
                  <a:lnTo>
                    <a:pt x="70432" y="269803"/>
                  </a:lnTo>
                  <a:lnTo>
                    <a:pt x="75404" y="268946"/>
                  </a:lnTo>
                  <a:lnTo>
                    <a:pt x="80233" y="269632"/>
                  </a:lnTo>
                  <a:lnTo>
                    <a:pt x="85091" y="270299"/>
                  </a:lnTo>
                  <a:lnTo>
                    <a:pt x="89796" y="272023"/>
                  </a:lnTo>
                  <a:lnTo>
                    <a:pt x="94892" y="269527"/>
                  </a:lnTo>
                  <a:lnTo>
                    <a:pt x="97540" y="264888"/>
                  </a:lnTo>
                  <a:lnTo>
                    <a:pt x="103293" y="265365"/>
                  </a:lnTo>
                  <a:lnTo>
                    <a:pt x="106398" y="261583"/>
                  </a:lnTo>
                  <a:lnTo>
                    <a:pt x="110627" y="258726"/>
                  </a:lnTo>
                  <a:lnTo>
                    <a:pt x="115656" y="256554"/>
                  </a:lnTo>
                  <a:lnTo>
                    <a:pt x="119266" y="253363"/>
                  </a:lnTo>
                  <a:lnTo>
                    <a:pt x="123753" y="251363"/>
                  </a:lnTo>
                  <a:lnTo>
                    <a:pt x="128649" y="250096"/>
                  </a:lnTo>
                  <a:lnTo>
                    <a:pt x="133459" y="249467"/>
                  </a:lnTo>
                  <a:lnTo>
                    <a:pt x="138383" y="250448"/>
                  </a:lnTo>
                  <a:lnTo>
                    <a:pt x="143603" y="250591"/>
                  </a:lnTo>
                  <a:lnTo>
                    <a:pt x="143355" y="256144"/>
                  </a:lnTo>
                  <a:lnTo>
                    <a:pt x="141774" y="261136"/>
                  </a:lnTo>
                  <a:lnTo>
                    <a:pt x="142736" y="266270"/>
                  </a:lnTo>
                  <a:lnTo>
                    <a:pt x="143812" y="271299"/>
                  </a:lnTo>
                  <a:lnTo>
                    <a:pt x="142907" y="276166"/>
                  </a:lnTo>
                  <a:lnTo>
                    <a:pt x="144803" y="280833"/>
                  </a:lnTo>
                  <a:lnTo>
                    <a:pt x="147527" y="285139"/>
                  </a:lnTo>
                  <a:lnTo>
                    <a:pt x="151489" y="287777"/>
                  </a:lnTo>
                  <a:lnTo>
                    <a:pt x="155347" y="290606"/>
                  </a:lnTo>
                  <a:lnTo>
                    <a:pt x="158957" y="294854"/>
                  </a:lnTo>
                  <a:lnTo>
                    <a:pt x="163710" y="295540"/>
                  </a:lnTo>
                  <a:lnTo>
                    <a:pt x="168539" y="294311"/>
                  </a:lnTo>
                  <a:lnTo>
                    <a:pt x="173216" y="296654"/>
                  </a:lnTo>
                  <a:lnTo>
                    <a:pt x="177531" y="298750"/>
                  </a:lnTo>
                  <a:lnTo>
                    <a:pt x="182408" y="301598"/>
                  </a:lnTo>
                  <a:lnTo>
                    <a:pt x="187094" y="303465"/>
                  </a:lnTo>
                  <a:lnTo>
                    <a:pt x="191533" y="306284"/>
                  </a:lnTo>
                  <a:lnTo>
                    <a:pt x="196257" y="307856"/>
                  </a:lnTo>
                  <a:lnTo>
                    <a:pt x="199657" y="311247"/>
                  </a:lnTo>
                  <a:lnTo>
                    <a:pt x="204829" y="312551"/>
                  </a:lnTo>
                  <a:lnTo>
                    <a:pt x="209830" y="312513"/>
                  </a:lnTo>
                  <a:lnTo>
                    <a:pt x="214736" y="312485"/>
                  </a:lnTo>
                  <a:lnTo>
                    <a:pt x="218384" y="315609"/>
                  </a:lnTo>
                  <a:lnTo>
                    <a:pt x="223432" y="317600"/>
                  </a:lnTo>
                  <a:lnTo>
                    <a:pt x="223708" y="322448"/>
                  </a:lnTo>
                  <a:lnTo>
                    <a:pt x="224356" y="327325"/>
                  </a:lnTo>
                  <a:lnTo>
                    <a:pt x="226585" y="331611"/>
                  </a:lnTo>
                  <a:lnTo>
                    <a:pt x="227061" y="339755"/>
                  </a:lnTo>
                  <a:lnTo>
                    <a:pt x="221594" y="339765"/>
                  </a:lnTo>
                  <a:lnTo>
                    <a:pt x="227156" y="346232"/>
                  </a:lnTo>
                  <a:lnTo>
                    <a:pt x="228232" y="359843"/>
                  </a:lnTo>
                  <a:lnTo>
                    <a:pt x="257065" y="360805"/>
                  </a:lnTo>
                  <a:lnTo>
                    <a:pt x="256417" y="367368"/>
                  </a:lnTo>
                  <a:lnTo>
                    <a:pt x="257055" y="372321"/>
                  </a:lnTo>
                  <a:lnTo>
                    <a:pt x="259627" y="377693"/>
                  </a:lnTo>
                  <a:lnTo>
                    <a:pt x="263475" y="381017"/>
                  </a:lnTo>
                  <a:lnTo>
                    <a:pt x="268295" y="382303"/>
                  </a:lnTo>
                  <a:lnTo>
                    <a:pt x="270800" y="390638"/>
                  </a:lnTo>
                  <a:lnTo>
                    <a:pt x="268056" y="405506"/>
                  </a:lnTo>
                  <a:lnTo>
                    <a:pt x="262018" y="420556"/>
                  </a:lnTo>
                  <a:lnTo>
                    <a:pt x="266532" y="424289"/>
                  </a:lnTo>
                  <a:lnTo>
                    <a:pt x="262313" y="427328"/>
                  </a:lnTo>
                  <a:lnTo>
                    <a:pt x="263818" y="431871"/>
                  </a:lnTo>
                  <a:lnTo>
                    <a:pt x="264399" y="436910"/>
                  </a:lnTo>
                  <a:lnTo>
                    <a:pt x="266514" y="441577"/>
                  </a:lnTo>
                  <a:lnTo>
                    <a:pt x="266561" y="446597"/>
                  </a:lnTo>
                  <a:lnTo>
                    <a:pt x="264713" y="451864"/>
                  </a:lnTo>
                  <a:lnTo>
                    <a:pt x="265351" y="457084"/>
                  </a:lnTo>
                  <a:lnTo>
                    <a:pt x="264294" y="461856"/>
                  </a:lnTo>
                  <a:lnTo>
                    <a:pt x="270190" y="462142"/>
                  </a:lnTo>
                  <a:lnTo>
                    <a:pt x="274591" y="464380"/>
                  </a:lnTo>
                  <a:lnTo>
                    <a:pt x="281411" y="464513"/>
                  </a:lnTo>
                  <a:lnTo>
                    <a:pt x="286725" y="464942"/>
                  </a:lnTo>
                  <a:lnTo>
                    <a:pt x="290764" y="461589"/>
                  </a:lnTo>
                  <a:lnTo>
                    <a:pt x="295736" y="465342"/>
                  </a:lnTo>
                  <a:lnTo>
                    <a:pt x="300746" y="467114"/>
                  </a:lnTo>
                  <a:lnTo>
                    <a:pt x="303461" y="471476"/>
                  </a:lnTo>
                  <a:lnTo>
                    <a:pt x="303099" y="477239"/>
                  </a:lnTo>
                  <a:lnTo>
                    <a:pt x="305147" y="481706"/>
                  </a:lnTo>
                  <a:lnTo>
                    <a:pt x="304766" y="487545"/>
                  </a:lnTo>
                  <a:lnTo>
                    <a:pt x="306690" y="492374"/>
                  </a:lnTo>
                  <a:lnTo>
                    <a:pt x="310014" y="496422"/>
                  </a:lnTo>
                  <a:lnTo>
                    <a:pt x="314996" y="495479"/>
                  </a:lnTo>
                  <a:lnTo>
                    <a:pt x="319263" y="492784"/>
                  </a:lnTo>
                  <a:lnTo>
                    <a:pt x="323482" y="495413"/>
                  </a:lnTo>
                  <a:lnTo>
                    <a:pt x="324911" y="500270"/>
                  </a:lnTo>
                  <a:lnTo>
                    <a:pt x="324787" y="505518"/>
                  </a:lnTo>
                  <a:lnTo>
                    <a:pt x="323806" y="510748"/>
                  </a:lnTo>
                  <a:lnTo>
                    <a:pt x="322673" y="515386"/>
                  </a:lnTo>
                  <a:lnTo>
                    <a:pt x="320644" y="521597"/>
                  </a:lnTo>
                  <a:lnTo>
                    <a:pt x="322978" y="526512"/>
                  </a:lnTo>
                  <a:lnTo>
                    <a:pt x="327454" y="524826"/>
                  </a:lnTo>
                  <a:lnTo>
                    <a:pt x="332626" y="526407"/>
                  </a:lnTo>
                  <a:lnTo>
                    <a:pt x="332950" y="531426"/>
                  </a:lnTo>
                  <a:lnTo>
                    <a:pt x="336284" y="536637"/>
                  </a:lnTo>
                  <a:lnTo>
                    <a:pt x="335370" y="541704"/>
                  </a:lnTo>
                  <a:lnTo>
                    <a:pt x="335074" y="546524"/>
                  </a:lnTo>
                  <a:lnTo>
                    <a:pt x="334770" y="551286"/>
                  </a:lnTo>
                  <a:lnTo>
                    <a:pt x="330960" y="554820"/>
                  </a:lnTo>
                  <a:lnTo>
                    <a:pt x="326835" y="557563"/>
                  </a:lnTo>
                  <a:lnTo>
                    <a:pt x="322006" y="560106"/>
                  </a:lnTo>
                  <a:lnTo>
                    <a:pt x="317349" y="561859"/>
                  </a:lnTo>
                  <a:lnTo>
                    <a:pt x="314100" y="565497"/>
                  </a:lnTo>
                  <a:lnTo>
                    <a:pt x="309357" y="568498"/>
                  </a:lnTo>
                  <a:lnTo>
                    <a:pt x="305318" y="571917"/>
                  </a:lnTo>
                  <a:lnTo>
                    <a:pt x="301089" y="574298"/>
                  </a:lnTo>
                  <a:lnTo>
                    <a:pt x="299184" y="578794"/>
                  </a:lnTo>
                  <a:lnTo>
                    <a:pt x="295307" y="582595"/>
                  </a:lnTo>
                  <a:lnTo>
                    <a:pt x="292269" y="586738"/>
                  </a:lnTo>
                  <a:lnTo>
                    <a:pt x="288878" y="590358"/>
                  </a:lnTo>
                  <a:lnTo>
                    <a:pt x="285659" y="595406"/>
                  </a:lnTo>
                  <a:lnTo>
                    <a:pt x="281220" y="600054"/>
                  </a:lnTo>
                  <a:lnTo>
                    <a:pt x="277200" y="603359"/>
                  </a:lnTo>
                  <a:lnTo>
                    <a:pt x="274724" y="607855"/>
                  </a:lnTo>
                  <a:lnTo>
                    <a:pt x="271066" y="610989"/>
                  </a:lnTo>
                  <a:lnTo>
                    <a:pt x="275600" y="612560"/>
                  </a:lnTo>
                  <a:lnTo>
                    <a:pt x="279620" y="609236"/>
                  </a:lnTo>
                  <a:lnTo>
                    <a:pt x="284354" y="610017"/>
                  </a:lnTo>
                  <a:lnTo>
                    <a:pt x="288088" y="613723"/>
                  </a:lnTo>
                  <a:lnTo>
                    <a:pt x="291726" y="617399"/>
                  </a:lnTo>
                  <a:lnTo>
                    <a:pt x="294784" y="621124"/>
                  </a:lnTo>
                  <a:lnTo>
                    <a:pt x="297098" y="628134"/>
                  </a:lnTo>
                  <a:lnTo>
                    <a:pt x="301765" y="626400"/>
                  </a:lnTo>
                  <a:lnTo>
                    <a:pt x="306776" y="626514"/>
                  </a:lnTo>
                  <a:lnTo>
                    <a:pt x="309671" y="630772"/>
                  </a:lnTo>
                  <a:lnTo>
                    <a:pt x="314091" y="632811"/>
                  </a:lnTo>
                  <a:lnTo>
                    <a:pt x="319253" y="635573"/>
                  </a:lnTo>
                  <a:lnTo>
                    <a:pt x="322825" y="638935"/>
                  </a:lnTo>
                  <a:lnTo>
                    <a:pt x="328874" y="644926"/>
                  </a:lnTo>
                  <a:lnTo>
                    <a:pt x="334884" y="648060"/>
                  </a:lnTo>
                  <a:lnTo>
                    <a:pt x="336408" y="653109"/>
                  </a:lnTo>
                  <a:lnTo>
                    <a:pt x="340465" y="657671"/>
                  </a:lnTo>
                  <a:lnTo>
                    <a:pt x="345637" y="660700"/>
                  </a:lnTo>
                  <a:lnTo>
                    <a:pt x="341771" y="664186"/>
                  </a:lnTo>
                  <a:lnTo>
                    <a:pt x="338313" y="668825"/>
                  </a:lnTo>
                  <a:lnTo>
                    <a:pt x="338227" y="677540"/>
                  </a:lnTo>
                  <a:close/>
                  <a:moveTo>
                    <a:pt x="490256" y="133091"/>
                  </a:moveTo>
                  <a:lnTo>
                    <a:pt x="494161" y="127100"/>
                  </a:lnTo>
                  <a:lnTo>
                    <a:pt x="489494" y="129643"/>
                  </a:lnTo>
                  <a:close/>
                  <a:moveTo>
                    <a:pt x="486027" y="137320"/>
                  </a:moveTo>
                  <a:lnTo>
                    <a:pt x="487874" y="132357"/>
                  </a:lnTo>
                  <a:lnTo>
                    <a:pt x="485141" y="136339"/>
                  </a:lnTo>
                  <a:close/>
                  <a:moveTo>
                    <a:pt x="495961" y="479973"/>
                  </a:moveTo>
                  <a:lnTo>
                    <a:pt x="502905" y="479134"/>
                  </a:lnTo>
                  <a:lnTo>
                    <a:pt x="497476" y="478715"/>
                  </a:lnTo>
                  <a:close/>
                </a:path>
              </a:pathLst>
            </a:custGeom>
            <a:solidFill>
              <a:schemeClr val="bg1"/>
            </a:solidFill>
            <a:ln w="0" cap="flat">
              <a:solidFill>
                <a:schemeClr val="bg1"/>
              </a:solidFill>
              <a:prstDash val="solid"/>
              <a:miter/>
            </a:ln>
          </p:spPr>
          <p:txBody>
            <a:bodyPr rtlCol="0" anchor="ctr"/>
            <a:lstStyle/>
            <a:p>
              <a:endParaRPr lang="de-DE"/>
            </a:p>
          </p:txBody>
        </p:sp>
        <p:sp>
          <p:nvSpPr>
            <p:cNvPr id="169" name="Freihandform: Form 168">
              <a:extLst>
                <a:ext uri="{FF2B5EF4-FFF2-40B4-BE49-F238E27FC236}">
                  <a16:creationId xmlns:a16="http://schemas.microsoft.com/office/drawing/2014/main" id="{1F4CB203-CD1C-83FB-9BE1-261A669AF108}"/>
                </a:ext>
              </a:extLst>
            </p:cNvPr>
            <p:cNvSpPr/>
            <p:nvPr/>
          </p:nvSpPr>
          <p:spPr>
            <a:xfrm>
              <a:off x="9520159" y="4315835"/>
              <a:ext cx="65836" cy="35728"/>
            </a:xfrm>
            <a:custGeom>
              <a:avLst/>
              <a:gdLst>
                <a:gd name="connsiteX0" fmla="*/ 16625 w 54444"/>
                <a:gd name="connsiteY0" fmla="*/ 29449 h 29546"/>
                <a:gd name="connsiteX1" fmla="*/ 23445 w 54444"/>
                <a:gd name="connsiteY1" fmla="*/ 28126 h 29546"/>
                <a:gd name="connsiteX2" fmla="*/ 29579 w 54444"/>
                <a:gd name="connsiteY2" fmla="*/ 27573 h 29546"/>
                <a:gd name="connsiteX3" fmla="*/ 36780 w 54444"/>
                <a:gd name="connsiteY3" fmla="*/ 27811 h 29546"/>
                <a:gd name="connsiteX4" fmla="*/ 41723 w 54444"/>
                <a:gd name="connsiteY4" fmla="*/ 27868 h 29546"/>
                <a:gd name="connsiteX5" fmla="*/ 46609 w 54444"/>
                <a:gd name="connsiteY5" fmla="*/ 27507 h 29546"/>
                <a:gd name="connsiteX6" fmla="*/ 50953 w 54444"/>
                <a:gd name="connsiteY6" fmla="*/ 25516 h 29546"/>
                <a:gd name="connsiteX7" fmla="*/ 53982 w 54444"/>
                <a:gd name="connsiteY7" fmla="*/ 21325 h 29546"/>
                <a:gd name="connsiteX8" fmla="*/ 54287 w 54444"/>
                <a:gd name="connsiteY8" fmla="*/ 16448 h 29546"/>
                <a:gd name="connsiteX9" fmla="*/ 49648 w 54444"/>
                <a:gd name="connsiteY9" fmla="*/ 15248 h 29546"/>
                <a:gd name="connsiteX10" fmla="*/ 46619 w 54444"/>
                <a:gd name="connsiteY10" fmla="*/ 11285 h 29546"/>
                <a:gd name="connsiteX11" fmla="*/ 48143 w 54444"/>
                <a:gd name="connsiteY11" fmla="*/ 6751 h 29546"/>
                <a:gd name="connsiteX12" fmla="*/ 43685 w 54444"/>
                <a:gd name="connsiteY12" fmla="*/ 4856 h 29546"/>
                <a:gd name="connsiteX13" fmla="*/ 38894 w 54444"/>
                <a:gd name="connsiteY13" fmla="*/ 5713 h 29546"/>
                <a:gd name="connsiteX14" fmla="*/ 34132 w 54444"/>
                <a:gd name="connsiteY14" fmla="*/ 4437 h 29546"/>
                <a:gd name="connsiteX15" fmla="*/ 27950 w 54444"/>
                <a:gd name="connsiteY15" fmla="*/ 4008 h 29546"/>
                <a:gd name="connsiteX16" fmla="*/ 24264 w 54444"/>
                <a:gd name="connsiteY16" fmla="*/ -78 h 29546"/>
                <a:gd name="connsiteX17" fmla="*/ 19301 w 54444"/>
                <a:gd name="connsiteY17" fmla="*/ -97 h 29546"/>
                <a:gd name="connsiteX18" fmla="*/ 14720 w 54444"/>
                <a:gd name="connsiteY18" fmla="*/ 2332 h 29546"/>
                <a:gd name="connsiteX19" fmla="*/ 9995 w 54444"/>
                <a:gd name="connsiteY19" fmla="*/ 5618 h 29546"/>
                <a:gd name="connsiteX20" fmla="*/ 7347 w 54444"/>
                <a:gd name="connsiteY20" fmla="*/ 9752 h 29546"/>
                <a:gd name="connsiteX21" fmla="*/ 4062 w 54444"/>
                <a:gd name="connsiteY21" fmla="*/ 13305 h 29546"/>
                <a:gd name="connsiteX22" fmla="*/ 3671 w 54444"/>
                <a:gd name="connsiteY22" fmla="*/ 18153 h 29546"/>
                <a:gd name="connsiteX23" fmla="*/ -158 w 54444"/>
                <a:gd name="connsiteY23" fmla="*/ 21001 h 29546"/>
                <a:gd name="connsiteX24" fmla="*/ 3071 w 54444"/>
                <a:gd name="connsiteY24" fmla="*/ 24725 h 29546"/>
                <a:gd name="connsiteX25" fmla="*/ 7786 w 54444"/>
                <a:gd name="connsiteY25" fmla="*/ 27211 h 29546"/>
                <a:gd name="connsiteX26" fmla="*/ 13034 w 54444"/>
                <a:gd name="connsiteY26" fmla="*/ 27297 h 2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444" h="29546">
                  <a:moveTo>
                    <a:pt x="16625" y="29449"/>
                  </a:moveTo>
                  <a:lnTo>
                    <a:pt x="23445" y="28126"/>
                  </a:lnTo>
                  <a:lnTo>
                    <a:pt x="29579" y="27573"/>
                  </a:lnTo>
                  <a:lnTo>
                    <a:pt x="36780" y="27811"/>
                  </a:lnTo>
                  <a:lnTo>
                    <a:pt x="41723" y="27868"/>
                  </a:lnTo>
                  <a:lnTo>
                    <a:pt x="46609" y="27507"/>
                  </a:lnTo>
                  <a:lnTo>
                    <a:pt x="50953" y="25516"/>
                  </a:lnTo>
                  <a:lnTo>
                    <a:pt x="53982" y="21325"/>
                  </a:lnTo>
                  <a:lnTo>
                    <a:pt x="54287" y="16448"/>
                  </a:lnTo>
                  <a:lnTo>
                    <a:pt x="49648" y="15248"/>
                  </a:lnTo>
                  <a:lnTo>
                    <a:pt x="46619" y="11285"/>
                  </a:lnTo>
                  <a:lnTo>
                    <a:pt x="48143" y="6751"/>
                  </a:lnTo>
                  <a:lnTo>
                    <a:pt x="43685" y="4856"/>
                  </a:lnTo>
                  <a:lnTo>
                    <a:pt x="38894" y="5713"/>
                  </a:lnTo>
                  <a:lnTo>
                    <a:pt x="34132" y="4437"/>
                  </a:lnTo>
                  <a:lnTo>
                    <a:pt x="27950" y="4008"/>
                  </a:lnTo>
                  <a:lnTo>
                    <a:pt x="24264" y="-78"/>
                  </a:lnTo>
                  <a:lnTo>
                    <a:pt x="19301" y="-97"/>
                  </a:lnTo>
                  <a:lnTo>
                    <a:pt x="14720" y="2332"/>
                  </a:lnTo>
                  <a:lnTo>
                    <a:pt x="9995" y="5618"/>
                  </a:lnTo>
                  <a:lnTo>
                    <a:pt x="7347" y="9752"/>
                  </a:lnTo>
                  <a:lnTo>
                    <a:pt x="4062" y="13305"/>
                  </a:lnTo>
                  <a:lnTo>
                    <a:pt x="3671" y="18153"/>
                  </a:lnTo>
                  <a:lnTo>
                    <a:pt x="-158" y="21001"/>
                  </a:lnTo>
                  <a:lnTo>
                    <a:pt x="3071" y="24725"/>
                  </a:lnTo>
                  <a:lnTo>
                    <a:pt x="7786" y="27211"/>
                  </a:lnTo>
                  <a:lnTo>
                    <a:pt x="13034" y="27297"/>
                  </a:lnTo>
                  <a:close/>
                </a:path>
              </a:pathLst>
            </a:custGeom>
            <a:solidFill>
              <a:srgbClr val="768EEB"/>
            </a:solidFill>
            <a:ln w="0" cap="flat">
              <a:solidFill>
                <a:srgbClr val="768EEB"/>
              </a:solidFill>
              <a:prstDash val="solid"/>
              <a:miter/>
            </a:ln>
          </p:spPr>
          <p:txBody>
            <a:bodyPr rtlCol="0" anchor="ctr"/>
            <a:lstStyle/>
            <a:p>
              <a:endParaRPr lang="de-DE"/>
            </a:p>
          </p:txBody>
        </p:sp>
        <p:sp>
          <p:nvSpPr>
            <p:cNvPr id="170" name="Freihandform: Form 169">
              <a:extLst>
                <a:ext uri="{FF2B5EF4-FFF2-40B4-BE49-F238E27FC236}">
                  <a16:creationId xmlns:a16="http://schemas.microsoft.com/office/drawing/2014/main" id="{DF26EC42-4039-386F-C6D9-03E92758405B}"/>
                </a:ext>
              </a:extLst>
            </p:cNvPr>
            <p:cNvSpPr/>
            <p:nvPr/>
          </p:nvSpPr>
          <p:spPr>
            <a:xfrm>
              <a:off x="8192170" y="3919639"/>
              <a:ext cx="124739" cy="79634"/>
            </a:xfrm>
            <a:custGeom>
              <a:avLst/>
              <a:gdLst>
                <a:gd name="connsiteX0" fmla="*/ 48172 w 103155"/>
                <a:gd name="connsiteY0" fmla="*/ 65759 h 65855"/>
                <a:gd name="connsiteX1" fmla="*/ 52667 w 103155"/>
                <a:gd name="connsiteY1" fmla="*/ 63921 h 65855"/>
                <a:gd name="connsiteX2" fmla="*/ 57830 w 103155"/>
                <a:gd name="connsiteY2" fmla="*/ 63721 h 65855"/>
                <a:gd name="connsiteX3" fmla="*/ 62840 w 103155"/>
                <a:gd name="connsiteY3" fmla="*/ 61387 h 65855"/>
                <a:gd name="connsiteX4" fmla="*/ 61002 w 103155"/>
                <a:gd name="connsiteY4" fmla="*/ 56339 h 65855"/>
                <a:gd name="connsiteX5" fmla="*/ 65850 w 103155"/>
                <a:gd name="connsiteY5" fmla="*/ 55186 h 65855"/>
                <a:gd name="connsiteX6" fmla="*/ 69384 w 103155"/>
                <a:gd name="connsiteY6" fmla="*/ 51519 h 65855"/>
                <a:gd name="connsiteX7" fmla="*/ 73956 w 103155"/>
                <a:gd name="connsiteY7" fmla="*/ 49519 h 65855"/>
                <a:gd name="connsiteX8" fmla="*/ 77947 w 103155"/>
                <a:gd name="connsiteY8" fmla="*/ 46900 h 65855"/>
                <a:gd name="connsiteX9" fmla="*/ 82633 w 103155"/>
                <a:gd name="connsiteY9" fmla="*/ 47804 h 65855"/>
                <a:gd name="connsiteX10" fmla="*/ 86881 w 103155"/>
                <a:gd name="connsiteY10" fmla="*/ 49976 h 65855"/>
                <a:gd name="connsiteX11" fmla="*/ 91634 w 103155"/>
                <a:gd name="connsiteY11" fmla="*/ 49452 h 65855"/>
                <a:gd name="connsiteX12" fmla="*/ 90282 w 103155"/>
                <a:gd name="connsiteY12" fmla="*/ 44671 h 65855"/>
                <a:gd name="connsiteX13" fmla="*/ 88215 w 103155"/>
                <a:gd name="connsiteY13" fmla="*/ 39746 h 65855"/>
                <a:gd name="connsiteX14" fmla="*/ 86938 w 103155"/>
                <a:gd name="connsiteY14" fmla="*/ 35041 h 65855"/>
                <a:gd name="connsiteX15" fmla="*/ 91368 w 103155"/>
                <a:gd name="connsiteY15" fmla="*/ 33164 h 65855"/>
                <a:gd name="connsiteX16" fmla="*/ 91301 w 103155"/>
                <a:gd name="connsiteY16" fmla="*/ 28335 h 65855"/>
                <a:gd name="connsiteX17" fmla="*/ 92129 w 103155"/>
                <a:gd name="connsiteY17" fmla="*/ 22687 h 65855"/>
                <a:gd name="connsiteX18" fmla="*/ 94397 w 103155"/>
                <a:gd name="connsiteY18" fmla="*/ 18125 h 65855"/>
                <a:gd name="connsiteX19" fmla="*/ 99445 w 103155"/>
                <a:gd name="connsiteY19" fmla="*/ 17258 h 65855"/>
                <a:gd name="connsiteX20" fmla="*/ 102997 w 103155"/>
                <a:gd name="connsiteY20" fmla="*/ 13867 h 65855"/>
                <a:gd name="connsiteX21" fmla="*/ 100407 w 103155"/>
                <a:gd name="connsiteY21" fmla="*/ 9733 h 65855"/>
                <a:gd name="connsiteX22" fmla="*/ 95082 w 103155"/>
                <a:gd name="connsiteY22" fmla="*/ 8342 h 65855"/>
                <a:gd name="connsiteX23" fmla="*/ 92092 w 103155"/>
                <a:gd name="connsiteY23" fmla="*/ 3970 h 65855"/>
                <a:gd name="connsiteX24" fmla="*/ 87110 w 103155"/>
                <a:gd name="connsiteY24" fmla="*/ 2542 h 65855"/>
                <a:gd name="connsiteX25" fmla="*/ 81300 w 103155"/>
                <a:gd name="connsiteY25" fmla="*/ 1894 h 65855"/>
                <a:gd name="connsiteX26" fmla="*/ 76280 w 103155"/>
                <a:gd name="connsiteY26" fmla="*/ 599 h 65855"/>
                <a:gd name="connsiteX27" fmla="*/ 71499 w 103155"/>
                <a:gd name="connsiteY27" fmla="*/ 1780 h 65855"/>
                <a:gd name="connsiteX28" fmla="*/ 66393 w 103155"/>
                <a:gd name="connsiteY28" fmla="*/ 2903 h 65855"/>
                <a:gd name="connsiteX29" fmla="*/ 61335 w 103155"/>
                <a:gd name="connsiteY29" fmla="*/ 4799 h 65855"/>
                <a:gd name="connsiteX30" fmla="*/ 58087 w 103155"/>
                <a:gd name="connsiteY30" fmla="*/ 8342 h 65855"/>
                <a:gd name="connsiteX31" fmla="*/ 52877 w 103155"/>
                <a:gd name="connsiteY31" fmla="*/ 11752 h 65855"/>
                <a:gd name="connsiteX32" fmla="*/ 48067 w 103155"/>
                <a:gd name="connsiteY32" fmla="*/ 11485 h 65855"/>
                <a:gd name="connsiteX33" fmla="*/ 42895 w 103155"/>
                <a:gd name="connsiteY33" fmla="*/ 9933 h 65855"/>
                <a:gd name="connsiteX34" fmla="*/ 37447 w 103155"/>
                <a:gd name="connsiteY34" fmla="*/ 9781 h 65855"/>
                <a:gd name="connsiteX35" fmla="*/ 32637 w 103155"/>
                <a:gd name="connsiteY35" fmla="*/ 10542 h 65855"/>
                <a:gd name="connsiteX36" fmla="*/ 26664 w 103155"/>
                <a:gd name="connsiteY36" fmla="*/ 9457 h 65855"/>
                <a:gd name="connsiteX37" fmla="*/ 21769 w 103155"/>
                <a:gd name="connsiteY37" fmla="*/ 8066 h 65855"/>
                <a:gd name="connsiteX38" fmla="*/ 15958 w 103155"/>
                <a:gd name="connsiteY38" fmla="*/ 6999 h 65855"/>
                <a:gd name="connsiteX39" fmla="*/ 10195 w 103155"/>
                <a:gd name="connsiteY39" fmla="*/ 8057 h 65855"/>
                <a:gd name="connsiteX40" fmla="*/ 11081 w 103155"/>
                <a:gd name="connsiteY40" fmla="*/ 2303 h 65855"/>
                <a:gd name="connsiteX41" fmla="*/ 6928 w 103155"/>
                <a:gd name="connsiteY41" fmla="*/ -97 h 65855"/>
                <a:gd name="connsiteX42" fmla="*/ 2633 w 103155"/>
                <a:gd name="connsiteY42" fmla="*/ 2427 h 65855"/>
                <a:gd name="connsiteX43" fmla="*/ 61 w 103155"/>
                <a:gd name="connsiteY43" fmla="*/ 7123 h 65855"/>
                <a:gd name="connsiteX44" fmla="*/ 1947 w 103155"/>
                <a:gd name="connsiteY44" fmla="*/ 12933 h 65855"/>
                <a:gd name="connsiteX45" fmla="*/ 5024 w 103155"/>
                <a:gd name="connsiteY45" fmla="*/ 17477 h 65855"/>
                <a:gd name="connsiteX46" fmla="*/ 8605 w 103155"/>
                <a:gd name="connsiteY46" fmla="*/ 21287 h 65855"/>
                <a:gd name="connsiteX47" fmla="*/ 7833 w 103155"/>
                <a:gd name="connsiteY47" fmla="*/ 26316 h 65855"/>
                <a:gd name="connsiteX48" fmla="*/ 3442 w 103155"/>
                <a:gd name="connsiteY48" fmla="*/ 28859 h 65855"/>
                <a:gd name="connsiteX49" fmla="*/ 1366 w 103155"/>
                <a:gd name="connsiteY49" fmla="*/ 33422 h 65855"/>
                <a:gd name="connsiteX50" fmla="*/ 3033 w 103155"/>
                <a:gd name="connsiteY50" fmla="*/ 38127 h 65855"/>
                <a:gd name="connsiteX51" fmla="*/ -158 w 103155"/>
                <a:gd name="connsiteY51" fmla="*/ 41689 h 65855"/>
                <a:gd name="connsiteX52" fmla="*/ 3785 w 103155"/>
                <a:gd name="connsiteY52" fmla="*/ 46671 h 65855"/>
                <a:gd name="connsiteX53" fmla="*/ 8310 w 103155"/>
                <a:gd name="connsiteY53" fmla="*/ 49376 h 65855"/>
                <a:gd name="connsiteX54" fmla="*/ 9834 w 103155"/>
                <a:gd name="connsiteY54" fmla="*/ 53967 h 65855"/>
                <a:gd name="connsiteX55" fmla="*/ 9843 w 103155"/>
                <a:gd name="connsiteY55" fmla="*/ 59568 h 65855"/>
                <a:gd name="connsiteX56" fmla="*/ 12072 w 103155"/>
                <a:gd name="connsiteY56" fmla="*/ 63978 h 65855"/>
                <a:gd name="connsiteX57" fmla="*/ 16949 w 103155"/>
                <a:gd name="connsiteY57" fmla="*/ 62130 h 65855"/>
                <a:gd name="connsiteX58" fmla="*/ 22406 w 103155"/>
                <a:gd name="connsiteY58" fmla="*/ 61968 h 65855"/>
                <a:gd name="connsiteX59" fmla="*/ 27150 w 103155"/>
                <a:gd name="connsiteY59" fmla="*/ 60654 h 65855"/>
                <a:gd name="connsiteX60" fmla="*/ 31874 w 103155"/>
                <a:gd name="connsiteY60" fmla="*/ 59092 h 65855"/>
                <a:gd name="connsiteX61" fmla="*/ 36704 w 103155"/>
                <a:gd name="connsiteY61" fmla="*/ 60654 h 65855"/>
                <a:gd name="connsiteX62" fmla="*/ 41447 w 103155"/>
                <a:gd name="connsiteY62" fmla="*/ 62311 h 65855"/>
                <a:gd name="connsiteX63" fmla="*/ 46400 w 103155"/>
                <a:gd name="connsiteY63" fmla="*/ 64178 h 6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3155" h="65855">
                  <a:moveTo>
                    <a:pt x="48172" y="65759"/>
                  </a:moveTo>
                  <a:lnTo>
                    <a:pt x="52667" y="63921"/>
                  </a:lnTo>
                  <a:lnTo>
                    <a:pt x="57830" y="63721"/>
                  </a:lnTo>
                  <a:lnTo>
                    <a:pt x="62840" y="61387"/>
                  </a:lnTo>
                  <a:lnTo>
                    <a:pt x="61002" y="56339"/>
                  </a:lnTo>
                  <a:lnTo>
                    <a:pt x="65850" y="55186"/>
                  </a:lnTo>
                  <a:lnTo>
                    <a:pt x="69384" y="51519"/>
                  </a:lnTo>
                  <a:lnTo>
                    <a:pt x="73956" y="49519"/>
                  </a:lnTo>
                  <a:lnTo>
                    <a:pt x="77947" y="46900"/>
                  </a:lnTo>
                  <a:lnTo>
                    <a:pt x="82633" y="47804"/>
                  </a:lnTo>
                  <a:lnTo>
                    <a:pt x="86881" y="49976"/>
                  </a:lnTo>
                  <a:lnTo>
                    <a:pt x="91634" y="49452"/>
                  </a:lnTo>
                  <a:lnTo>
                    <a:pt x="90282" y="44671"/>
                  </a:lnTo>
                  <a:lnTo>
                    <a:pt x="88215" y="39746"/>
                  </a:lnTo>
                  <a:lnTo>
                    <a:pt x="86938" y="35041"/>
                  </a:lnTo>
                  <a:lnTo>
                    <a:pt x="91368" y="33164"/>
                  </a:lnTo>
                  <a:lnTo>
                    <a:pt x="91301" y="28335"/>
                  </a:lnTo>
                  <a:lnTo>
                    <a:pt x="92129" y="22687"/>
                  </a:lnTo>
                  <a:lnTo>
                    <a:pt x="94397" y="18125"/>
                  </a:lnTo>
                  <a:lnTo>
                    <a:pt x="99445" y="17258"/>
                  </a:lnTo>
                  <a:lnTo>
                    <a:pt x="102997" y="13867"/>
                  </a:lnTo>
                  <a:lnTo>
                    <a:pt x="100407" y="9733"/>
                  </a:lnTo>
                  <a:lnTo>
                    <a:pt x="95082" y="8342"/>
                  </a:lnTo>
                  <a:lnTo>
                    <a:pt x="92092" y="3970"/>
                  </a:lnTo>
                  <a:lnTo>
                    <a:pt x="87110" y="2542"/>
                  </a:lnTo>
                  <a:lnTo>
                    <a:pt x="81300" y="1894"/>
                  </a:lnTo>
                  <a:lnTo>
                    <a:pt x="76280" y="599"/>
                  </a:lnTo>
                  <a:lnTo>
                    <a:pt x="71499" y="1780"/>
                  </a:lnTo>
                  <a:lnTo>
                    <a:pt x="66393" y="2903"/>
                  </a:lnTo>
                  <a:lnTo>
                    <a:pt x="61335" y="4799"/>
                  </a:lnTo>
                  <a:lnTo>
                    <a:pt x="58087" y="8342"/>
                  </a:lnTo>
                  <a:lnTo>
                    <a:pt x="52877" y="11752"/>
                  </a:lnTo>
                  <a:lnTo>
                    <a:pt x="48067" y="11485"/>
                  </a:lnTo>
                  <a:lnTo>
                    <a:pt x="42895" y="9933"/>
                  </a:lnTo>
                  <a:lnTo>
                    <a:pt x="37447" y="9781"/>
                  </a:lnTo>
                  <a:lnTo>
                    <a:pt x="32637" y="10542"/>
                  </a:lnTo>
                  <a:lnTo>
                    <a:pt x="26664" y="9457"/>
                  </a:lnTo>
                  <a:lnTo>
                    <a:pt x="21769" y="8066"/>
                  </a:lnTo>
                  <a:lnTo>
                    <a:pt x="15958" y="6999"/>
                  </a:lnTo>
                  <a:lnTo>
                    <a:pt x="10195" y="8057"/>
                  </a:lnTo>
                  <a:lnTo>
                    <a:pt x="11081" y="2303"/>
                  </a:lnTo>
                  <a:lnTo>
                    <a:pt x="6928" y="-97"/>
                  </a:lnTo>
                  <a:lnTo>
                    <a:pt x="2633" y="2427"/>
                  </a:lnTo>
                  <a:lnTo>
                    <a:pt x="61" y="7123"/>
                  </a:lnTo>
                  <a:lnTo>
                    <a:pt x="1947" y="12933"/>
                  </a:lnTo>
                  <a:lnTo>
                    <a:pt x="5024" y="17477"/>
                  </a:lnTo>
                  <a:lnTo>
                    <a:pt x="8605" y="21287"/>
                  </a:lnTo>
                  <a:lnTo>
                    <a:pt x="7833" y="26316"/>
                  </a:lnTo>
                  <a:lnTo>
                    <a:pt x="3442" y="28859"/>
                  </a:lnTo>
                  <a:lnTo>
                    <a:pt x="1366" y="33422"/>
                  </a:lnTo>
                  <a:lnTo>
                    <a:pt x="3033" y="38127"/>
                  </a:lnTo>
                  <a:lnTo>
                    <a:pt x="-158" y="41689"/>
                  </a:lnTo>
                  <a:lnTo>
                    <a:pt x="3785" y="46671"/>
                  </a:lnTo>
                  <a:lnTo>
                    <a:pt x="8310" y="49376"/>
                  </a:lnTo>
                  <a:lnTo>
                    <a:pt x="9834" y="53967"/>
                  </a:lnTo>
                  <a:lnTo>
                    <a:pt x="9843" y="59568"/>
                  </a:lnTo>
                  <a:lnTo>
                    <a:pt x="12072" y="63978"/>
                  </a:lnTo>
                  <a:lnTo>
                    <a:pt x="16949" y="62130"/>
                  </a:lnTo>
                  <a:lnTo>
                    <a:pt x="22406" y="61968"/>
                  </a:lnTo>
                  <a:lnTo>
                    <a:pt x="27150" y="60654"/>
                  </a:lnTo>
                  <a:lnTo>
                    <a:pt x="31874" y="59092"/>
                  </a:lnTo>
                  <a:lnTo>
                    <a:pt x="36704" y="60654"/>
                  </a:lnTo>
                  <a:lnTo>
                    <a:pt x="41447" y="62311"/>
                  </a:lnTo>
                  <a:lnTo>
                    <a:pt x="46400" y="64178"/>
                  </a:lnTo>
                  <a:close/>
                </a:path>
              </a:pathLst>
            </a:custGeom>
            <a:solidFill>
              <a:srgbClr val="768EEB"/>
            </a:solidFill>
            <a:ln w="0" cap="flat">
              <a:solidFill>
                <a:srgbClr val="768EEB"/>
              </a:solidFill>
              <a:prstDash val="solid"/>
              <a:miter/>
            </a:ln>
          </p:spPr>
          <p:txBody>
            <a:bodyPr rtlCol="0" anchor="ctr"/>
            <a:lstStyle/>
            <a:p>
              <a:endParaRPr lang="de-DE"/>
            </a:p>
          </p:txBody>
        </p:sp>
        <p:sp>
          <p:nvSpPr>
            <p:cNvPr id="171" name="Freihandform: Form 170">
              <a:extLst>
                <a:ext uri="{FF2B5EF4-FFF2-40B4-BE49-F238E27FC236}">
                  <a16:creationId xmlns:a16="http://schemas.microsoft.com/office/drawing/2014/main" id="{318A12F6-EEF6-3691-F291-936387A7B2D8}"/>
                </a:ext>
              </a:extLst>
            </p:cNvPr>
            <p:cNvSpPr/>
            <p:nvPr/>
          </p:nvSpPr>
          <p:spPr>
            <a:xfrm>
              <a:off x="10030083" y="4805131"/>
              <a:ext cx="21170" cy="20639"/>
            </a:xfrm>
            <a:custGeom>
              <a:avLst/>
              <a:gdLst>
                <a:gd name="connsiteX0" fmla="*/ 17349 w 17507"/>
                <a:gd name="connsiteY0" fmla="*/ 12095 h 17068"/>
                <a:gd name="connsiteX1" fmla="*/ 16739 w 17507"/>
                <a:gd name="connsiteY1" fmla="*/ 7256 h 17068"/>
                <a:gd name="connsiteX2" fmla="*/ 15025 w 17507"/>
                <a:gd name="connsiteY2" fmla="*/ 2798 h 17068"/>
                <a:gd name="connsiteX3" fmla="*/ 12920 w 17507"/>
                <a:gd name="connsiteY3" fmla="*/ 7085 h 17068"/>
                <a:gd name="connsiteX4" fmla="*/ 15615 w 17507"/>
                <a:gd name="connsiteY4" fmla="*/ 11076 h 17068"/>
                <a:gd name="connsiteX5" fmla="*/ 5634 w 17507"/>
                <a:gd name="connsiteY5" fmla="*/ 16972 h 17068"/>
                <a:gd name="connsiteX6" fmla="*/ 9158 w 17507"/>
                <a:gd name="connsiteY6" fmla="*/ 13400 h 17068"/>
                <a:gd name="connsiteX7" fmla="*/ 8986 w 17507"/>
                <a:gd name="connsiteY7" fmla="*/ 8561 h 17068"/>
                <a:gd name="connsiteX8" fmla="*/ 10167 w 17507"/>
                <a:gd name="connsiteY8" fmla="*/ 3503 h 17068"/>
                <a:gd name="connsiteX9" fmla="*/ 13453 w 17507"/>
                <a:gd name="connsiteY9" fmla="*/ -97 h 17068"/>
                <a:gd name="connsiteX10" fmla="*/ 8852 w 17507"/>
                <a:gd name="connsiteY10" fmla="*/ 1179 h 17068"/>
                <a:gd name="connsiteX11" fmla="*/ 4881 w 17507"/>
                <a:gd name="connsiteY11" fmla="*/ 4646 h 17068"/>
                <a:gd name="connsiteX12" fmla="*/ -158 w 17507"/>
                <a:gd name="connsiteY12" fmla="*/ 7066 h 17068"/>
                <a:gd name="connsiteX13" fmla="*/ 833 w 17507"/>
                <a:gd name="connsiteY13" fmla="*/ 11752 h 17068"/>
                <a:gd name="connsiteX14" fmla="*/ 4433 w 17507"/>
                <a:gd name="connsiteY14" fmla="*/ 14886 h 1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7" h="17068">
                  <a:moveTo>
                    <a:pt x="17349" y="12095"/>
                  </a:moveTo>
                  <a:lnTo>
                    <a:pt x="16739" y="7256"/>
                  </a:lnTo>
                  <a:lnTo>
                    <a:pt x="15025" y="2798"/>
                  </a:lnTo>
                  <a:lnTo>
                    <a:pt x="12920" y="7085"/>
                  </a:lnTo>
                  <a:lnTo>
                    <a:pt x="15615" y="11076"/>
                  </a:lnTo>
                  <a:close/>
                  <a:moveTo>
                    <a:pt x="5634" y="16972"/>
                  </a:moveTo>
                  <a:lnTo>
                    <a:pt x="9158" y="13400"/>
                  </a:lnTo>
                  <a:lnTo>
                    <a:pt x="8986" y="8561"/>
                  </a:lnTo>
                  <a:lnTo>
                    <a:pt x="10167" y="3503"/>
                  </a:lnTo>
                  <a:lnTo>
                    <a:pt x="13453" y="-97"/>
                  </a:lnTo>
                  <a:lnTo>
                    <a:pt x="8852" y="1179"/>
                  </a:lnTo>
                  <a:lnTo>
                    <a:pt x="4881" y="4646"/>
                  </a:lnTo>
                  <a:lnTo>
                    <a:pt x="-158" y="7066"/>
                  </a:lnTo>
                  <a:lnTo>
                    <a:pt x="833" y="11752"/>
                  </a:lnTo>
                  <a:lnTo>
                    <a:pt x="4433" y="14886"/>
                  </a:lnTo>
                  <a:close/>
                </a:path>
              </a:pathLst>
            </a:custGeom>
            <a:solidFill>
              <a:srgbClr val="768EEB"/>
            </a:solidFill>
            <a:ln w="0" cap="flat">
              <a:solidFill>
                <a:srgbClr val="768EEB"/>
              </a:solidFill>
              <a:prstDash val="solid"/>
              <a:miter/>
            </a:ln>
          </p:spPr>
          <p:txBody>
            <a:bodyPr rtlCol="0" anchor="ctr"/>
            <a:lstStyle/>
            <a:p>
              <a:endParaRPr lang="de-DE"/>
            </a:p>
          </p:txBody>
        </p:sp>
        <p:sp>
          <p:nvSpPr>
            <p:cNvPr id="172" name="Freihandform: Form 171">
              <a:extLst>
                <a:ext uri="{FF2B5EF4-FFF2-40B4-BE49-F238E27FC236}">
                  <a16:creationId xmlns:a16="http://schemas.microsoft.com/office/drawing/2014/main" id="{5962573C-248B-5B11-7970-B91169354E20}"/>
                </a:ext>
              </a:extLst>
            </p:cNvPr>
            <p:cNvSpPr/>
            <p:nvPr/>
          </p:nvSpPr>
          <p:spPr>
            <a:xfrm>
              <a:off x="8325653" y="4953528"/>
              <a:ext cx="35866" cy="41809"/>
            </a:xfrm>
            <a:custGeom>
              <a:avLst/>
              <a:gdLst>
                <a:gd name="connsiteX0" fmla="*/ 11634 w 29660"/>
                <a:gd name="connsiteY0" fmla="*/ 34479 h 34575"/>
                <a:gd name="connsiteX1" fmla="*/ 15492 w 29660"/>
                <a:gd name="connsiteY1" fmla="*/ 31612 h 34575"/>
                <a:gd name="connsiteX2" fmla="*/ 18759 w 29660"/>
                <a:gd name="connsiteY2" fmla="*/ 28088 h 34575"/>
                <a:gd name="connsiteX3" fmla="*/ 20911 w 29660"/>
                <a:gd name="connsiteY3" fmla="*/ 23839 h 34575"/>
                <a:gd name="connsiteX4" fmla="*/ 23083 w 29660"/>
                <a:gd name="connsiteY4" fmla="*/ 19534 h 34575"/>
                <a:gd name="connsiteX5" fmla="*/ 26293 w 29660"/>
                <a:gd name="connsiteY5" fmla="*/ 15953 h 34575"/>
                <a:gd name="connsiteX6" fmla="*/ 29503 w 29660"/>
                <a:gd name="connsiteY6" fmla="*/ 12028 h 34575"/>
                <a:gd name="connsiteX7" fmla="*/ 25617 w 29660"/>
                <a:gd name="connsiteY7" fmla="*/ 8866 h 34575"/>
                <a:gd name="connsiteX8" fmla="*/ 23045 w 29660"/>
                <a:gd name="connsiteY8" fmla="*/ 4809 h 34575"/>
                <a:gd name="connsiteX9" fmla="*/ 24121 w 29660"/>
                <a:gd name="connsiteY9" fmla="*/ 27 h 34575"/>
                <a:gd name="connsiteX10" fmla="*/ 19235 w 29660"/>
                <a:gd name="connsiteY10" fmla="*/ -97 h 34575"/>
                <a:gd name="connsiteX11" fmla="*/ 14758 w 29660"/>
                <a:gd name="connsiteY11" fmla="*/ 1818 h 34575"/>
                <a:gd name="connsiteX12" fmla="*/ 13053 w 29660"/>
                <a:gd name="connsiteY12" fmla="*/ 6294 h 34575"/>
                <a:gd name="connsiteX13" fmla="*/ 8138 w 29660"/>
                <a:gd name="connsiteY13" fmla="*/ 7114 h 34575"/>
                <a:gd name="connsiteX14" fmla="*/ 4348 w 29660"/>
                <a:gd name="connsiteY14" fmla="*/ 4227 h 34575"/>
                <a:gd name="connsiteX15" fmla="*/ -158 w 29660"/>
                <a:gd name="connsiteY15" fmla="*/ 5885 h 34575"/>
                <a:gd name="connsiteX16" fmla="*/ 2166 w 29660"/>
                <a:gd name="connsiteY16" fmla="*/ 10057 h 34575"/>
                <a:gd name="connsiteX17" fmla="*/ 2928 w 29660"/>
                <a:gd name="connsiteY17" fmla="*/ 14962 h 34575"/>
                <a:gd name="connsiteX18" fmla="*/ 3319 w 29660"/>
                <a:gd name="connsiteY18" fmla="*/ 19820 h 34575"/>
                <a:gd name="connsiteX19" fmla="*/ 2995 w 29660"/>
                <a:gd name="connsiteY19" fmla="*/ 24773 h 34575"/>
                <a:gd name="connsiteX20" fmla="*/ 5633 w 29660"/>
                <a:gd name="connsiteY20" fmla="*/ 29145 h 34575"/>
                <a:gd name="connsiteX21" fmla="*/ 6386 w 29660"/>
                <a:gd name="connsiteY21" fmla="*/ 34088 h 34575"/>
                <a:gd name="connsiteX22" fmla="*/ 11196 w 29660"/>
                <a:gd name="connsiteY22" fmla="*/ 34365 h 3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60" h="34575">
                  <a:moveTo>
                    <a:pt x="11634" y="34479"/>
                  </a:moveTo>
                  <a:lnTo>
                    <a:pt x="15492" y="31612"/>
                  </a:lnTo>
                  <a:lnTo>
                    <a:pt x="18759" y="28088"/>
                  </a:lnTo>
                  <a:lnTo>
                    <a:pt x="20911" y="23839"/>
                  </a:lnTo>
                  <a:lnTo>
                    <a:pt x="23083" y="19534"/>
                  </a:lnTo>
                  <a:lnTo>
                    <a:pt x="26293" y="15953"/>
                  </a:lnTo>
                  <a:lnTo>
                    <a:pt x="29503" y="12028"/>
                  </a:lnTo>
                  <a:lnTo>
                    <a:pt x="25617" y="8866"/>
                  </a:lnTo>
                  <a:lnTo>
                    <a:pt x="23045" y="4809"/>
                  </a:lnTo>
                  <a:lnTo>
                    <a:pt x="24121" y="27"/>
                  </a:lnTo>
                  <a:lnTo>
                    <a:pt x="19235" y="-97"/>
                  </a:lnTo>
                  <a:lnTo>
                    <a:pt x="14758" y="1818"/>
                  </a:lnTo>
                  <a:lnTo>
                    <a:pt x="13053" y="6294"/>
                  </a:lnTo>
                  <a:lnTo>
                    <a:pt x="8138" y="7114"/>
                  </a:lnTo>
                  <a:lnTo>
                    <a:pt x="4348" y="4227"/>
                  </a:lnTo>
                  <a:lnTo>
                    <a:pt x="-158" y="5885"/>
                  </a:lnTo>
                  <a:lnTo>
                    <a:pt x="2166" y="10057"/>
                  </a:lnTo>
                  <a:lnTo>
                    <a:pt x="2928" y="14962"/>
                  </a:lnTo>
                  <a:lnTo>
                    <a:pt x="3319" y="19820"/>
                  </a:lnTo>
                  <a:lnTo>
                    <a:pt x="2995" y="24773"/>
                  </a:lnTo>
                  <a:lnTo>
                    <a:pt x="5633" y="29145"/>
                  </a:lnTo>
                  <a:lnTo>
                    <a:pt x="6386" y="34088"/>
                  </a:lnTo>
                  <a:lnTo>
                    <a:pt x="11196" y="34365"/>
                  </a:lnTo>
                  <a:close/>
                </a:path>
              </a:pathLst>
            </a:custGeom>
            <a:solidFill>
              <a:srgbClr val="768EEB"/>
            </a:solidFill>
            <a:ln w="0" cap="flat">
              <a:solidFill>
                <a:srgbClr val="768EEB"/>
              </a:solidFill>
              <a:prstDash val="solid"/>
              <a:miter/>
            </a:ln>
          </p:spPr>
          <p:txBody>
            <a:bodyPr rtlCol="0" anchor="ctr"/>
            <a:lstStyle/>
            <a:p>
              <a:endParaRPr lang="de-DE"/>
            </a:p>
          </p:txBody>
        </p:sp>
        <p:sp>
          <p:nvSpPr>
            <p:cNvPr id="173" name="Freihandform: Form 172">
              <a:extLst>
                <a:ext uri="{FF2B5EF4-FFF2-40B4-BE49-F238E27FC236}">
                  <a16:creationId xmlns:a16="http://schemas.microsoft.com/office/drawing/2014/main" id="{67D600C3-D03E-90A1-C32C-26A48F602B69}"/>
                </a:ext>
              </a:extLst>
            </p:cNvPr>
            <p:cNvSpPr/>
            <p:nvPr/>
          </p:nvSpPr>
          <p:spPr>
            <a:xfrm>
              <a:off x="7571490" y="4106576"/>
              <a:ext cx="413299" cy="412896"/>
            </a:xfrm>
            <a:custGeom>
              <a:avLst/>
              <a:gdLst>
                <a:gd name="connsiteX0" fmla="*/ 198743 w 341785"/>
                <a:gd name="connsiteY0" fmla="*/ 341355 h 341452"/>
                <a:gd name="connsiteX1" fmla="*/ 212754 w 341785"/>
                <a:gd name="connsiteY1" fmla="*/ 338450 h 341452"/>
                <a:gd name="connsiteX2" fmla="*/ 238243 w 341785"/>
                <a:gd name="connsiteY2" fmla="*/ 333202 h 341452"/>
                <a:gd name="connsiteX3" fmla="*/ 242234 w 341785"/>
                <a:gd name="connsiteY3" fmla="*/ 330297 h 341452"/>
                <a:gd name="connsiteX4" fmla="*/ 249673 w 341785"/>
                <a:gd name="connsiteY4" fmla="*/ 323686 h 341452"/>
                <a:gd name="connsiteX5" fmla="*/ 266580 w 341785"/>
                <a:gd name="connsiteY5" fmla="*/ 308389 h 341452"/>
                <a:gd name="connsiteX6" fmla="*/ 275419 w 341785"/>
                <a:gd name="connsiteY6" fmla="*/ 302646 h 341452"/>
                <a:gd name="connsiteX7" fmla="*/ 292012 w 341785"/>
                <a:gd name="connsiteY7" fmla="*/ 291768 h 341452"/>
                <a:gd name="connsiteX8" fmla="*/ 304556 w 341785"/>
                <a:gd name="connsiteY8" fmla="*/ 284062 h 341452"/>
                <a:gd name="connsiteX9" fmla="*/ 309852 w 341785"/>
                <a:gd name="connsiteY9" fmla="*/ 280643 h 341452"/>
                <a:gd name="connsiteX10" fmla="*/ 325159 w 341785"/>
                <a:gd name="connsiteY10" fmla="*/ 271127 h 341452"/>
                <a:gd name="connsiteX11" fmla="*/ 329274 w 341785"/>
                <a:gd name="connsiteY11" fmla="*/ 268317 h 341452"/>
                <a:gd name="connsiteX12" fmla="*/ 341628 w 341785"/>
                <a:gd name="connsiteY12" fmla="*/ 260621 h 341452"/>
                <a:gd name="connsiteX13" fmla="*/ 335131 w 341785"/>
                <a:gd name="connsiteY13" fmla="*/ 247096 h 341452"/>
                <a:gd name="connsiteX14" fmla="*/ 329274 w 341785"/>
                <a:gd name="connsiteY14" fmla="*/ 246162 h 341452"/>
                <a:gd name="connsiteX15" fmla="*/ 324835 w 341785"/>
                <a:gd name="connsiteY15" fmla="*/ 242990 h 341452"/>
                <a:gd name="connsiteX16" fmla="*/ 320272 w 341785"/>
                <a:gd name="connsiteY16" fmla="*/ 241495 h 341452"/>
                <a:gd name="connsiteX17" fmla="*/ 314500 w 341785"/>
                <a:gd name="connsiteY17" fmla="*/ 242152 h 341452"/>
                <a:gd name="connsiteX18" fmla="*/ 311128 w 341785"/>
                <a:gd name="connsiteY18" fmla="*/ 237657 h 341452"/>
                <a:gd name="connsiteX19" fmla="*/ 309128 w 341785"/>
                <a:gd name="connsiteY19" fmla="*/ 227150 h 341452"/>
                <a:gd name="connsiteX20" fmla="*/ 300946 w 341785"/>
                <a:gd name="connsiteY20" fmla="*/ 215349 h 341452"/>
                <a:gd name="connsiteX21" fmla="*/ 299593 w 341785"/>
                <a:gd name="connsiteY21" fmla="*/ 210739 h 341452"/>
                <a:gd name="connsiteX22" fmla="*/ 306337 w 341785"/>
                <a:gd name="connsiteY22" fmla="*/ 205815 h 341452"/>
                <a:gd name="connsiteX23" fmla="*/ 307366 w 341785"/>
                <a:gd name="connsiteY23" fmla="*/ 199480 h 341452"/>
                <a:gd name="connsiteX24" fmla="*/ 305585 w 341785"/>
                <a:gd name="connsiteY24" fmla="*/ 194146 h 341452"/>
                <a:gd name="connsiteX25" fmla="*/ 305461 w 341785"/>
                <a:gd name="connsiteY25" fmla="*/ 189117 h 341452"/>
                <a:gd name="connsiteX26" fmla="*/ 307337 w 341785"/>
                <a:gd name="connsiteY26" fmla="*/ 184278 h 341452"/>
                <a:gd name="connsiteX27" fmla="*/ 305833 w 341785"/>
                <a:gd name="connsiteY27" fmla="*/ 172915 h 341452"/>
                <a:gd name="connsiteX28" fmla="*/ 306985 w 341785"/>
                <a:gd name="connsiteY28" fmla="*/ 164009 h 341452"/>
                <a:gd name="connsiteX29" fmla="*/ 306470 w 341785"/>
                <a:gd name="connsiteY29" fmla="*/ 158942 h 341452"/>
                <a:gd name="connsiteX30" fmla="*/ 304956 w 341785"/>
                <a:gd name="connsiteY30" fmla="*/ 151417 h 341452"/>
                <a:gd name="connsiteX31" fmla="*/ 300965 w 341785"/>
                <a:gd name="connsiteY31" fmla="*/ 142350 h 341452"/>
                <a:gd name="connsiteX32" fmla="*/ 298527 w 341785"/>
                <a:gd name="connsiteY32" fmla="*/ 137663 h 341452"/>
                <a:gd name="connsiteX33" fmla="*/ 295146 w 341785"/>
                <a:gd name="connsiteY33" fmla="*/ 108183 h 341452"/>
                <a:gd name="connsiteX34" fmla="*/ 293317 w 341785"/>
                <a:gd name="connsiteY34" fmla="*/ 100230 h 341452"/>
                <a:gd name="connsiteX35" fmla="*/ 288754 w 341785"/>
                <a:gd name="connsiteY35" fmla="*/ 97268 h 341452"/>
                <a:gd name="connsiteX36" fmla="*/ 281420 w 341785"/>
                <a:gd name="connsiteY36" fmla="*/ 92048 h 341452"/>
                <a:gd name="connsiteX37" fmla="*/ 280858 w 341785"/>
                <a:gd name="connsiteY37" fmla="*/ 85752 h 341452"/>
                <a:gd name="connsiteX38" fmla="*/ 277438 w 341785"/>
                <a:gd name="connsiteY38" fmla="*/ 81285 h 341452"/>
                <a:gd name="connsiteX39" fmla="*/ 272743 w 341785"/>
                <a:gd name="connsiteY39" fmla="*/ 78560 h 341452"/>
                <a:gd name="connsiteX40" fmla="*/ 271162 w 341785"/>
                <a:gd name="connsiteY40" fmla="*/ 73874 h 341452"/>
                <a:gd name="connsiteX41" fmla="*/ 268847 w 341785"/>
                <a:gd name="connsiteY41" fmla="*/ 69445 h 341452"/>
                <a:gd name="connsiteX42" fmla="*/ 267609 w 341785"/>
                <a:gd name="connsiteY42" fmla="*/ 64330 h 341452"/>
                <a:gd name="connsiteX43" fmla="*/ 269037 w 341785"/>
                <a:gd name="connsiteY43" fmla="*/ 59720 h 341452"/>
                <a:gd name="connsiteX44" fmla="*/ 272952 w 341785"/>
                <a:gd name="connsiteY44" fmla="*/ 55862 h 341452"/>
                <a:gd name="connsiteX45" fmla="*/ 276705 w 341785"/>
                <a:gd name="connsiteY45" fmla="*/ 52500 h 341452"/>
                <a:gd name="connsiteX46" fmla="*/ 279896 w 341785"/>
                <a:gd name="connsiteY46" fmla="*/ 48576 h 341452"/>
                <a:gd name="connsiteX47" fmla="*/ 280667 w 341785"/>
                <a:gd name="connsiteY47" fmla="*/ 43242 h 341452"/>
                <a:gd name="connsiteX48" fmla="*/ 282506 w 341785"/>
                <a:gd name="connsiteY48" fmla="*/ 38756 h 341452"/>
                <a:gd name="connsiteX49" fmla="*/ 281363 w 341785"/>
                <a:gd name="connsiteY49" fmla="*/ 33002 h 341452"/>
                <a:gd name="connsiteX50" fmla="*/ 279887 w 341785"/>
                <a:gd name="connsiteY50" fmla="*/ 27554 h 341452"/>
                <a:gd name="connsiteX51" fmla="*/ 280439 w 341785"/>
                <a:gd name="connsiteY51" fmla="*/ 21220 h 341452"/>
                <a:gd name="connsiteX52" fmla="*/ 281401 w 341785"/>
                <a:gd name="connsiteY52" fmla="*/ 16172 h 341452"/>
                <a:gd name="connsiteX53" fmla="*/ 278086 w 341785"/>
                <a:gd name="connsiteY53" fmla="*/ 11828 h 341452"/>
                <a:gd name="connsiteX54" fmla="*/ 282429 w 341785"/>
                <a:gd name="connsiteY54" fmla="*/ 9285 h 341452"/>
                <a:gd name="connsiteX55" fmla="*/ 286592 w 341785"/>
                <a:gd name="connsiteY55" fmla="*/ 5266 h 341452"/>
                <a:gd name="connsiteX56" fmla="*/ 279296 w 341785"/>
                <a:gd name="connsiteY56" fmla="*/ 2484 h 341452"/>
                <a:gd name="connsiteX57" fmla="*/ 272971 w 341785"/>
                <a:gd name="connsiteY57" fmla="*/ 4742 h 341452"/>
                <a:gd name="connsiteX58" fmla="*/ 268209 w 341785"/>
                <a:gd name="connsiteY58" fmla="*/ 1656 h 341452"/>
                <a:gd name="connsiteX59" fmla="*/ 261970 w 341785"/>
                <a:gd name="connsiteY59" fmla="*/ -97 h 341452"/>
                <a:gd name="connsiteX60" fmla="*/ 256998 w 341785"/>
                <a:gd name="connsiteY60" fmla="*/ 3618 h 341452"/>
                <a:gd name="connsiteX61" fmla="*/ 251749 w 341785"/>
                <a:gd name="connsiteY61" fmla="*/ 1637 h 341452"/>
                <a:gd name="connsiteX62" fmla="*/ 246844 w 341785"/>
                <a:gd name="connsiteY62" fmla="*/ 932 h 341452"/>
                <a:gd name="connsiteX63" fmla="*/ 241081 w 341785"/>
                <a:gd name="connsiteY63" fmla="*/ 5132 h 341452"/>
                <a:gd name="connsiteX64" fmla="*/ 233604 w 341785"/>
                <a:gd name="connsiteY64" fmla="*/ 8409 h 341452"/>
                <a:gd name="connsiteX65" fmla="*/ 227299 w 341785"/>
                <a:gd name="connsiteY65" fmla="*/ 7552 h 341452"/>
                <a:gd name="connsiteX66" fmla="*/ 221908 w 341785"/>
                <a:gd name="connsiteY66" fmla="*/ 3646 h 341452"/>
                <a:gd name="connsiteX67" fmla="*/ 207630 w 341785"/>
                <a:gd name="connsiteY67" fmla="*/ 3075 h 341452"/>
                <a:gd name="connsiteX68" fmla="*/ 202162 w 341785"/>
                <a:gd name="connsiteY68" fmla="*/ 5542 h 341452"/>
                <a:gd name="connsiteX69" fmla="*/ 196657 w 341785"/>
                <a:gd name="connsiteY69" fmla="*/ 5304 h 341452"/>
                <a:gd name="connsiteX70" fmla="*/ 191133 w 341785"/>
                <a:gd name="connsiteY70" fmla="*/ 5570 h 341452"/>
                <a:gd name="connsiteX71" fmla="*/ 186256 w 341785"/>
                <a:gd name="connsiteY71" fmla="*/ 9733 h 341452"/>
                <a:gd name="connsiteX72" fmla="*/ 179379 w 341785"/>
                <a:gd name="connsiteY72" fmla="*/ 9523 h 341452"/>
                <a:gd name="connsiteX73" fmla="*/ 169768 w 341785"/>
                <a:gd name="connsiteY73" fmla="*/ 11057 h 341452"/>
                <a:gd name="connsiteX74" fmla="*/ 158681 w 341785"/>
                <a:gd name="connsiteY74" fmla="*/ 12914 h 341452"/>
                <a:gd name="connsiteX75" fmla="*/ 149537 w 341785"/>
                <a:gd name="connsiteY75" fmla="*/ 17743 h 341452"/>
                <a:gd name="connsiteX76" fmla="*/ 145431 w 341785"/>
                <a:gd name="connsiteY76" fmla="*/ 21220 h 341452"/>
                <a:gd name="connsiteX77" fmla="*/ 142365 w 341785"/>
                <a:gd name="connsiteY77" fmla="*/ 25887 h 341452"/>
                <a:gd name="connsiteX78" fmla="*/ 137592 w 341785"/>
                <a:gd name="connsiteY78" fmla="*/ 23915 h 341452"/>
                <a:gd name="connsiteX79" fmla="*/ 132354 w 341785"/>
                <a:gd name="connsiteY79" fmla="*/ 27992 h 341452"/>
                <a:gd name="connsiteX80" fmla="*/ 124943 w 341785"/>
                <a:gd name="connsiteY80" fmla="*/ 29764 h 341452"/>
                <a:gd name="connsiteX81" fmla="*/ 122114 w 341785"/>
                <a:gd name="connsiteY81" fmla="*/ 34984 h 341452"/>
                <a:gd name="connsiteX82" fmla="*/ 116152 w 341785"/>
                <a:gd name="connsiteY82" fmla="*/ 38108 h 341452"/>
                <a:gd name="connsiteX83" fmla="*/ 110922 w 341785"/>
                <a:gd name="connsiteY83" fmla="*/ 40870 h 341452"/>
                <a:gd name="connsiteX84" fmla="*/ 111894 w 341785"/>
                <a:gd name="connsiteY84" fmla="*/ 45566 h 341452"/>
                <a:gd name="connsiteX85" fmla="*/ 113056 w 341785"/>
                <a:gd name="connsiteY85" fmla="*/ 50233 h 341452"/>
                <a:gd name="connsiteX86" fmla="*/ 114523 w 341785"/>
                <a:gd name="connsiteY86" fmla="*/ 55539 h 341452"/>
                <a:gd name="connsiteX87" fmla="*/ 115952 w 341785"/>
                <a:gd name="connsiteY87" fmla="*/ 60339 h 341452"/>
                <a:gd name="connsiteX88" fmla="*/ 115113 w 341785"/>
                <a:gd name="connsiteY88" fmla="*/ 65035 h 341452"/>
                <a:gd name="connsiteX89" fmla="*/ 116228 w 341785"/>
                <a:gd name="connsiteY89" fmla="*/ 69778 h 341452"/>
                <a:gd name="connsiteX90" fmla="*/ 115694 w 341785"/>
                <a:gd name="connsiteY90" fmla="*/ 74798 h 341452"/>
                <a:gd name="connsiteX91" fmla="*/ 118152 w 341785"/>
                <a:gd name="connsiteY91" fmla="*/ 80418 h 341452"/>
                <a:gd name="connsiteX92" fmla="*/ 120067 w 341785"/>
                <a:gd name="connsiteY92" fmla="*/ 86942 h 341452"/>
                <a:gd name="connsiteX93" fmla="*/ 125924 w 341785"/>
                <a:gd name="connsiteY93" fmla="*/ 91172 h 341452"/>
                <a:gd name="connsiteX94" fmla="*/ 122972 w 341785"/>
                <a:gd name="connsiteY94" fmla="*/ 95248 h 341452"/>
                <a:gd name="connsiteX95" fmla="*/ 123009 w 341785"/>
                <a:gd name="connsiteY95" fmla="*/ 100315 h 341452"/>
                <a:gd name="connsiteX96" fmla="*/ 118247 w 341785"/>
                <a:gd name="connsiteY96" fmla="*/ 99849 h 341452"/>
                <a:gd name="connsiteX97" fmla="*/ 112941 w 341785"/>
                <a:gd name="connsiteY97" fmla="*/ 99020 h 341452"/>
                <a:gd name="connsiteX98" fmla="*/ 107931 w 341785"/>
                <a:gd name="connsiteY98" fmla="*/ 99020 h 341452"/>
                <a:gd name="connsiteX99" fmla="*/ 101159 w 341785"/>
                <a:gd name="connsiteY99" fmla="*/ 99049 h 341452"/>
                <a:gd name="connsiteX100" fmla="*/ 95683 w 341785"/>
                <a:gd name="connsiteY100" fmla="*/ 99706 h 341452"/>
                <a:gd name="connsiteX101" fmla="*/ 96168 w 341785"/>
                <a:gd name="connsiteY101" fmla="*/ 105145 h 341452"/>
                <a:gd name="connsiteX102" fmla="*/ 82595 w 341785"/>
                <a:gd name="connsiteY102" fmla="*/ 109012 h 341452"/>
                <a:gd name="connsiteX103" fmla="*/ 82662 w 341785"/>
                <a:gd name="connsiteY103" fmla="*/ 113965 h 341452"/>
                <a:gd name="connsiteX104" fmla="*/ 80728 w 341785"/>
                <a:gd name="connsiteY104" fmla="*/ 118499 h 341452"/>
                <a:gd name="connsiteX105" fmla="*/ 84453 w 341785"/>
                <a:gd name="connsiteY105" fmla="*/ 122452 h 341452"/>
                <a:gd name="connsiteX106" fmla="*/ 82728 w 341785"/>
                <a:gd name="connsiteY106" fmla="*/ 127586 h 341452"/>
                <a:gd name="connsiteX107" fmla="*/ 77033 w 341785"/>
                <a:gd name="connsiteY107" fmla="*/ 129110 h 341452"/>
                <a:gd name="connsiteX108" fmla="*/ 69984 w 341785"/>
                <a:gd name="connsiteY108" fmla="*/ 132062 h 341452"/>
                <a:gd name="connsiteX109" fmla="*/ 61555 w 341785"/>
                <a:gd name="connsiteY109" fmla="*/ 137777 h 341452"/>
                <a:gd name="connsiteX110" fmla="*/ 56554 w 341785"/>
                <a:gd name="connsiteY110" fmla="*/ 141749 h 341452"/>
                <a:gd name="connsiteX111" fmla="*/ 54315 w 341785"/>
                <a:gd name="connsiteY111" fmla="*/ 145950 h 341452"/>
                <a:gd name="connsiteX112" fmla="*/ 51353 w 341785"/>
                <a:gd name="connsiteY112" fmla="*/ 150312 h 341452"/>
                <a:gd name="connsiteX113" fmla="*/ 47048 w 341785"/>
                <a:gd name="connsiteY113" fmla="*/ 147940 h 341452"/>
                <a:gd name="connsiteX114" fmla="*/ 41238 w 341785"/>
                <a:gd name="connsiteY114" fmla="*/ 148427 h 341452"/>
                <a:gd name="connsiteX115" fmla="*/ 35542 w 341785"/>
                <a:gd name="connsiteY115" fmla="*/ 149236 h 341452"/>
                <a:gd name="connsiteX116" fmla="*/ 30179 w 341785"/>
                <a:gd name="connsiteY116" fmla="*/ 150598 h 341452"/>
                <a:gd name="connsiteX117" fmla="*/ 25531 w 341785"/>
                <a:gd name="connsiteY117" fmla="*/ 149541 h 341452"/>
                <a:gd name="connsiteX118" fmla="*/ 19349 w 341785"/>
                <a:gd name="connsiteY118" fmla="*/ 152646 h 341452"/>
                <a:gd name="connsiteX119" fmla="*/ 14643 w 341785"/>
                <a:gd name="connsiteY119" fmla="*/ 154637 h 341452"/>
                <a:gd name="connsiteX120" fmla="*/ 10234 w 341785"/>
                <a:gd name="connsiteY120" fmla="*/ 157942 h 341452"/>
                <a:gd name="connsiteX121" fmla="*/ 5928 w 341785"/>
                <a:gd name="connsiteY121" fmla="*/ 160923 h 341452"/>
                <a:gd name="connsiteX122" fmla="*/ 1413 w 341785"/>
                <a:gd name="connsiteY122" fmla="*/ 164228 h 341452"/>
                <a:gd name="connsiteX123" fmla="*/ -158 w 341785"/>
                <a:gd name="connsiteY123" fmla="*/ 191070 h 341452"/>
                <a:gd name="connsiteX124" fmla="*/ 30198 w 341785"/>
                <a:gd name="connsiteY124" fmla="*/ 211291 h 341452"/>
                <a:gd name="connsiteX125" fmla="*/ 63259 w 341785"/>
                <a:gd name="connsiteY125" fmla="*/ 233713 h 341452"/>
                <a:gd name="connsiteX126" fmla="*/ 96692 w 341785"/>
                <a:gd name="connsiteY126" fmla="*/ 257469 h 341452"/>
                <a:gd name="connsiteX127" fmla="*/ 127144 w 341785"/>
                <a:gd name="connsiteY127" fmla="*/ 278890 h 341452"/>
                <a:gd name="connsiteX128" fmla="*/ 143202 w 341785"/>
                <a:gd name="connsiteY128" fmla="*/ 290120 h 341452"/>
                <a:gd name="connsiteX129" fmla="*/ 162500 w 341785"/>
                <a:gd name="connsiteY129" fmla="*/ 303541 h 341452"/>
                <a:gd name="connsiteX130" fmla="*/ 162672 w 341785"/>
                <a:gd name="connsiteY130" fmla="*/ 308475 h 341452"/>
                <a:gd name="connsiteX131" fmla="*/ 167196 w 341785"/>
                <a:gd name="connsiteY131" fmla="*/ 311818 h 341452"/>
                <a:gd name="connsiteX132" fmla="*/ 170692 w 341785"/>
                <a:gd name="connsiteY132" fmla="*/ 315276 h 341452"/>
                <a:gd name="connsiteX133" fmla="*/ 174588 w 341785"/>
                <a:gd name="connsiteY133" fmla="*/ 318972 h 341452"/>
                <a:gd name="connsiteX134" fmla="*/ 179464 w 341785"/>
                <a:gd name="connsiteY134" fmla="*/ 318324 h 341452"/>
                <a:gd name="connsiteX135" fmla="*/ 182493 w 341785"/>
                <a:gd name="connsiteY135" fmla="*/ 322753 h 341452"/>
                <a:gd name="connsiteX136" fmla="*/ 187284 w 341785"/>
                <a:gd name="connsiteY136" fmla="*/ 322362 h 341452"/>
                <a:gd name="connsiteX137" fmla="*/ 191742 w 341785"/>
                <a:gd name="connsiteY137" fmla="*/ 324086 h 341452"/>
                <a:gd name="connsiteX138" fmla="*/ 196124 w 341785"/>
                <a:gd name="connsiteY138" fmla="*/ 326030 h 341452"/>
                <a:gd name="connsiteX139" fmla="*/ 196847 w 341785"/>
                <a:gd name="connsiteY139" fmla="*/ 331040 h 341452"/>
                <a:gd name="connsiteX140" fmla="*/ 196143 w 341785"/>
                <a:gd name="connsiteY140" fmla="*/ 335945 h 341452"/>
                <a:gd name="connsiteX141" fmla="*/ 197695 w 341785"/>
                <a:gd name="connsiteY141" fmla="*/ 340746 h 34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41785" h="341452">
                  <a:moveTo>
                    <a:pt x="198743" y="341355"/>
                  </a:moveTo>
                  <a:lnTo>
                    <a:pt x="212754" y="338450"/>
                  </a:lnTo>
                  <a:lnTo>
                    <a:pt x="238243" y="333202"/>
                  </a:lnTo>
                  <a:lnTo>
                    <a:pt x="242234" y="330297"/>
                  </a:lnTo>
                  <a:lnTo>
                    <a:pt x="249673" y="323686"/>
                  </a:lnTo>
                  <a:lnTo>
                    <a:pt x="266580" y="308389"/>
                  </a:lnTo>
                  <a:lnTo>
                    <a:pt x="275419" y="302646"/>
                  </a:lnTo>
                  <a:lnTo>
                    <a:pt x="292012" y="291768"/>
                  </a:lnTo>
                  <a:lnTo>
                    <a:pt x="304556" y="284062"/>
                  </a:lnTo>
                  <a:lnTo>
                    <a:pt x="309852" y="280643"/>
                  </a:lnTo>
                  <a:lnTo>
                    <a:pt x="325159" y="271127"/>
                  </a:lnTo>
                  <a:lnTo>
                    <a:pt x="329274" y="268317"/>
                  </a:lnTo>
                  <a:lnTo>
                    <a:pt x="341628" y="260621"/>
                  </a:lnTo>
                  <a:lnTo>
                    <a:pt x="335131" y="247096"/>
                  </a:lnTo>
                  <a:lnTo>
                    <a:pt x="329274" y="246162"/>
                  </a:lnTo>
                  <a:lnTo>
                    <a:pt x="324835" y="242990"/>
                  </a:lnTo>
                  <a:lnTo>
                    <a:pt x="320272" y="241495"/>
                  </a:lnTo>
                  <a:lnTo>
                    <a:pt x="314500" y="242152"/>
                  </a:lnTo>
                  <a:lnTo>
                    <a:pt x="311128" y="237657"/>
                  </a:lnTo>
                  <a:lnTo>
                    <a:pt x="309128" y="227150"/>
                  </a:lnTo>
                  <a:lnTo>
                    <a:pt x="300946" y="215349"/>
                  </a:lnTo>
                  <a:lnTo>
                    <a:pt x="299593" y="210739"/>
                  </a:lnTo>
                  <a:lnTo>
                    <a:pt x="306337" y="205815"/>
                  </a:lnTo>
                  <a:lnTo>
                    <a:pt x="307366" y="199480"/>
                  </a:lnTo>
                  <a:lnTo>
                    <a:pt x="305585" y="194146"/>
                  </a:lnTo>
                  <a:lnTo>
                    <a:pt x="305461" y="189117"/>
                  </a:lnTo>
                  <a:lnTo>
                    <a:pt x="307337" y="184278"/>
                  </a:lnTo>
                  <a:lnTo>
                    <a:pt x="305833" y="172915"/>
                  </a:lnTo>
                  <a:lnTo>
                    <a:pt x="306985" y="164009"/>
                  </a:lnTo>
                  <a:lnTo>
                    <a:pt x="306470" y="158942"/>
                  </a:lnTo>
                  <a:lnTo>
                    <a:pt x="304956" y="151417"/>
                  </a:lnTo>
                  <a:lnTo>
                    <a:pt x="300965" y="142350"/>
                  </a:lnTo>
                  <a:lnTo>
                    <a:pt x="298527" y="137663"/>
                  </a:lnTo>
                  <a:lnTo>
                    <a:pt x="295146" y="108183"/>
                  </a:lnTo>
                  <a:lnTo>
                    <a:pt x="293317" y="100230"/>
                  </a:lnTo>
                  <a:lnTo>
                    <a:pt x="288754" y="97268"/>
                  </a:lnTo>
                  <a:lnTo>
                    <a:pt x="281420" y="92048"/>
                  </a:lnTo>
                  <a:lnTo>
                    <a:pt x="280858" y="85752"/>
                  </a:lnTo>
                  <a:lnTo>
                    <a:pt x="277438" y="81285"/>
                  </a:lnTo>
                  <a:lnTo>
                    <a:pt x="272743" y="78560"/>
                  </a:lnTo>
                  <a:lnTo>
                    <a:pt x="271162" y="73874"/>
                  </a:lnTo>
                  <a:lnTo>
                    <a:pt x="268847" y="69445"/>
                  </a:lnTo>
                  <a:lnTo>
                    <a:pt x="267609" y="64330"/>
                  </a:lnTo>
                  <a:lnTo>
                    <a:pt x="269037" y="59720"/>
                  </a:lnTo>
                  <a:lnTo>
                    <a:pt x="272952" y="55862"/>
                  </a:lnTo>
                  <a:lnTo>
                    <a:pt x="276705" y="52500"/>
                  </a:lnTo>
                  <a:lnTo>
                    <a:pt x="279896" y="48576"/>
                  </a:lnTo>
                  <a:lnTo>
                    <a:pt x="280667" y="43242"/>
                  </a:lnTo>
                  <a:lnTo>
                    <a:pt x="282506" y="38756"/>
                  </a:lnTo>
                  <a:lnTo>
                    <a:pt x="281363" y="33002"/>
                  </a:lnTo>
                  <a:lnTo>
                    <a:pt x="279887" y="27554"/>
                  </a:lnTo>
                  <a:lnTo>
                    <a:pt x="280439" y="21220"/>
                  </a:lnTo>
                  <a:lnTo>
                    <a:pt x="281401" y="16172"/>
                  </a:lnTo>
                  <a:lnTo>
                    <a:pt x="278086" y="11828"/>
                  </a:lnTo>
                  <a:lnTo>
                    <a:pt x="282429" y="9285"/>
                  </a:lnTo>
                  <a:lnTo>
                    <a:pt x="286592" y="5266"/>
                  </a:lnTo>
                  <a:lnTo>
                    <a:pt x="279296" y="2484"/>
                  </a:lnTo>
                  <a:lnTo>
                    <a:pt x="272971" y="4742"/>
                  </a:lnTo>
                  <a:lnTo>
                    <a:pt x="268209" y="1656"/>
                  </a:lnTo>
                  <a:lnTo>
                    <a:pt x="261970" y="-97"/>
                  </a:lnTo>
                  <a:lnTo>
                    <a:pt x="256998" y="3618"/>
                  </a:lnTo>
                  <a:lnTo>
                    <a:pt x="251749" y="1637"/>
                  </a:lnTo>
                  <a:lnTo>
                    <a:pt x="246844" y="932"/>
                  </a:lnTo>
                  <a:lnTo>
                    <a:pt x="241081" y="5132"/>
                  </a:lnTo>
                  <a:lnTo>
                    <a:pt x="233604" y="8409"/>
                  </a:lnTo>
                  <a:lnTo>
                    <a:pt x="227299" y="7552"/>
                  </a:lnTo>
                  <a:lnTo>
                    <a:pt x="221908" y="3646"/>
                  </a:lnTo>
                  <a:lnTo>
                    <a:pt x="207630" y="3075"/>
                  </a:lnTo>
                  <a:lnTo>
                    <a:pt x="202162" y="5542"/>
                  </a:lnTo>
                  <a:lnTo>
                    <a:pt x="196657" y="5304"/>
                  </a:lnTo>
                  <a:lnTo>
                    <a:pt x="191133" y="5570"/>
                  </a:lnTo>
                  <a:lnTo>
                    <a:pt x="186256" y="9733"/>
                  </a:lnTo>
                  <a:lnTo>
                    <a:pt x="179379" y="9523"/>
                  </a:lnTo>
                  <a:lnTo>
                    <a:pt x="169768" y="11057"/>
                  </a:lnTo>
                  <a:lnTo>
                    <a:pt x="158681" y="12914"/>
                  </a:lnTo>
                  <a:lnTo>
                    <a:pt x="149537" y="17743"/>
                  </a:lnTo>
                  <a:lnTo>
                    <a:pt x="145431" y="21220"/>
                  </a:lnTo>
                  <a:lnTo>
                    <a:pt x="142365" y="25887"/>
                  </a:lnTo>
                  <a:lnTo>
                    <a:pt x="137592" y="23915"/>
                  </a:lnTo>
                  <a:lnTo>
                    <a:pt x="132354" y="27992"/>
                  </a:lnTo>
                  <a:lnTo>
                    <a:pt x="124943" y="29764"/>
                  </a:lnTo>
                  <a:lnTo>
                    <a:pt x="122114" y="34984"/>
                  </a:lnTo>
                  <a:lnTo>
                    <a:pt x="116152" y="38108"/>
                  </a:lnTo>
                  <a:lnTo>
                    <a:pt x="110922" y="40870"/>
                  </a:lnTo>
                  <a:lnTo>
                    <a:pt x="111894" y="45566"/>
                  </a:lnTo>
                  <a:lnTo>
                    <a:pt x="113056" y="50233"/>
                  </a:lnTo>
                  <a:lnTo>
                    <a:pt x="114523" y="55539"/>
                  </a:lnTo>
                  <a:lnTo>
                    <a:pt x="115952" y="60339"/>
                  </a:lnTo>
                  <a:lnTo>
                    <a:pt x="115113" y="65035"/>
                  </a:lnTo>
                  <a:lnTo>
                    <a:pt x="116228" y="69778"/>
                  </a:lnTo>
                  <a:lnTo>
                    <a:pt x="115694" y="74798"/>
                  </a:lnTo>
                  <a:lnTo>
                    <a:pt x="118152" y="80418"/>
                  </a:lnTo>
                  <a:lnTo>
                    <a:pt x="120067" y="86942"/>
                  </a:lnTo>
                  <a:lnTo>
                    <a:pt x="125924" y="91172"/>
                  </a:lnTo>
                  <a:lnTo>
                    <a:pt x="122972" y="95248"/>
                  </a:lnTo>
                  <a:lnTo>
                    <a:pt x="123009" y="100315"/>
                  </a:lnTo>
                  <a:lnTo>
                    <a:pt x="118247" y="99849"/>
                  </a:lnTo>
                  <a:lnTo>
                    <a:pt x="112941" y="99020"/>
                  </a:lnTo>
                  <a:lnTo>
                    <a:pt x="107931" y="99020"/>
                  </a:lnTo>
                  <a:lnTo>
                    <a:pt x="101159" y="99049"/>
                  </a:lnTo>
                  <a:lnTo>
                    <a:pt x="95683" y="99706"/>
                  </a:lnTo>
                  <a:lnTo>
                    <a:pt x="96168" y="105145"/>
                  </a:lnTo>
                  <a:lnTo>
                    <a:pt x="82595" y="109012"/>
                  </a:lnTo>
                  <a:lnTo>
                    <a:pt x="82662" y="113965"/>
                  </a:lnTo>
                  <a:lnTo>
                    <a:pt x="80728" y="118499"/>
                  </a:lnTo>
                  <a:lnTo>
                    <a:pt x="84453" y="122452"/>
                  </a:lnTo>
                  <a:lnTo>
                    <a:pt x="82728" y="127586"/>
                  </a:lnTo>
                  <a:lnTo>
                    <a:pt x="77033" y="129110"/>
                  </a:lnTo>
                  <a:lnTo>
                    <a:pt x="69984" y="132062"/>
                  </a:lnTo>
                  <a:lnTo>
                    <a:pt x="61555" y="137777"/>
                  </a:lnTo>
                  <a:lnTo>
                    <a:pt x="56554" y="141749"/>
                  </a:lnTo>
                  <a:lnTo>
                    <a:pt x="54315" y="145950"/>
                  </a:lnTo>
                  <a:lnTo>
                    <a:pt x="51353" y="150312"/>
                  </a:lnTo>
                  <a:lnTo>
                    <a:pt x="47048" y="147940"/>
                  </a:lnTo>
                  <a:lnTo>
                    <a:pt x="41238" y="148427"/>
                  </a:lnTo>
                  <a:lnTo>
                    <a:pt x="35542" y="149236"/>
                  </a:lnTo>
                  <a:lnTo>
                    <a:pt x="30179" y="150598"/>
                  </a:lnTo>
                  <a:lnTo>
                    <a:pt x="25531" y="149541"/>
                  </a:lnTo>
                  <a:lnTo>
                    <a:pt x="19349" y="152646"/>
                  </a:lnTo>
                  <a:lnTo>
                    <a:pt x="14643" y="154637"/>
                  </a:lnTo>
                  <a:lnTo>
                    <a:pt x="10234" y="157942"/>
                  </a:lnTo>
                  <a:lnTo>
                    <a:pt x="5928" y="160923"/>
                  </a:lnTo>
                  <a:lnTo>
                    <a:pt x="1413" y="164228"/>
                  </a:lnTo>
                  <a:lnTo>
                    <a:pt x="-158" y="191070"/>
                  </a:lnTo>
                  <a:lnTo>
                    <a:pt x="30198" y="211291"/>
                  </a:lnTo>
                  <a:lnTo>
                    <a:pt x="63259" y="233713"/>
                  </a:lnTo>
                  <a:lnTo>
                    <a:pt x="96692" y="257469"/>
                  </a:lnTo>
                  <a:lnTo>
                    <a:pt x="127144" y="278890"/>
                  </a:lnTo>
                  <a:lnTo>
                    <a:pt x="143202" y="290120"/>
                  </a:lnTo>
                  <a:lnTo>
                    <a:pt x="162500" y="303541"/>
                  </a:lnTo>
                  <a:lnTo>
                    <a:pt x="162672" y="308475"/>
                  </a:lnTo>
                  <a:lnTo>
                    <a:pt x="167196" y="311818"/>
                  </a:lnTo>
                  <a:lnTo>
                    <a:pt x="170692" y="315276"/>
                  </a:lnTo>
                  <a:lnTo>
                    <a:pt x="174588" y="318972"/>
                  </a:lnTo>
                  <a:lnTo>
                    <a:pt x="179464" y="318324"/>
                  </a:lnTo>
                  <a:lnTo>
                    <a:pt x="182493" y="322753"/>
                  </a:lnTo>
                  <a:lnTo>
                    <a:pt x="187284" y="322362"/>
                  </a:lnTo>
                  <a:lnTo>
                    <a:pt x="191742" y="324086"/>
                  </a:lnTo>
                  <a:lnTo>
                    <a:pt x="196124" y="326030"/>
                  </a:lnTo>
                  <a:lnTo>
                    <a:pt x="196847" y="331040"/>
                  </a:lnTo>
                  <a:lnTo>
                    <a:pt x="196143" y="335945"/>
                  </a:lnTo>
                  <a:lnTo>
                    <a:pt x="197695" y="340746"/>
                  </a:lnTo>
                  <a:close/>
                </a:path>
              </a:pathLst>
            </a:custGeom>
            <a:solidFill>
              <a:srgbClr val="768EEB"/>
            </a:solidFill>
            <a:ln w="0" cap="flat">
              <a:solidFill>
                <a:srgbClr val="768EEB"/>
              </a:solidFill>
              <a:prstDash val="solid"/>
              <a:miter/>
            </a:ln>
          </p:spPr>
          <p:txBody>
            <a:bodyPr rtlCol="0" anchor="ctr"/>
            <a:lstStyle/>
            <a:p>
              <a:endParaRPr lang="de-DE"/>
            </a:p>
          </p:txBody>
        </p:sp>
        <p:sp>
          <p:nvSpPr>
            <p:cNvPr id="174" name="Freihandform: Form 173">
              <a:extLst>
                <a:ext uri="{FF2B5EF4-FFF2-40B4-BE49-F238E27FC236}">
                  <a16:creationId xmlns:a16="http://schemas.microsoft.com/office/drawing/2014/main" id="{B13CB168-4EDB-A781-D61A-4F944E0538F2}"/>
                </a:ext>
              </a:extLst>
            </p:cNvPr>
            <p:cNvSpPr/>
            <p:nvPr/>
          </p:nvSpPr>
          <p:spPr>
            <a:xfrm>
              <a:off x="9792133" y="4611698"/>
              <a:ext cx="105113" cy="84887"/>
            </a:xfrm>
            <a:custGeom>
              <a:avLst/>
              <a:gdLst>
                <a:gd name="connsiteX0" fmla="*/ 35122 w 86925"/>
                <a:gd name="connsiteY0" fmla="*/ 70102 h 70199"/>
                <a:gd name="connsiteX1" fmla="*/ 40609 w 86925"/>
                <a:gd name="connsiteY1" fmla="*/ 68216 h 70199"/>
                <a:gd name="connsiteX2" fmla="*/ 45029 w 86925"/>
                <a:gd name="connsiteY2" fmla="*/ 64911 h 70199"/>
                <a:gd name="connsiteX3" fmla="*/ 49315 w 86925"/>
                <a:gd name="connsiteY3" fmla="*/ 62692 h 70199"/>
                <a:gd name="connsiteX4" fmla="*/ 54878 w 86925"/>
                <a:gd name="connsiteY4" fmla="*/ 60253 h 70199"/>
                <a:gd name="connsiteX5" fmla="*/ 58869 w 86925"/>
                <a:gd name="connsiteY5" fmla="*/ 62873 h 70199"/>
                <a:gd name="connsiteX6" fmla="*/ 63212 w 86925"/>
                <a:gd name="connsiteY6" fmla="*/ 60615 h 70199"/>
                <a:gd name="connsiteX7" fmla="*/ 59383 w 86925"/>
                <a:gd name="connsiteY7" fmla="*/ 56862 h 70199"/>
                <a:gd name="connsiteX8" fmla="*/ 58030 w 86925"/>
                <a:gd name="connsiteY8" fmla="*/ 52033 h 70199"/>
                <a:gd name="connsiteX9" fmla="*/ 60183 w 86925"/>
                <a:gd name="connsiteY9" fmla="*/ 47671 h 70199"/>
                <a:gd name="connsiteX10" fmla="*/ 65022 w 86925"/>
                <a:gd name="connsiteY10" fmla="*/ 48823 h 70199"/>
                <a:gd name="connsiteX11" fmla="*/ 67012 w 86925"/>
                <a:gd name="connsiteY11" fmla="*/ 44080 h 70199"/>
                <a:gd name="connsiteX12" fmla="*/ 71861 w 86925"/>
                <a:gd name="connsiteY12" fmla="*/ 43823 h 70199"/>
                <a:gd name="connsiteX13" fmla="*/ 76242 w 86925"/>
                <a:gd name="connsiteY13" fmla="*/ 41870 h 70199"/>
                <a:gd name="connsiteX14" fmla="*/ 79633 w 86925"/>
                <a:gd name="connsiteY14" fmla="*/ 38460 h 70199"/>
                <a:gd name="connsiteX15" fmla="*/ 85519 w 86925"/>
                <a:gd name="connsiteY15" fmla="*/ 37441 h 70199"/>
                <a:gd name="connsiteX16" fmla="*/ 85986 w 86925"/>
                <a:gd name="connsiteY16" fmla="*/ 32402 h 70199"/>
                <a:gd name="connsiteX17" fmla="*/ 84786 w 86925"/>
                <a:gd name="connsiteY17" fmla="*/ 27802 h 70199"/>
                <a:gd name="connsiteX18" fmla="*/ 85758 w 86925"/>
                <a:gd name="connsiteY18" fmla="*/ 23058 h 70199"/>
                <a:gd name="connsiteX19" fmla="*/ 86768 w 86925"/>
                <a:gd name="connsiteY19" fmla="*/ 18153 h 70199"/>
                <a:gd name="connsiteX20" fmla="*/ 84986 w 86925"/>
                <a:gd name="connsiteY20" fmla="*/ 13448 h 70199"/>
                <a:gd name="connsiteX21" fmla="*/ 82567 w 86925"/>
                <a:gd name="connsiteY21" fmla="*/ 9152 h 70199"/>
                <a:gd name="connsiteX22" fmla="*/ 83214 w 86925"/>
                <a:gd name="connsiteY22" fmla="*/ 4313 h 70199"/>
                <a:gd name="connsiteX23" fmla="*/ 85291 w 86925"/>
                <a:gd name="connsiteY23" fmla="*/ -97 h 70199"/>
                <a:gd name="connsiteX24" fmla="*/ 80681 w 86925"/>
                <a:gd name="connsiteY24" fmla="*/ 1170 h 70199"/>
                <a:gd name="connsiteX25" fmla="*/ 76413 w 86925"/>
                <a:gd name="connsiteY25" fmla="*/ 3332 h 70199"/>
                <a:gd name="connsiteX26" fmla="*/ 71746 w 86925"/>
                <a:gd name="connsiteY26" fmla="*/ 2227 h 70199"/>
                <a:gd name="connsiteX27" fmla="*/ 67117 w 86925"/>
                <a:gd name="connsiteY27" fmla="*/ 636 h 70199"/>
                <a:gd name="connsiteX28" fmla="*/ 63136 w 86925"/>
                <a:gd name="connsiteY28" fmla="*/ 3427 h 70199"/>
                <a:gd name="connsiteX29" fmla="*/ 63060 w 86925"/>
                <a:gd name="connsiteY29" fmla="*/ 8275 h 70199"/>
                <a:gd name="connsiteX30" fmla="*/ 58830 w 86925"/>
                <a:gd name="connsiteY30" fmla="*/ 10628 h 70199"/>
                <a:gd name="connsiteX31" fmla="*/ 54878 w 86925"/>
                <a:gd name="connsiteY31" fmla="*/ 7694 h 70199"/>
                <a:gd name="connsiteX32" fmla="*/ 50106 w 86925"/>
                <a:gd name="connsiteY32" fmla="*/ 7513 h 70199"/>
                <a:gd name="connsiteX33" fmla="*/ 46810 w 86925"/>
                <a:gd name="connsiteY33" fmla="*/ 3599 h 70199"/>
                <a:gd name="connsiteX34" fmla="*/ 41752 w 86925"/>
                <a:gd name="connsiteY34" fmla="*/ 2503 h 70199"/>
                <a:gd name="connsiteX35" fmla="*/ 36771 w 86925"/>
                <a:gd name="connsiteY35" fmla="*/ 2780 h 70199"/>
                <a:gd name="connsiteX36" fmla="*/ 31989 w 86925"/>
                <a:gd name="connsiteY36" fmla="*/ 2808 h 70199"/>
                <a:gd name="connsiteX37" fmla="*/ 27265 w 86925"/>
                <a:gd name="connsiteY37" fmla="*/ 3665 h 70199"/>
                <a:gd name="connsiteX38" fmla="*/ 22140 w 86925"/>
                <a:gd name="connsiteY38" fmla="*/ 2894 h 70199"/>
                <a:gd name="connsiteX39" fmla="*/ 17321 w 86925"/>
                <a:gd name="connsiteY39" fmla="*/ 2875 h 70199"/>
                <a:gd name="connsiteX40" fmla="*/ 12472 w 86925"/>
                <a:gd name="connsiteY40" fmla="*/ 4046 h 70199"/>
                <a:gd name="connsiteX41" fmla="*/ 9052 w 86925"/>
                <a:gd name="connsiteY41" fmla="*/ 7656 h 70199"/>
                <a:gd name="connsiteX42" fmla="*/ 6453 w 86925"/>
                <a:gd name="connsiteY42" fmla="*/ 11933 h 70199"/>
                <a:gd name="connsiteX43" fmla="*/ 3109 w 86925"/>
                <a:gd name="connsiteY43" fmla="*/ 15343 h 70199"/>
                <a:gd name="connsiteX44" fmla="*/ -158 w 86925"/>
                <a:gd name="connsiteY44" fmla="*/ 18972 h 70199"/>
                <a:gd name="connsiteX45" fmla="*/ 500 w 86925"/>
                <a:gd name="connsiteY45" fmla="*/ 23830 h 70199"/>
                <a:gd name="connsiteX46" fmla="*/ 2309 w 86925"/>
                <a:gd name="connsiteY46" fmla="*/ 28287 h 70199"/>
                <a:gd name="connsiteX47" fmla="*/ 3928 w 86925"/>
                <a:gd name="connsiteY47" fmla="*/ 32831 h 70199"/>
                <a:gd name="connsiteX48" fmla="*/ 5967 w 86925"/>
                <a:gd name="connsiteY48" fmla="*/ 38593 h 70199"/>
                <a:gd name="connsiteX49" fmla="*/ 6729 w 86925"/>
                <a:gd name="connsiteY49" fmla="*/ 43299 h 70199"/>
                <a:gd name="connsiteX50" fmla="*/ 8958 w 86925"/>
                <a:gd name="connsiteY50" fmla="*/ 47576 h 70199"/>
                <a:gd name="connsiteX51" fmla="*/ 10558 w 86925"/>
                <a:gd name="connsiteY51" fmla="*/ 52252 h 70199"/>
                <a:gd name="connsiteX52" fmla="*/ 11977 w 86925"/>
                <a:gd name="connsiteY52" fmla="*/ 57063 h 70199"/>
                <a:gd name="connsiteX53" fmla="*/ 12472 w 86925"/>
                <a:gd name="connsiteY53" fmla="*/ 61930 h 70199"/>
                <a:gd name="connsiteX54" fmla="*/ 17292 w 86925"/>
                <a:gd name="connsiteY54" fmla="*/ 61720 h 70199"/>
                <a:gd name="connsiteX55" fmla="*/ 21073 w 86925"/>
                <a:gd name="connsiteY55" fmla="*/ 58806 h 70199"/>
                <a:gd name="connsiteX56" fmla="*/ 21426 w 86925"/>
                <a:gd name="connsiteY56" fmla="*/ 63558 h 70199"/>
                <a:gd name="connsiteX57" fmla="*/ 20387 w 86925"/>
                <a:gd name="connsiteY57" fmla="*/ 68435 h 70199"/>
                <a:gd name="connsiteX58" fmla="*/ 24569 w 86925"/>
                <a:gd name="connsiteY58" fmla="*/ 66035 h 70199"/>
                <a:gd name="connsiteX59" fmla="*/ 29398 w 86925"/>
                <a:gd name="connsiteY59" fmla="*/ 67483 h 70199"/>
                <a:gd name="connsiteX60" fmla="*/ 33818 w 86925"/>
                <a:gd name="connsiteY60" fmla="*/ 69435 h 7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6925" h="70199">
                  <a:moveTo>
                    <a:pt x="35122" y="70102"/>
                  </a:moveTo>
                  <a:lnTo>
                    <a:pt x="40609" y="68216"/>
                  </a:lnTo>
                  <a:lnTo>
                    <a:pt x="45029" y="64911"/>
                  </a:lnTo>
                  <a:lnTo>
                    <a:pt x="49315" y="62692"/>
                  </a:lnTo>
                  <a:lnTo>
                    <a:pt x="54878" y="60253"/>
                  </a:lnTo>
                  <a:lnTo>
                    <a:pt x="58869" y="62873"/>
                  </a:lnTo>
                  <a:lnTo>
                    <a:pt x="63212" y="60615"/>
                  </a:lnTo>
                  <a:lnTo>
                    <a:pt x="59383" y="56862"/>
                  </a:lnTo>
                  <a:lnTo>
                    <a:pt x="58030" y="52033"/>
                  </a:lnTo>
                  <a:lnTo>
                    <a:pt x="60183" y="47671"/>
                  </a:lnTo>
                  <a:lnTo>
                    <a:pt x="65022" y="48823"/>
                  </a:lnTo>
                  <a:lnTo>
                    <a:pt x="67012" y="44080"/>
                  </a:lnTo>
                  <a:lnTo>
                    <a:pt x="71861" y="43823"/>
                  </a:lnTo>
                  <a:lnTo>
                    <a:pt x="76242" y="41870"/>
                  </a:lnTo>
                  <a:lnTo>
                    <a:pt x="79633" y="38460"/>
                  </a:lnTo>
                  <a:lnTo>
                    <a:pt x="85519" y="37441"/>
                  </a:lnTo>
                  <a:lnTo>
                    <a:pt x="85986" y="32402"/>
                  </a:lnTo>
                  <a:lnTo>
                    <a:pt x="84786" y="27802"/>
                  </a:lnTo>
                  <a:lnTo>
                    <a:pt x="85758" y="23058"/>
                  </a:lnTo>
                  <a:lnTo>
                    <a:pt x="86768" y="18153"/>
                  </a:lnTo>
                  <a:lnTo>
                    <a:pt x="84986" y="13448"/>
                  </a:lnTo>
                  <a:lnTo>
                    <a:pt x="82567" y="9152"/>
                  </a:lnTo>
                  <a:lnTo>
                    <a:pt x="83214" y="4313"/>
                  </a:lnTo>
                  <a:lnTo>
                    <a:pt x="85291" y="-97"/>
                  </a:lnTo>
                  <a:lnTo>
                    <a:pt x="80681" y="1170"/>
                  </a:lnTo>
                  <a:lnTo>
                    <a:pt x="76413" y="3332"/>
                  </a:lnTo>
                  <a:lnTo>
                    <a:pt x="71746" y="2227"/>
                  </a:lnTo>
                  <a:lnTo>
                    <a:pt x="67117" y="636"/>
                  </a:lnTo>
                  <a:lnTo>
                    <a:pt x="63136" y="3427"/>
                  </a:lnTo>
                  <a:lnTo>
                    <a:pt x="63060" y="8275"/>
                  </a:lnTo>
                  <a:lnTo>
                    <a:pt x="58830" y="10628"/>
                  </a:lnTo>
                  <a:lnTo>
                    <a:pt x="54878" y="7694"/>
                  </a:lnTo>
                  <a:lnTo>
                    <a:pt x="50106" y="7513"/>
                  </a:lnTo>
                  <a:lnTo>
                    <a:pt x="46810" y="3599"/>
                  </a:lnTo>
                  <a:lnTo>
                    <a:pt x="41752" y="2503"/>
                  </a:lnTo>
                  <a:lnTo>
                    <a:pt x="36771" y="2780"/>
                  </a:lnTo>
                  <a:lnTo>
                    <a:pt x="31989" y="2808"/>
                  </a:lnTo>
                  <a:lnTo>
                    <a:pt x="27265" y="3665"/>
                  </a:lnTo>
                  <a:lnTo>
                    <a:pt x="22140" y="2894"/>
                  </a:lnTo>
                  <a:lnTo>
                    <a:pt x="17321" y="2875"/>
                  </a:lnTo>
                  <a:lnTo>
                    <a:pt x="12472" y="4046"/>
                  </a:lnTo>
                  <a:lnTo>
                    <a:pt x="9052" y="7656"/>
                  </a:lnTo>
                  <a:lnTo>
                    <a:pt x="6453" y="11933"/>
                  </a:lnTo>
                  <a:lnTo>
                    <a:pt x="3109" y="15343"/>
                  </a:lnTo>
                  <a:lnTo>
                    <a:pt x="-158" y="18972"/>
                  </a:lnTo>
                  <a:lnTo>
                    <a:pt x="500" y="23830"/>
                  </a:lnTo>
                  <a:lnTo>
                    <a:pt x="2309" y="28287"/>
                  </a:lnTo>
                  <a:lnTo>
                    <a:pt x="3928" y="32831"/>
                  </a:lnTo>
                  <a:lnTo>
                    <a:pt x="5967" y="38593"/>
                  </a:lnTo>
                  <a:lnTo>
                    <a:pt x="6729" y="43299"/>
                  </a:lnTo>
                  <a:lnTo>
                    <a:pt x="8958" y="47576"/>
                  </a:lnTo>
                  <a:lnTo>
                    <a:pt x="10558" y="52252"/>
                  </a:lnTo>
                  <a:lnTo>
                    <a:pt x="11977" y="57063"/>
                  </a:lnTo>
                  <a:lnTo>
                    <a:pt x="12472" y="61930"/>
                  </a:lnTo>
                  <a:lnTo>
                    <a:pt x="17292" y="61720"/>
                  </a:lnTo>
                  <a:lnTo>
                    <a:pt x="21073" y="58806"/>
                  </a:lnTo>
                  <a:lnTo>
                    <a:pt x="21426" y="63558"/>
                  </a:lnTo>
                  <a:lnTo>
                    <a:pt x="20387" y="68435"/>
                  </a:lnTo>
                  <a:lnTo>
                    <a:pt x="24569" y="66035"/>
                  </a:lnTo>
                  <a:lnTo>
                    <a:pt x="29398" y="67483"/>
                  </a:lnTo>
                  <a:lnTo>
                    <a:pt x="33818" y="69435"/>
                  </a:lnTo>
                  <a:close/>
                </a:path>
              </a:pathLst>
            </a:custGeom>
            <a:solidFill>
              <a:srgbClr val="768EEB"/>
            </a:solidFill>
            <a:ln w="0" cap="flat">
              <a:solidFill>
                <a:srgbClr val="768EEB"/>
              </a:solidFill>
              <a:prstDash val="solid"/>
              <a:miter/>
            </a:ln>
          </p:spPr>
          <p:txBody>
            <a:bodyPr rtlCol="0" anchor="ctr"/>
            <a:lstStyle/>
            <a:p>
              <a:endParaRPr lang="de-DE"/>
            </a:p>
          </p:txBody>
        </p:sp>
        <p:sp>
          <p:nvSpPr>
            <p:cNvPr id="175" name="Freihandform: Form 174">
              <a:extLst>
                <a:ext uri="{FF2B5EF4-FFF2-40B4-BE49-F238E27FC236}">
                  <a16:creationId xmlns:a16="http://schemas.microsoft.com/office/drawing/2014/main" id="{022C5A88-2D43-1D7A-A35B-F8B3D880F9CD}"/>
                </a:ext>
              </a:extLst>
            </p:cNvPr>
            <p:cNvSpPr/>
            <p:nvPr/>
          </p:nvSpPr>
          <p:spPr>
            <a:xfrm>
              <a:off x="8014426" y="4423286"/>
              <a:ext cx="210422" cy="333388"/>
            </a:xfrm>
            <a:custGeom>
              <a:avLst/>
              <a:gdLst>
                <a:gd name="connsiteX0" fmla="*/ 38390 w 174012"/>
                <a:gd name="connsiteY0" fmla="*/ 275604 h 275701"/>
                <a:gd name="connsiteX1" fmla="*/ 44190 w 174012"/>
                <a:gd name="connsiteY1" fmla="*/ 273061 h 275701"/>
                <a:gd name="connsiteX2" fmla="*/ 48686 w 174012"/>
                <a:gd name="connsiteY2" fmla="*/ 269442 h 275701"/>
                <a:gd name="connsiteX3" fmla="*/ 52858 w 174012"/>
                <a:gd name="connsiteY3" fmla="*/ 272289 h 275701"/>
                <a:gd name="connsiteX4" fmla="*/ 59592 w 174012"/>
                <a:gd name="connsiteY4" fmla="*/ 271261 h 275701"/>
                <a:gd name="connsiteX5" fmla="*/ 65707 w 174012"/>
                <a:gd name="connsiteY5" fmla="*/ 267908 h 275701"/>
                <a:gd name="connsiteX6" fmla="*/ 74918 w 174012"/>
                <a:gd name="connsiteY6" fmla="*/ 266270 h 275701"/>
                <a:gd name="connsiteX7" fmla="*/ 85081 w 174012"/>
                <a:gd name="connsiteY7" fmla="*/ 264946 h 275701"/>
                <a:gd name="connsiteX8" fmla="*/ 89367 w 174012"/>
                <a:gd name="connsiteY8" fmla="*/ 260221 h 275701"/>
                <a:gd name="connsiteX9" fmla="*/ 93196 w 174012"/>
                <a:gd name="connsiteY9" fmla="*/ 255011 h 275701"/>
                <a:gd name="connsiteX10" fmla="*/ 88853 w 174012"/>
                <a:gd name="connsiteY10" fmla="*/ 251925 h 275701"/>
                <a:gd name="connsiteX11" fmla="*/ 105465 w 174012"/>
                <a:gd name="connsiteY11" fmla="*/ 248772 h 275701"/>
                <a:gd name="connsiteX12" fmla="*/ 113837 w 174012"/>
                <a:gd name="connsiteY12" fmla="*/ 247743 h 275701"/>
                <a:gd name="connsiteX13" fmla="*/ 118742 w 174012"/>
                <a:gd name="connsiteY13" fmla="*/ 244553 h 275701"/>
                <a:gd name="connsiteX14" fmla="*/ 123486 w 174012"/>
                <a:gd name="connsiteY14" fmla="*/ 239571 h 275701"/>
                <a:gd name="connsiteX15" fmla="*/ 128686 w 174012"/>
                <a:gd name="connsiteY15" fmla="*/ 233104 h 275701"/>
                <a:gd name="connsiteX16" fmla="*/ 132840 w 174012"/>
                <a:gd name="connsiteY16" fmla="*/ 229436 h 275701"/>
                <a:gd name="connsiteX17" fmla="*/ 136602 w 174012"/>
                <a:gd name="connsiteY17" fmla="*/ 225950 h 275701"/>
                <a:gd name="connsiteX18" fmla="*/ 140840 w 174012"/>
                <a:gd name="connsiteY18" fmla="*/ 220435 h 275701"/>
                <a:gd name="connsiteX19" fmla="*/ 144917 w 174012"/>
                <a:gd name="connsiteY19" fmla="*/ 217454 h 275701"/>
                <a:gd name="connsiteX20" fmla="*/ 155195 w 174012"/>
                <a:gd name="connsiteY20" fmla="*/ 217321 h 275701"/>
                <a:gd name="connsiteX21" fmla="*/ 156852 w 174012"/>
                <a:gd name="connsiteY21" fmla="*/ 211758 h 275701"/>
                <a:gd name="connsiteX22" fmla="*/ 153604 w 174012"/>
                <a:gd name="connsiteY22" fmla="*/ 208177 h 275701"/>
                <a:gd name="connsiteX23" fmla="*/ 149928 w 174012"/>
                <a:gd name="connsiteY23" fmla="*/ 204948 h 275701"/>
                <a:gd name="connsiteX24" fmla="*/ 150937 w 174012"/>
                <a:gd name="connsiteY24" fmla="*/ 199023 h 275701"/>
                <a:gd name="connsiteX25" fmla="*/ 147708 w 174012"/>
                <a:gd name="connsiteY25" fmla="*/ 192384 h 275701"/>
                <a:gd name="connsiteX26" fmla="*/ 144251 w 174012"/>
                <a:gd name="connsiteY26" fmla="*/ 186507 h 275701"/>
                <a:gd name="connsiteX27" fmla="*/ 139860 w 174012"/>
                <a:gd name="connsiteY27" fmla="*/ 188669 h 275701"/>
                <a:gd name="connsiteX28" fmla="*/ 139154 w 174012"/>
                <a:gd name="connsiteY28" fmla="*/ 182259 h 275701"/>
                <a:gd name="connsiteX29" fmla="*/ 145594 w 174012"/>
                <a:gd name="connsiteY29" fmla="*/ 176125 h 275701"/>
                <a:gd name="connsiteX30" fmla="*/ 142298 w 174012"/>
                <a:gd name="connsiteY30" fmla="*/ 168581 h 275701"/>
                <a:gd name="connsiteX31" fmla="*/ 149042 w 174012"/>
                <a:gd name="connsiteY31" fmla="*/ 163333 h 275701"/>
                <a:gd name="connsiteX32" fmla="*/ 148165 w 174012"/>
                <a:gd name="connsiteY32" fmla="*/ 156875 h 275701"/>
                <a:gd name="connsiteX33" fmla="*/ 152680 w 174012"/>
                <a:gd name="connsiteY33" fmla="*/ 153427 h 275701"/>
                <a:gd name="connsiteX34" fmla="*/ 153699 w 174012"/>
                <a:gd name="connsiteY34" fmla="*/ 148226 h 275701"/>
                <a:gd name="connsiteX35" fmla="*/ 156976 w 174012"/>
                <a:gd name="connsiteY35" fmla="*/ 144712 h 275701"/>
                <a:gd name="connsiteX36" fmla="*/ 156071 w 174012"/>
                <a:gd name="connsiteY36" fmla="*/ 138701 h 275701"/>
                <a:gd name="connsiteX37" fmla="*/ 160272 w 174012"/>
                <a:gd name="connsiteY37" fmla="*/ 135796 h 275701"/>
                <a:gd name="connsiteX38" fmla="*/ 165034 w 174012"/>
                <a:gd name="connsiteY38" fmla="*/ 135491 h 275701"/>
                <a:gd name="connsiteX39" fmla="*/ 170158 w 174012"/>
                <a:gd name="connsiteY39" fmla="*/ 135072 h 275701"/>
                <a:gd name="connsiteX40" fmla="*/ 173854 w 174012"/>
                <a:gd name="connsiteY40" fmla="*/ 70131 h 275701"/>
                <a:gd name="connsiteX41" fmla="*/ 162643 w 174012"/>
                <a:gd name="connsiteY41" fmla="*/ 63682 h 275701"/>
                <a:gd name="connsiteX42" fmla="*/ 149042 w 174012"/>
                <a:gd name="connsiteY42" fmla="*/ 55996 h 275701"/>
                <a:gd name="connsiteX43" fmla="*/ 133801 w 174012"/>
                <a:gd name="connsiteY43" fmla="*/ 47509 h 275701"/>
                <a:gd name="connsiteX44" fmla="*/ 113628 w 174012"/>
                <a:gd name="connsiteY44" fmla="*/ 36479 h 275701"/>
                <a:gd name="connsiteX45" fmla="*/ 90663 w 174012"/>
                <a:gd name="connsiteY45" fmla="*/ 24173 h 275701"/>
                <a:gd name="connsiteX46" fmla="*/ 76861 w 174012"/>
                <a:gd name="connsiteY46" fmla="*/ 16981 h 275701"/>
                <a:gd name="connsiteX47" fmla="*/ 71393 w 174012"/>
                <a:gd name="connsiteY47" fmla="*/ 14143 h 275701"/>
                <a:gd name="connsiteX48" fmla="*/ 41542 w 174012"/>
                <a:gd name="connsiteY48" fmla="*/ -97 h 275701"/>
                <a:gd name="connsiteX49" fmla="*/ 24978 w 174012"/>
                <a:gd name="connsiteY49" fmla="*/ 7999 h 275701"/>
                <a:gd name="connsiteX50" fmla="*/ 26597 w 174012"/>
                <a:gd name="connsiteY50" fmla="*/ 16981 h 275701"/>
                <a:gd name="connsiteX51" fmla="*/ 28217 w 174012"/>
                <a:gd name="connsiteY51" fmla="*/ 25935 h 275701"/>
                <a:gd name="connsiteX52" fmla="*/ 28350 w 174012"/>
                <a:gd name="connsiteY52" fmla="*/ 34888 h 275701"/>
                <a:gd name="connsiteX53" fmla="*/ 35370 w 174012"/>
                <a:gd name="connsiteY53" fmla="*/ 44480 h 275701"/>
                <a:gd name="connsiteX54" fmla="*/ 37504 w 174012"/>
                <a:gd name="connsiteY54" fmla="*/ 50585 h 275701"/>
                <a:gd name="connsiteX55" fmla="*/ 41485 w 174012"/>
                <a:gd name="connsiteY55" fmla="*/ 55129 h 275701"/>
                <a:gd name="connsiteX56" fmla="*/ 37466 w 174012"/>
                <a:gd name="connsiteY56" fmla="*/ 62530 h 275701"/>
                <a:gd name="connsiteX57" fmla="*/ 34979 w 174012"/>
                <a:gd name="connsiteY57" fmla="*/ 82608 h 275701"/>
                <a:gd name="connsiteX58" fmla="*/ 33684 w 174012"/>
                <a:gd name="connsiteY58" fmla="*/ 107078 h 275701"/>
                <a:gd name="connsiteX59" fmla="*/ 33446 w 174012"/>
                <a:gd name="connsiteY59" fmla="*/ 113888 h 275701"/>
                <a:gd name="connsiteX60" fmla="*/ 18749 w 174012"/>
                <a:gd name="connsiteY60" fmla="*/ 131386 h 275701"/>
                <a:gd name="connsiteX61" fmla="*/ 14844 w 174012"/>
                <a:gd name="connsiteY61" fmla="*/ 135510 h 275701"/>
                <a:gd name="connsiteX62" fmla="*/ 8043 w 174012"/>
                <a:gd name="connsiteY62" fmla="*/ 145283 h 275701"/>
                <a:gd name="connsiteX63" fmla="*/ 5024 w 174012"/>
                <a:gd name="connsiteY63" fmla="*/ 151455 h 275701"/>
                <a:gd name="connsiteX64" fmla="*/ -158 w 174012"/>
                <a:gd name="connsiteY64" fmla="*/ 157304 h 275701"/>
                <a:gd name="connsiteX65" fmla="*/ 2395 w 174012"/>
                <a:gd name="connsiteY65" fmla="*/ 170124 h 275701"/>
                <a:gd name="connsiteX66" fmla="*/ 9834 w 174012"/>
                <a:gd name="connsiteY66" fmla="*/ 180745 h 275701"/>
                <a:gd name="connsiteX67" fmla="*/ 16177 w 174012"/>
                <a:gd name="connsiteY67" fmla="*/ 180745 h 275701"/>
                <a:gd name="connsiteX68" fmla="*/ 17530 w 174012"/>
                <a:gd name="connsiteY68" fmla="*/ 185497 h 275701"/>
                <a:gd name="connsiteX69" fmla="*/ 22359 w 174012"/>
                <a:gd name="connsiteY69" fmla="*/ 188889 h 275701"/>
                <a:gd name="connsiteX70" fmla="*/ 23235 w 174012"/>
                <a:gd name="connsiteY70" fmla="*/ 195699 h 275701"/>
                <a:gd name="connsiteX71" fmla="*/ 26045 w 174012"/>
                <a:gd name="connsiteY71" fmla="*/ 201747 h 275701"/>
                <a:gd name="connsiteX72" fmla="*/ 27388 w 174012"/>
                <a:gd name="connsiteY72" fmla="*/ 206481 h 275701"/>
                <a:gd name="connsiteX73" fmla="*/ 26093 w 174012"/>
                <a:gd name="connsiteY73" fmla="*/ 211758 h 275701"/>
                <a:gd name="connsiteX74" fmla="*/ 26331 w 174012"/>
                <a:gd name="connsiteY74" fmla="*/ 216711 h 275701"/>
                <a:gd name="connsiteX75" fmla="*/ 27226 w 174012"/>
                <a:gd name="connsiteY75" fmla="*/ 221397 h 275701"/>
                <a:gd name="connsiteX76" fmla="*/ 29617 w 174012"/>
                <a:gd name="connsiteY76" fmla="*/ 225979 h 275701"/>
                <a:gd name="connsiteX77" fmla="*/ 32513 w 174012"/>
                <a:gd name="connsiteY77" fmla="*/ 230046 h 275701"/>
                <a:gd name="connsiteX78" fmla="*/ 36399 w 174012"/>
                <a:gd name="connsiteY78" fmla="*/ 232808 h 275701"/>
                <a:gd name="connsiteX79" fmla="*/ 29102 w 174012"/>
                <a:gd name="connsiteY79" fmla="*/ 232961 h 275701"/>
                <a:gd name="connsiteX80" fmla="*/ 24302 w 174012"/>
                <a:gd name="connsiteY80" fmla="*/ 233075 h 275701"/>
                <a:gd name="connsiteX81" fmla="*/ 16120 w 174012"/>
                <a:gd name="connsiteY81" fmla="*/ 232751 h 275701"/>
                <a:gd name="connsiteX82" fmla="*/ 10843 w 174012"/>
                <a:gd name="connsiteY82" fmla="*/ 235409 h 275701"/>
                <a:gd name="connsiteX83" fmla="*/ 9710 w 174012"/>
                <a:gd name="connsiteY83" fmla="*/ 240238 h 275701"/>
                <a:gd name="connsiteX84" fmla="*/ 13491 w 174012"/>
                <a:gd name="connsiteY84" fmla="*/ 243324 h 275701"/>
                <a:gd name="connsiteX85" fmla="*/ 16139 w 174012"/>
                <a:gd name="connsiteY85" fmla="*/ 247629 h 275701"/>
                <a:gd name="connsiteX86" fmla="*/ 22292 w 174012"/>
                <a:gd name="connsiteY86" fmla="*/ 252706 h 275701"/>
                <a:gd name="connsiteX87" fmla="*/ 26798 w 174012"/>
                <a:gd name="connsiteY87" fmla="*/ 255259 h 275701"/>
                <a:gd name="connsiteX88" fmla="*/ 31531 w 174012"/>
                <a:gd name="connsiteY88" fmla="*/ 264707 h 275701"/>
                <a:gd name="connsiteX89" fmla="*/ 33370 w 174012"/>
                <a:gd name="connsiteY89" fmla="*/ 269746 h 275701"/>
                <a:gd name="connsiteX90" fmla="*/ 37037 w 174012"/>
                <a:gd name="connsiteY90" fmla="*/ 274299 h 27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74012" h="275701">
                  <a:moveTo>
                    <a:pt x="38390" y="275604"/>
                  </a:moveTo>
                  <a:lnTo>
                    <a:pt x="44190" y="273061"/>
                  </a:lnTo>
                  <a:lnTo>
                    <a:pt x="48686" y="269442"/>
                  </a:lnTo>
                  <a:lnTo>
                    <a:pt x="52858" y="272289"/>
                  </a:lnTo>
                  <a:lnTo>
                    <a:pt x="59592" y="271261"/>
                  </a:lnTo>
                  <a:lnTo>
                    <a:pt x="65707" y="267908"/>
                  </a:lnTo>
                  <a:lnTo>
                    <a:pt x="74918" y="266270"/>
                  </a:lnTo>
                  <a:lnTo>
                    <a:pt x="85081" y="264946"/>
                  </a:lnTo>
                  <a:lnTo>
                    <a:pt x="89367" y="260221"/>
                  </a:lnTo>
                  <a:lnTo>
                    <a:pt x="93196" y="255011"/>
                  </a:lnTo>
                  <a:lnTo>
                    <a:pt x="88853" y="251925"/>
                  </a:lnTo>
                  <a:lnTo>
                    <a:pt x="105465" y="248772"/>
                  </a:lnTo>
                  <a:lnTo>
                    <a:pt x="113837" y="247743"/>
                  </a:lnTo>
                  <a:lnTo>
                    <a:pt x="118742" y="244553"/>
                  </a:lnTo>
                  <a:lnTo>
                    <a:pt x="123486" y="239571"/>
                  </a:lnTo>
                  <a:lnTo>
                    <a:pt x="128686" y="233104"/>
                  </a:lnTo>
                  <a:lnTo>
                    <a:pt x="132840" y="229436"/>
                  </a:lnTo>
                  <a:lnTo>
                    <a:pt x="136602" y="225950"/>
                  </a:lnTo>
                  <a:lnTo>
                    <a:pt x="140840" y="220435"/>
                  </a:lnTo>
                  <a:lnTo>
                    <a:pt x="144917" y="217454"/>
                  </a:lnTo>
                  <a:lnTo>
                    <a:pt x="155195" y="217321"/>
                  </a:lnTo>
                  <a:lnTo>
                    <a:pt x="156852" y="211758"/>
                  </a:lnTo>
                  <a:lnTo>
                    <a:pt x="153604" y="208177"/>
                  </a:lnTo>
                  <a:lnTo>
                    <a:pt x="149928" y="204948"/>
                  </a:lnTo>
                  <a:lnTo>
                    <a:pt x="150937" y="199023"/>
                  </a:lnTo>
                  <a:lnTo>
                    <a:pt x="147708" y="192384"/>
                  </a:lnTo>
                  <a:lnTo>
                    <a:pt x="144251" y="186507"/>
                  </a:lnTo>
                  <a:lnTo>
                    <a:pt x="139860" y="188669"/>
                  </a:lnTo>
                  <a:lnTo>
                    <a:pt x="139154" y="182259"/>
                  </a:lnTo>
                  <a:lnTo>
                    <a:pt x="145594" y="176125"/>
                  </a:lnTo>
                  <a:lnTo>
                    <a:pt x="142298" y="168581"/>
                  </a:lnTo>
                  <a:lnTo>
                    <a:pt x="149042" y="163333"/>
                  </a:lnTo>
                  <a:lnTo>
                    <a:pt x="148165" y="156875"/>
                  </a:lnTo>
                  <a:lnTo>
                    <a:pt x="152680" y="153427"/>
                  </a:lnTo>
                  <a:lnTo>
                    <a:pt x="153699" y="148226"/>
                  </a:lnTo>
                  <a:lnTo>
                    <a:pt x="156976" y="144712"/>
                  </a:lnTo>
                  <a:lnTo>
                    <a:pt x="156071" y="138701"/>
                  </a:lnTo>
                  <a:lnTo>
                    <a:pt x="160272" y="135796"/>
                  </a:lnTo>
                  <a:lnTo>
                    <a:pt x="165034" y="135491"/>
                  </a:lnTo>
                  <a:lnTo>
                    <a:pt x="170158" y="135072"/>
                  </a:lnTo>
                  <a:lnTo>
                    <a:pt x="173854" y="70131"/>
                  </a:lnTo>
                  <a:lnTo>
                    <a:pt x="162643" y="63682"/>
                  </a:lnTo>
                  <a:lnTo>
                    <a:pt x="149042" y="55996"/>
                  </a:lnTo>
                  <a:lnTo>
                    <a:pt x="133801" y="47509"/>
                  </a:lnTo>
                  <a:lnTo>
                    <a:pt x="113628" y="36479"/>
                  </a:lnTo>
                  <a:lnTo>
                    <a:pt x="90663" y="24173"/>
                  </a:lnTo>
                  <a:lnTo>
                    <a:pt x="76861" y="16981"/>
                  </a:lnTo>
                  <a:lnTo>
                    <a:pt x="71393" y="14143"/>
                  </a:lnTo>
                  <a:lnTo>
                    <a:pt x="41542" y="-97"/>
                  </a:lnTo>
                  <a:lnTo>
                    <a:pt x="24978" y="7999"/>
                  </a:lnTo>
                  <a:lnTo>
                    <a:pt x="26597" y="16981"/>
                  </a:lnTo>
                  <a:lnTo>
                    <a:pt x="28217" y="25935"/>
                  </a:lnTo>
                  <a:lnTo>
                    <a:pt x="28350" y="34888"/>
                  </a:lnTo>
                  <a:lnTo>
                    <a:pt x="35370" y="44480"/>
                  </a:lnTo>
                  <a:lnTo>
                    <a:pt x="37504" y="50585"/>
                  </a:lnTo>
                  <a:lnTo>
                    <a:pt x="41485" y="55129"/>
                  </a:lnTo>
                  <a:lnTo>
                    <a:pt x="37466" y="62530"/>
                  </a:lnTo>
                  <a:lnTo>
                    <a:pt x="34979" y="82608"/>
                  </a:lnTo>
                  <a:lnTo>
                    <a:pt x="33684" y="107078"/>
                  </a:lnTo>
                  <a:lnTo>
                    <a:pt x="33446" y="113888"/>
                  </a:lnTo>
                  <a:lnTo>
                    <a:pt x="18749" y="131386"/>
                  </a:lnTo>
                  <a:lnTo>
                    <a:pt x="14844" y="135510"/>
                  </a:lnTo>
                  <a:lnTo>
                    <a:pt x="8043" y="145283"/>
                  </a:lnTo>
                  <a:lnTo>
                    <a:pt x="5024" y="151455"/>
                  </a:lnTo>
                  <a:lnTo>
                    <a:pt x="-158" y="157304"/>
                  </a:lnTo>
                  <a:lnTo>
                    <a:pt x="2395" y="170124"/>
                  </a:lnTo>
                  <a:lnTo>
                    <a:pt x="9834" y="180745"/>
                  </a:lnTo>
                  <a:lnTo>
                    <a:pt x="16177" y="180745"/>
                  </a:lnTo>
                  <a:lnTo>
                    <a:pt x="17530" y="185497"/>
                  </a:lnTo>
                  <a:lnTo>
                    <a:pt x="22359" y="188889"/>
                  </a:lnTo>
                  <a:lnTo>
                    <a:pt x="23235" y="195699"/>
                  </a:lnTo>
                  <a:lnTo>
                    <a:pt x="26045" y="201747"/>
                  </a:lnTo>
                  <a:lnTo>
                    <a:pt x="27388" y="206481"/>
                  </a:lnTo>
                  <a:lnTo>
                    <a:pt x="26093" y="211758"/>
                  </a:lnTo>
                  <a:lnTo>
                    <a:pt x="26331" y="216711"/>
                  </a:lnTo>
                  <a:lnTo>
                    <a:pt x="27226" y="221397"/>
                  </a:lnTo>
                  <a:lnTo>
                    <a:pt x="29617" y="225979"/>
                  </a:lnTo>
                  <a:lnTo>
                    <a:pt x="32513" y="230046"/>
                  </a:lnTo>
                  <a:lnTo>
                    <a:pt x="36399" y="232808"/>
                  </a:lnTo>
                  <a:lnTo>
                    <a:pt x="29102" y="232961"/>
                  </a:lnTo>
                  <a:lnTo>
                    <a:pt x="24302" y="233075"/>
                  </a:lnTo>
                  <a:lnTo>
                    <a:pt x="16120" y="232751"/>
                  </a:lnTo>
                  <a:lnTo>
                    <a:pt x="10843" y="235409"/>
                  </a:lnTo>
                  <a:lnTo>
                    <a:pt x="9710" y="240238"/>
                  </a:lnTo>
                  <a:lnTo>
                    <a:pt x="13491" y="243324"/>
                  </a:lnTo>
                  <a:lnTo>
                    <a:pt x="16139" y="247629"/>
                  </a:lnTo>
                  <a:lnTo>
                    <a:pt x="22292" y="252706"/>
                  </a:lnTo>
                  <a:lnTo>
                    <a:pt x="26798" y="255259"/>
                  </a:lnTo>
                  <a:lnTo>
                    <a:pt x="31531" y="264707"/>
                  </a:lnTo>
                  <a:lnTo>
                    <a:pt x="33370" y="269746"/>
                  </a:lnTo>
                  <a:lnTo>
                    <a:pt x="37037" y="274299"/>
                  </a:lnTo>
                  <a:close/>
                </a:path>
              </a:pathLst>
            </a:custGeom>
            <a:solidFill>
              <a:srgbClr val="768EEB"/>
            </a:solidFill>
            <a:ln w="0" cap="flat">
              <a:solidFill>
                <a:srgbClr val="768EEB"/>
              </a:solidFill>
              <a:prstDash val="solid"/>
              <a:miter/>
            </a:ln>
          </p:spPr>
          <p:txBody>
            <a:bodyPr rtlCol="0" anchor="ctr"/>
            <a:lstStyle/>
            <a:p>
              <a:endParaRPr lang="de-DE"/>
            </a:p>
          </p:txBody>
        </p:sp>
        <p:sp>
          <p:nvSpPr>
            <p:cNvPr id="176" name="Freihandform: Form 175">
              <a:extLst>
                <a:ext uri="{FF2B5EF4-FFF2-40B4-BE49-F238E27FC236}">
                  <a16:creationId xmlns:a16="http://schemas.microsoft.com/office/drawing/2014/main" id="{5D8CC0D0-D3C9-2B74-322A-26D31EB3C56F}"/>
                </a:ext>
              </a:extLst>
            </p:cNvPr>
            <p:cNvSpPr/>
            <p:nvPr/>
          </p:nvSpPr>
          <p:spPr>
            <a:xfrm>
              <a:off x="9340824" y="4708598"/>
              <a:ext cx="41165" cy="78690"/>
            </a:xfrm>
            <a:custGeom>
              <a:avLst/>
              <a:gdLst>
                <a:gd name="connsiteX0" fmla="*/ 12806 w 34042"/>
                <a:gd name="connsiteY0" fmla="*/ 64978 h 65074"/>
                <a:gd name="connsiteX1" fmla="*/ 17482 w 34042"/>
                <a:gd name="connsiteY1" fmla="*/ 62873 h 65074"/>
                <a:gd name="connsiteX2" fmla="*/ 22664 w 34042"/>
                <a:gd name="connsiteY2" fmla="*/ 61044 h 65074"/>
                <a:gd name="connsiteX3" fmla="*/ 26960 w 34042"/>
                <a:gd name="connsiteY3" fmla="*/ 58749 h 65074"/>
                <a:gd name="connsiteX4" fmla="*/ 31151 w 34042"/>
                <a:gd name="connsiteY4" fmla="*/ 55557 h 65074"/>
                <a:gd name="connsiteX5" fmla="*/ 33313 w 34042"/>
                <a:gd name="connsiteY5" fmla="*/ 50995 h 65074"/>
                <a:gd name="connsiteX6" fmla="*/ 33884 w 34042"/>
                <a:gd name="connsiteY6" fmla="*/ 45337 h 65074"/>
                <a:gd name="connsiteX7" fmla="*/ 33313 w 34042"/>
                <a:gd name="connsiteY7" fmla="*/ 39727 h 65074"/>
                <a:gd name="connsiteX8" fmla="*/ 31113 w 34042"/>
                <a:gd name="connsiteY8" fmla="*/ 34345 h 65074"/>
                <a:gd name="connsiteX9" fmla="*/ 27817 w 34042"/>
                <a:gd name="connsiteY9" fmla="*/ 30116 h 65074"/>
                <a:gd name="connsiteX10" fmla="*/ 25750 w 34042"/>
                <a:gd name="connsiteY10" fmla="*/ 23020 h 65074"/>
                <a:gd name="connsiteX11" fmla="*/ 23083 w 34042"/>
                <a:gd name="connsiteY11" fmla="*/ 19039 h 65074"/>
                <a:gd name="connsiteX12" fmla="*/ 19806 w 34042"/>
                <a:gd name="connsiteY12" fmla="*/ 14648 h 65074"/>
                <a:gd name="connsiteX13" fmla="*/ 17368 w 34042"/>
                <a:gd name="connsiteY13" fmla="*/ 10495 h 65074"/>
                <a:gd name="connsiteX14" fmla="*/ 14263 w 34042"/>
                <a:gd name="connsiteY14" fmla="*/ 6590 h 65074"/>
                <a:gd name="connsiteX15" fmla="*/ 8815 w 34042"/>
                <a:gd name="connsiteY15" fmla="*/ 2132 h 65074"/>
                <a:gd name="connsiteX16" fmla="*/ 3795 w 34042"/>
                <a:gd name="connsiteY16" fmla="*/ -97 h 65074"/>
                <a:gd name="connsiteX17" fmla="*/ 8709 w 34042"/>
                <a:gd name="connsiteY17" fmla="*/ 4113 h 65074"/>
                <a:gd name="connsiteX18" fmla="*/ 4033 w 34042"/>
                <a:gd name="connsiteY18" fmla="*/ 7066 h 65074"/>
                <a:gd name="connsiteX19" fmla="*/ 4252 w 34042"/>
                <a:gd name="connsiteY19" fmla="*/ 12581 h 65074"/>
                <a:gd name="connsiteX20" fmla="*/ 1737 w 34042"/>
                <a:gd name="connsiteY20" fmla="*/ 16734 h 65074"/>
                <a:gd name="connsiteX21" fmla="*/ 909 w 34042"/>
                <a:gd name="connsiteY21" fmla="*/ 22753 h 65074"/>
                <a:gd name="connsiteX22" fmla="*/ 166 w 34042"/>
                <a:gd name="connsiteY22" fmla="*/ 27621 h 65074"/>
                <a:gd name="connsiteX23" fmla="*/ -158 w 34042"/>
                <a:gd name="connsiteY23" fmla="*/ 35641 h 65074"/>
                <a:gd name="connsiteX24" fmla="*/ 518 w 34042"/>
                <a:gd name="connsiteY24" fmla="*/ 42251 h 65074"/>
                <a:gd name="connsiteX25" fmla="*/ 956 w 34042"/>
                <a:gd name="connsiteY25" fmla="*/ 47528 h 65074"/>
                <a:gd name="connsiteX26" fmla="*/ 2042 w 34042"/>
                <a:gd name="connsiteY26" fmla="*/ 52900 h 65074"/>
                <a:gd name="connsiteX27" fmla="*/ 3775 w 34042"/>
                <a:gd name="connsiteY27" fmla="*/ 58767 h 65074"/>
                <a:gd name="connsiteX28" fmla="*/ 6357 w 34042"/>
                <a:gd name="connsiteY28" fmla="*/ 62968 h 65074"/>
                <a:gd name="connsiteX29" fmla="*/ 10986 w 34042"/>
                <a:gd name="connsiteY29" fmla="*/ 64692 h 6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42" h="65074">
                  <a:moveTo>
                    <a:pt x="12806" y="64978"/>
                  </a:moveTo>
                  <a:lnTo>
                    <a:pt x="17482" y="62873"/>
                  </a:lnTo>
                  <a:lnTo>
                    <a:pt x="22664" y="61044"/>
                  </a:lnTo>
                  <a:lnTo>
                    <a:pt x="26960" y="58749"/>
                  </a:lnTo>
                  <a:lnTo>
                    <a:pt x="31151" y="55557"/>
                  </a:lnTo>
                  <a:lnTo>
                    <a:pt x="33313" y="50995"/>
                  </a:lnTo>
                  <a:lnTo>
                    <a:pt x="33884" y="45337"/>
                  </a:lnTo>
                  <a:lnTo>
                    <a:pt x="33313" y="39727"/>
                  </a:lnTo>
                  <a:lnTo>
                    <a:pt x="31113" y="34345"/>
                  </a:lnTo>
                  <a:lnTo>
                    <a:pt x="27817" y="30116"/>
                  </a:lnTo>
                  <a:lnTo>
                    <a:pt x="25750" y="23020"/>
                  </a:lnTo>
                  <a:lnTo>
                    <a:pt x="23083" y="19039"/>
                  </a:lnTo>
                  <a:lnTo>
                    <a:pt x="19806" y="14648"/>
                  </a:lnTo>
                  <a:lnTo>
                    <a:pt x="17368" y="10495"/>
                  </a:lnTo>
                  <a:lnTo>
                    <a:pt x="14263" y="6590"/>
                  </a:lnTo>
                  <a:lnTo>
                    <a:pt x="8815" y="2132"/>
                  </a:lnTo>
                  <a:lnTo>
                    <a:pt x="3795" y="-97"/>
                  </a:lnTo>
                  <a:lnTo>
                    <a:pt x="8709" y="4113"/>
                  </a:lnTo>
                  <a:lnTo>
                    <a:pt x="4033" y="7066"/>
                  </a:lnTo>
                  <a:lnTo>
                    <a:pt x="4252" y="12581"/>
                  </a:lnTo>
                  <a:lnTo>
                    <a:pt x="1737" y="16734"/>
                  </a:lnTo>
                  <a:lnTo>
                    <a:pt x="909" y="22753"/>
                  </a:lnTo>
                  <a:lnTo>
                    <a:pt x="166" y="27621"/>
                  </a:lnTo>
                  <a:lnTo>
                    <a:pt x="-158" y="35641"/>
                  </a:lnTo>
                  <a:lnTo>
                    <a:pt x="518" y="42251"/>
                  </a:lnTo>
                  <a:lnTo>
                    <a:pt x="956" y="47528"/>
                  </a:lnTo>
                  <a:lnTo>
                    <a:pt x="2042" y="52900"/>
                  </a:lnTo>
                  <a:lnTo>
                    <a:pt x="3775" y="58767"/>
                  </a:lnTo>
                  <a:lnTo>
                    <a:pt x="6357" y="62968"/>
                  </a:lnTo>
                  <a:lnTo>
                    <a:pt x="10986" y="64692"/>
                  </a:lnTo>
                  <a:close/>
                </a:path>
              </a:pathLst>
            </a:custGeom>
            <a:solidFill>
              <a:srgbClr val="768EEB"/>
            </a:solidFill>
            <a:ln w="0" cap="flat">
              <a:solidFill>
                <a:srgbClr val="768EEB"/>
              </a:solidFill>
              <a:prstDash val="solid"/>
              <a:miter/>
            </a:ln>
          </p:spPr>
          <p:txBody>
            <a:bodyPr rtlCol="0" anchor="ctr"/>
            <a:lstStyle/>
            <a:p>
              <a:endParaRPr lang="de-DE"/>
            </a:p>
          </p:txBody>
        </p:sp>
        <p:sp>
          <p:nvSpPr>
            <p:cNvPr id="177" name="Freihandform: Form 176">
              <a:extLst>
                <a:ext uri="{FF2B5EF4-FFF2-40B4-BE49-F238E27FC236}">
                  <a16:creationId xmlns:a16="http://schemas.microsoft.com/office/drawing/2014/main" id="{7A0C393A-FB8B-686B-B079-82155D4452F2}"/>
                </a:ext>
              </a:extLst>
            </p:cNvPr>
            <p:cNvSpPr/>
            <p:nvPr/>
          </p:nvSpPr>
          <p:spPr>
            <a:xfrm>
              <a:off x="8457326" y="4203488"/>
              <a:ext cx="4399" cy="10251"/>
            </a:xfrm>
            <a:custGeom>
              <a:avLst/>
              <a:gdLst>
                <a:gd name="connsiteX0" fmla="*/ 242 w 3638"/>
                <a:gd name="connsiteY0" fmla="*/ 8380 h 8477"/>
                <a:gd name="connsiteX1" fmla="*/ 3480 w 3638"/>
                <a:gd name="connsiteY1" fmla="*/ 4685 h 8477"/>
                <a:gd name="connsiteX2" fmla="*/ 3023 w 3638"/>
                <a:gd name="connsiteY2" fmla="*/ -97 h 8477"/>
                <a:gd name="connsiteX3" fmla="*/ -158 w 3638"/>
                <a:gd name="connsiteY3" fmla="*/ 3818 h 8477"/>
              </a:gdLst>
              <a:ahLst/>
              <a:cxnLst>
                <a:cxn ang="0">
                  <a:pos x="connsiteX0" y="connsiteY0"/>
                </a:cxn>
                <a:cxn ang="0">
                  <a:pos x="connsiteX1" y="connsiteY1"/>
                </a:cxn>
                <a:cxn ang="0">
                  <a:pos x="connsiteX2" y="connsiteY2"/>
                </a:cxn>
                <a:cxn ang="0">
                  <a:pos x="connsiteX3" y="connsiteY3"/>
                </a:cxn>
              </a:cxnLst>
              <a:rect l="l" t="t" r="r" b="b"/>
              <a:pathLst>
                <a:path w="3638" h="8477">
                  <a:moveTo>
                    <a:pt x="242" y="8380"/>
                  </a:moveTo>
                  <a:lnTo>
                    <a:pt x="3480" y="4685"/>
                  </a:lnTo>
                  <a:lnTo>
                    <a:pt x="3023" y="-97"/>
                  </a:lnTo>
                  <a:lnTo>
                    <a:pt x="-158" y="3818"/>
                  </a:lnTo>
                  <a:close/>
                </a:path>
              </a:pathLst>
            </a:custGeom>
            <a:solidFill>
              <a:srgbClr val="768EEB"/>
            </a:solidFill>
            <a:ln w="0" cap="flat">
              <a:solidFill>
                <a:srgbClr val="768EEB"/>
              </a:solidFill>
              <a:prstDash val="solid"/>
              <a:miter/>
            </a:ln>
          </p:spPr>
          <p:txBody>
            <a:bodyPr rtlCol="0" anchor="ctr"/>
            <a:lstStyle/>
            <a:p>
              <a:endParaRPr lang="de-DE"/>
            </a:p>
          </p:txBody>
        </p:sp>
        <p:sp>
          <p:nvSpPr>
            <p:cNvPr id="178" name="Freihandform: Form 177">
              <a:extLst>
                <a:ext uri="{FF2B5EF4-FFF2-40B4-BE49-F238E27FC236}">
                  <a16:creationId xmlns:a16="http://schemas.microsoft.com/office/drawing/2014/main" id="{BB08D37F-1BED-B6F8-A0D8-FF63AF66E56F}"/>
                </a:ext>
              </a:extLst>
            </p:cNvPr>
            <p:cNvSpPr/>
            <p:nvPr/>
          </p:nvSpPr>
          <p:spPr>
            <a:xfrm>
              <a:off x="7967800" y="4833257"/>
              <a:ext cx="149561" cy="173541"/>
            </a:xfrm>
            <a:custGeom>
              <a:avLst/>
              <a:gdLst>
                <a:gd name="connsiteX0" fmla="*/ 14216 w 123682"/>
                <a:gd name="connsiteY0" fmla="*/ 143416 h 143513"/>
                <a:gd name="connsiteX1" fmla="*/ 17206 w 123682"/>
                <a:gd name="connsiteY1" fmla="*/ 139273 h 143513"/>
                <a:gd name="connsiteX2" fmla="*/ 21407 w 123682"/>
                <a:gd name="connsiteY2" fmla="*/ 136139 h 143513"/>
                <a:gd name="connsiteX3" fmla="*/ 26589 w 123682"/>
                <a:gd name="connsiteY3" fmla="*/ 134567 h 143513"/>
                <a:gd name="connsiteX4" fmla="*/ 31408 w 123682"/>
                <a:gd name="connsiteY4" fmla="*/ 136358 h 143513"/>
                <a:gd name="connsiteX5" fmla="*/ 36657 w 123682"/>
                <a:gd name="connsiteY5" fmla="*/ 139425 h 143513"/>
                <a:gd name="connsiteX6" fmla="*/ 41466 w 123682"/>
                <a:gd name="connsiteY6" fmla="*/ 138730 h 143513"/>
                <a:gd name="connsiteX7" fmla="*/ 42591 w 123682"/>
                <a:gd name="connsiteY7" fmla="*/ 133529 h 143513"/>
                <a:gd name="connsiteX8" fmla="*/ 47848 w 123682"/>
                <a:gd name="connsiteY8" fmla="*/ 132958 h 143513"/>
                <a:gd name="connsiteX9" fmla="*/ 52696 w 123682"/>
                <a:gd name="connsiteY9" fmla="*/ 131434 h 143513"/>
                <a:gd name="connsiteX10" fmla="*/ 53478 w 123682"/>
                <a:gd name="connsiteY10" fmla="*/ 136663 h 143513"/>
                <a:gd name="connsiteX11" fmla="*/ 56307 w 123682"/>
                <a:gd name="connsiteY11" fmla="*/ 140501 h 143513"/>
                <a:gd name="connsiteX12" fmla="*/ 61041 w 123682"/>
                <a:gd name="connsiteY12" fmla="*/ 139549 h 143513"/>
                <a:gd name="connsiteX13" fmla="*/ 64079 w 123682"/>
                <a:gd name="connsiteY13" fmla="*/ 135101 h 143513"/>
                <a:gd name="connsiteX14" fmla="*/ 67851 w 123682"/>
                <a:gd name="connsiteY14" fmla="*/ 131329 h 143513"/>
                <a:gd name="connsiteX15" fmla="*/ 72109 w 123682"/>
                <a:gd name="connsiteY15" fmla="*/ 127452 h 143513"/>
                <a:gd name="connsiteX16" fmla="*/ 76871 w 123682"/>
                <a:gd name="connsiteY16" fmla="*/ 125852 h 143513"/>
                <a:gd name="connsiteX17" fmla="*/ 79852 w 123682"/>
                <a:gd name="connsiteY17" fmla="*/ 122014 h 143513"/>
                <a:gd name="connsiteX18" fmla="*/ 82157 w 123682"/>
                <a:gd name="connsiteY18" fmla="*/ 117413 h 143513"/>
                <a:gd name="connsiteX19" fmla="*/ 83062 w 123682"/>
                <a:gd name="connsiteY19" fmla="*/ 112469 h 143513"/>
                <a:gd name="connsiteX20" fmla="*/ 83339 w 123682"/>
                <a:gd name="connsiteY20" fmla="*/ 106650 h 143513"/>
                <a:gd name="connsiteX21" fmla="*/ 82986 w 123682"/>
                <a:gd name="connsiteY21" fmla="*/ 98744 h 143513"/>
                <a:gd name="connsiteX22" fmla="*/ 85739 w 123682"/>
                <a:gd name="connsiteY22" fmla="*/ 93791 h 143513"/>
                <a:gd name="connsiteX23" fmla="*/ 89634 w 123682"/>
                <a:gd name="connsiteY23" fmla="*/ 89495 h 143513"/>
                <a:gd name="connsiteX24" fmla="*/ 91997 w 123682"/>
                <a:gd name="connsiteY24" fmla="*/ 84266 h 143513"/>
                <a:gd name="connsiteX25" fmla="*/ 94740 w 123682"/>
                <a:gd name="connsiteY25" fmla="*/ 80304 h 143513"/>
                <a:gd name="connsiteX26" fmla="*/ 99102 w 123682"/>
                <a:gd name="connsiteY26" fmla="*/ 77427 h 143513"/>
                <a:gd name="connsiteX27" fmla="*/ 103769 w 123682"/>
                <a:gd name="connsiteY27" fmla="*/ 74465 h 143513"/>
                <a:gd name="connsiteX28" fmla="*/ 107151 w 123682"/>
                <a:gd name="connsiteY28" fmla="*/ 71026 h 143513"/>
                <a:gd name="connsiteX29" fmla="*/ 108437 w 123682"/>
                <a:gd name="connsiteY29" fmla="*/ 65854 h 143513"/>
                <a:gd name="connsiteX30" fmla="*/ 108780 w 123682"/>
                <a:gd name="connsiteY30" fmla="*/ 61025 h 143513"/>
                <a:gd name="connsiteX31" fmla="*/ 110218 w 123682"/>
                <a:gd name="connsiteY31" fmla="*/ 56100 h 143513"/>
                <a:gd name="connsiteX32" fmla="*/ 112532 w 123682"/>
                <a:gd name="connsiteY32" fmla="*/ 51909 h 143513"/>
                <a:gd name="connsiteX33" fmla="*/ 111342 w 123682"/>
                <a:gd name="connsiteY33" fmla="*/ 47128 h 143513"/>
                <a:gd name="connsiteX34" fmla="*/ 111951 w 123682"/>
                <a:gd name="connsiteY34" fmla="*/ 41013 h 143513"/>
                <a:gd name="connsiteX35" fmla="*/ 114342 w 123682"/>
                <a:gd name="connsiteY35" fmla="*/ 34679 h 143513"/>
                <a:gd name="connsiteX36" fmla="*/ 114257 w 123682"/>
                <a:gd name="connsiteY36" fmla="*/ 28954 h 143513"/>
                <a:gd name="connsiteX37" fmla="*/ 114676 w 123682"/>
                <a:gd name="connsiteY37" fmla="*/ 23277 h 143513"/>
                <a:gd name="connsiteX38" fmla="*/ 117028 w 123682"/>
                <a:gd name="connsiteY38" fmla="*/ 18296 h 143513"/>
                <a:gd name="connsiteX39" fmla="*/ 120210 w 123682"/>
                <a:gd name="connsiteY39" fmla="*/ 13352 h 143513"/>
                <a:gd name="connsiteX40" fmla="*/ 122762 w 123682"/>
                <a:gd name="connsiteY40" fmla="*/ 8628 h 143513"/>
                <a:gd name="connsiteX41" fmla="*/ 123525 w 123682"/>
                <a:gd name="connsiteY41" fmla="*/ 2522 h 143513"/>
                <a:gd name="connsiteX42" fmla="*/ 118143 w 123682"/>
                <a:gd name="connsiteY42" fmla="*/ 779 h 143513"/>
                <a:gd name="connsiteX43" fmla="*/ 113094 w 123682"/>
                <a:gd name="connsiteY43" fmla="*/ 1389 h 143513"/>
                <a:gd name="connsiteX44" fmla="*/ 106808 w 123682"/>
                <a:gd name="connsiteY44" fmla="*/ -97 h 143513"/>
                <a:gd name="connsiteX45" fmla="*/ 102055 w 123682"/>
                <a:gd name="connsiteY45" fmla="*/ 227 h 143513"/>
                <a:gd name="connsiteX46" fmla="*/ 97331 w 123682"/>
                <a:gd name="connsiteY46" fmla="*/ 1332 h 143513"/>
                <a:gd name="connsiteX47" fmla="*/ 91663 w 123682"/>
                <a:gd name="connsiteY47" fmla="*/ 1303 h 143513"/>
                <a:gd name="connsiteX48" fmla="*/ 88844 w 123682"/>
                <a:gd name="connsiteY48" fmla="*/ 5770 h 143513"/>
                <a:gd name="connsiteX49" fmla="*/ 87853 w 123682"/>
                <a:gd name="connsiteY49" fmla="*/ 10647 h 143513"/>
                <a:gd name="connsiteX50" fmla="*/ 84929 w 123682"/>
                <a:gd name="connsiteY50" fmla="*/ 20229 h 143513"/>
                <a:gd name="connsiteX51" fmla="*/ 81491 w 123682"/>
                <a:gd name="connsiteY51" fmla="*/ 23582 h 143513"/>
                <a:gd name="connsiteX52" fmla="*/ 81491 w 123682"/>
                <a:gd name="connsiteY52" fmla="*/ 28535 h 143513"/>
                <a:gd name="connsiteX53" fmla="*/ 76500 w 123682"/>
                <a:gd name="connsiteY53" fmla="*/ 28697 h 143513"/>
                <a:gd name="connsiteX54" fmla="*/ 71613 w 123682"/>
                <a:gd name="connsiteY54" fmla="*/ 27154 h 143513"/>
                <a:gd name="connsiteX55" fmla="*/ 66365 w 123682"/>
                <a:gd name="connsiteY55" fmla="*/ 26554 h 143513"/>
                <a:gd name="connsiteX56" fmla="*/ 61526 w 123682"/>
                <a:gd name="connsiteY56" fmla="*/ 25649 h 143513"/>
                <a:gd name="connsiteX57" fmla="*/ 56859 w 123682"/>
                <a:gd name="connsiteY57" fmla="*/ 23544 h 143513"/>
                <a:gd name="connsiteX58" fmla="*/ 52030 w 123682"/>
                <a:gd name="connsiteY58" fmla="*/ 24192 h 143513"/>
                <a:gd name="connsiteX59" fmla="*/ 41724 w 123682"/>
                <a:gd name="connsiteY59" fmla="*/ 24039 h 143513"/>
                <a:gd name="connsiteX60" fmla="*/ 35351 w 123682"/>
                <a:gd name="connsiteY60" fmla="*/ 24059 h 143513"/>
                <a:gd name="connsiteX61" fmla="*/ 33132 w 123682"/>
                <a:gd name="connsiteY61" fmla="*/ 28488 h 143513"/>
                <a:gd name="connsiteX62" fmla="*/ 32875 w 123682"/>
                <a:gd name="connsiteY62" fmla="*/ 33669 h 143513"/>
                <a:gd name="connsiteX63" fmla="*/ 34723 w 123682"/>
                <a:gd name="connsiteY63" fmla="*/ 38184 h 143513"/>
                <a:gd name="connsiteX64" fmla="*/ 39666 w 123682"/>
                <a:gd name="connsiteY64" fmla="*/ 38851 h 143513"/>
                <a:gd name="connsiteX65" fmla="*/ 43734 w 123682"/>
                <a:gd name="connsiteY65" fmla="*/ 36317 h 143513"/>
                <a:gd name="connsiteX66" fmla="*/ 48648 w 123682"/>
                <a:gd name="connsiteY66" fmla="*/ 37232 h 143513"/>
                <a:gd name="connsiteX67" fmla="*/ 52420 w 123682"/>
                <a:gd name="connsiteY67" fmla="*/ 41146 h 143513"/>
                <a:gd name="connsiteX68" fmla="*/ 55144 w 123682"/>
                <a:gd name="connsiteY68" fmla="*/ 45947 h 143513"/>
                <a:gd name="connsiteX69" fmla="*/ 51887 w 123682"/>
                <a:gd name="connsiteY69" fmla="*/ 50223 h 143513"/>
                <a:gd name="connsiteX70" fmla="*/ 47315 w 123682"/>
                <a:gd name="connsiteY70" fmla="*/ 53491 h 143513"/>
                <a:gd name="connsiteX71" fmla="*/ 45400 w 123682"/>
                <a:gd name="connsiteY71" fmla="*/ 58501 h 143513"/>
                <a:gd name="connsiteX72" fmla="*/ 45191 w 123682"/>
                <a:gd name="connsiteY72" fmla="*/ 63901 h 143513"/>
                <a:gd name="connsiteX73" fmla="*/ 49715 w 123682"/>
                <a:gd name="connsiteY73" fmla="*/ 65759 h 143513"/>
                <a:gd name="connsiteX74" fmla="*/ 54182 w 123682"/>
                <a:gd name="connsiteY74" fmla="*/ 67912 h 143513"/>
                <a:gd name="connsiteX75" fmla="*/ 54878 w 123682"/>
                <a:gd name="connsiteY75" fmla="*/ 72712 h 143513"/>
                <a:gd name="connsiteX76" fmla="*/ 54392 w 123682"/>
                <a:gd name="connsiteY76" fmla="*/ 77970 h 143513"/>
                <a:gd name="connsiteX77" fmla="*/ 55611 w 123682"/>
                <a:gd name="connsiteY77" fmla="*/ 83275 h 143513"/>
                <a:gd name="connsiteX78" fmla="*/ 54944 w 123682"/>
                <a:gd name="connsiteY78" fmla="*/ 88067 h 143513"/>
                <a:gd name="connsiteX79" fmla="*/ 52277 w 123682"/>
                <a:gd name="connsiteY79" fmla="*/ 92019 h 143513"/>
                <a:gd name="connsiteX80" fmla="*/ 49610 w 123682"/>
                <a:gd name="connsiteY80" fmla="*/ 96753 h 143513"/>
                <a:gd name="connsiteX81" fmla="*/ 48696 w 123682"/>
                <a:gd name="connsiteY81" fmla="*/ 101506 h 143513"/>
                <a:gd name="connsiteX82" fmla="*/ 45038 w 123682"/>
                <a:gd name="connsiteY82" fmla="*/ 98163 h 143513"/>
                <a:gd name="connsiteX83" fmla="*/ 38866 w 123682"/>
                <a:gd name="connsiteY83" fmla="*/ 99706 h 143513"/>
                <a:gd name="connsiteX84" fmla="*/ 33942 w 123682"/>
                <a:gd name="connsiteY84" fmla="*/ 98791 h 143513"/>
                <a:gd name="connsiteX85" fmla="*/ 29837 w 123682"/>
                <a:gd name="connsiteY85" fmla="*/ 95982 h 143513"/>
                <a:gd name="connsiteX86" fmla="*/ 27569 w 123682"/>
                <a:gd name="connsiteY86" fmla="*/ 91419 h 143513"/>
                <a:gd name="connsiteX87" fmla="*/ 22645 w 123682"/>
                <a:gd name="connsiteY87" fmla="*/ 90762 h 143513"/>
                <a:gd name="connsiteX88" fmla="*/ 21798 w 123682"/>
                <a:gd name="connsiteY88" fmla="*/ 95848 h 143513"/>
                <a:gd name="connsiteX89" fmla="*/ 21740 w 123682"/>
                <a:gd name="connsiteY89" fmla="*/ 100744 h 143513"/>
                <a:gd name="connsiteX90" fmla="*/ 14425 w 123682"/>
                <a:gd name="connsiteY90" fmla="*/ 100735 h 143513"/>
                <a:gd name="connsiteX91" fmla="*/ 9377 w 123682"/>
                <a:gd name="connsiteY91" fmla="*/ 102144 h 143513"/>
                <a:gd name="connsiteX92" fmla="*/ 6214 w 123682"/>
                <a:gd name="connsiteY92" fmla="*/ 106983 h 143513"/>
                <a:gd name="connsiteX93" fmla="*/ 10720 w 123682"/>
                <a:gd name="connsiteY93" fmla="*/ 109888 h 143513"/>
                <a:gd name="connsiteX94" fmla="*/ 13177 w 123682"/>
                <a:gd name="connsiteY94" fmla="*/ 114375 h 143513"/>
                <a:gd name="connsiteX95" fmla="*/ 11282 w 123682"/>
                <a:gd name="connsiteY95" fmla="*/ 118804 h 143513"/>
                <a:gd name="connsiteX96" fmla="*/ 6529 w 123682"/>
                <a:gd name="connsiteY96" fmla="*/ 118080 h 143513"/>
                <a:gd name="connsiteX97" fmla="*/ 1681 w 123682"/>
                <a:gd name="connsiteY97" fmla="*/ 120766 h 143513"/>
                <a:gd name="connsiteX98" fmla="*/ -158 w 123682"/>
                <a:gd name="connsiteY98" fmla="*/ 125442 h 143513"/>
                <a:gd name="connsiteX99" fmla="*/ 3557 w 123682"/>
                <a:gd name="connsiteY99" fmla="*/ 128548 h 143513"/>
                <a:gd name="connsiteX100" fmla="*/ 7548 w 123682"/>
                <a:gd name="connsiteY100" fmla="*/ 132700 h 143513"/>
                <a:gd name="connsiteX101" fmla="*/ 11072 w 123682"/>
                <a:gd name="connsiteY101" fmla="*/ 136330 h 143513"/>
                <a:gd name="connsiteX102" fmla="*/ 13292 w 123682"/>
                <a:gd name="connsiteY102" fmla="*/ 142064 h 14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3682" h="143513">
                  <a:moveTo>
                    <a:pt x="14216" y="143416"/>
                  </a:moveTo>
                  <a:lnTo>
                    <a:pt x="17206" y="139273"/>
                  </a:lnTo>
                  <a:lnTo>
                    <a:pt x="21407" y="136139"/>
                  </a:lnTo>
                  <a:lnTo>
                    <a:pt x="26589" y="134567"/>
                  </a:lnTo>
                  <a:lnTo>
                    <a:pt x="31408" y="136358"/>
                  </a:lnTo>
                  <a:lnTo>
                    <a:pt x="36657" y="139425"/>
                  </a:lnTo>
                  <a:lnTo>
                    <a:pt x="41466" y="138730"/>
                  </a:lnTo>
                  <a:lnTo>
                    <a:pt x="42591" y="133529"/>
                  </a:lnTo>
                  <a:lnTo>
                    <a:pt x="47848" y="132958"/>
                  </a:lnTo>
                  <a:lnTo>
                    <a:pt x="52696" y="131434"/>
                  </a:lnTo>
                  <a:lnTo>
                    <a:pt x="53478" y="136663"/>
                  </a:lnTo>
                  <a:lnTo>
                    <a:pt x="56307" y="140501"/>
                  </a:lnTo>
                  <a:lnTo>
                    <a:pt x="61041" y="139549"/>
                  </a:lnTo>
                  <a:lnTo>
                    <a:pt x="64079" y="135101"/>
                  </a:lnTo>
                  <a:lnTo>
                    <a:pt x="67851" y="131329"/>
                  </a:lnTo>
                  <a:lnTo>
                    <a:pt x="72109" y="127452"/>
                  </a:lnTo>
                  <a:lnTo>
                    <a:pt x="76871" y="125852"/>
                  </a:lnTo>
                  <a:lnTo>
                    <a:pt x="79852" y="122014"/>
                  </a:lnTo>
                  <a:lnTo>
                    <a:pt x="82157" y="117413"/>
                  </a:lnTo>
                  <a:lnTo>
                    <a:pt x="83062" y="112469"/>
                  </a:lnTo>
                  <a:lnTo>
                    <a:pt x="83339" y="106650"/>
                  </a:lnTo>
                  <a:lnTo>
                    <a:pt x="82986" y="98744"/>
                  </a:lnTo>
                  <a:lnTo>
                    <a:pt x="85739" y="93791"/>
                  </a:lnTo>
                  <a:lnTo>
                    <a:pt x="89634" y="89495"/>
                  </a:lnTo>
                  <a:lnTo>
                    <a:pt x="91997" y="84266"/>
                  </a:lnTo>
                  <a:lnTo>
                    <a:pt x="94740" y="80304"/>
                  </a:lnTo>
                  <a:lnTo>
                    <a:pt x="99102" y="77427"/>
                  </a:lnTo>
                  <a:lnTo>
                    <a:pt x="103769" y="74465"/>
                  </a:lnTo>
                  <a:lnTo>
                    <a:pt x="107151" y="71026"/>
                  </a:lnTo>
                  <a:lnTo>
                    <a:pt x="108437" y="65854"/>
                  </a:lnTo>
                  <a:lnTo>
                    <a:pt x="108780" y="61025"/>
                  </a:lnTo>
                  <a:lnTo>
                    <a:pt x="110218" y="56100"/>
                  </a:lnTo>
                  <a:lnTo>
                    <a:pt x="112532" y="51909"/>
                  </a:lnTo>
                  <a:lnTo>
                    <a:pt x="111342" y="47128"/>
                  </a:lnTo>
                  <a:lnTo>
                    <a:pt x="111951" y="41013"/>
                  </a:lnTo>
                  <a:lnTo>
                    <a:pt x="114342" y="34679"/>
                  </a:lnTo>
                  <a:lnTo>
                    <a:pt x="114257" y="28954"/>
                  </a:lnTo>
                  <a:lnTo>
                    <a:pt x="114676" y="23277"/>
                  </a:lnTo>
                  <a:lnTo>
                    <a:pt x="117028" y="18296"/>
                  </a:lnTo>
                  <a:lnTo>
                    <a:pt x="120210" y="13352"/>
                  </a:lnTo>
                  <a:lnTo>
                    <a:pt x="122762" y="8628"/>
                  </a:lnTo>
                  <a:lnTo>
                    <a:pt x="123525" y="2522"/>
                  </a:lnTo>
                  <a:lnTo>
                    <a:pt x="118143" y="779"/>
                  </a:lnTo>
                  <a:lnTo>
                    <a:pt x="113094" y="1389"/>
                  </a:lnTo>
                  <a:lnTo>
                    <a:pt x="106808" y="-97"/>
                  </a:lnTo>
                  <a:lnTo>
                    <a:pt x="102055" y="227"/>
                  </a:lnTo>
                  <a:lnTo>
                    <a:pt x="97331" y="1332"/>
                  </a:lnTo>
                  <a:lnTo>
                    <a:pt x="91663" y="1303"/>
                  </a:lnTo>
                  <a:lnTo>
                    <a:pt x="88844" y="5770"/>
                  </a:lnTo>
                  <a:lnTo>
                    <a:pt x="87853" y="10647"/>
                  </a:lnTo>
                  <a:lnTo>
                    <a:pt x="84929" y="20229"/>
                  </a:lnTo>
                  <a:lnTo>
                    <a:pt x="81491" y="23582"/>
                  </a:lnTo>
                  <a:lnTo>
                    <a:pt x="81491" y="28535"/>
                  </a:lnTo>
                  <a:lnTo>
                    <a:pt x="76500" y="28697"/>
                  </a:lnTo>
                  <a:lnTo>
                    <a:pt x="71613" y="27154"/>
                  </a:lnTo>
                  <a:lnTo>
                    <a:pt x="66365" y="26554"/>
                  </a:lnTo>
                  <a:lnTo>
                    <a:pt x="61526" y="25649"/>
                  </a:lnTo>
                  <a:lnTo>
                    <a:pt x="56859" y="23544"/>
                  </a:lnTo>
                  <a:lnTo>
                    <a:pt x="52030" y="24192"/>
                  </a:lnTo>
                  <a:lnTo>
                    <a:pt x="41724" y="24039"/>
                  </a:lnTo>
                  <a:lnTo>
                    <a:pt x="35351" y="24059"/>
                  </a:lnTo>
                  <a:lnTo>
                    <a:pt x="33132" y="28488"/>
                  </a:lnTo>
                  <a:lnTo>
                    <a:pt x="32875" y="33669"/>
                  </a:lnTo>
                  <a:lnTo>
                    <a:pt x="34723" y="38184"/>
                  </a:lnTo>
                  <a:lnTo>
                    <a:pt x="39666" y="38851"/>
                  </a:lnTo>
                  <a:lnTo>
                    <a:pt x="43734" y="36317"/>
                  </a:lnTo>
                  <a:lnTo>
                    <a:pt x="48648" y="37232"/>
                  </a:lnTo>
                  <a:lnTo>
                    <a:pt x="52420" y="41146"/>
                  </a:lnTo>
                  <a:lnTo>
                    <a:pt x="55144" y="45947"/>
                  </a:lnTo>
                  <a:lnTo>
                    <a:pt x="51887" y="50223"/>
                  </a:lnTo>
                  <a:lnTo>
                    <a:pt x="47315" y="53491"/>
                  </a:lnTo>
                  <a:lnTo>
                    <a:pt x="45400" y="58501"/>
                  </a:lnTo>
                  <a:lnTo>
                    <a:pt x="45191" y="63901"/>
                  </a:lnTo>
                  <a:lnTo>
                    <a:pt x="49715" y="65759"/>
                  </a:lnTo>
                  <a:lnTo>
                    <a:pt x="54182" y="67912"/>
                  </a:lnTo>
                  <a:lnTo>
                    <a:pt x="54878" y="72712"/>
                  </a:lnTo>
                  <a:lnTo>
                    <a:pt x="54392" y="77970"/>
                  </a:lnTo>
                  <a:lnTo>
                    <a:pt x="55611" y="83275"/>
                  </a:lnTo>
                  <a:lnTo>
                    <a:pt x="54944" y="88067"/>
                  </a:lnTo>
                  <a:lnTo>
                    <a:pt x="52277" y="92019"/>
                  </a:lnTo>
                  <a:lnTo>
                    <a:pt x="49610" y="96753"/>
                  </a:lnTo>
                  <a:lnTo>
                    <a:pt x="48696" y="101506"/>
                  </a:lnTo>
                  <a:lnTo>
                    <a:pt x="45038" y="98163"/>
                  </a:lnTo>
                  <a:lnTo>
                    <a:pt x="38866" y="99706"/>
                  </a:lnTo>
                  <a:lnTo>
                    <a:pt x="33942" y="98791"/>
                  </a:lnTo>
                  <a:lnTo>
                    <a:pt x="29837" y="95982"/>
                  </a:lnTo>
                  <a:lnTo>
                    <a:pt x="27569" y="91419"/>
                  </a:lnTo>
                  <a:lnTo>
                    <a:pt x="22645" y="90762"/>
                  </a:lnTo>
                  <a:lnTo>
                    <a:pt x="21798" y="95848"/>
                  </a:lnTo>
                  <a:lnTo>
                    <a:pt x="21740" y="100744"/>
                  </a:lnTo>
                  <a:lnTo>
                    <a:pt x="14425" y="100735"/>
                  </a:lnTo>
                  <a:lnTo>
                    <a:pt x="9377" y="102144"/>
                  </a:lnTo>
                  <a:lnTo>
                    <a:pt x="6214" y="106983"/>
                  </a:lnTo>
                  <a:lnTo>
                    <a:pt x="10720" y="109888"/>
                  </a:lnTo>
                  <a:lnTo>
                    <a:pt x="13177" y="114375"/>
                  </a:lnTo>
                  <a:lnTo>
                    <a:pt x="11282" y="118804"/>
                  </a:lnTo>
                  <a:lnTo>
                    <a:pt x="6529" y="118080"/>
                  </a:lnTo>
                  <a:lnTo>
                    <a:pt x="1681" y="120766"/>
                  </a:lnTo>
                  <a:lnTo>
                    <a:pt x="-158" y="125442"/>
                  </a:lnTo>
                  <a:lnTo>
                    <a:pt x="3557" y="128548"/>
                  </a:lnTo>
                  <a:lnTo>
                    <a:pt x="7548" y="132700"/>
                  </a:lnTo>
                  <a:lnTo>
                    <a:pt x="11072" y="136330"/>
                  </a:lnTo>
                  <a:lnTo>
                    <a:pt x="13292" y="142064"/>
                  </a:lnTo>
                  <a:close/>
                </a:path>
              </a:pathLst>
            </a:custGeom>
            <a:solidFill>
              <a:srgbClr val="768EEB"/>
            </a:solidFill>
            <a:ln w="0" cap="flat">
              <a:solidFill>
                <a:srgbClr val="768EEB"/>
              </a:solidFill>
              <a:prstDash val="solid"/>
              <a:miter/>
            </a:ln>
          </p:spPr>
          <p:txBody>
            <a:bodyPr rtlCol="0" anchor="ctr"/>
            <a:lstStyle/>
            <a:p>
              <a:endParaRPr lang="de-DE"/>
            </a:p>
          </p:txBody>
        </p:sp>
        <p:sp>
          <p:nvSpPr>
            <p:cNvPr id="179" name="Freihandform: Form 178">
              <a:extLst>
                <a:ext uri="{FF2B5EF4-FFF2-40B4-BE49-F238E27FC236}">
                  <a16:creationId xmlns:a16="http://schemas.microsoft.com/office/drawing/2014/main" id="{8E1B142A-7E48-B1E4-5A51-7DD5F0D52DC5}"/>
                </a:ext>
              </a:extLst>
            </p:cNvPr>
            <p:cNvSpPr/>
            <p:nvPr/>
          </p:nvSpPr>
          <p:spPr>
            <a:xfrm>
              <a:off x="7988844" y="4799440"/>
              <a:ext cx="382108" cy="378077"/>
            </a:xfrm>
            <a:custGeom>
              <a:avLst/>
              <a:gdLst>
                <a:gd name="connsiteX0" fmla="*/ 289716 w 315991"/>
                <a:gd name="connsiteY0" fmla="*/ 312561 h 312658"/>
                <a:gd name="connsiteX1" fmla="*/ 291154 w 315991"/>
                <a:gd name="connsiteY1" fmla="*/ 290368 h 312658"/>
                <a:gd name="connsiteX2" fmla="*/ 286383 w 315991"/>
                <a:gd name="connsiteY2" fmla="*/ 291740 h 312658"/>
                <a:gd name="connsiteX3" fmla="*/ 282687 w 315991"/>
                <a:gd name="connsiteY3" fmla="*/ 294797 h 312658"/>
                <a:gd name="connsiteX4" fmla="*/ 277896 w 315991"/>
                <a:gd name="connsiteY4" fmla="*/ 293302 h 312658"/>
                <a:gd name="connsiteX5" fmla="*/ 274505 w 315991"/>
                <a:gd name="connsiteY5" fmla="*/ 288958 h 312658"/>
                <a:gd name="connsiteX6" fmla="*/ 269657 w 315991"/>
                <a:gd name="connsiteY6" fmla="*/ 285748 h 312658"/>
                <a:gd name="connsiteX7" fmla="*/ 267552 w 315991"/>
                <a:gd name="connsiteY7" fmla="*/ 280852 h 312658"/>
                <a:gd name="connsiteX8" fmla="*/ 268723 w 315991"/>
                <a:gd name="connsiteY8" fmla="*/ 275880 h 312658"/>
                <a:gd name="connsiteX9" fmla="*/ 269599 w 315991"/>
                <a:gd name="connsiteY9" fmla="*/ 270451 h 312658"/>
                <a:gd name="connsiteX10" fmla="*/ 272114 w 315991"/>
                <a:gd name="connsiteY10" fmla="*/ 266279 h 312658"/>
                <a:gd name="connsiteX11" fmla="*/ 271390 w 315991"/>
                <a:gd name="connsiteY11" fmla="*/ 260259 h 312658"/>
                <a:gd name="connsiteX12" fmla="*/ 271571 w 315991"/>
                <a:gd name="connsiteY12" fmla="*/ 255249 h 312658"/>
                <a:gd name="connsiteX13" fmla="*/ 272257 w 315991"/>
                <a:gd name="connsiteY13" fmla="*/ 250449 h 312658"/>
                <a:gd name="connsiteX14" fmla="*/ 270657 w 315991"/>
                <a:gd name="connsiteY14" fmla="*/ 245629 h 312658"/>
                <a:gd name="connsiteX15" fmla="*/ 267342 w 315991"/>
                <a:gd name="connsiteY15" fmla="*/ 241648 h 312658"/>
                <a:gd name="connsiteX16" fmla="*/ 272238 w 315991"/>
                <a:gd name="connsiteY16" fmla="*/ 238343 h 312658"/>
                <a:gd name="connsiteX17" fmla="*/ 275819 w 315991"/>
                <a:gd name="connsiteY17" fmla="*/ 234247 h 312658"/>
                <a:gd name="connsiteX18" fmla="*/ 276734 w 315991"/>
                <a:gd name="connsiteY18" fmla="*/ 229551 h 312658"/>
                <a:gd name="connsiteX19" fmla="*/ 287106 w 315991"/>
                <a:gd name="connsiteY19" fmla="*/ 226989 h 312658"/>
                <a:gd name="connsiteX20" fmla="*/ 301337 w 315991"/>
                <a:gd name="connsiteY20" fmla="*/ 225236 h 312658"/>
                <a:gd name="connsiteX21" fmla="*/ 307414 w 315991"/>
                <a:gd name="connsiteY21" fmla="*/ 225265 h 312658"/>
                <a:gd name="connsiteX22" fmla="*/ 305766 w 315991"/>
                <a:gd name="connsiteY22" fmla="*/ 220150 h 312658"/>
                <a:gd name="connsiteX23" fmla="*/ 302670 w 315991"/>
                <a:gd name="connsiteY23" fmla="*/ 215301 h 312658"/>
                <a:gd name="connsiteX24" fmla="*/ 300556 w 315991"/>
                <a:gd name="connsiteY24" fmla="*/ 208701 h 312658"/>
                <a:gd name="connsiteX25" fmla="*/ 297355 w 315991"/>
                <a:gd name="connsiteY25" fmla="*/ 203348 h 312658"/>
                <a:gd name="connsiteX26" fmla="*/ 292440 w 315991"/>
                <a:gd name="connsiteY26" fmla="*/ 199890 h 312658"/>
                <a:gd name="connsiteX27" fmla="*/ 288945 w 315991"/>
                <a:gd name="connsiteY27" fmla="*/ 195747 h 312658"/>
                <a:gd name="connsiteX28" fmla="*/ 286583 w 315991"/>
                <a:gd name="connsiteY28" fmla="*/ 191298 h 312658"/>
                <a:gd name="connsiteX29" fmla="*/ 286554 w 315991"/>
                <a:gd name="connsiteY29" fmla="*/ 185564 h 312658"/>
                <a:gd name="connsiteX30" fmla="*/ 286944 w 315991"/>
                <a:gd name="connsiteY30" fmla="*/ 178849 h 312658"/>
                <a:gd name="connsiteX31" fmla="*/ 284858 w 315991"/>
                <a:gd name="connsiteY31" fmla="*/ 173249 h 312658"/>
                <a:gd name="connsiteX32" fmla="*/ 283135 w 315991"/>
                <a:gd name="connsiteY32" fmla="*/ 166981 h 312658"/>
                <a:gd name="connsiteX33" fmla="*/ 284916 w 315991"/>
                <a:gd name="connsiteY33" fmla="*/ 161571 h 312658"/>
                <a:gd name="connsiteX34" fmla="*/ 284021 w 315991"/>
                <a:gd name="connsiteY34" fmla="*/ 156066 h 312658"/>
                <a:gd name="connsiteX35" fmla="*/ 281429 w 315991"/>
                <a:gd name="connsiteY35" fmla="*/ 151522 h 312658"/>
                <a:gd name="connsiteX36" fmla="*/ 281753 w 315991"/>
                <a:gd name="connsiteY36" fmla="*/ 146102 h 312658"/>
                <a:gd name="connsiteX37" fmla="*/ 281382 w 315991"/>
                <a:gd name="connsiteY37" fmla="*/ 140835 h 312658"/>
                <a:gd name="connsiteX38" fmla="*/ 278467 w 315991"/>
                <a:gd name="connsiteY38" fmla="*/ 134558 h 312658"/>
                <a:gd name="connsiteX39" fmla="*/ 275429 w 315991"/>
                <a:gd name="connsiteY39" fmla="*/ 129824 h 312658"/>
                <a:gd name="connsiteX40" fmla="*/ 279258 w 315991"/>
                <a:gd name="connsiteY40" fmla="*/ 125547 h 312658"/>
                <a:gd name="connsiteX41" fmla="*/ 279830 w 315991"/>
                <a:gd name="connsiteY41" fmla="*/ 120042 h 312658"/>
                <a:gd name="connsiteX42" fmla="*/ 281725 w 315991"/>
                <a:gd name="connsiteY42" fmla="*/ 115517 h 312658"/>
                <a:gd name="connsiteX43" fmla="*/ 286402 w 315991"/>
                <a:gd name="connsiteY43" fmla="*/ 111269 h 312658"/>
                <a:gd name="connsiteX44" fmla="*/ 287345 w 315991"/>
                <a:gd name="connsiteY44" fmla="*/ 102992 h 312658"/>
                <a:gd name="connsiteX45" fmla="*/ 288659 w 315991"/>
                <a:gd name="connsiteY45" fmla="*/ 98258 h 312658"/>
                <a:gd name="connsiteX46" fmla="*/ 289469 w 315991"/>
                <a:gd name="connsiteY46" fmla="*/ 91562 h 312658"/>
                <a:gd name="connsiteX47" fmla="*/ 289545 w 315991"/>
                <a:gd name="connsiteY47" fmla="*/ 86714 h 312658"/>
                <a:gd name="connsiteX48" fmla="*/ 292069 w 315991"/>
                <a:gd name="connsiteY48" fmla="*/ 81770 h 312658"/>
                <a:gd name="connsiteX49" fmla="*/ 293783 w 315991"/>
                <a:gd name="connsiteY49" fmla="*/ 76408 h 312658"/>
                <a:gd name="connsiteX50" fmla="*/ 297289 w 315991"/>
                <a:gd name="connsiteY50" fmla="*/ 72026 h 312658"/>
                <a:gd name="connsiteX51" fmla="*/ 300194 w 315991"/>
                <a:gd name="connsiteY51" fmla="*/ 68054 h 312658"/>
                <a:gd name="connsiteX52" fmla="*/ 315834 w 315991"/>
                <a:gd name="connsiteY52" fmla="*/ 52919 h 312658"/>
                <a:gd name="connsiteX53" fmla="*/ 311938 w 315991"/>
                <a:gd name="connsiteY53" fmla="*/ 49833 h 312658"/>
                <a:gd name="connsiteX54" fmla="*/ 307119 w 315991"/>
                <a:gd name="connsiteY54" fmla="*/ 47595 h 312658"/>
                <a:gd name="connsiteX55" fmla="*/ 307909 w 315991"/>
                <a:gd name="connsiteY55" fmla="*/ 42785 h 312658"/>
                <a:gd name="connsiteX56" fmla="*/ 307099 w 315991"/>
                <a:gd name="connsiteY56" fmla="*/ 37851 h 312658"/>
                <a:gd name="connsiteX57" fmla="*/ 309005 w 315991"/>
                <a:gd name="connsiteY57" fmla="*/ 33088 h 312658"/>
                <a:gd name="connsiteX58" fmla="*/ 307556 w 315991"/>
                <a:gd name="connsiteY58" fmla="*/ 28468 h 312658"/>
                <a:gd name="connsiteX59" fmla="*/ 303394 w 315991"/>
                <a:gd name="connsiteY59" fmla="*/ 24830 h 312658"/>
                <a:gd name="connsiteX60" fmla="*/ 298822 w 315991"/>
                <a:gd name="connsiteY60" fmla="*/ 22449 h 312658"/>
                <a:gd name="connsiteX61" fmla="*/ 294660 w 315991"/>
                <a:gd name="connsiteY61" fmla="*/ 18696 h 312658"/>
                <a:gd name="connsiteX62" fmla="*/ 290935 w 315991"/>
                <a:gd name="connsiteY62" fmla="*/ 15543 h 312658"/>
                <a:gd name="connsiteX63" fmla="*/ 288602 w 315991"/>
                <a:gd name="connsiteY63" fmla="*/ 11200 h 312658"/>
                <a:gd name="connsiteX64" fmla="*/ 284382 w 315991"/>
                <a:gd name="connsiteY64" fmla="*/ 13886 h 312658"/>
                <a:gd name="connsiteX65" fmla="*/ 279029 w 315991"/>
                <a:gd name="connsiteY65" fmla="*/ 14514 h 312658"/>
                <a:gd name="connsiteX66" fmla="*/ 274429 w 315991"/>
                <a:gd name="connsiteY66" fmla="*/ 12505 h 312658"/>
                <a:gd name="connsiteX67" fmla="*/ 269723 w 315991"/>
                <a:gd name="connsiteY67" fmla="*/ 15438 h 312658"/>
                <a:gd name="connsiteX68" fmla="*/ 264589 w 315991"/>
                <a:gd name="connsiteY68" fmla="*/ 15896 h 312658"/>
                <a:gd name="connsiteX69" fmla="*/ 260227 w 315991"/>
                <a:gd name="connsiteY69" fmla="*/ 12219 h 312658"/>
                <a:gd name="connsiteX70" fmla="*/ 256160 w 315991"/>
                <a:gd name="connsiteY70" fmla="*/ 8457 h 312658"/>
                <a:gd name="connsiteX71" fmla="*/ 252064 w 315991"/>
                <a:gd name="connsiteY71" fmla="*/ 5075 h 312658"/>
                <a:gd name="connsiteX72" fmla="*/ 247377 w 315991"/>
                <a:gd name="connsiteY72" fmla="*/ 1903 h 312658"/>
                <a:gd name="connsiteX73" fmla="*/ 242758 w 315991"/>
                <a:gd name="connsiteY73" fmla="*/ 3837 h 312658"/>
                <a:gd name="connsiteX74" fmla="*/ 237472 w 315991"/>
                <a:gd name="connsiteY74" fmla="*/ 3989 h 312658"/>
                <a:gd name="connsiteX75" fmla="*/ 232671 w 315991"/>
                <a:gd name="connsiteY75" fmla="*/ 2208 h 312658"/>
                <a:gd name="connsiteX76" fmla="*/ 227528 w 315991"/>
                <a:gd name="connsiteY76" fmla="*/ 1208 h 312658"/>
                <a:gd name="connsiteX77" fmla="*/ 222384 w 315991"/>
                <a:gd name="connsiteY77" fmla="*/ -11 h 312658"/>
                <a:gd name="connsiteX78" fmla="*/ 217536 w 315991"/>
                <a:gd name="connsiteY78" fmla="*/ -97 h 312658"/>
                <a:gd name="connsiteX79" fmla="*/ 216707 w 315991"/>
                <a:gd name="connsiteY79" fmla="*/ 4627 h 312658"/>
                <a:gd name="connsiteX80" fmla="*/ 212040 w 315991"/>
                <a:gd name="connsiteY80" fmla="*/ 5904 h 312658"/>
                <a:gd name="connsiteX81" fmla="*/ 206935 w 315991"/>
                <a:gd name="connsiteY81" fmla="*/ 6866 h 312658"/>
                <a:gd name="connsiteX82" fmla="*/ 202772 w 315991"/>
                <a:gd name="connsiteY82" fmla="*/ 3408 h 312658"/>
                <a:gd name="connsiteX83" fmla="*/ 198572 w 315991"/>
                <a:gd name="connsiteY83" fmla="*/ 5904 h 312658"/>
                <a:gd name="connsiteX84" fmla="*/ 194276 w 315991"/>
                <a:gd name="connsiteY84" fmla="*/ 8295 h 312658"/>
                <a:gd name="connsiteX85" fmla="*/ 188304 w 315991"/>
                <a:gd name="connsiteY85" fmla="*/ 9095 h 312658"/>
                <a:gd name="connsiteX86" fmla="*/ 183903 w 315991"/>
                <a:gd name="connsiteY86" fmla="*/ 11647 h 312658"/>
                <a:gd name="connsiteX87" fmla="*/ 178626 w 315991"/>
                <a:gd name="connsiteY87" fmla="*/ 9171 h 312658"/>
                <a:gd name="connsiteX88" fmla="*/ 174092 w 315991"/>
                <a:gd name="connsiteY88" fmla="*/ 11276 h 312658"/>
                <a:gd name="connsiteX89" fmla="*/ 171435 w 315991"/>
                <a:gd name="connsiteY89" fmla="*/ 16029 h 312658"/>
                <a:gd name="connsiteX90" fmla="*/ 168149 w 315991"/>
                <a:gd name="connsiteY90" fmla="*/ 19734 h 312658"/>
                <a:gd name="connsiteX91" fmla="*/ 163396 w 315991"/>
                <a:gd name="connsiteY91" fmla="*/ 18115 h 312658"/>
                <a:gd name="connsiteX92" fmla="*/ 158043 w 315991"/>
                <a:gd name="connsiteY92" fmla="*/ 16848 h 312658"/>
                <a:gd name="connsiteX93" fmla="*/ 153290 w 315991"/>
                <a:gd name="connsiteY93" fmla="*/ 17343 h 312658"/>
                <a:gd name="connsiteX94" fmla="*/ 148384 w 315991"/>
                <a:gd name="connsiteY94" fmla="*/ 16667 h 312658"/>
                <a:gd name="connsiteX95" fmla="*/ 143708 w 315991"/>
                <a:gd name="connsiteY95" fmla="*/ 14381 h 312658"/>
                <a:gd name="connsiteX96" fmla="*/ 138450 w 315991"/>
                <a:gd name="connsiteY96" fmla="*/ 14886 h 312658"/>
                <a:gd name="connsiteX97" fmla="*/ 135583 w 315991"/>
                <a:gd name="connsiteY97" fmla="*/ 10733 h 312658"/>
                <a:gd name="connsiteX98" fmla="*/ 131706 w 315991"/>
                <a:gd name="connsiteY98" fmla="*/ 6933 h 312658"/>
                <a:gd name="connsiteX99" fmla="*/ 126581 w 315991"/>
                <a:gd name="connsiteY99" fmla="*/ 4589 h 312658"/>
                <a:gd name="connsiteX100" fmla="*/ 121876 w 315991"/>
                <a:gd name="connsiteY100" fmla="*/ 2713 h 312658"/>
                <a:gd name="connsiteX101" fmla="*/ 116999 w 315991"/>
                <a:gd name="connsiteY101" fmla="*/ 4675 h 312658"/>
                <a:gd name="connsiteX102" fmla="*/ 112808 w 315991"/>
                <a:gd name="connsiteY102" fmla="*/ 8418 h 312658"/>
                <a:gd name="connsiteX103" fmla="*/ 109608 w 315991"/>
                <a:gd name="connsiteY103" fmla="*/ 11990 h 312658"/>
                <a:gd name="connsiteX104" fmla="*/ 106046 w 315991"/>
                <a:gd name="connsiteY104" fmla="*/ 15819 h 312658"/>
                <a:gd name="connsiteX105" fmla="*/ 106465 w 315991"/>
                <a:gd name="connsiteY105" fmla="*/ 20706 h 312658"/>
                <a:gd name="connsiteX106" fmla="*/ 105341 w 315991"/>
                <a:gd name="connsiteY106" fmla="*/ 25430 h 312658"/>
                <a:gd name="connsiteX107" fmla="*/ 106246 w 315991"/>
                <a:gd name="connsiteY107" fmla="*/ 30831 h 312658"/>
                <a:gd name="connsiteX108" fmla="*/ 106027 w 315991"/>
                <a:gd name="connsiteY108" fmla="*/ 35907 h 312658"/>
                <a:gd name="connsiteX109" fmla="*/ 103131 w 315991"/>
                <a:gd name="connsiteY109" fmla="*/ 40508 h 312658"/>
                <a:gd name="connsiteX110" fmla="*/ 101074 w 315991"/>
                <a:gd name="connsiteY110" fmla="*/ 45233 h 312658"/>
                <a:gd name="connsiteX111" fmla="*/ 98559 w 315991"/>
                <a:gd name="connsiteY111" fmla="*/ 49357 h 312658"/>
                <a:gd name="connsiteX112" fmla="*/ 96959 w 315991"/>
                <a:gd name="connsiteY112" fmla="*/ 54148 h 312658"/>
                <a:gd name="connsiteX113" fmla="*/ 97054 w 315991"/>
                <a:gd name="connsiteY113" fmla="*/ 59330 h 312658"/>
                <a:gd name="connsiteX114" fmla="*/ 95644 w 315991"/>
                <a:gd name="connsiteY114" fmla="*/ 65045 h 312658"/>
                <a:gd name="connsiteX115" fmla="*/ 93539 w 315991"/>
                <a:gd name="connsiteY115" fmla="*/ 70445 h 312658"/>
                <a:gd name="connsiteX116" fmla="*/ 93606 w 315991"/>
                <a:gd name="connsiteY116" fmla="*/ 76322 h 312658"/>
                <a:gd name="connsiteX117" fmla="*/ 95007 w 315991"/>
                <a:gd name="connsiteY117" fmla="*/ 81951 h 312658"/>
                <a:gd name="connsiteX118" fmla="*/ 92035 w 315991"/>
                <a:gd name="connsiteY118" fmla="*/ 85904 h 312658"/>
                <a:gd name="connsiteX119" fmla="*/ 90425 w 315991"/>
                <a:gd name="connsiteY119" fmla="*/ 90705 h 312658"/>
                <a:gd name="connsiteX120" fmla="*/ 90710 w 315991"/>
                <a:gd name="connsiteY120" fmla="*/ 97144 h 312658"/>
                <a:gd name="connsiteX121" fmla="*/ 84919 w 315991"/>
                <a:gd name="connsiteY121" fmla="*/ 104297 h 312658"/>
                <a:gd name="connsiteX122" fmla="*/ 79985 w 315991"/>
                <a:gd name="connsiteY122" fmla="*/ 106269 h 312658"/>
                <a:gd name="connsiteX123" fmla="*/ 76042 w 315991"/>
                <a:gd name="connsiteY123" fmla="*/ 109698 h 312658"/>
                <a:gd name="connsiteX124" fmla="*/ 73622 w 315991"/>
                <a:gd name="connsiteY124" fmla="*/ 114613 h 312658"/>
                <a:gd name="connsiteX125" fmla="*/ 71089 w 315991"/>
                <a:gd name="connsiteY125" fmla="*/ 119194 h 312658"/>
                <a:gd name="connsiteX126" fmla="*/ 67088 w 315991"/>
                <a:gd name="connsiteY126" fmla="*/ 122557 h 312658"/>
                <a:gd name="connsiteX127" fmla="*/ 66602 w 315991"/>
                <a:gd name="connsiteY127" fmla="*/ 130977 h 312658"/>
                <a:gd name="connsiteX128" fmla="*/ 65669 w 315991"/>
                <a:gd name="connsiteY128" fmla="*/ 135758 h 312658"/>
                <a:gd name="connsiteX129" fmla="*/ 65689 w 315991"/>
                <a:gd name="connsiteY129" fmla="*/ 141807 h 312658"/>
                <a:gd name="connsiteX130" fmla="*/ 64231 w 315991"/>
                <a:gd name="connsiteY130" fmla="*/ 146798 h 312658"/>
                <a:gd name="connsiteX131" fmla="*/ 61516 w 315991"/>
                <a:gd name="connsiteY131" fmla="*/ 151693 h 312658"/>
                <a:gd name="connsiteX132" fmla="*/ 55687 w 315991"/>
                <a:gd name="connsiteY132" fmla="*/ 154618 h 312658"/>
                <a:gd name="connsiteX133" fmla="*/ 52886 w 315991"/>
                <a:gd name="connsiteY133" fmla="*/ 158847 h 312658"/>
                <a:gd name="connsiteX134" fmla="*/ 48562 w 315991"/>
                <a:gd name="connsiteY134" fmla="*/ 161028 h 312658"/>
                <a:gd name="connsiteX135" fmla="*/ 44476 w 315991"/>
                <a:gd name="connsiteY135" fmla="*/ 165543 h 312658"/>
                <a:gd name="connsiteX136" fmla="*/ 41199 w 315991"/>
                <a:gd name="connsiteY136" fmla="*/ 169162 h 312658"/>
                <a:gd name="connsiteX137" fmla="*/ 36189 w 315991"/>
                <a:gd name="connsiteY137" fmla="*/ 168248 h 312658"/>
                <a:gd name="connsiteX138" fmla="*/ 35418 w 315991"/>
                <a:gd name="connsiteY138" fmla="*/ 163342 h 312658"/>
                <a:gd name="connsiteX139" fmla="*/ 31217 w 315991"/>
                <a:gd name="connsiteY139" fmla="*/ 161009 h 312658"/>
                <a:gd name="connsiteX140" fmla="*/ 26350 w 315991"/>
                <a:gd name="connsiteY140" fmla="*/ 161104 h 312658"/>
                <a:gd name="connsiteX141" fmla="*/ 24845 w 315991"/>
                <a:gd name="connsiteY141" fmla="*/ 165943 h 312658"/>
                <a:gd name="connsiteX142" fmla="*/ 19940 w 315991"/>
                <a:gd name="connsiteY142" fmla="*/ 168419 h 312658"/>
                <a:gd name="connsiteX143" fmla="*/ 16149 w 315991"/>
                <a:gd name="connsiteY143" fmla="*/ 165181 h 312658"/>
                <a:gd name="connsiteX144" fmla="*/ 10234 w 315991"/>
                <a:gd name="connsiteY144" fmla="*/ 167095 h 312658"/>
                <a:gd name="connsiteX145" fmla="*/ 4214 w 315991"/>
                <a:gd name="connsiteY145" fmla="*/ 172048 h 312658"/>
                <a:gd name="connsiteX146" fmla="*/ 5281 w 315991"/>
                <a:gd name="connsiteY146" fmla="*/ 183040 h 312658"/>
                <a:gd name="connsiteX147" fmla="*/ -158 w 315991"/>
                <a:gd name="connsiteY147" fmla="*/ 183497 h 312658"/>
                <a:gd name="connsiteX148" fmla="*/ 2699 w 315991"/>
                <a:gd name="connsiteY148" fmla="*/ 188222 h 312658"/>
                <a:gd name="connsiteX149" fmla="*/ 13777 w 315991"/>
                <a:gd name="connsiteY149" fmla="*/ 185059 h 312658"/>
                <a:gd name="connsiteX150" fmla="*/ 18930 w 315991"/>
                <a:gd name="connsiteY150" fmla="*/ 185812 h 312658"/>
                <a:gd name="connsiteX151" fmla="*/ 32723 w 315991"/>
                <a:gd name="connsiteY151" fmla="*/ 184679 h 312658"/>
                <a:gd name="connsiteX152" fmla="*/ 72346 w 315991"/>
                <a:gd name="connsiteY152" fmla="*/ 185298 h 312658"/>
                <a:gd name="connsiteX153" fmla="*/ 74775 w 315991"/>
                <a:gd name="connsiteY153" fmla="*/ 190098 h 312658"/>
                <a:gd name="connsiteX154" fmla="*/ 74804 w 315991"/>
                <a:gd name="connsiteY154" fmla="*/ 197071 h 312658"/>
                <a:gd name="connsiteX155" fmla="*/ 77747 w 315991"/>
                <a:gd name="connsiteY155" fmla="*/ 202500 h 312658"/>
                <a:gd name="connsiteX156" fmla="*/ 78852 w 315991"/>
                <a:gd name="connsiteY156" fmla="*/ 208786 h 312658"/>
                <a:gd name="connsiteX157" fmla="*/ 85472 w 315991"/>
                <a:gd name="connsiteY157" fmla="*/ 216911 h 312658"/>
                <a:gd name="connsiteX158" fmla="*/ 88634 w 315991"/>
                <a:gd name="connsiteY158" fmla="*/ 222798 h 312658"/>
                <a:gd name="connsiteX159" fmla="*/ 97492 w 315991"/>
                <a:gd name="connsiteY159" fmla="*/ 222264 h 312658"/>
                <a:gd name="connsiteX160" fmla="*/ 102503 w 315991"/>
                <a:gd name="connsiteY160" fmla="*/ 220645 h 312658"/>
                <a:gd name="connsiteX161" fmla="*/ 108560 w 315991"/>
                <a:gd name="connsiteY161" fmla="*/ 219245 h 312658"/>
                <a:gd name="connsiteX162" fmla="*/ 118618 w 315991"/>
                <a:gd name="connsiteY162" fmla="*/ 220645 h 312658"/>
                <a:gd name="connsiteX163" fmla="*/ 119009 w 315991"/>
                <a:gd name="connsiteY163" fmla="*/ 215187 h 312658"/>
                <a:gd name="connsiteX164" fmla="*/ 120714 w 315991"/>
                <a:gd name="connsiteY164" fmla="*/ 207348 h 312658"/>
                <a:gd name="connsiteX165" fmla="*/ 133859 w 315991"/>
                <a:gd name="connsiteY165" fmla="*/ 203967 h 312658"/>
                <a:gd name="connsiteX166" fmla="*/ 139221 w 315991"/>
                <a:gd name="connsiteY166" fmla="*/ 202585 h 312658"/>
                <a:gd name="connsiteX167" fmla="*/ 137992 w 315991"/>
                <a:gd name="connsiteY167" fmla="*/ 208691 h 312658"/>
                <a:gd name="connsiteX168" fmla="*/ 158443 w 315991"/>
                <a:gd name="connsiteY168" fmla="*/ 208691 h 312658"/>
                <a:gd name="connsiteX169" fmla="*/ 158214 w 315991"/>
                <a:gd name="connsiteY169" fmla="*/ 216864 h 312658"/>
                <a:gd name="connsiteX170" fmla="*/ 159805 w 315991"/>
                <a:gd name="connsiteY170" fmla="*/ 223912 h 312658"/>
                <a:gd name="connsiteX171" fmla="*/ 160796 w 315991"/>
                <a:gd name="connsiteY171" fmla="*/ 230551 h 312658"/>
                <a:gd name="connsiteX172" fmla="*/ 159519 w 315991"/>
                <a:gd name="connsiteY172" fmla="*/ 235780 h 312658"/>
                <a:gd name="connsiteX173" fmla="*/ 158795 w 315991"/>
                <a:gd name="connsiteY173" fmla="*/ 243372 h 312658"/>
                <a:gd name="connsiteX174" fmla="*/ 161862 w 315991"/>
                <a:gd name="connsiteY174" fmla="*/ 249906 h 312658"/>
                <a:gd name="connsiteX175" fmla="*/ 165158 w 315991"/>
                <a:gd name="connsiteY175" fmla="*/ 253954 h 312658"/>
                <a:gd name="connsiteX176" fmla="*/ 167349 w 315991"/>
                <a:gd name="connsiteY176" fmla="*/ 260621 h 312658"/>
                <a:gd name="connsiteX177" fmla="*/ 167016 w 315991"/>
                <a:gd name="connsiteY177" fmla="*/ 267251 h 312658"/>
                <a:gd name="connsiteX178" fmla="*/ 166367 w 315991"/>
                <a:gd name="connsiteY178" fmla="*/ 274214 h 312658"/>
                <a:gd name="connsiteX179" fmla="*/ 171483 w 315991"/>
                <a:gd name="connsiteY179" fmla="*/ 271423 h 312658"/>
                <a:gd name="connsiteX180" fmla="*/ 176559 w 315991"/>
                <a:gd name="connsiteY180" fmla="*/ 272061 h 312658"/>
                <a:gd name="connsiteX181" fmla="*/ 181703 w 315991"/>
                <a:gd name="connsiteY181" fmla="*/ 272785 h 312658"/>
                <a:gd name="connsiteX182" fmla="*/ 186475 w 315991"/>
                <a:gd name="connsiteY182" fmla="*/ 269918 h 312658"/>
                <a:gd name="connsiteX183" fmla="*/ 191333 w 315991"/>
                <a:gd name="connsiteY183" fmla="*/ 270851 h 312658"/>
                <a:gd name="connsiteX184" fmla="*/ 196086 w 315991"/>
                <a:gd name="connsiteY184" fmla="*/ 269080 h 312658"/>
                <a:gd name="connsiteX185" fmla="*/ 201277 w 315991"/>
                <a:gd name="connsiteY185" fmla="*/ 272385 h 312658"/>
                <a:gd name="connsiteX186" fmla="*/ 200658 w 315991"/>
                <a:gd name="connsiteY186" fmla="*/ 277147 h 312658"/>
                <a:gd name="connsiteX187" fmla="*/ 205620 w 315991"/>
                <a:gd name="connsiteY187" fmla="*/ 277709 h 312658"/>
                <a:gd name="connsiteX188" fmla="*/ 210087 w 315991"/>
                <a:gd name="connsiteY188" fmla="*/ 275576 h 312658"/>
                <a:gd name="connsiteX189" fmla="*/ 214935 w 315991"/>
                <a:gd name="connsiteY189" fmla="*/ 274928 h 312658"/>
                <a:gd name="connsiteX190" fmla="*/ 216907 w 315991"/>
                <a:gd name="connsiteY190" fmla="*/ 279395 h 312658"/>
                <a:gd name="connsiteX191" fmla="*/ 219803 w 315991"/>
                <a:gd name="connsiteY191" fmla="*/ 283615 h 312658"/>
                <a:gd name="connsiteX192" fmla="*/ 224451 w 315991"/>
                <a:gd name="connsiteY192" fmla="*/ 284929 h 312658"/>
                <a:gd name="connsiteX193" fmla="*/ 228870 w 315991"/>
                <a:gd name="connsiteY193" fmla="*/ 286758 h 312658"/>
                <a:gd name="connsiteX194" fmla="*/ 235090 w 315991"/>
                <a:gd name="connsiteY194" fmla="*/ 286329 h 312658"/>
                <a:gd name="connsiteX195" fmla="*/ 239815 w 315991"/>
                <a:gd name="connsiteY195" fmla="*/ 287939 h 312658"/>
                <a:gd name="connsiteX196" fmla="*/ 244739 w 315991"/>
                <a:gd name="connsiteY196" fmla="*/ 285167 h 312658"/>
                <a:gd name="connsiteX197" fmla="*/ 247273 w 315991"/>
                <a:gd name="connsiteY197" fmla="*/ 281091 h 312658"/>
                <a:gd name="connsiteX198" fmla="*/ 250216 w 315991"/>
                <a:gd name="connsiteY198" fmla="*/ 285148 h 312658"/>
                <a:gd name="connsiteX199" fmla="*/ 253102 w 315991"/>
                <a:gd name="connsiteY199" fmla="*/ 289387 h 312658"/>
                <a:gd name="connsiteX200" fmla="*/ 256646 w 315991"/>
                <a:gd name="connsiteY200" fmla="*/ 292568 h 312658"/>
                <a:gd name="connsiteX201" fmla="*/ 261875 w 315991"/>
                <a:gd name="connsiteY201" fmla="*/ 293835 h 312658"/>
                <a:gd name="connsiteX202" fmla="*/ 266942 w 315991"/>
                <a:gd name="connsiteY202" fmla="*/ 295493 h 312658"/>
                <a:gd name="connsiteX203" fmla="*/ 269571 w 315991"/>
                <a:gd name="connsiteY203" fmla="*/ 299502 h 312658"/>
                <a:gd name="connsiteX204" fmla="*/ 273629 w 315991"/>
                <a:gd name="connsiteY204" fmla="*/ 303770 h 312658"/>
                <a:gd name="connsiteX205" fmla="*/ 276429 w 315991"/>
                <a:gd name="connsiteY205" fmla="*/ 308418 h 312658"/>
                <a:gd name="connsiteX206" fmla="*/ 280439 w 315991"/>
                <a:gd name="connsiteY206" fmla="*/ 311609 h 312658"/>
                <a:gd name="connsiteX207" fmla="*/ 285354 w 315991"/>
                <a:gd name="connsiteY207" fmla="*/ 309827 h 312658"/>
                <a:gd name="connsiteX208" fmla="*/ 289716 w 315991"/>
                <a:gd name="connsiteY208" fmla="*/ 312561 h 312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315991" h="312658">
                  <a:moveTo>
                    <a:pt x="289716" y="312561"/>
                  </a:moveTo>
                  <a:lnTo>
                    <a:pt x="291154" y="290368"/>
                  </a:lnTo>
                  <a:lnTo>
                    <a:pt x="286383" y="291740"/>
                  </a:lnTo>
                  <a:lnTo>
                    <a:pt x="282687" y="294797"/>
                  </a:lnTo>
                  <a:lnTo>
                    <a:pt x="277896" y="293302"/>
                  </a:lnTo>
                  <a:lnTo>
                    <a:pt x="274505" y="288958"/>
                  </a:lnTo>
                  <a:lnTo>
                    <a:pt x="269657" y="285748"/>
                  </a:lnTo>
                  <a:lnTo>
                    <a:pt x="267552" y="280852"/>
                  </a:lnTo>
                  <a:lnTo>
                    <a:pt x="268723" y="275880"/>
                  </a:lnTo>
                  <a:lnTo>
                    <a:pt x="269599" y="270451"/>
                  </a:lnTo>
                  <a:lnTo>
                    <a:pt x="272114" y="266279"/>
                  </a:lnTo>
                  <a:lnTo>
                    <a:pt x="271390" y="260259"/>
                  </a:lnTo>
                  <a:lnTo>
                    <a:pt x="271571" y="255249"/>
                  </a:lnTo>
                  <a:lnTo>
                    <a:pt x="272257" y="250449"/>
                  </a:lnTo>
                  <a:lnTo>
                    <a:pt x="270657" y="245629"/>
                  </a:lnTo>
                  <a:lnTo>
                    <a:pt x="267342" y="241648"/>
                  </a:lnTo>
                  <a:lnTo>
                    <a:pt x="272238" y="238343"/>
                  </a:lnTo>
                  <a:lnTo>
                    <a:pt x="275819" y="234247"/>
                  </a:lnTo>
                  <a:lnTo>
                    <a:pt x="276734" y="229551"/>
                  </a:lnTo>
                  <a:lnTo>
                    <a:pt x="287106" y="226989"/>
                  </a:lnTo>
                  <a:lnTo>
                    <a:pt x="301337" y="225236"/>
                  </a:lnTo>
                  <a:lnTo>
                    <a:pt x="307414" y="225265"/>
                  </a:lnTo>
                  <a:lnTo>
                    <a:pt x="305766" y="220150"/>
                  </a:lnTo>
                  <a:lnTo>
                    <a:pt x="302670" y="215301"/>
                  </a:lnTo>
                  <a:lnTo>
                    <a:pt x="300556" y="208701"/>
                  </a:lnTo>
                  <a:lnTo>
                    <a:pt x="297355" y="203348"/>
                  </a:lnTo>
                  <a:lnTo>
                    <a:pt x="292440" y="199890"/>
                  </a:lnTo>
                  <a:lnTo>
                    <a:pt x="288945" y="195747"/>
                  </a:lnTo>
                  <a:lnTo>
                    <a:pt x="286583" y="191298"/>
                  </a:lnTo>
                  <a:lnTo>
                    <a:pt x="286554" y="185564"/>
                  </a:lnTo>
                  <a:lnTo>
                    <a:pt x="286944" y="178849"/>
                  </a:lnTo>
                  <a:lnTo>
                    <a:pt x="284858" y="173249"/>
                  </a:lnTo>
                  <a:lnTo>
                    <a:pt x="283135" y="166981"/>
                  </a:lnTo>
                  <a:lnTo>
                    <a:pt x="284916" y="161571"/>
                  </a:lnTo>
                  <a:lnTo>
                    <a:pt x="284021" y="156066"/>
                  </a:lnTo>
                  <a:lnTo>
                    <a:pt x="281429" y="151522"/>
                  </a:lnTo>
                  <a:lnTo>
                    <a:pt x="281753" y="146102"/>
                  </a:lnTo>
                  <a:lnTo>
                    <a:pt x="281382" y="140835"/>
                  </a:lnTo>
                  <a:lnTo>
                    <a:pt x="278467" y="134558"/>
                  </a:lnTo>
                  <a:lnTo>
                    <a:pt x="275429" y="129824"/>
                  </a:lnTo>
                  <a:lnTo>
                    <a:pt x="279258" y="125547"/>
                  </a:lnTo>
                  <a:lnTo>
                    <a:pt x="279830" y="120042"/>
                  </a:lnTo>
                  <a:lnTo>
                    <a:pt x="281725" y="115517"/>
                  </a:lnTo>
                  <a:lnTo>
                    <a:pt x="286402" y="111269"/>
                  </a:lnTo>
                  <a:lnTo>
                    <a:pt x="287345" y="102992"/>
                  </a:lnTo>
                  <a:lnTo>
                    <a:pt x="288659" y="98258"/>
                  </a:lnTo>
                  <a:lnTo>
                    <a:pt x="289469" y="91562"/>
                  </a:lnTo>
                  <a:lnTo>
                    <a:pt x="289545" y="86714"/>
                  </a:lnTo>
                  <a:lnTo>
                    <a:pt x="292069" y="81770"/>
                  </a:lnTo>
                  <a:lnTo>
                    <a:pt x="293783" y="76408"/>
                  </a:lnTo>
                  <a:lnTo>
                    <a:pt x="297289" y="72026"/>
                  </a:lnTo>
                  <a:lnTo>
                    <a:pt x="300194" y="68054"/>
                  </a:lnTo>
                  <a:lnTo>
                    <a:pt x="315834" y="52919"/>
                  </a:lnTo>
                  <a:lnTo>
                    <a:pt x="311938" y="49833"/>
                  </a:lnTo>
                  <a:lnTo>
                    <a:pt x="307119" y="47595"/>
                  </a:lnTo>
                  <a:lnTo>
                    <a:pt x="307909" y="42785"/>
                  </a:lnTo>
                  <a:lnTo>
                    <a:pt x="307099" y="37851"/>
                  </a:lnTo>
                  <a:lnTo>
                    <a:pt x="309005" y="33088"/>
                  </a:lnTo>
                  <a:lnTo>
                    <a:pt x="307556" y="28468"/>
                  </a:lnTo>
                  <a:lnTo>
                    <a:pt x="303394" y="24830"/>
                  </a:lnTo>
                  <a:lnTo>
                    <a:pt x="298822" y="22449"/>
                  </a:lnTo>
                  <a:lnTo>
                    <a:pt x="294660" y="18696"/>
                  </a:lnTo>
                  <a:lnTo>
                    <a:pt x="290935" y="15543"/>
                  </a:lnTo>
                  <a:lnTo>
                    <a:pt x="288602" y="11200"/>
                  </a:lnTo>
                  <a:lnTo>
                    <a:pt x="284382" y="13886"/>
                  </a:lnTo>
                  <a:lnTo>
                    <a:pt x="279029" y="14514"/>
                  </a:lnTo>
                  <a:lnTo>
                    <a:pt x="274429" y="12505"/>
                  </a:lnTo>
                  <a:lnTo>
                    <a:pt x="269723" y="15438"/>
                  </a:lnTo>
                  <a:lnTo>
                    <a:pt x="264589" y="15896"/>
                  </a:lnTo>
                  <a:lnTo>
                    <a:pt x="260227" y="12219"/>
                  </a:lnTo>
                  <a:lnTo>
                    <a:pt x="256160" y="8457"/>
                  </a:lnTo>
                  <a:lnTo>
                    <a:pt x="252064" y="5075"/>
                  </a:lnTo>
                  <a:lnTo>
                    <a:pt x="247377" y="1903"/>
                  </a:lnTo>
                  <a:lnTo>
                    <a:pt x="242758" y="3837"/>
                  </a:lnTo>
                  <a:lnTo>
                    <a:pt x="237472" y="3989"/>
                  </a:lnTo>
                  <a:lnTo>
                    <a:pt x="232671" y="2208"/>
                  </a:lnTo>
                  <a:lnTo>
                    <a:pt x="227528" y="1208"/>
                  </a:lnTo>
                  <a:lnTo>
                    <a:pt x="222384" y="-11"/>
                  </a:lnTo>
                  <a:lnTo>
                    <a:pt x="217536" y="-97"/>
                  </a:lnTo>
                  <a:lnTo>
                    <a:pt x="216707" y="4627"/>
                  </a:lnTo>
                  <a:lnTo>
                    <a:pt x="212040" y="5904"/>
                  </a:lnTo>
                  <a:lnTo>
                    <a:pt x="206935" y="6866"/>
                  </a:lnTo>
                  <a:lnTo>
                    <a:pt x="202772" y="3408"/>
                  </a:lnTo>
                  <a:lnTo>
                    <a:pt x="198572" y="5904"/>
                  </a:lnTo>
                  <a:lnTo>
                    <a:pt x="194276" y="8295"/>
                  </a:lnTo>
                  <a:lnTo>
                    <a:pt x="188304" y="9095"/>
                  </a:lnTo>
                  <a:lnTo>
                    <a:pt x="183903" y="11647"/>
                  </a:lnTo>
                  <a:lnTo>
                    <a:pt x="178626" y="9171"/>
                  </a:lnTo>
                  <a:lnTo>
                    <a:pt x="174092" y="11276"/>
                  </a:lnTo>
                  <a:lnTo>
                    <a:pt x="171435" y="16029"/>
                  </a:lnTo>
                  <a:lnTo>
                    <a:pt x="168149" y="19734"/>
                  </a:lnTo>
                  <a:lnTo>
                    <a:pt x="163396" y="18115"/>
                  </a:lnTo>
                  <a:lnTo>
                    <a:pt x="158043" y="16848"/>
                  </a:lnTo>
                  <a:lnTo>
                    <a:pt x="153290" y="17343"/>
                  </a:lnTo>
                  <a:lnTo>
                    <a:pt x="148384" y="16667"/>
                  </a:lnTo>
                  <a:lnTo>
                    <a:pt x="143708" y="14381"/>
                  </a:lnTo>
                  <a:lnTo>
                    <a:pt x="138450" y="14886"/>
                  </a:lnTo>
                  <a:lnTo>
                    <a:pt x="135583" y="10733"/>
                  </a:lnTo>
                  <a:lnTo>
                    <a:pt x="131706" y="6933"/>
                  </a:lnTo>
                  <a:lnTo>
                    <a:pt x="126581" y="4589"/>
                  </a:lnTo>
                  <a:lnTo>
                    <a:pt x="121876" y="2713"/>
                  </a:lnTo>
                  <a:lnTo>
                    <a:pt x="116999" y="4675"/>
                  </a:lnTo>
                  <a:lnTo>
                    <a:pt x="112808" y="8418"/>
                  </a:lnTo>
                  <a:lnTo>
                    <a:pt x="109608" y="11990"/>
                  </a:lnTo>
                  <a:lnTo>
                    <a:pt x="106046" y="15819"/>
                  </a:lnTo>
                  <a:lnTo>
                    <a:pt x="106465" y="20706"/>
                  </a:lnTo>
                  <a:lnTo>
                    <a:pt x="105341" y="25430"/>
                  </a:lnTo>
                  <a:lnTo>
                    <a:pt x="106246" y="30831"/>
                  </a:lnTo>
                  <a:lnTo>
                    <a:pt x="106027" y="35907"/>
                  </a:lnTo>
                  <a:lnTo>
                    <a:pt x="103131" y="40508"/>
                  </a:lnTo>
                  <a:lnTo>
                    <a:pt x="101074" y="45233"/>
                  </a:lnTo>
                  <a:lnTo>
                    <a:pt x="98559" y="49357"/>
                  </a:lnTo>
                  <a:lnTo>
                    <a:pt x="96959" y="54148"/>
                  </a:lnTo>
                  <a:lnTo>
                    <a:pt x="97054" y="59330"/>
                  </a:lnTo>
                  <a:lnTo>
                    <a:pt x="95644" y="65045"/>
                  </a:lnTo>
                  <a:lnTo>
                    <a:pt x="93539" y="70445"/>
                  </a:lnTo>
                  <a:lnTo>
                    <a:pt x="93606" y="76322"/>
                  </a:lnTo>
                  <a:lnTo>
                    <a:pt x="95007" y="81951"/>
                  </a:lnTo>
                  <a:lnTo>
                    <a:pt x="92035" y="85904"/>
                  </a:lnTo>
                  <a:lnTo>
                    <a:pt x="90425" y="90705"/>
                  </a:lnTo>
                  <a:lnTo>
                    <a:pt x="90710" y="97144"/>
                  </a:lnTo>
                  <a:lnTo>
                    <a:pt x="84919" y="104297"/>
                  </a:lnTo>
                  <a:lnTo>
                    <a:pt x="79985" y="106269"/>
                  </a:lnTo>
                  <a:lnTo>
                    <a:pt x="76042" y="109698"/>
                  </a:lnTo>
                  <a:lnTo>
                    <a:pt x="73622" y="114613"/>
                  </a:lnTo>
                  <a:lnTo>
                    <a:pt x="71089" y="119194"/>
                  </a:lnTo>
                  <a:lnTo>
                    <a:pt x="67088" y="122557"/>
                  </a:lnTo>
                  <a:lnTo>
                    <a:pt x="66602" y="130977"/>
                  </a:lnTo>
                  <a:lnTo>
                    <a:pt x="65669" y="135758"/>
                  </a:lnTo>
                  <a:lnTo>
                    <a:pt x="65689" y="141807"/>
                  </a:lnTo>
                  <a:lnTo>
                    <a:pt x="64231" y="146798"/>
                  </a:lnTo>
                  <a:lnTo>
                    <a:pt x="61516" y="151693"/>
                  </a:lnTo>
                  <a:lnTo>
                    <a:pt x="55687" y="154618"/>
                  </a:lnTo>
                  <a:lnTo>
                    <a:pt x="52886" y="158847"/>
                  </a:lnTo>
                  <a:lnTo>
                    <a:pt x="48562" y="161028"/>
                  </a:lnTo>
                  <a:lnTo>
                    <a:pt x="44476" y="165543"/>
                  </a:lnTo>
                  <a:lnTo>
                    <a:pt x="41199" y="169162"/>
                  </a:lnTo>
                  <a:lnTo>
                    <a:pt x="36189" y="168248"/>
                  </a:lnTo>
                  <a:lnTo>
                    <a:pt x="35418" y="163342"/>
                  </a:lnTo>
                  <a:lnTo>
                    <a:pt x="31217" y="161009"/>
                  </a:lnTo>
                  <a:lnTo>
                    <a:pt x="26350" y="161104"/>
                  </a:lnTo>
                  <a:lnTo>
                    <a:pt x="24845" y="165943"/>
                  </a:lnTo>
                  <a:lnTo>
                    <a:pt x="19940" y="168419"/>
                  </a:lnTo>
                  <a:lnTo>
                    <a:pt x="16149" y="165181"/>
                  </a:lnTo>
                  <a:lnTo>
                    <a:pt x="10234" y="167095"/>
                  </a:lnTo>
                  <a:lnTo>
                    <a:pt x="4214" y="172048"/>
                  </a:lnTo>
                  <a:lnTo>
                    <a:pt x="5281" y="183040"/>
                  </a:lnTo>
                  <a:lnTo>
                    <a:pt x="-158" y="183497"/>
                  </a:lnTo>
                  <a:lnTo>
                    <a:pt x="2699" y="188222"/>
                  </a:lnTo>
                  <a:lnTo>
                    <a:pt x="13777" y="185059"/>
                  </a:lnTo>
                  <a:lnTo>
                    <a:pt x="18930" y="185812"/>
                  </a:lnTo>
                  <a:lnTo>
                    <a:pt x="32723" y="184679"/>
                  </a:lnTo>
                  <a:lnTo>
                    <a:pt x="72346" y="185298"/>
                  </a:lnTo>
                  <a:lnTo>
                    <a:pt x="74775" y="190098"/>
                  </a:lnTo>
                  <a:lnTo>
                    <a:pt x="74804" y="197071"/>
                  </a:lnTo>
                  <a:lnTo>
                    <a:pt x="77747" y="202500"/>
                  </a:lnTo>
                  <a:lnTo>
                    <a:pt x="78852" y="208786"/>
                  </a:lnTo>
                  <a:lnTo>
                    <a:pt x="85472" y="216911"/>
                  </a:lnTo>
                  <a:lnTo>
                    <a:pt x="88634" y="222798"/>
                  </a:lnTo>
                  <a:lnTo>
                    <a:pt x="97492" y="222264"/>
                  </a:lnTo>
                  <a:lnTo>
                    <a:pt x="102503" y="220645"/>
                  </a:lnTo>
                  <a:lnTo>
                    <a:pt x="108560" y="219245"/>
                  </a:lnTo>
                  <a:lnTo>
                    <a:pt x="118618" y="220645"/>
                  </a:lnTo>
                  <a:lnTo>
                    <a:pt x="119009" y="215187"/>
                  </a:lnTo>
                  <a:lnTo>
                    <a:pt x="120714" y="207348"/>
                  </a:lnTo>
                  <a:lnTo>
                    <a:pt x="133859" y="203967"/>
                  </a:lnTo>
                  <a:lnTo>
                    <a:pt x="139221" y="202585"/>
                  </a:lnTo>
                  <a:lnTo>
                    <a:pt x="137992" y="208691"/>
                  </a:lnTo>
                  <a:lnTo>
                    <a:pt x="158443" y="208691"/>
                  </a:lnTo>
                  <a:lnTo>
                    <a:pt x="158214" y="216864"/>
                  </a:lnTo>
                  <a:lnTo>
                    <a:pt x="159805" y="223912"/>
                  </a:lnTo>
                  <a:lnTo>
                    <a:pt x="160796" y="230551"/>
                  </a:lnTo>
                  <a:lnTo>
                    <a:pt x="159519" y="235780"/>
                  </a:lnTo>
                  <a:lnTo>
                    <a:pt x="158795" y="243372"/>
                  </a:lnTo>
                  <a:lnTo>
                    <a:pt x="161862" y="249906"/>
                  </a:lnTo>
                  <a:lnTo>
                    <a:pt x="165158" y="253954"/>
                  </a:lnTo>
                  <a:lnTo>
                    <a:pt x="167349" y="260621"/>
                  </a:lnTo>
                  <a:lnTo>
                    <a:pt x="167016" y="267251"/>
                  </a:lnTo>
                  <a:lnTo>
                    <a:pt x="166367" y="274214"/>
                  </a:lnTo>
                  <a:lnTo>
                    <a:pt x="171483" y="271423"/>
                  </a:lnTo>
                  <a:lnTo>
                    <a:pt x="176559" y="272061"/>
                  </a:lnTo>
                  <a:lnTo>
                    <a:pt x="181703" y="272785"/>
                  </a:lnTo>
                  <a:lnTo>
                    <a:pt x="186475" y="269918"/>
                  </a:lnTo>
                  <a:lnTo>
                    <a:pt x="191333" y="270851"/>
                  </a:lnTo>
                  <a:lnTo>
                    <a:pt x="196086" y="269080"/>
                  </a:lnTo>
                  <a:lnTo>
                    <a:pt x="201277" y="272385"/>
                  </a:lnTo>
                  <a:lnTo>
                    <a:pt x="200658" y="277147"/>
                  </a:lnTo>
                  <a:lnTo>
                    <a:pt x="205620" y="277709"/>
                  </a:lnTo>
                  <a:lnTo>
                    <a:pt x="210087" y="275576"/>
                  </a:lnTo>
                  <a:lnTo>
                    <a:pt x="214935" y="274928"/>
                  </a:lnTo>
                  <a:lnTo>
                    <a:pt x="216907" y="279395"/>
                  </a:lnTo>
                  <a:lnTo>
                    <a:pt x="219803" y="283615"/>
                  </a:lnTo>
                  <a:lnTo>
                    <a:pt x="224451" y="284929"/>
                  </a:lnTo>
                  <a:lnTo>
                    <a:pt x="228870" y="286758"/>
                  </a:lnTo>
                  <a:lnTo>
                    <a:pt x="235090" y="286329"/>
                  </a:lnTo>
                  <a:lnTo>
                    <a:pt x="239815" y="287939"/>
                  </a:lnTo>
                  <a:lnTo>
                    <a:pt x="244739" y="285167"/>
                  </a:lnTo>
                  <a:lnTo>
                    <a:pt x="247273" y="281091"/>
                  </a:lnTo>
                  <a:lnTo>
                    <a:pt x="250216" y="285148"/>
                  </a:lnTo>
                  <a:lnTo>
                    <a:pt x="253102" y="289387"/>
                  </a:lnTo>
                  <a:lnTo>
                    <a:pt x="256646" y="292568"/>
                  </a:lnTo>
                  <a:lnTo>
                    <a:pt x="261875" y="293835"/>
                  </a:lnTo>
                  <a:lnTo>
                    <a:pt x="266942" y="295493"/>
                  </a:lnTo>
                  <a:lnTo>
                    <a:pt x="269571" y="299502"/>
                  </a:lnTo>
                  <a:lnTo>
                    <a:pt x="273629" y="303770"/>
                  </a:lnTo>
                  <a:lnTo>
                    <a:pt x="276429" y="308418"/>
                  </a:lnTo>
                  <a:lnTo>
                    <a:pt x="280439" y="311609"/>
                  </a:lnTo>
                  <a:lnTo>
                    <a:pt x="285354" y="309827"/>
                  </a:lnTo>
                  <a:lnTo>
                    <a:pt x="289716" y="312561"/>
                  </a:lnTo>
                  <a:close/>
                </a:path>
              </a:pathLst>
            </a:custGeom>
            <a:solidFill>
              <a:srgbClr val="768EEB"/>
            </a:solidFill>
            <a:ln w="0" cap="flat">
              <a:solidFill>
                <a:srgbClr val="768EEB"/>
              </a:solidFill>
              <a:prstDash val="solid"/>
              <a:miter/>
            </a:ln>
          </p:spPr>
          <p:txBody>
            <a:bodyPr rtlCol="0" anchor="ctr"/>
            <a:lstStyle/>
            <a:p>
              <a:endParaRPr lang="de-DE"/>
            </a:p>
          </p:txBody>
        </p:sp>
        <p:sp>
          <p:nvSpPr>
            <p:cNvPr id="180" name="Freihandform: Form 179">
              <a:extLst>
                <a:ext uri="{FF2B5EF4-FFF2-40B4-BE49-F238E27FC236}">
                  <a16:creationId xmlns:a16="http://schemas.microsoft.com/office/drawing/2014/main" id="{8C8FEDBE-2D64-8B20-4E0F-EA88E85B56D7}"/>
                </a:ext>
              </a:extLst>
            </p:cNvPr>
            <p:cNvSpPr/>
            <p:nvPr/>
          </p:nvSpPr>
          <p:spPr>
            <a:xfrm>
              <a:off x="9216891" y="3632832"/>
              <a:ext cx="1223312" cy="903700"/>
            </a:xfrm>
            <a:custGeom>
              <a:avLst/>
              <a:gdLst>
                <a:gd name="connsiteX0" fmla="*/ 610270 w 1011640"/>
                <a:gd name="connsiteY0" fmla="*/ 698723 h 747331"/>
                <a:gd name="connsiteX1" fmla="*/ 605270 w 1011640"/>
                <a:gd name="connsiteY1" fmla="*/ 697657 h 747331"/>
                <a:gd name="connsiteX2" fmla="*/ 610090 w 1011640"/>
                <a:gd name="connsiteY2" fmla="*/ 698104 h 747331"/>
                <a:gd name="connsiteX3" fmla="*/ 600479 w 1011640"/>
                <a:gd name="connsiteY3" fmla="*/ 711097 h 747331"/>
                <a:gd name="connsiteX4" fmla="*/ 606499 w 1011640"/>
                <a:gd name="connsiteY4" fmla="*/ 710735 h 747331"/>
                <a:gd name="connsiteX5" fmla="*/ 609375 w 1011640"/>
                <a:gd name="connsiteY5" fmla="*/ 703057 h 747331"/>
                <a:gd name="connsiteX6" fmla="*/ 604623 w 1011640"/>
                <a:gd name="connsiteY6" fmla="*/ 700191 h 747331"/>
                <a:gd name="connsiteX7" fmla="*/ 608299 w 1011640"/>
                <a:gd name="connsiteY7" fmla="*/ 695171 h 747331"/>
                <a:gd name="connsiteX8" fmla="*/ 608242 w 1011640"/>
                <a:gd name="connsiteY8" fmla="*/ 690399 h 747331"/>
                <a:gd name="connsiteX9" fmla="*/ 618872 w 1011640"/>
                <a:gd name="connsiteY9" fmla="*/ 687960 h 747331"/>
                <a:gd name="connsiteX10" fmla="*/ 625482 w 1011640"/>
                <a:gd name="connsiteY10" fmla="*/ 687084 h 747331"/>
                <a:gd name="connsiteX11" fmla="*/ 631712 w 1011640"/>
                <a:gd name="connsiteY11" fmla="*/ 684998 h 747331"/>
                <a:gd name="connsiteX12" fmla="*/ 640627 w 1011640"/>
                <a:gd name="connsiteY12" fmla="*/ 684741 h 747331"/>
                <a:gd name="connsiteX13" fmla="*/ 641122 w 1011640"/>
                <a:gd name="connsiteY13" fmla="*/ 679921 h 747331"/>
                <a:gd name="connsiteX14" fmla="*/ 644227 w 1011640"/>
                <a:gd name="connsiteY14" fmla="*/ 683979 h 747331"/>
                <a:gd name="connsiteX15" fmla="*/ 647999 w 1011640"/>
                <a:gd name="connsiteY15" fmla="*/ 680626 h 747331"/>
                <a:gd name="connsiteX16" fmla="*/ 652076 w 1011640"/>
                <a:gd name="connsiteY16" fmla="*/ 677235 h 747331"/>
                <a:gd name="connsiteX17" fmla="*/ 655362 w 1011640"/>
                <a:gd name="connsiteY17" fmla="*/ 681569 h 747331"/>
                <a:gd name="connsiteX18" fmla="*/ 658115 w 1011640"/>
                <a:gd name="connsiteY18" fmla="*/ 676340 h 747331"/>
                <a:gd name="connsiteX19" fmla="*/ 661782 w 1011640"/>
                <a:gd name="connsiteY19" fmla="*/ 672882 h 747331"/>
                <a:gd name="connsiteX20" fmla="*/ 659429 w 1011640"/>
                <a:gd name="connsiteY20" fmla="*/ 667472 h 747331"/>
                <a:gd name="connsiteX21" fmla="*/ 659705 w 1011640"/>
                <a:gd name="connsiteY21" fmla="*/ 660871 h 747331"/>
                <a:gd name="connsiteX22" fmla="*/ 662449 w 1011640"/>
                <a:gd name="connsiteY22" fmla="*/ 665291 h 747331"/>
                <a:gd name="connsiteX23" fmla="*/ 665706 w 1011640"/>
                <a:gd name="connsiteY23" fmla="*/ 670663 h 747331"/>
                <a:gd name="connsiteX24" fmla="*/ 673126 w 1011640"/>
                <a:gd name="connsiteY24" fmla="*/ 668891 h 747331"/>
                <a:gd name="connsiteX25" fmla="*/ 678041 w 1011640"/>
                <a:gd name="connsiteY25" fmla="*/ 670663 h 747331"/>
                <a:gd name="connsiteX26" fmla="*/ 681232 w 1011640"/>
                <a:gd name="connsiteY26" fmla="*/ 665091 h 747331"/>
                <a:gd name="connsiteX27" fmla="*/ 687280 w 1011640"/>
                <a:gd name="connsiteY27" fmla="*/ 665291 h 747331"/>
                <a:gd name="connsiteX28" fmla="*/ 693939 w 1011640"/>
                <a:gd name="connsiteY28" fmla="*/ 667901 h 747331"/>
                <a:gd name="connsiteX29" fmla="*/ 697672 w 1011640"/>
                <a:gd name="connsiteY29" fmla="*/ 664900 h 747331"/>
                <a:gd name="connsiteX30" fmla="*/ 710083 w 1011640"/>
                <a:gd name="connsiteY30" fmla="*/ 661700 h 747331"/>
                <a:gd name="connsiteX31" fmla="*/ 712931 w 1011640"/>
                <a:gd name="connsiteY31" fmla="*/ 656652 h 747331"/>
                <a:gd name="connsiteX32" fmla="*/ 716036 w 1011640"/>
                <a:gd name="connsiteY32" fmla="*/ 650860 h 747331"/>
                <a:gd name="connsiteX33" fmla="*/ 721523 w 1011640"/>
                <a:gd name="connsiteY33" fmla="*/ 649641 h 747331"/>
                <a:gd name="connsiteX34" fmla="*/ 726447 w 1011640"/>
                <a:gd name="connsiteY34" fmla="*/ 648403 h 747331"/>
                <a:gd name="connsiteX35" fmla="*/ 729085 w 1011640"/>
                <a:gd name="connsiteY35" fmla="*/ 643764 h 747331"/>
                <a:gd name="connsiteX36" fmla="*/ 733229 w 1011640"/>
                <a:gd name="connsiteY36" fmla="*/ 640050 h 747331"/>
                <a:gd name="connsiteX37" fmla="*/ 732572 w 1011640"/>
                <a:gd name="connsiteY37" fmla="*/ 634973 h 747331"/>
                <a:gd name="connsiteX38" fmla="*/ 737334 w 1011640"/>
                <a:gd name="connsiteY38" fmla="*/ 634087 h 747331"/>
                <a:gd name="connsiteX39" fmla="*/ 741468 w 1011640"/>
                <a:gd name="connsiteY39" fmla="*/ 630906 h 747331"/>
                <a:gd name="connsiteX40" fmla="*/ 747002 w 1011640"/>
                <a:gd name="connsiteY40" fmla="*/ 629572 h 747331"/>
                <a:gd name="connsiteX41" fmla="*/ 750336 w 1011640"/>
                <a:gd name="connsiteY41" fmla="*/ 625505 h 747331"/>
                <a:gd name="connsiteX42" fmla="*/ 748517 w 1011640"/>
                <a:gd name="connsiteY42" fmla="*/ 621019 h 747331"/>
                <a:gd name="connsiteX43" fmla="*/ 753288 w 1011640"/>
                <a:gd name="connsiteY43" fmla="*/ 622752 h 747331"/>
                <a:gd name="connsiteX44" fmla="*/ 754927 w 1011640"/>
                <a:gd name="connsiteY44" fmla="*/ 616351 h 747331"/>
                <a:gd name="connsiteX45" fmla="*/ 759404 w 1011640"/>
                <a:gd name="connsiteY45" fmla="*/ 618190 h 747331"/>
                <a:gd name="connsiteX46" fmla="*/ 760851 w 1011640"/>
                <a:gd name="connsiteY46" fmla="*/ 611236 h 747331"/>
                <a:gd name="connsiteX47" fmla="*/ 760175 w 1011640"/>
                <a:gd name="connsiteY47" fmla="*/ 606160 h 747331"/>
                <a:gd name="connsiteX48" fmla="*/ 766328 w 1011640"/>
                <a:gd name="connsiteY48" fmla="*/ 600406 h 747331"/>
                <a:gd name="connsiteX49" fmla="*/ 761585 w 1011640"/>
                <a:gd name="connsiteY49" fmla="*/ 599807 h 747331"/>
                <a:gd name="connsiteX50" fmla="*/ 759747 w 1011640"/>
                <a:gd name="connsiteY50" fmla="*/ 594825 h 747331"/>
                <a:gd name="connsiteX51" fmla="*/ 764699 w 1011640"/>
                <a:gd name="connsiteY51" fmla="*/ 592386 h 747331"/>
                <a:gd name="connsiteX52" fmla="*/ 764290 w 1011640"/>
                <a:gd name="connsiteY52" fmla="*/ 597425 h 747331"/>
                <a:gd name="connsiteX53" fmla="*/ 769757 w 1011640"/>
                <a:gd name="connsiteY53" fmla="*/ 593730 h 747331"/>
                <a:gd name="connsiteX54" fmla="*/ 771634 w 1011640"/>
                <a:gd name="connsiteY54" fmla="*/ 588719 h 747331"/>
                <a:gd name="connsiteX55" fmla="*/ 774777 w 1011640"/>
                <a:gd name="connsiteY55" fmla="*/ 584757 h 747331"/>
                <a:gd name="connsiteX56" fmla="*/ 777072 w 1011640"/>
                <a:gd name="connsiteY56" fmla="*/ 577632 h 747331"/>
                <a:gd name="connsiteX57" fmla="*/ 780311 w 1011640"/>
                <a:gd name="connsiteY57" fmla="*/ 573803 h 747331"/>
                <a:gd name="connsiteX58" fmla="*/ 783416 w 1011640"/>
                <a:gd name="connsiteY58" fmla="*/ 570060 h 747331"/>
                <a:gd name="connsiteX59" fmla="*/ 784855 w 1011640"/>
                <a:gd name="connsiteY59" fmla="*/ 564716 h 747331"/>
                <a:gd name="connsiteX60" fmla="*/ 786293 w 1011640"/>
                <a:gd name="connsiteY60" fmla="*/ 569374 h 747331"/>
                <a:gd name="connsiteX61" fmla="*/ 790036 w 1011640"/>
                <a:gd name="connsiteY61" fmla="*/ 566316 h 747331"/>
                <a:gd name="connsiteX62" fmla="*/ 794817 w 1011640"/>
                <a:gd name="connsiteY62" fmla="*/ 563507 h 747331"/>
                <a:gd name="connsiteX63" fmla="*/ 792446 w 1011640"/>
                <a:gd name="connsiteY63" fmla="*/ 558782 h 747331"/>
                <a:gd name="connsiteX64" fmla="*/ 792379 w 1011640"/>
                <a:gd name="connsiteY64" fmla="*/ 552429 h 747331"/>
                <a:gd name="connsiteX65" fmla="*/ 792398 w 1011640"/>
                <a:gd name="connsiteY65" fmla="*/ 547457 h 747331"/>
                <a:gd name="connsiteX66" fmla="*/ 797189 w 1011640"/>
                <a:gd name="connsiteY66" fmla="*/ 543971 h 747331"/>
                <a:gd name="connsiteX67" fmla="*/ 799885 w 1011640"/>
                <a:gd name="connsiteY67" fmla="*/ 539866 h 747331"/>
                <a:gd name="connsiteX68" fmla="*/ 792170 w 1011640"/>
                <a:gd name="connsiteY68" fmla="*/ 543656 h 747331"/>
                <a:gd name="connsiteX69" fmla="*/ 795894 w 1011640"/>
                <a:gd name="connsiteY69" fmla="*/ 539866 h 747331"/>
                <a:gd name="connsiteX70" fmla="*/ 799637 w 1011640"/>
                <a:gd name="connsiteY70" fmla="*/ 536055 h 747331"/>
                <a:gd name="connsiteX71" fmla="*/ 794960 w 1011640"/>
                <a:gd name="connsiteY71" fmla="*/ 532246 h 747331"/>
                <a:gd name="connsiteX72" fmla="*/ 792131 w 1011640"/>
                <a:gd name="connsiteY72" fmla="*/ 528417 h 747331"/>
                <a:gd name="connsiteX73" fmla="*/ 783102 w 1011640"/>
                <a:gd name="connsiteY73" fmla="*/ 528398 h 747331"/>
                <a:gd name="connsiteX74" fmla="*/ 778072 w 1011640"/>
                <a:gd name="connsiteY74" fmla="*/ 525283 h 747331"/>
                <a:gd name="connsiteX75" fmla="*/ 773110 w 1011640"/>
                <a:gd name="connsiteY75" fmla="*/ 527550 h 747331"/>
                <a:gd name="connsiteX76" fmla="*/ 777968 w 1011640"/>
                <a:gd name="connsiteY76" fmla="*/ 524511 h 747331"/>
                <a:gd name="connsiteX77" fmla="*/ 785788 w 1011640"/>
                <a:gd name="connsiteY77" fmla="*/ 520749 h 747331"/>
                <a:gd name="connsiteX78" fmla="*/ 791798 w 1011640"/>
                <a:gd name="connsiteY78" fmla="*/ 517005 h 747331"/>
                <a:gd name="connsiteX79" fmla="*/ 798904 w 1011640"/>
                <a:gd name="connsiteY79" fmla="*/ 515729 h 747331"/>
                <a:gd name="connsiteX80" fmla="*/ 797999 w 1011640"/>
                <a:gd name="connsiteY80" fmla="*/ 510872 h 747331"/>
                <a:gd name="connsiteX81" fmla="*/ 792351 w 1011640"/>
                <a:gd name="connsiteY81" fmla="*/ 505576 h 747331"/>
                <a:gd name="connsiteX82" fmla="*/ 787960 w 1011640"/>
                <a:gd name="connsiteY82" fmla="*/ 501432 h 747331"/>
                <a:gd name="connsiteX83" fmla="*/ 780807 w 1011640"/>
                <a:gd name="connsiteY83" fmla="*/ 497898 h 747331"/>
                <a:gd name="connsiteX84" fmla="*/ 776253 w 1011640"/>
                <a:gd name="connsiteY84" fmla="*/ 493669 h 747331"/>
                <a:gd name="connsiteX85" fmla="*/ 782921 w 1011640"/>
                <a:gd name="connsiteY85" fmla="*/ 497270 h 747331"/>
                <a:gd name="connsiteX86" fmla="*/ 788912 w 1011640"/>
                <a:gd name="connsiteY86" fmla="*/ 495908 h 747331"/>
                <a:gd name="connsiteX87" fmla="*/ 799056 w 1011640"/>
                <a:gd name="connsiteY87" fmla="*/ 498975 h 747331"/>
                <a:gd name="connsiteX88" fmla="*/ 796437 w 1011640"/>
                <a:gd name="connsiteY88" fmla="*/ 493746 h 747331"/>
                <a:gd name="connsiteX89" fmla="*/ 789855 w 1011640"/>
                <a:gd name="connsiteY89" fmla="*/ 489745 h 747331"/>
                <a:gd name="connsiteX90" fmla="*/ 783216 w 1011640"/>
                <a:gd name="connsiteY90" fmla="*/ 481915 h 747331"/>
                <a:gd name="connsiteX91" fmla="*/ 781787 w 1011640"/>
                <a:gd name="connsiteY91" fmla="*/ 474048 h 747331"/>
                <a:gd name="connsiteX92" fmla="*/ 778730 w 1011640"/>
                <a:gd name="connsiteY92" fmla="*/ 470362 h 747331"/>
                <a:gd name="connsiteX93" fmla="*/ 776749 w 1011640"/>
                <a:gd name="connsiteY93" fmla="*/ 462180 h 747331"/>
                <a:gd name="connsiteX94" fmla="*/ 772186 w 1011640"/>
                <a:gd name="connsiteY94" fmla="*/ 450226 h 747331"/>
                <a:gd name="connsiteX95" fmla="*/ 768167 w 1011640"/>
                <a:gd name="connsiteY95" fmla="*/ 446216 h 747331"/>
                <a:gd name="connsiteX96" fmla="*/ 759823 w 1011640"/>
                <a:gd name="connsiteY96" fmla="*/ 442206 h 747331"/>
                <a:gd name="connsiteX97" fmla="*/ 754279 w 1011640"/>
                <a:gd name="connsiteY97" fmla="*/ 438186 h 747331"/>
                <a:gd name="connsiteX98" fmla="*/ 756870 w 1011640"/>
                <a:gd name="connsiteY98" fmla="*/ 432338 h 747331"/>
                <a:gd name="connsiteX99" fmla="*/ 759947 w 1011640"/>
                <a:gd name="connsiteY99" fmla="*/ 426090 h 747331"/>
                <a:gd name="connsiteX100" fmla="*/ 763499 w 1011640"/>
                <a:gd name="connsiteY100" fmla="*/ 421994 h 747331"/>
                <a:gd name="connsiteX101" fmla="*/ 767700 w 1011640"/>
                <a:gd name="connsiteY101" fmla="*/ 417927 h 747331"/>
                <a:gd name="connsiteX102" fmla="*/ 772234 w 1011640"/>
                <a:gd name="connsiteY102" fmla="*/ 413850 h 747331"/>
                <a:gd name="connsiteX103" fmla="*/ 778921 w 1011640"/>
                <a:gd name="connsiteY103" fmla="*/ 410954 h 747331"/>
                <a:gd name="connsiteX104" fmla="*/ 778739 w 1011640"/>
                <a:gd name="connsiteY104" fmla="*/ 405649 h 747331"/>
                <a:gd name="connsiteX105" fmla="*/ 782988 w 1011640"/>
                <a:gd name="connsiteY105" fmla="*/ 402296 h 747331"/>
                <a:gd name="connsiteX106" fmla="*/ 791588 w 1011640"/>
                <a:gd name="connsiteY106" fmla="*/ 397410 h 747331"/>
                <a:gd name="connsiteX107" fmla="*/ 800237 w 1011640"/>
                <a:gd name="connsiteY107" fmla="*/ 393333 h 747331"/>
                <a:gd name="connsiteX108" fmla="*/ 808476 w 1011640"/>
                <a:gd name="connsiteY108" fmla="*/ 395457 h 747331"/>
                <a:gd name="connsiteX109" fmla="*/ 810362 w 1011640"/>
                <a:gd name="connsiteY109" fmla="*/ 389123 h 747331"/>
                <a:gd name="connsiteX110" fmla="*/ 806257 w 1011640"/>
                <a:gd name="connsiteY110" fmla="*/ 384656 h 747331"/>
                <a:gd name="connsiteX111" fmla="*/ 793189 w 1011640"/>
                <a:gd name="connsiteY111" fmla="*/ 384256 h 747331"/>
                <a:gd name="connsiteX112" fmla="*/ 786093 w 1011640"/>
                <a:gd name="connsiteY112" fmla="*/ 380808 h 747331"/>
                <a:gd name="connsiteX113" fmla="*/ 782645 w 1011640"/>
                <a:gd name="connsiteY113" fmla="*/ 376617 h 747331"/>
                <a:gd name="connsiteX114" fmla="*/ 770853 w 1011640"/>
                <a:gd name="connsiteY114" fmla="*/ 378988 h 747331"/>
                <a:gd name="connsiteX115" fmla="*/ 766224 w 1011640"/>
                <a:gd name="connsiteY115" fmla="*/ 384961 h 747331"/>
                <a:gd name="connsiteX116" fmla="*/ 759775 w 1011640"/>
                <a:gd name="connsiteY116" fmla="*/ 390828 h 747331"/>
                <a:gd name="connsiteX117" fmla="*/ 754679 w 1011640"/>
                <a:gd name="connsiteY117" fmla="*/ 391666 h 747331"/>
                <a:gd name="connsiteX118" fmla="*/ 749440 w 1011640"/>
                <a:gd name="connsiteY118" fmla="*/ 384856 h 747331"/>
                <a:gd name="connsiteX119" fmla="*/ 752622 w 1011640"/>
                <a:gd name="connsiteY119" fmla="*/ 378283 h 747331"/>
                <a:gd name="connsiteX120" fmla="*/ 750240 w 1011640"/>
                <a:gd name="connsiteY120" fmla="*/ 372426 h 747331"/>
                <a:gd name="connsiteX121" fmla="*/ 744287 w 1011640"/>
                <a:gd name="connsiteY121" fmla="*/ 370092 h 747331"/>
                <a:gd name="connsiteX122" fmla="*/ 738687 w 1011640"/>
                <a:gd name="connsiteY122" fmla="*/ 372197 h 747331"/>
                <a:gd name="connsiteX123" fmla="*/ 732324 w 1011640"/>
                <a:gd name="connsiteY123" fmla="*/ 370987 h 747331"/>
                <a:gd name="connsiteX124" fmla="*/ 732858 w 1011640"/>
                <a:gd name="connsiteY124" fmla="*/ 365263 h 747331"/>
                <a:gd name="connsiteX125" fmla="*/ 727247 w 1011640"/>
                <a:gd name="connsiteY125" fmla="*/ 359776 h 747331"/>
                <a:gd name="connsiteX126" fmla="*/ 730477 w 1011640"/>
                <a:gd name="connsiteY126" fmla="*/ 351566 h 747331"/>
                <a:gd name="connsiteX127" fmla="*/ 732419 w 1011640"/>
                <a:gd name="connsiteY127" fmla="*/ 347032 h 747331"/>
                <a:gd name="connsiteX128" fmla="*/ 738563 w 1011640"/>
                <a:gd name="connsiteY128" fmla="*/ 350461 h 747331"/>
                <a:gd name="connsiteX129" fmla="*/ 742849 w 1011640"/>
                <a:gd name="connsiteY129" fmla="*/ 347918 h 747331"/>
                <a:gd name="connsiteX130" fmla="*/ 748317 w 1011640"/>
                <a:gd name="connsiteY130" fmla="*/ 347337 h 747331"/>
                <a:gd name="connsiteX131" fmla="*/ 755422 w 1011640"/>
                <a:gd name="connsiteY131" fmla="*/ 342755 h 747331"/>
                <a:gd name="connsiteX132" fmla="*/ 758003 w 1011640"/>
                <a:gd name="connsiteY132" fmla="*/ 334173 h 747331"/>
                <a:gd name="connsiteX133" fmla="*/ 765785 w 1011640"/>
                <a:gd name="connsiteY133" fmla="*/ 329858 h 747331"/>
                <a:gd name="connsiteX134" fmla="*/ 772986 w 1011640"/>
                <a:gd name="connsiteY134" fmla="*/ 325734 h 747331"/>
                <a:gd name="connsiteX135" fmla="*/ 776720 w 1011640"/>
                <a:gd name="connsiteY135" fmla="*/ 321210 h 747331"/>
                <a:gd name="connsiteX136" fmla="*/ 779644 w 1011640"/>
                <a:gd name="connsiteY136" fmla="*/ 316847 h 747331"/>
                <a:gd name="connsiteX137" fmla="*/ 784131 w 1011640"/>
                <a:gd name="connsiteY137" fmla="*/ 314190 h 747331"/>
                <a:gd name="connsiteX138" fmla="*/ 787417 w 1011640"/>
                <a:gd name="connsiteY138" fmla="*/ 308608 h 747331"/>
                <a:gd name="connsiteX139" fmla="*/ 792027 w 1011640"/>
                <a:gd name="connsiteY139" fmla="*/ 309856 h 747331"/>
                <a:gd name="connsiteX140" fmla="*/ 796904 w 1011640"/>
                <a:gd name="connsiteY140" fmla="*/ 309084 h 747331"/>
                <a:gd name="connsiteX141" fmla="*/ 802733 w 1011640"/>
                <a:gd name="connsiteY141" fmla="*/ 316809 h 747331"/>
                <a:gd name="connsiteX142" fmla="*/ 801218 w 1011640"/>
                <a:gd name="connsiteY142" fmla="*/ 325534 h 747331"/>
                <a:gd name="connsiteX143" fmla="*/ 797999 w 1011640"/>
                <a:gd name="connsiteY143" fmla="*/ 329792 h 747331"/>
                <a:gd name="connsiteX144" fmla="*/ 791541 w 1011640"/>
                <a:gd name="connsiteY144" fmla="*/ 334116 h 747331"/>
                <a:gd name="connsiteX145" fmla="*/ 789312 w 1011640"/>
                <a:gd name="connsiteY145" fmla="*/ 338469 h 747331"/>
                <a:gd name="connsiteX146" fmla="*/ 791722 w 1011640"/>
                <a:gd name="connsiteY146" fmla="*/ 342736 h 747331"/>
                <a:gd name="connsiteX147" fmla="*/ 797294 w 1011640"/>
                <a:gd name="connsiteY147" fmla="*/ 343289 h 747331"/>
                <a:gd name="connsiteX148" fmla="*/ 793751 w 1011640"/>
                <a:gd name="connsiteY148" fmla="*/ 347023 h 747331"/>
                <a:gd name="connsiteX149" fmla="*/ 785159 w 1011640"/>
                <a:gd name="connsiteY149" fmla="*/ 353252 h 747331"/>
                <a:gd name="connsiteX150" fmla="*/ 795608 w 1011640"/>
                <a:gd name="connsiteY150" fmla="*/ 353328 h 747331"/>
                <a:gd name="connsiteX151" fmla="*/ 801323 w 1011640"/>
                <a:gd name="connsiteY151" fmla="*/ 349937 h 747331"/>
                <a:gd name="connsiteX152" fmla="*/ 806352 w 1011640"/>
                <a:gd name="connsiteY152" fmla="*/ 342755 h 747331"/>
                <a:gd name="connsiteX153" fmla="*/ 814106 w 1011640"/>
                <a:gd name="connsiteY153" fmla="*/ 338479 h 747331"/>
                <a:gd name="connsiteX154" fmla="*/ 821383 w 1011640"/>
                <a:gd name="connsiteY154" fmla="*/ 336440 h 747331"/>
                <a:gd name="connsiteX155" fmla="*/ 826079 w 1011640"/>
                <a:gd name="connsiteY155" fmla="*/ 334230 h 747331"/>
                <a:gd name="connsiteX156" fmla="*/ 835270 w 1011640"/>
                <a:gd name="connsiteY156" fmla="*/ 333545 h 747331"/>
                <a:gd name="connsiteX157" fmla="*/ 839309 w 1011640"/>
                <a:gd name="connsiteY157" fmla="*/ 330068 h 747331"/>
                <a:gd name="connsiteX158" fmla="*/ 841623 w 1011640"/>
                <a:gd name="connsiteY158" fmla="*/ 325601 h 747331"/>
                <a:gd name="connsiteX159" fmla="*/ 846548 w 1011640"/>
                <a:gd name="connsiteY159" fmla="*/ 321315 h 747331"/>
                <a:gd name="connsiteX160" fmla="*/ 852796 w 1011640"/>
                <a:gd name="connsiteY160" fmla="*/ 316857 h 747331"/>
                <a:gd name="connsiteX161" fmla="*/ 861131 w 1011640"/>
                <a:gd name="connsiteY161" fmla="*/ 313275 h 747331"/>
                <a:gd name="connsiteX162" fmla="*/ 866026 w 1011640"/>
                <a:gd name="connsiteY162" fmla="*/ 310065 h 747331"/>
                <a:gd name="connsiteX163" fmla="*/ 871484 w 1011640"/>
                <a:gd name="connsiteY163" fmla="*/ 303941 h 747331"/>
                <a:gd name="connsiteX164" fmla="*/ 874761 w 1011640"/>
                <a:gd name="connsiteY164" fmla="*/ 299454 h 747331"/>
                <a:gd name="connsiteX165" fmla="*/ 877723 w 1011640"/>
                <a:gd name="connsiteY165" fmla="*/ 291863 h 747331"/>
                <a:gd name="connsiteX166" fmla="*/ 884943 w 1011640"/>
                <a:gd name="connsiteY166" fmla="*/ 294873 h 747331"/>
                <a:gd name="connsiteX167" fmla="*/ 900078 w 1011640"/>
                <a:gd name="connsiteY167" fmla="*/ 299226 h 747331"/>
                <a:gd name="connsiteX168" fmla="*/ 904650 w 1011640"/>
                <a:gd name="connsiteY168" fmla="*/ 294911 h 747331"/>
                <a:gd name="connsiteX169" fmla="*/ 901297 w 1011640"/>
                <a:gd name="connsiteY169" fmla="*/ 290711 h 747331"/>
                <a:gd name="connsiteX170" fmla="*/ 900088 w 1011640"/>
                <a:gd name="connsiteY170" fmla="*/ 286101 h 747331"/>
                <a:gd name="connsiteX171" fmla="*/ 907460 w 1011640"/>
                <a:gd name="connsiteY171" fmla="*/ 285958 h 747331"/>
                <a:gd name="connsiteX172" fmla="*/ 914670 w 1011640"/>
                <a:gd name="connsiteY172" fmla="*/ 285805 h 747331"/>
                <a:gd name="connsiteX173" fmla="*/ 919157 w 1011640"/>
                <a:gd name="connsiteY173" fmla="*/ 281576 h 747331"/>
                <a:gd name="connsiteX174" fmla="*/ 921081 w 1011640"/>
                <a:gd name="connsiteY174" fmla="*/ 277109 h 747331"/>
                <a:gd name="connsiteX175" fmla="*/ 928368 w 1011640"/>
                <a:gd name="connsiteY175" fmla="*/ 275604 h 747331"/>
                <a:gd name="connsiteX176" fmla="*/ 929416 w 1011640"/>
                <a:gd name="connsiteY176" fmla="*/ 268365 h 747331"/>
                <a:gd name="connsiteX177" fmla="*/ 930615 w 1011640"/>
                <a:gd name="connsiteY177" fmla="*/ 263726 h 747331"/>
                <a:gd name="connsiteX178" fmla="*/ 936816 w 1011640"/>
                <a:gd name="connsiteY178" fmla="*/ 265707 h 747331"/>
                <a:gd name="connsiteX179" fmla="*/ 938854 w 1011640"/>
                <a:gd name="connsiteY179" fmla="*/ 272594 h 747331"/>
                <a:gd name="connsiteX180" fmla="*/ 943150 w 1011640"/>
                <a:gd name="connsiteY180" fmla="*/ 276680 h 747331"/>
                <a:gd name="connsiteX181" fmla="*/ 939112 w 1011640"/>
                <a:gd name="connsiteY181" fmla="*/ 269822 h 747331"/>
                <a:gd name="connsiteX182" fmla="*/ 950913 w 1011640"/>
                <a:gd name="connsiteY182" fmla="*/ 265584 h 747331"/>
                <a:gd name="connsiteX183" fmla="*/ 952333 w 1011640"/>
                <a:gd name="connsiteY183" fmla="*/ 259078 h 747331"/>
                <a:gd name="connsiteX184" fmla="*/ 954266 w 1011640"/>
                <a:gd name="connsiteY184" fmla="*/ 254649 h 747331"/>
                <a:gd name="connsiteX185" fmla="*/ 953076 w 1011640"/>
                <a:gd name="connsiteY185" fmla="*/ 249972 h 747331"/>
                <a:gd name="connsiteX186" fmla="*/ 953257 w 1011640"/>
                <a:gd name="connsiteY186" fmla="*/ 240828 h 747331"/>
                <a:gd name="connsiteX187" fmla="*/ 949694 w 1011640"/>
                <a:gd name="connsiteY187" fmla="*/ 222778 h 747331"/>
                <a:gd name="connsiteX188" fmla="*/ 957238 w 1011640"/>
                <a:gd name="connsiteY188" fmla="*/ 217616 h 747331"/>
                <a:gd name="connsiteX189" fmla="*/ 960276 w 1011640"/>
                <a:gd name="connsiteY189" fmla="*/ 212625 h 747331"/>
                <a:gd name="connsiteX190" fmla="*/ 964181 w 1011640"/>
                <a:gd name="connsiteY190" fmla="*/ 209748 h 747331"/>
                <a:gd name="connsiteX191" fmla="*/ 979593 w 1011640"/>
                <a:gd name="connsiteY191" fmla="*/ 216235 h 747331"/>
                <a:gd name="connsiteX192" fmla="*/ 984289 w 1011640"/>
                <a:gd name="connsiteY192" fmla="*/ 214634 h 747331"/>
                <a:gd name="connsiteX193" fmla="*/ 984137 w 1011640"/>
                <a:gd name="connsiteY193" fmla="*/ 209805 h 747331"/>
                <a:gd name="connsiteX194" fmla="*/ 985984 w 1011640"/>
                <a:gd name="connsiteY194" fmla="*/ 205386 h 747331"/>
                <a:gd name="connsiteX195" fmla="*/ 989928 w 1011640"/>
                <a:gd name="connsiteY195" fmla="*/ 202195 h 747331"/>
                <a:gd name="connsiteX196" fmla="*/ 990214 w 1011640"/>
                <a:gd name="connsiteY196" fmla="*/ 197280 h 747331"/>
                <a:gd name="connsiteX197" fmla="*/ 994233 w 1011640"/>
                <a:gd name="connsiteY197" fmla="*/ 192003 h 747331"/>
                <a:gd name="connsiteX198" fmla="*/ 997195 w 1011640"/>
                <a:gd name="connsiteY198" fmla="*/ 187907 h 747331"/>
                <a:gd name="connsiteX199" fmla="*/ 996510 w 1011640"/>
                <a:gd name="connsiteY199" fmla="*/ 181802 h 747331"/>
                <a:gd name="connsiteX200" fmla="*/ 999205 w 1011640"/>
                <a:gd name="connsiteY200" fmla="*/ 177268 h 747331"/>
                <a:gd name="connsiteX201" fmla="*/ 999862 w 1011640"/>
                <a:gd name="connsiteY201" fmla="*/ 171038 h 747331"/>
                <a:gd name="connsiteX202" fmla="*/ 1002501 w 1011640"/>
                <a:gd name="connsiteY202" fmla="*/ 165924 h 747331"/>
                <a:gd name="connsiteX203" fmla="*/ 1002910 w 1011640"/>
                <a:gd name="connsiteY203" fmla="*/ 161180 h 747331"/>
                <a:gd name="connsiteX204" fmla="*/ 1007939 w 1011640"/>
                <a:gd name="connsiteY204" fmla="*/ 158465 h 747331"/>
                <a:gd name="connsiteX205" fmla="*/ 1011483 w 1011640"/>
                <a:gd name="connsiteY205" fmla="*/ 152560 h 747331"/>
                <a:gd name="connsiteX206" fmla="*/ 1009501 w 1011640"/>
                <a:gd name="connsiteY206" fmla="*/ 148026 h 747331"/>
                <a:gd name="connsiteX207" fmla="*/ 1009140 w 1011640"/>
                <a:gd name="connsiteY207" fmla="*/ 143130 h 747331"/>
                <a:gd name="connsiteX208" fmla="*/ 1011473 w 1011640"/>
                <a:gd name="connsiteY208" fmla="*/ 136634 h 747331"/>
                <a:gd name="connsiteX209" fmla="*/ 1005292 w 1011640"/>
                <a:gd name="connsiteY209" fmla="*/ 135910 h 747331"/>
                <a:gd name="connsiteX210" fmla="*/ 1000034 w 1011640"/>
                <a:gd name="connsiteY210" fmla="*/ 137311 h 747331"/>
                <a:gd name="connsiteX211" fmla="*/ 995290 w 1011640"/>
                <a:gd name="connsiteY211" fmla="*/ 139101 h 747331"/>
                <a:gd name="connsiteX212" fmla="*/ 991376 w 1011640"/>
                <a:gd name="connsiteY212" fmla="*/ 142721 h 747331"/>
                <a:gd name="connsiteX213" fmla="*/ 986213 w 1011640"/>
                <a:gd name="connsiteY213" fmla="*/ 142530 h 747331"/>
                <a:gd name="connsiteX214" fmla="*/ 981755 w 1011640"/>
                <a:gd name="connsiteY214" fmla="*/ 144807 h 747331"/>
                <a:gd name="connsiteX215" fmla="*/ 976841 w 1011640"/>
                <a:gd name="connsiteY215" fmla="*/ 146521 h 747331"/>
                <a:gd name="connsiteX216" fmla="*/ 975602 w 1011640"/>
                <a:gd name="connsiteY216" fmla="*/ 151998 h 747331"/>
                <a:gd name="connsiteX217" fmla="*/ 970544 w 1011640"/>
                <a:gd name="connsiteY217" fmla="*/ 151627 h 747331"/>
                <a:gd name="connsiteX218" fmla="*/ 965677 w 1011640"/>
                <a:gd name="connsiteY218" fmla="*/ 152598 h 747331"/>
                <a:gd name="connsiteX219" fmla="*/ 960781 w 1011640"/>
                <a:gd name="connsiteY219" fmla="*/ 152693 h 747331"/>
                <a:gd name="connsiteX220" fmla="*/ 954990 w 1011640"/>
                <a:gd name="connsiteY220" fmla="*/ 152265 h 747331"/>
                <a:gd name="connsiteX221" fmla="*/ 949522 w 1011640"/>
                <a:gd name="connsiteY221" fmla="*/ 153236 h 747331"/>
                <a:gd name="connsiteX222" fmla="*/ 947523 w 1011640"/>
                <a:gd name="connsiteY222" fmla="*/ 148017 h 747331"/>
                <a:gd name="connsiteX223" fmla="*/ 943712 w 1011640"/>
                <a:gd name="connsiteY223" fmla="*/ 143464 h 747331"/>
                <a:gd name="connsiteX224" fmla="*/ 946103 w 1011640"/>
                <a:gd name="connsiteY224" fmla="*/ 137196 h 747331"/>
                <a:gd name="connsiteX225" fmla="*/ 942893 w 1011640"/>
                <a:gd name="connsiteY225" fmla="*/ 133386 h 747331"/>
                <a:gd name="connsiteX226" fmla="*/ 942884 w 1011640"/>
                <a:gd name="connsiteY226" fmla="*/ 125671 h 747331"/>
                <a:gd name="connsiteX227" fmla="*/ 938350 w 1011640"/>
                <a:gd name="connsiteY227" fmla="*/ 123337 h 747331"/>
                <a:gd name="connsiteX228" fmla="*/ 933044 w 1011640"/>
                <a:gd name="connsiteY228" fmla="*/ 120594 h 747331"/>
                <a:gd name="connsiteX229" fmla="*/ 930292 w 1011640"/>
                <a:gd name="connsiteY229" fmla="*/ 116603 h 747331"/>
                <a:gd name="connsiteX230" fmla="*/ 926977 w 1011640"/>
                <a:gd name="connsiteY230" fmla="*/ 113136 h 747331"/>
                <a:gd name="connsiteX231" fmla="*/ 923186 w 1011640"/>
                <a:gd name="connsiteY231" fmla="*/ 109412 h 747331"/>
                <a:gd name="connsiteX232" fmla="*/ 918233 w 1011640"/>
                <a:gd name="connsiteY232" fmla="*/ 111641 h 747331"/>
                <a:gd name="connsiteX233" fmla="*/ 914499 w 1011640"/>
                <a:gd name="connsiteY233" fmla="*/ 108459 h 747331"/>
                <a:gd name="connsiteX234" fmla="*/ 910261 w 1011640"/>
                <a:gd name="connsiteY234" fmla="*/ 106088 h 747331"/>
                <a:gd name="connsiteX235" fmla="*/ 905451 w 1011640"/>
                <a:gd name="connsiteY235" fmla="*/ 106459 h 747331"/>
                <a:gd name="connsiteX236" fmla="*/ 900002 w 1011640"/>
                <a:gd name="connsiteY236" fmla="*/ 106459 h 747331"/>
                <a:gd name="connsiteX237" fmla="*/ 894430 w 1011640"/>
                <a:gd name="connsiteY237" fmla="*/ 103802 h 747331"/>
                <a:gd name="connsiteX238" fmla="*/ 891620 w 1011640"/>
                <a:gd name="connsiteY238" fmla="*/ 99344 h 747331"/>
                <a:gd name="connsiteX239" fmla="*/ 891516 w 1011640"/>
                <a:gd name="connsiteY239" fmla="*/ 92914 h 747331"/>
                <a:gd name="connsiteX240" fmla="*/ 889163 w 1011640"/>
                <a:gd name="connsiteY240" fmla="*/ 87695 h 747331"/>
                <a:gd name="connsiteX241" fmla="*/ 888020 w 1011640"/>
                <a:gd name="connsiteY241" fmla="*/ 81732 h 747331"/>
                <a:gd name="connsiteX242" fmla="*/ 887591 w 1011640"/>
                <a:gd name="connsiteY242" fmla="*/ 76827 h 747331"/>
                <a:gd name="connsiteX243" fmla="*/ 883114 w 1011640"/>
                <a:gd name="connsiteY243" fmla="*/ 69121 h 747331"/>
                <a:gd name="connsiteX244" fmla="*/ 881219 w 1011640"/>
                <a:gd name="connsiteY244" fmla="*/ 63844 h 747331"/>
                <a:gd name="connsiteX245" fmla="*/ 881628 w 1011640"/>
                <a:gd name="connsiteY245" fmla="*/ 58939 h 747331"/>
                <a:gd name="connsiteX246" fmla="*/ 879162 w 1011640"/>
                <a:gd name="connsiteY246" fmla="*/ 54395 h 747331"/>
                <a:gd name="connsiteX247" fmla="*/ 877533 w 1011640"/>
                <a:gd name="connsiteY247" fmla="*/ 49919 h 747331"/>
                <a:gd name="connsiteX248" fmla="*/ 874380 w 1011640"/>
                <a:gd name="connsiteY248" fmla="*/ 44451 h 747331"/>
                <a:gd name="connsiteX249" fmla="*/ 875675 w 1011640"/>
                <a:gd name="connsiteY249" fmla="*/ 39308 h 747331"/>
                <a:gd name="connsiteX250" fmla="*/ 871418 w 1011640"/>
                <a:gd name="connsiteY250" fmla="*/ 37069 h 747331"/>
                <a:gd name="connsiteX251" fmla="*/ 872037 w 1011640"/>
                <a:gd name="connsiteY251" fmla="*/ 31755 h 747331"/>
                <a:gd name="connsiteX252" fmla="*/ 867551 w 1011640"/>
                <a:gd name="connsiteY252" fmla="*/ 26230 h 747331"/>
                <a:gd name="connsiteX253" fmla="*/ 867151 w 1011640"/>
                <a:gd name="connsiteY253" fmla="*/ 20934 h 747331"/>
                <a:gd name="connsiteX254" fmla="*/ 862512 w 1011640"/>
                <a:gd name="connsiteY254" fmla="*/ 18257 h 747331"/>
                <a:gd name="connsiteX255" fmla="*/ 860045 w 1011640"/>
                <a:gd name="connsiteY255" fmla="*/ 13171 h 747331"/>
                <a:gd name="connsiteX256" fmla="*/ 854663 w 1011640"/>
                <a:gd name="connsiteY256" fmla="*/ 11247 h 747331"/>
                <a:gd name="connsiteX257" fmla="*/ 850063 w 1011640"/>
                <a:gd name="connsiteY257" fmla="*/ 9904 h 747331"/>
                <a:gd name="connsiteX258" fmla="*/ 845433 w 1011640"/>
                <a:gd name="connsiteY258" fmla="*/ 11419 h 747331"/>
                <a:gd name="connsiteX259" fmla="*/ 840642 w 1011640"/>
                <a:gd name="connsiteY259" fmla="*/ 9437 h 747331"/>
                <a:gd name="connsiteX260" fmla="*/ 837308 w 1011640"/>
                <a:gd name="connsiteY260" fmla="*/ 4961 h 747331"/>
                <a:gd name="connsiteX261" fmla="*/ 830994 w 1011640"/>
                <a:gd name="connsiteY261" fmla="*/ 1884 h 747331"/>
                <a:gd name="connsiteX262" fmla="*/ 826403 w 1011640"/>
                <a:gd name="connsiteY262" fmla="*/ 503 h 747331"/>
                <a:gd name="connsiteX263" fmla="*/ 821069 w 1011640"/>
                <a:gd name="connsiteY263" fmla="*/ -97 h 747331"/>
                <a:gd name="connsiteX264" fmla="*/ 815668 w 1011640"/>
                <a:gd name="connsiteY264" fmla="*/ 2113 h 747331"/>
                <a:gd name="connsiteX265" fmla="*/ 809943 w 1011640"/>
                <a:gd name="connsiteY265" fmla="*/ 2589 h 747331"/>
                <a:gd name="connsiteX266" fmla="*/ 803914 w 1011640"/>
                <a:gd name="connsiteY266" fmla="*/ 2665 h 747331"/>
                <a:gd name="connsiteX267" fmla="*/ 798704 w 1011640"/>
                <a:gd name="connsiteY267" fmla="*/ 3732 h 747331"/>
                <a:gd name="connsiteX268" fmla="*/ 793160 w 1011640"/>
                <a:gd name="connsiteY268" fmla="*/ 5799 h 747331"/>
                <a:gd name="connsiteX269" fmla="*/ 788312 w 1011640"/>
                <a:gd name="connsiteY269" fmla="*/ 7399 h 747331"/>
                <a:gd name="connsiteX270" fmla="*/ 782988 w 1011640"/>
                <a:gd name="connsiteY270" fmla="*/ 7247 h 747331"/>
                <a:gd name="connsiteX271" fmla="*/ 778682 w 1011640"/>
                <a:gd name="connsiteY271" fmla="*/ 10495 h 747331"/>
                <a:gd name="connsiteX272" fmla="*/ 774520 w 1011640"/>
                <a:gd name="connsiteY272" fmla="*/ 15200 h 747331"/>
                <a:gd name="connsiteX273" fmla="*/ 771719 w 1011640"/>
                <a:gd name="connsiteY273" fmla="*/ 19258 h 747331"/>
                <a:gd name="connsiteX274" fmla="*/ 768234 w 1011640"/>
                <a:gd name="connsiteY274" fmla="*/ 23458 h 747331"/>
                <a:gd name="connsiteX275" fmla="*/ 773653 w 1011640"/>
                <a:gd name="connsiteY275" fmla="*/ 25916 h 747331"/>
                <a:gd name="connsiteX276" fmla="*/ 778768 w 1011640"/>
                <a:gd name="connsiteY276" fmla="*/ 27687 h 747331"/>
                <a:gd name="connsiteX277" fmla="*/ 777892 w 1011640"/>
                <a:gd name="connsiteY277" fmla="*/ 32478 h 747331"/>
                <a:gd name="connsiteX278" fmla="*/ 780082 w 1011640"/>
                <a:gd name="connsiteY278" fmla="*/ 38117 h 747331"/>
                <a:gd name="connsiteX279" fmla="*/ 777939 w 1011640"/>
                <a:gd name="connsiteY279" fmla="*/ 44566 h 747331"/>
                <a:gd name="connsiteX280" fmla="*/ 773767 w 1011640"/>
                <a:gd name="connsiteY280" fmla="*/ 47042 h 747331"/>
                <a:gd name="connsiteX281" fmla="*/ 769986 w 1011640"/>
                <a:gd name="connsiteY281" fmla="*/ 51109 h 747331"/>
                <a:gd name="connsiteX282" fmla="*/ 767291 w 1011640"/>
                <a:gd name="connsiteY282" fmla="*/ 55453 h 747331"/>
                <a:gd name="connsiteX283" fmla="*/ 765157 w 1011640"/>
                <a:gd name="connsiteY283" fmla="*/ 60272 h 747331"/>
                <a:gd name="connsiteX284" fmla="*/ 763223 w 1011640"/>
                <a:gd name="connsiteY284" fmla="*/ 64730 h 747331"/>
                <a:gd name="connsiteX285" fmla="*/ 760928 w 1011640"/>
                <a:gd name="connsiteY285" fmla="*/ 69283 h 747331"/>
                <a:gd name="connsiteX286" fmla="*/ 758746 w 1011640"/>
                <a:gd name="connsiteY286" fmla="*/ 73579 h 747331"/>
                <a:gd name="connsiteX287" fmla="*/ 756823 w 1011640"/>
                <a:gd name="connsiteY287" fmla="*/ 78103 h 747331"/>
                <a:gd name="connsiteX288" fmla="*/ 754489 w 1011640"/>
                <a:gd name="connsiteY288" fmla="*/ 82275 h 747331"/>
                <a:gd name="connsiteX289" fmla="*/ 756670 w 1011640"/>
                <a:gd name="connsiteY289" fmla="*/ 86571 h 747331"/>
                <a:gd name="connsiteX290" fmla="*/ 755651 w 1011640"/>
                <a:gd name="connsiteY290" fmla="*/ 91467 h 747331"/>
                <a:gd name="connsiteX291" fmla="*/ 752479 w 1011640"/>
                <a:gd name="connsiteY291" fmla="*/ 95105 h 747331"/>
                <a:gd name="connsiteX292" fmla="*/ 745526 w 1011640"/>
                <a:gd name="connsiteY292" fmla="*/ 96267 h 747331"/>
                <a:gd name="connsiteX293" fmla="*/ 741897 w 1011640"/>
                <a:gd name="connsiteY293" fmla="*/ 99553 h 747331"/>
                <a:gd name="connsiteX294" fmla="*/ 737839 w 1011640"/>
                <a:gd name="connsiteY294" fmla="*/ 102316 h 747331"/>
                <a:gd name="connsiteX295" fmla="*/ 733229 w 1011640"/>
                <a:gd name="connsiteY295" fmla="*/ 105249 h 747331"/>
                <a:gd name="connsiteX296" fmla="*/ 728105 w 1011640"/>
                <a:gd name="connsiteY296" fmla="*/ 106278 h 747331"/>
                <a:gd name="connsiteX297" fmla="*/ 718532 w 1011640"/>
                <a:gd name="connsiteY297" fmla="*/ 103163 h 747331"/>
                <a:gd name="connsiteX298" fmla="*/ 712769 w 1011640"/>
                <a:gd name="connsiteY298" fmla="*/ 99125 h 747331"/>
                <a:gd name="connsiteX299" fmla="*/ 708655 w 1011640"/>
                <a:gd name="connsiteY299" fmla="*/ 108421 h 747331"/>
                <a:gd name="connsiteX300" fmla="*/ 701920 w 1011640"/>
                <a:gd name="connsiteY300" fmla="*/ 123671 h 747331"/>
                <a:gd name="connsiteX301" fmla="*/ 698091 w 1011640"/>
                <a:gd name="connsiteY301" fmla="*/ 132319 h 747331"/>
                <a:gd name="connsiteX302" fmla="*/ 697987 w 1011640"/>
                <a:gd name="connsiteY302" fmla="*/ 139006 h 747331"/>
                <a:gd name="connsiteX303" fmla="*/ 692938 w 1011640"/>
                <a:gd name="connsiteY303" fmla="*/ 141063 h 747331"/>
                <a:gd name="connsiteX304" fmla="*/ 694005 w 1011640"/>
                <a:gd name="connsiteY304" fmla="*/ 147093 h 747331"/>
                <a:gd name="connsiteX305" fmla="*/ 698244 w 1011640"/>
                <a:gd name="connsiteY305" fmla="*/ 151712 h 747331"/>
                <a:gd name="connsiteX306" fmla="*/ 705283 w 1011640"/>
                <a:gd name="connsiteY306" fmla="*/ 148569 h 747331"/>
                <a:gd name="connsiteX307" fmla="*/ 711664 w 1011640"/>
                <a:gd name="connsiteY307" fmla="*/ 148236 h 747331"/>
                <a:gd name="connsiteX308" fmla="*/ 716751 w 1011640"/>
                <a:gd name="connsiteY308" fmla="*/ 148769 h 747331"/>
                <a:gd name="connsiteX309" fmla="*/ 720770 w 1011640"/>
                <a:gd name="connsiteY309" fmla="*/ 151684 h 747331"/>
                <a:gd name="connsiteX310" fmla="*/ 726790 w 1011640"/>
                <a:gd name="connsiteY310" fmla="*/ 150731 h 747331"/>
                <a:gd name="connsiteX311" fmla="*/ 730514 w 1011640"/>
                <a:gd name="connsiteY311" fmla="*/ 145521 h 747331"/>
                <a:gd name="connsiteX312" fmla="*/ 735810 w 1011640"/>
                <a:gd name="connsiteY312" fmla="*/ 144626 h 747331"/>
                <a:gd name="connsiteX313" fmla="*/ 742011 w 1011640"/>
                <a:gd name="connsiteY313" fmla="*/ 145521 h 747331"/>
                <a:gd name="connsiteX314" fmla="*/ 746955 w 1011640"/>
                <a:gd name="connsiteY314" fmla="*/ 150293 h 747331"/>
                <a:gd name="connsiteX315" fmla="*/ 752717 w 1011640"/>
                <a:gd name="connsiteY315" fmla="*/ 152836 h 747331"/>
                <a:gd name="connsiteX316" fmla="*/ 755908 w 1011640"/>
                <a:gd name="connsiteY316" fmla="*/ 156694 h 747331"/>
                <a:gd name="connsiteX317" fmla="*/ 757861 w 1011640"/>
                <a:gd name="connsiteY317" fmla="*/ 161152 h 747331"/>
                <a:gd name="connsiteX318" fmla="*/ 764909 w 1011640"/>
                <a:gd name="connsiteY318" fmla="*/ 165114 h 747331"/>
                <a:gd name="connsiteX319" fmla="*/ 763919 w 1011640"/>
                <a:gd name="connsiteY319" fmla="*/ 169953 h 747331"/>
                <a:gd name="connsiteX320" fmla="*/ 765262 w 1011640"/>
                <a:gd name="connsiteY320" fmla="*/ 174734 h 747331"/>
                <a:gd name="connsiteX321" fmla="*/ 762623 w 1011640"/>
                <a:gd name="connsiteY321" fmla="*/ 179506 h 747331"/>
                <a:gd name="connsiteX322" fmla="*/ 759156 w 1011640"/>
                <a:gd name="connsiteY322" fmla="*/ 184002 h 747331"/>
                <a:gd name="connsiteX323" fmla="*/ 757451 w 1011640"/>
                <a:gd name="connsiteY323" fmla="*/ 179001 h 747331"/>
                <a:gd name="connsiteX324" fmla="*/ 752126 w 1011640"/>
                <a:gd name="connsiteY324" fmla="*/ 176220 h 747331"/>
                <a:gd name="connsiteX325" fmla="*/ 746002 w 1011640"/>
                <a:gd name="connsiteY325" fmla="*/ 174896 h 747331"/>
                <a:gd name="connsiteX326" fmla="*/ 738592 w 1011640"/>
                <a:gd name="connsiteY326" fmla="*/ 175144 h 747331"/>
                <a:gd name="connsiteX327" fmla="*/ 734781 w 1011640"/>
                <a:gd name="connsiteY327" fmla="*/ 178954 h 747331"/>
                <a:gd name="connsiteX328" fmla="*/ 729181 w 1011640"/>
                <a:gd name="connsiteY328" fmla="*/ 181878 h 747331"/>
                <a:gd name="connsiteX329" fmla="*/ 723751 w 1011640"/>
                <a:gd name="connsiteY329" fmla="*/ 184316 h 747331"/>
                <a:gd name="connsiteX330" fmla="*/ 715751 w 1011640"/>
                <a:gd name="connsiteY330" fmla="*/ 185126 h 747331"/>
                <a:gd name="connsiteX331" fmla="*/ 710541 w 1011640"/>
                <a:gd name="connsiteY331" fmla="*/ 187393 h 747331"/>
                <a:gd name="connsiteX332" fmla="*/ 706140 w 1011640"/>
                <a:gd name="connsiteY332" fmla="*/ 193822 h 747331"/>
                <a:gd name="connsiteX333" fmla="*/ 705587 w 1011640"/>
                <a:gd name="connsiteY333" fmla="*/ 199404 h 747331"/>
                <a:gd name="connsiteX334" fmla="*/ 699853 w 1011640"/>
                <a:gd name="connsiteY334" fmla="*/ 203328 h 747331"/>
                <a:gd name="connsiteX335" fmla="*/ 696434 w 1011640"/>
                <a:gd name="connsiteY335" fmla="*/ 207329 h 747331"/>
                <a:gd name="connsiteX336" fmla="*/ 691662 w 1011640"/>
                <a:gd name="connsiteY336" fmla="*/ 208139 h 747331"/>
                <a:gd name="connsiteX337" fmla="*/ 684937 w 1011640"/>
                <a:gd name="connsiteY337" fmla="*/ 208634 h 747331"/>
                <a:gd name="connsiteX338" fmla="*/ 680403 w 1011640"/>
                <a:gd name="connsiteY338" fmla="*/ 206986 h 747331"/>
                <a:gd name="connsiteX339" fmla="*/ 674841 w 1011640"/>
                <a:gd name="connsiteY339" fmla="*/ 212844 h 747331"/>
                <a:gd name="connsiteX340" fmla="*/ 669935 w 1011640"/>
                <a:gd name="connsiteY340" fmla="*/ 217616 h 747331"/>
                <a:gd name="connsiteX341" fmla="*/ 663620 w 1011640"/>
                <a:gd name="connsiteY341" fmla="*/ 221721 h 747331"/>
                <a:gd name="connsiteX342" fmla="*/ 653428 w 1011640"/>
                <a:gd name="connsiteY342" fmla="*/ 222302 h 747331"/>
                <a:gd name="connsiteX343" fmla="*/ 643579 w 1011640"/>
                <a:gd name="connsiteY343" fmla="*/ 217616 h 747331"/>
                <a:gd name="connsiteX344" fmla="*/ 638189 w 1011640"/>
                <a:gd name="connsiteY344" fmla="*/ 216016 h 747331"/>
                <a:gd name="connsiteX345" fmla="*/ 631216 w 1011640"/>
                <a:gd name="connsiteY345" fmla="*/ 217616 h 747331"/>
                <a:gd name="connsiteX346" fmla="*/ 627101 w 1011640"/>
                <a:gd name="connsiteY346" fmla="*/ 226407 h 747331"/>
                <a:gd name="connsiteX347" fmla="*/ 624892 w 1011640"/>
                <a:gd name="connsiteY347" fmla="*/ 231160 h 747331"/>
                <a:gd name="connsiteX348" fmla="*/ 626625 w 1011640"/>
                <a:gd name="connsiteY348" fmla="*/ 236161 h 747331"/>
                <a:gd name="connsiteX349" fmla="*/ 629892 w 1011640"/>
                <a:gd name="connsiteY349" fmla="*/ 240095 h 747331"/>
                <a:gd name="connsiteX350" fmla="*/ 635083 w 1011640"/>
                <a:gd name="connsiteY350" fmla="*/ 245248 h 747331"/>
                <a:gd name="connsiteX351" fmla="*/ 630826 w 1011640"/>
                <a:gd name="connsiteY351" fmla="*/ 247896 h 747331"/>
                <a:gd name="connsiteX352" fmla="*/ 627854 w 1011640"/>
                <a:gd name="connsiteY352" fmla="*/ 252487 h 747331"/>
                <a:gd name="connsiteX353" fmla="*/ 622301 w 1011640"/>
                <a:gd name="connsiteY353" fmla="*/ 254363 h 747331"/>
                <a:gd name="connsiteX354" fmla="*/ 613357 w 1011640"/>
                <a:gd name="connsiteY354" fmla="*/ 263079 h 747331"/>
                <a:gd name="connsiteX355" fmla="*/ 609290 w 1011640"/>
                <a:gd name="connsiteY355" fmla="*/ 266793 h 747331"/>
                <a:gd name="connsiteX356" fmla="*/ 604356 w 1011640"/>
                <a:gd name="connsiteY356" fmla="*/ 271765 h 747331"/>
                <a:gd name="connsiteX357" fmla="*/ 598860 w 1011640"/>
                <a:gd name="connsiteY357" fmla="*/ 272165 h 747331"/>
                <a:gd name="connsiteX358" fmla="*/ 594326 w 1011640"/>
                <a:gd name="connsiteY358" fmla="*/ 275499 h 747331"/>
                <a:gd name="connsiteX359" fmla="*/ 585087 w 1011640"/>
                <a:gd name="connsiteY359" fmla="*/ 275985 h 747331"/>
                <a:gd name="connsiteX360" fmla="*/ 577419 w 1011640"/>
                <a:gd name="connsiteY360" fmla="*/ 275861 h 747331"/>
                <a:gd name="connsiteX361" fmla="*/ 560798 w 1011640"/>
                <a:gd name="connsiteY361" fmla="*/ 275623 h 747331"/>
                <a:gd name="connsiteX362" fmla="*/ 554578 w 1011640"/>
                <a:gd name="connsiteY362" fmla="*/ 278509 h 747331"/>
                <a:gd name="connsiteX363" fmla="*/ 546958 w 1011640"/>
                <a:gd name="connsiteY363" fmla="*/ 280252 h 747331"/>
                <a:gd name="connsiteX364" fmla="*/ 535804 w 1011640"/>
                <a:gd name="connsiteY364" fmla="*/ 285624 h 747331"/>
                <a:gd name="connsiteX365" fmla="*/ 526870 w 1011640"/>
                <a:gd name="connsiteY365" fmla="*/ 290158 h 747331"/>
                <a:gd name="connsiteX366" fmla="*/ 521060 w 1011640"/>
                <a:gd name="connsiteY366" fmla="*/ 294244 h 747331"/>
                <a:gd name="connsiteX367" fmla="*/ 514344 w 1011640"/>
                <a:gd name="connsiteY367" fmla="*/ 293911 h 747331"/>
                <a:gd name="connsiteX368" fmla="*/ 511572 w 1011640"/>
                <a:gd name="connsiteY368" fmla="*/ 288615 h 747331"/>
                <a:gd name="connsiteX369" fmla="*/ 500304 w 1011640"/>
                <a:gd name="connsiteY369" fmla="*/ 290301 h 747331"/>
                <a:gd name="connsiteX370" fmla="*/ 491370 w 1011640"/>
                <a:gd name="connsiteY370" fmla="*/ 288091 h 747331"/>
                <a:gd name="connsiteX371" fmla="*/ 481721 w 1011640"/>
                <a:gd name="connsiteY371" fmla="*/ 283043 h 747331"/>
                <a:gd name="connsiteX372" fmla="*/ 476359 w 1011640"/>
                <a:gd name="connsiteY372" fmla="*/ 282900 h 747331"/>
                <a:gd name="connsiteX373" fmla="*/ 470549 w 1011640"/>
                <a:gd name="connsiteY373" fmla="*/ 281157 h 747331"/>
                <a:gd name="connsiteX374" fmla="*/ 466472 w 1011640"/>
                <a:gd name="connsiteY374" fmla="*/ 275452 h 747331"/>
                <a:gd name="connsiteX375" fmla="*/ 457099 w 1011640"/>
                <a:gd name="connsiteY375" fmla="*/ 273032 h 747331"/>
                <a:gd name="connsiteX376" fmla="*/ 436335 w 1011640"/>
                <a:gd name="connsiteY376" fmla="*/ 271546 h 747331"/>
                <a:gd name="connsiteX377" fmla="*/ 428019 w 1011640"/>
                <a:gd name="connsiteY377" fmla="*/ 273280 h 747331"/>
                <a:gd name="connsiteX378" fmla="*/ 417761 w 1011640"/>
                <a:gd name="connsiteY378" fmla="*/ 272356 h 747331"/>
                <a:gd name="connsiteX379" fmla="*/ 407446 w 1011640"/>
                <a:gd name="connsiteY379" fmla="*/ 271765 h 747331"/>
                <a:gd name="connsiteX380" fmla="*/ 389310 w 1011640"/>
                <a:gd name="connsiteY380" fmla="*/ 268708 h 747331"/>
                <a:gd name="connsiteX381" fmla="*/ 376280 w 1011640"/>
                <a:gd name="connsiteY381" fmla="*/ 269975 h 747331"/>
                <a:gd name="connsiteX382" fmla="*/ 373355 w 1011640"/>
                <a:gd name="connsiteY382" fmla="*/ 263993 h 747331"/>
                <a:gd name="connsiteX383" fmla="*/ 369879 w 1011640"/>
                <a:gd name="connsiteY383" fmla="*/ 259107 h 747331"/>
                <a:gd name="connsiteX384" fmla="*/ 364916 w 1011640"/>
                <a:gd name="connsiteY384" fmla="*/ 247534 h 747331"/>
                <a:gd name="connsiteX385" fmla="*/ 362440 w 1011640"/>
                <a:gd name="connsiteY385" fmla="*/ 240809 h 747331"/>
                <a:gd name="connsiteX386" fmla="*/ 359735 w 1011640"/>
                <a:gd name="connsiteY386" fmla="*/ 236742 h 747331"/>
                <a:gd name="connsiteX387" fmla="*/ 355220 w 1011640"/>
                <a:gd name="connsiteY387" fmla="*/ 234713 h 747331"/>
                <a:gd name="connsiteX388" fmla="*/ 349733 w 1011640"/>
                <a:gd name="connsiteY388" fmla="*/ 232989 h 747331"/>
                <a:gd name="connsiteX389" fmla="*/ 343352 w 1011640"/>
                <a:gd name="connsiteY389" fmla="*/ 228865 h 747331"/>
                <a:gd name="connsiteX390" fmla="*/ 336122 w 1011640"/>
                <a:gd name="connsiteY390" fmla="*/ 222750 h 747331"/>
                <a:gd name="connsiteX391" fmla="*/ 329045 w 1011640"/>
                <a:gd name="connsiteY391" fmla="*/ 218435 h 747331"/>
                <a:gd name="connsiteX392" fmla="*/ 323768 w 1011640"/>
                <a:gd name="connsiteY392" fmla="*/ 217406 h 747331"/>
                <a:gd name="connsiteX393" fmla="*/ 312967 w 1011640"/>
                <a:gd name="connsiteY393" fmla="*/ 217311 h 747331"/>
                <a:gd name="connsiteX394" fmla="*/ 307376 w 1011640"/>
                <a:gd name="connsiteY394" fmla="*/ 216825 h 747331"/>
                <a:gd name="connsiteX395" fmla="*/ 298356 w 1011640"/>
                <a:gd name="connsiteY395" fmla="*/ 216292 h 747331"/>
                <a:gd name="connsiteX396" fmla="*/ 291526 w 1011640"/>
                <a:gd name="connsiteY396" fmla="*/ 214396 h 747331"/>
                <a:gd name="connsiteX397" fmla="*/ 285621 w 1011640"/>
                <a:gd name="connsiteY397" fmla="*/ 213149 h 747331"/>
                <a:gd name="connsiteX398" fmla="*/ 284116 w 1011640"/>
                <a:gd name="connsiteY398" fmla="*/ 208567 h 747331"/>
                <a:gd name="connsiteX399" fmla="*/ 282172 w 1011640"/>
                <a:gd name="connsiteY399" fmla="*/ 203976 h 747331"/>
                <a:gd name="connsiteX400" fmla="*/ 284011 w 1011640"/>
                <a:gd name="connsiteY400" fmla="*/ 198899 h 747331"/>
                <a:gd name="connsiteX401" fmla="*/ 287602 w 1011640"/>
                <a:gd name="connsiteY401" fmla="*/ 194108 h 747331"/>
                <a:gd name="connsiteX402" fmla="*/ 286726 w 1011640"/>
                <a:gd name="connsiteY402" fmla="*/ 188317 h 747331"/>
                <a:gd name="connsiteX403" fmla="*/ 288831 w 1011640"/>
                <a:gd name="connsiteY403" fmla="*/ 180611 h 747331"/>
                <a:gd name="connsiteX404" fmla="*/ 287106 w 1011640"/>
                <a:gd name="connsiteY404" fmla="*/ 174801 h 747331"/>
                <a:gd name="connsiteX405" fmla="*/ 285125 w 1011640"/>
                <a:gd name="connsiteY405" fmla="*/ 170381 h 747331"/>
                <a:gd name="connsiteX406" fmla="*/ 280163 w 1011640"/>
                <a:gd name="connsiteY406" fmla="*/ 165152 h 747331"/>
                <a:gd name="connsiteX407" fmla="*/ 279029 w 1011640"/>
                <a:gd name="connsiteY407" fmla="*/ 160323 h 747331"/>
                <a:gd name="connsiteX408" fmla="*/ 276848 w 1011640"/>
                <a:gd name="connsiteY408" fmla="*/ 155446 h 747331"/>
                <a:gd name="connsiteX409" fmla="*/ 273000 w 1011640"/>
                <a:gd name="connsiteY409" fmla="*/ 152027 h 747331"/>
                <a:gd name="connsiteX410" fmla="*/ 267123 w 1011640"/>
                <a:gd name="connsiteY410" fmla="*/ 149665 h 747331"/>
                <a:gd name="connsiteX411" fmla="*/ 264056 w 1011640"/>
                <a:gd name="connsiteY411" fmla="*/ 145521 h 747331"/>
                <a:gd name="connsiteX412" fmla="*/ 259217 w 1011640"/>
                <a:gd name="connsiteY412" fmla="*/ 145092 h 747331"/>
                <a:gd name="connsiteX413" fmla="*/ 254255 w 1011640"/>
                <a:gd name="connsiteY413" fmla="*/ 143540 h 747331"/>
                <a:gd name="connsiteX414" fmla="*/ 249673 w 1011640"/>
                <a:gd name="connsiteY414" fmla="*/ 141197 h 747331"/>
                <a:gd name="connsiteX415" fmla="*/ 246578 w 1011640"/>
                <a:gd name="connsiteY415" fmla="*/ 136005 h 747331"/>
                <a:gd name="connsiteX416" fmla="*/ 239844 w 1011640"/>
                <a:gd name="connsiteY416" fmla="*/ 132272 h 747331"/>
                <a:gd name="connsiteX417" fmla="*/ 238910 w 1011640"/>
                <a:gd name="connsiteY417" fmla="*/ 127519 h 747331"/>
                <a:gd name="connsiteX418" fmla="*/ 234576 w 1011640"/>
                <a:gd name="connsiteY418" fmla="*/ 125128 h 747331"/>
                <a:gd name="connsiteX419" fmla="*/ 236510 w 1011640"/>
                <a:gd name="connsiteY419" fmla="*/ 120651 h 747331"/>
                <a:gd name="connsiteX420" fmla="*/ 234519 w 1011640"/>
                <a:gd name="connsiteY420" fmla="*/ 116203 h 747331"/>
                <a:gd name="connsiteX421" fmla="*/ 229613 w 1011640"/>
                <a:gd name="connsiteY421" fmla="*/ 117070 h 747331"/>
                <a:gd name="connsiteX422" fmla="*/ 222880 w 1011640"/>
                <a:gd name="connsiteY422" fmla="*/ 117137 h 747331"/>
                <a:gd name="connsiteX423" fmla="*/ 218526 w 1011640"/>
                <a:gd name="connsiteY423" fmla="*/ 119346 h 747331"/>
                <a:gd name="connsiteX424" fmla="*/ 218193 w 1011640"/>
                <a:gd name="connsiteY424" fmla="*/ 125004 h 747331"/>
                <a:gd name="connsiteX425" fmla="*/ 215993 w 1011640"/>
                <a:gd name="connsiteY425" fmla="*/ 129805 h 747331"/>
                <a:gd name="connsiteX426" fmla="*/ 211316 w 1011640"/>
                <a:gd name="connsiteY426" fmla="*/ 132862 h 747331"/>
                <a:gd name="connsiteX427" fmla="*/ 205116 w 1011640"/>
                <a:gd name="connsiteY427" fmla="*/ 134377 h 747331"/>
                <a:gd name="connsiteX428" fmla="*/ 200495 w 1011640"/>
                <a:gd name="connsiteY428" fmla="*/ 136320 h 747331"/>
                <a:gd name="connsiteX429" fmla="*/ 198067 w 1011640"/>
                <a:gd name="connsiteY429" fmla="*/ 144873 h 747331"/>
                <a:gd name="connsiteX430" fmla="*/ 198610 w 1011640"/>
                <a:gd name="connsiteY430" fmla="*/ 155189 h 747331"/>
                <a:gd name="connsiteX431" fmla="*/ 199752 w 1011640"/>
                <a:gd name="connsiteY431" fmla="*/ 160094 h 747331"/>
                <a:gd name="connsiteX432" fmla="*/ 199086 w 1011640"/>
                <a:gd name="connsiteY432" fmla="*/ 164952 h 747331"/>
                <a:gd name="connsiteX433" fmla="*/ 193390 w 1011640"/>
                <a:gd name="connsiteY433" fmla="*/ 168648 h 747331"/>
                <a:gd name="connsiteX434" fmla="*/ 189514 w 1011640"/>
                <a:gd name="connsiteY434" fmla="*/ 171591 h 747331"/>
                <a:gd name="connsiteX435" fmla="*/ 183294 w 1011640"/>
                <a:gd name="connsiteY435" fmla="*/ 173877 h 747331"/>
                <a:gd name="connsiteX436" fmla="*/ 179798 w 1011640"/>
                <a:gd name="connsiteY436" fmla="*/ 170429 h 747331"/>
                <a:gd name="connsiteX437" fmla="*/ 172902 w 1011640"/>
                <a:gd name="connsiteY437" fmla="*/ 170829 h 747331"/>
                <a:gd name="connsiteX438" fmla="*/ 166577 w 1011640"/>
                <a:gd name="connsiteY438" fmla="*/ 169153 h 747331"/>
                <a:gd name="connsiteX439" fmla="*/ 162072 w 1011640"/>
                <a:gd name="connsiteY439" fmla="*/ 167038 h 747331"/>
                <a:gd name="connsiteX440" fmla="*/ 156785 w 1011640"/>
                <a:gd name="connsiteY440" fmla="*/ 164495 h 747331"/>
                <a:gd name="connsiteX441" fmla="*/ 154928 w 1011640"/>
                <a:gd name="connsiteY441" fmla="*/ 169257 h 747331"/>
                <a:gd name="connsiteX442" fmla="*/ 151785 w 1011640"/>
                <a:gd name="connsiteY442" fmla="*/ 177106 h 747331"/>
                <a:gd name="connsiteX443" fmla="*/ 147794 w 1011640"/>
                <a:gd name="connsiteY443" fmla="*/ 188717 h 747331"/>
                <a:gd name="connsiteX444" fmla="*/ 147137 w 1011640"/>
                <a:gd name="connsiteY444" fmla="*/ 193908 h 747331"/>
                <a:gd name="connsiteX445" fmla="*/ 143498 w 1011640"/>
                <a:gd name="connsiteY445" fmla="*/ 202747 h 747331"/>
                <a:gd name="connsiteX446" fmla="*/ 148927 w 1011640"/>
                <a:gd name="connsiteY446" fmla="*/ 208186 h 747331"/>
                <a:gd name="connsiteX447" fmla="*/ 146880 w 1011640"/>
                <a:gd name="connsiteY447" fmla="*/ 214644 h 747331"/>
                <a:gd name="connsiteX448" fmla="*/ 137478 w 1011640"/>
                <a:gd name="connsiteY448" fmla="*/ 213663 h 747331"/>
                <a:gd name="connsiteX449" fmla="*/ 133583 w 1011640"/>
                <a:gd name="connsiteY449" fmla="*/ 209015 h 747331"/>
                <a:gd name="connsiteX450" fmla="*/ 129172 w 1011640"/>
                <a:gd name="connsiteY450" fmla="*/ 211006 h 747331"/>
                <a:gd name="connsiteX451" fmla="*/ 124705 w 1011640"/>
                <a:gd name="connsiteY451" fmla="*/ 212720 h 747331"/>
                <a:gd name="connsiteX452" fmla="*/ 119810 w 1011640"/>
                <a:gd name="connsiteY452" fmla="*/ 214625 h 747331"/>
                <a:gd name="connsiteX453" fmla="*/ 114047 w 1011640"/>
                <a:gd name="connsiteY453" fmla="*/ 214987 h 747331"/>
                <a:gd name="connsiteX454" fmla="*/ 108903 w 1011640"/>
                <a:gd name="connsiteY454" fmla="*/ 216930 h 747331"/>
                <a:gd name="connsiteX455" fmla="*/ 103007 w 1011640"/>
                <a:gd name="connsiteY455" fmla="*/ 220140 h 747331"/>
                <a:gd name="connsiteX456" fmla="*/ 107474 w 1011640"/>
                <a:gd name="connsiteY456" fmla="*/ 222055 h 747331"/>
                <a:gd name="connsiteX457" fmla="*/ 113742 w 1011640"/>
                <a:gd name="connsiteY457" fmla="*/ 224350 h 747331"/>
                <a:gd name="connsiteX458" fmla="*/ 111313 w 1011640"/>
                <a:gd name="connsiteY458" fmla="*/ 229694 h 747331"/>
                <a:gd name="connsiteX459" fmla="*/ 112294 w 1011640"/>
                <a:gd name="connsiteY459" fmla="*/ 235818 h 747331"/>
                <a:gd name="connsiteX460" fmla="*/ 113151 w 1011640"/>
                <a:gd name="connsiteY460" fmla="*/ 240723 h 747331"/>
                <a:gd name="connsiteX461" fmla="*/ 116695 w 1011640"/>
                <a:gd name="connsiteY461" fmla="*/ 249944 h 747331"/>
                <a:gd name="connsiteX462" fmla="*/ 116571 w 1011640"/>
                <a:gd name="connsiteY462" fmla="*/ 256516 h 747331"/>
                <a:gd name="connsiteX463" fmla="*/ 114037 w 1011640"/>
                <a:gd name="connsiteY463" fmla="*/ 261802 h 747331"/>
                <a:gd name="connsiteX464" fmla="*/ 112589 w 1011640"/>
                <a:gd name="connsiteY464" fmla="*/ 267022 h 747331"/>
                <a:gd name="connsiteX465" fmla="*/ 108608 w 1011640"/>
                <a:gd name="connsiteY465" fmla="*/ 270965 h 747331"/>
                <a:gd name="connsiteX466" fmla="*/ 109123 w 1011640"/>
                <a:gd name="connsiteY466" fmla="*/ 276080 h 747331"/>
                <a:gd name="connsiteX467" fmla="*/ 109732 w 1011640"/>
                <a:gd name="connsiteY467" fmla="*/ 281195 h 747331"/>
                <a:gd name="connsiteX468" fmla="*/ 106160 w 1011640"/>
                <a:gd name="connsiteY468" fmla="*/ 284881 h 747331"/>
                <a:gd name="connsiteX469" fmla="*/ 101788 w 1011640"/>
                <a:gd name="connsiteY469" fmla="*/ 288453 h 747331"/>
                <a:gd name="connsiteX470" fmla="*/ 97035 w 1011640"/>
                <a:gd name="connsiteY470" fmla="*/ 290501 h 747331"/>
                <a:gd name="connsiteX471" fmla="*/ 91359 w 1011640"/>
                <a:gd name="connsiteY471" fmla="*/ 292158 h 747331"/>
                <a:gd name="connsiteX472" fmla="*/ 86796 w 1011640"/>
                <a:gd name="connsiteY472" fmla="*/ 295140 h 747331"/>
                <a:gd name="connsiteX473" fmla="*/ 82757 w 1011640"/>
                <a:gd name="connsiteY473" fmla="*/ 297692 h 747331"/>
                <a:gd name="connsiteX474" fmla="*/ 78938 w 1011640"/>
                <a:gd name="connsiteY474" fmla="*/ 302160 h 747331"/>
                <a:gd name="connsiteX475" fmla="*/ 75556 w 1011640"/>
                <a:gd name="connsiteY475" fmla="*/ 306503 h 747331"/>
                <a:gd name="connsiteX476" fmla="*/ 69689 w 1011640"/>
                <a:gd name="connsiteY476" fmla="*/ 306903 h 747331"/>
                <a:gd name="connsiteX477" fmla="*/ 63860 w 1011640"/>
                <a:gd name="connsiteY477" fmla="*/ 308094 h 747331"/>
                <a:gd name="connsiteX478" fmla="*/ 58573 w 1011640"/>
                <a:gd name="connsiteY478" fmla="*/ 307760 h 747331"/>
                <a:gd name="connsiteX479" fmla="*/ 52477 w 1011640"/>
                <a:gd name="connsiteY479" fmla="*/ 308999 h 747331"/>
                <a:gd name="connsiteX480" fmla="*/ 50210 w 1011640"/>
                <a:gd name="connsiteY480" fmla="*/ 313304 h 747331"/>
                <a:gd name="connsiteX481" fmla="*/ 46762 w 1011640"/>
                <a:gd name="connsiteY481" fmla="*/ 321143 h 747331"/>
                <a:gd name="connsiteX482" fmla="*/ 40238 w 1011640"/>
                <a:gd name="connsiteY482" fmla="*/ 321800 h 747331"/>
                <a:gd name="connsiteX483" fmla="*/ 34970 w 1011640"/>
                <a:gd name="connsiteY483" fmla="*/ 323572 h 747331"/>
                <a:gd name="connsiteX484" fmla="*/ 33542 w 1011640"/>
                <a:gd name="connsiteY484" fmla="*/ 318876 h 747331"/>
                <a:gd name="connsiteX485" fmla="*/ 28360 w 1011640"/>
                <a:gd name="connsiteY485" fmla="*/ 318752 h 747331"/>
                <a:gd name="connsiteX486" fmla="*/ 23769 w 1011640"/>
                <a:gd name="connsiteY486" fmla="*/ 320057 h 747331"/>
                <a:gd name="connsiteX487" fmla="*/ 17930 w 1011640"/>
                <a:gd name="connsiteY487" fmla="*/ 322448 h 747331"/>
                <a:gd name="connsiteX488" fmla="*/ 14386 w 1011640"/>
                <a:gd name="connsiteY488" fmla="*/ 325963 h 747331"/>
                <a:gd name="connsiteX489" fmla="*/ 6462 w 1011640"/>
                <a:gd name="connsiteY489" fmla="*/ 328801 h 747331"/>
                <a:gd name="connsiteX490" fmla="*/ 3852 w 1011640"/>
                <a:gd name="connsiteY490" fmla="*/ 333926 h 747331"/>
                <a:gd name="connsiteX491" fmla="*/ 4500 w 1011640"/>
                <a:gd name="connsiteY491" fmla="*/ 339812 h 747331"/>
                <a:gd name="connsiteX492" fmla="*/ -158 w 1011640"/>
                <a:gd name="connsiteY492" fmla="*/ 341507 h 747331"/>
                <a:gd name="connsiteX493" fmla="*/ 309 w 1011640"/>
                <a:gd name="connsiteY493" fmla="*/ 346518 h 747331"/>
                <a:gd name="connsiteX494" fmla="*/ 3585 w 1011640"/>
                <a:gd name="connsiteY494" fmla="*/ 350928 h 747331"/>
                <a:gd name="connsiteX495" fmla="*/ 2556 w 1011640"/>
                <a:gd name="connsiteY495" fmla="*/ 356128 h 747331"/>
                <a:gd name="connsiteX496" fmla="*/ 6147 w 1011640"/>
                <a:gd name="connsiteY496" fmla="*/ 361224 h 747331"/>
                <a:gd name="connsiteX497" fmla="*/ 10834 w 1011640"/>
                <a:gd name="connsiteY497" fmla="*/ 359776 h 747331"/>
                <a:gd name="connsiteX498" fmla="*/ 17911 w 1011640"/>
                <a:gd name="connsiteY498" fmla="*/ 363472 h 747331"/>
                <a:gd name="connsiteX499" fmla="*/ 19683 w 1011640"/>
                <a:gd name="connsiteY499" fmla="*/ 368216 h 747331"/>
                <a:gd name="connsiteX500" fmla="*/ 21559 w 1011640"/>
                <a:gd name="connsiteY500" fmla="*/ 372711 h 747331"/>
                <a:gd name="connsiteX501" fmla="*/ 23112 w 1011640"/>
                <a:gd name="connsiteY501" fmla="*/ 377236 h 747331"/>
                <a:gd name="connsiteX502" fmla="*/ 22340 w 1011640"/>
                <a:gd name="connsiteY502" fmla="*/ 382074 h 747331"/>
                <a:gd name="connsiteX503" fmla="*/ 24997 w 1011640"/>
                <a:gd name="connsiteY503" fmla="*/ 386323 h 747331"/>
                <a:gd name="connsiteX504" fmla="*/ 20083 w 1011640"/>
                <a:gd name="connsiteY504" fmla="*/ 388761 h 747331"/>
                <a:gd name="connsiteX505" fmla="*/ 14796 w 1011640"/>
                <a:gd name="connsiteY505" fmla="*/ 388304 h 747331"/>
                <a:gd name="connsiteX506" fmla="*/ 18377 w 1011640"/>
                <a:gd name="connsiteY506" fmla="*/ 392381 h 747331"/>
                <a:gd name="connsiteX507" fmla="*/ 25817 w 1011640"/>
                <a:gd name="connsiteY507" fmla="*/ 393533 h 747331"/>
                <a:gd name="connsiteX508" fmla="*/ 31170 w 1011640"/>
                <a:gd name="connsiteY508" fmla="*/ 397391 h 747331"/>
                <a:gd name="connsiteX509" fmla="*/ 35151 w 1011640"/>
                <a:gd name="connsiteY509" fmla="*/ 401496 h 747331"/>
                <a:gd name="connsiteX510" fmla="*/ 39304 w 1011640"/>
                <a:gd name="connsiteY510" fmla="*/ 403858 h 747331"/>
                <a:gd name="connsiteX511" fmla="*/ 40399 w 1011640"/>
                <a:gd name="connsiteY511" fmla="*/ 409221 h 747331"/>
                <a:gd name="connsiteX512" fmla="*/ 42228 w 1011640"/>
                <a:gd name="connsiteY512" fmla="*/ 415536 h 747331"/>
                <a:gd name="connsiteX513" fmla="*/ 46991 w 1011640"/>
                <a:gd name="connsiteY513" fmla="*/ 416403 h 747331"/>
                <a:gd name="connsiteX514" fmla="*/ 51915 w 1011640"/>
                <a:gd name="connsiteY514" fmla="*/ 420479 h 747331"/>
                <a:gd name="connsiteX515" fmla="*/ 56621 w 1011640"/>
                <a:gd name="connsiteY515" fmla="*/ 421918 h 747331"/>
                <a:gd name="connsiteX516" fmla="*/ 61621 w 1011640"/>
                <a:gd name="connsiteY516" fmla="*/ 423699 h 747331"/>
                <a:gd name="connsiteX517" fmla="*/ 67984 w 1011640"/>
                <a:gd name="connsiteY517" fmla="*/ 424518 h 747331"/>
                <a:gd name="connsiteX518" fmla="*/ 73632 w 1011640"/>
                <a:gd name="connsiteY518" fmla="*/ 424194 h 747331"/>
                <a:gd name="connsiteX519" fmla="*/ 73280 w 1011640"/>
                <a:gd name="connsiteY519" fmla="*/ 430071 h 747331"/>
                <a:gd name="connsiteX520" fmla="*/ 75861 w 1011640"/>
                <a:gd name="connsiteY520" fmla="*/ 438082 h 747331"/>
                <a:gd name="connsiteX521" fmla="*/ 79481 w 1011640"/>
                <a:gd name="connsiteY521" fmla="*/ 442091 h 747331"/>
                <a:gd name="connsiteX522" fmla="*/ 84633 w 1011640"/>
                <a:gd name="connsiteY522" fmla="*/ 444273 h 747331"/>
                <a:gd name="connsiteX523" fmla="*/ 88920 w 1011640"/>
                <a:gd name="connsiteY523" fmla="*/ 447835 h 747331"/>
                <a:gd name="connsiteX524" fmla="*/ 84539 w 1011640"/>
                <a:gd name="connsiteY524" fmla="*/ 452388 h 747331"/>
                <a:gd name="connsiteX525" fmla="*/ 84967 w 1011640"/>
                <a:gd name="connsiteY525" fmla="*/ 457589 h 747331"/>
                <a:gd name="connsiteX526" fmla="*/ 84967 w 1011640"/>
                <a:gd name="connsiteY526" fmla="*/ 462475 h 747331"/>
                <a:gd name="connsiteX527" fmla="*/ 88634 w 1011640"/>
                <a:gd name="connsiteY527" fmla="*/ 466780 h 747331"/>
                <a:gd name="connsiteX528" fmla="*/ 96597 w 1011640"/>
                <a:gd name="connsiteY528" fmla="*/ 468895 h 747331"/>
                <a:gd name="connsiteX529" fmla="*/ 95007 w 1011640"/>
                <a:gd name="connsiteY529" fmla="*/ 474029 h 747331"/>
                <a:gd name="connsiteX530" fmla="*/ 98283 w 1011640"/>
                <a:gd name="connsiteY530" fmla="*/ 477924 h 747331"/>
                <a:gd name="connsiteX531" fmla="*/ 96511 w 1011640"/>
                <a:gd name="connsiteY531" fmla="*/ 483240 h 747331"/>
                <a:gd name="connsiteX532" fmla="*/ 91359 w 1011640"/>
                <a:gd name="connsiteY532" fmla="*/ 484344 h 747331"/>
                <a:gd name="connsiteX533" fmla="*/ 86243 w 1011640"/>
                <a:gd name="connsiteY533" fmla="*/ 485078 h 747331"/>
                <a:gd name="connsiteX534" fmla="*/ 84967 w 1011640"/>
                <a:gd name="connsiteY534" fmla="*/ 480296 h 747331"/>
                <a:gd name="connsiteX535" fmla="*/ 80376 w 1011640"/>
                <a:gd name="connsiteY535" fmla="*/ 482239 h 747331"/>
                <a:gd name="connsiteX536" fmla="*/ 80481 w 1011640"/>
                <a:gd name="connsiteY536" fmla="*/ 487173 h 747331"/>
                <a:gd name="connsiteX537" fmla="*/ 85024 w 1011640"/>
                <a:gd name="connsiteY537" fmla="*/ 493660 h 747331"/>
                <a:gd name="connsiteX538" fmla="*/ 84596 w 1011640"/>
                <a:gd name="connsiteY538" fmla="*/ 498775 h 747331"/>
                <a:gd name="connsiteX539" fmla="*/ 84672 w 1011640"/>
                <a:gd name="connsiteY539" fmla="*/ 503747 h 747331"/>
                <a:gd name="connsiteX540" fmla="*/ 87386 w 1011640"/>
                <a:gd name="connsiteY540" fmla="*/ 507928 h 747331"/>
                <a:gd name="connsiteX541" fmla="*/ 90301 w 1011640"/>
                <a:gd name="connsiteY541" fmla="*/ 504014 h 747331"/>
                <a:gd name="connsiteX542" fmla="*/ 94044 w 1011640"/>
                <a:gd name="connsiteY542" fmla="*/ 509157 h 747331"/>
                <a:gd name="connsiteX543" fmla="*/ 99121 w 1011640"/>
                <a:gd name="connsiteY543" fmla="*/ 514243 h 747331"/>
                <a:gd name="connsiteX544" fmla="*/ 104484 w 1011640"/>
                <a:gd name="connsiteY544" fmla="*/ 515234 h 747331"/>
                <a:gd name="connsiteX545" fmla="*/ 109808 w 1011640"/>
                <a:gd name="connsiteY545" fmla="*/ 518149 h 747331"/>
                <a:gd name="connsiteX546" fmla="*/ 112189 w 1011640"/>
                <a:gd name="connsiteY546" fmla="*/ 522321 h 747331"/>
                <a:gd name="connsiteX547" fmla="*/ 117552 w 1011640"/>
                <a:gd name="connsiteY547" fmla="*/ 524368 h 747331"/>
                <a:gd name="connsiteX548" fmla="*/ 122419 w 1011640"/>
                <a:gd name="connsiteY548" fmla="*/ 527226 h 747331"/>
                <a:gd name="connsiteX549" fmla="*/ 124258 w 1011640"/>
                <a:gd name="connsiteY549" fmla="*/ 531846 h 747331"/>
                <a:gd name="connsiteX550" fmla="*/ 128334 w 1011640"/>
                <a:gd name="connsiteY550" fmla="*/ 528674 h 747331"/>
                <a:gd name="connsiteX551" fmla="*/ 131315 w 1011640"/>
                <a:gd name="connsiteY551" fmla="*/ 524597 h 747331"/>
                <a:gd name="connsiteX552" fmla="*/ 136269 w 1011640"/>
                <a:gd name="connsiteY552" fmla="*/ 525102 h 747331"/>
                <a:gd name="connsiteX553" fmla="*/ 140869 w 1011640"/>
                <a:gd name="connsiteY553" fmla="*/ 526464 h 747331"/>
                <a:gd name="connsiteX554" fmla="*/ 142526 w 1011640"/>
                <a:gd name="connsiteY554" fmla="*/ 530979 h 747331"/>
                <a:gd name="connsiteX555" fmla="*/ 147384 w 1011640"/>
                <a:gd name="connsiteY555" fmla="*/ 532989 h 747331"/>
                <a:gd name="connsiteX556" fmla="*/ 151061 w 1011640"/>
                <a:gd name="connsiteY556" fmla="*/ 536637 h 747331"/>
                <a:gd name="connsiteX557" fmla="*/ 155681 w 1011640"/>
                <a:gd name="connsiteY557" fmla="*/ 538904 h 747331"/>
                <a:gd name="connsiteX558" fmla="*/ 160167 w 1011640"/>
                <a:gd name="connsiteY558" fmla="*/ 541723 h 747331"/>
                <a:gd name="connsiteX559" fmla="*/ 162938 w 1011640"/>
                <a:gd name="connsiteY559" fmla="*/ 546000 h 747331"/>
                <a:gd name="connsiteX560" fmla="*/ 168530 w 1011640"/>
                <a:gd name="connsiteY560" fmla="*/ 546343 h 747331"/>
                <a:gd name="connsiteX561" fmla="*/ 173826 w 1011640"/>
                <a:gd name="connsiteY561" fmla="*/ 545952 h 747331"/>
                <a:gd name="connsiteX562" fmla="*/ 175931 w 1011640"/>
                <a:gd name="connsiteY562" fmla="*/ 550534 h 747331"/>
                <a:gd name="connsiteX563" fmla="*/ 178750 w 1011640"/>
                <a:gd name="connsiteY563" fmla="*/ 554420 h 747331"/>
                <a:gd name="connsiteX564" fmla="*/ 182894 w 1011640"/>
                <a:gd name="connsiteY564" fmla="*/ 557096 h 747331"/>
                <a:gd name="connsiteX565" fmla="*/ 187465 w 1011640"/>
                <a:gd name="connsiteY565" fmla="*/ 558887 h 747331"/>
                <a:gd name="connsiteX566" fmla="*/ 190390 w 1011640"/>
                <a:gd name="connsiteY566" fmla="*/ 562821 h 747331"/>
                <a:gd name="connsiteX567" fmla="*/ 195895 w 1011640"/>
                <a:gd name="connsiteY567" fmla="*/ 563754 h 747331"/>
                <a:gd name="connsiteX568" fmla="*/ 201991 w 1011640"/>
                <a:gd name="connsiteY568" fmla="*/ 566517 h 747331"/>
                <a:gd name="connsiteX569" fmla="*/ 204725 w 1011640"/>
                <a:gd name="connsiteY569" fmla="*/ 571574 h 747331"/>
                <a:gd name="connsiteX570" fmla="*/ 207868 w 1011640"/>
                <a:gd name="connsiteY570" fmla="*/ 567336 h 747331"/>
                <a:gd name="connsiteX571" fmla="*/ 210668 w 1011640"/>
                <a:gd name="connsiteY571" fmla="*/ 571232 h 747331"/>
                <a:gd name="connsiteX572" fmla="*/ 214764 w 1011640"/>
                <a:gd name="connsiteY572" fmla="*/ 568117 h 747331"/>
                <a:gd name="connsiteX573" fmla="*/ 219345 w 1011640"/>
                <a:gd name="connsiteY573" fmla="*/ 569641 h 747331"/>
                <a:gd name="connsiteX574" fmla="*/ 223270 w 1011640"/>
                <a:gd name="connsiteY574" fmla="*/ 572851 h 747331"/>
                <a:gd name="connsiteX575" fmla="*/ 228157 w 1011640"/>
                <a:gd name="connsiteY575" fmla="*/ 573165 h 747331"/>
                <a:gd name="connsiteX576" fmla="*/ 233014 w 1011640"/>
                <a:gd name="connsiteY576" fmla="*/ 573575 h 747331"/>
                <a:gd name="connsiteX577" fmla="*/ 237748 w 1011640"/>
                <a:gd name="connsiteY577" fmla="*/ 572193 h 747331"/>
                <a:gd name="connsiteX578" fmla="*/ 242596 w 1011640"/>
                <a:gd name="connsiteY578" fmla="*/ 570841 h 747331"/>
                <a:gd name="connsiteX579" fmla="*/ 247177 w 1011640"/>
                <a:gd name="connsiteY579" fmla="*/ 568945 h 747331"/>
                <a:gd name="connsiteX580" fmla="*/ 251883 w 1011640"/>
                <a:gd name="connsiteY580" fmla="*/ 570003 h 747331"/>
                <a:gd name="connsiteX581" fmla="*/ 252264 w 1011640"/>
                <a:gd name="connsiteY581" fmla="*/ 575041 h 747331"/>
                <a:gd name="connsiteX582" fmla="*/ 251598 w 1011640"/>
                <a:gd name="connsiteY582" fmla="*/ 581252 h 747331"/>
                <a:gd name="connsiteX583" fmla="*/ 255693 w 1011640"/>
                <a:gd name="connsiteY583" fmla="*/ 577365 h 747331"/>
                <a:gd name="connsiteX584" fmla="*/ 259008 w 1011640"/>
                <a:gd name="connsiteY584" fmla="*/ 573127 h 747331"/>
                <a:gd name="connsiteX585" fmla="*/ 262151 w 1011640"/>
                <a:gd name="connsiteY585" fmla="*/ 569517 h 747331"/>
                <a:gd name="connsiteX586" fmla="*/ 266304 w 1011640"/>
                <a:gd name="connsiteY586" fmla="*/ 566774 h 747331"/>
                <a:gd name="connsiteX587" fmla="*/ 271028 w 1011640"/>
                <a:gd name="connsiteY587" fmla="*/ 564002 h 747331"/>
                <a:gd name="connsiteX588" fmla="*/ 277629 w 1011640"/>
                <a:gd name="connsiteY588" fmla="*/ 566059 h 747331"/>
                <a:gd name="connsiteX589" fmla="*/ 282839 w 1011640"/>
                <a:gd name="connsiteY589" fmla="*/ 568355 h 747331"/>
                <a:gd name="connsiteX590" fmla="*/ 287812 w 1011640"/>
                <a:gd name="connsiteY590" fmla="*/ 570469 h 747331"/>
                <a:gd name="connsiteX591" fmla="*/ 292907 w 1011640"/>
                <a:gd name="connsiteY591" fmla="*/ 568383 h 747331"/>
                <a:gd name="connsiteX592" fmla="*/ 298937 w 1011640"/>
                <a:gd name="connsiteY592" fmla="*/ 571574 h 747331"/>
                <a:gd name="connsiteX593" fmla="*/ 302851 w 1011640"/>
                <a:gd name="connsiteY593" fmla="*/ 575394 h 747331"/>
                <a:gd name="connsiteX594" fmla="*/ 308900 w 1011640"/>
                <a:gd name="connsiteY594" fmla="*/ 573670 h 747331"/>
                <a:gd name="connsiteX595" fmla="*/ 316415 w 1011640"/>
                <a:gd name="connsiteY595" fmla="*/ 570269 h 747331"/>
                <a:gd name="connsiteX596" fmla="*/ 318996 w 1011640"/>
                <a:gd name="connsiteY596" fmla="*/ 566231 h 747331"/>
                <a:gd name="connsiteX597" fmla="*/ 324559 w 1011640"/>
                <a:gd name="connsiteY597" fmla="*/ 562554 h 747331"/>
                <a:gd name="connsiteX598" fmla="*/ 328864 w 1011640"/>
                <a:gd name="connsiteY598" fmla="*/ 557211 h 747331"/>
                <a:gd name="connsiteX599" fmla="*/ 335941 w 1011640"/>
                <a:gd name="connsiteY599" fmla="*/ 557477 h 747331"/>
                <a:gd name="connsiteX600" fmla="*/ 340142 w 1011640"/>
                <a:gd name="connsiteY600" fmla="*/ 551400 h 747331"/>
                <a:gd name="connsiteX601" fmla="*/ 343513 w 1011640"/>
                <a:gd name="connsiteY601" fmla="*/ 547562 h 747331"/>
                <a:gd name="connsiteX602" fmla="*/ 347600 w 1011640"/>
                <a:gd name="connsiteY602" fmla="*/ 544704 h 747331"/>
                <a:gd name="connsiteX603" fmla="*/ 361316 w 1011640"/>
                <a:gd name="connsiteY603" fmla="*/ 550581 h 747331"/>
                <a:gd name="connsiteX604" fmla="*/ 369640 w 1011640"/>
                <a:gd name="connsiteY604" fmla="*/ 544028 h 747331"/>
                <a:gd name="connsiteX605" fmla="*/ 374489 w 1011640"/>
                <a:gd name="connsiteY605" fmla="*/ 546876 h 747331"/>
                <a:gd name="connsiteX606" fmla="*/ 373079 w 1011640"/>
                <a:gd name="connsiteY606" fmla="*/ 553086 h 747331"/>
                <a:gd name="connsiteX607" fmla="*/ 379013 w 1011640"/>
                <a:gd name="connsiteY607" fmla="*/ 549810 h 747331"/>
                <a:gd name="connsiteX608" fmla="*/ 380375 w 1011640"/>
                <a:gd name="connsiteY608" fmla="*/ 555144 h 747331"/>
                <a:gd name="connsiteX609" fmla="*/ 377385 w 1011640"/>
                <a:gd name="connsiteY609" fmla="*/ 559125 h 747331"/>
                <a:gd name="connsiteX610" fmla="*/ 382823 w 1011640"/>
                <a:gd name="connsiteY610" fmla="*/ 562373 h 747331"/>
                <a:gd name="connsiteX611" fmla="*/ 388357 w 1011640"/>
                <a:gd name="connsiteY611" fmla="*/ 563249 h 747331"/>
                <a:gd name="connsiteX612" fmla="*/ 392615 w 1011640"/>
                <a:gd name="connsiteY612" fmla="*/ 565812 h 747331"/>
                <a:gd name="connsiteX613" fmla="*/ 395434 w 1011640"/>
                <a:gd name="connsiteY613" fmla="*/ 561621 h 747331"/>
                <a:gd name="connsiteX614" fmla="*/ 399977 w 1011640"/>
                <a:gd name="connsiteY614" fmla="*/ 563840 h 747331"/>
                <a:gd name="connsiteX615" fmla="*/ 404198 w 1011640"/>
                <a:gd name="connsiteY615" fmla="*/ 566488 h 747331"/>
                <a:gd name="connsiteX616" fmla="*/ 405884 w 1011640"/>
                <a:gd name="connsiteY616" fmla="*/ 571136 h 747331"/>
                <a:gd name="connsiteX617" fmla="*/ 407655 w 1011640"/>
                <a:gd name="connsiteY617" fmla="*/ 576108 h 747331"/>
                <a:gd name="connsiteX618" fmla="*/ 412503 w 1011640"/>
                <a:gd name="connsiteY618" fmla="*/ 576622 h 747331"/>
                <a:gd name="connsiteX619" fmla="*/ 414951 w 1011640"/>
                <a:gd name="connsiteY619" fmla="*/ 580957 h 747331"/>
                <a:gd name="connsiteX620" fmla="*/ 415132 w 1011640"/>
                <a:gd name="connsiteY620" fmla="*/ 586062 h 747331"/>
                <a:gd name="connsiteX621" fmla="*/ 415875 w 1011640"/>
                <a:gd name="connsiteY621" fmla="*/ 590901 h 747331"/>
                <a:gd name="connsiteX622" fmla="*/ 416265 w 1011640"/>
                <a:gd name="connsiteY622" fmla="*/ 596025 h 747331"/>
                <a:gd name="connsiteX623" fmla="*/ 414446 w 1011640"/>
                <a:gd name="connsiteY623" fmla="*/ 602702 h 747331"/>
                <a:gd name="connsiteX624" fmla="*/ 413523 w 1011640"/>
                <a:gd name="connsiteY624" fmla="*/ 607646 h 747331"/>
                <a:gd name="connsiteX625" fmla="*/ 410903 w 1011640"/>
                <a:gd name="connsiteY625" fmla="*/ 612941 h 747331"/>
                <a:gd name="connsiteX626" fmla="*/ 406293 w 1011640"/>
                <a:gd name="connsiteY626" fmla="*/ 614418 h 747331"/>
                <a:gd name="connsiteX627" fmla="*/ 404502 w 1011640"/>
                <a:gd name="connsiteY627" fmla="*/ 619742 h 747331"/>
                <a:gd name="connsiteX628" fmla="*/ 400044 w 1011640"/>
                <a:gd name="connsiteY628" fmla="*/ 622123 h 747331"/>
                <a:gd name="connsiteX629" fmla="*/ 398882 w 1011640"/>
                <a:gd name="connsiteY629" fmla="*/ 627076 h 747331"/>
                <a:gd name="connsiteX630" fmla="*/ 396206 w 1011640"/>
                <a:gd name="connsiteY630" fmla="*/ 631601 h 747331"/>
                <a:gd name="connsiteX631" fmla="*/ 398139 w 1011640"/>
                <a:gd name="connsiteY631" fmla="*/ 636154 h 747331"/>
                <a:gd name="connsiteX632" fmla="*/ 398930 w 1011640"/>
                <a:gd name="connsiteY632" fmla="*/ 640935 h 747331"/>
                <a:gd name="connsiteX633" fmla="*/ 395653 w 1011640"/>
                <a:gd name="connsiteY633" fmla="*/ 644507 h 747331"/>
                <a:gd name="connsiteX634" fmla="*/ 400444 w 1011640"/>
                <a:gd name="connsiteY634" fmla="*/ 644422 h 747331"/>
                <a:gd name="connsiteX635" fmla="*/ 404778 w 1011640"/>
                <a:gd name="connsiteY635" fmla="*/ 642193 h 747331"/>
                <a:gd name="connsiteX636" fmla="*/ 410179 w 1011640"/>
                <a:gd name="connsiteY636" fmla="*/ 641488 h 747331"/>
                <a:gd name="connsiteX637" fmla="*/ 416113 w 1011640"/>
                <a:gd name="connsiteY637" fmla="*/ 641269 h 747331"/>
                <a:gd name="connsiteX638" fmla="*/ 414913 w 1011640"/>
                <a:gd name="connsiteY638" fmla="*/ 645984 h 747331"/>
                <a:gd name="connsiteX639" fmla="*/ 417428 w 1011640"/>
                <a:gd name="connsiteY639" fmla="*/ 650279 h 747331"/>
                <a:gd name="connsiteX640" fmla="*/ 418551 w 1011640"/>
                <a:gd name="connsiteY640" fmla="*/ 655289 h 747331"/>
                <a:gd name="connsiteX641" fmla="*/ 423562 w 1011640"/>
                <a:gd name="connsiteY641" fmla="*/ 659919 h 747331"/>
                <a:gd name="connsiteX642" fmla="*/ 428600 w 1011640"/>
                <a:gd name="connsiteY642" fmla="*/ 660471 h 747331"/>
                <a:gd name="connsiteX643" fmla="*/ 426343 w 1011640"/>
                <a:gd name="connsiteY643" fmla="*/ 665110 h 747331"/>
                <a:gd name="connsiteX644" fmla="*/ 425819 w 1011640"/>
                <a:gd name="connsiteY644" fmla="*/ 669948 h 747331"/>
                <a:gd name="connsiteX645" fmla="*/ 423009 w 1011640"/>
                <a:gd name="connsiteY645" fmla="*/ 675997 h 747331"/>
                <a:gd name="connsiteX646" fmla="*/ 430677 w 1011640"/>
                <a:gd name="connsiteY646" fmla="*/ 677702 h 747331"/>
                <a:gd name="connsiteX647" fmla="*/ 435725 w 1011640"/>
                <a:gd name="connsiteY647" fmla="*/ 679035 h 747331"/>
                <a:gd name="connsiteX648" fmla="*/ 437240 w 1011640"/>
                <a:gd name="connsiteY648" fmla="*/ 685512 h 747331"/>
                <a:gd name="connsiteX649" fmla="*/ 440459 w 1011640"/>
                <a:gd name="connsiteY649" fmla="*/ 689122 h 747331"/>
                <a:gd name="connsiteX650" fmla="*/ 447508 w 1011640"/>
                <a:gd name="connsiteY650" fmla="*/ 688846 h 747331"/>
                <a:gd name="connsiteX651" fmla="*/ 451003 w 1011640"/>
                <a:gd name="connsiteY651" fmla="*/ 685150 h 747331"/>
                <a:gd name="connsiteX652" fmla="*/ 455880 w 1011640"/>
                <a:gd name="connsiteY652" fmla="*/ 686674 h 747331"/>
                <a:gd name="connsiteX653" fmla="*/ 456775 w 1011640"/>
                <a:gd name="connsiteY653" fmla="*/ 691837 h 747331"/>
                <a:gd name="connsiteX654" fmla="*/ 462128 w 1011640"/>
                <a:gd name="connsiteY654" fmla="*/ 692971 h 747331"/>
                <a:gd name="connsiteX655" fmla="*/ 465633 w 1011640"/>
                <a:gd name="connsiteY655" fmla="*/ 687036 h 747331"/>
                <a:gd name="connsiteX656" fmla="*/ 464919 w 1011640"/>
                <a:gd name="connsiteY656" fmla="*/ 681712 h 747331"/>
                <a:gd name="connsiteX657" fmla="*/ 462710 w 1011640"/>
                <a:gd name="connsiteY657" fmla="*/ 676245 h 747331"/>
                <a:gd name="connsiteX658" fmla="*/ 465310 w 1011640"/>
                <a:gd name="connsiteY658" fmla="*/ 670663 h 747331"/>
                <a:gd name="connsiteX659" fmla="*/ 470901 w 1011640"/>
                <a:gd name="connsiteY659" fmla="*/ 671663 h 747331"/>
                <a:gd name="connsiteX660" fmla="*/ 475368 w 1011640"/>
                <a:gd name="connsiteY660" fmla="*/ 669472 h 747331"/>
                <a:gd name="connsiteX661" fmla="*/ 479283 w 1011640"/>
                <a:gd name="connsiteY661" fmla="*/ 666624 h 747331"/>
                <a:gd name="connsiteX662" fmla="*/ 483779 w 1011640"/>
                <a:gd name="connsiteY662" fmla="*/ 668691 h 747331"/>
                <a:gd name="connsiteX663" fmla="*/ 488522 w 1011640"/>
                <a:gd name="connsiteY663" fmla="*/ 669882 h 747331"/>
                <a:gd name="connsiteX664" fmla="*/ 491218 w 1011640"/>
                <a:gd name="connsiteY664" fmla="*/ 665681 h 747331"/>
                <a:gd name="connsiteX665" fmla="*/ 494799 w 1011640"/>
                <a:gd name="connsiteY665" fmla="*/ 668977 h 747331"/>
                <a:gd name="connsiteX666" fmla="*/ 499981 w 1011640"/>
                <a:gd name="connsiteY666" fmla="*/ 668834 h 747331"/>
                <a:gd name="connsiteX667" fmla="*/ 504019 w 1011640"/>
                <a:gd name="connsiteY667" fmla="*/ 665824 h 747331"/>
                <a:gd name="connsiteX668" fmla="*/ 508839 w 1011640"/>
                <a:gd name="connsiteY668" fmla="*/ 667205 h 747331"/>
                <a:gd name="connsiteX669" fmla="*/ 512887 w 1011640"/>
                <a:gd name="connsiteY669" fmla="*/ 664453 h 747331"/>
                <a:gd name="connsiteX670" fmla="*/ 516126 w 1011640"/>
                <a:gd name="connsiteY670" fmla="*/ 660671 h 747331"/>
                <a:gd name="connsiteX671" fmla="*/ 519936 w 1011640"/>
                <a:gd name="connsiteY671" fmla="*/ 657299 h 747331"/>
                <a:gd name="connsiteX672" fmla="*/ 524241 w 1011640"/>
                <a:gd name="connsiteY672" fmla="*/ 654832 h 747331"/>
                <a:gd name="connsiteX673" fmla="*/ 528308 w 1011640"/>
                <a:gd name="connsiteY673" fmla="*/ 658385 h 747331"/>
                <a:gd name="connsiteX674" fmla="*/ 532194 w 1011640"/>
                <a:gd name="connsiteY674" fmla="*/ 661624 h 747331"/>
                <a:gd name="connsiteX675" fmla="*/ 537014 w 1011640"/>
                <a:gd name="connsiteY675" fmla="*/ 661719 h 747331"/>
                <a:gd name="connsiteX676" fmla="*/ 541357 w 1011640"/>
                <a:gd name="connsiteY676" fmla="*/ 664262 h 747331"/>
                <a:gd name="connsiteX677" fmla="*/ 546224 w 1011640"/>
                <a:gd name="connsiteY677" fmla="*/ 663786 h 747331"/>
                <a:gd name="connsiteX678" fmla="*/ 547644 w 1011640"/>
                <a:gd name="connsiteY678" fmla="*/ 668482 h 747331"/>
                <a:gd name="connsiteX679" fmla="*/ 547015 w 1011640"/>
                <a:gd name="connsiteY679" fmla="*/ 679969 h 747331"/>
                <a:gd name="connsiteX680" fmla="*/ 552587 w 1011640"/>
                <a:gd name="connsiteY680" fmla="*/ 680588 h 747331"/>
                <a:gd name="connsiteX681" fmla="*/ 558236 w 1011640"/>
                <a:gd name="connsiteY681" fmla="*/ 686741 h 747331"/>
                <a:gd name="connsiteX682" fmla="*/ 566360 w 1011640"/>
                <a:gd name="connsiteY682" fmla="*/ 685750 h 747331"/>
                <a:gd name="connsiteX683" fmla="*/ 570799 w 1011640"/>
                <a:gd name="connsiteY683" fmla="*/ 688199 h 747331"/>
                <a:gd name="connsiteX684" fmla="*/ 576009 w 1011640"/>
                <a:gd name="connsiteY684" fmla="*/ 685036 h 747331"/>
                <a:gd name="connsiteX685" fmla="*/ 582505 w 1011640"/>
                <a:gd name="connsiteY685" fmla="*/ 686370 h 747331"/>
                <a:gd name="connsiteX686" fmla="*/ 587678 w 1011640"/>
                <a:gd name="connsiteY686" fmla="*/ 687008 h 747331"/>
                <a:gd name="connsiteX687" fmla="*/ 594469 w 1011640"/>
                <a:gd name="connsiteY687" fmla="*/ 688027 h 747331"/>
                <a:gd name="connsiteX688" fmla="*/ 600508 w 1011640"/>
                <a:gd name="connsiteY688" fmla="*/ 688980 h 747331"/>
                <a:gd name="connsiteX689" fmla="*/ 596278 w 1011640"/>
                <a:gd name="connsiteY689" fmla="*/ 699066 h 747331"/>
                <a:gd name="connsiteX690" fmla="*/ 599060 w 1011640"/>
                <a:gd name="connsiteY690" fmla="*/ 706115 h 747331"/>
                <a:gd name="connsiteX691" fmla="*/ 600479 w 1011640"/>
                <a:gd name="connsiteY691" fmla="*/ 711097 h 747331"/>
                <a:gd name="connsiteX692" fmla="*/ 594774 w 1011640"/>
                <a:gd name="connsiteY692" fmla="*/ 747234 h 747331"/>
                <a:gd name="connsiteX693" fmla="*/ 598231 w 1011640"/>
                <a:gd name="connsiteY693" fmla="*/ 743043 h 747331"/>
                <a:gd name="connsiteX694" fmla="*/ 603289 w 1011640"/>
                <a:gd name="connsiteY694" fmla="*/ 741348 h 747331"/>
                <a:gd name="connsiteX695" fmla="*/ 607299 w 1011640"/>
                <a:gd name="connsiteY695" fmla="*/ 738347 h 747331"/>
                <a:gd name="connsiteX696" fmla="*/ 610328 w 1011640"/>
                <a:gd name="connsiteY696" fmla="*/ 734642 h 747331"/>
                <a:gd name="connsiteX697" fmla="*/ 610100 w 1011640"/>
                <a:gd name="connsiteY697" fmla="*/ 729727 h 747331"/>
                <a:gd name="connsiteX698" fmla="*/ 613166 w 1011640"/>
                <a:gd name="connsiteY698" fmla="*/ 725574 h 747331"/>
                <a:gd name="connsiteX699" fmla="*/ 616119 w 1011640"/>
                <a:gd name="connsiteY699" fmla="*/ 721593 h 747331"/>
                <a:gd name="connsiteX700" fmla="*/ 617357 w 1011640"/>
                <a:gd name="connsiteY700" fmla="*/ 715030 h 747331"/>
                <a:gd name="connsiteX701" fmla="*/ 613176 w 1011640"/>
                <a:gd name="connsiteY701" fmla="*/ 712287 h 747331"/>
                <a:gd name="connsiteX702" fmla="*/ 608308 w 1011640"/>
                <a:gd name="connsiteY702" fmla="*/ 713706 h 747331"/>
                <a:gd name="connsiteX703" fmla="*/ 602708 w 1011640"/>
                <a:gd name="connsiteY703" fmla="*/ 715421 h 747331"/>
                <a:gd name="connsiteX704" fmla="*/ 597879 w 1011640"/>
                <a:gd name="connsiteY704" fmla="*/ 715640 h 747331"/>
                <a:gd name="connsiteX705" fmla="*/ 593164 w 1011640"/>
                <a:gd name="connsiteY705" fmla="*/ 717964 h 747331"/>
                <a:gd name="connsiteX706" fmla="*/ 588125 w 1011640"/>
                <a:gd name="connsiteY706" fmla="*/ 718536 h 747331"/>
                <a:gd name="connsiteX707" fmla="*/ 584324 w 1011640"/>
                <a:gd name="connsiteY707" fmla="*/ 723632 h 747331"/>
                <a:gd name="connsiteX708" fmla="*/ 579705 w 1011640"/>
                <a:gd name="connsiteY708" fmla="*/ 726479 h 747331"/>
                <a:gd name="connsiteX709" fmla="*/ 579076 w 1011640"/>
                <a:gd name="connsiteY709" fmla="*/ 731347 h 747331"/>
                <a:gd name="connsiteX710" fmla="*/ 579762 w 1011640"/>
                <a:gd name="connsiteY710" fmla="*/ 736062 h 747331"/>
                <a:gd name="connsiteX711" fmla="*/ 580181 w 1011640"/>
                <a:gd name="connsiteY711" fmla="*/ 741234 h 747331"/>
                <a:gd name="connsiteX712" fmla="*/ 584658 w 1011640"/>
                <a:gd name="connsiteY712" fmla="*/ 743043 h 747331"/>
                <a:gd name="connsiteX713" fmla="*/ 589249 w 1011640"/>
                <a:gd name="connsiteY713" fmla="*/ 744767 h 747331"/>
                <a:gd name="connsiteX714" fmla="*/ 593964 w 1011640"/>
                <a:gd name="connsiteY714" fmla="*/ 746168 h 747331"/>
                <a:gd name="connsiteX715" fmla="*/ 797780 w 1011640"/>
                <a:gd name="connsiteY715" fmla="*/ 504575 h 747331"/>
                <a:gd name="connsiteX716" fmla="*/ 792455 w 1011640"/>
                <a:gd name="connsiteY716" fmla="*/ 498975 h 747331"/>
                <a:gd name="connsiteX717" fmla="*/ 788522 w 1011640"/>
                <a:gd name="connsiteY717" fmla="*/ 496222 h 747331"/>
                <a:gd name="connsiteX718" fmla="*/ 790141 w 1011640"/>
                <a:gd name="connsiteY718" fmla="*/ 501070 h 747331"/>
                <a:gd name="connsiteX719" fmla="*/ 795446 w 1011640"/>
                <a:gd name="connsiteY719" fmla="*/ 503328 h 747331"/>
                <a:gd name="connsiteX720" fmla="*/ 796532 w 1011640"/>
                <a:gd name="connsiteY720" fmla="*/ 506909 h 747331"/>
                <a:gd name="connsiteX721" fmla="*/ 792589 w 1011640"/>
                <a:gd name="connsiteY721" fmla="*/ 503918 h 747331"/>
                <a:gd name="connsiteX722" fmla="*/ 796532 w 1011640"/>
                <a:gd name="connsiteY722" fmla="*/ 506909 h 747331"/>
                <a:gd name="connsiteX723" fmla="*/ 806953 w 1011640"/>
                <a:gd name="connsiteY723" fmla="*/ 535456 h 747331"/>
                <a:gd name="connsiteX724" fmla="*/ 805019 w 1011640"/>
                <a:gd name="connsiteY724" fmla="*/ 530960 h 747331"/>
                <a:gd name="connsiteX725" fmla="*/ 800275 w 1011640"/>
                <a:gd name="connsiteY725" fmla="*/ 529445 h 747331"/>
                <a:gd name="connsiteX726" fmla="*/ 805724 w 1011640"/>
                <a:gd name="connsiteY726" fmla="*/ 532998 h 747331"/>
                <a:gd name="connsiteX727" fmla="*/ 763376 w 1011640"/>
                <a:gd name="connsiteY727" fmla="*/ 618237 h 747331"/>
                <a:gd name="connsiteX728" fmla="*/ 763699 w 1011640"/>
                <a:gd name="connsiteY728" fmla="*/ 613303 h 747331"/>
                <a:gd name="connsiteX729" fmla="*/ 763100 w 1011640"/>
                <a:gd name="connsiteY729" fmla="*/ 618180 h 7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Lst>
              <a:rect l="l" t="t" r="r" b="b"/>
              <a:pathLst>
                <a:path w="1011640" h="747331">
                  <a:moveTo>
                    <a:pt x="610270" y="698723"/>
                  </a:moveTo>
                  <a:lnTo>
                    <a:pt x="605270" y="697657"/>
                  </a:lnTo>
                  <a:lnTo>
                    <a:pt x="610090" y="698104"/>
                  </a:lnTo>
                  <a:close/>
                  <a:moveTo>
                    <a:pt x="600479" y="711097"/>
                  </a:moveTo>
                  <a:lnTo>
                    <a:pt x="606499" y="710735"/>
                  </a:lnTo>
                  <a:lnTo>
                    <a:pt x="609375" y="703057"/>
                  </a:lnTo>
                  <a:lnTo>
                    <a:pt x="604623" y="700191"/>
                  </a:lnTo>
                  <a:lnTo>
                    <a:pt x="608299" y="695171"/>
                  </a:lnTo>
                  <a:lnTo>
                    <a:pt x="608242" y="690399"/>
                  </a:lnTo>
                  <a:lnTo>
                    <a:pt x="618872" y="687960"/>
                  </a:lnTo>
                  <a:lnTo>
                    <a:pt x="625482" y="687084"/>
                  </a:lnTo>
                  <a:lnTo>
                    <a:pt x="631712" y="684998"/>
                  </a:lnTo>
                  <a:lnTo>
                    <a:pt x="640627" y="684741"/>
                  </a:lnTo>
                  <a:lnTo>
                    <a:pt x="641122" y="679921"/>
                  </a:lnTo>
                  <a:lnTo>
                    <a:pt x="644227" y="683979"/>
                  </a:lnTo>
                  <a:lnTo>
                    <a:pt x="647999" y="680626"/>
                  </a:lnTo>
                  <a:lnTo>
                    <a:pt x="652076" y="677235"/>
                  </a:lnTo>
                  <a:lnTo>
                    <a:pt x="655362" y="681569"/>
                  </a:lnTo>
                  <a:lnTo>
                    <a:pt x="658115" y="676340"/>
                  </a:lnTo>
                  <a:lnTo>
                    <a:pt x="661782" y="672882"/>
                  </a:lnTo>
                  <a:lnTo>
                    <a:pt x="659429" y="667472"/>
                  </a:lnTo>
                  <a:lnTo>
                    <a:pt x="659705" y="660871"/>
                  </a:lnTo>
                  <a:lnTo>
                    <a:pt x="662449" y="665291"/>
                  </a:lnTo>
                  <a:lnTo>
                    <a:pt x="665706" y="670663"/>
                  </a:lnTo>
                  <a:lnTo>
                    <a:pt x="673126" y="668891"/>
                  </a:lnTo>
                  <a:lnTo>
                    <a:pt x="678041" y="670663"/>
                  </a:lnTo>
                  <a:lnTo>
                    <a:pt x="681232" y="665091"/>
                  </a:lnTo>
                  <a:lnTo>
                    <a:pt x="687280" y="665291"/>
                  </a:lnTo>
                  <a:lnTo>
                    <a:pt x="693939" y="667901"/>
                  </a:lnTo>
                  <a:lnTo>
                    <a:pt x="697672" y="664900"/>
                  </a:lnTo>
                  <a:lnTo>
                    <a:pt x="710083" y="661700"/>
                  </a:lnTo>
                  <a:lnTo>
                    <a:pt x="712931" y="656652"/>
                  </a:lnTo>
                  <a:lnTo>
                    <a:pt x="716036" y="650860"/>
                  </a:lnTo>
                  <a:lnTo>
                    <a:pt x="721523" y="649641"/>
                  </a:lnTo>
                  <a:lnTo>
                    <a:pt x="726447" y="648403"/>
                  </a:lnTo>
                  <a:lnTo>
                    <a:pt x="729085" y="643764"/>
                  </a:lnTo>
                  <a:lnTo>
                    <a:pt x="733229" y="640050"/>
                  </a:lnTo>
                  <a:lnTo>
                    <a:pt x="732572" y="634973"/>
                  </a:lnTo>
                  <a:lnTo>
                    <a:pt x="737334" y="634087"/>
                  </a:lnTo>
                  <a:lnTo>
                    <a:pt x="741468" y="630906"/>
                  </a:lnTo>
                  <a:lnTo>
                    <a:pt x="747002" y="629572"/>
                  </a:lnTo>
                  <a:lnTo>
                    <a:pt x="750336" y="625505"/>
                  </a:lnTo>
                  <a:lnTo>
                    <a:pt x="748517" y="621019"/>
                  </a:lnTo>
                  <a:lnTo>
                    <a:pt x="753288" y="622752"/>
                  </a:lnTo>
                  <a:lnTo>
                    <a:pt x="754927" y="616351"/>
                  </a:lnTo>
                  <a:lnTo>
                    <a:pt x="759404" y="618190"/>
                  </a:lnTo>
                  <a:lnTo>
                    <a:pt x="760851" y="611236"/>
                  </a:lnTo>
                  <a:lnTo>
                    <a:pt x="760175" y="606160"/>
                  </a:lnTo>
                  <a:lnTo>
                    <a:pt x="766328" y="600406"/>
                  </a:lnTo>
                  <a:lnTo>
                    <a:pt x="761585" y="599807"/>
                  </a:lnTo>
                  <a:lnTo>
                    <a:pt x="759747" y="594825"/>
                  </a:lnTo>
                  <a:lnTo>
                    <a:pt x="764699" y="592386"/>
                  </a:lnTo>
                  <a:lnTo>
                    <a:pt x="764290" y="597425"/>
                  </a:lnTo>
                  <a:lnTo>
                    <a:pt x="769757" y="593730"/>
                  </a:lnTo>
                  <a:lnTo>
                    <a:pt x="771634" y="588719"/>
                  </a:lnTo>
                  <a:lnTo>
                    <a:pt x="774777" y="584757"/>
                  </a:lnTo>
                  <a:lnTo>
                    <a:pt x="777072" y="577632"/>
                  </a:lnTo>
                  <a:lnTo>
                    <a:pt x="780311" y="573803"/>
                  </a:lnTo>
                  <a:lnTo>
                    <a:pt x="783416" y="570060"/>
                  </a:lnTo>
                  <a:lnTo>
                    <a:pt x="784855" y="564716"/>
                  </a:lnTo>
                  <a:lnTo>
                    <a:pt x="786293" y="569374"/>
                  </a:lnTo>
                  <a:lnTo>
                    <a:pt x="790036" y="566316"/>
                  </a:lnTo>
                  <a:lnTo>
                    <a:pt x="794817" y="563507"/>
                  </a:lnTo>
                  <a:lnTo>
                    <a:pt x="792446" y="558782"/>
                  </a:lnTo>
                  <a:lnTo>
                    <a:pt x="792379" y="552429"/>
                  </a:lnTo>
                  <a:lnTo>
                    <a:pt x="792398" y="547457"/>
                  </a:lnTo>
                  <a:lnTo>
                    <a:pt x="797189" y="543971"/>
                  </a:lnTo>
                  <a:lnTo>
                    <a:pt x="799885" y="539866"/>
                  </a:lnTo>
                  <a:lnTo>
                    <a:pt x="792170" y="543656"/>
                  </a:lnTo>
                  <a:lnTo>
                    <a:pt x="795894" y="539866"/>
                  </a:lnTo>
                  <a:lnTo>
                    <a:pt x="799637" y="536055"/>
                  </a:lnTo>
                  <a:lnTo>
                    <a:pt x="794960" y="532246"/>
                  </a:lnTo>
                  <a:lnTo>
                    <a:pt x="792131" y="528417"/>
                  </a:lnTo>
                  <a:lnTo>
                    <a:pt x="783102" y="528398"/>
                  </a:lnTo>
                  <a:lnTo>
                    <a:pt x="778072" y="525283"/>
                  </a:lnTo>
                  <a:lnTo>
                    <a:pt x="773110" y="527550"/>
                  </a:lnTo>
                  <a:lnTo>
                    <a:pt x="777968" y="524511"/>
                  </a:lnTo>
                  <a:lnTo>
                    <a:pt x="785788" y="520749"/>
                  </a:lnTo>
                  <a:lnTo>
                    <a:pt x="791798" y="517005"/>
                  </a:lnTo>
                  <a:lnTo>
                    <a:pt x="798904" y="515729"/>
                  </a:lnTo>
                  <a:lnTo>
                    <a:pt x="797999" y="510872"/>
                  </a:lnTo>
                  <a:lnTo>
                    <a:pt x="792351" y="505576"/>
                  </a:lnTo>
                  <a:lnTo>
                    <a:pt x="787960" y="501432"/>
                  </a:lnTo>
                  <a:lnTo>
                    <a:pt x="780807" y="497898"/>
                  </a:lnTo>
                  <a:lnTo>
                    <a:pt x="776253" y="493669"/>
                  </a:lnTo>
                  <a:lnTo>
                    <a:pt x="782921" y="497270"/>
                  </a:lnTo>
                  <a:lnTo>
                    <a:pt x="788912" y="495908"/>
                  </a:lnTo>
                  <a:lnTo>
                    <a:pt x="799056" y="498975"/>
                  </a:lnTo>
                  <a:lnTo>
                    <a:pt x="796437" y="493746"/>
                  </a:lnTo>
                  <a:lnTo>
                    <a:pt x="789855" y="489745"/>
                  </a:lnTo>
                  <a:lnTo>
                    <a:pt x="783216" y="481915"/>
                  </a:lnTo>
                  <a:lnTo>
                    <a:pt x="781787" y="474048"/>
                  </a:lnTo>
                  <a:lnTo>
                    <a:pt x="778730" y="470362"/>
                  </a:lnTo>
                  <a:lnTo>
                    <a:pt x="776749" y="462180"/>
                  </a:lnTo>
                  <a:lnTo>
                    <a:pt x="772186" y="450226"/>
                  </a:lnTo>
                  <a:lnTo>
                    <a:pt x="768167" y="446216"/>
                  </a:lnTo>
                  <a:lnTo>
                    <a:pt x="759823" y="442206"/>
                  </a:lnTo>
                  <a:lnTo>
                    <a:pt x="754279" y="438186"/>
                  </a:lnTo>
                  <a:lnTo>
                    <a:pt x="756870" y="432338"/>
                  </a:lnTo>
                  <a:lnTo>
                    <a:pt x="759947" y="426090"/>
                  </a:lnTo>
                  <a:lnTo>
                    <a:pt x="763499" y="421994"/>
                  </a:lnTo>
                  <a:lnTo>
                    <a:pt x="767700" y="417927"/>
                  </a:lnTo>
                  <a:lnTo>
                    <a:pt x="772234" y="413850"/>
                  </a:lnTo>
                  <a:lnTo>
                    <a:pt x="778921" y="410954"/>
                  </a:lnTo>
                  <a:lnTo>
                    <a:pt x="778739" y="405649"/>
                  </a:lnTo>
                  <a:lnTo>
                    <a:pt x="782988" y="402296"/>
                  </a:lnTo>
                  <a:lnTo>
                    <a:pt x="791588" y="397410"/>
                  </a:lnTo>
                  <a:lnTo>
                    <a:pt x="800237" y="393333"/>
                  </a:lnTo>
                  <a:lnTo>
                    <a:pt x="808476" y="395457"/>
                  </a:lnTo>
                  <a:lnTo>
                    <a:pt x="810362" y="389123"/>
                  </a:lnTo>
                  <a:lnTo>
                    <a:pt x="806257" y="384656"/>
                  </a:lnTo>
                  <a:lnTo>
                    <a:pt x="793189" y="384256"/>
                  </a:lnTo>
                  <a:lnTo>
                    <a:pt x="786093" y="380808"/>
                  </a:lnTo>
                  <a:lnTo>
                    <a:pt x="782645" y="376617"/>
                  </a:lnTo>
                  <a:lnTo>
                    <a:pt x="770853" y="378988"/>
                  </a:lnTo>
                  <a:lnTo>
                    <a:pt x="766224" y="384961"/>
                  </a:lnTo>
                  <a:lnTo>
                    <a:pt x="759775" y="390828"/>
                  </a:lnTo>
                  <a:lnTo>
                    <a:pt x="754679" y="391666"/>
                  </a:lnTo>
                  <a:lnTo>
                    <a:pt x="749440" y="384856"/>
                  </a:lnTo>
                  <a:lnTo>
                    <a:pt x="752622" y="378283"/>
                  </a:lnTo>
                  <a:lnTo>
                    <a:pt x="750240" y="372426"/>
                  </a:lnTo>
                  <a:lnTo>
                    <a:pt x="744287" y="370092"/>
                  </a:lnTo>
                  <a:lnTo>
                    <a:pt x="738687" y="372197"/>
                  </a:lnTo>
                  <a:lnTo>
                    <a:pt x="732324" y="370987"/>
                  </a:lnTo>
                  <a:lnTo>
                    <a:pt x="732858" y="365263"/>
                  </a:lnTo>
                  <a:lnTo>
                    <a:pt x="727247" y="359776"/>
                  </a:lnTo>
                  <a:lnTo>
                    <a:pt x="730477" y="351566"/>
                  </a:lnTo>
                  <a:lnTo>
                    <a:pt x="732419" y="347032"/>
                  </a:lnTo>
                  <a:lnTo>
                    <a:pt x="738563" y="350461"/>
                  </a:lnTo>
                  <a:lnTo>
                    <a:pt x="742849" y="347918"/>
                  </a:lnTo>
                  <a:lnTo>
                    <a:pt x="748317" y="347337"/>
                  </a:lnTo>
                  <a:lnTo>
                    <a:pt x="755422" y="342755"/>
                  </a:lnTo>
                  <a:lnTo>
                    <a:pt x="758003" y="334173"/>
                  </a:lnTo>
                  <a:lnTo>
                    <a:pt x="765785" y="329858"/>
                  </a:lnTo>
                  <a:lnTo>
                    <a:pt x="772986" y="325734"/>
                  </a:lnTo>
                  <a:lnTo>
                    <a:pt x="776720" y="321210"/>
                  </a:lnTo>
                  <a:lnTo>
                    <a:pt x="779644" y="316847"/>
                  </a:lnTo>
                  <a:lnTo>
                    <a:pt x="784131" y="314190"/>
                  </a:lnTo>
                  <a:lnTo>
                    <a:pt x="787417" y="308608"/>
                  </a:lnTo>
                  <a:lnTo>
                    <a:pt x="792027" y="309856"/>
                  </a:lnTo>
                  <a:lnTo>
                    <a:pt x="796904" y="309084"/>
                  </a:lnTo>
                  <a:lnTo>
                    <a:pt x="802733" y="316809"/>
                  </a:lnTo>
                  <a:lnTo>
                    <a:pt x="801218" y="325534"/>
                  </a:lnTo>
                  <a:lnTo>
                    <a:pt x="797999" y="329792"/>
                  </a:lnTo>
                  <a:lnTo>
                    <a:pt x="791541" y="334116"/>
                  </a:lnTo>
                  <a:lnTo>
                    <a:pt x="789312" y="338469"/>
                  </a:lnTo>
                  <a:lnTo>
                    <a:pt x="791722" y="342736"/>
                  </a:lnTo>
                  <a:lnTo>
                    <a:pt x="797294" y="343289"/>
                  </a:lnTo>
                  <a:lnTo>
                    <a:pt x="793751" y="347023"/>
                  </a:lnTo>
                  <a:lnTo>
                    <a:pt x="785159" y="353252"/>
                  </a:lnTo>
                  <a:lnTo>
                    <a:pt x="795608" y="353328"/>
                  </a:lnTo>
                  <a:lnTo>
                    <a:pt x="801323" y="349937"/>
                  </a:lnTo>
                  <a:lnTo>
                    <a:pt x="806352" y="342755"/>
                  </a:lnTo>
                  <a:lnTo>
                    <a:pt x="814106" y="338479"/>
                  </a:lnTo>
                  <a:lnTo>
                    <a:pt x="821383" y="336440"/>
                  </a:lnTo>
                  <a:lnTo>
                    <a:pt x="826079" y="334230"/>
                  </a:lnTo>
                  <a:lnTo>
                    <a:pt x="835270" y="333545"/>
                  </a:lnTo>
                  <a:lnTo>
                    <a:pt x="839309" y="330068"/>
                  </a:lnTo>
                  <a:lnTo>
                    <a:pt x="841623" y="325601"/>
                  </a:lnTo>
                  <a:lnTo>
                    <a:pt x="846548" y="321315"/>
                  </a:lnTo>
                  <a:lnTo>
                    <a:pt x="852796" y="316857"/>
                  </a:lnTo>
                  <a:lnTo>
                    <a:pt x="861131" y="313275"/>
                  </a:lnTo>
                  <a:lnTo>
                    <a:pt x="866026" y="310065"/>
                  </a:lnTo>
                  <a:lnTo>
                    <a:pt x="871484" y="303941"/>
                  </a:lnTo>
                  <a:lnTo>
                    <a:pt x="874761" y="299454"/>
                  </a:lnTo>
                  <a:lnTo>
                    <a:pt x="877723" y="291863"/>
                  </a:lnTo>
                  <a:lnTo>
                    <a:pt x="884943" y="294873"/>
                  </a:lnTo>
                  <a:lnTo>
                    <a:pt x="900078" y="299226"/>
                  </a:lnTo>
                  <a:lnTo>
                    <a:pt x="904650" y="294911"/>
                  </a:lnTo>
                  <a:lnTo>
                    <a:pt x="901297" y="290711"/>
                  </a:lnTo>
                  <a:lnTo>
                    <a:pt x="900088" y="286101"/>
                  </a:lnTo>
                  <a:lnTo>
                    <a:pt x="907460" y="285958"/>
                  </a:lnTo>
                  <a:lnTo>
                    <a:pt x="914670" y="285805"/>
                  </a:lnTo>
                  <a:lnTo>
                    <a:pt x="919157" y="281576"/>
                  </a:lnTo>
                  <a:lnTo>
                    <a:pt x="921081" y="277109"/>
                  </a:lnTo>
                  <a:lnTo>
                    <a:pt x="928368" y="275604"/>
                  </a:lnTo>
                  <a:lnTo>
                    <a:pt x="929416" y="268365"/>
                  </a:lnTo>
                  <a:lnTo>
                    <a:pt x="930615" y="263726"/>
                  </a:lnTo>
                  <a:lnTo>
                    <a:pt x="936816" y="265707"/>
                  </a:lnTo>
                  <a:lnTo>
                    <a:pt x="938854" y="272594"/>
                  </a:lnTo>
                  <a:lnTo>
                    <a:pt x="943150" y="276680"/>
                  </a:lnTo>
                  <a:lnTo>
                    <a:pt x="939112" y="269822"/>
                  </a:lnTo>
                  <a:lnTo>
                    <a:pt x="950913" y="265584"/>
                  </a:lnTo>
                  <a:lnTo>
                    <a:pt x="952333" y="259078"/>
                  </a:lnTo>
                  <a:lnTo>
                    <a:pt x="954266" y="254649"/>
                  </a:lnTo>
                  <a:lnTo>
                    <a:pt x="953076" y="249972"/>
                  </a:lnTo>
                  <a:lnTo>
                    <a:pt x="953257" y="240828"/>
                  </a:lnTo>
                  <a:lnTo>
                    <a:pt x="949694" y="222778"/>
                  </a:lnTo>
                  <a:lnTo>
                    <a:pt x="957238" y="217616"/>
                  </a:lnTo>
                  <a:lnTo>
                    <a:pt x="960276" y="212625"/>
                  </a:lnTo>
                  <a:lnTo>
                    <a:pt x="964181" y="209748"/>
                  </a:lnTo>
                  <a:lnTo>
                    <a:pt x="979593" y="216235"/>
                  </a:lnTo>
                  <a:lnTo>
                    <a:pt x="984289" y="214634"/>
                  </a:lnTo>
                  <a:lnTo>
                    <a:pt x="984137" y="209805"/>
                  </a:lnTo>
                  <a:lnTo>
                    <a:pt x="985984" y="205386"/>
                  </a:lnTo>
                  <a:lnTo>
                    <a:pt x="989928" y="202195"/>
                  </a:lnTo>
                  <a:lnTo>
                    <a:pt x="990214" y="197280"/>
                  </a:lnTo>
                  <a:lnTo>
                    <a:pt x="994233" y="192003"/>
                  </a:lnTo>
                  <a:lnTo>
                    <a:pt x="997195" y="187907"/>
                  </a:lnTo>
                  <a:lnTo>
                    <a:pt x="996510" y="181802"/>
                  </a:lnTo>
                  <a:lnTo>
                    <a:pt x="999205" y="177268"/>
                  </a:lnTo>
                  <a:lnTo>
                    <a:pt x="999862" y="171038"/>
                  </a:lnTo>
                  <a:lnTo>
                    <a:pt x="1002501" y="165924"/>
                  </a:lnTo>
                  <a:lnTo>
                    <a:pt x="1002910" y="161180"/>
                  </a:lnTo>
                  <a:lnTo>
                    <a:pt x="1007939" y="158465"/>
                  </a:lnTo>
                  <a:lnTo>
                    <a:pt x="1011483" y="152560"/>
                  </a:lnTo>
                  <a:lnTo>
                    <a:pt x="1009501" y="148026"/>
                  </a:lnTo>
                  <a:lnTo>
                    <a:pt x="1009140" y="143130"/>
                  </a:lnTo>
                  <a:lnTo>
                    <a:pt x="1011473" y="136634"/>
                  </a:lnTo>
                  <a:lnTo>
                    <a:pt x="1005292" y="135910"/>
                  </a:lnTo>
                  <a:lnTo>
                    <a:pt x="1000034" y="137311"/>
                  </a:lnTo>
                  <a:lnTo>
                    <a:pt x="995290" y="139101"/>
                  </a:lnTo>
                  <a:lnTo>
                    <a:pt x="991376" y="142721"/>
                  </a:lnTo>
                  <a:lnTo>
                    <a:pt x="986213" y="142530"/>
                  </a:lnTo>
                  <a:lnTo>
                    <a:pt x="981755" y="144807"/>
                  </a:lnTo>
                  <a:lnTo>
                    <a:pt x="976841" y="146521"/>
                  </a:lnTo>
                  <a:lnTo>
                    <a:pt x="975602" y="151998"/>
                  </a:lnTo>
                  <a:lnTo>
                    <a:pt x="970544" y="151627"/>
                  </a:lnTo>
                  <a:lnTo>
                    <a:pt x="965677" y="152598"/>
                  </a:lnTo>
                  <a:lnTo>
                    <a:pt x="960781" y="152693"/>
                  </a:lnTo>
                  <a:lnTo>
                    <a:pt x="954990" y="152265"/>
                  </a:lnTo>
                  <a:lnTo>
                    <a:pt x="949522" y="153236"/>
                  </a:lnTo>
                  <a:lnTo>
                    <a:pt x="947523" y="148017"/>
                  </a:lnTo>
                  <a:lnTo>
                    <a:pt x="943712" y="143464"/>
                  </a:lnTo>
                  <a:lnTo>
                    <a:pt x="946103" y="137196"/>
                  </a:lnTo>
                  <a:lnTo>
                    <a:pt x="942893" y="133386"/>
                  </a:lnTo>
                  <a:lnTo>
                    <a:pt x="942884" y="125671"/>
                  </a:lnTo>
                  <a:lnTo>
                    <a:pt x="938350" y="123337"/>
                  </a:lnTo>
                  <a:lnTo>
                    <a:pt x="933044" y="120594"/>
                  </a:lnTo>
                  <a:lnTo>
                    <a:pt x="930292" y="116603"/>
                  </a:lnTo>
                  <a:lnTo>
                    <a:pt x="926977" y="113136"/>
                  </a:lnTo>
                  <a:lnTo>
                    <a:pt x="923186" y="109412"/>
                  </a:lnTo>
                  <a:lnTo>
                    <a:pt x="918233" y="111641"/>
                  </a:lnTo>
                  <a:lnTo>
                    <a:pt x="914499" y="108459"/>
                  </a:lnTo>
                  <a:lnTo>
                    <a:pt x="910261" y="106088"/>
                  </a:lnTo>
                  <a:lnTo>
                    <a:pt x="905451" y="106459"/>
                  </a:lnTo>
                  <a:lnTo>
                    <a:pt x="900002" y="106459"/>
                  </a:lnTo>
                  <a:lnTo>
                    <a:pt x="894430" y="103802"/>
                  </a:lnTo>
                  <a:lnTo>
                    <a:pt x="891620" y="99344"/>
                  </a:lnTo>
                  <a:lnTo>
                    <a:pt x="891516" y="92914"/>
                  </a:lnTo>
                  <a:lnTo>
                    <a:pt x="889163" y="87695"/>
                  </a:lnTo>
                  <a:lnTo>
                    <a:pt x="888020" y="81732"/>
                  </a:lnTo>
                  <a:lnTo>
                    <a:pt x="887591" y="76827"/>
                  </a:lnTo>
                  <a:lnTo>
                    <a:pt x="883114" y="69121"/>
                  </a:lnTo>
                  <a:lnTo>
                    <a:pt x="881219" y="63844"/>
                  </a:lnTo>
                  <a:lnTo>
                    <a:pt x="881628" y="58939"/>
                  </a:lnTo>
                  <a:lnTo>
                    <a:pt x="879162" y="54395"/>
                  </a:lnTo>
                  <a:lnTo>
                    <a:pt x="877533" y="49919"/>
                  </a:lnTo>
                  <a:lnTo>
                    <a:pt x="874380" y="44451"/>
                  </a:lnTo>
                  <a:lnTo>
                    <a:pt x="875675" y="39308"/>
                  </a:lnTo>
                  <a:lnTo>
                    <a:pt x="871418" y="37069"/>
                  </a:lnTo>
                  <a:lnTo>
                    <a:pt x="872037" y="31755"/>
                  </a:lnTo>
                  <a:lnTo>
                    <a:pt x="867551" y="26230"/>
                  </a:lnTo>
                  <a:lnTo>
                    <a:pt x="867151" y="20934"/>
                  </a:lnTo>
                  <a:lnTo>
                    <a:pt x="862512" y="18257"/>
                  </a:lnTo>
                  <a:lnTo>
                    <a:pt x="860045" y="13171"/>
                  </a:lnTo>
                  <a:lnTo>
                    <a:pt x="854663" y="11247"/>
                  </a:lnTo>
                  <a:lnTo>
                    <a:pt x="850063" y="9904"/>
                  </a:lnTo>
                  <a:lnTo>
                    <a:pt x="845433" y="11419"/>
                  </a:lnTo>
                  <a:lnTo>
                    <a:pt x="840642" y="9437"/>
                  </a:lnTo>
                  <a:lnTo>
                    <a:pt x="837308" y="4961"/>
                  </a:lnTo>
                  <a:lnTo>
                    <a:pt x="830994" y="1884"/>
                  </a:lnTo>
                  <a:lnTo>
                    <a:pt x="826403" y="503"/>
                  </a:lnTo>
                  <a:lnTo>
                    <a:pt x="821069" y="-97"/>
                  </a:lnTo>
                  <a:lnTo>
                    <a:pt x="815668" y="2113"/>
                  </a:lnTo>
                  <a:lnTo>
                    <a:pt x="809943" y="2589"/>
                  </a:lnTo>
                  <a:lnTo>
                    <a:pt x="803914" y="2665"/>
                  </a:lnTo>
                  <a:lnTo>
                    <a:pt x="798704" y="3732"/>
                  </a:lnTo>
                  <a:lnTo>
                    <a:pt x="793160" y="5799"/>
                  </a:lnTo>
                  <a:lnTo>
                    <a:pt x="788312" y="7399"/>
                  </a:lnTo>
                  <a:lnTo>
                    <a:pt x="782988" y="7247"/>
                  </a:lnTo>
                  <a:lnTo>
                    <a:pt x="778682" y="10495"/>
                  </a:lnTo>
                  <a:lnTo>
                    <a:pt x="774520" y="15200"/>
                  </a:lnTo>
                  <a:lnTo>
                    <a:pt x="771719" y="19258"/>
                  </a:lnTo>
                  <a:lnTo>
                    <a:pt x="768234" y="23458"/>
                  </a:lnTo>
                  <a:lnTo>
                    <a:pt x="773653" y="25916"/>
                  </a:lnTo>
                  <a:lnTo>
                    <a:pt x="778768" y="27687"/>
                  </a:lnTo>
                  <a:lnTo>
                    <a:pt x="777892" y="32478"/>
                  </a:lnTo>
                  <a:lnTo>
                    <a:pt x="780082" y="38117"/>
                  </a:lnTo>
                  <a:lnTo>
                    <a:pt x="777939" y="44566"/>
                  </a:lnTo>
                  <a:lnTo>
                    <a:pt x="773767" y="47042"/>
                  </a:lnTo>
                  <a:lnTo>
                    <a:pt x="769986" y="51109"/>
                  </a:lnTo>
                  <a:lnTo>
                    <a:pt x="767291" y="55453"/>
                  </a:lnTo>
                  <a:lnTo>
                    <a:pt x="765157" y="60272"/>
                  </a:lnTo>
                  <a:lnTo>
                    <a:pt x="763223" y="64730"/>
                  </a:lnTo>
                  <a:lnTo>
                    <a:pt x="760928" y="69283"/>
                  </a:lnTo>
                  <a:lnTo>
                    <a:pt x="758746" y="73579"/>
                  </a:lnTo>
                  <a:lnTo>
                    <a:pt x="756823" y="78103"/>
                  </a:lnTo>
                  <a:lnTo>
                    <a:pt x="754489" y="82275"/>
                  </a:lnTo>
                  <a:lnTo>
                    <a:pt x="756670" y="86571"/>
                  </a:lnTo>
                  <a:lnTo>
                    <a:pt x="755651" y="91467"/>
                  </a:lnTo>
                  <a:lnTo>
                    <a:pt x="752479" y="95105"/>
                  </a:lnTo>
                  <a:lnTo>
                    <a:pt x="745526" y="96267"/>
                  </a:lnTo>
                  <a:lnTo>
                    <a:pt x="741897" y="99553"/>
                  </a:lnTo>
                  <a:lnTo>
                    <a:pt x="737839" y="102316"/>
                  </a:lnTo>
                  <a:lnTo>
                    <a:pt x="733229" y="105249"/>
                  </a:lnTo>
                  <a:lnTo>
                    <a:pt x="728105" y="106278"/>
                  </a:lnTo>
                  <a:lnTo>
                    <a:pt x="718532" y="103163"/>
                  </a:lnTo>
                  <a:lnTo>
                    <a:pt x="712769" y="99125"/>
                  </a:lnTo>
                  <a:lnTo>
                    <a:pt x="708655" y="108421"/>
                  </a:lnTo>
                  <a:lnTo>
                    <a:pt x="701920" y="123671"/>
                  </a:lnTo>
                  <a:lnTo>
                    <a:pt x="698091" y="132319"/>
                  </a:lnTo>
                  <a:lnTo>
                    <a:pt x="697987" y="139006"/>
                  </a:lnTo>
                  <a:lnTo>
                    <a:pt x="692938" y="141063"/>
                  </a:lnTo>
                  <a:lnTo>
                    <a:pt x="694005" y="147093"/>
                  </a:lnTo>
                  <a:lnTo>
                    <a:pt x="698244" y="151712"/>
                  </a:lnTo>
                  <a:lnTo>
                    <a:pt x="705283" y="148569"/>
                  </a:lnTo>
                  <a:lnTo>
                    <a:pt x="711664" y="148236"/>
                  </a:lnTo>
                  <a:lnTo>
                    <a:pt x="716751" y="148769"/>
                  </a:lnTo>
                  <a:lnTo>
                    <a:pt x="720770" y="151684"/>
                  </a:lnTo>
                  <a:lnTo>
                    <a:pt x="726790" y="150731"/>
                  </a:lnTo>
                  <a:lnTo>
                    <a:pt x="730514" y="145521"/>
                  </a:lnTo>
                  <a:lnTo>
                    <a:pt x="735810" y="144626"/>
                  </a:lnTo>
                  <a:lnTo>
                    <a:pt x="742011" y="145521"/>
                  </a:lnTo>
                  <a:lnTo>
                    <a:pt x="746955" y="150293"/>
                  </a:lnTo>
                  <a:lnTo>
                    <a:pt x="752717" y="152836"/>
                  </a:lnTo>
                  <a:lnTo>
                    <a:pt x="755908" y="156694"/>
                  </a:lnTo>
                  <a:lnTo>
                    <a:pt x="757861" y="161152"/>
                  </a:lnTo>
                  <a:lnTo>
                    <a:pt x="764909" y="165114"/>
                  </a:lnTo>
                  <a:lnTo>
                    <a:pt x="763919" y="169953"/>
                  </a:lnTo>
                  <a:lnTo>
                    <a:pt x="765262" y="174734"/>
                  </a:lnTo>
                  <a:lnTo>
                    <a:pt x="762623" y="179506"/>
                  </a:lnTo>
                  <a:lnTo>
                    <a:pt x="759156" y="184002"/>
                  </a:lnTo>
                  <a:lnTo>
                    <a:pt x="757451" y="179001"/>
                  </a:lnTo>
                  <a:lnTo>
                    <a:pt x="752126" y="176220"/>
                  </a:lnTo>
                  <a:lnTo>
                    <a:pt x="746002" y="174896"/>
                  </a:lnTo>
                  <a:lnTo>
                    <a:pt x="738592" y="175144"/>
                  </a:lnTo>
                  <a:lnTo>
                    <a:pt x="734781" y="178954"/>
                  </a:lnTo>
                  <a:lnTo>
                    <a:pt x="729181" y="181878"/>
                  </a:lnTo>
                  <a:lnTo>
                    <a:pt x="723751" y="184316"/>
                  </a:lnTo>
                  <a:lnTo>
                    <a:pt x="715751" y="185126"/>
                  </a:lnTo>
                  <a:lnTo>
                    <a:pt x="710541" y="187393"/>
                  </a:lnTo>
                  <a:lnTo>
                    <a:pt x="706140" y="193822"/>
                  </a:lnTo>
                  <a:lnTo>
                    <a:pt x="705587" y="199404"/>
                  </a:lnTo>
                  <a:lnTo>
                    <a:pt x="699853" y="203328"/>
                  </a:lnTo>
                  <a:lnTo>
                    <a:pt x="696434" y="207329"/>
                  </a:lnTo>
                  <a:lnTo>
                    <a:pt x="691662" y="208139"/>
                  </a:lnTo>
                  <a:lnTo>
                    <a:pt x="684937" y="208634"/>
                  </a:lnTo>
                  <a:lnTo>
                    <a:pt x="680403" y="206986"/>
                  </a:lnTo>
                  <a:lnTo>
                    <a:pt x="674841" y="212844"/>
                  </a:lnTo>
                  <a:lnTo>
                    <a:pt x="669935" y="217616"/>
                  </a:lnTo>
                  <a:lnTo>
                    <a:pt x="663620" y="221721"/>
                  </a:lnTo>
                  <a:lnTo>
                    <a:pt x="653428" y="222302"/>
                  </a:lnTo>
                  <a:lnTo>
                    <a:pt x="643579" y="217616"/>
                  </a:lnTo>
                  <a:lnTo>
                    <a:pt x="638189" y="216016"/>
                  </a:lnTo>
                  <a:lnTo>
                    <a:pt x="631216" y="217616"/>
                  </a:lnTo>
                  <a:lnTo>
                    <a:pt x="627101" y="226407"/>
                  </a:lnTo>
                  <a:lnTo>
                    <a:pt x="624892" y="231160"/>
                  </a:lnTo>
                  <a:lnTo>
                    <a:pt x="626625" y="236161"/>
                  </a:lnTo>
                  <a:lnTo>
                    <a:pt x="629892" y="240095"/>
                  </a:lnTo>
                  <a:lnTo>
                    <a:pt x="635083" y="245248"/>
                  </a:lnTo>
                  <a:lnTo>
                    <a:pt x="630826" y="247896"/>
                  </a:lnTo>
                  <a:lnTo>
                    <a:pt x="627854" y="252487"/>
                  </a:lnTo>
                  <a:lnTo>
                    <a:pt x="622301" y="254363"/>
                  </a:lnTo>
                  <a:lnTo>
                    <a:pt x="613357" y="263079"/>
                  </a:lnTo>
                  <a:lnTo>
                    <a:pt x="609290" y="266793"/>
                  </a:lnTo>
                  <a:lnTo>
                    <a:pt x="604356" y="271765"/>
                  </a:lnTo>
                  <a:lnTo>
                    <a:pt x="598860" y="272165"/>
                  </a:lnTo>
                  <a:lnTo>
                    <a:pt x="594326" y="275499"/>
                  </a:lnTo>
                  <a:lnTo>
                    <a:pt x="585087" y="275985"/>
                  </a:lnTo>
                  <a:lnTo>
                    <a:pt x="577419" y="275861"/>
                  </a:lnTo>
                  <a:lnTo>
                    <a:pt x="560798" y="275623"/>
                  </a:lnTo>
                  <a:lnTo>
                    <a:pt x="554578" y="278509"/>
                  </a:lnTo>
                  <a:lnTo>
                    <a:pt x="546958" y="280252"/>
                  </a:lnTo>
                  <a:lnTo>
                    <a:pt x="535804" y="285624"/>
                  </a:lnTo>
                  <a:lnTo>
                    <a:pt x="526870" y="290158"/>
                  </a:lnTo>
                  <a:lnTo>
                    <a:pt x="521060" y="294244"/>
                  </a:lnTo>
                  <a:lnTo>
                    <a:pt x="514344" y="293911"/>
                  </a:lnTo>
                  <a:lnTo>
                    <a:pt x="511572" y="288615"/>
                  </a:lnTo>
                  <a:lnTo>
                    <a:pt x="500304" y="290301"/>
                  </a:lnTo>
                  <a:lnTo>
                    <a:pt x="491370" y="288091"/>
                  </a:lnTo>
                  <a:lnTo>
                    <a:pt x="481721" y="283043"/>
                  </a:lnTo>
                  <a:lnTo>
                    <a:pt x="476359" y="282900"/>
                  </a:lnTo>
                  <a:lnTo>
                    <a:pt x="470549" y="281157"/>
                  </a:lnTo>
                  <a:lnTo>
                    <a:pt x="466472" y="275452"/>
                  </a:lnTo>
                  <a:lnTo>
                    <a:pt x="457099" y="273032"/>
                  </a:lnTo>
                  <a:lnTo>
                    <a:pt x="436335" y="271546"/>
                  </a:lnTo>
                  <a:lnTo>
                    <a:pt x="428019" y="273280"/>
                  </a:lnTo>
                  <a:lnTo>
                    <a:pt x="417761" y="272356"/>
                  </a:lnTo>
                  <a:lnTo>
                    <a:pt x="407446" y="271765"/>
                  </a:lnTo>
                  <a:lnTo>
                    <a:pt x="389310" y="268708"/>
                  </a:lnTo>
                  <a:lnTo>
                    <a:pt x="376280" y="269975"/>
                  </a:lnTo>
                  <a:lnTo>
                    <a:pt x="373355" y="263993"/>
                  </a:lnTo>
                  <a:lnTo>
                    <a:pt x="369879" y="259107"/>
                  </a:lnTo>
                  <a:lnTo>
                    <a:pt x="364916" y="247534"/>
                  </a:lnTo>
                  <a:lnTo>
                    <a:pt x="362440" y="240809"/>
                  </a:lnTo>
                  <a:lnTo>
                    <a:pt x="359735" y="236742"/>
                  </a:lnTo>
                  <a:lnTo>
                    <a:pt x="355220" y="234713"/>
                  </a:lnTo>
                  <a:lnTo>
                    <a:pt x="349733" y="232989"/>
                  </a:lnTo>
                  <a:lnTo>
                    <a:pt x="343352" y="228865"/>
                  </a:lnTo>
                  <a:lnTo>
                    <a:pt x="336122" y="222750"/>
                  </a:lnTo>
                  <a:lnTo>
                    <a:pt x="329045" y="218435"/>
                  </a:lnTo>
                  <a:lnTo>
                    <a:pt x="323768" y="217406"/>
                  </a:lnTo>
                  <a:lnTo>
                    <a:pt x="312967" y="217311"/>
                  </a:lnTo>
                  <a:lnTo>
                    <a:pt x="307376" y="216825"/>
                  </a:lnTo>
                  <a:lnTo>
                    <a:pt x="298356" y="216292"/>
                  </a:lnTo>
                  <a:lnTo>
                    <a:pt x="291526" y="214396"/>
                  </a:lnTo>
                  <a:lnTo>
                    <a:pt x="285621" y="213149"/>
                  </a:lnTo>
                  <a:lnTo>
                    <a:pt x="284116" y="208567"/>
                  </a:lnTo>
                  <a:lnTo>
                    <a:pt x="282172" y="203976"/>
                  </a:lnTo>
                  <a:lnTo>
                    <a:pt x="284011" y="198899"/>
                  </a:lnTo>
                  <a:lnTo>
                    <a:pt x="287602" y="194108"/>
                  </a:lnTo>
                  <a:lnTo>
                    <a:pt x="286726" y="188317"/>
                  </a:lnTo>
                  <a:lnTo>
                    <a:pt x="288831" y="180611"/>
                  </a:lnTo>
                  <a:lnTo>
                    <a:pt x="287106" y="174801"/>
                  </a:lnTo>
                  <a:lnTo>
                    <a:pt x="285125" y="170381"/>
                  </a:lnTo>
                  <a:lnTo>
                    <a:pt x="280163" y="165152"/>
                  </a:lnTo>
                  <a:lnTo>
                    <a:pt x="279029" y="160323"/>
                  </a:lnTo>
                  <a:lnTo>
                    <a:pt x="276848" y="155446"/>
                  </a:lnTo>
                  <a:lnTo>
                    <a:pt x="273000" y="152027"/>
                  </a:lnTo>
                  <a:lnTo>
                    <a:pt x="267123" y="149665"/>
                  </a:lnTo>
                  <a:lnTo>
                    <a:pt x="264056" y="145521"/>
                  </a:lnTo>
                  <a:lnTo>
                    <a:pt x="259217" y="145092"/>
                  </a:lnTo>
                  <a:lnTo>
                    <a:pt x="254255" y="143540"/>
                  </a:lnTo>
                  <a:lnTo>
                    <a:pt x="249673" y="141197"/>
                  </a:lnTo>
                  <a:lnTo>
                    <a:pt x="246578" y="136005"/>
                  </a:lnTo>
                  <a:lnTo>
                    <a:pt x="239844" y="132272"/>
                  </a:lnTo>
                  <a:lnTo>
                    <a:pt x="238910" y="127519"/>
                  </a:lnTo>
                  <a:lnTo>
                    <a:pt x="234576" y="125128"/>
                  </a:lnTo>
                  <a:lnTo>
                    <a:pt x="236510" y="120651"/>
                  </a:lnTo>
                  <a:lnTo>
                    <a:pt x="234519" y="116203"/>
                  </a:lnTo>
                  <a:lnTo>
                    <a:pt x="229613" y="117070"/>
                  </a:lnTo>
                  <a:lnTo>
                    <a:pt x="222880" y="117137"/>
                  </a:lnTo>
                  <a:lnTo>
                    <a:pt x="218526" y="119346"/>
                  </a:lnTo>
                  <a:lnTo>
                    <a:pt x="218193" y="125004"/>
                  </a:lnTo>
                  <a:lnTo>
                    <a:pt x="215993" y="129805"/>
                  </a:lnTo>
                  <a:lnTo>
                    <a:pt x="211316" y="132862"/>
                  </a:lnTo>
                  <a:lnTo>
                    <a:pt x="205116" y="134377"/>
                  </a:lnTo>
                  <a:lnTo>
                    <a:pt x="200495" y="136320"/>
                  </a:lnTo>
                  <a:lnTo>
                    <a:pt x="198067" y="144873"/>
                  </a:lnTo>
                  <a:lnTo>
                    <a:pt x="198610" y="155189"/>
                  </a:lnTo>
                  <a:lnTo>
                    <a:pt x="199752" y="160094"/>
                  </a:lnTo>
                  <a:lnTo>
                    <a:pt x="199086" y="164952"/>
                  </a:lnTo>
                  <a:lnTo>
                    <a:pt x="193390" y="168648"/>
                  </a:lnTo>
                  <a:lnTo>
                    <a:pt x="189514" y="171591"/>
                  </a:lnTo>
                  <a:lnTo>
                    <a:pt x="183294" y="173877"/>
                  </a:lnTo>
                  <a:lnTo>
                    <a:pt x="179798" y="170429"/>
                  </a:lnTo>
                  <a:lnTo>
                    <a:pt x="172902" y="170829"/>
                  </a:lnTo>
                  <a:lnTo>
                    <a:pt x="166577" y="169153"/>
                  </a:lnTo>
                  <a:lnTo>
                    <a:pt x="162072" y="167038"/>
                  </a:lnTo>
                  <a:lnTo>
                    <a:pt x="156785" y="164495"/>
                  </a:lnTo>
                  <a:lnTo>
                    <a:pt x="154928" y="169257"/>
                  </a:lnTo>
                  <a:lnTo>
                    <a:pt x="151785" y="177106"/>
                  </a:lnTo>
                  <a:lnTo>
                    <a:pt x="147794" y="188717"/>
                  </a:lnTo>
                  <a:lnTo>
                    <a:pt x="147137" y="193908"/>
                  </a:lnTo>
                  <a:lnTo>
                    <a:pt x="143498" y="202747"/>
                  </a:lnTo>
                  <a:lnTo>
                    <a:pt x="148927" y="208186"/>
                  </a:lnTo>
                  <a:lnTo>
                    <a:pt x="146880" y="214644"/>
                  </a:lnTo>
                  <a:lnTo>
                    <a:pt x="137478" y="213663"/>
                  </a:lnTo>
                  <a:lnTo>
                    <a:pt x="133583" y="209015"/>
                  </a:lnTo>
                  <a:lnTo>
                    <a:pt x="129172" y="211006"/>
                  </a:lnTo>
                  <a:lnTo>
                    <a:pt x="124705" y="212720"/>
                  </a:lnTo>
                  <a:lnTo>
                    <a:pt x="119810" y="214625"/>
                  </a:lnTo>
                  <a:lnTo>
                    <a:pt x="114047" y="214987"/>
                  </a:lnTo>
                  <a:lnTo>
                    <a:pt x="108903" y="216930"/>
                  </a:lnTo>
                  <a:lnTo>
                    <a:pt x="103007" y="220140"/>
                  </a:lnTo>
                  <a:lnTo>
                    <a:pt x="107474" y="222055"/>
                  </a:lnTo>
                  <a:lnTo>
                    <a:pt x="113742" y="224350"/>
                  </a:lnTo>
                  <a:lnTo>
                    <a:pt x="111313" y="229694"/>
                  </a:lnTo>
                  <a:lnTo>
                    <a:pt x="112294" y="235818"/>
                  </a:lnTo>
                  <a:lnTo>
                    <a:pt x="113151" y="240723"/>
                  </a:lnTo>
                  <a:lnTo>
                    <a:pt x="116695" y="249944"/>
                  </a:lnTo>
                  <a:lnTo>
                    <a:pt x="116571" y="256516"/>
                  </a:lnTo>
                  <a:lnTo>
                    <a:pt x="114037" y="261802"/>
                  </a:lnTo>
                  <a:lnTo>
                    <a:pt x="112589" y="267022"/>
                  </a:lnTo>
                  <a:lnTo>
                    <a:pt x="108608" y="270965"/>
                  </a:lnTo>
                  <a:lnTo>
                    <a:pt x="109123" y="276080"/>
                  </a:lnTo>
                  <a:lnTo>
                    <a:pt x="109732" y="281195"/>
                  </a:lnTo>
                  <a:lnTo>
                    <a:pt x="106160" y="284881"/>
                  </a:lnTo>
                  <a:lnTo>
                    <a:pt x="101788" y="288453"/>
                  </a:lnTo>
                  <a:lnTo>
                    <a:pt x="97035" y="290501"/>
                  </a:lnTo>
                  <a:lnTo>
                    <a:pt x="91359" y="292158"/>
                  </a:lnTo>
                  <a:lnTo>
                    <a:pt x="86796" y="295140"/>
                  </a:lnTo>
                  <a:lnTo>
                    <a:pt x="82757" y="297692"/>
                  </a:lnTo>
                  <a:lnTo>
                    <a:pt x="78938" y="302160"/>
                  </a:lnTo>
                  <a:lnTo>
                    <a:pt x="75556" y="306503"/>
                  </a:lnTo>
                  <a:lnTo>
                    <a:pt x="69689" y="306903"/>
                  </a:lnTo>
                  <a:lnTo>
                    <a:pt x="63860" y="308094"/>
                  </a:lnTo>
                  <a:lnTo>
                    <a:pt x="58573" y="307760"/>
                  </a:lnTo>
                  <a:lnTo>
                    <a:pt x="52477" y="308999"/>
                  </a:lnTo>
                  <a:lnTo>
                    <a:pt x="50210" y="313304"/>
                  </a:lnTo>
                  <a:lnTo>
                    <a:pt x="46762" y="321143"/>
                  </a:lnTo>
                  <a:lnTo>
                    <a:pt x="40238" y="321800"/>
                  </a:lnTo>
                  <a:lnTo>
                    <a:pt x="34970" y="323572"/>
                  </a:lnTo>
                  <a:lnTo>
                    <a:pt x="33542" y="318876"/>
                  </a:lnTo>
                  <a:lnTo>
                    <a:pt x="28360" y="318752"/>
                  </a:lnTo>
                  <a:lnTo>
                    <a:pt x="23769" y="320057"/>
                  </a:lnTo>
                  <a:lnTo>
                    <a:pt x="17930" y="322448"/>
                  </a:lnTo>
                  <a:lnTo>
                    <a:pt x="14386" y="325963"/>
                  </a:lnTo>
                  <a:lnTo>
                    <a:pt x="6462" y="328801"/>
                  </a:lnTo>
                  <a:lnTo>
                    <a:pt x="3852" y="333926"/>
                  </a:lnTo>
                  <a:lnTo>
                    <a:pt x="4500" y="339812"/>
                  </a:lnTo>
                  <a:lnTo>
                    <a:pt x="-158" y="341507"/>
                  </a:lnTo>
                  <a:lnTo>
                    <a:pt x="309" y="346518"/>
                  </a:lnTo>
                  <a:lnTo>
                    <a:pt x="3585" y="350928"/>
                  </a:lnTo>
                  <a:lnTo>
                    <a:pt x="2556" y="356128"/>
                  </a:lnTo>
                  <a:lnTo>
                    <a:pt x="6147" y="361224"/>
                  </a:lnTo>
                  <a:lnTo>
                    <a:pt x="10834" y="359776"/>
                  </a:lnTo>
                  <a:lnTo>
                    <a:pt x="17911" y="363472"/>
                  </a:lnTo>
                  <a:lnTo>
                    <a:pt x="19683" y="368216"/>
                  </a:lnTo>
                  <a:lnTo>
                    <a:pt x="21559" y="372711"/>
                  </a:lnTo>
                  <a:lnTo>
                    <a:pt x="23112" y="377236"/>
                  </a:lnTo>
                  <a:lnTo>
                    <a:pt x="22340" y="382074"/>
                  </a:lnTo>
                  <a:lnTo>
                    <a:pt x="24997" y="386323"/>
                  </a:lnTo>
                  <a:lnTo>
                    <a:pt x="20083" y="388761"/>
                  </a:lnTo>
                  <a:lnTo>
                    <a:pt x="14796" y="388304"/>
                  </a:lnTo>
                  <a:lnTo>
                    <a:pt x="18377" y="392381"/>
                  </a:lnTo>
                  <a:lnTo>
                    <a:pt x="25817" y="393533"/>
                  </a:lnTo>
                  <a:lnTo>
                    <a:pt x="31170" y="397391"/>
                  </a:lnTo>
                  <a:lnTo>
                    <a:pt x="35151" y="401496"/>
                  </a:lnTo>
                  <a:lnTo>
                    <a:pt x="39304" y="403858"/>
                  </a:lnTo>
                  <a:lnTo>
                    <a:pt x="40399" y="409221"/>
                  </a:lnTo>
                  <a:lnTo>
                    <a:pt x="42228" y="415536"/>
                  </a:lnTo>
                  <a:lnTo>
                    <a:pt x="46991" y="416403"/>
                  </a:lnTo>
                  <a:lnTo>
                    <a:pt x="51915" y="420479"/>
                  </a:lnTo>
                  <a:lnTo>
                    <a:pt x="56621" y="421918"/>
                  </a:lnTo>
                  <a:lnTo>
                    <a:pt x="61621" y="423699"/>
                  </a:lnTo>
                  <a:lnTo>
                    <a:pt x="67984" y="424518"/>
                  </a:lnTo>
                  <a:lnTo>
                    <a:pt x="73632" y="424194"/>
                  </a:lnTo>
                  <a:lnTo>
                    <a:pt x="73280" y="430071"/>
                  </a:lnTo>
                  <a:lnTo>
                    <a:pt x="75861" y="438082"/>
                  </a:lnTo>
                  <a:lnTo>
                    <a:pt x="79481" y="442091"/>
                  </a:lnTo>
                  <a:lnTo>
                    <a:pt x="84633" y="444273"/>
                  </a:lnTo>
                  <a:lnTo>
                    <a:pt x="88920" y="447835"/>
                  </a:lnTo>
                  <a:lnTo>
                    <a:pt x="84539" y="452388"/>
                  </a:lnTo>
                  <a:lnTo>
                    <a:pt x="84967" y="457589"/>
                  </a:lnTo>
                  <a:lnTo>
                    <a:pt x="84967" y="462475"/>
                  </a:lnTo>
                  <a:lnTo>
                    <a:pt x="88634" y="466780"/>
                  </a:lnTo>
                  <a:lnTo>
                    <a:pt x="96597" y="468895"/>
                  </a:lnTo>
                  <a:lnTo>
                    <a:pt x="95007" y="474029"/>
                  </a:lnTo>
                  <a:lnTo>
                    <a:pt x="98283" y="477924"/>
                  </a:lnTo>
                  <a:lnTo>
                    <a:pt x="96511" y="483240"/>
                  </a:lnTo>
                  <a:lnTo>
                    <a:pt x="91359" y="484344"/>
                  </a:lnTo>
                  <a:lnTo>
                    <a:pt x="86243" y="485078"/>
                  </a:lnTo>
                  <a:lnTo>
                    <a:pt x="84967" y="480296"/>
                  </a:lnTo>
                  <a:lnTo>
                    <a:pt x="80376" y="482239"/>
                  </a:lnTo>
                  <a:lnTo>
                    <a:pt x="80481" y="487173"/>
                  </a:lnTo>
                  <a:lnTo>
                    <a:pt x="85024" y="493660"/>
                  </a:lnTo>
                  <a:lnTo>
                    <a:pt x="84596" y="498775"/>
                  </a:lnTo>
                  <a:lnTo>
                    <a:pt x="84672" y="503747"/>
                  </a:lnTo>
                  <a:lnTo>
                    <a:pt x="87386" y="507928"/>
                  </a:lnTo>
                  <a:lnTo>
                    <a:pt x="90301" y="504014"/>
                  </a:lnTo>
                  <a:lnTo>
                    <a:pt x="94044" y="509157"/>
                  </a:lnTo>
                  <a:lnTo>
                    <a:pt x="99121" y="514243"/>
                  </a:lnTo>
                  <a:lnTo>
                    <a:pt x="104484" y="515234"/>
                  </a:lnTo>
                  <a:lnTo>
                    <a:pt x="109808" y="518149"/>
                  </a:lnTo>
                  <a:lnTo>
                    <a:pt x="112189" y="522321"/>
                  </a:lnTo>
                  <a:lnTo>
                    <a:pt x="117552" y="524368"/>
                  </a:lnTo>
                  <a:lnTo>
                    <a:pt x="122419" y="527226"/>
                  </a:lnTo>
                  <a:lnTo>
                    <a:pt x="124258" y="531846"/>
                  </a:lnTo>
                  <a:lnTo>
                    <a:pt x="128334" y="528674"/>
                  </a:lnTo>
                  <a:lnTo>
                    <a:pt x="131315" y="524597"/>
                  </a:lnTo>
                  <a:lnTo>
                    <a:pt x="136269" y="525102"/>
                  </a:lnTo>
                  <a:lnTo>
                    <a:pt x="140869" y="526464"/>
                  </a:lnTo>
                  <a:lnTo>
                    <a:pt x="142526" y="530979"/>
                  </a:lnTo>
                  <a:lnTo>
                    <a:pt x="147384" y="532989"/>
                  </a:lnTo>
                  <a:lnTo>
                    <a:pt x="151061" y="536637"/>
                  </a:lnTo>
                  <a:lnTo>
                    <a:pt x="155681" y="538904"/>
                  </a:lnTo>
                  <a:lnTo>
                    <a:pt x="160167" y="541723"/>
                  </a:lnTo>
                  <a:lnTo>
                    <a:pt x="162938" y="546000"/>
                  </a:lnTo>
                  <a:lnTo>
                    <a:pt x="168530" y="546343"/>
                  </a:lnTo>
                  <a:lnTo>
                    <a:pt x="173826" y="545952"/>
                  </a:lnTo>
                  <a:lnTo>
                    <a:pt x="175931" y="550534"/>
                  </a:lnTo>
                  <a:lnTo>
                    <a:pt x="178750" y="554420"/>
                  </a:lnTo>
                  <a:lnTo>
                    <a:pt x="182894" y="557096"/>
                  </a:lnTo>
                  <a:lnTo>
                    <a:pt x="187465" y="558887"/>
                  </a:lnTo>
                  <a:lnTo>
                    <a:pt x="190390" y="562821"/>
                  </a:lnTo>
                  <a:lnTo>
                    <a:pt x="195895" y="563754"/>
                  </a:lnTo>
                  <a:lnTo>
                    <a:pt x="201991" y="566517"/>
                  </a:lnTo>
                  <a:lnTo>
                    <a:pt x="204725" y="571574"/>
                  </a:lnTo>
                  <a:lnTo>
                    <a:pt x="207868" y="567336"/>
                  </a:lnTo>
                  <a:lnTo>
                    <a:pt x="210668" y="571232"/>
                  </a:lnTo>
                  <a:lnTo>
                    <a:pt x="214764" y="568117"/>
                  </a:lnTo>
                  <a:lnTo>
                    <a:pt x="219345" y="569641"/>
                  </a:lnTo>
                  <a:lnTo>
                    <a:pt x="223270" y="572851"/>
                  </a:lnTo>
                  <a:lnTo>
                    <a:pt x="228157" y="573165"/>
                  </a:lnTo>
                  <a:lnTo>
                    <a:pt x="233014" y="573575"/>
                  </a:lnTo>
                  <a:lnTo>
                    <a:pt x="237748" y="572193"/>
                  </a:lnTo>
                  <a:lnTo>
                    <a:pt x="242596" y="570841"/>
                  </a:lnTo>
                  <a:lnTo>
                    <a:pt x="247177" y="568945"/>
                  </a:lnTo>
                  <a:lnTo>
                    <a:pt x="251883" y="570003"/>
                  </a:lnTo>
                  <a:lnTo>
                    <a:pt x="252264" y="575041"/>
                  </a:lnTo>
                  <a:lnTo>
                    <a:pt x="251598" y="581252"/>
                  </a:lnTo>
                  <a:lnTo>
                    <a:pt x="255693" y="577365"/>
                  </a:lnTo>
                  <a:lnTo>
                    <a:pt x="259008" y="573127"/>
                  </a:lnTo>
                  <a:lnTo>
                    <a:pt x="262151" y="569517"/>
                  </a:lnTo>
                  <a:lnTo>
                    <a:pt x="266304" y="566774"/>
                  </a:lnTo>
                  <a:lnTo>
                    <a:pt x="271028" y="564002"/>
                  </a:lnTo>
                  <a:lnTo>
                    <a:pt x="277629" y="566059"/>
                  </a:lnTo>
                  <a:lnTo>
                    <a:pt x="282839" y="568355"/>
                  </a:lnTo>
                  <a:lnTo>
                    <a:pt x="287812" y="570469"/>
                  </a:lnTo>
                  <a:lnTo>
                    <a:pt x="292907" y="568383"/>
                  </a:lnTo>
                  <a:lnTo>
                    <a:pt x="298937" y="571574"/>
                  </a:lnTo>
                  <a:lnTo>
                    <a:pt x="302851" y="575394"/>
                  </a:lnTo>
                  <a:lnTo>
                    <a:pt x="308900" y="573670"/>
                  </a:lnTo>
                  <a:lnTo>
                    <a:pt x="316415" y="570269"/>
                  </a:lnTo>
                  <a:lnTo>
                    <a:pt x="318996" y="566231"/>
                  </a:lnTo>
                  <a:lnTo>
                    <a:pt x="324559" y="562554"/>
                  </a:lnTo>
                  <a:lnTo>
                    <a:pt x="328864" y="557211"/>
                  </a:lnTo>
                  <a:lnTo>
                    <a:pt x="335941" y="557477"/>
                  </a:lnTo>
                  <a:lnTo>
                    <a:pt x="340142" y="551400"/>
                  </a:lnTo>
                  <a:lnTo>
                    <a:pt x="343513" y="547562"/>
                  </a:lnTo>
                  <a:lnTo>
                    <a:pt x="347600" y="544704"/>
                  </a:lnTo>
                  <a:lnTo>
                    <a:pt x="361316" y="550581"/>
                  </a:lnTo>
                  <a:lnTo>
                    <a:pt x="369640" y="544028"/>
                  </a:lnTo>
                  <a:lnTo>
                    <a:pt x="374489" y="546876"/>
                  </a:lnTo>
                  <a:lnTo>
                    <a:pt x="373079" y="553086"/>
                  </a:lnTo>
                  <a:lnTo>
                    <a:pt x="379013" y="549810"/>
                  </a:lnTo>
                  <a:lnTo>
                    <a:pt x="380375" y="555144"/>
                  </a:lnTo>
                  <a:lnTo>
                    <a:pt x="377385" y="559125"/>
                  </a:lnTo>
                  <a:lnTo>
                    <a:pt x="382823" y="562373"/>
                  </a:lnTo>
                  <a:lnTo>
                    <a:pt x="388357" y="563249"/>
                  </a:lnTo>
                  <a:lnTo>
                    <a:pt x="392615" y="565812"/>
                  </a:lnTo>
                  <a:lnTo>
                    <a:pt x="395434" y="561621"/>
                  </a:lnTo>
                  <a:lnTo>
                    <a:pt x="399977" y="563840"/>
                  </a:lnTo>
                  <a:lnTo>
                    <a:pt x="404198" y="566488"/>
                  </a:lnTo>
                  <a:lnTo>
                    <a:pt x="405884" y="571136"/>
                  </a:lnTo>
                  <a:lnTo>
                    <a:pt x="407655" y="576108"/>
                  </a:lnTo>
                  <a:lnTo>
                    <a:pt x="412503" y="576622"/>
                  </a:lnTo>
                  <a:lnTo>
                    <a:pt x="414951" y="580957"/>
                  </a:lnTo>
                  <a:lnTo>
                    <a:pt x="415132" y="586062"/>
                  </a:lnTo>
                  <a:lnTo>
                    <a:pt x="415875" y="590901"/>
                  </a:lnTo>
                  <a:lnTo>
                    <a:pt x="416265" y="596025"/>
                  </a:lnTo>
                  <a:lnTo>
                    <a:pt x="414446" y="602702"/>
                  </a:lnTo>
                  <a:lnTo>
                    <a:pt x="413523" y="607646"/>
                  </a:lnTo>
                  <a:lnTo>
                    <a:pt x="410903" y="612941"/>
                  </a:lnTo>
                  <a:lnTo>
                    <a:pt x="406293" y="614418"/>
                  </a:lnTo>
                  <a:lnTo>
                    <a:pt x="404502" y="619742"/>
                  </a:lnTo>
                  <a:lnTo>
                    <a:pt x="400044" y="622123"/>
                  </a:lnTo>
                  <a:lnTo>
                    <a:pt x="398882" y="627076"/>
                  </a:lnTo>
                  <a:lnTo>
                    <a:pt x="396206" y="631601"/>
                  </a:lnTo>
                  <a:lnTo>
                    <a:pt x="398139" y="636154"/>
                  </a:lnTo>
                  <a:lnTo>
                    <a:pt x="398930" y="640935"/>
                  </a:lnTo>
                  <a:lnTo>
                    <a:pt x="395653" y="644507"/>
                  </a:lnTo>
                  <a:lnTo>
                    <a:pt x="400444" y="644422"/>
                  </a:lnTo>
                  <a:lnTo>
                    <a:pt x="404778" y="642193"/>
                  </a:lnTo>
                  <a:lnTo>
                    <a:pt x="410179" y="641488"/>
                  </a:lnTo>
                  <a:lnTo>
                    <a:pt x="416113" y="641269"/>
                  </a:lnTo>
                  <a:lnTo>
                    <a:pt x="414913" y="645984"/>
                  </a:lnTo>
                  <a:lnTo>
                    <a:pt x="417428" y="650279"/>
                  </a:lnTo>
                  <a:lnTo>
                    <a:pt x="418551" y="655289"/>
                  </a:lnTo>
                  <a:lnTo>
                    <a:pt x="423562" y="659919"/>
                  </a:lnTo>
                  <a:lnTo>
                    <a:pt x="428600" y="660471"/>
                  </a:lnTo>
                  <a:lnTo>
                    <a:pt x="426343" y="665110"/>
                  </a:lnTo>
                  <a:lnTo>
                    <a:pt x="425819" y="669948"/>
                  </a:lnTo>
                  <a:lnTo>
                    <a:pt x="423009" y="675997"/>
                  </a:lnTo>
                  <a:lnTo>
                    <a:pt x="430677" y="677702"/>
                  </a:lnTo>
                  <a:lnTo>
                    <a:pt x="435725" y="679035"/>
                  </a:lnTo>
                  <a:lnTo>
                    <a:pt x="437240" y="685512"/>
                  </a:lnTo>
                  <a:lnTo>
                    <a:pt x="440459" y="689122"/>
                  </a:lnTo>
                  <a:lnTo>
                    <a:pt x="447508" y="688846"/>
                  </a:lnTo>
                  <a:lnTo>
                    <a:pt x="451003" y="685150"/>
                  </a:lnTo>
                  <a:lnTo>
                    <a:pt x="455880" y="686674"/>
                  </a:lnTo>
                  <a:lnTo>
                    <a:pt x="456775" y="691837"/>
                  </a:lnTo>
                  <a:lnTo>
                    <a:pt x="462128" y="692971"/>
                  </a:lnTo>
                  <a:lnTo>
                    <a:pt x="465633" y="687036"/>
                  </a:lnTo>
                  <a:lnTo>
                    <a:pt x="464919" y="681712"/>
                  </a:lnTo>
                  <a:lnTo>
                    <a:pt x="462710" y="676245"/>
                  </a:lnTo>
                  <a:lnTo>
                    <a:pt x="465310" y="670663"/>
                  </a:lnTo>
                  <a:lnTo>
                    <a:pt x="470901" y="671663"/>
                  </a:lnTo>
                  <a:lnTo>
                    <a:pt x="475368" y="669472"/>
                  </a:lnTo>
                  <a:lnTo>
                    <a:pt x="479283" y="666624"/>
                  </a:lnTo>
                  <a:lnTo>
                    <a:pt x="483779" y="668691"/>
                  </a:lnTo>
                  <a:lnTo>
                    <a:pt x="488522" y="669882"/>
                  </a:lnTo>
                  <a:lnTo>
                    <a:pt x="491218" y="665681"/>
                  </a:lnTo>
                  <a:lnTo>
                    <a:pt x="494799" y="668977"/>
                  </a:lnTo>
                  <a:lnTo>
                    <a:pt x="499981" y="668834"/>
                  </a:lnTo>
                  <a:lnTo>
                    <a:pt x="504019" y="665824"/>
                  </a:lnTo>
                  <a:lnTo>
                    <a:pt x="508839" y="667205"/>
                  </a:lnTo>
                  <a:lnTo>
                    <a:pt x="512887" y="664453"/>
                  </a:lnTo>
                  <a:lnTo>
                    <a:pt x="516126" y="660671"/>
                  </a:lnTo>
                  <a:lnTo>
                    <a:pt x="519936" y="657299"/>
                  </a:lnTo>
                  <a:lnTo>
                    <a:pt x="524241" y="654832"/>
                  </a:lnTo>
                  <a:lnTo>
                    <a:pt x="528308" y="658385"/>
                  </a:lnTo>
                  <a:lnTo>
                    <a:pt x="532194" y="661624"/>
                  </a:lnTo>
                  <a:lnTo>
                    <a:pt x="537014" y="661719"/>
                  </a:lnTo>
                  <a:lnTo>
                    <a:pt x="541357" y="664262"/>
                  </a:lnTo>
                  <a:lnTo>
                    <a:pt x="546224" y="663786"/>
                  </a:lnTo>
                  <a:lnTo>
                    <a:pt x="547644" y="668482"/>
                  </a:lnTo>
                  <a:lnTo>
                    <a:pt x="547015" y="679969"/>
                  </a:lnTo>
                  <a:lnTo>
                    <a:pt x="552587" y="680588"/>
                  </a:lnTo>
                  <a:lnTo>
                    <a:pt x="558236" y="686741"/>
                  </a:lnTo>
                  <a:lnTo>
                    <a:pt x="566360" y="685750"/>
                  </a:lnTo>
                  <a:lnTo>
                    <a:pt x="570799" y="688199"/>
                  </a:lnTo>
                  <a:lnTo>
                    <a:pt x="576009" y="685036"/>
                  </a:lnTo>
                  <a:lnTo>
                    <a:pt x="582505" y="686370"/>
                  </a:lnTo>
                  <a:lnTo>
                    <a:pt x="587678" y="687008"/>
                  </a:lnTo>
                  <a:lnTo>
                    <a:pt x="594469" y="688027"/>
                  </a:lnTo>
                  <a:lnTo>
                    <a:pt x="600508" y="688980"/>
                  </a:lnTo>
                  <a:lnTo>
                    <a:pt x="596278" y="699066"/>
                  </a:lnTo>
                  <a:lnTo>
                    <a:pt x="599060" y="706115"/>
                  </a:lnTo>
                  <a:lnTo>
                    <a:pt x="600479" y="711097"/>
                  </a:lnTo>
                  <a:close/>
                  <a:moveTo>
                    <a:pt x="594774" y="747234"/>
                  </a:moveTo>
                  <a:lnTo>
                    <a:pt x="598231" y="743043"/>
                  </a:lnTo>
                  <a:lnTo>
                    <a:pt x="603289" y="741348"/>
                  </a:lnTo>
                  <a:lnTo>
                    <a:pt x="607299" y="738347"/>
                  </a:lnTo>
                  <a:lnTo>
                    <a:pt x="610328" y="734642"/>
                  </a:lnTo>
                  <a:lnTo>
                    <a:pt x="610100" y="729727"/>
                  </a:lnTo>
                  <a:lnTo>
                    <a:pt x="613166" y="725574"/>
                  </a:lnTo>
                  <a:lnTo>
                    <a:pt x="616119" y="721593"/>
                  </a:lnTo>
                  <a:lnTo>
                    <a:pt x="617357" y="715030"/>
                  </a:lnTo>
                  <a:lnTo>
                    <a:pt x="613176" y="712287"/>
                  </a:lnTo>
                  <a:lnTo>
                    <a:pt x="608308" y="713706"/>
                  </a:lnTo>
                  <a:lnTo>
                    <a:pt x="602708" y="715421"/>
                  </a:lnTo>
                  <a:lnTo>
                    <a:pt x="597879" y="715640"/>
                  </a:lnTo>
                  <a:lnTo>
                    <a:pt x="593164" y="717964"/>
                  </a:lnTo>
                  <a:lnTo>
                    <a:pt x="588125" y="718536"/>
                  </a:lnTo>
                  <a:lnTo>
                    <a:pt x="584324" y="723632"/>
                  </a:lnTo>
                  <a:lnTo>
                    <a:pt x="579705" y="726479"/>
                  </a:lnTo>
                  <a:lnTo>
                    <a:pt x="579076" y="731347"/>
                  </a:lnTo>
                  <a:lnTo>
                    <a:pt x="579762" y="736062"/>
                  </a:lnTo>
                  <a:lnTo>
                    <a:pt x="580181" y="741234"/>
                  </a:lnTo>
                  <a:lnTo>
                    <a:pt x="584658" y="743043"/>
                  </a:lnTo>
                  <a:lnTo>
                    <a:pt x="589249" y="744767"/>
                  </a:lnTo>
                  <a:lnTo>
                    <a:pt x="593964" y="746168"/>
                  </a:lnTo>
                  <a:close/>
                  <a:moveTo>
                    <a:pt x="797780" y="504575"/>
                  </a:moveTo>
                  <a:lnTo>
                    <a:pt x="792455" y="498975"/>
                  </a:lnTo>
                  <a:lnTo>
                    <a:pt x="788522" y="496222"/>
                  </a:lnTo>
                  <a:lnTo>
                    <a:pt x="790141" y="501070"/>
                  </a:lnTo>
                  <a:lnTo>
                    <a:pt x="795446" y="503328"/>
                  </a:lnTo>
                  <a:close/>
                  <a:moveTo>
                    <a:pt x="796532" y="506909"/>
                  </a:moveTo>
                  <a:lnTo>
                    <a:pt x="792589" y="503918"/>
                  </a:lnTo>
                  <a:lnTo>
                    <a:pt x="796532" y="506909"/>
                  </a:lnTo>
                  <a:close/>
                  <a:moveTo>
                    <a:pt x="806953" y="535456"/>
                  </a:moveTo>
                  <a:lnTo>
                    <a:pt x="805019" y="530960"/>
                  </a:lnTo>
                  <a:lnTo>
                    <a:pt x="800275" y="529445"/>
                  </a:lnTo>
                  <a:lnTo>
                    <a:pt x="805724" y="532998"/>
                  </a:lnTo>
                  <a:close/>
                  <a:moveTo>
                    <a:pt x="763376" y="618237"/>
                  </a:moveTo>
                  <a:lnTo>
                    <a:pt x="763699" y="613303"/>
                  </a:lnTo>
                  <a:lnTo>
                    <a:pt x="763100" y="618180"/>
                  </a:lnTo>
                  <a:close/>
                </a:path>
              </a:pathLst>
            </a:custGeom>
            <a:solidFill>
              <a:schemeClr val="bg1"/>
            </a:solidFill>
            <a:ln w="0" cap="flat">
              <a:solidFill>
                <a:schemeClr val="bg1"/>
              </a:solidFill>
              <a:prstDash val="solid"/>
              <a:miter/>
            </a:ln>
          </p:spPr>
          <p:txBody>
            <a:bodyPr rtlCol="0" anchor="ctr"/>
            <a:lstStyle/>
            <a:p>
              <a:endParaRPr lang="de-DE"/>
            </a:p>
          </p:txBody>
        </p:sp>
        <p:sp>
          <p:nvSpPr>
            <p:cNvPr id="181" name="Freihandform: Form 180">
              <a:extLst>
                <a:ext uri="{FF2B5EF4-FFF2-40B4-BE49-F238E27FC236}">
                  <a16:creationId xmlns:a16="http://schemas.microsoft.com/office/drawing/2014/main" id="{A658B660-7EF2-EFAA-7C4E-F16A29CC0E01}"/>
                </a:ext>
              </a:extLst>
            </p:cNvPr>
            <p:cNvSpPr/>
            <p:nvPr/>
          </p:nvSpPr>
          <p:spPr>
            <a:xfrm>
              <a:off x="6232721" y="5263580"/>
              <a:ext cx="174980" cy="996938"/>
            </a:xfrm>
            <a:custGeom>
              <a:avLst/>
              <a:gdLst>
                <a:gd name="connsiteX0" fmla="*/ 36551 w 144703"/>
                <a:gd name="connsiteY0" fmla="*/ 483773 h 824436"/>
                <a:gd name="connsiteX1" fmla="*/ 34294 w 144703"/>
                <a:gd name="connsiteY1" fmla="*/ 479525 h 824436"/>
                <a:gd name="connsiteX2" fmla="*/ 36551 w 144703"/>
                <a:gd name="connsiteY2" fmla="*/ 483773 h 824436"/>
                <a:gd name="connsiteX3" fmla="*/ 29170 w 144703"/>
                <a:gd name="connsiteY3" fmla="*/ 502852 h 824436"/>
                <a:gd name="connsiteX4" fmla="*/ 30532 w 144703"/>
                <a:gd name="connsiteY4" fmla="*/ 497822 h 824436"/>
                <a:gd name="connsiteX5" fmla="*/ 35008 w 144703"/>
                <a:gd name="connsiteY5" fmla="*/ 495413 h 824436"/>
                <a:gd name="connsiteX6" fmla="*/ 30560 w 144703"/>
                <a:gd name="connsiteY6" fmla="*/ 489793 h 824436"/>
                <a:gd name="connsiteX7" fmla="*/ 29932 w 144703"/>
                <a:gd name="connsiteY7" fmla="*/ 484383 h 824436"/>
                <a:gd name="connsiteX8" fmla="*/ 31856 w 144703"/>
                <a:gd name="connsiteY8" fmla="*/ 479754 h 824436"/>
                <a:gd name="connsiteX9" fmla="*/ 37028 w 144703"/>
                <a:gd name="connsiteY9" fmla="*/ 478296 h 824436"/>
                <a:gd name="connsiteX10" fmla="*/ 34980 w 144703"/>
                <a:gd name="connsiteY10" fmla="*/ 473219 h 824436"/>
                <a:gd name="connsiteX11" fmla="*/ 34618 w 144703"/>
                <a:gd name="connsiteY11" fmla="*/ 468371 h 824436"/>
                <a:gd name="connsiteX12" fmla="*/ 29817 w 144703"/>
                <a:gd name="connsiteY12" fmla="*/ 469933 h 824436"/>
                <a:gd name="connsiteX13" fmla="*/ 26674 w 144703"/>
                <a:gd name="connsiteY13" fmla="*/ 466114 h 824436"/>
                <a:gd name="connsiteX14" fmla="*/ 25950 w 144703"/>
                <a:gd name="connsiteY14" fmla="*/ 472372 h 824436"/>
                <a:gd name="connsiteX15" fmla="*/ 23598 w 144703"/>
                <a:gd name="connsiteY15" fmla="*/ 476696 h 824436"/>
                <a:gd name="connsiteX16" fmla="*/ 23493 w 144703"/>
                <a:gd name="connsiteY16" fmla="*/ 481497 h 824436"/>
                <a:gd name="connsiteX17" fmla="*/ 24397 w 144703"/>
                <a:gd name="connsiteY17" fmla="*/ 486249 h 824436"/>
                <a:gd name="connsiteX18" fmla="*/ 23578 w 144703"/>
                <a:gd name="connsiteY18" fmla="*/ 491012 h 824436"/>
                <a:gd name="connsiteX19" fmla="*/ 20902 w 144703"/>
                <a:gd name="connsiteY19" fmla="*/ 495394 h 824436"/>
                <a:gd name="connsiteX20" fmla="*/ 21569 w 144703"/>
                <a:gd name="connsiteY20" fmla="*/ 500518 h 824436"/>
                <a:gd name="connsiteX21" fmla="*/ 26322 w 144703"/>
                <a:gd name="connsiteY21" fmla="*/ 501966 h 824436"/>
                <a:gd name="connsiteX22" fmla="*/ 22397 w 144703"/>
                <a:gd name="connsiteY22" fmla="*/ 534656 h 824436"/>
                <a:gd name="connsiteX23" fmla="*/ 26750 w 144703"/>
                <a:gd name="connsiteY23" fmla="*/ 532598 h 824436"/>
                <a:gd name="connsiteX24" fmla="*/ 21531 w 144703"/>
                <a:gd name="connsiteY24" fmla="*/ 529855 h 824436"/>
                <a:gd name="connsiteX25" fmla="*/ 22397 w 144703"/>
                <a:gd name="connsiteY25" fmla="*/ 534656 h 824436"/>
                <a:gd name="connsiteX26" fmla="*/ 39457 w 144703"/>
                <a:gd name="connsiteY26" fmla="*/ 537694 h 824436"/>
                <a:gd name="connsiteX27" fmla="*/ 43562 w 144703"/>
                <a:gd name="connsiteY27" fmla="*/ 534846 h 824436"/>
                <a:gd name="connsiteX28" fmla="*/ 43581 w 144703"/>
                <a:gd name="connsiteY28" fmla="*/ 529874 h 824436"/>
                <a:gd name="connsiteX29" fmla="*/ 48181 w 144703"/>
                <a:gd name="connsiteY29" fmla="*/ 528188 h 824436"/>
                <a:gd name="connsiteX30" fmla="*/ 43972 w 144703"/>
                <a:gd name="connsiteY30" fmla="*/ 525159 h 824436"/>
                <a:gd name="connsiteX31" fmla="*/ 38885 w 144703"/>
                <a:gd name="connsiteY31" fmla="*/ 526035 h 824436"/>
                <a:gd name="connsiteX32" fmla="*/ 37132 w 144703"/>
                <a:gd name="connsiteY32" fmla="*/ 530646 h 824436"/>
                <a:gd name="connsiteX33" fmla="*/ 39761 w 144703"/>
                <a:gd name="connsiteY33" fmla="*/ 534646 h 824436"/>
                <a:gd name="connsiteX34" fmla="*/ 30665 w 144703"/>
                <a:gd name="connsiteY34" fmla="*/ 533370 h 824436"/>
                <a:gd name="connsiteX35" fmla="*/ 32913 w 144703"/>
                <a:gd name="connsiteY35" fmla="*/ 528979 h 824436"/>
                <a:gd name="connsiteX36" fmla="*/ 30665 w 144703"/>
                <a:gd name="connsiteY36" fmla="*/ 533370 h 824436"/>
                <a:gd name="connsiteX37" fmla="*/ 21826 w 144703"/>
                <a:gd name="connsiteY37" fmla="*/ 540008 h 824436"/>
                <a:gd name="connsiteX38" fmla="*/ 28217 w 144703"/>
                <a:gd name="connsiteY38" fmla="*/ 538246 h 824436"/>
                <a:gd name="connsiteX39" fmla="*/ 23493 w 144703"/>
                <a:gd name="connsiteY39" fmla="*/ 536056 h 824436"/>
                <a:gd name="connsiteX40" fmla="*/ 22721 w 144703"/>
                <a:gd name="connsiteY40" fmla="*/ 547553 h 824436"/>
                <a:gd name="connsiteX41" fmla="*/ 20826 w 144703"/>
                <a:gd name="connsiteY41" fmla="*/ 542962 h 824436"/>
                <a:gd name="connsiteX42" fmla="*/ 22721 w 144703"/>
                <a:gd name="connsiteY42" fmla="*/ 547553 h 824436"/>
                <a:gd name="connsiteX43" fmla="*/ 24712 w 144703"/>
                <a:gd name="connsiteY43" fmla="*/ 553087 h 824436"/>
                <a:gd name="connsiteX44" fmla="*/ 30151 w 144703"/>
                <a:gd name="connsiteY44" fmla="*/ 550010 h 824436"/>
                <a:gd name="connsiteX45" fmla="*/ 24845 w 144703"/>
                <a:gd name="connsiteY45" fmla="*/ 550667 h 824436"/>
                <a:gd name="connsiteX46" fmla="*/ 31589 w 144703"/>
                <a:gd name="connsiteY46" fmla="*/ 545867 h 824436"/>
                <a:gd name="connsiteX47" fmla="*/ 31246 w 144703"/>
                <a:gd name="connsiteY47" fmla="*/ 540847 h 824436"/>
                <a:gd name="connsiteX48" fmla="*/ 23598 w 144703"/>
                <a:gd name="connsiteY48" fmla="*/ 539856 h 824436"/>
                <a:gd name="connsiteX49" fmla="*/ 26369 w 144703"/>
                <a:gd name="connsiteY49" fmla="*/ 543914 h 824436"/>
                <a:gd name="connsiteX50" fmla="*/ 31589 w 144703"/>
                <a:gd name="connsiteY50" fmla="*/ 545867 h 824436"/>
                <a:gd name="connsiteX51" fmla="*/ 29208 w 144703"/>
                <a:gd name="connsiteY51" fmla="*/ 547877 h 824436"/>
                <a:gd name="connsiteX52" fmla="*/ 26083 w 144703"/>
                <a:gd name="connsiteY52" fmla="*/ 543942 h 824436"/>
                <a:gd name="connsiteX53" fmla="*/ 29208 w 144703"/>
                <a:gd name="connsiteY53" fmla="*/ 547877 h 824436"/>
                <a:gd name="connsiteX54" fmla="*/ 32541 w 144703"/>
                <a:gd name="connsiteY54" fmla="*/ 557268 h 824436"/>
                <a:gd name="connsiteX55" fmla="*/ 33637 w 144703"/>
                <a:gd name="connsiteY55" fmla="*/ 551734 h 824436"/>
                <a:gd name="connsiteX56" fmla="*/ 29865 w 144703"/>
                <a:gd name="connsiteY56" fmla="*/ 554906 h 824436"/>
                <a:gd name="connsiteX57" fmla="*/ 19025 w 144703"/>
                <a:gd name="connsiteY57" fmla="*/ 557620 h 824436"/>
                <a:gd name="connsiteX58" fmla="*/ 23236 w 144703"/>
                <a:gd name="connsiteY58" fmla="*/ 555373 h 824436"/>
                <a:gd name="connsiteX59" fmla="*/ 20702 w 144703"/>
                <a:gd name="connsiteY59" fmla="*/ 551305 h 824436"/>
                <a:gd name="connsiteX60" fmla="*/ 18778 w 144703"/>
                <a:gd name="connsiteY60" fmla="*/ 555811 h 824436"/>
                <a:gd name="connsiteX61" fmla="*/ 26493 w 144703"/>
                <a:gd name="connsiteY61" fmla="*/ 561192 h 824436"/>
                <a:gd name="connsiteX62" fmla="*/ 28541 w 144703"/>
                <a:gd name="connsiteY62" fmla="*/ 556811 h 824436"/>
                <a:gd name="connsiteX63" fmla="*/ 26493 w 144703"/>
                <a:gd name="connsiteY63" fmla="*/ 561192 h 824436"/>
                <a:gd name="connsiteX64" fmla="*/ 30951 w 144703"/>
                <a:gd name="connsiteY64" fmla="*/ 567736 h 824436"/>
                <a:gd name="connsiteX65" fmla="*/ 29255 w 144703"/>
                <a:gd name="connsiteY65" fmla="*/ 562716 h 824436"/>
                <a:gd name="connsiteX66" fmla="*/ 30951 w 144703"/>
                <a:gd name="connsiteY66" fmla="*/ 567736 h 824436"/>
                <a:gd name="connsiteX67" fmla="*/ 28274 w 144703"/>
                <a:gd name="connsiteY67" fmla="*/ 562640 h 824436"/>
                <a:gd name="connsiteX68" fmla="*/ 31789 w 144703"/>
                <a:gd name="connsiteY68" fmla="*/ 558678 h 824436"/>
                <a:gd name="connsiteX69" fmla="*/ 27760 w 144703"/>
                <a:gd name="connsiteY69" fmla="*/ 561573 h 824436"/>
                <a:gd name="connsiteX70" fmla="*/ 70899 w 144703"/>
                <a:gd name="connsiteY70" fmla="*/ 766266 h 824436"/>
                <a:gd name="connsiteX71" fmla="*/ 75414 w 144703"/>
                <a:gd name="connsiteY71" fmla="*/ 763694 h 824436"/>
                <a:gd name="connsiteX72" fmla="*/ 76985 w 144703"/>
                <a:gd name="connsiteY72" fmla="*/ 758570 h 824436"/>
                <a:gd name="connsiteX73" fmla="*/ 76423 w 144703"/>
                <a:gd name="connsiteY73" fmla="*/ 753483 h 824436"/>
                <a:gd name="connsiteX74" fmla="*/ 76900 w 144703"/>
                <a:gd name="connsiteY74" fmla="*/ 748521 h 824436"/>
                <a:gd name="connsiteX75" fmla="*/ 79090 w 144703"/>
                <a:gd name="connsiteY75" fmla="*/ 741577 h 824436"/>
                <a:gd name="connsiteX76" fmla="*/ 79109 w 144703"/>
                <a:gd name="connsiteY76" fmla="*/ 736795 h 824436"/>
                <a:gd name="connsiteX77" fmla="*/ 82490 w 144703"/>
                <a:gd name="connsiteY77" fmla="*/ 733176 h 824436"/>
                <a:gd name="connsiteX78" fmla="*/ 87320 w 144703"/>
                <a:gd name="connsiteY78" fmla="*/ 731566 h 824436"/>
                <a:gd name="connsiteX79" fmla="*/ 92216 w 144703"/>
                <a:gd name="connsiteY79" fmla="*/ 729328 h 824436"/>
                <a:gd name="connsiteX80" fmla="*/ 98026 w 144703"/>
                <a:gd name="connsiteY80" fmla="*/ 728775 h 824436"/>
                <a:gd name="connsiteX81" fmla="*/ 101112 w 144703"/>
                <a:gd name="connsiteY81" fmla="*/ 724698 h 824436"/>
                <a:gd name="connsiteX82" fmla="*/ 103789 w 144703"/>
                <a:gd name="connsiteY82" fmla="*/ 720546 h 824436"/>
                <a:gd name="connsiteX83" fmla="*/ 109503 w 144703"/>
                <a:gd name="connsiteY83" fmla="*/ 722022 h 824436"/>
                <a:gd name="connsiteX84" fmla="*/ 116438 w 144703"/>
                <a:gd name="connsiteY84" fmla="*/ 723479 h 824436"/>
                <a:gd name="connsiteX85" fmla="*/ 111808 w 144703"/>
                <a:gd name="connsiteY85" fmla="*/ 721717 h 824436"/>
                <a:gd name="connsiteX86" fmla="*/ 105979 w 144703"/>
                <a:gd name="connsiteY86" fmla="*/ 718278 h 824436"/>
                <a:gd name="connsiteX87" fmla="*/ 101083 w 144703"/>
                <a:gd name="connsiteY87" fmla="*/ 718317 h 824436"/>
                <a:gd name="connsiteX88" fmla="*/ 92663 w 144703"/>
                <a:gd name="connsiteY88" fmla="*/ 714250 h 824436"/>
                <a:gd name="connsiteX89" fmla="*/ 81605 w 144703"/>
                <a:gd name="connsiteY89" fmla="*/ 714230 h 824436"/>
                <a:gd name="connsiteX90" fmla="*/ 60793 w 144703"/>
                <a:gd name="connsiteY90" fmla="*/ 714230 h 824436"/>
                <a:gd name="connsiteX91" fmla="*/ 59335 w 144703"/>
                <a:gd name="connsiteY91" fmla="*/ 709420 h 824436"/>
                <a:gd name="connsiteX92" fmla="*/ 55421 w 144703"/>
                <a:gd name="connsiteY92" fmla="*/ 706182 h 824436"/>
                <a:gd name="connsiteX93" fmla="*/ 52392 w 144703"/>
                <a:gd name="connsiteY93" fmla="*/ 702324 h 824436"/>
                <a:gd name="connsiteX94" fmla="*/ 54420 w 144703"/>
                <a:gd name="connsiteY94" fmla="*/ 697628 h 824436"/>
                <a:gd name="connsiteX95" fmla="*/ 53525 w 144703"/>
                <a:gd name="connsiteY95" fmla="*/ 692028 h 824436"/>
                <a:gd name="connsiteX96" fmla="*/ 55097 w 144703"/>
                <a:gd name="connsiteY96" fmla="*/ 686751 h 824436"/>
                <a:gd name="connsiteX97" fmla="*/ 53735 w 144703"/>
                <a:gd name="connsiteY97" fmla="*/ 681236 h 824436"/>
                <a:gd name="connsiteX98" fmla="*/ 50505 w 144703"/>
                <a:gd name="connsiteY98" fmla="*/ 677721 h 824436"/>
                <a:gd name="connsiteX99" fmla="*/ 45705 w 144703"/>
                <a:gd name="connsiteY99" fmla="*/ 678607 h 824436"/>
                <a:gd name="connsiteX100" fmla="*/ 41819 w 144703"/>
                <a:gd name="connsiteY100" fmla="*/ 682141 h 824436"/>
                <a:gd name="connsiteX101" fmla="*/ 39771 w 144703"/>
                <a:gd name="connsiteY101" fmla="*/ 677597 h 824436"/>
                <a:gd name="connsiteX102" fmla="*/ 37056 w 144703"/>
                <a:gd name="connsiteY102" fmla="*/ 672749 h 824436"/>
                <a:gd name="connsiteX103" fmla="*/ 35504 w 144703"/>
                <a:gd name="connsiteY103" fmla="*/ 667930 h 824436"/>
                <a:gd name="connsiteX104" fmla="*/ 34694 w 144703"/>
                <a:gd name="connsiteY104" fmla="*/ 663205 h 824436"/>
                <a:gd name="connsiteX105" fmla="*/ 34980 w 144703"/>
                <a:gd name="connsiteY105" fmla="*/ 657471 h 824436"/>
                <a:gd name="connsiteX106" fmla="*/ 40390 w 144703"/>
                <a:gd name="connsiteY106" fmla="*/ 653365 h 824436"/>
                <a:gd name="connsiteX107" fmla="*/ 42762 w 144703"/>
                <a:gd name="connsiteY107" fmla="*/ 648203 h 824436"/>
                <a:gd name="connsiteX108" fmla="*/ 41381 w 144703"/>
                <a:gd name="connsiteY108" fmla="*/ 643469 h 824436"/>
                <a:gd name="connsiteX109" fmla="*/ 42219 w 144703"/>
                <a:gd name="connsiteY109" fmla="*/ 638250 h 824436"/>
                <a:gd name="connsiteX110" fmla="*/ 46343 w 144703"/>
                <a:gd name="connsiteY110" fmla="*/ 635421 h 824436"/>
                <a:gd name="connsiteX111" fmla="*/ 50677 w 144703"/>
                <a:gd name="connsiteY111" fmla="*/ 631182 h 824436"/>
                <a:gd name="connsiteX112" fmla="*/ 50201 w 144703"/>
                <a:gd name="connsiteY112" fmla="*/ 625763 h 824436"/>
                <a:gd name="connsiteX113" fmla="*/ 52801 w 144703"/>
                <a:gd name="connsiteY113" fmla="*/ 621600 h 824436"/>
                <a:gd name="connsiteX114" fmla="*/ 54287 w 144703"/>
                <a:gd name="connsiteY114" fmla="*/ 615685 h 824436"/>
                <a:gd name="connsiteX115" fmla="*/ 52449 w 144703"/>
                <a:gd name="connsiteY115" fmla="*/ 610418 h 824436"/>
                <a:gd name="connsiteX116" fmla="*/ 51068 w 144703"/>
                <a:gd name="connsiteY116" fmla="*/ 604864 h 824436"/>
                <a:gd name="connsiteX117" fmla="*/ 54401 w 144703"/>
                <a:gd name="connsiteY117" fmla="*/ 601149 h 824436"/>
                <a:gd name="connsiteX118" fmla="*/ 55811 w 144703"/>
                <a:gd name="connsiteY118" fmla="*/ 596568 h 824436"/>
                <a:gd name="connsiteX119" fmla="*/ 59259 w 144703"/>
                <a:gd name="connsiteY119" fmla="*/ 592844 h 824436"/>
                <a:gd name="connsiteX120" fmla="*/ 61116 w 144703"/>
                <a:gd name="connsiteY120" fmla="*/ 588015 h 824436"/>
                <a:gd name="connsiteX121" fmla="*/ 60364 w 144703"/>
                <a:gd name="connsiteY121" fmla="*/ 582166 h 824436"/>
                <a:gd name="connsiteX122" fmla="*/ 64641 w 144703"/>
                <a:gd name="connsiteY122" fmla="*/ 579537 h 824436"/>
                <a:gd name="connsiteX123" fmla="*/ 63536 w 144703"/>
                <a:gd name="connsiteY123" fmla="*/ 571012 h 824436"/>
                <a:gd name="connsiteX124" fmla="*/ 61012 w 144703"/>
                <a:gd name="connsiteY124" fmla="*/ 566564 h 824436"/>
                <a:gd name="connsiteX125" fmla="*/ 65355 w 144703"/>
                <a:gd name="connsiteY125" fmla="*/ 562983 h 824436"/>
                <a:gd name="connsiteX126" fmla="*/ 63793 w 144703"/>
                <a:gd name="connsiteY126" fmla="*/ 558163 h 824436"/>
                <a:gd name="connsiteX127" fmla="*/ 63955 w 144703"/>
                <a:gd name="connsiteY127" fmla="*/ 553068 h 824436"/>
                <a:gd name="connsiteX128" fmla="*/ 68308 w 144703"/>
                <a:gd name="connsiteY128" fmla="*/ 550696 h 824436"/>
                <a:gd name="connsiteX129" fmla="*/ 70746 w 144703"/>
                <a:gd name="connsiteY129" fmla="*/ 545971 h 824436"/>
                <a:gd name="connsiteX130" fmla="*/ 67917 w 144703"/>
                <a:gd name="connsiteY130" fmla="*/ 541685 h 824436"/>
                <a:gd name="connsiteX131" fmla="*/ 64460 w 144703"/>
                <a:gd name="connsiteY131" fmla="*/ 538161 h 824436"/>
                <a:gd name="connsiteX132" fmla="*/ 59859 w 144703"/>
                <a:gd name="connsiteY132" fmla="*/ 536903 h 824436"/>
                <a:gd name="connsiteX133" fmla="*/ 63088 w 144703"/>
                <a:gd name="connsiteY133" fmla="*/ 533351 h 824436"/>
                <a:gd name="connsiteX134" fmla="*/ 68279 w 144703"/>
                <a:gd name="connsiteY134" fmla="*/ 533027 h 824436"/>
                <a:gd name="connsiteX135" fmla="*/ 72842 w 144703"/>
                <a:gd name="connsiteY135" fmla="*/ 529846 h 824436"/>
                <a:gd name="connsiteX136" fmla="*/ 70280 w 144703"/>
                <a:gd name="connsiteY136" fmla="*/ 525769 h 824436"/>
                <a:gd name="connsiteX137" fmla="*/ 65489 w 144703"/>
                <a:gd name="connsiteY137" fmla="*/ 525150 h 824436"/>
                <a:gd name="connsiteX138" fmla="*/ 62679 w 144703"/>
                <a:gd name="connsiteY138" fmla="*/ 521264 h 824436"/>
                <a:gd name="connsiteX139" fmla="*/ 64536 w 144703"/>
                <a:gd name="connsiteY139" fmla="*/ 516110 h 824436"/>
                <a:gd name="connsiteX140" fmla="*/ 63622 w 144703"/>
                <a:gd name="connsiteY140" fmla="*/ 511043 h 824436"/>
                <a:gd name="connsiteX141" fmla="*/ 64193 w 144703"/>
                <a:gd name="connsiteY141" fmla="*/ 506262 h 824436"/>
                <a:gd name="connsiteX142" fmla="*/ 60926 w 144703"/>
                <a:gd name="connsiteY142" fmla="*/ 502576 h 824436"/>
                <a:gd name="connsiteX143" fmla="*/ 63526 w 144703"/>
                <a:gd name="connsiteY143" fmla="*/ 498327 h 824436"/>
                <a:gd name="connsiteX144" fmla="*/ 60555 w 144703"/>
                <a:gd name="connsiteY144" fmla="*/ 494365 h 824436"/>
                <a:gd name="connsiteX145" fmla="*/ 57145 w 144703"/>
                <a:gd name="connsiteY145" fmla="*/ 490869 h 824436"/>
                <a:gd name="connsiteX146" fmla="*/ 56668 w 144703"/>
                <a:gd name="connsiteY146" fmla="*/ 485783 h 824436"/>
                <a:gd name="connsiteX147" fmla="*/ 59278 w 144703"/>
                <a:gd name="connsiteY147" fmla="*/ 481525 h 824436"/>
                <a:gd name="connsiteX148" fmla="*/ 56735 w 144703"/>
                <a:gd name="connsiteY148" fmla="*/ 476553 h 824436"/>
                <a:gd name="connsiteX149" fmla="*/ 61240 w 144703"/>
                <a:gd name="connsiteY149" fmla="*/ 474762 h 824436"/>
                <a:gd name="connsiteX150" fmla="*/ 62926 w 144703"/>
                <a:gd name="connsiteY150" fmla="*/ 469905 h 824436"/>
                <a:gd name="connsiteX151" fmla="*/ 63079 w 144703"/>
                <a:gd name="connsiteY151" fmla="*/ 464856 h 824436"/>
                <a:gd name="connsiteX152" fmla="*/ 61974 w 144703"/>
                <a:gd name="connsiteY152" fmla="*/ 459989 h 824436"/>
                <a:gd name="connsiteX153" fmla="*/ 61564 w 144703"/>
                <a:gd name="connsiteY153" fmla="*/ 455179 h 824436"/>
                <a:gd name="connsiteX154" fmla="*/ 62497 w 144703"/>
                <a:gd name="connsiteY154" fmla="*/ 449988 h 824436"/>
                <a:gd name="connsiteX155" fmla="*/ 60678 w 144703"/>
                <a:gd name="connsiteY155" fmla="*/ 444683 h 824436"/>
                <a:gd name="connsiteX156" fmla="*/ 62402 w 144703"/>
                <a:gd name="connsiteY156" fmla="*/ 439453 h 824436"/>
                <a:gd name="connsiteX157" fmla="*/ 64574 w 144703"/>
                <a:gd name="connsiteY157" fmla="*/ 435015 h 824436"/>
                <a:gd name="connsiteX158" fmla="*/ 62355 w 144703"/>
                <a:gd name="connsiteY158" fmla="*/ 430595 h 824436"/>
                <a:gd name="connsiteX159" fmla="*/ 65431 w 144703"/>
                <a:gd name="connsiteY159" fmla="*/ 426233 h 824436"/>
                <a:gd name="connsiteX160" fmla="*/ 64269 w 144703"/>
                <a:gd name="connsiteY160" fmla="*/ 420975 h 824436"/>
                <a:gd name="connsiteX161" fmla="*/ 68422 w 144703"/>
                <a:gd name="connsiteY161" fmla="*/ 417936 h 824436"/>
                <a:gd name="connsiteX162" fmla="*/ 69517 w 144703"/>
                <a:gd name="connsiteY162" fmla="*/ 412774 h 824436"/>
                <a:gd name="connsiteX163" fmla="*/ 69308 w 144703"/>
                <a:gd name="connsiteY163" fmla="*/ 407526 h 824436"/>
                <a:gd name="connsiteX164" fmla="*/ 70603 w 144703"/>
                <a:gd name="connsiteY164" fmla="*/ 402782 h 824436"/>
                <a:gd name="connsiteX165" fmla="*/ 74899 w 144703"/>
                <a:gd name="connsiteY165" fmla="*/ 400591 h 824436"/>
                <a:gd name="connsiteX166" fmla="*/ 78795 w 144703"/>
                <a:gd name="connsiteY166" fmla="*/ 397191 h 824436"/>
                <a:gd name="connsiteX167" fmla="*/ 76280 w 144703"/>
                <a:gd name="connsiteY167" fmla="*/ 392743 h 824436"/>
                <a:gd name="connsiteX168" fmla="*/ 76099 w 144703"/>
                <a:gd name="connsiteY168" fmla="*/ 387923 h 824436"/>
                <a:gd name="connsiteX169" fmla="*/ 74166 w 144703"/>
                <a:gd name="connsiteY169" fmla="*/ 383342 h 824436"/>
                <a:gd name="connsiteX170" fmla="*/ 72565 w 144703"/>
                <a:gd name="connsiteY170" fmla="*/ 378036 h 824436"/>
                <a:gd name="connsiteX171" fmla="*/ 74071 w 144703"/>
                <a:gd name="connsiteY171" fmla="*/ 373035 h 824436"/>
                <a:gd name="connsiteX172" fmla="*/ 73242 w 144703"/>
                <a:gd name="connsiteY172" fmla="*/ 368178 h 824436"/>
                <a:gd name="connsiteX173" fmla="*/ 72375 w 144703"/>
                <a:gd name="connsiteY173" fmla="*/ 363120 h 824436"/>
                <a:gd name="connsiteX174" fmla="*/ 73928 w 144703"/>
                <a:gd name="connsiteY174" fmla="*/ 358605 h 824436"/>
                <a:gd name="connsiteX175" fmla="*/ 75214 w 144703"/>
                <a:gd name="connsiteY175" fmla="*/ 353671 h 824436"/>
                <a:gd name="connsiteX176" fmla="*/ 80100 w 144703"/>
                <a:gd name="connsiteY176" fmla="*/ 351309 h 824436"/>
                <a:gd name="connsiteX177" fmla="*/ 83148 w 144703"/>
                <a:gd name="connsiteY177" fmla="*/ 346461 h 824436"/>
                <a:gd name="connsiteX178" fmla="*/ 86139 w 144703"/>
                <a:gd name="connsiteY178" fmla="*/ 342593 h 824436"/>
                <a:gd name="connsiteX179" fmla="*/ 86472 w 144703"/>
                <a:gd name="connsiteY179" fmla="*/ 337574 h 824436"/>
                <a:gd name="connsiteX180" fmla="*/ 86053 w 144703"/>
                <a:gd name="connsiteY180" fmla="*/ 332468 h 824436"/>
                <a:gd name="connsiteX181" fmla="*/ 82938 w 144703"/>
                <a:gd name="connsiteY181" fmla="*/ 328259 h 824436"/>
                <a:gd name="connsiteX182" fmla="*/ 86377 w 144703"/>
                <a:gd name="connsiteY182" fmla="*/ 323563 h 824436"/>
                <a:gd name="connsiteX183" fmla="*/ 88482 w 144703"/>
                <a:gd name="connsiteY183" fmla="*/ 318571 h 824436"/>
                <a:gd name="connsiteX184" fmla="*/ 90368 w 144703"/>
                <a:gd name="connsiteY184" fmla="*/ 312771 h 824436"/>
                <a:gd name="connsiteX185" fmla="*/ 92082 w 144703"/>
                <a:gd name="connsiteY185" fmla="*/ 308313 h 824436"/>
                <a:gd name="connsiteX186" fmla="*/ 95368 w 144703"/>
                <a:gd name="connsiteY186" fmla="*/ 304008 h 824436"/>
                <a:gd name="connsiteX187" fmla="*/ 94359 w 144703"/>
                <a:gd name="connsiteY187" fmla="*/ 298426 h 824436"/>
                <a:gd name="connsiteX188" fmla="*/ 94711 w 144703"/>
                <a:gd name="connsiteY188" fmla="*/ 293387 h 824436"/>
                <a:gd name="connsiteX189" fmla="*/ 95902 w 144703"/>
                <a:gd name="connsiteY189" fmla="*/ 288425 h 824436"/>
                <a:gd name="connsiteX190" fmla="*/ 91739 w 144703"/>
                <a:gd name="connsiteY190" fmla="*/ 285434 h 824436"/>
                <a:gd name="connsiteX191" fmla="*/ 92568 w 144703"/>
                <a:gd name="connsiteY191" fmla="*/ 280462 h 824436"/>
                <a:gd name="connsiteX192" fmla="*/ 90177 w 144703"/>
                <a:gd name="connsiteY192" fmla="*/ 275909 h 824436"/>
                <a:gd name="connsiteX193" fmla="*/ 88653 w 144703"/>
                <a:gd name="connsiteY193" fmla="*/ 271004 h 824436"/>
                <a:gd name="connsiteX194" fmla="*/ 87482 w 144703"/>
                <a:gd name="connsiteY194" fmla="*/ 265708 h 824436"/>
                <a:gd name="connsiteX195" fmla="*/ 87367 w 144703"/>
                <a:gd name="connsiteY195" fmla="*/ 260802 h 824436"/>
                <a:gd name="connsiteX196" fmla="*/ 84100 w 144703"/>
                <a:gd name="connsiteY196" fmla="*/ 257088 h 824436"/>
                <a:gd name="connsiteX197" fmla="*/ 83529 w 144703"/>
                <a:gd name="connsiteY197" fmla="*/ 252144 h 824436"/>
                <a:gd name="connsiteX198" fmla="*/ 83929 w 144703"/>
                <a:gd name="connsiteY198" fmla="*/ 247401 h 824436"/>
                <a:gd name="connsiteX199" fmla="*/ 88025 w 144703"/>
                <a:gd name="connsiteY199" fmla="*/ 244648 h 824436"/>
                <a:gd name="connsiteX200" fmla="*/ 88120 w 144703"/>
                <a:gd name="connsiteY200" fmla="*/ 238857 h 824436"/>
                <a:gd name="connsiteX201" fmla="*/ 89358 w 144703"/>
                <a:gd name="connsiteY201" fmla="*/ 233952 h 824436"/>
                <a:gd name="connsiteX202" fmla="*/ 93663 w 144703"/>
                <a:gd name="connsiteY202" fmla="*/ 231380 h 824436"/>
                <a:gd name="connsiteX203" fmla="*/ 95597 w 144703"/>
                <a:gd name="connsiteY203" fmla="*/ 227008 h 824436"/>
                <a:gd name="connsiteX204" fmla="*/ 94302 w 144703"/>
                <a:gd name="connsiteY204" fmla="*/ 222207 h 824436"/>
                <a:gd name="connsiteX205" fmla="*/ 93721 w 144703"/>
                <a:gd name="connsiteY205" fmla="*/ 216616 h 824436"/>
                <a:gd name="connsiteX206" fmla="*/ 92282 w 144703"/>
                <a:gd name="connsiteY206" fmla="*/ 211606 h 824436"/>
                <a:gd name="connsiteX207" fmla="*/ 96111 w 144703"/>
                <a:gd name="connsiteY207" fmla="*/ 207996 h 824436"/>
                <a:gd name="connsiteX208" fmla="*/ 96816 w 144703"/>
                <a:gd name="connsiteY208" fmla="*/ 202748 h 824436"/>
                <a:gd name="connsiteX209" fmla="*/ 97626 w 144703"/>
                <a:gd name="connsiteY209" fmla="*/ 197976 h 824436"/>
                <a:gd name="connsiteX210" fmla="*/ 99493 w 144703"/>
                <a:gd name="connsiteY210" fmla="*/ 193337 h 824436"/>
                <a:gd name="connsiteX211" fmla="*/ 103569 w 144703"/>
                <a:gd name="connsiteY211" fmla="*/ 189793 h 824436"/>
                <a:gd name="connsiteX212" fmla="*/ 106913 w 144703"/>
                <a:gd name="connsiteY212" fmla="*/ 185021 h 824436"/>
                <a:gd name="connsiteX213" fmla="*/ 108246 w 144703"/>
                <a:gd name="connsiteY213" fmla="*/ 179564 h 824436"/>
                <a:gd name="connsiteX214" fmla="*/ 110961 w 144703"/>
                <a:gd name="connsiteY214" fmla="*/ 175516 h 824436"/>
                <a:gd name="connsiteX215" fmla="*/ 112304 w 144703"/>
                <a:gd name="connsiteY215" fmla="*/ 170791 h 824436"/>
                <a:gd name="connsiteX216" fmla="*/ 117457 w 144703"/>
                <a:gd name="connsiteY216" fmla="*/ 170591 h 824436"/>
                <a:gd name="connsiteX217" fmla="*/ 120895 w 144703"/>
                <a:gd name="connsiteY217" fmla="*/ 166667 h 824436"/>
                <a:gd name="connsiteX218" fmla="*/ 115952 w 144703"/>
                <a:gd name="connsiteY218" fmla="*/ 158685 h 824436"/>
                <a:gd name="connsiteX219" fmla="*/ 119362 w 144703"/>
                <a:gd name="connsiteY219" fmla="*/ 152884 h 824436"/>
                <a:gd name="connsiteX220" fmla="*/ 117743 w 144703"/>
                <a:gd name="connsiteY220" fmla="*/ 144235 h 824436"/>
                <a:gd name="connsiteX221" fmla="*/ 115933 w 144703"/>
                <a:gd name="connsiteY221" fmla="*/ 139501 h 824436"/>
                <a:gd name="connsiteX222" fmla="*/ 117390 w 144703"/>
                <a:gd name="connsiteY222" fmla="*/ 134234 h 824436"/>
                <a:gd name="connsiteX223" fmla="*/ 118524 w 144703"/>
                <a:gd name="connsiteY223" fmla="*/ 129557 h 824436"/>
                <a:gd name="connsiteX224" fmla="*/ 117609 w 144703"/>
                <a:gd name="connsiteY224" fmla="*/ 124709 h 824436"/>
                <a:gd name="connsiteX225" fmla="*/ 121219 w 144703"/>
                <a:gd name="connsiteY225" fmla="*/ 121004 h 824436"/>
                <a:gd name="connsiteX226" fmla="*/ 126315 w 144703"/>
                <a:gd name="connsiteY226" fmla="*/ 118270 h 824436"/>
                <a:gd name="connsiteX227" fmla="*/ 133935 w 144703"/>
                <a:gd name="connsiteY227" fmla="*/ 114994 h 824436"/>
                <a:gd name="connsiteX228" fmla="*/ 142365 w 144703"/>
                <a:gd name="connsiteY228" fmla="*/ 95086 h 824436"/>
                <a:gd name="connsiteX229" fmla="*/ 133935 w 144703"/>
                <a:gd name="connsiteY229" fmla="*/ 92981 h 824436"/>
                <a:gd name="connsiteX230" fmla="*/ 129001 w 144703"/>
                <a:gd name="connsiteY230" fmla="*/ 92934 h 824436"/>
                <a:gd name="connsiteX231" fmla="*/ 127973 w 144703"/>
                <a:gd name="connsiteY231" fmla="*/ 87847 h 824436"/>
                <a:gd name="connsiteX232" fmla="*/ 126629 w 144703"/>
                <a:gd name="connsiteY232" fmla="*/ 83199 h 824436"/>
                <a:gd name="connsiteX233" fmla="*/ 126144 w 144703"/>
                <a:gd name="connsiteY233" fmla="*/ 78142 h 824436"/>
                <a:gd name="connsiteX234" fmla="*/ 124667 w 144703"/>
                <a:gd name="connsiteY234" fmla="*/ 73084 h 824436"/>
                <a:gd name="connsiteX235" fmla="*/ 122705 w 144703"/>
                <a:gd name="connsiteY235" fmla="*/ 64768 h 824436"/>
                <a:gd name="connsiteX236" fmla="*/ 118848 w 144703"/>
                <a:gd name="connsiteY236" fmla="*/ 58244 h 824436"/>
                <a:gd name="connsiteX237" fmla="*/ 117371 w 144703"/>
                <a:gd name="connsiteY237" fmla="*/ 53548 h 824436"/>
                <a:gd name="connsiteX238" fmla="*/ 113447 w 144703"/>
                <a:gd name="connsiteY238" fmla="*/ 49795 h 824436"/>
                <a:gd name="connsiteX239" fmla="*/ 114180 w 144703"/>
                <a:gd name="connsiteY239" fmla="*/ 44823 h 824436"/>
                <a:gd name="connsiteX240" fmla="*/ 117038 w 144703"/>
                <a:gd name="connsiteY240" fmla="*/ 40413 h 824436"/>
                <a:gd name="connsiteX241" fmla="*/ 115761 w 144703"/>
                <a:gd name="connsiteY241" fmla="*/ 35441 h 824436"/>
                <a:gd name="connsiteX242" fmla="*/ 118971 w 144703"/>
                <a:gd name="connsiteY242" fmla="*/ 31498 h 824436"/>
                <a:gd name="connsiteX243" fmla="*/ 112342 w 144703"/>
                <a:gd name="connsiteY243" fmla="*/ 25668 h 824436"/>
                <a:gd name="connsiteX244" fmla="*/ 109494 w 144703"/>
                <a:gd name="connsiteY244" fmla="*/ 19639 h 824436"/>
                <a:gd name="connsiteX245" fmla="*/ 108341 w 144703"/>
                <a:gd name="connsiteY245" fmla="*/ 14191 h 824436"/>
                <a:gd name="connsiteX246" fmla="*/ 106722 w 144703"/>
                <a:gd name="connsiteY246" fmla="*/ 9600 h 824436"/>
                <a:gd name="connsiteX247" fmla="*/ 104027 w 144703"/>
                <a:gd name="connsiteY247" fmla="*/ 4799 h 824436"/>
                <a:gd name="connsiteX248" fmla="*/ 101388 w 144703"/>
                <a:gd name="connsiteY248" fmla="*/ -97 h 824436"/>
                <a:gd name="connsiteX249" fmla="*/ 95959 w 144703"/>
                <a:gd name="connsiteY249" fmla="*/ 617 h 824436"/>
                <a:gd name="connsiteX250" fmla="*/ 96721 w 144703"/>
                <a:gd name="connsiteY250" fmla="*/ 5856 h 824436"/>
                <a:gd name="connsiteX251" fmla="*/ 94140 w 144703"/>
                <a:gd name="connsiteY251" fmla="*/ 10304 h 824436"/>
                <a:gd name="connsiteX252" fmla="*/ 89320 w 144703"/>
                <a:gd name="connsiteY252" fmla="*/ 12381 h 824436"/>
                <a:gd name="connsiteX253" fmla="*/ 87005 w 144703"/>
                <a:gd name="connsiteY253" fmla="*/ 19982 h 824436"/>
                <a:gd name="connsiteX254" fmla="*/ 87424 w 144703"/>
                <a:gd name="connsiteY254" fmla="*/ 24916 h 824436"/>
                <a:gd name="connsiteX255" fmla="*/ 89244 w 144703"/>
                <a:gd name="connsiteY255" fmla="*/ 33345 h 824436"/>
                <a:gd name="connsiteX256" fmla="*/ 89901 w 144703"/>
                <a:gd name="connsiteY256" fmla="*/ 38774 h 824436"/>
                <a:gd name="connsiteX257" fmla="*/ 90073 w 144703"/>
                <a:gd name="connsiteY257" fmla="*/ 44642 h 824436"/>
                <a:gd name="connsiteX258" fmla="*/ 89815 w 144703"/>
                <a:gd name="connsiteY258" fmla="*/ 50519 h 824436"/>
                <a:gd name="connsiteX259" fmla="*/ 89520 w 144703"/>
                <a:gd name="connsiteY259" fmla="*/ 55824 h 824436"/>
                <a:gd name="connsiteX260" fmla="*/ 90654 w 144703"/>
                <a:gd name="connsiteY260" fmla="*/ 62015 h 824436"/>
                <a:gd name="connsiteX261" fmla="*/ 91654 w 144703"/>
                <a:gd name="connsiteY261" fmla="*/ 67140 h 824436"/>
                <a:gd name="connsiteX262" fmla="*/ 89949 w 144703"/>
                <a:gd name="connsiteY262" fmla="*/ 72941 h 824436"/>
                <a:gd name="connsiteX263" fmla="*/ 88844 w 144703"/>
                <a:gd name="connsiteY263" fmla="*/ 80284 h 824436"/>
                <a:gd name="connsiteX264" fmla="*/ 88177 w 144703"/>
                <a:gd name="connsiteY264" fmla="*/ 85418 h 824436"/>
                <a:gd name="connsiteX265" fmla="*/ 87758 w 144703"/>
                <a:gd name="connsiteY265" fmla="*/ 90581 h 824436"/>
                <a:gd name="connsiteX266" fmla="*/ 86901 w 144703"/>
                <a:gd name="connsiteY266" fmla="*/ 95458 h 824436"/>
                <a:gd name="connsiteX267" fmla="*/ 82776 w 144703"/>
                <a:gd name="connsiteY267" fmla="*/ 98982 h 824436"/>
                <a:gd name="connsiteX268" fmla="*/ 82405 w 144703"/>
                <a:gd name="connsiteY268" fmla="*/ 104221 h 824436"/>
                <a:gd name="connsiteX269" fmla="*/ 85186 w 144703"/>
                <a:gd name="connsiteY269" fmla="*/ 108583 h 824436"/>
                <a:gd name="connsiteX270" fmla="*/ 84243 w 144703"/>
                <a:gd name="connsiteY270" fmla="*/ 116375 h 824436"/>
                <a:gd name="connsiteX271" fmla="*/ 83015 w 144703"/>
                <a:gd name="connsiteY271" fmla="*/ 123100 h 824436"/>
                <a:gd name="connsiteX272" fmla="*/ 83853 w 144703"/>
                <a:gd name="connsiteY272" fmla="*/ 129710 h 824436"/>
                <a:gd name="connsiteX273" fmla="*/ 85367 w 144703"/>
                <a:gd name="connsiteY273" fmla="*/ 134796 h 824436"/>
                <a:gd name="connsiteX274" fmla="*/ 83814 w 144703"/>
                <a:gd name="connsiteY274" fmla="*/ 140073 h 824436"/>
                <a:gd name="connsiteX275" fmla="*/ 81271 w 144703"/>
                <a:gd name="connsiteY275" fmla="*/ 144902 h 824436"/>
                <a:gd name="connsiteX276" fmla="*/ 82233 w 144703"/>
                <a:gd name="connsiteY276" fmla="*/ 149674 h 824436"/>
                <a:gd name="connsiteX277" fmla="*/ 81424 w 144703"/>
                <a:gd name="connsiteY277" fmla="*/ 154970 h 824436"/>
                <a:gd name="connsiteX278" fmla="*/ 81262 w 144703"/>
                <a:gd name="connsiteY278" fmla="*/ 159761 h 824436"/>
                <a:gd name="connsiteX279" fmla="*/ 78804 w 144703"/>
                <a:gd name="connsiteY279" fmla="*/ 165819 h 824436"/>
                <a:gd name="connsiteX280" fmla="*/ 77747 w 144703"/>
                <a:gd name="connsiteY280" fmla="*/ 170743 h 824436"/>
                <a:gd name="connsiteX281" fmla="*/ 77938 w 144703"/>
                <a:gd name="connsiteY281" fmla="*/ 177116 h 824436"/>
                <a:gd name="connsiteX282" fmla="*/ 75347 w 144703"/>
                <a:gd name="connsiteY282" fmla="*/ 181697 h 824436"/>
                <a:gd name="connsiteX283" fmla="*/ 73632 w 144703"/>
                <a:gd name="connsiteY283" fmla="*/ 186383 h 824436"/>
                <a:gd name="connsiteX284" fmla="*/ 72775 w 144703"/>
                <a:gd name="connsiteY284" fmla="*/ 192403 h 824436"/>
                <a:gd name="connsiteX285" fmla="*/ 70984 w 144703"/>
                <a:gd name="connsiteY285" fmla="*/ 197623 h 824436"/>
                <a:gd name="connsiteX286" fmla="*/ 67889 w 144703"/>
                <a:gd name="connsiteY286" fmla="*/ 202948 h 824436"/>
                <a:gd name="connsiteX287" fmla="*/ 67831 w 144703"/>
                <a:gd name="connsiteY287" fmla="*/ 208091 h 824436"/>
                <a:gd name="connsiteX288" fmla="*/ 70632 w 144703"/>
                <a:gd name="connsiteY288" fmla="*/ 212111 h 824436"/>
                <a:gd name="connsiteX289" fmla="*/ 71299 w 144703"/>
                <a:gd name="connsiteY289" fmla="*/ 217292 h 824436"/>
                <a:gd name="connsiteX290" fmla="*/ 71518 w 144703"/>
                <a:gd name="connsiteY290" fmla="*/ 222493 h 824436"/>
                <a:gd name="connsiteX291" fmla="*/ 69842 w 144703"/>
                <a:gd name="connsiteY291" fmla="*/ 227484 h 824436"/>
                <a:gd name="connsiteX292" fmla="*/ 65250 w 144703"/>
                <a:gd name="connsiteY292" fmla="*/ 229751 h 824436"/>
                <a:gd name="connsiteX293" fmla="*/ 64279 w 144703"/>
                <a:gd name="connsiteY293" fmla="*/ 235761 h 824436"/>
                <a:gd name="connsiteX294" fmla="*/ 65317 w 144703"/>
                <a:gd name="connsiteY294" fmla="*/ 243276 h 824436"/>
                <a:gd name="connsiteX295" fmla="*/ 65507 w 144703"/>
                <a:gd name="connsiteY295" fmla="*/ 249592 h 824436"/>
                <a:gd name="connsiteX296" fmla="*/ 66450 w 144703"/>
                <a:gd name="connsiteY296" fmla="*/ 255135 h 824436"/>
                <a:gd name="connsiteX297" fmla="*/ 66832 w 144703"/>
                <a:gd name="connsiteY297" fmla="*/ 260288 h 824436"/>
                <a:gd name="connsiteX298" fmla="*/ 67089 w 144703"/>
                <a:gd name="connsiteY298" fmla="*/ 266603 h 824436"/>
                <a:gd name="connsiteX299" fmla="*/ 68689 w 144703"/>
                <a:gd name="connsiteY299" fmla="*/ 272994 h 824436"/>
                <a:gd name="connsiteX300" fmla="*/ 67974 w 144703"/>
                <a:gd name="connsiteY300" fmla="*/ 278147 h 824436"/>
                <a:gd name="connsiteX301" fmla="*/ 66860 w 144703"/>
                <a:gd name="connsiteY301" fmla="*/ 283005 h 824436"/>
                <a:gd name="connsiteX302" fmla="*/ 64555 w 144703"/>
                <a:gd name="connsiteY302" fmla="*/ 287568 h 824436"/>
                <a:gd name="connsiteX303" fmla="*/ 66050 w 144703"/>
                <a:gd name="connsiteY303" fmla="*/ 293187 h 824436"/>
                <a:gd name="connsiteX304" fmla="*/ 64155 w 144703"/>
                <a:gd name="connsiteY304" fmla="*/ 297578 h 824436"/>
                <a:gd name="connsiteX305" fmla="*/ 61545 w 144703"/>
                <a:gd name="connsiteY305" fmla="*/ 301808 h 824436"/>
                <a:gd name="connsiteX306" fmla="*/ 59916 w 144703"/>
                <a:gd name="connsiteY306" fmla="*/ 309513 h 824436"/>
                <a:gd name="connsiteX307" fmla="*/ 58821 w 144703"/>
                <a:gd name="connsiteY307" fmla="*/ 314476 h 824436"/>
                <a:gd name="connsiteX308" fmla="*/ 57154 w 144703"/>
                <a:gd name="connsiteY308" fmla="*/ 319000 h 824436"/>
                <a:gd name="connsiteX309" fmla="*/ 56078 w 144703"/>
                <a:gd name="connsiteY309" fmla="*/ 324972 h 824436"/>
                <a:gd name="connsiteX310" fmla="*/ 52849 w 144703"/>
                <a:gd name="connsiteY310" fmla="*/ 328897 h 824436"/>
                <a:gd name="connsiteX311" fmla="*/ 49372 w 144703"/>
                <a:gd name="connsiteY311" fmla="*/ 333821 h 824436"/>
                <a:gd name="connsiteX312" fmla="*/ 49972 w 144703"/>
                <a:gd name="connsiteY312" fmla="*/ 339126 h 824436"/>
                <a:gd name="connsiteX313" fmla="*/ 46524 w 144703"/>
                <a:gd name="connsiteY313" fmla="*/ 342432 h 824436"/>
                <a:gd name="connsiteX314" fmla="*/ 46143 w 144703"/>
                <a:gd name="connsiteY314" fmla="*/ 348566 h 824436"/>
                <a:gd name="connsiteX315" fmla="*/ 44505 w 144703"/>
                <a:gd name="connsiteY315" fmla="*/ 353109 h 824436"/>
                <a:gd name="connsiteX316" fmla="*/ 43105 w 144703"/>
                <a:gd name="connsiteY316" fmla="*/ 357986 h 824436"/>
                <a:gd name="connsiteX317" fmla="*/ 40285 w 144703"/>
                <a:gd name="connsiteY317" fmla="*/ 362339 h 824436"/>
                <a:gd name="connsiteX318" fmla="*/ 39695 w 144703"/>
                <a:gd name="connsiteY318" fmla="*/ 367101 h 824436"/>
                <a:gd name="connsiteX319" fmla="*/ 34237 w 144703"/>
                <a:gd name="connsiteY319" fmla="*/ 367835 h 824436"/>
                <a:gd name="connsiteX320" fmla="*/ 33189 w 144703"/>
                <a:gd name="connsiteY320" fmla="*/ 373064 h 824436"/>
                <a:gd name="connsiteX321" fmla="*/ 32380 w 144703"/>
                <a:gd name="connsiteY321" fmla="*/ 378922 h 824436"/>
                <a:gd name="connsiteX322" fmla="*/ 34818 w 144703"/>
                <a:gd name="connsiteY322" fmla="*/ 383703 h 824436"/>
                <a:gd name="connsiteX323" fmla="*/ 35123 w 144703"/>
                <a:gd name="connsiteY323" fmla="*/ 389371 h 824436"/>
                <a:gd name="connsiteX324" fmla="*/ 34647 w 144703"/>
                <a:gd name="connsiteY324" fmla="*/ 396858 h 824436"/>
                <a:gd name="connsiteX325" fmla="*/ 37647 w 144703"/>
                <a:gd name="connsiteY325" fmla="*/ 405144 h 824436"/>
                <a:gd name="connsiteX326" fmla="*/ 39323 w 144703"/>
                <a:gd name="connsiteY326" fmla="*/ 411745 h 824436"/>
                <a:gd name="connsiteX327" fmla="*/ 38742 w 144703"/>
                <a:gd name="connsiteY327" fmla="*/ 417031 h 824436"/>
                <a:gd name="connsiteX328" fmla="*/ 36504 w 144703"/>
                <a:gd name="connsiteY328" fmla="*/ 422432 h 824436"/>
                <a:gd name="connsiteX329" fmla="*/ 33180 w 144703"/>
                <a:gd name="connsiteY329" fmla="*/ 425975 h 824436"/>
                <a:gd name="connsiteX330" fmla="*/ 30979 w 144703"/>
                <a:gd name="connsiteY330" fmla="*/ 431233 h 824436"/>
                <a:gd name="connsiteX331" fmla="*/ 30627 w 144703"/>
                <a:gd name="connsiteY331" fmla="*/ 436491 h 824436"/>
                <a:gd name="connsiteX332" fmla="*/ 29551 w 144703"/>
                <a:gd name="connsiteY332" fmla="*/ 441301 h 824436"/>
                <a:gd name="connsiteX333" fmla="*/ 28455 w 144703"/>
                <a:gd name="connsiteY333" fmla="*/ 446169 h 824436"/>
                <a:gd name="connsiteX334" fmla="*/ 27627 w 144703"/>
                <a:gd name="connsiteY334" fmla="*/ 451055 h 824436"/>
                <a:gd name="connsiteX335" fmla="*/ 29189 w 144703"/>
                <a:gd name="connsiteY335" fmla="*/ 455779 h 824436"/>
                <a:gd name="connsiteX336" fmla="*/ 30017 w 144703"/>
                <a:gd name="connsiteY336" fmla="*/ 461037 h 824436"/>
                <a:gd name="connsiteX337" fmla="*/ 34894 w 144703"/>
                <a:gd name="connsiteY337" fmla="*/ 460094 h 824436"/>
                <a:gd name="connsiteX338" fmla="*/ 30732 w 144703"/>
                <a:gd name="connsiteY338" fmla="*/ 465037 h 824436"/>
                <a:gd name="connsiteX339" fmla="*/ 36104 w 144703"/>
                <a:gd name="connsiteY339" fmla="*/ 465952 h 824436"/>
                <a:gd name="connsiteX340" fmla="*/ 40904 w 144703"/>
                <a:gd name="connsiteY340" fmla="*/ 465199 h 824436"/>
                <a:gd name="connsiteX341" fmla="*/ 42257 w 144703"/>
                <a:gd name="connsiteY341" fmla="*/ 460132 h 824436"/>
                <a:gd name="connsiteX342" fmla="*/ 47305 w 144703"/>
                <a:gd name="connsiteY342" fmla="*/ 460799 h 824436"/>
                <a:gd name="connsiteX343" fmla="*/ 52373 w 144703"/>
                <a:gd name="connsiteY343" fmla="*/ 463533 h 824436"/>
                <a:gd name="connsiteX344" fmla="*/ 54125 w 144703"/>
                <a:gd name="connsiteY344" fmla="*/ 458599 h 824436"/>
                <a:gd name="connsiteX345" fmla="*/ 52972 w 144703"/>
                <a:gd name="connsiteY345" fmla="*/ 464104 h 824436"/>
                <a:gd name="connsiteX346" fmla="*/ 47915 w 144703"/>
                <a:gd name="connsiteY346" fmla="*/ 466038 h 824436"/>
                <a:gd name="connsiteX347" fmla="*/ 48115 w 144703"/>
                <a:gd name="connsiteY347" fmla="*/ 471419 h 824436"/>
                <a:gd name="connsiteX348" fmla="*/ 52039 w 144703"/>
                <a:gd name="connsiteY348" fmla="*/ 474362 h 824436"/>
                <a:gd name="connsiteX349" fmla="*/ 52658 w 144703"/>
                <a:gd name="connsiteY349" fmla="*/ 479182 h 824436"/>
                <a:gd name="connsiteX350" fmla="*/ 49887 w 144703"/>
                <a:gd name="connsiteY350" fmla="*/ 474934 h 824436"/>
                <a:gd name="connsiteX351" fmla="*/ 45696 w 144703"/>
                <a:gd name="connsiteY351" fmla="*/ 477401 h 824436"/>
                <a:gd name="connsiteX352" fmla="*/ 49239 w 144703"/>
                <a:gd name="connsiteY352" fmla="*/ 482363 h 824436"/>
                <a:gd name="connsiteX353" fmla="*/ 46219 w 144703"/>
                <a:gd name="connsiteY353" fmla="*/ 486669 h 824436"/>
                <a:gd name="connsiteX354" fmla="*/ 47648 w 144703"/>
                <a:gd name="connsiteY354" fmla="*/ 491212 h 824436"/>
                <a:gd name="connsiteX355" fmla="*/ 44419 w 144703"/>
                <a:gd name="connsiteY355" fmla="*/ 496270 h 824436"/>
                <a:gd name="connsiteX356" fmla="*/ 42048 w 144703"/>
                <a:gd name="connsiteY356" fmla="*/ 500413 h 824436"/>
                <a:gd name="connsiteX357" fmla="*/ 42981 w 144703"/>
                <a:gd name="connsiteY357" fmla="*/ 506671 h 824436"/>
                <a:gd name="connsiteX358" fmla="*/ 45648 w 144703"/>
                <a:gd name="connsiteY358" fmla="*/ 510691 h 824436"/>
                <a:gd name="connsiteX359" fmla="*/ 41514 w 144703"/>
                <a:gd name="connsiteY359" fmla="*/ 514415 h 824436"/>
                <a:gd name="connsiteX360" fmla="*/ 39809 w 144703"/>
                <a:gd name="connsiteY360" fmla="*/ 519520 h 824436"/>
                <a:gd name="connsiteX361" fmla="*/ 44495 w 144703"/>
                <a:gd name="connsiteY361" fmla="*/ 523368 h 824436"/>
                <a:gd name="connsiteX362" fmla="*/ 47734 w 144703"/>
                <a:gd name="connsiteY362" fmla="*/ 527112 h 824436"/>
                <a:gd name="connsiteX363" fmla="*/ 48210 w 144703"/>
                <a:gd name="connsiteY363" fmla="*/ 532998 h 824436"/>
                <a:gd name="connsiteX364" fmla="*/ 44152 w 144703"/>
                <a:gd name="connsiteY364" fmla="*/ 536046 h 824436"/>
                <a:gd name="connsiteX365" fmla="*/ 39361 w 144703"/>
                <a:gd name="connsiteY365" fmla="*/ 538285 h 824436"/>
                <a:gd name="connsiteX366" fmla="*/ 37952 w 144703"/>
                <a:gd name="connsiteY366" fmla="*/ 543133 h 824436"/>
                <a:gd name="connsiteX367" fmla="*/ 41257 w 144703"/>
                <a:gd name="connsiteY367" fmla="*/ 546724 h 824436"/>
                <a:gd name="connsiteX368" fmla="*/ 46343 w 144703"/>
                <a:gd name="connsiteY368" fmla="*/ 548200 h 824436"/>
                <a:gd name="connsiteX369" fmla="*/ 41400 w 144703"/>
                <a:gd name="connsiteY369" fmla="*/ 548572 h 824436"/>
                <a:gd name="connsiteX370" fmla="*/ 36523 w 144703"/>
                <a:gd name="connsiteY370" fmla="*/ 550734 h 824436"/>
                <a:gd name="connsiteX371" fmla="*/ 33666 w 144703"/>
                <a:gd name="connsiteY371" fmla="*/ 557259 h 824436"/>
                <a:gd name="connsiteX372" fmla="*/ 37999 w 144703"/>
                <a:gd name="connsiteY372" fmla="*/ 553811 h 824436"/>
                <a:gd name="connsiteX373" fmla="*/ 34723 w 144703"/>
                <a:gd name="connsiteY373" fmla="*/ 557849 h 824436"/>
                <a:gd name="connsiteX374" fmla="*/ 32818 w 144703"/>
                <a:gd name="connsiteY374" fmla="*/ 562697 h 824436"/>
                <a:gd name="connsiteX375" fmla="*/ 32808 w 144703"/>
                <a:gd name="connsiteY375" fmla="*/ 567850 h 824436"/>
                <a:gd name="connsiteX376" fmla="*/ 36313 w 144703"/>
                <a:gd name="connsiteY376" fmla="*/ 563079 h 824436"/>
                <a:gd name="connsiteX377" fmla="*/ 33770 w 144703"/>
                <a:gd name="connsiteY377" fmla="*/ 569279 h 824436"/>
                <a:gd name="connsiteX378" fmla="*/ 30665 w 144703"/>
                <a:gd name="connsiteY378" fmla="*/ 574003 h 824436"/>
                <a:gd name="connsiteX379" fmla="*/ 27122 w 144703"/>
                <a:gd name="connsiteY379" fmla="*/ 577328 h 824436"/>
                <a:gd name="connsiteX380" fmla="*/ 29674 w 144703"/>
                <a:gd name="connsiteY380" fmla="*/ 572451 h 824436"/>
                <a:gd name="connsiteX381" fmla="*/ 30332 w 144703"/>
                <a:gd name="connsiteY381" fmla="*/ 567698 h 824436"/>
                <a:gd name="connsiteX382" fmla="*/ 24236 w 144703"/>
                <a:gd name="connsiteY382" fmla="*/ 568231 h 824436"/>
                <a:gd name="connsiteX383" fmla="*/ 19121 w 144703"/>
                <a:gd name="connsiteY383" fmla="*/ 567527 h 824436"/>
                <a:gd name="connsiteX384" fmla="*/ 23883 w 144703"/>
                <a:gd name="connsiteY384" fmla="*/ 568070 h 824436"/>
                <a:gd name="connsiteX385" fmla="*/ 27446 w 144703"/>
                <a:gd name="connsiteY385" fmla="*/ 564640 h 824436"/>
                <a:gd name="connsiteX386" fmla="*/ 21388 w 144703"/>
                <a:gd name="connsiteY386" fmla="*/ 566260 h 824436"/>
                <a:gd name="connsiteX387" fmla="*/ 25645 w 144703"/>
                <a:gd name="connsiteY387" fmla="*/ 563935 h 824436"/>
                <a:gd name="connsiteX388" fmla="*/ 22302 w 144703"/>
                <a:gd name="connsiteY388" fmla="*/ 560487 h 824436"/>
                <a:gd name="connsiteX389" fmla="*/ 17444 w 144703"/>
                <a:gd name="connsiteY389" fmla="*/ 558897 h 824436"/>
                <a:gd name="connsiteX390" fmla="*/ 11853 w 144703"/>
                <a:gd name="connsiteY390" fmla="*/ 560097 h 824436"/>
                <a:gd name="connsiteX391" fmla="*/ 9205 w 144703"/>
                <a:gd name="connsiteY391" fmla="*/ 565117 h 824436"/>
                <a:gd name="connsiteX392" fmla="*/ 13806 w 144703"/>
                <a:gd name="connsiteY392" fmla="*/ 563555 h 824436"/>
                <a:gd name="connsiteX393" fmla="*/ 11244 w 144703"/>
                <a:gd name="connsiteY393" fmla="*/ 568136 h 824436"/>
                <a:gd name="connsiteX394" fmla="*/ 7281 w 144703"/>
                <a:gd name="connsiteY394" fmla="*/ 571222 h 824436"/>
                <a:gd name="connsiteX395" fmla="*/ 3633 w 144703"/>
                <a:gd name="connsiteY395" fmla="*/ 574594 h 824436"/>
                <a:gd name="connsiteX396" fmla="*/ 80 w 144703"/>
                <a:gd name="connsiteY396" fmla="*/ 578194 h 824436"/>
                <a:gd name="connsiteX397" fmla="*/ 385 w 144703"/>
                <a:gd name="connsiteY397" fmla="*/ 583976 h 824436"/>
                <a:gd name="connsiteX398" fmla="*/ 5433 w 144703"/>
                <a:gd name="connsiteY398" fmla="*/ 584424 h 824436"/>
                <a:gd name="connsiteX399" fmla="*/ 2052 w 144703"/>
                <a:gd name="connsiteY399" fmla="*/ 579823 h 824436"/>
                <a:gd name="connsiteX400" fmla="*/ 6729 w 144703"/>
                <a:gd name="connsiteY400" fmla="*/ 577985 h 824436"/>
                <a:gd name="connsiteX401" fmla="*/ 10701 w 144703"/>
                <a:gd name="connsiteY401" fmla="*/ 574651 h 824436"/>
                <a:gd name="connsiteX402" fmla="*/ 10405 w 144703"/>
                <a:gd name="connsiteY402" fmla="*/ 580071 h 824436"/>
                <a:gd name="connsiteX403" fmla="*/ 15854 w 144703"/>
                <a:gd name="connsiteY403" fmla="*/ 583090 h 824436"/>
                <a:gd name="connsiteX404" fmla="*/ 21664 w 144703"/>
                <a:gd name="connsiteY404" fmla="*/ 581109 h 824436"/>
                <a:gd name="connsiteX405" fmla="*/ 25407 w 144703"/>
                <a:gd name="connsiteY405" fmla="*/ 586396 h 824436"/>
                <a:gd name="connsiteX406" fmla="*/ 26331 w 144703"/>
                <a:gd name="connsiteY406" fmla="*/ 591406 h 824436"/>
                <a:gd name="connsiteX407" fmla="*/ 23245 w 144703"/>
                <a:gd name="connsiteY407" fmla="*/ 595320 h 824436"/>
                <a:gd name="connsiteX408" fmla="*/ 18359 w 144703"/>
                <a:gd name="connsiteY408" fmla="*/ 596835 h 824436"/>
                <a:gd name="connsiteX409" fmla="*/ 23055 w 144703"/>
                <a:gd name="connsiteY409" fmla="*/ 598502 h 824436"/>
                <a:gd name="connsiteX410" fmla="*/ 28131 w 144703"/>
                <a:gd name="connsiteY410" fmla="*/ 598768 h 824436"/>
                <a:gd name="connsiteX411" fmla="*/ 24083 w 144703"/>
                <a:gd name="connsiteY411" fmla="*/ 601302 h 824436"/>
                <a:gd name="connsiteX412" fmla="*/ 18292 w 144703"/>
                <a:gd name="connsiteY412" fmla="*/ 603445 h 824436"/>
                <a:gd name="connsiteX413" fmla="*/ 24007 w 144703"/>
                <a:gd name="connsiteY413" fmla="*/ 605874 h 824436"/>
                <a:gd name="connsiteX414" fmla="*/ 29513 w 144703"/>
                <a:gd name="connsiteY414" fmla="*/ 606341 h 824436"/>
                <a:gd name="connsiteX415" fmla="*/ 32665 w 144703"/>
                <a:gd name="connsiteY415" fmla="*/ 601473 h 824436"/>
                <a:gd name="connsiteX416" fmla="*/ 33999 w 144703"/>
                <a:gd name="connsiteY416" fmla="*/ 606626 h 824436"/>
                <a:gd name="connsiteX417" fmla="*/ 38409 w 144703"/>
                <a:gd name="connsiteY417" fmla="*/ 609618 h 824436"/>
                <a:gd name="connsiteX418" fmla="*/ 33037 w 144703"/>
                <a:gd name="connsiteY418" fmla="*/ 607855 h 824436"/>
                <a:gd name="connsiteX419" fmla="*/ 35551 w 144703"/>
                <a:gd name="connsiteY419" fmla="*/ 614323 h 824436"/>
                <a:gd name="connsiteX420" fmla="*/ 35504 w 144703"/>
                <a:gd name="connsiteY420" fmla="*/ 619390 h 824436"/>
                <a:gd name="connsiteX421" fmla="*/ 33922 w 144703"/>
                <a:gd name="connsiteY421" fmla="*/ 614475 h 824436"/>
                <a:gd name="connsiteX422" fmla="*/ 29598 w 144703"/>
                <a:gd name="connsiteY422" fmla="*/ 612218 h 824436"/>
                <a:gd name="connsiteX423" fmla="*/ 24093 w 144703"/>
                <a:gd name="connsiteY423" fmla="*/ 610789 h 824436"/>
                <a:gd name="connsiteX424" fmla="*/ 24064 w 144703"/>
                <a:gd name="connsiteY424" fmla="*/ 615961 h 824436"/>
                <a:gd name="connsiteX425" fmla="*/ 21692 w 144703"/>
                <a:gd name="connsiteY425" fmla="*/ 611265 h 824436"/>
                <a:gd name="connsiteX426" fmla="*/ 16530 w 144703"/>
                <a:gd name="connsiteY426" fmla="*/ 610874 h 824436"/>
                <a:gd name="connsiteX427" fmla="*/ 20369 w 144703"/>
                <a:gd name="connsiteY427" fmla="*/ 615895 h 824436"/>
                <a:gd name="connsiteX428" fmla="*/ 25760 w 144703"/>
                <a:gd name="connsiteY428" fmla="*/ 618695 h 824436"/>
                <a:gd name="connsiteX429" fmla="*/ 26674 w 144703"/>
                <a:gd name="connsiteY429" fmla="*/ 623953 h 824436"/>
                <a:gd name="connsiteX430" fmla="*/ 20502 w 144703"/>
                <a:gd name="connsiteY430" fmla="*/ 625839 h 824436"/>
                <a:gd name="connsiteX431" fmla="*/ 25455 w 144703"/>
                <a:gd name="connsiteY431" fmla="*/ 628639 h 824436"/>
                <a:gd name="connsiteX432" fmla="*/ 19940 w 144703"/>
                <a:gd name="connsiteY432" fmla="*/ 630782 h 824436"/>
                <a:gd name="connsiteX433" fmla="*/ 20549 w 144703"/>
                <a:gd name="connsiteY433" fmla="*/ 635687 h 824436"/>
                <a:gd name="connsiteX434" fmla="*/ 20845 w 144703"/>
                <a:gd name="connsiteY434" fmla="*/ 640583 h 824436"/>
                <a:gd name="connsiteX435" fmla="*/ 19959 w 144703"/>
                <a:gd name="connsiteY435" fmla="*/ 646022 h 824436"/>
                <a:gd name="connsiteX436" fmla="*/ 23483 w 144703"/>
                <a:gd name="connsiteY436" fmla="*/ 650041 h 824436"/>
                <a:gd name="connsiteX437" fmla="*/ 24683 w 144703"/>
                <a:gd name="connsiteY437" fmla="*/ 645136 h 824436"/>
                <a:gd name="connsiteX438" fmla="*/ 29922 w 144703"/>
                <a:gd name="connsiteY438" fmla="*/ 644917 h 824436"/>
                <a:gd name="connsiteX439" fmla="*/ 25226 w 144703"/>
                <a:gd name="connsiteY439" fmla="*/ 646765 h 824436"/>
                <a:gd name="connsiteX440" fmla="*/ 28960 w 144703"/>
                <a:gd name="connsiteY440" fmla="*/ 650108 h 824436"/>
                <a:gd name="connsiteX441" fmla="*/ 32770 w 144703"/>
                <a:gd name="connsiteY441" fmla="*/ 653242 h 824436"/>
                <a:gd name="connsiteX442" fmla="*/ 28189 w 144703"/>
                <a:gd name="connsiteY442" fmla="*/ 650232 h 824436"/>
                <a:gd name="connsiteX443" fmla="*/ 23093 w 144703"/>
                <a:gd name="connsiteY443" fmla="*/ 650823 h 824436"/>
                <a:gd name="connsiteX444" fmla="*/ 21826 w 144703"/>
                <a:gd name="connsiteY444" fmla="*/ 655671 h 824436"/>
                <a:gd name="connsiteX445" fmla="*/ 24940 w 144703"/>
                <a:gd name="connsiteY445" fmla="*/ 660900 h 824436"/>
                <a:gd name="connsiteX446" fmla="*/ 29551 w 144703"/>
                <a:gd name="connsiteY446" fmla="*/ 659528 h 824436"/>
                <a:gd name="connsiteX447" fmla="*/ 26836 w 144703"/>
                <a:gd name="connsiteY447" fmla="*/ 663586 h 824436"/>
                <a:gd name="connsiteX448" fmla="*/ 22845 w 144703"/>
                <a:gd name="connsiteY448" fmla="*/ 660167 h 824436"/>
                <a:gd name="connsiteX449" fmla="*/ 23236 w 144703"/>
                <a:gd name="connsiteY449" fmla="*/ 665234 h 824436"/>
                <a:gd name="connsiteX450" fmla="*/ 26808 w 144703"/>
                <a:gd name="connsiteY450" fmla="*/ 668434 h 824436"/>
                <a:gd name="connsiteX451" fmla="*/ 22340 w 144703"/>
                <a:gd name="connsiteY451" fmla="*/ 666453 h 824436"/>
                <a:gd name="connsiteX452" fmla="*/ 19302 w 144703"/>
                <a:gd name="connsiteY452" fmla="*/ 662081 h 824436"/>
                <a:gd name="connsiteX453" fmla="*/ 15158 w 144703"/>
                <a:gd name="connsiteY453" fmla="*/ 665825 h 824436"/>
                <a:gd name="connsiteX454" fmla="*/ 18873 w 144703"/>
                <a:gd name="connsiteY454" fmla="*/ 670939 h 824436"/>
                <a:gd name="connsiteX455" fmla="*/ 23598 w 144703"/>
                <a:gd name="connsiteY455" fmla="*/ 672806 h 824436"/>
                <a:gd name="connsiteX456" fmla="*/ 28493 w 144703"/>
                <a:gd name="connsiteY456" fmla="*/ 675664 h 824436"/>
                <a:gd name="connsiteX457" fmla="*/ 23712 w 144703"/>
                <a:gd name="connsiteY457" fmla="*/ 674111 h 824436"/>
                <a:gd name="connsiteX458" fmla="*/ 24293 w 144703"/>
                <a:gd name="connsiteY458" fmla="*/ 681312 h 824436"/>
                <a:gd name="connsiteX459" fmla="*/ 29370 w 144703"/>
                <a:gd name="connsiteY459" fmla="*/ 681770 h 824436"/>
                <a:gd name="connsiteX460" fmla="*/ 30456 w 144703"/>
                <a:gd name="connsiteY460" fmla="*/ 674778 h 824436"/>
                <a:gd name="connsiteX461" fmla="*/ 33951 w 144703"/>
                <a:gd name="connsiteY461" fmla="*/ 671454 h 824436"/>
                <a:gd name="connsiteX462" fmla="*/ 30646 w 144703"/>
                <a:gd name="connsiteY462" fmla="*/ 675483 h 824436"/>
                <a:gd name="connsiteX463" fmla="*/ 34189 w 144703"/>
                <a:gd name="connsiteY463" fmla="*/ 678712 h 824436"/>
                <a:gd name="connsiteX464" fmla="*/ 30160 w 144703"/>
                <a:gd name="connsiteY464" fmla="*/ 682836 h 824436"/>
                <a:gd name="connsiteX465" fmla="*/ 25741 w 144703"/>
                <a:gd name="connsiteY465" fmla="*/ 684703 h 824436"/>
                <a:gd name="connsiteX466" fmla="*/ 23007 w 144703"/>
                <a:gd name="connsiteY466" fmla="*/ 689103 h 824436"/>
                <a:gd name="connsiteX467" fmla="*/ 26407 w 144703"/>
                <a:gd name="connsiteY467" fmla="*/ 693075 h 824436"/>
                <a:gd name="connsiteX468" fmla="*/ 30913 w 144703"/>
                <a:gd name="connsiteY468" fmla="*/ 691323 h 824436"/>
                <a:gd name="connsiteX469" fmla="*/ 31265 w 144703"/>
                <a:gd name="connsiteY469" fmla="*/ 697542 h 824436"/>
                <a:gd name="connsiteX470" fmla="*/ 32894 w 144703"/>
                <a:gd name="connsiteY470" fmla="*/ 703353 h 824436"/>
                <a:gd name="connsiteX471" fmla="*/ 30179 w 144703"/>
                <a:gd name="connsiteY471" fmla="*/ 699391 h 824436"/>
                <a:gd name="connsiteX472" fmla="*/ 27769 w 144703"/>
                <a:gd name="connsiteY472" fmla="*/ 704191 h 824436"/>
                <a:gd name="connsiteX473" fmla="*/ 31313 w 144703"/>
                <a:gd name="connsiteY473" fmla="*/ 708696 h 824436"/>
                <a:gd name="connsiteX474" fmla="*/ 35104 w 144703"/>
                <a:gd name="connsiteY474" fmla="*/ 711954 h 824436"/>
                <a:gd name="connsiteX475" fmla="*/ 36447 w 144703"/>
                <a:gd name="connsiteY475" fmla="*/ 717641 h 824436"/>
                <a:gd name="connsiteX476" fmla="*/ 37714 w 144703"/>
                <a:gd name="connsiteY476" fmla="*/ 711145 h 824436"/>
                <a:gd name="connsiteX477" fmla="*/ 37047 w 144703"/>
                <a:gd name="connsiteY477" fmla="*/ 706172 h 824436"/>
                <a:gd name="connsiteX478" fmla="*/ 38199 w 144703"/>
                <a:gd name="connsiteY478" fmla="*/ 712011 h 824436"/>
                <a:gd name="connsiteX479" fmla="*/ 39123 w 144703"/>
                <a:gd name="connsiteY479" fmla="*/ 716850 h 824436"/>
                <a:gd name="connsiteX480" fmla="*/ 41438 w 144703"/>
                <a:gd name="connsiteY480" fmla="*/ 712078 h 824436"/>
                <a:gd name="connsiteX481" fmla="*/ 42162 w 144703"/>
                <a:gd name="connsiteY481" fmla="*/ 706763 h 824436"/>
                <a:gd name="connsiteX482" fmla="*/ 38171 w 144703"/>
                <a:gd name="connsiteY482" fmla="*/ 703829 h 824436"/>
                <a:gd name="connsiteX483" fmla="*/ 42886 w 144703"/>
                <a:gd name="connsiteY483" fmla="*/ 706734 h 824436"/>
                <a:gd name="connsiteX484" fmla="*/ 47162 w 144703"/>
                <a:gd name="connsiteY484" fmla="*/ 709039 h 824436"/>
                <a:gd name="connsiteX485" fmla="*/ 47181 w 144703"/>
                <a:gd name="connsiteY485" fmla="*/ 703686 h 824436"/>
                <a:gd name="connsiteX486" fmla="*/ 42981 w 144703"/>
                <a:gd name="connsiteY486" fmla="*/ 701143 h 824436"/>
                <a:gd name="connsiteX487" fmla="*/ 47867 w 144703"/>
                <a:gd name="connsiteY487" fmla="*/ 702867 h 824436"/>
                <a:gd name="connsiteX488" fmla="*/ 51001 w 144703"/>
                <a:gd name="connsiteY488" fmla="*/ 707010 h 824436"/>
                <a:gd name="connsiteX489" fmla="*/ 51830 w 144703"/>
                <a:gd name="connsiteY489" fmla="*/ 712154 h 824436"/>
                <a:gd name="connsiteX490" fmla="*/ 50868 w 144703"/>
                <a:gd name="connsiteY490" fmla="*/ 719260 h 824436"/>
                <a:gd name="connsiteX491" fmla="*/ 50420 w 144703"/>
                <a:gd name="connsiteY491" fmla="*/ 724555 h 824436"/>
                <a:gd name="connsiteX492" fmla="*/ 43352 w 144703"/>
                <a:gd name="connsiteY492" fmla="*/ 727842 h 824436"/>
                <a:gd name="connsiteX493" fmla="*/ 47600 w 144703"/>
                <a:gd name="connsiteY493" fmla="*/ 723746 h 824436"/>
                <a:gd name="connsiteX494" fmla="*/ 50810 w 144703"/>
                <a:gd name="connsiteY494" fmla="*/ 720155 h 824436"/>
                <a:gd name="connsiteX495" fmla="*/ 47391 w 144703"/>
                <a:gd name="connsiteY495" fmla="*/ 715840 h 824436"/>
                <a:gd name="connsiteX496" fmla="*/ 43476 w 144703"/>
                <a:gd name="connsiteY496" fmla="*/ 719050 h 824436"/>
                <a:gd name="connsiteX497" fmla="*/ 36952 w 144703"/>
                <a:gd name="connsiteY497" fmla="*/ 720203 h 824436"/>
                <a:gd name="connsiteX498" fmla="*/ 32084 w 144703"/>
                <a:gd name="connsiteY498" fmla="*/ 716031 h 824436"/>
                <a:gd name="connsiteX499" fmla="*/ 33246 w 144703"/>
                <a:gd name="connsiteY499" fmla="*/ 721174 h 824436"/>
                <a:gd name="connsiteX500" fmla="*/ 32218 w 144703"/>
                <a:gd name="connsiteY500" fmla="*/ 725841 h 824436"/>
                <a:gd name="connsiteX501" fmla="*/ 31884 w 144703"/>
                <a:gd name="connsiteY501" fmla="*/ 731071 h 824436"/>
                <a:gd name="connsiteX502" fmla="*/ 37171 w 144703"/>
                <a:gd name="connsiteY502" fmla="*/ 731814 h 824436"/>
                <a:gd name="connsiteX503" fmla="*/ 39428 w 144703"/>
                <a:gd name="connsiteY503" fmla="*/ 736214 h 824436"/>
                <a:gd name="connsiteX504" fmla="*/ 34123 w 144703"/>
                <a:gd name="connsiteY504" fmla="*/ 735785 h 824436"/>
                <a:gd name="connsiteX505" fmla="*/ 37514 w 144703"/>
                <a:gd name="connsiteY505" fmla="*/ 739233 h 824436"/>
                <a:gd name="connsiteX506" fmla="*/ 39933 w 144703"/>
                <a:gd name="connsiteY506" fmla="*/ 744387 h 824436"/>
                <a:gd name="connsiteX507" fmla="*/ 43972 w 144703"/>
                <a:gd name="connsiteY507" fmla="*/ 741462 h 824436"/>
                <a:gd name="connsiteX508" fmla="*/ 44257 w 144703"/>
                <a:gd name="connsiteY508" fmla="*/ 736319 h 824436"/>
                <a:gd name="connsiteX509" fmla="*/ 48391 w 144703"/>
                <a:gd name="connsiteY509" fmla="*/ 732690 h 824436"/>
                <a:gd name="connsiteX510" fmla="*/ 43238 w 144703"/>
                <a:gd name="connsiteY510" fmla="*/ 734842 h 824436"/>
                <a:gd name="connsiteX511" fmla="*/ 45457 w 144703"/>
                <a:gd name="connsiteY511" fmla="*/ 730508 h 824436"/>
                <a:gd name="connsiteX512" fmla="*/ 51096 w 144703"/>
                <a:gd name="connsiteY512" fmla="*/ 728880 h 824436"/>
                <a:gd name="connsiteX513" fmla="*/ 55935 w 144703"/>
                <a:gd name="connsiteY513" fmla="*/ 728604 h 824436"/>
                <a:gd name="connsiteX514" fmla="*/ 63393 w 144703"/>
                <a:gd name="connsiteY514" fmla="*/ 729585 h 824436"/>
                <a:gd name="connsiteX515" fmla="*/ 67831 w 144703"/>
                <a:gd name="connsiteY515" fmla="*/ 731375 h 824436"/>
                <a:gd name="connsiteX516" fmla="*/ 69937 w 144703"/>
                <a:gd name="connsiteY516" fmla="*/ 736014 h 824436"/>
                <a:gd name="connsiteX517" fmla="*/ 74109 w 144703"/>
                <a:gd name="connsiteY517" fmla="*/ 738957 h 824436"/>
                <a:gd name="connsiteX518" fmla="*/ 70441 w 144703"/>
                <a:gd name="connsiteY518" fmla="*/ 743996 h 824436"/>
                <a:gd name="connsiteX519" fmla="*/ 66155 w 144703"/>
                <a:gd name="connsiteY519" fmla="*/ 746168 h 824436"/>
                <a:gd name="connsiteX520" fmla="*/ 63660 w 144703"/>
                <a:gd name="connsiteY520" fmla="*/ 751673 h 824436"/>
                <a:gd name="connsiteX521" fmla="*/ 59421 w 144703"/>
                <a:gd name="connsiteY521" fmla="*/ 757064 h 824436"/>
                <a:gd name="connsiteX522" fmla="*/ 63374 w 144703"/>
                <a:gd name="connsiteY522" fmla="*/ 753483 h 824436"/>
                <a:gd name="connsiteX523" fmla="*/ 61907 w 144703"/>
                <a:gd name="connsiteY523" fmla="*/ 747816 h 824436"/>
                <a:gd name="connsiteX524" fmla="*/ 59211 w 144703"/>
                <a:gd name="connsiteY524" fmla="*/ 751797 h 824436"/>
                <a:gd name="connsiteX525" fmla="*/ 54763 w 144703"/>
                <a:gd name="connsiteY525" fmla="*/ 748302 h 824436"/>
                <a:gd name="connsiteX526" fmla="*/ 51601 w 144703"/>
                <a:gd name="connsiteY526" fmla="*/ 752293 h 824436"/>
                <a:gd name="connsiteX527" fmla="*/ 54382 w 144703"/>
                <a:gd name="connsiteY527" fmla="*/ 756903 h 824436"/>
                <a:gd name="connsiteX528" fmla="*/ 59088 w 144703"/>
                <a:gd name="connsiteY528" fmla="*/ 760932 h 824436"/>
                <a:gd name="connsiteX529" fmla="*/ 64183 w 144703"/>
                <a:gd name="connsiteY529" fmla="*/ 763398 h 824436"/>
                <a:gd name="connsiteX530" fmla="*/ 69184 w 144703"/>
                <a:gd name="connsiteY530" fmla="*/ 764999 h 824436"/>
                <a:gd name="connsiteX531" fmla="*/ 2233 w 144703"/>
                <a:gd name="connsiteY531" fmla="*/ 628201 h 824436"/>
                <a:gd name="connsiteX532" fmla="*/ 5786 w 144703"/>
                <a:gd name="connsiteY532" fmla="*/ 624057 h 824436"/>
                <a:gd name="connsiteX533" fmla="*/ 1519 w 144703"/>
                <a:gd name="connsiteY533" fmla="*/ 621781 h 824436"/>
                <a:gd name="connsiteX534" fmla="*/ 2604 w 144703"/>
                <a:gd name="connsiteY534" fmla="*/ 626610 h 824436"/>
                <a:gd name="connsiteX535" fmla="*/ 13749 w 144703"/>
                <a:gd name="connsiteY535" fmla="*/ 611113 h 824436"/>
                <a:gd name="connsiteX536" fmla="*/ 12977 w 144703"/>
                <a:gd name="connsiteY536" fmla="*/ 606217 h 824436"/>
                <a:gd name="connsiteX537" fmla="*/ 12463 w 144703"/>
                <a:gd name="connsiteY537" fmla="*/ 610961 h 824436"/>
                <a:gd name="connsiteX538" fmla="*/ 12730 w 144703"/>
                <a:gd name="connsiteY538" fmla="*/ 615171 h 824436"/>
                <a:gd name="connsiteX539" fmla="*/ 11158 w 144703"/>
                <a:gd name="connsiteY539" fmla="*/ 610665 h 824436"/>
                <a:gd name="connsiteX540" fmla="*/ 6414 w 144703"/>
                <a:gd name="connsiteY540" fmla="*/ 611370 h 824436"/>
                <a:gd name="connsiteX541" fmla="*/ 12730 w 144703"/>
                <a:gd name="connsiteY541" fmla="*/ 615171 h 824436"/>
                <a:gd name="connsiteX542" fmla="*/ 18845 w 144703"/>
                <a:gd name="connsiteY542" fmla="*/ 619771 h 824436"/>
                <a:gd name="connsiteX543" fmla="*/ 18178 w 144703"/>
                <a:gd name="connsiteY543" fmla="*/ 614066 h 824436"/>
                <a:gd name="connsiteX544" fmla="*/ 18845 w 144703"/>
                <a:gd name="connsiteY544" fmla="*/ 619771 h 824436"/>
                <a:gd name="connsiteX545" fmla="*/ 10358 w 144703"/>
                <a:gd name="connsiteY545" fmla="*/ 622381 h 824436"/>
                <a:gd name="connsiteX546" fmla="*/ 13691 w 144703"/>
                <a:gd name="connsiteY546" fmla="*/ 618837 h 824436"/>
                <a:gd name="connsiteX547" fmla="*/ 10263 w 144703"/>
                <a:gd name="connsiteY547" fmla="*/ 613313 h 824436"/>
                <a:gd name="connsiteX548" fmla="*/ 8262 w 144703"/>
                <a:gd name="connsiteY548" fmla="*/ 617800 h 824436"/>
                <a:gd name="connsiteX549" fmla="*/ 10358 w 144703"/>
                <a:gd name="connsiteY549" fmla="*/ 622381 h 824436"/>
                <a:gd name="connsiteX550" fmla="*/ 1252 w 144703"/>
                <a:gd name="connsiteY550" fmla="*/ 630449 h 824436"/>
                <a:gd name="connsiteX551" fmla="*/ 5852 w 144703"/>
                <a:gd name="connsiteY551" fmla="*/ 626248 h 824436"/>
                <a:gd name="connsiteX552" fmla="*/ 614 w 144703"/>
                <a:gd name="connsiteY552" fmla="*/ 627562 h 824436"/>
                <a:gd name="connsiteX553" fmla="*/ 6062 w 144703"/>
                <a:gd name="connsiteY553" fmla="*/ 637840 h 824436"/>
                <a:gd name="connsiteX554" fmla="*/ 6205 w 144703"/>
                <a:gd name="connsiteY554" fmla="*/ 632287 h 824436"/>
                <a:gd name="connsiteX555" fmla="*/ 966 w 144703"/>
                <a:gd name="connsiteY555" fmla="*/ 631001 h 824436"/>
                <a:gd name="connsiteX556" fmla="*/ 1738 w 144703"/>
                <a:gd name="connsiteY556" fmla="*/ 636135 h 824436"/>
                <a:gd name="connsiteX557" fmla="*/ 6833 w 144703"/>
                <a:gd name="connsiteY557" fmla="*/ 628334 h 824436"/>
                <a:gd name="connsiteX558" fmla="*/ 9491 w 144703"/>
                <a:gd name="connsiteY558" fmla="*/ 623143 h 824436"/>
                <a:gd name="connsiteX559" fmla="*/ 6538 w 144703"/>
                <a:gd name="connsiteY559" fmla="*/ 616304 h 824436"/>
                <a:gd name="connsiteX560" fmla="*/ 5157 w 144703"/>
                <a:gd name="connsiteY560" fmla="*/ 611570 h 824436"/>
                <a:gd name="connsiteX561" fmla="*/ 1661 w 144703"/>
                <a:gd name="connsiteY561" fmla="*/ 615666 h 824436"/>
                <a:gd name="connsiteX562" fmla="*/ 1681 w 144703"/>
                <a:gd name="connsiteY562" fmla="*/ 620638 h 824436"/>
                <a:gd name="connsiteX563" fmla="*/ 6319 w 144703"/>
                <a:gd name="connsiteY563" fmla="*/ 625096 h 824436"/>
                <a:gd name="connsiteX564" fmla="*/ 9081 w 144703"/>
                <a:gd name="connsiteY564" fmla="*/ 631849 h 824436"/>
                <a:gd name="connsiteX565" fmla="*/ 10015 w 144703"/>
                <a:gd name="connsiteY565" fmla="*/ 626724 h 824436"/>
                <a:gd name="connsiteX566" fmla="*/ 6310 w 144703"/>
                <a:gd name="connsiteY566" fmla="*/ 630239 h 824436"/>
                <a:gd name="connsiteX567" fmla="*/ 7662 w 144703"/>
                <a:gd name="connsiteY567" fmla="*/ 636049 h 824436"/>
                <a:gd name="connsiteX568" fmla="*/ 6072 w 144703"/>
                <a:gd name="connsiteY568" fmla="*/ 630325 h 824436"/>
                <a:gd name="connsiteX569" fmla="*/ 6995 w 144703"/>
                <a:gd name="connsiteY569" fmla="*/ 635583 h 824436"/>
                <a:gd name="connsiteX570" fmla="*/ 22121 w 144703"/>
                <a:gd name="connsiteY570" fmla="*/ 610351 h 824436"/>
                <a:gd name="connsiteX571" fmla="*/ 27103 w 144703"/>
                <a:gd name="connsiteY571" fmla="*/ 609846 h 824436"/>
                <a:gd name="connsiteX572" fmla="*/ 22521 w 144703"/>
                <a:gd name="connsiteY572" fmla="*/ 605798 h 824436"/>
                <a:gd name="connsiteX573" fmla="*/ 22731 w 144703"/>
                <a:gd name="connsiteY573" fmla="*/ 622895 h 824436"/>
                <a:gd name="connsiteX574" fmla="*/ 21559 w 144703"/>
                <a:gd name="connsiteY574" fmla="*/ 618009 h 824436"/>
                <a:gd name="connsiteX575" fmla="*/ 22731 w 144703"/>
                <a:gd name="connsiteY575" fmla="*/ 622895 h 824436"/>
                <a:gd name="connsiteX576" fmla="*/ 17416 w 144703"/>
                <a:gd name="connsiteY576" fmla="*/ 628458 h 824436"/>
                <a:gd name="connsiteX577" fmla="*/ 17235 w 144703"/>
                <a:gd name="connsiteY577" fmla="*/ 622610 h 824436"/>
                <a:gd name="connsiteX578" fmla="*/ 16330 w 144703"/>
                <a:gd name="connsiteY578" fmla="*/ 617114 h 824436"/>
                <a:gd name="connsiteX579" fmla="*/ 14825 w 144703"/>
                <a:gd name="connsiteY579" fmla="*/ 621714 h 824436"/>
                <a:gd name="connsiteX580" fmla="*/ 10710 w 144703"/>
                <a:gd name="connsiteY580" fmla="*/ 625724 h 824436"/>
                <a:gd name="connsiteX581" fmla="*/ 15835 w 144703"/>
                <a:gd name="connsiteY581" fmla="*/ 627629 h 824436"/>
                <a:gd name="connsiteX582" fmla="*/ 15987 w 144703"/>
                <a:gd name="connsiteY582" fmla="*/ 663167 h 824436"/>
                <a:gd name="connsiteX583" fmla="*/ 19254 w 144703"/>
                <a:gd name="connsiteY583" fmla="*/ 659442 h 824436"/>
                <a:gd name="connsiteX584" fmla="*/ 19968 w 144703"/>
                <a:gd name="connsiteY584" fmla="*/ 653385 h 824436"/>
                <a:gd name="connsiteX585" fmla="*/ 17740 w 144703"/>
                <a:gd name="connsiteY585" fmla="*/ 648613 h 824436"/>
                <a:gd name="connsiteX586" fmla="*/ 19997 w 144703"/>
                <a:gd name="connsiteY586" fmla="*/ 644041 h 824436"/>
                <a:gd name="connsiteX587" fmla="*/ 19730 w 144703"/>
                <a:gd name="connsiteY587" fmla="*/ 638593 h 824436"/>
                <a:gd name="connsiteX588" fmla="*/ 18835 w 144703"/>
                <a:gd name="connsiteY588" fmla="*/ 633278 h 824436"/>
                <a:gd name="connsiteX589" fmla="*/ 18454 w 144703"/>
                <a:gd name="connsiteY589" fmla="*/ 628496 h 824436"/>
                <a:gd name="connsiteX590" fmla="*/ 15997 w 144703"/>
                <a:gd name="connsiteY590" fmla="*/ 632706 h 824436"/>
                <a:gd name="connsiteX591" fmla="*/ 15120 w 144703"/>
                <a:gd name="connsiteY591" fmla="*/ 627477 h 824436"/>
                <a:gd name="connsiteX592" fmla="*/ 10386 w 144703"/>
                <a:gd name="connsiteY592" fmla="*/ 630058 h 824436"/>
                <a:gd name="connsiteX593" fmla="*/ 10872 w 144703"/>
                <a:gd name="connsiteY593" fmla="*/ 634925 h 824436"/>
                <a:gd name="connsiteX594" fmla="*/ 13025 w 144703"/>
                <a:gd name="connsiteY594" fmla="*/ 640145 h 824436"/>
                <a:gd name="connsiteX595" fmla="*/ 12225 w 144703"/>
                <a:gd name="connsiteY595" fmla="*/ 645355 h 824436"/>
                <a:gd name="connsiteX596" fmla="*/ 8748 w 144703"/>
                <a:gd name="connsiteY596" fmla="*/ 640469 h 824436"/>
                <a:gd name="connsiteX597" fmla="*/ 6014 w 144703"/>
                <a:gd name="connsiteY597" fmla="*/ 645593 h 824436"/>
                <a:gd name="connsiteX598" fmla="*/ 5614 w 144703"/>
                <a:gd name="connsiteY598" fmla="*/ 650660 h 824436"/>
                <a:gd name="connsiteX599" fmla="*/ 7824 w 144703"/>
                <a:gd name="connsiteY599" fmla="*/ 657947 h 824436"/>
                <a:gd name="connsiteX600" fmla="*/ 11148 w 144703"/>
                <a:gd name="connsiteY600" fmla="*/ 652032 h 824436"/>
                <a:gd name="connsiteX601" fmla="*/ 10815 w 144703"/>
                <a:gd name="connsiteY601" fmla="*/ 647203 h 824436"/>
                <a:gd name="connsiteX602" fmla="*/ 15425 w 144703"/>
                <a:gd name="connsiteY602" fmla="*/ 645326 h 824436"/>
                <a:gd name="connsiteX603" fmla="*/ 12072 w 144703"/>
                <a:gd name="connsiteY603" fmla="*/ 649489 h 824436"/>
                <a:gd name="connsiteX604" fmla="*/ 12701 w 144703"/>
                <a:gd name="connsiteY604" fmla="*/ 654633 h 824436"/>
                <a:gd name="connsiteX605" fmla="*/ 11339 w 144703"/>
                <a:gd name="connsiteY605" fmla="*/ 660033 h 824436"/>
                <a:gd name="connsiteX606" fmla="*/ 15263 w 144703"/>
                <a:gd name="connsiteY606" fmla="*/ 662929 h 824436"/>
                <a:gd name="connsiteX607" fmla="*/ 2185 w 144703"/>
                <a:gd name="connsiteY607" fmla="*/ 642384 h 824436"/>
                <a:gd name="connsiteX608" fmla="*/ 5967 w 144703"/>
                <a:gd name="connsiteY608" fmla="*/ 638050 h 824436"/>
                <a:gd name="connsiteX609" fmla="*/ 852 w 144703"/>
                <a:gd name="connsiteY609" fmla="*/ 640107 h 824436"/>
                <a:gd name="connsiteX610" fmla="*/ 12072 w 144703"/>
                <a:gd name="connsiteY610" fmla="*/ 643431 h 824436"/>
                <a:gd name="connsiteX611" fmla="*/ 12796 w 144703"/>
                <a:gd name="connsiteY611" fmla="*/ 638126 h 824436"/>
                <a:gd name="connsiteX612" fmla="*/ 8653 w 144703"/>
                <a:gd name="connsiteY612" fmla="*/ 635735 h 824436"/>
                <a:gd name="connsiteX613" fmla="*/ 9891 w 144703"/>
                <a:gd name="connsiteY613" fmla="*/ 640717 h 824436"/>
                <a:gd name="connsiteX614" fmla="*/ 7329 w 144703"/>
                <a:gd name="connsiteY614" fmla="*/ 658985 h 824436"/>
                <a:gd name="connsiteX615" fmla="*/ 4690 w 144703"/>
                <a:gd name="connsiteY615" fmla="*/ 651603 h 824436"/>
                <a:gd name="connsiteX616" fmla="*/ -158 w 144703"/>
                <a:gd name="connsiteY616" fmla="*/ 652375 h 824436"/>
                <a:gd name="connsiteX617" fmla="*/ -110 w 144703"/>
                <a:gd name="connsiteY617" fmla="*/ 657652 h 824436"/>
                <a:gd name="connsiteX618" fmla="*/ 4033 w 144703"/>
                <a:gd name="connsiteY618" fmla="*/ 653871 h 824436"/>
                <a:gd name="connsiteX619" fmla="*/ 5081 w 144703"/>
                <a:gd name="connsiteY619" fmla="*/ 658652 h 824436"/>
                <a:gd name="connsiteX620" fmla="*/ 6033 w 144703"/>
                <a:gd name="connsiteY620" fmla="*/ 673349 h 824436"/>
                <a:gd name="connsiteX621" fmla="*/ 11044 w 144703"/>
                <a:gd name="connsiteY621" fmla="*/ 668054 h 824436"/>
                <a:gd name="connsiteX622" fmla="*/ 10501 w 144703"/>
                <a:gd name="connsiteY622" fmla="*/ 663310 h 824436"/>
                <a:gd name="connsiteX623" fmla="*/ 5462 w 144703"/>
                <a:gd name="connsiteY623" fmla="*/ 663472 h 824436"/>
                <a:gd name="connsiteX624" fmla="*/ 6548 w 144703"/>
                <a:gd name="connsiteY624" fmla="*/ 668577 h 824436"/>
                <a:gd name="connsiteX625" fmla="*/ 2185 w 144703"/>
                <a:gd name="connsiteY625" fmla="*/ 671082 h 824436"/>
                <a:gd name="connsiteX626" fmla="*/ 6729 w 144703"/>
                <a:gd name="connsiteY626" fmla="*/ 669530 h 824436"/>
                <a:gd name="connsiteX627" fmla="*/ 13996 w 144703"/>
                <a:gd name="connsiteY627" fmla="*/ 674987 h 824436"/>
                <a:gd name="connsiteX628" fmla="*/ 17330 w 144703"/>
                <a:gd name="connsiteY628" fmla="*/ 671463 h 824436"/>
                <a:gd name="connsiteX629" fmla="*/ 13396 w 144703"/>
                <a:gd name="connsiteY629" fmla="*/ 674235 h 824436"/>
                <a:gd name="connsiteX630" fmla="*/ 19902 w 144703"/>
                <a:gd name="connsiteY630" fmla="*/ 652223 h 824436"/>
                <a:gd name="connsiteX631" fmla="*/ 20092 w 144703"/>
                <a:gd name="connsiteY631" fmla="*/ 646603 h 824436"/>
                <a:gd name="connsiteX632" fmla="*/ 19521 w 144703"/>
                <a:gd name="connsiteY632" fmla="*/ 651680 h 824436"/>
                <a:gd name="connsiteX633" fmla="*/ 4595 w 144703"/>
                <a:gd name="connsiteY633" fmla="*/ 682626 h 824436"/>
                <a:gd name="connsiteX634" fmla="*/ 6043 w 144703"/>
                <a:gd name="connsiteY634" fmla="*/ 677855 h 824436"/>
                <a:gd name="connsiteX635" fmla="*/ 3262 w 144703"/>
                <a:gd name="connsiteY635" fmla="*/ 673625 h 824436"/>
                <a:gd name="connsiteX636" fmla="*/ 2776 w 144703"/>
                <a:gd name="connsiteY636" fmla="*/ 678550 h 824436"/>
                <a:gd name="connsiteX637" fmla="*/ 10215 w 144703"/>
                <a:gd name="connsiteY637" fmla="*/ 683265 h 824436"/>
                <a:gd name="connsiteX638" fmla="*/ 10291 w 144703"/>
                <a:gd name="connsiteY638" fmla="*/ 678340 h 824436"/>
                <a:gd name="connsiteX639" fmla="*/ 10215 w 144703"/>
                <a:gd name="connsiteY639" fmla="*/ 683265 h 824436"/>
                <a:gd name="connsiteX640" fmla="*/ 14996 w 144703"/>
                <a:gd name="connsiteY640" fmla="*/ 685160 h 824436"/>
                <a:gd name="connsiteX641" fmla="*/ 14253 w 144703"/>
                <a:gd name="connsiteY641" fmla="*/ 680417 h 824436"/>
                <a:gd name="connsiteX642" fmla="*/ 11301 w 144703"/>
                <a:gd name="connsiteY642" fmla="*/ 684255 h 824436"/>
                <a:gd name="connsiteX643" fmla="*/ 4548 w 144703"/>
                <a:gd name="connsiteY643" fmla="*/ 704429 h 824436"/>
                <a:gd name="connsiteX644" fmla="*/ 7376 w 144703"/>
                <a:gd name="connsiteY644" fmla="*/ 698533 h 824436"/>
                <a:gd name="connsiteX645" fmla="*/ 4338 w 144703"/>
                <a:gd name="connsiteY645" fmla="*/ 702410 h 824436"/>
                <a:gd name="connsiteX646" fmla="*/ 9929 w 144703"/>
                <a:gd name="connsiteY646" fmla="*/ 700467 h 824436"/>
                <a:gd name="connsiteX647" fmla="*/ 15063 w 144703"/>
                <a:gd name="connsiteY647" fmla="*/ 696114 h 824436"/>
                <a:gd name="connsiteX648" fmla="*/ 10253 w 144703"/>
                <a:gd name="connsiteY648" fmla="*/ 696542 h 824436"/>
                <a:gd name="connsiteX649" fmla="*/ 8919 w 144703"/>
                <a:gd name="connsiteY649" fmla="*/ 712192 h 824436"/>
                <a:gd name="connsiteX650" fmla="*/ 10586 w 144703"/>
                <a:gd name="connsiteY650" fmla="*/ 707601 h 824436"/>
                <a:gd name="connsiteX651" fmla="*/ 8148 w 144703"/>
                <a:gd name="connsiteY651" fmla="*/ 711954 h 824436"/>
                <a:gd name="connsiteX652" fmla="*/ 9738 w 144703"/>
                <a:gd name="connsiteY652" fmla="*/ 717926 h 824436"/>
                <a:gd name="connsiteX653" fmla="*/ 14015 w 144703"/>
                <a:gd name="connsiteY653" fmla="*/ 709535 h 824436"/>
                <a:gd name="connsiteX654" fmla="*/ 12987 w 144703"/>
                <a:gd name="connsiteY654" fmla="*/ 704420 h 824436"/>
                <a:gd name="connsiteX655" fmla="*/ 12587 w 144703"/>
                <a:gd name="connsiteY655" fmla="*/ 709439 h 824436"/>
                <a:gd name="connsiteX656" fmla="*/ 10072 w 144703"/>
                <a:gd name="connsiteY656" fmla="*/ 713583 h 824436"/>
                <a:gd name="connsiteX657" fmla="*/ 12387 w 144703"/>
                <a:gd name="connsiteY657" fmla="*/ 718698 h 824436"/>
                <a:gd name="connsiteX658" fmla="*/ 15949 w 144703"/>
                <a:gd name="connsiteY658" fmla="*/ 713964 h 824436"/>
                <a:gd name="connsiteX659" fmla="*/ 11701 w 144703"/>
                <a:gd name="connsiteY659" fmla="*/ 718107 h 824436"/>
                <a:gd name="connsiteX660" fmla="*/ 14939 w 144703"/>
                <a:gd name="connsiteY660" fmla="*/ 690799 h 824436"/>
                <a:gd name="connsiteX661" fmla="*/ 18854 w 144703"/>
                <a:gd name="connsiteY661" fmla="*/ 687532 h 824436"/>
                <a:gd name="connsiteX662" fmla="*/ 19064 w 144703"/>
                <a:gd name="connsiteY662" fmla="*/ 682683 h 824436"/>
                <a:gd name="connsiteX663" fmla="*/ 15606 w 144703"/>
                <a:gd name="connsiteY663" fmla="*/ 686065 h 824436"/>
                <a:gd name="connsiteX664" fmla="*/ 11015 w 144703"/>
                <a:gd name="connsiteY664" fmla="*/ 684503 h 824436"/>
                <a:gd name="connsiteX665" fmla="*/ 12349 w 144703"/>
                <a:gd name="connsiteY665" fmla="*/ 689409 h 824436"/>
                <a:gd name="connsiteX666" fmla="*/ 22655 w 144703"/>
                <a:gd name="connsiteY666" fmla="*/ 683760 h 824436"/>
                <a:gd name="connsiteX667" fmla="*/ 21045 w 144703"/>
                <a:gd name="connsiteY667" fmla="*/ 679045 h 824436"/>
                <a:gd name="connsiteX668" fmla="*/ 20549 w 144703"/>
                <a:gd name="connsiteY668" fmla="*/ 673597 h 824436"/>
                <a:gd name="connsiteX669" fmla="*/ 14987 w 144703"/>
                <a:gd name="connsiteY669" fmla="*/ 674311 h 824436"/>
                <a:gd name="connsiteX670" fmla="*/ 20569 w 144703"/>
                <a:gd name="connsiteY670" fmla="*/ 675597 h 824436"/>
                <a:gd name="connsiteX671" fmla="*/ 16454 w 144703"/>
                <a:gd name="connsiteY671" fmla="*/ 678435 h 824436"/>
                <a:gd name="connsiteX672" fmla="*/ 20826 w 144703"/>
                <a:gd name="connsiteY672" fmla="*/ 683665 h 824436"/>
                <a:gd name="connsiteX673" fmla="*/ 22340 w 144703"/>
                <a:gd name="connsiteY673" fmla="*/ 694371 h 824436"/>
                <a:gd name="connsiteX674" fmla="*/ 22435 w 144703"/>
                <a:gd name="connsiteY674" fmla="*/ 688084 h 824436"/>
                <a:gd name="connsiteX675" fmla="*/ 22340 w 144703"/>
                <a:gd name="connsiteY675" fmla="*/ 694371 h 824436"/>
                <a:gd name="connsiteX676" fmla="*/ 19711 w 144703"/>
                <a:gd name="connsiteY676" fmla="*/ 693285 h 824436"/>
                <a:gd name="connsiteX677" fmla="*/ 18111 w 144703"/>
                <a:gd name="connsiteY677" fmla="*/ 688732 h 824436"/>
                <a:gd name="connsiteX678" fmla="*/ 19711 w 144703"/>
                <a:gd name="connsiteY678" fmla="*/ 693285 h 824436"/>
                <a:gd name="connsiteX679" fmla="*/ 24655 w 144703"/>
                <a:gd name="connsiteY679" fmla="*/ 699676 h 824436"/>
                <a:gd name="connsiteX680" fmla="*/ 22864 w 144703"/>
                <a:gd name="connsiteY680" fmla="*/ 695247 h 824436"/>
                <a:gd name="connsiteX681" fmla="*/ 24655 w 144703"/>
                <a:gd name="connsiteY681" fmla="*/ 699676 h 824436"/>
                <a:gd name="connsiteX682" fmla="*/ 26065 w 144703"/>
                <a:gd name="connsiteY682" fmla="*/ 709363 h 824436"/>
                <a:gd name="connsiteX683" fmla="*/ 26169 w 144703"/>
                <a:gd name="connsiteY683" fmla="*/ 704534 h 824436"/>
                <a:gd name="connsiteX684" fmla="*/ 26065 w 144703"/>
                <a:gd name="connsiteY684" fmla="*/ 709363 h 824436"/>
                <a:gd name="connsiteX685" fmla="*/ 14711 w 144703"/>
                <a:gd name="connsiteY685" fmla="*/ 717364 h 824436"/>
                <a:gd name="connsiteX686" fmla="*/ 18921 w 144703"/>
                <a:gd name="connsiteY686" fmla="*/ 713897 h 824436"/>
                <a:gd name="connsiteX687" fmla="*/ 14711 w 144703"/>
                <a:gd name="connsiteY687" fmla="*/ 717364 h 824436"/>
                <a:gd name="connsiteX688" fmla="*/ 32341 w 144703"/>
                <a:gd name="connsiteY688" fmla="*/ 720288 h 824436"/>
                <a:gd name="connsiteX689" fmla="*/ 29531 w 144703"/>
                <a:gd name="connsiteY689" fmla="*/ 714878 h 824436"/>
                <a:gd name="connsiteX690" fmla="*/ 24960 w 144703"/>
                <a:gd name="connsiteY690" fmla="*/ 710878 h 824436"/>
                <a:gd name="connsiteX691" fmla="*/ 18054 w 144703"/>
                <a:gd name="connsiteY691" fmla="*/ 706382 h 824436"/>
                <a:gd name="connsiteX692" fmla="*/ 20302 w 144703"/>
                <a:gd name="connsiteY692" fmla="*/ 711240 h 824436"/>
                <a:gd name="connsiteX693" fmla="*/ 24960 w 144703"/>
                <a:gd name="connsiteY693" fmla="*/ 713964 h 824436"/>
                <a:gd name="connsiteX694" fmla="*/ 29275 w 144703"/>
                <a:gd name="connsiteY694" fmla="*/ 718278 h 824436"/>
                <a:gd name="connsiteX695" fmla="*/ 25826 w 144703"/>
                <a:gd name="connsiteY695" fmla="*/ 720450 h 824436"/>
                <a:gd name="connsiteX696" fmla="*/ 21816 w 144703"/>
                <a:gd name="connsiteY696" fmla="*/ 716726 h 824436"/>
                <a:gd name="connsiteX697" fmla="*/ 25826 w 144703"/>
                <a:gd name="connsiteY697" fmla="*/ 720450 h 824436"/>
                <a:gd name="connsiteX698" fmla="*/ 24664 w 144703"/>
                <a:gd name="connsiteY698" fmla="*/ 725641 h 824436"/>
                <a:gd name="connsiteX699" fmla="*/ 26265 w 144703"/>
                <a:gd name="connsiteY699" fmla="*/ 721089 h 824436"/>
                <a:gd name="connsiteX700" fmla="*/ 24664 w 144703"/>
                <a:gd name="connsiteY700" fmla="*/ 725641 h 824436"/>
                <a:gd name="connsiteX701" fmla="*/ 31046 w 144703"/>
                <a:gd name="connsiteY701" fmla="*/ 725641 h 824436"/>
                <a:gd name="connsiteX702" fmla="*/ 29275 w 144703"/>
                <a:gd name="connsiteY702" fmla="*/ 720393 h 824436"/>
                <a:gd name="connsiteX703" fmla="*/ 28846 w 144703"/>
                <a:gd name="connsiteY703" fmla="*/ 725156 h 824436"/>
                <a:gd name="connsiteX704" fmla="*/ 28055 w 144703"/>
                <a:gd name="connsiteY704" fmla="*/ 734595 h 824436"/>
                <a:gd name="connsiteX705" fmla="*/ 31332 w 144703"/>
                <a:gd name="connsiteY705" fmla="*/ 730185 h 824436"/>
                <a:gd name="connsiteX706" fmla="*/ 26474 w 144703"/>
                <a:gd name="connsiteY706" fmla="*/ 728642 h 824436"/>
                <a:gd name="connsiteX707" fmla="*/ 27455 w 144703"/>
                <a:gd name="connsiteY707" fmla="*/ 733328 h 824436"/>
                <a:gd name="connsiteX708" fmla="*/ 36113 w 144703"/>
                <a:gd name="connsiteY708" fmla="*/ 740634 h 824436"/>
                <a:gd name="connsiteX709" fmla="*/ 32703 w 144703"/>
                <a:gd name="connsiteY709" fmla="*/ 736938 h 824436"/>
                <a:gd name="connsiteX710" fmla="*/ 36113 w 144703"/>
                <a:gd name="connsiteY710" fmla="*/ 740634 h 824436"/>
                <a:gd name="connsiteX711" fmla="*/ 50334 w 144703"/>
                <a:gd name="connsiteY711" fmla="*/ 756302 h 824436"/>
                <a:gd name="connsiteX712" fmla="*/ 48591 w 144703"/>
                <a:gd name="connsiteY712" fmla="*/ 751111 h 824436"/>
                <a:gd name="connsiteX713" fmla="*/ 52106 w 144703"/>
                <a:gd name="connsiteY713" fmla="*/ 747787 h 824436"/>
                <a:gd name="connsiteX714" fmla="*/ 52982 w 144703"/>
                <a:gd name="connsiteY714" fmla="*/ 742796 h 824436"/>
                <a:gd name="connsiteX715" fmla="*/ 57564 w 144703"/>
                <a:gd name="connsiteY715" fmla="*/ 745425 h 824436"/>
                <a:gd name="connsiteX716" fmla="*/ 61031 w 144703"/>
                <a:gd name="connsiteY716" fmla="*/ 741472 h 824436"/>
                <a:gd name="connsiteX717" fmla="*/ 66174 w 144703"/>
                <a:gd name="connsiteY717" fmla="*/ 738291 h 824436"/>
                <a:gd name="connsiteX718" fmla="*/ 68937 w 144703"/>
                <a:gd name="connsiteY718" fmla="*/ 734233 h 824436"/>
                <a:gd name="connsiteX719" fmla="*/ 61326 w 144703"/>
                <a:gd name="connsiteY719" fmla="*/ 733014 h 824436"/>
                <a:gd name="connsiteX720" fmla="*/ 56144 w 144703"/>
                <a:gd name="connsiteY720" fmla="*/ 733290 h 824436"/>
                <a:gd name="connsiteX721" fmla="*/ 52373 w 144703"/>
                <a:gd name="connsiteY721" fmla="*/ 736481 h 824436"/>
                <a:gd name="connsiteX722" fmla="*/ 48010 w 144703"/>
                <a:gd name="connsiteY722" fmla="*/ 738843 h 824436"/>
                <a:gd name="connsiteX723" fmla="*/ 48039 w 144703"/>
                <a:gd name="connsiteY723" fmla="*/ 733843 h 824436"/>
                <a:gd name="connsiteX724" fmla="*/ 44524 w 144703"/>
                <a:gd name="connsiteY724" fmla="*/ 737138 h 824436"/>
                <a:gd name="connsiteX725" fmla="*/ 44552 w 144703"/>
                <a:gd name="connsiteY725" fmla="*/ 742968 h 824436"/>
                <a:gd name="connsiteX726" fmla="*/ 48639 w 144703"/>
                <a:gd name="connsiteY726" fmla="*/ 745930 h 824436"/>
                <a:gd name="connsiteX727" fmla="*/ 43447 w 144703"/>
                <a:gd name="connsiteY727" fmla="*/ 746606 h 824436"/>
                <a:gd name="connsiteX728" fmla="*/ 38447 w 144703"/>
                <a:gd name="connsiteY728" fmla="*/ 745777 h 824436"/>
                <a:gd name="connsiteX729" fmla="*/ 41895 w 144703"/>
                <a:gd name="connsiteY729" fmla="*/ 749368 h 824436"/>
                <a:gd name="connsiteX730" fmla="*/ 46096 w 144703"/>
                <a:gd name="connsiteY730" fmla="*/ 752264 h 824436"/>
                <a:gd name="connsiteX731" fmla="*/ 50020 w 144703"/>
                <a:gd name="connsiteY731" fmla="*/ 755769 h 824436"/>
                <a:gd name="connsiteX732" fmla="*/ 34799 w 144703"/>
                <a:gd name="connsiteY732" fmla="*/ 758255 h 824436"/>
                <a:gd name="connsiteX733" fmla="*/ 36875 w 144703"/>
                <a:gd name="connsiteY733" fmla="*/ 753045 h 824436"/>
                <a:gd name="connsiteX734" fmla="*/ 32160 w 144703"/>
                <a:gd name="connsiteY734" fmla="*/ 753912 h 824436"/>
                <a:gd name="connsiteX735" fmla="*/ 34799 w 144703"/>
                <a:gd name="connsiteY735" fmla="*/ 758255 h 824436"/>
                <a:gd name="connsiteX736" fmla="*/ 41152 w 144703"/>
                <a:gd name="connsiteY736" fmla="*/ 716574 h 824436"/>
                <a:gd name="connsiteX737" fmla="*/ 44095 w 144703"/>
                <a:gd name="connsiteY737" fmla="*/ 712373 h 824436"/>
                <a:gd name="connsiteX738" fmla="*/ 41152 w 144703"/>
                <a:gd name="connsiteY738" fmla="*/ 716574 h 824436"/>
                <a:gd name="connsiteX739" fmla="*/ 40495 w 144703"/>
                <a:gd name="connsiteY739" fmla="*/ 751921 h 824436"/>
                <a:gd name="connsiteX740" fmla="*/ 37714 w 144703"/>
                <a:gd name="connsiteY740" fmla="*/ 747911 h 824436"/>
                <a:gd name="connsiteX741" fmla="*/ 33656 w 144703"/>
                <a:gd name="connsiteY741" fmla="*/ 744406 h 824436"/>
                <a:gd name="connsiteX742" fmla="*/ 28932 w 144703"/>
                <a:gd name="connsiteY742" fmla="*/ 742225 h 824436"/>
                <a:gd name="connsiteX743" fmla="*/ 24493 w 144703"/>
                <a:gd name="connsiteY743" fmla="*/ 740319 h 824436"/>
                <a:gd name="connsiteX744" fmla="*/ 19616 w 144703"/>
                <a:gd name="connsiteY744" fmla="*/ 739539 h 824436"/>
                <a:gd name="connsiteX745" fmla="*/ 16816 w 144703"/>
                <a:gd name="connsiteY745" fmla="*/ 735166 h 824436"/>
                <a:gd name="connsiteX746" fmla="*/ 17178 w 144703"/>
                <a:gd name="connsiteY746" fmla="*/ 740396 h 824436"/>
                <a:gd name="connsiteX747" fmla="*/ 21445 w 144703"/>
                <a:gd name="connsiteY747" fmla="*/ 743120 h 824436"/>
                <a:gd name="connsiteX748" fmla="*/ 26503 w 144703"/>
                <a:gd name="connsiteY748" fmla="*/ 744863 h 824436"/>
                <a:gd name="connsiteX749" fmla="*/ 31408 w 144703"/>
                <a:gd name="connsiteY749" fmla="*/ 746377 h 824436"/>
                <a:gd name="connsiteX750" fmla="*/ 35056 w 144703"/>
                <a:gd name="connsiteY750" fmla="*/ 750330 h 824436"/>
                <a:gd name="connsiteX751" fmla="*/ 40495 w 144703"/>
                <a:gd name="connsiteY751" fmla="*/ 751921 h 824436"/>
                <a:gd name="connsiteX752" fmla="*/ 45105 w 144703"/>
                <a:gd name="connsiteY752" fmla="*/ 773038 h 824436"/>
                <a:gd name="connsiteX753" fmla="*/ 49467 w 144703"/>
                <a:gd name="connsiteY753" fmla="*/ 770533 h 824436"/>
                <a:gd name="connsiteX754" fmla="*/ 54144 w 144703"/>
                <a:gd name="connsiteY754" fmla="*/ 769523 h 824436"/>
                <a:gd name="connsiteX755" fmla="*/ 52144 w 144703"/>
                <a:gd name="connsiteY755" fmla="*/ 764389 h 824436"/>
                <a:gd name="connsiteX756" fmla="*/ 57049 w 144703"/>
                <a:gd name="connsiteY756" fmla="*/ 763446 h 824436"/>
                <a:gd name="connsiteX757" fmla="*/ 52516 w 144703"/>
                <a:gd name="connsiteY757" fmla="*/ 760569 h 824436"/>
                <a:gd name="connsiteX758" fmla="*/ 48553 w 144703"/>
                <a:gd name="connsiteY758" fmla="*/ 755864 h 824436"/>
                <a:gd name="connsiteX759" fmla="*/ 44152 w 144703"/>
                <a:gd name="connsiteY759" fmla="*/ 752997 h 824436"/>
                <a:gd name="connsiteX760" fmla="*/ 39333 w 144703"/>
                <a:gd name="connsiteY760" fmla="*/ 755093 h 824436"/>
                <a:gd name="connsiteX761" fmla="*/ 43505 w 144703"/>
                <a:gd name="connsiteY761" fmla="*/ 759293 h 824436"/>
                <a:gd name="connsiteX762" fmla="*/ 42133 w 144703"/>
                <a:gd name="connsiteY762" fmla="*/ 763951 h 824436"/>
                <a:gd name="connsiteX763" fmla="*/ 45038 w 144703"/>
                <a:gd name="connsiteY763" fmla="*/ 767990 h 824436"/>
                <a:gd name="connsiteX764" fmla="*/ 41666 w 144703"/>
                <a:gd name="connsiteY764" fmla="*/ 771676 h 824436"/>
                <a:gd name="connsiteX765" fmla="*/ 53049 w 144703"/>
                <a:gd name="connsiteY765" fmla="*/ 777467 h 824436"/>
                <a:gd name="connsiteX766" fmla="*/ 55801 w 144703"/>
                <a:gd name="connsiteY766" fmla="*/ 772676 h 824436"/>
                <a:gd name="connsiteX767" fmla="*/ 51058 w 144703"/>
                <a:gd name="connsiteY767" fmla="*/ 775019 h 824436"/>
                <a:gd name="connsiteX768" fmla="*/ 62688 w 144703"/>
                <a:gd name="connsiteY768" fmla="*/ 778905 h 824436"/>
                <a:gd name="connsiteX769" fmla="*/ 61459 w 144703"/>
                <a:gd name="connsiteY769" fmla="*/ 772419 h 824436"/>
                <a:gd name="connsiteX770" fmla="*/ 64546 w 144703"/>
                <a:gd name="connsiteY770" fmla="*/ 768732 h 824436"/>
                <a:gd name="connsiteX771" fmla="*/ 60831 w 144703"/>
                <a:gd name="connsiteY771" fmla="*/ 764846 h 824436"/>
                <a:gd name="connsiteX772" fmla="*/ 56430 w 144703"/>
                <a:gd name="connsiteY772" fmla="*/ 767332 h 824436"/>
                <a:gd name="connsiteX773" fmla="*/ 56402 w 144703"/>
                <a:gd name="connsiteY773" fmla="*/ 772219 h 824436"/>
                <a:gd name="connsiteX774" fmla="*/ 61574 w 144703"/>
                <a:gd name="connsiteY774" fmla="*/ 775914 h 824436"/>
                <a:gd name="connsiteX775" fmla="*/ 74128 w 144703"/>
                <a:gd name="connsiteY775" fmla="*/ 780572 h 824436"/>
                <a:gd name="connsiteX776" fmla="*/ 76357 w 144703"/>
                <a:gd name="connsiteY776" fmla="*/ 776143 h 824436"/>
                <a:gd name="connsiteX777" fmla="*/ 74804 w 144703"/>
                <a:gd name="connsiteY777" fmla="*/ 770847 h 824436"/>
                <a:gd name="connsiteX778" fmla="*/ 69584 w 144703"/>
                <a:gd name="connsiteY778" fmla="*/ 768371 h 824436"/>
                <a:gd name="connsiteX779" fmla="*/ 66346 w 144703"/>
                <a:gd name="connsiteY779" fmla="*/ 772066 h 824436"/>
                <a:gd name="connsiteX780" fmla="*/ 69975 w 144703"/>
                <a:gd name="connsiteY780" fmla="*/ 776619 h 824436"/>
                <a:gd name="connsiteX781" fmla="*/ 73623 w 144703"/>
                <a:gd name="connsiteY781" fmla="*/ 779696 h 824436"/>
                <a:gd name="connsiteX782" fmla="*/ 84443 w 144703"/>
                <a:gd name="connsiteY782" fmla="*/ 776324 h 824436"/>
                <a:gd name="connsiteX783" fmla="*/ 83481 w 144703"/>
                <a:gd name="connsiteY783" fmla="*/ 771009 h 824436"/>
                <a:gd name="connsiteX784" fmla="*/ 85205 w 144703"/>
                <a:gd name="connsiteY784" fmla="*/ 766294 h 824436"/>
                <a:gd name="connsiteX785" fmla="*/ 84653 w 144703"/>
                <a:gd name="connsiteY785" fmla="*/ 759798 h 824436"/>
                <a:gd name="connsiteX786" fmla="*/ 80814 w 144703"/>
                <a:gd name="connsiteY786" fmla="*/ 762903 h 824436"/>
                <a:gd name="connsiteX787" fmla="*/ 78671 w 144703"/>
                <a:gd name="connsiteY787" fmla="*/ 767465 h 824436"/>
                <a:gd name="connsiteX788" fmla="*/ 79481 w 144703"/>
                <a:gd name="connsiteY788" fmla="*/ 772209 h 824436"/>
                <a:gd name="connsiteX789" fmla="*/ 84443 w 144703"/>
                <a:gd name="connsiteY789" fmla="*/ 776324 h 824436"/>
                <a:gd name="connsiteX790" fmla="*/ 74699 w 144703"/>
                <a:gd name="connsiteY790" fmla="*/ 796574 h 824436"/>
                <a:gd name="connsiteX791" fmla="*/ 70784 w 144703"/>
                <a:gd name="connsiteY791" fmla="*/ 792297 h 824436"/>
                <a:gd name="connsiteX792" fmla="*/ 74118 w 144703"/>
                <a:gd name="connsiteY792" fmla="*/ 796212 h 824436"/>
                <a:gd name="connsiteX793" fmla="*/ 84662 w 144703"/>
                <a:gd name="connsiteY793" fmla="*/ 804156 h 824436"/>
                <a:gd name="connsiteX794" fmla="*/ 87786 w 144703"/>
                <a:gd name="connsiteY794" fmla="*/ 799975 h 824436"/>
                <a:gd name="connsiteX795" fmla="*/ 82748 w 144703"/>
                <a:gd name="connsiteY795" fmla="*/ 799470 h 824436"/>
                <a:gd name="connsiteX796" fmla="*/ 87424 w 144703"/>
                <a:gd name="connsiteY796" fmla="*/ 795603 h 824436"/>
                <a:gd name="connsiteX797" fmla="*/ 82329 w 144703"/>
                <a:gd name="connsiteY797" fmla="*/ 796412 h 824436"/>
                <a:gd name="connsiteX798" fmla="*/ 76090 w 144703"/>
                <a:gd name="connsiteY798" fmla="*/ 796441 h 824436"/>
                <a:gd name="connsiteX799" fmla="*/ 78766 w 144703"/>
                <a:gd name="connsiteY799" fmla="*/ 800508 h 824436"/>
                <a:gd name="connsiteX800" fmla="*/ 83567 w 144703"/>
                <a:gd name="connsiteY800" fmla="*/ 801965 h 824436"/>
                <a:gd name="connsiteX801" fmla="*/ 87501 w 144703"/>
                <a:gd name="connsiteY801" fmla="*/ 777257 h 824436"/>
                <a:gd name="connsiteX802" fmla="*/ 83967 w 144703"/>
                <a:gd name="connsiteY802" fmla="*/ 773247 h 824436"/>
                <a:gd name="connsiteX803" fmla="*/ 87501 w 144703"/>
                <a:gd name="connsiteY803" fmla="*/ 777257 h 824436"/>
                <a:gd name="connsiteX804" fmla="*/ 94502 w 144703"/>
                <a:gd name="connsiteY804" fmla="*/ 799765 h 824436"/>
                <a:gd name="connsiteX805" fmla="*/ 100969 w 144703"/>
                <a:gd name="connsiteY805" fmla="*/ 798736 h 824436"/>
                <a:gd name="connsiteX806" fmla="*/ 106903 w 144703"/>
                <a:gd name="connsiteY806" fmla="*/ 796974 h 824436"/>
                <a:gd name="connsiteX807" fmla="*/ 101598 w 144703"/>
                <a:gd name="connsiteY807" fmla="*/ 795184 h 824436"/>
                <a:gd name="connsiteX808" fmla="*/ 96788 w 144703"/>
                <a:gd name="connsiteY808" fmla="*/ 794260 h 824436"/>
                <a:gd name="connsiteX809" fmla="*/ 93911 w 144703"/>
                <a:gd name="connsiteY809" fmla="*/ 798736 h 824436"/>
                <a:gd name="connsiteX810" fmla="*/ 108608 w 144703"/>
                <a:gd name="connsiteY810" fmla="*/ 796736 h 824436"/>
                <a:gd name="connsiteX811" fmla="*/ 113980 w 144703"/>
                <a:gd name="connsiteY811" fmla="*/ 795184 h 824436"/>
                <a:gd name="connsiteX812" fmla="*/ 115619 w 144703"/>
                <a:gd name="connsiteY812" fmla="*/ 784935 h 824436"/>
                <a:gd name="connsiteX813" fmla="*/ 115599 w 144703"/>
                <a:gd name="connsiteY813" fmla="*/ 780105 h 824436"/>
                <a:gd name="connsiteX814" fmla="*/ 115638 w 144703"/>
                <a:gd name="connsiteY814" fmla="*/ 753483 h 824436"/>
                <a:gd name="connsiteX815" fmla="*/ 115628 w 144703"/>
                <a:gd name="connsiteY815" fmla="*/ 732061 h 824436"/>
                <a:gd name="connsiteX816" fmla="*/ 110094 w 144703"/>
                <a:gd name="connsiteY816" fmla="*/ 731985 h 824436"/>
                <a:gd name="connsiteX817" fmla="*/ 103846 w 144703"/>
                <a:gd name="connsiteY817" fmla="*/ 729623 h 824436"/>
                <a:gd name="connsiteX818" fmla="*/ 99055 w 144703"/>
                <a:gd name="connsiteY818" fmla="*/ 729975 h 824436"/>
                <a:gd name="connsiteX819" fmla="*/ 97607 w 144703"/>
                <a:gd name="connsiteY819" fmla="*/ 734529 h 824436"/>
                <a:gd name="connsiteX820" fmla="*/ 93235 w 144703"/>
                <a:gd name="connsiteY820" fmla="*/ 737271 h 824436"/>
                <a:gd name="connsiteX821" fmla="*/ 86024 w 144703"/>
                <a:gd name="connsiteY821" fmla="*/ 734747 h 824436"/>
                <a:gd name="connsiteX822" fmla="*/ 89701 w 144703"/>
                <a:gd name="connsiteY822" fmla="*/ 738538 h 824436"/>
                <a:gd name="connsiteX823" fmla="*/ 88396 w 144703"/>
                <a:gd name="connsiteY823" fmla="*/ 743129 h 824436"/>
                <a:gd name="connsiteX824" fmla="*/ 84862 w 144703"/>
                <a:gd name="connsiteY824" fmla="*/ 749245 h 824436"/>
                <a:gd name="connsiteX825" fmla="*/ 87967 w 144703"/>
                <a:gd name="connsiteY825" fmla="*/ 753969 h 824436"/>
                <a:gd name="connsiteX826" fmla="*/ 93063 w 144703"/>
                <a:gd name="connsiteY826" fmla="*/ 752464 h 824436"/>
                <a:gd name="connsiteX827" fmla="*/ 99674 w 144703"/>
                <a:gd name="connsiteY827" fmla="*/ 750968 h 824436"/>
                <a:gd name="connsiteX828" fmla="*/ 104036 w 144703"/>
                <a:gd name="connsiteY828" fmla="*/ 754607 h 824436"/>
                <a:gd name="connsiteX829" fmla="*/ 98140 w 144703"/>
                <a:gd name="connsiteY829" fmla="*/ 759236 h 824436"/>
                <a:gd name="connsiteX830" fmla="*/ 93339 w 144703"/>
                <a:gd name="connsiteY830" fmla="*/ 761027 h 824436"/>
                <a:gd name="connsiteX831" fmla="*/ 89701 w 144703"/>
                <a:gd name="connsiteY831" fmla="*/ 764580 h 824436"/>
                <a:gd name="connsiteX832" fmla="*/ 91606 w 144703"/>
                <a:gd name="connsiteY832" fmla="*/ 769894 h 824436"/>
                <a:gd name="connsiteX833" fmla="*/ 95016 w 144703"/>
                <a:gd name="connsiteY833" fmla="*/ 774000 h 824436"/>
                <a:gd name="connsiteX834" fmla="*/ 103789 w 144703"/>
                <a:gd name="connsiteY834" fmla="*/ 778133 h 824436"/>
                <a:gd name="connsiteX835" fmla="*/ 108941 w 144703"/>
                <a:gd name="connsiteY835" fmla="*/ 781258 h 824436"/>
                <a:gd name="connsiteX836" fmla="*/ 105132 w 144703"/>
                <a:gd name="connsiteY836" fmla="*/ 784344 h 824436"/>
                <a:gd name="connsiteX837" fmla="*/ 103569 w 144703"/>
                <a:gd name="connsiteY837" fmla="*/ 788935 h 824436"/>
                <a:gd name="connsiteX838" fmla="*/ 104808 w 144703"/>
                <a:gd name="connsiteY838" fmla="*/ 783963 h 824436"/>
                <a:gd name="connsiteX839" fmla="*/ 102074 w 144703"/>
                <a:gd name="connsiteY839" fmla="*/ 779819 h 824436"/>
                <a:gd name="connsiteX840" fmla="*/ 99540 w 144703"/>
                <a:gd name="connsiteY840" fmla="*/ 784077 h 824436"/>
                <a:gd name="connsiteX841" fmla="*/ 98312 w 144703"/>
                <a:gd name="connsiteY841" fmla="*/ 778819 h 824436"/>
                <a:gd name="connsiteX842" fmla="*/ 97245 w 144703"/>
                <a:gd name="connsiteY842" fmla="*/ 783877 h 824436"/>
                <a:gd name="connsiteX843" fmla="*/ 94016 w 144703"/>
                <a:gd name="connsiteY843" fmla="*/ 779839 h 824436"/>
                <a:gd name="connsiteX844" fmla="*/ 89320 w 144703"/>
                <a:gd name="connsiteY844" fmla="*/ 778105 h 824436"/>
                <a:gd name="connsiteX845" fmla="*/ 82672 w 144703"/>
                <a:gd name="connsiteY845" fmla="*/ 776162 h 824436"/>
                <a:gd name="connsiteX846" fmla="*/ 78871 w 144703"/>
                <a:gd name="connsiteY846" fmla="*/ 773190 h 824436"/>
                <a:gd name="connsiteX847" fmla="*/ 83967 w 144703"/>
                <a:gd name="connsiteY847" fmla="*/ 777820 h 824436"/>
                <a:gd name="connsiteX848" fmla="*/ 89691 w 144703"/>
                <a:gd name="connsiteY848" fmla="*/ 783868 h 824436"/>
                <a:gd name="connsiteX849" fmla="*/ 83367 w 144703"/>
                <a:gd name="connsiteY849" fmla="*/ 780562 h 824436"/>
                <a:gd name="connsiteX850" fmla="*/ 82386 w 144703"/>
                <a:gd name="connsiteY850" fmla="*/ 786154 h 824436"/>
                <a:gd name="connsiteX851" fmla="*/ 80814 w 144703"/>
                <a:gd name="connsiteY851" fmla="*/ 781534 h 824436"/>
                <a:gd name="connsiteX852" fmla="*/ 74051 w 144703"/>
                <a:gd name="connsiteY852" fmla="*/ 781496 h 824436"/>
                <a:gd name="connsiteX853" fmla="*/ 69175 w 144703"/>
                <a:gd name="connsiteY853" fmla="*/ 779962 h 824436"/>
                <a:gd name="connsiteX854" fmla="*/ 64165 w 144703"/>
                <a:gd name="connsiteY854" fmla="*/ 780791 h 824436"/>
                <a:gd name="connsiteX855" fmla="*/ 65498 w 144703"/>
                <a:gd name="connsiteY855" fmla="*/ 785449 h 824436"/>
                <a:gd name="connsiteX856" fmla="*/ 60317 w 144703"/>
                <a:gd name="connsiteY856" fmla="*/ 781724 h 824436"/>
                <a:gd name="connsiteX857" fmla="*/ 60335 w 144703"/>
                <a:gd name="connsiteY857" fmla="*/ 786916 h 824436"/>
                <a:gd name="connsiteX858" fmla="*/ 65288 w 144703"/>
                <a:gd name="connsiteY858" fmla="*/ 787906 h 824436"/>
                <a:gd name="connsiteX859" fmla="*/ 70003 w 144703"/>
                <a:gd name="connsiteY859" fmla="*/ 785963 h 824436"/>
                <a:gd name="connsiteX860" fmla="*/ 74851 w 144703"/>
                <a:gd name="connsiteY860" fmla="*/ 787354 h 824436"/>
                <a:gd name="connsiteX861" fmla="*/ 79938 w 144703"/>
                <a:gd name="connsiteY861" fmla="*/ 788621 h 824436"/>
                <a:gd name="connsiteX862" fmla="*/ 85291 w 144703"/>
                <a:gd name="connsiteY862" fmla="*/ 787192 h 824436"/>
                <a:gd name="connsiteX863" fmla="*/ 80757 w 144703"/>
                <a:gd name="connsiteY863" fmla="*/ 791030 h 824436"/>
                <a:gd name="connsiteX864" fmla="*/ 86729 w 144703"/>
                <a:gd name="connsiteY864" fmla="*/ 793183 h 824436"/>
                <a:gd name="connsiteX865" fmla="*/ 89625 w 144703"/>
                <a:gd name="connsiteY865" fmla="*/ 788440 h 824436"/>
                <a:gd name="connsiteX866" fmla="*/ 87320 w 144703"/>
                <a:gd name="connsiteY866" fmla="*/ 793641 h 824436"/>
                <a:gd name="connsiteX867" fmla="*/ 93397 w 144703"/>
                <a:gd name="connsiteY867" fmla="*/ 793355 h 824436"/>
                <a:gd name="connsiteX868" fmla="*/ 97988 w 144703"/>
                <a:gd name="connsiteY868" fmla="*/ 791259 h 824436"/>
                <a:gd name="connsiteX869" fmla="*/ 102750 w 144703"/>
                <a:gd name="connsiteY869" fmla="*/ 794926 h 824436"/>
                <a:gd name="connsiteX870" fmla="*/ 108608 w 144703"/>
                <a:gd name="connsiteY870" fmla="*/ 796736 h 824436"/>
                <a:gd name="connsiteX871" fmla="*/ 124515 w 144703"/>
                <a:gd name="connsiteY871" fmla="*/ 818462 h 824436"/>
                <a:gd name="connsiteX872" fmla="*/ 124981 w 144703"/>
                <a:gd name="connsiteY872" fmla="*/ 813634 h 824436"/>
                <a:gd name="connsiteX873" fmla="*/ 123153 w 144703"/>
                <a:gd name="connsiteY873" fmla="*/ 808900 h 824436"/>
                <a:gd name="connsiteX874" fmla="*/ 117485 w 144703"/>
                <a:gd name="connsiteY874" fmla="*/ 807575 h 824436"/>
                <a:gd name="connsiteX875" fmla="*/ 122753 w 144703"/>
                <a:gd name="connsiteY875" fmla="*/ 806214 h 824436"/>
                <a:gd name="connsiteX876" fmla="*/ 116695 w 144703"/>
                <a:gd name="connsiteY876" fmla="*/ 803251 h 824436"/>
                <a:gd name="connsiteX877" fmla="*/ 110675 w 144703"/>
                <a:gd name="connsiteY877" fmla="*/ 801289 h 824436"/>
                <a:gd name="connsiteX878" fmla="*/ 115409 w 144703"/>
                <a:gd name="connsiteY878" fmla="*/ 802413 h 824436"/>
                <a:gd name="connsiteX879" fmla="*/ 118248 w 144703"/>
                <a:gd name="connsiteY879" fmla="*/ 798508 h 824436"/>
                <a:gd name="connsiteX880" fmla="*/ 113799 w 144703"/>
                <a:gd name="connsiteY880" fmla="*/ 796279 h 824436"/>
                <a:gd name="connsiteX881" fmla="*/ 108808 w 144703"/>
                <a:gd name="connsiteY881" fmla="*/ 798108 h 824436"/>
                <a:gd name="connsiteX882" fmla="*/ 102941 w 144703"/>
                <a:gd name="connsiteY882" fmla="*/ 798546 h 824436"/>
                <a:gd name="connsiteX883" fmla="*/ 100293 w 144703"/>
                <a:gd name="connsiteY883" fmla="*/ 802813 h 824436"/>
                <a:gd name="connsiteX884" fmla="*/ 95730 w 144703"/>
                <a:gd name="connsiteY884" fmla="*/ 800013 h 824436"/>
                <a:gd name="connsiteX885" fmla="*/ 94016 w 144703"/>
                <a:gd name="connsiteY885" fmla="*/ 805242 h 824436"/>
                <a:gd name="connsiteX886" fmla="*/ 100759 w 144703"/>
                <a:gd name="connsiteY886" fmla="*/ 803670 h 824436"/>
                <a:gd name="connsiteX887" fmla="*/ 96749 w 144703"/>
                <a:gd name="connsiteY887" fmla="*/ 806651 h 824436"/>
                <a:gd name="connsiteX888" fmla="*/ 100550 w 144703"/>
                <a:gd name="connsiteY888" fmla="*/ 809747 h 824436"/>
                <a:gd name="connsiteX889" fmla="*/ 104350 w 144703"/>
                <a:gd name="connsiteY889" fmla="*/ 812691 h 824436"/>
                <a:gd name="connsiteX890" fmla="*/ 104379 w 144703"/>
                <a:gd name="connsiteY890" fmla="*/ 807566 h 824436"/>
                <a:gd name="connsiteX891" fmla="*/ 107703 w 144703"/>
                <a:gd name="connsiteY891" fmla="*/ 802337 h 824436"/>
                <a:gd name="connsiteX892" fmla="*/ 112266 w 144703"/>
                <a:gd name="connsiteY892" fmla="*/ 805156 h 824436"/>
                <a:gd name="connsiteX893" fmla="*/ 110294 w 144703"/>
                <a:gd name="connsiteY893" fmla="*/ 810119 h 824436"/>
                <a:gd name="connsiteX894" fmla="*/ 115647 w 144703"/>
                <a:gd name="connsiteY894" fmla="*/ 811185 h 824436"/>
                <a:gd name="connsiteX895" fmla="*/ 121305 w 144703"/>
                <a:gd name="connsiteY895" fmla="*/ 812624 h 824436"/>
                <a:gd name="connsiteX896" fmla="*/ 123496 w 144703"/>
                <a:gd name="connsiteY896" fmla="*/ 817015 h 824436"/>
                <a:gd name="connsiteX897" fmla="*/ 131963 w 144703"/>
                <a:gd name="connsiteY897" fmla="*/ 824339 h 824436"/>
                <a:gd name="connsiteX898" fmla="*/ 127458 w 144703"/>
                <a:gd name="connsiteY898" fmla="*/ 821644 h 824436"/>
                <a:gd name="connsiteX899" fmla="*/ 131963 w 144703"/>
                <a:gd name="connsiteY899" fmla="*/ 824339 h 824436"/>
                <a:gd name="connsiteX900" fmla="*/ 137907 w 144703"/>
                <a:gd name="connsiteY900" fmla="*/ 807251 h 824436"/>
                <a:gd name="connsiteX901" fmla="*/ 140812 w 144703"/>
                <a:gd name="connsiteY901" fmla="*/ 803184 h 824436"/>
                <a:gd name="connsiteX902" fmla="*/ 139860 w 144703"/>
                <a:gd name="connsiteY902" fmla="*/ 798089 h 824436"/>
                <a:gd name="connsiteX903" fmla="*/ 134440 w 144703"/>
                <a:gd name="connsiteY903" fmla="*/ 795564 h 824436"/>
                <a:gd name="connsiteX904" fmla="*/ 126048 w 144703"/>
                <a:gd name="connsiteY904" fmla="*/ 794631 h 824436"/>
                <a:gd name="connsiteX905" fmla="*/ 119771 w 144703"/>
                <a:gd name="connsiteY905" fmla="*/ 795584 h 824436"/>
                <a:gd name="connsiteX906" fmla="*/ 123229 w 144703"/>
                <a:gd name="connsiteY906" fmla="*/ 799432 h 824436"/>
                <a:gd name="connsiteX907" fmla="*/ 125210 w 144703"/>
                <a:gd name="connsiteY907" fmla="*/ 804566 h 824436"/>
                <a:gd name="connsiteX908" fmla="*/ 130011 w 144703"/>
                <a:gd name="connsiteY908" fmla="*/ 804270 h 824436"/>
                <a:gd name="connsiteX909" fmla="*/ 135211 w 144703"/>
                <a:gd name="connsiteY909" fmla="*/ 803480 h 824436"/>
                <a:gd name="connsiteX910" fmla="*/ 144546 w 144703"/>
                <a:gd name="connsiteY910" fmla="*/ 801041 h 824436"/>
                <a:gd name="connsiteX911" fmla="*/ 141336 w 144703"/>
                <a:gd name="connsiteY911" fmla="*/ 797317 h 824436"/>
                <a:gd name="connsiteX912" fmla="*/ 144546 w 144703"/>
                <a:gd name="connsiteY912" fmla="*/ 801041 h 824436"/>
                <a:gd name="connsiteX913" fmla="*/ 137869 w 144703"/>
                <a:gd name="connsiteY913" fmla="*/ 820539 h 824436"/>
                <a:gd name="connsiteX914" fmla="*/ 135964 w 144703"/>
                <a:gd name="connsiteY914" fmla="*/ 816157 h 824436"/>
                <a:gd name="connsiteX915" fmla="*/ 137869 w 144703"/>
                <a:gd name="connsiteY915" fmla="*/ 820539 h 82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144703" h="824436">
                  <a:moveTo>
                    <a:pt x="36551" y="483773"/>
                  </a:moveTo>
                  <a:lnTo>
                    <a:pt x="34294" y="479525"/>
                  </a:lnTo>
                  <a:lnTo>
                    <a:pt x="36551" y="483773"/>
                  </a:lnTo>
                  <a:close/>
                  <a:moveTo>
                    <a:pt x="29170" y="502852"/>
                  </a:moveTo>
                  <a:lnTo>
                    <a:pt x="30532" y="497822"/>
                  </a:lnTo>
                  <a:lnTo>
                    <a:pt x="35008" y="495413"/>
                  </a:lnTo>
                  <a:lnTo>
                    <a:pt x="30560" y="489793"/>
                  </a:lnTo>
                  <a:lnTo>
                    <a:pt x="29932" y="484383"/>
                  </a:lnTo>
                  <a:lnTo>
                    <a:pt x="31856" y="479754"/>
                  </a:lnTo>
                  <a:lnTo>
                    <a:pt x="37028" y="478296"/>
                  </a:lnTo>
                  <a:lnTo>
                    <a:pt x="34980" y="473219"/>
                  </a:lnTo>
                  <a:lnTo>
                    <a:pt x="34618" y="468371"/>
                  </a:lnTo>
                  <a:lnTo>
                    <a:pt x="29817" y="469933"/>
                  </a:lnTo>
                  <a:lnTo>
                    <a:pt x="26674" y="466114"/>
                  </a:lnTo>
                  <a:lnTo>
                    <a:pt x="25950" y="472372"/>
                  </a:lnTo>
                  <a:lnTo>
                    <a:pt x="23598" y="476696"/>
                  </a:lnTo>
                  <a:lnTo>
                    <a:pt x="23493" y="481497"/>
                  </a:lnTo>
                  <a:lnTo>
                    <a:pt x="24397" y="486249"/>
                  </a:lnTo>
                  <a:lnTo>
                    <a:pt x="23578" y="491012"/>
                  </a:lnTo>
                  <a:lnTo>
                    <a:pt x="20902" y="495394"/>
                  </a:lnTo>
                  <a:lnTo>
                    <a:pt x="21569" y="500518"/>
                  </a:lnTo>
                  <a:lnTo>
                    <a:pt x="26322" y="501966"/>
                  </a:lnTo>
                  <a:close/>
                  <a:moveTo>
                    <a:pt x="22397" y="534656"/>
                  </a:moveTo>
                  <a:lnTo>
                    <a:pt x="26750" y="532598"/>
                  </a:lnTo>
                  <a:lnTo>
                    <a:pt x="21531" y="529855"/>
                  </a:lnTo>
                  <a:lnTo>
                    <a:pt x="22397" y="534656"/>
                  </a:lnTo>
                  <a:close/>
                  <a:moveTo>
                    <a:pt x="39457" y="537694"/>
                  </a:moveTo>
                  <a:lnTo>
                    <a:pt x="43562" y="534846"/>
                  </a:lnTo>
                  <a:lnTo>
                    <a:pt x="43581" y="529874"/>
                  </a:lnTo>
                  <a:lnTo>
                    <a:pt x="48181" y="528188"/>
                  </a:lnTo>
                  <a:lnTo>
                    <a:pt x="43972" y="525159"/>
                  </a:lnTo>
                  <a:lnTo>
                    <a:pt x="38885" y="526035"/>
                  </a:lnTo>
                  <a:lnTo>
                    <a:pt x="37132" y="530646"/>
                  </a:lnTo>
                  <a:lnTo>
                    <a:pt x="39761" y="534646"/>
                  </a:lnTo>
                  <a:close/>
                  <a:moveTo>
                    <a:pt x="30665" y="533370"/>
                  </a:moveTo>
                  <a:lnTo>
                    <a:pt x="32913" y="528979"/>
                  </a:lnTo>
                  <a:lnTo>
                    <a:pt x="30665" y="533370"/>
                  </a:lnTo>
                  <a:close/>
                  <a:moveTo>
                    <a:pt x="21826" y="540008"/>
                  </a:moveTo>
                  <a:lnTo>
                    <a:pt x="28217" y="538246"/>
                  </a:lnTo>
                  <a:lnTo>
                    <a:pt x="23493" y="536056"/>
                  </a:lnTo>
                  <a:close/>
                  <a:moveTo>
                    <a:pt x="22721" y="547553"/>
                  </a:moveTo>
                  <a:lnTo>
                    <a:pt x="20826" y="542962"/>
                  </a:lnTo>
                  <a:lnTo>
                    <a:pt x="22721" y="547553"/>
                  </a:lnTo>
                  <a:close/>
                  <a:moveTo>
                    <a:pt x="24712" y="553087"/>
                  </a:moveTo>
                  <a:lnTo>
                    <a:pt x="30151" y="550010"/>
                  </a:lnTo>
                  <a:lnTo>
                    <a:pt x="24845" y="550667"/>
                  </a:lnTo>
                  <a:close/>
                  <a:moveTo>
                    <a:pt x="31589" y="545867"/>
                  </a:moveTo>
                  <a:lnTo>
                    <a:pt x="31246" y="540847"/>
                  </a:lnTo>
                  <a:lnTo>
                    <a:pt x="23598" y="539856"/>
                  </a:lnTo>
                  <a:lnTo>
                    <a:pt x="26369" y="543914"/>
                  </a:lnTo>
                  <a:lnTo>
                    <a:pt x="31589" y="545867"/>
                  </a:lnTo>
                  <a:close/>
                  <a:moveTo>
                    <a:pt x="29208" y="547877"/>
                  </a:moveTo>
                  <a:lnTo>
                    <a:pt x="26083" y="543942"/>
                  </a:lnTo>
                  <a:lnTo>
                    <a:pt x="29208" y="547877"/>
                  </a:lnTo>
                  <a:close/>
                  <a:moveTo>
                    <a:pt x="32541" y="557268"/>
                  </a:moveTo>
                  <a:lnTo>
                    <a:pt x="33637" y="551734"/>
                  </a:lnTo>
                  <a:lnTo>
                    <a:pt x="29865" y="554906"/>
                  </a:lnTo>
                  <a:close/>
                  <a:moveTo>
                    <a:pt x="19025" y="557620"/>
                  </a:moveTo>
                  <a:lnTo>
                    <a:pt x="23236" y="555373"/>
                  </a:lnTo>
                  <a:lnTo>
                    <a:pt x="20702" y="551305"/>
                  </a:lnTo>
                  <a:lnTo>
                    <a:pt x="18778" y="555811"/>
                  </a:lnTo>
                  <a:close/>
                  <a:moveTo>
                    <a:pt x="26493" y="561192"/>
                  </a:moveTo>
                  <a:lnTo>
                    <a:pt x="28541" y="556811"/>
                  </a:lnTo>
                  <a:lnTo>
                    <a:pt x="26493" y="561192"/>
                  </a:lnTo>
                  <a:close/>
                  <a:moveTo>
                    <a:pt x="30951" y="567736"/>
                  </a:moveTo>
                  <a:lnTo>
                    <a:pt x="29255" y="562716"/>
                  </a:lnTo>
                  <a:lnTo>
                    <a:pt x="30951" y="567736"/>
                  </a:lnTo>
                  <a:close/>
                  <a:moveTo>
                    <a:pt x="28274" y="562640"/>
                  </a:moveTo>
                  <a:lnTo>
                    <a:pt x="31789" y="558678"/>
                  </a:lnTo>
                  <a:lnTo>
                    <a:pt x="27760" y="561573"/>
                  </a:lnTo>
                  <a:close/>
                  <a:moveTo>
                    <a:pt x="70899" y="766266"/>
                  </a:moveTo>
                  <a:lnTo>
                    <a:pt x="75414" y="763694"/>
                  </a:lnTo>
                  <a:lnTo>
                    <a:pt x="76985" y="758570"/>
                  </a:lnTo>
                  <a:lnTo>
                    <a:pt x="76423" y="753483"/>
                  </a:lnTo>
                  <a:lnTo>
                    <a:pt x="76900" y="748521"/>
                  </a:lnTo>
                  <a:lnTo>
                    <a:pt x="79090" y="741577"/>
                  </a:lnTo>
                  <a:lnTo>
                    <a:pt x="79109" y="736795"/>
                  </a:lnTo>
                  <a:lnTo>
                    <a:pt x="82490" y="733176"/>
                  </a:lnTo>
                  <a:lnTo>
                    <a:pt x="87320" y="731566"/>
                  </a:lnTo>
                  <a:lnTo>
                    <a:pt x="92216" y="729328"/>
                  </a:lnTo>
                  <a:lnTo>
                    <a:pt x="98026" y="728775"/>
                  </a:lnTo>
                  <a:lnTo>
                    <a:pt x="101112" y="724698"/>
                  </a:lnTo>
                  <a:lnTo>
                    <a:pt x="103789" y="720546"/>
                  </a:lnTo>
                  <a:lnTo>
                    <a:pt x="109503" y="722022"/>
                  </a:lnTo>
                  <a:lnTo>
                    <a:pt x="116438" y="723479"/>
                  </a:lnTo>
                  <a:lnTo>
                    <a:pt x="111808" y="721717"/>
                  </a:lnTo>
                  <a:lnTo>
                    <a:pt x="105979" y="718278"/>
                  </a:lnTo>
                  <a:lnTo>
                    <a:pt x="101083" y="718317"/>
                  </a:lnTo>
                  <a:lnTo>
                    <a:pt x="92663" y="714250"/>
                  </a:lnTo>
                  <a:lnTo>
                    <a:pt x="81605" y="714230"/>
                  </a:lnTo>
                  <a:lnTo>
                    <a:pt x="60793" y="714230"/>
                  </a:lnTo>
                  <a:lnTo>
                    <a:pt x="59335" y="709420"/>
                  </a:lnTo>
                  <a:lnTo>
                    <a:pt x="55421" y="706182"/>
                  </a:lnTo>
                  <a:lnTo>
                    <a:pt x="52392" y="702324"/>
                  </a:lnTo>
                  <a:lnTo>
                    <a:pt x="54420" y="697628"/>
                  </a:lnTo>
                  <a:lnTo>
                    <a:pt x="53525" y="692028"/>
                  </a:lnTo>
                  <a:lnTo>
                    <a:pt x="55097" y="686751"/>
                  </a:lnTo>
                  <a:lnTo>
                    <a:pt x="53735" y="681236"/>
                  </a:lnTo>
                  <a:lnTo>
                    <a:pt x="50505" y="677721"/>
                  </a:lnTo>
                  <a:lnTo>
                    <a:pt x="45705" y="678607"/>
                  </a:lnTo>
                  <a:lnTo>
                    <a:pt x="41819" y="682141"/>
                  </a:lnTo>
                  <a:lnTo>
                    <a:pt x="39771" y="677597"/>
                  </a:lnTo>
                  <a:lnTo>
                    <a:pt x="37056" y="672749"/>
                  </a:lnTo>
                  <a:lnTo>
                    <a:pt x="35504" y="667930"/>
                  </a:lnTo>
                  <a:lnTo>
                    <a:pt x="34694" y="663205"/>
                  </a:lnTo>
                  <a:lnTo>
                    <a:pt x="34980" y="657471"/>
                  </a:lnTo>
                  <a:lnTo>
                    <a:pt x="40390" y="653365"/>
                  </a:lnTo>
                  <a:lnTo>
                    <a:pt x="42762" y="648203"/>
                  </a:lnTo>
                  <a:lnTo>
                    <a:pt x="41381" y="643469"/>
                  </a:lnTo>
                  <a:lnTo>
                    <a:pt x="42219" y="638250"/>
                  </a:lnTo>
                  <a:lnTo>
                    <a:pt x="46343" y="635421"/>
                  </a:lnTo>
                  <a:lnTo>
                    <a:pt x="50677" y="631182"/>
                  </a:lnTo>
                  <a:lnTo>
                    <a:pt x="50201" y="625763"/>
                  </a:lnTo>
                  <a:lnTo>
                    <a:pt x="52801" y="621600"/>
                  </a:lnTo>
                  <a:lnTo>
                    <a:pt x="54287" y="615685"/>
                  </a:lnTo>
                  <a:lnTo>
                    <a:pt x="52449" y="610418"/>
                  </a:lnTo>
                  <a:lnTo>
                    <a:pt x="51068" y="604864"/>
                  </a:lnTo>
                  <a:lnTo>
                    <a:pt x="54401" y="601149"/>
                  </a:lnTo>
                  <a:lnTo>
                    <a:pt x="55811" y="596568"/>
                  </a:lnTo>
                  <a:lnTo>
                    <a:pt x="59259" y="592844"/>
                  </a:lnTo>
                  <a:lnTo>
                    <a:pt x="61116" y="588015"/>
                  </a:lnTo>
                  <a:lnTo>
                    <a:pt x="60364" y="582166"/>
                  </a:lnTo>
                  <a:lnTo>
                    <a:pt x="64641" y="579537"/>
                  </a:lnTo>
                  <a:lnTo>
                    <a:pt x="63536" y="571012"/>
                  </a:lnTo>
                  <a:lnTo>
                    <a:pt x="61012" y="566564"/>
                  </a:lnTo>
                  <a:lnTo>
                    <a:pt x="65355" y="562983"/>
                  </a:lnTo>
                  <a:lnTo>
                    <a:pt x="63793" y="558163"/>
                  </a:lnTo>
                  <a:lnTo>
                    <a:pt x="63955" y="553068"/>
                  </a:lnTo>
                  <a:lnTo>
                    <a:pt x="68308" y="550696"/>
                  </a:lnTo>
                  <a:lnTo>
                    <a:pt x="70746" y="545971"/>
                  </a:lnTo>
                  <a:lnTo>
                    <a:pt x="67917" y="541685"/>
                  </a:lnTo>
                  <a:lnTo>
                    <a:pt x="64460" y="538161"/>
                  </a:lnTo>
                  <a:lnTo>
                    <a:pt x="59859" y="536903"/>
                  </a:lnTo>
                  <a:lnTo>
                    <a:pt x="63088" y="533351"/>
                  </a:lnTo>
                  <a:lnTo>
                    <a:pt x="68279" y="533027"/>
                  </a:lnTo>
                  <a:lnTo>
                    <a:pt x="72842" y="529846"/>
                  </a:lnTo>
                  <a:lnTo>
                    <a:pt x="70280" y="525769"/>
                  </a:lnTo>
                  <a:lnTo>
                    <a:pt x="65489" y="525150"/>
                  </a:lnTo>
                  <a:lnTo>
                    <a:pt x="62679" y="521264"/>
                  </a:lnTo>
                  <a:lnTo>
                    <a:pt x="64536" y="516110"/>
                  </a:lnTo>
                  <a:lnTo>
                    <a:pt x="63622" y="511043"/>
                  </a:lnTo>
                  <a:lnTo>
                    <a:pt x="64193" y="506262"/>
                  </a:lnTo>
                  <a:lnTo>
                    <a:pt x="60926" y="502576"/>
                  </a:lnTo>
                  <a:lnTo>
                    <a:pt x="63526" y="498327"/>
                  </a:lnTo>
                  <a:lnTo>
                    <a:pt x="60555" y="494365"/>
                  </a:lnTo>
                  <a:lnTo>
                    <a:pt x="57145" y="490869"/>
                  </a:lnTo>
                  <a:lnTo>
                    <a:pt x="56668" y="485783"/>
                  </a:lnTo>
                  <a:lnTo>
                    <a:pt x="59278" y="481525"/>
                  </a:lnTo>
                  <a:lnTo>
                    <a:pt x="56735" y="476553"/>
                  </a:lnTo>
                  <a:lnTo>
                    <a:pt x="61240" y="474762"/>
                  </a:lnTo>
                  <a:lnTo>
                    <a:pt x="62926" y="469905"/>
                  </a:lnTo>
                  <a:lnTo>
                    <a:pt x="63079" y="464856"/>
                  </a:lnTo>
                  <a:lnTo>
                    <a:pt x="61974" y="459989"/>
                  </a:lnTo>
                  <a:lnTo>
                    <a:pt x="61564" y="455179"/>
                  </a:lnTo>
                  <a:lnTo>
                    <a:pt x="62497" y="449988"/>
                  </a:lnTo>
                  <a:lnTo>
                    <a:pt x="60678" y="444683"/>
                  </a:lnTo>
                  <a:lnTo>
                    <a:pt x="62402" y="439453"/>
                  </a:lnTo>
                  <a:lnTo>
                    <a:pt x="64574" y="435015"/>
                  </a:lnTo>
                  <a:lnTo>
                    <a:pt x="62355" y="430595"/>
                  </a:lnTo>
                  <a:lnTo>
                    <a:pt x="65431" y="426233"/>
                  </a:lnTo>
                  <a:lnTo>
                    <a:pt x="64269" y="420975"/>
                  </a:lnTo>
                  <a:lnTo>
                    <a:pt x="68422" y="417936"/>
                  </a:lnTo>
                  <a:lnTo>
                    <a:pt x="69517" y="412774"/>
                  </a:lnTo>
                  <a:lnTo>
                    <a:pt x="69308" y="407526"/>
                  </a:lnTo>
                  <a:lnTo>
                    <a:pt x="70603" y="402782"/>
                  </a:lnTo>
                  <a:lnTo>
                    <a:pt x="74899" y="400591"/>
                  </a:lnTo>
                  <a:lnTo>
                    <a:pt x="78795" y="397191"/>
                  </a:lnTo>
                  <a:lnTo>
                    <a:pt x="76280" y="392743"/>
                  </a:lnTo>
                  <a:lnTo>
                    <a:pt x="76099" y="387923"/>
                  </a:lnTo>
                  <a:lnTo>
                    <a:pt x="74166" y="383342"/>
                  </a:lnTo>
                  <a:lnTo>
                    <a:pt x="72565" y="378036"/>
                  </a:lnTo>
                  <a:lnTo>
                    <a:pt x="74071" y="373035"/>
                  </a:lnTo>
                  <a:lnTo>
                    <a:pt x="73242" y="368178"/>
                  </a:lnTo>
                  <a:lnTo>
                    <a:pt x="72375" y="363120"/>
                  </a:lnTo>
                  <a:lnTo>
                    <a:pt x="73928" y="358605"/>
                  </a:lnTo>
                  <a:lnTo>
                    <a:pt x="75214" y="353671"/>
                  </a:lnTo>
                  <a:lnTo>
                    <a:pt x="80100" y="351309"/>
                  </a:lnTo>
                  <a:lnTo>
                    <a:pt x="83148" y="346461"/>
                  </a:lnTo>
                  <a:lnTo>
                    <a:pt x="86139" y="342593"/>
                  </a:lnTo>
                  <a:lnTo>
                    <a:pt x="86472" y="337574"/>
                  </a:lnTo>
                  <a:lnTo>
                    <a:pt x="86053" y="332468"/>
                  </a:lnTo>
                  <a:lnTo>
                    <a:pt x="82938" y="328259"/>
                  </a:lnTo>
                  <a:lnTo>
                    <a:pt x="86377" y="323563"/>
                  </a:lnTo>
                  <a:lnTo>
                    <a:pt x="88482" y="318571"/>
                  </a:lnTo>
                  <a:lnTo>
                    <a:pt x="90368" y="312771"/>
                  </a:lnTo>
                  <a:lnTo>
                    <a:pt x="92082" y="308313"/>
                  </a:lnTo>
                  <a:lnTo>
                    <a:pt x="95368" y="304008"/>
                  </a:lnTo>
                  <a:lnTo>
                    <a:pt x="94359" y="298426"/>
                  </a:lnTo>
                  <a:lnTo>
                    <a:pt x="94711" y="293387"/>
                  </a:lnTo>
                  <a:lnTo>
                    <a:pt x="95902" y="288425"/>
                  </a:lnTo>
                  <a:lnTo>
                    <a:pt x="91739" y="285434"/>
                  </a:lnTo>
                  <a:lnTo>
                    <a:pt x="92568" y="280462"/>
                  </a:lnTo>
                  <a:lnTo>
                    <a:pt x="90177" y="275909"/>
                  </a:lnTo>
                  <a:lnTo>
                    <a:pt x="88653" y="271004"/>
                  </a:lnTo>
                  <a:lnTo>
                    <a:pt x="87482" y="265708"/>
                  </a:lnTo>
                  <a:lnTo>
                    <a:pt x="87367" y="260802"/>
                  </a:lnTo>
                  <a:lnTo>
                    <a:pt x="84100" y="257088"/>
                  </a:lnTo>
                  <a:lnTo>
                    <a:pt x="83529" y="252144"/>
                  </a:lnTo>
                  <a:lnTo>
                    <a:pt x="83929" y="247401"/>
                  </a:lnTo>
                  <a:lnTo>
                    <a:pt x="88025" y="244648"/>
                  </a:lnTo>
                  <a:lnTo>
                    <a:pt x="88120" y="238857"/>
                  </a:lnTo>
                  <a:lnTo>
                    <a:pt x="89358" y="233952"/>
                  </a:lnTo>
                  <a:lnTo>
                    <a:pt x="93663" y="231380"/>
                  </a:lnTo>
                  <a:lnTo>
                    <a:pt x="95597" y="227008"/>
                  </a:lnTo>
                  <a:lnTo>
                    <a:pt x="94302" y="222207"/>
                  </a:lnTo>
                  <a:lnTo>
                    <a:pt x="93721" y="216616"/>
                  </a:lnTo>
                  <a:lnTo>
                    <a:pt x="92282" y="211606"/>
                  </a:lnTo>
                  <a:lnTo>
                    <a:pt x="96111" y="207996"/>
                  </a:lnTo>
                  <a:lnTo>
                    <a:pt x="96816" y="202748"/>
                  </a:lnTo>
                  <a:lnTo>
                    <a:pt x="97626" y="197976"/>
                  </a:lnTo>
                  <a:lnTo>
                    <a:pt x="99493" y="193337"/>
                  </a:lnTo>
                  <a:lnTo>
                    <a:pt x="103569" y="189793"/>
                  </a:lnTo>
                  <a:lnTo>
                    <a:pt x="106913" y="185021"/>
                  </a:lnTo>
                  <a:lnTo>
                    <a:pt x="108246" y="179564"/>
                  </a:lnTo>
                  <a:lnTo>
                    <a:pt x="110961" y="175516"/>
                  </a:lnTo>
                  <a:lnTo>
                    <a:pt x="112304" y="170791"/>
                  </a:lnTo>
                  <a:lnTo>
                    <a:pt x="117457" y="170591"/>
                  </a:lnTo>
                  <a:lnTo>
                    <a:pt x="120895" y="166667"/>
                  </a:lnTo>
                  <a:lnTo>
                    <a:pt x="115952" y="158685"/>
                  </a:lnTo>
                  <a:lnTo>
                    <a:pt x="119362" y="152884"/>
                  </a:lnTo>
                  <a:lnTo>
                    <a:pt x="117743" y="144235"/>
                  </a:lnTo>
                  <a:lnTo>
                    <a:pt x="115933" y="139501"/>
                  </a:lnTo>
                  <a:lnTo>
                    <a:pt x="117390" y="134234"/>
                  </a:lnTo>
                  <a:lnTo>
                    <a:pt x="118524" y="129557"/>
                  </a:lnTo>
                  <a:lnTo>
                    <a:pt x="117609" y="124709"/>
                  </a:lnTo>
                  <a:lnTo>
                    <a:pt x="121219" y="121004"/>
                  </a:lnTo>
                  <a:lnTo>
                    <a:pt x="126315" y="118270"/>
                  </a:lnTo>
                  <a:lnTo>
                    <a:pt x="133935" y="114994"/>
                  </a:lnTo>
                  <a:lnTo>
                    <a:pt x="142365" y="95086"/>
                  </a:lnTo>
                  <a:lnTo>
                    <a:pt x="133935" y="92981"/>
                  </a:lnTo>
                  <a:lnTo>
                    <a:pt x="129001" y="92934"/>
                  </a:lnTo>
                  <a:lnTo>
                    <a:pt x="127973" y="87847"/>
                  </a:lnTo>
                  <a:lnTo>
                    <a:pt x="126629" y="83199"/>
                  </a:lnTo>
                  <a:lnTo>
                    <a:pt x="126144" y="78142"/>
                  </a:lnTo>
                  <a:lnTo>
                    <a:pt x="124667" y="73084"/>
                  </a:lnTo>
                  <a:lnTo>
                    <a:pt x="122705" y="64768"/>
                  </a:lnTo>
                  <a:lnTo>
                    <a:pt x="118848" y="58244"/>
                  </a:lnTo>
                  <a:lnTo>
                    <a:pt x="117371" y="53548"/>
                  </a:lnTo>
                  <a:lnTo>
                    <a:pt x="113447" y="49795"/>
                  </a:lnTo>
                  <a:lnTo>
                    <a:pt x="114180" y="44823"/>
                  </a:lnTo>
                  <a:lnTo>
                    <a:pt x="117038" y="40413"/>
                  </a:lnTo>
                  <a:lnTo>
                    <a:pt x="115761" y="35441"/>
                  </a:lnTo>
                  <a:lnTo>
                    <a:pt x="118971" y="31498"/>
                  </a:lnTo>
                  <a:lnTo>
                    <a:pt x="112342" y="25668"/>
                  </a:lnTo>
                  <a:lnTo>
                    <a:pt x="109494" y="19639"/>
                  </a:lnTo>
                  <a:lnTo>
                    <a:pt x="108341" y="14191"/>
                  </a:lnTo>
                  <a:lnTo>
                    <a:pt x="106722" y="9600"/>
                  </a:lnTo>
                  <a:lnTo>
                    <a:pt x="104027" y="4799"/>
                  </a:lnTo>
                  <a:lnTo>
                    <a:pt x="101388" y="-97"/>
                  </a:lnTo>
                  <a:lnTo>
                    <a:pt x="95959" y="617"/>
                  </a:lnTo>
                  <a:lnTo>
                    <a:pt x="96721" y="5856"/>
                  </a:lnTo>
                  <a:lnTo>
                    <a:pt x="94140" y="10304"/>
                  </a:lnTo>
                  <a:lnTo>
                    <a:pt x="89320" y="12381"/>
                  </a:lnTo>
                  <a:lnTo>
                    <a:pt x="87005" y="19982"/>
                  </a:lnTo>
                  <a:lnTo>
                    <a:pt x="87424" y="24916"/>
                  </a:lnTo>
                  <a:lnTo>
                    <a:pt x="89244" y="33345"/>
                  </a:lnTo>
                  <a:lnTo>
                    <a:pt x="89901" y="38774"/>
                  </a:lnTo>
                  <a:lnTo>
                    <a:pt x="90073" y="44642"/>
                  </a:lnTo>
                  <a:lnTo>
                    <a:pt x="89815" y="50519"/>
                  </a:lnTo>
                  <a:lnTo>
                    <a:pt x="89520" y="55824"/>
                  </a:lnTo>
                  <a:lnTo>
                    <a:pt x="90654" y="62015"/>
                  </a:lnTo>
                  <a:lnTo>
                    <a:pt x="91654" y="67140"/>
                  </a:lnTo>
                  <a:lnTo>
                    <a:pt x="89949" y="72941"/>
                  </a:lnTo>
                  <a:lnTo>
                    <a:pt x="88844" y="80284"/>
                  </a:lnTo>
                  <a:lnTo>
                    <a:pt x="88177" y="85418"/>
                  </a:lnTo>
                  <a:lnTo>
                    <a:pt x="87758" y="90581"/>
                  </a:lnTo>
                  <a:lnTo>
                    <a:pt x="86901" y="95458"/>
                  </a:lnTo>
                  <a:lnTo>
                    <a:pt x="82776" y="98982"/>
                  </a:lnTo>
                  <a:lnTo>
                    <a:pt x="82405" y="104221"/>
                  </a:lnTo>
                  <a:lnTo>
                    <a:pt x="85186" y="108583"/>
                  </a:lnTo>
                  <a:lnTo>
                    <a:pt x="84243" y="116375"/>
                  </a:lnTo>
                  <a:lnTo>
                    <a:pt x="83015" y="123100"/>
                  </a:lnTo>
                  <a:lnTo>
                    <a:pt x="83853" y="129710"/>
                  </a:lnTo>
                  <a:lnTo>
                    <a:pt x="85367" y="134796"/>
                  </a:lnTo>
                  <a:lnTo>
                    <a:pt x="83814" y="140073"/>
                  </a:lnTo>
                  <a:lnTo>
                    <a:pt x="81271" y="144902"/>
                  </a:lnTo>
                  <a:lnTo>
                    <a:pt x="82233" y="149674"/>
                  </a:lnTo>
                  <a:lnTo>
                    <a:pt x="81424" y="154970"/>
                  </a:lnTo>
                  <a:lnTo>
                    <a:pt x="81262" y="159761"/>
                  </a:lnTo>
                  <a:lnTo>
                    <a:pt x="78804" y="165819"/>
                  </a:lnTo>
                  <a:lnTo>
                    <a:pt x="77747" y="170743"/>
                  </a:lnTo>
                  <a:lnTo>
                    <a:pt x="77938" y="177116"/>
                  </a:lnTo>
                  <a:lnTo>
                    <a:pt x="75347" y="181697"/>
                  </a:lnTo>
                  <a:lnTo>
                    <a:pt x="73632" y="186383"/>
                  </a:lnTo>
                  <a:lnTo>
                    <a:pt x="72775" y="192403"/>
                  </a:lnTo>
                  <a:lnTo>
                    <a:pt x="70984" y="197623"/>
                  </a:lnTo>
                  <a:lnTo>
                    <a:pt x="67889" y="202948"/>
                  </a:lnTo>
                  <a:lnTo>
                    <a:pt x="67831" y="208091"/>
                  </a:lnTo>
                  <a:lnTo>
                    <a:pt x="70632" y="212111"/>
                  </a:lnTo>
                  <a:lnTo>
                    <a:pt x="71299" y="217292"/>
                  </a:lnTo>
                  <a:lnTo>
                    <a:pt x="71518" y="222493"/>
                  </a:lnTo>
                  <a:lnTo>
                    <a:pt x="69842" y="227484"/>
                  </a:lnTo>
                  <a:lnTo>
                    <a:pt x="65250" y="229751"/>
                  </a:lnTo>
                  <a:lnTo>
                    <a:pt x="64279" y="235761"/>
                  </a:lnTo>
                  <a:lnTo>
                    <a:pt x="65317" y="243276"/>
                  </a:lnTo>
                  <a:lnTo>
                    <a:pt x="65507" y="249592"/>
                  </a:lnTo>
                  <a:lnTo>
                    <a:pt x="66450" y="255135"/>
                  </a:lnTo>
                  <a:lnTo>
                    <a:pt x="66832" y="260288"/>
                  </a:lnTo>
                  <a:lnTo>
                    <a:pt x="67089" y="266603"/>
                  </a:lnTo>
                  <a:lnTo>
                    <a:pt x="68689" y="272994"/>
                  </a:lnTo>
                  <a:lnTo>
                    <a:pt x="67974" y="278147"/>
                  </a:lnTo>
                  <a:lnTo>
                    <a:pt x="66860" y="283005"/>
                  </a:lnTo>
                  <a:lnTo>
                    <a:pt x="64555" y="287568"/>
                  </a:lnTo>
                  <a:lnTo>
                    <a:pt x="66050" y="293187"/>
                  </a:lnTo>
                  <a:lnTo>
                    <a:pt x="64155" y="297578"/>
                  </a:lnTo>
                  <a:lnTo>
                    <a:pt x="61545" y="301808"/>
                  </a:lnTo>
                  <a:lnTo>
                    <a:pt x="59916" y="309513"/>
                  </a:lnTo>
                  <a:lnTo>
                    <a:pt x="58821" y="314476"/>
                  </a:lnTo>
                  <a:lnTo>
                    <a:pt x="57154" y="319000"/>
                  </a:lnTo>
                  <a:lnTo>
                    <a:pt x="56078" y="324972"/>
                  </a:lnTo>
                  <a:lnTo>
                    <a:pt x="52849" y="328897"/>
                  </a:lnTo>
                  <a:lnTo>
                    <a:pt x="49372" y="333821"/>
                  </a:lnTo>
                  <a:lnTo>
                    <a:pt x="49972" y="339126"/>
                  </a:lnTo>
                  <a:lnTo>
                    <a:pt x="46524" y="342432"/>
                  </a:lnTo>
                  <a:lnTo>
                    <a:pt x="46143" y="348566"/>
                  </a:lnTo>
                  <a:lnTo>
                    <a:pt x="44505" y="353109"/>
                  </a:lnTo>
                  <a:lnTo>
                    <a:pt x="43105" y="357986"/>
                  </a:lnTo>
                  <a:lnTo>
                    <a:pt x="40285" y="362339"/>
                  </a:lnTo>
                  <a:lnTo>
                    <a:pt x="39695" y="367101"/>
                  </a:lnTo>
                  <a:lnTo>
                    <a:pt x="34237" y="367835"/>
                  </a:lnTo>
                  <a:lnTo>
                    <a:pt x="33189" y="373064"/>
                  </a:lnTo>
                  <a:lnTo>
                    <a:pt x="32380" y="378922"/>
                  </a:lnTo>
                  <a:lnTo>
                    <a:pt x="34818" y="383703"/>
                  </a:lnTo>
                  <a:lnTo>
                    <a:pt x="35123" y="389371"/>
                  </a:lnTo>
                  <a:lnTo>
                    <a:pt x="34647" y="396858"/>
                  </a:lnTo>
                  <a:lnTo>
                    <a:pt x="37647" y="405144"/>
                  </a:lnTo>
                  <a:lnTo>
                    <a:pt x="39323" y="411745"/>
                  </a:lnTo>
                  <a:lnTo>
                    <a:pt x="38742" y="417031"/>
                  </a:lnTo>
                  <a:lnTo>
                    <a:pt x="36504" y="422432"/>
                  </a:lnTo>
                  <a:lnTo>
                    <a:pt x="33180" y="425975"/>
                  </a:lnTo>
                  <a:lnTo>
                    <a:pt x="30979" y="431233"/>
                  </a:lnTo>
                  <a:lnTo>
                    <a:pt x="30627" y="436491"/>
                  </a:lnTo>
                  <a:lnTo>
                    <a:pt x="29551" y="441301"/>
                  </a:lnTo>
                  <a:lnTo>
                    <a:pt x="28455" y="446169"/>
                  </a:lnTo>
                  <a:lnTo>
                    <a:pt x="27627" y="451055"/>
                  </a:lnTo>
                  <a:lnTo>
                    <a:pt x="29189" y="455779"/>
                  </a:lnTo>
                  <a:lnTo>
                    <a:pt x="30017" y="461037"/>
                  </a:lnTo>
                  <a:lnTo>
                    <a:pt x="34894" y="460094"/>
                  </a:lnTo>
                  <a:lnTo>
                    <a:pt x="30732" y="465037"/>
                  </a:lnTo>
                  <a:lnTo>
                    <a:pt x="36104" y="465952"/>
                  </a:lnTo>
                  <a:lnTo>
                    <a:pt x="40904" y="465199"/>
                  </a:lnTo>
                  <a:lnTo>
                    <a:pt x="42257" y="460132"/>
                  </a:lnTo>
                  <a:lnTo>
                    <a:pt x="47305" y="460799"/>
                  </a:lnTo>
                  <a:lnTo>
                    <a:pt x="52373" y="463533"/>
                  </a:lnTo>
                  <a:lnTo>
                    <a:pt x="54125" y="458599"/>
                  </a:lnTo>
                  <a:lnTo>
                    <a:pt x="52972" y="464104"/>
                  </a:lnTo>
                  <a:lnTo>
                    <a:pt x="47915" y="466038"/>
                  </a:lnTo>
                  <a:lnTo>
                    <a:pt x="48115" y="471419"/>
                  </a:lnTo>
                  <a:lnTo>
                    <a:pt x="52039" y="474362"/>
                  </a:lnTo>
                  <a:lnTo>
                    <a:pt x="52658" y="479182"/>
                  </a:lnTo>
                  <a:lnTo>
                    <a:pt x="49887" y="474934"/>
                  </a:lnTo>
                  <a:lnTo>
                    <a:pt x="45696" y="477401"/>
                  </a:lnTo>
                  <a:lnTo>
                    <a:pt x="49239" y="482363"/>
                  </a:lnTo>
                  <a:lnTo>
                    <a:pt x="46219" y="486669"/>
                  </a:lnTo>
                  <a:lnTo>
                    <a:pt x="47648" y="491212"/>
                  </a:lnTo>
                  <a:lnTo>
                    <a:pt x="44419" y="496270"/>
                  </a:lnTo>
                  <a:lnTo>
                    <a:pt x="42048" y="500413"/>
                  </a:lnTo>
                  <a:lnTo>
                    <a:pt x="42981" y="506671"/>
                  </a:lnTo>
                  <a:lnTo>
                    <a:pt x="45648" y="510691"/>
                  </a:lnTo>
                  <a:lnTo>
                    <a:pt x="41514" y="514415"/>
                  </a:lnTo>
                  <a:lnTo>
                    <a:pt x="39809" y="519520"/>
                  </a:lnTo>
                  <a:lnTo>
                    <a:pt x="44495" y="523368"/>
                  </a:lnTo>
                  <a:lnTo>
                    <a:pt x="47734" y="527112"/>
                  </a:lnTo>
                  <a:lnTo>
                    <a:pt x="48210" y="532998"/>
                  </a:lnTo>
                  <a:lnTo>
                    <a:pt x="44152" y="536046"/>
                  </a:lnTo>
                  <a:lnTo>
                    <a:pt x="39361" y="538285"/>
                  </a:lnTo>
                  <a:lnTo>
                    <a:pt x="37952" y="543133"/>
                  </a:lnTo>
                  <a:lnTo>
                    <a:pt x="41257" y="546724"/>
                  </a:lnTo>
                  <a:lnTo>
                    <a:pt x="46343" y="548200"/>
                  </a:lnTo>
                  <a:lnTo>
                    <a:pt x="41400" y="548572"/>
                  </a:lnTo>
                  <a:lnTo>
                    <a:pt x="36523" y="550734"/>
                  </a:lnTo>
                  <a:lnTo>
                    <a:pt x="33666" y="557259"/>
                  </a:lnTo>
                  <a:lnTo>
                    <a:pt x="37999" y="553811"/>
                  </a:lnTo>
                  <a:lnTo>
                    <a:pt x="34723" y="557849"/>
                  </a:lnTo>
                  <a:lnTo>
                    <a:pt x="32818" y="562697"/>
                  </a:lnTo>
                  <a:lnTo>
                    <a:pt x="32808" y="567850"/>
                  </a:lnTo>
                  <a:lnTo>
                    <a:pt x="36313" y="563079"/>
                  </a:lnTo>
                  <a:lnTo>
                    <a:pt x="33770" y="569279"/>
                  </a:lnTo>
                  <a:lnTo>
                    <a:pt x="30665" y="574003"/>
                  </a:lnTo>
                  <a:lnTo>
                    <a:pt x="27122" y="577328"/>
                  </a:lnTo>
                  <a:lnTo>
                    <a:pt x="29674" y="572451"/>
                  </a:lnTo>
                  <a:lnTo>
                    <a:pt x="30332" y="567698"/>
                  </a:lnTo>
                  <a:lnTo>
                    <a:pt x="24236" y="568231"/>
                  </a:lnTo>
                  <a:lnTo>
                    <a:pt x="19121" y="567527"/>
                  </a:lnTo>
                  <a:lnTo>
                    <a:pt x="23883" y="568070"/>
                  </a:lnTo>
                  <a:lnTo>
                    <a:pt x="27446" y="564640"/>
                  </a:lnTo>
                  <a:lnTo>
                    <a:pt x="21388" y="566260"/>
                  </a:lnTo>
                  <a:lnTo>
                    <a:pt x="25645" y="563935"/>
                  </a:lnTo>
                  <a:lnTo>
                    <a:pt x="22302" y="560487"/>
                  </a:lnTo>
                  <a:lnTo>
                    <a:pt x="17444" y="558897"/>
                  </a:lnTo>
                  <a:lnTo>
                    <a:pt x="11853" y="560097"/>
                  </a:lnTo>
                  <a:lnTo>
                    <a:pt x="9205" y="565117"/>
                  </a:lnTo>
                  <a:lnTo>
                    <a:pt x="13806" y="563555"/>
                  </a:lnTo>
                  <a:lnTo>
                    <a:pt x="11244" y="568136"/>
                  </a:lnTo>
                  <a:lnTo>
                    <a:pt x="7281" y="571222"/>
                  </a:lnTo>
                  <a:lnTo>
                    <a:pt x="3633" y="574594"/>
                  </a:lnTo>
                  <a:lnTo>
                    <a:pt x="80" y="578194"/>
                  </a:lnTo>
                  <a:lnTo>
                    <a:pt x="385" y="583976"/>
                  </a:lnTo>
                  <a:lnTo>
                    <a:pt x="5433" y="584424"/>
                  </a:lnTo>
                  <a:lnTo>
                    <a:pt x="2052" y="579823"/>
                  </a:lnTo>
                  <a:lnTo>
                    <a:pt x="6729" y="577985"/>
                  </a:lnTo>
                  <a:lnTo>
                    <a:pt x="10701" y="574651"/>
                  </a:lnTo>
                  <a:lnTo>
                    <a:pt x="10405" y="580071"/>
                  </a:lnTo>
                  <a:lnTo>
                    <a:pt x="15854" y="583090"/>
                  </a:lnTo>
                  <a:lnTo>
                    <a:pt x="21664" y="581109"/>
                  </a:lnTo>
                  <a:lnTo>
                    <a:pt x="25407" y="586396"/>
                  </a:lnTo>
                  <a:lnTo>
                    <a:pt x="26331" y="591406"/>
                  </a:lnTo>
                  <a:lnTo>
                    <a:pt x="23245" y="595320"/>
                  </a:lnTo>
                  <a:lnTo>
                    <a:pt x="18359" y="596835"/>
                  </a:lnTo>
                  <a:lnTo>
                    <a:pt x="23055" y="598502"/>
                  </a:lnTo>
                  <a:lnTo>
                    <a:pt x="28131" y="598768"/>
                  </a:lnTo>
                  <a:lnTo>
                    <a:pt x="24083" y="601302"/>
                  </a:lnTo>
                  <a:lnTo>
                    <a:pt x="18292" y="603445"/>
                  </a:lnTo>
                  <a:lnTo>
                    <a:pt x="24007" y="605874"/>
                  </a:lnTo>
                  <a:lnTo>
                    <a:pt x="29513" y="606341"/>
                  </a:lnTo>
                  <a:lnTo>
                    <a:pt x="32665" y="601473"/>
                  </a:lnTo>
                  <a:lnTo>
                    <a:pt x="33999" y="606626"/>
                  </a:lnTo>
                  <a:lnTo>
                    <a:pt x="38409" y="609618"/>
                  </a:lnTo>
                  <a:lnTo>
                    <a:pt x="33037" y="607855"/>
                  </a:lnTo>
                  <a:lnTo>
                    <a:pt x="35551" y="614323"/>
                  </a:lnTo>
                  <a:lnTo>
                    <a:pt x="35504" y="619390"/>
                  </a:lnTo>
                  <a:lnTo>
                    <a:pt x="33922" y="614475"/>
                  </a:lnTo>
                  <a:lnTo>
                    <a:pt x="29598" y="612218"/>
                  </a:lnTo>
                  <a:lnTo>
                    <a:pt x="24093" y="610789"/>
                  </a:lnTo>
                  <a:lnTo>
                    <a:pt x="24064" y="615961"/>
                  </a:lnTo>
                  <a:lnTo>
                    <a:pt x="21692" y="611265"/>
                  </a:lnTo>
                  <a:lnTo>
                    <a:pt x="16530" y="610874"/>
                  </a:lnTo>
                  <a:lnTo>
                    <a:pt x="20369" y="615895"/>
                  </a:lnTo>
                  <a:lnTo>
                    <a:pt x="25760" y="618695"/>
                  </a:lnTo>
                  <a:lnTo>
                    <a:pt x="26674" y="623953"/>
                  </a:lnTo>
                  <a:lnTo>
                    <a:pt x="20502" y="625839"/>
                  </a:lnTo>
                  <a:lnTo>
                    <a:pt x="25455" y="628639"/>
                  </a:lnTo>
                  <a:lnTo>
                    <a:pt x="19940" y="630782"/>
                  </a:lnTo>
                  <a:lnTo>
                    <a:pt x="20549" y="635687"/>
                  </a:lnTo>
                  <a:lnTo>
                    <a:pt x="20845" y="640583"/>
                  </a:lnTo>
                  <a:lnTo>
                    <a:pt x="19959" y="646022"/>
                  </a:lnTo>
                  <a:lnTo>
                    <a:pt x="23483" y="650041"/>
                  </a:lnTo>
                  <a:lnTo>
                    <a:pt x="24683" y="645136"/>
                  </a:lnTo>
                  <a:lnTo>
                    <a:pt x="29922" y="644917"/>
                  </a:lnTo>
                  <a:lnTo>
                    <a:pt x="25226" y="646765"/>
                  </a:lnTo>
                  <a:lnTo>
                    <a:pt x="28960" y="650108"/>
                  </a:lnTo>
                  <a:lnTo>
                    <a:pt x="32770" y="653242"/>
                  </a:lnTo>
                  <a:lnTo>
                    <a:pt x="28189" y="650232"/>
                  </a:lnTo>
                  <a:lnTo>
                    <a:pt x="23093" y="650823"/>
                  </a:lnTo>
                  <a:lnTo>
                    <a:pt x="21826" y="655671"/>
                  </a:lnTo>
                  <a:lnTo>
                    <a:pt x="24940" y="660900"/>
                  </a:lnTo>
                  <a:lnTo>
                    <a:pt x="29551" y="659528"/>
                  </a:lnTo>
                  <a:lnTo>
                    <a:pt x="26836" y="663586"/>
                  </a:lnTo>
                  <a:lnTo>
                    <a:pt x="22845" y="660167"/>
                  </a:lnTo>
                  <a:lnTo>
                    <a:pt x="23236" y="665234"/>
                  </a:lnTo>
                  <a:lnTo>
                    <a:pt x="26808" y="668434"/>
                  </a:lnTo>
                  <a:lnTo>
                    <a:pt x="22340" y="666453"/>
                  </a:lnTo>
                  <a:lnTo>
                    <a:pt x="19302" y="662081"/>
                  </a:lnTo>
                  <a:lnTo>
                    <a:pt x="15158" y="665825"/>
                  </a:lnTo>
                  <a:lnTo>
                    <a:pt x="18873" y="670939"/>
                  </a:lnTo>
                  <a:lnTo>
                    <a:pt x="23598" y="672806"/>
                  </a:lnTo>
                  <a:lnTo>
                    <a:pt x="28493" y="675664"/>
                  </a:lnTo>
                  <a:lnTo>
                    <a:pt x="23712" y="674111"/>
                  </a:lnTo>
                  <a:lnTo>
                    <a:pt x="24293" y="681312"/>
                  </a:lnTo>
                  <a:lnTo>
                    <a:pt x="29370" y="681770"/>
                  </a:lnTo>
                  <a:lnTo>
                    <a:pt x="30456" y="674778"/>
                  </a:lnTo>
                  <a:lnTo>
                    <a:pt x="33951" y="671454"/>
                  </a:lnTo>
                  <a:lnTo>
                    <a:pt x="30646" y="675483"/>
                  </a:lnTo>
                  <a:lnTo>
                    <a:pt x="34189" y="678712"/>
                  </a:lnTo>
                  <a:lnTo>
                    <a:pt x="30160" y="682836"/>
                  </a:lnTo>
                  <a:lnTo>
                    <a:pt x="25741" y="684703"/>
                  </a:lnTo>
                  <a:lnTo>
                    <a:pt x="23007" y="689103"/>
                  </a:lnTo>
                  <a:lnTo>
                    <a:pt x="26407" y="693075"/>
                  </a:lnTo>
                  <a:lnTo>
                    <a:pt x="30913" y="691323"/>
                  </a:lnTo>
                  <a:lnTo>
                    <a:pt x="31265" y="697542"/>
                  </a:lnTo>
                  <a:lnTo>
                    <a:pt x="32894" y="703353"/>
                  </a:lnTo>
                  <a:lnTo>
                    <a:pt x="30179" y="699391"/>
                  </a:lnTo>
                  <a:lnTo>
                    <a:pt x="27769" y="704191"/>
                  </a:lnTo>
                  <a:lnTo>
                    <a:pt x="31313" y="708696"/>
                  </a:lnTo>
                  <a:lnTo>
                    <a:pt x="35104" y="711954"/>
                  </a:lnTo>
                  <a:lnTo>
                    <a:pt x="36447" y="717641"/>
                  </a:lnTo>
                  <a:lnTo>
                    <a:pt x="37714" y="711145"/>
                  </a:lnTo>
                  <a:lnTo>
                    <a:pt x="37047" y="706172"/>
                  </a:lnTo>
                  <a:lnTo>
                    <a:pt x="38199" y="712011"/>
                  </a:lnTo>
                  <a:lnTo>
                    <a:pt x="39123" y="716850"/>
                  </a:lnTo>
                  <a:lnTo>
                    <a:pt x="41438" y="712078"/>
                  </a:lnTo>
                  <a:lnTo>
                    <a:pt x="42162" y="706763"/>
                  </a:lnTo>
                  <a:lnTo>
                    <a:pt x="38171" y="703829"/>
                  </a:lnTo>
                  <a:lnTo>
                    <a:pt x="42886" y="706734"/>
                  </a:lnTo>
                  <a:lnTo>
                    <a:pt x="47162" y="709039"/>
                  </a:lnTo>
                  <a:lnTo>
                    <a:pt x="47181" y="703686"/>
                  </a:lnTo>
                  <a:lnTo>
                    <a:pt x="42981" y="701143"/>
                  </a:lnTo>
                  <a:lnTo>
                    <a:pt x="47867" y="702867"/>
                  </a:lnTo>
                  <a:lnTo>
                    <a:pt x="51001" y="707010"/>
                  </a:lnTo>
                  <a:lnTo>
                    <a:pt x="51830" y="712154"/>
                  </a:lnTo>
                  <a:lnTo>
                    <a:pt x="50868" y="719260"/>
                  </a:lnTo>
                  <a:lnTo>
                    <a:pt x="50420" y="724555"/>
                  </a:lnTo>
                  <a:lnTo>
                    <a:pt x="43352" y="727842"/>
                  </a:lnTo>
                  <a:lnTo>
                    <a:pt x="47600" y="723746"/>
                  </a:lnTo>
                  <a:lnTo>
                    <a:pt x="50810" y="720155"/>
                  </a:lnTo>
                  <a:lnTo>
                    <a:pt x="47391" y="715840"/>
                  </a:lnTo>
                  <a:lnTo>
                    <a:pt x="43476" y="719050"/>
                  </a:lnTo>
                  <a:lnTo>
                    <a:pt x="36952" y="720203"/>
                  </a:lnTo>
                  <a:lnTo>
                    <a:pt x="32084" y="716031"/>
                  </a:lnTo>
                  <a:lnTo>
                    <a:pt x="33246" y="721174"/>
                  </a:lnTo>
                  <a:lnTo>
                    <a:pt x="32218" y="725841"/>
                  </a:lnTo>
                  <a:lnTo>
                    <a:pt x="31884" y="731071"/>
                  </a:lnTo>
                  <a:lnTo>
                    <a:pt x="37171" y="731814"/>
                  </a:lnTo>
                  <a:lnTo>
                    <a:pt x="39428" y="736214"/>
                  </a:lnTo>
                  <a:lnTo>
                    <a:pt x="34123" y="735785"/>
                  </a:lnTo>
                  <a:lnTo>
                    <a:pt x="37514" y="739233"/>
                  </a:lnTo>
                  <a:lnTo>
                    <a:pt x="39933" y="744387"/>
                  </a:lnTo>
                  <a:lnTo>
                    <a:pt x="43972" y="741462"/>
                  </a:lnTo>
                  <a:lnTo>
                    <a:pt x="44257" y="736319"/>
                  </a:lnTo>
                  <a:lnTo>
                    <a:pt x="48391" y="732690"/>
                  </a:lnTo>
                  <a:lnTo>
                    <a:pt x="43238" y="734842"/>
                  </a:lnTo>
                  <a:lnTo>
                    <a:pt x="45457" y="730508"/>
                  </a:lnTo>
                  <a:lnTo>
                    <a:pt x="51096" y="728880"/>
                  </a:lnTo>
                  <a:lnTo>
                    <a:pt x="55935" y="728604"/>
                  </a:lnTo>
                  <a:lnTo>
                    <a:pt x="63393" y="729585"/>
                  </a:lnTo>
                  <a:lnTo>
                    <a:pt x="67831" y="731375"/>
                  </a:lnTo>
                  <a:lnTo>
                    <a:pt x="69937" y="736014"/>
                  </a:lnTo>
                  <a:lnTo>
                    <a:pt x="74109" y="738957"/>
                  </a:lnTo>
                  <a:lnTo>
                    <a:pt x="70441" y="743996"/>
                  </a:lnTo>
                  <a:lnTo>
                    <a:pt x="66155" y="746168"/>
                  </a:lnTo>
                  <a:lnTo>
                    <a:pt x="63660" y="751673"/>
                  </a:lnTo>
                  <a:lnTo>
                    <a:pt x="59421" y="757064"/>
                  </a:lnTo>
                  <a:lnTo>
                    <a:pt x="63374" y="753483"/>
                  </a:lnTo>
                  <a:lnTo>
                    <a:pt x="61907" y="747816"/>
                  </a:lnTo>
                  <a:lnTo>
                    <a:pt x="59211" y="751797"/>
                  </a:lnTo>
                  <a:lnTo>
                    <a:pt x="54763" y="748302"/>
                  </a:lnTo>
                  <a:lnTo>
                    <a:pt x="51601" y="752293"/>
                  </a:lnTo>
                  <a:lnTo>
                    <a:pt x="54382" y="756903"/>
                  </a:lnTo>
                  <a:lnTo>
                    <a:pt x="59088" y="760932"/>
                  </a:lnTo>
                  <a:lnTo>
                    <a:pt x="64183" y="763398"/>
                  </a:lnTo>
                  <a:lnTo>
                    <a:pt x="69184" y="764999"/>
                  </a:lnTo>
                  <a:close/>
                  <a:moveTo>
                    <a:pt x="2233" y="628201"/>
                  </a:moveTo>
                  <a:lnTo>
                    <a:pt x="5786" y="624057"/>
                  </a:lnTo>
                  <a:lnTo>
                    <a:pt x="1519" y="621781"/>
                  </a:lnTo>
                  <a:lnTo>
                    <a:pt x="2604" y="626610"/>
                  </a:lnTo>
                  <a:close/>
                  <a:moveTo>
                    <a:pt x="13749" y="611113"/>
                  </a:moveTo>
                  <a:lnTo>
                    <a:pt x="12977" y="606217"/>
                  </a:lnTo>
                  <a:lnTo>
                    <a:pt x="12463" y="610961"/>
                  </a:lnTo>
                  <a:close/>
                  <a:moveTo>
                    <a:pt x="12730" y="615171"/>
                  </a:moveTo>
                  <a:lnTo>
                    <a:pt x="11158" y="610665"/>
                  </a:lnTo>
                  <a:lnTo>
                    <a:pt x="6414" y="611370"/>
                  </a:lnTo>
                  <a:lnTo>
                    <a:pt x="12730" y="615171"/>
                  </a:lnTo>
                  <a:close/>
                  <a:moveTo>
                    <a:pt x="18845" y="619771"/>
                  </a:moveTo>
                  <a:lnTo>
                    <a:pt x="18178" y="614066"/>
                  </a:lnTo>
                  <a:lnTo>
                    <a:pt x="18845" y="619771"/>
                  </a:lnTo>
                  <a:close/>
                  <a:moveTo>
                    <a:pt x="10358" y="622381"/>
                  </a:moveTo>
                  <a:lnTo>
                    <a:pt x="13691" y="618837"/>
                  </a:lnTo>
                  <a:lnTo>
                    <a:pt x="10263" y="613313"/>
                  </a:lnTo>
                  <a:lnTo>
                    <a:pt x="8262" y="617800"/>
                  </a:lnTo>
                  <a:lnTo>
                    <a:pt x="10358" y="622381"/>
                  </a:lnTo>
                  <a:close/>
                  <a:moveTo>
                    <a:pt x="1252" y="630449"/>
                  </a:moveTo>
                  <a:lnTo>
                    <a:pt x="5852" y="626248"/>
                  </a:lnTo>
                  <a:lnTo>
                    <a:pt x="614" y="627562"/>
                  </a:lnTo>
                  <a:close/>
                  <a:moveTo>
                    <a:pt x="6062" y="637840"/>
                  </a:moveTo>
                  <a:lnTo>
                    <a:pt x="6205" y="632287"/>
                  </a:lnTo>
                  <a:lnTo>
                    <a:pt x="966" y="631001"/>
                  </a:lnTo>
                  <a:lnTo>
                    <a:pt x="1738" y="636135"/>
                  </a:lnTo>
                  <a:close/>
                  <a:moveTo>
                    <a:pt x="6833" y="628334"/>
                  </a:moveTo>
                  <a:lnTo>
                    <a:pt x="9491" y="623143"/>
                  </a:lnTo>
                  <a:lnTo>
                    <a:pt x="6538" y="616304"/>
                  </a:lnTo>
                  <a:lnTo>
                    <a:pt x="5157" y="611570"/>
                  </a:lnTo>
                  <a:lnTo>
                    <a:pt x="1661" y="615666"/>
                  </a:lnTo>
                  <a:lnTo>
                    <a:pt x="1681" y="620638"/>
                  </a:lnTo>
                  <a:lnTo>
                    <a:pt x="6319" y="625096"/>
                  </a:lnTo>
                  <a:close/>
                  <a:moveTo>
                    <a:pt x="9081" y="631849"/>
                  </a:moveTo>
                  <a:lnTo>
                    <a:pt x="10015" y="626724"/>
                  </a:lnTo>
                  <a:lnTo>
                    <a:pt x="6310" y="630239"/>
                  </a:lnTo>
                  <a:close/>
                  <a:moveTo>
                    <a:pt x="7662" y="636049"/>
                  </a:moveTo>
                  <a:lnTo>
                    <a:pt x="6072" y="630325"/>
                  </a:lnTo>
                  <a:lnTo>
                    <a:pt x="6995" y="635583"/>
                  </a:lnTo>
                  <a:close/>
                  <a:moveTo>
                    <a:pt x="22121" y="610351"/>
                  </a:moveTo>
                  <a:lnTo>
                    <a:pt x="27103" y="609846"/>
                  </a:lnTo>
                  <a:lnTo>
                    <a:pt x="22521" y="605798"/>
                  </a:lnTo>
                  <a:close/>
                  <a:moveTo>
                    <a:pt x="22731" y="622895"/>
                  </a:moveTo>
                  <a:lnTo>
                    <a:pt x="21559" y="618009"/>
                  </a:lnTo>
                  <a:lnTo>
                    <a:pt x="22731" y="622895"/>
                  </a:lnTo>
                  <a:close/>
                  <a:moveTo>
                    <a:pt x="17416" y="628458"/>
                  </a:moveTo>
                  <a:lnTo>
                    <a:pt x="17235" y="622610"/>
                  </a:lnTo>
                  <a:lnTo>
                    <a:pt x="16330" y="617114"/>
                  </a:lnTo>
                  <a:lnTo>
                    <a:pt x="14825" y="621714"/>
                  </a:lnTo>
                  <a:lnTo>
                    <a:pt x="10710" y="625724"/>
                  </a:lnTo>
                  <a:lnTo>
                    <a:pt x="15835" y="627629"/>
                  </a:lnTo>
                  <a:close/>
                  <a:moveTo>
                    <a:pt x="15987" y="663167"/>
                  </a:moveTo>
                  <a:lnTo>
                    <a:pt x="19254" y="659442"/>
                  </a:lnTo>
                  <a:lnTo>
                    <a:pt x="19968" y="653385"/>
                  </a:lnTo>
                  <a:lnTo>
                    <a:pt x="17740" y="648613"/>
                  </a:lnTo>
                  <a:lnTo>
                    <a:pt x="19997" y="644041"/>
                  </a:lnTo>
                  <a:lnTo>
                    <a:pt x="19730" y="638593"/>
                  </a:lnTo>
                  <a:lnTo>
                    <a:pt x="18835" y="633278"/>
                  </a:lnTo>
                  <a:lnTo>
                    <a:pt x="18454" y="628496"/>
                  </a:lnTo>
                  <a:lnTo>
                    <a:pt x="15997" y="632706"/>
                  </a:lnTo>
                  <a:lnTo>
                    <a:pt x="15120" y="627477"/>
                  </a:lnTo>
                  <a:lnTo>
                    <a:pt x="10386" y="630058"/>
                  </a:lnTo>
                  <a:lnTo>
                    <a:pt x="10872" y="634925"/>
                  </a:lnTo>
                  <a:lnTo>
                    <a:pt x="13025" y="640145"/>
                  </a:lnTo>
                  <a:lnTo>
                    <a:pt x="12225" y="645355"/>
                  </a:lnTo>
                  <a:lnTo>
                    <a:pt x="8748" y="640469"/>
                  </a:lnTo>
                  <a:lnTo>
                    <a:pt x="6014" y="645593"/>
                  </a:lnTo>
                  <a:lnTo>
                    <a:pt x="5614" y="650660"/>
                  </a:lnTo>
                  <a:lnTo>
                    <a:pt x="7824" y="657947"/>
                  </a:lnTo>
                  <a:lnTo>
                    <a:pt x="11148" y="652032"/>
                  </a:lnTo>
                  <a:lnTo>
                    <a:pt x="10815" y="647203"/>
                  </a:lnTo>
                  <a:lnTo>
                    <a:pt x="15425" y="645326"/>
                  </a:lnTo>
                  <a:lnTo>
                    <a:pt x="12072" y="649489"/>
                  </a:lnTo>
                  <a:lnTo>
                    <a:pt x="12701" y="654633"/>
                  </a:lnTo>
                  <a:lnTo>
                    <a:pt x="11339" y="660033"/>
                  </a:lnTo>
                  <a:lnTo>
                    <a:pt x="15263" y="662929"/>
                  </a:lnTo>
                  <a:close/>
                  <a:moveTo>
                    <a:pt x="2185" y="642384"/>
                  </a:moveTo>
                  <a:lnTo>
                    <a:pt x="5967" y="638050"/>
                  </a:lnTo>
                  <a:lnTo>
                    <a:pt x="852" y="640107"/>
                  </a:lnTo>
                  <a:close/>
                  <a:moveTo>
                    <a:pt x="12072" y="643431"/>
                  </a:moveTo>
                  <a:lnTo>
                    <a:pt x="12796" y="638126"/>
                  </a:lnTo>
                  <a:lnTo>
                    <a:pt x="8653" y="635735"/>
                  </a:lnTo>
                  <a:lnTo>
                    <a:pt x="9891" y="640717"/>
                  </a:lnTo>
                  <a:close/>
                  <a:moveTo>
                    <a:pt x="7329" y="658985"/>
                  </a:moveTo>
                  <a:lnTo>
                    <a:pt x="4690" y="651603"/>
                  </a:lnTo>
                  <a:lnTo>
                    <a:pt x="-158" y="652375"/>
                  </a:lnTo>
                  <a:lnTo>
                    <a:pt x="-110" y="657652"/>
                  </a:lnTo>
                  <a:lnTo>
                    <a:pt x="4033" y="653871"/>
                  </a:lnTo>
                  <a:lnTo>
                    <a:pt x="5081" y="658652"/>
                  </a:lnTo>
                  <a:close/>
                  <a:moveTo>
                    <a:pt x="6033" y="673349"/>
                  </a:moveTo>
                  <a:lnTo>
                    <a:pt x="11044" y="668054"/>
                  </a:lnTo>
                  <a:lnTo>
                    <a:pt x="10501" y="663310"/>
                  </a:lnTo>
                  <a:lnTo>
                    <a:pt x="5462" y="663472"/>
                  </a:lnTo>
                  <a:lnTo>
                    <a:pt x="6548" y="668577"/>
                  </a:lnTo>
                  <a:lnTo>
                    <a:pt x="2185" y="671082"/>
                  </a:lnTo>
                  <a:lnTo>
                    <a:pt x="6729" y="669530"/>
                  </a:lnTo>
                  <a:close/>
                  <a:moveTo>
                    <a:pt x="13996" y="674987"/>
                  </a:moveTo>
                  <a:lnTo>
                    <a:pt x="17330" y="671463"/>
                  </a:lnTo>
                  <a:lnTo>
                    <a:pt x="13396" y="674235"/>
                  </a:lnTo>
                  <a:close/>
                  <a:moveTo>
                    <a:pt x="19902" y="652223"/>
                  </a:moveTo>
                  <a:lnTo>
                    <a:pt x="20092" y="646603"/>
                  </a:lnTo>
                  <a:lnTo>
                    <a:pt x="19521" y="651680"/>
                  </a:lnTo>
                  <a:close/>
                  <a:moveTo>
                    <a:pt x="4595" y="682626"/>
                  </a:moveTo>
                  <a:lnTo>
                    <a:pt x="6043" y="677855"/>
                  </a:lnTo>
                  <a:lnTo>
                    <a:pt x="3262" y="673625"/>
                  </a:lnTo>
                  <a:lnTo>
                    <a:pt x="2776" y="678550"/>
                  </a:lnTo>
                  <a:close/>
                  <a:moveTo>
                    <a:pt x="10215" y="683265"/>
                  </a:moveTo>
                  <a:lnTo>
                    <a:pt x="10291" y="678340"/>
                  </a:lnTo>
                  <a:lnTo>
                    <a:pt x="10215" y="683265"/>
                  </a:lnTo>
                  <a:close/>
                  <a:moveTo>
                    <a:pt x="14996" y="685160"/>
                  </a:moveTo>
                  <a:lnTo>
                    <a:pt x="14253" y="680417"/>
                  </a:lnTo>
                  <a:lnTo>
                    <a:pt x="11301" y="684255"/>
                  </a:lnTo>
                  <a:close/>
                  <a:moveTo>
                    <a:pt x="4548" y="704429"/>
                  </a:moveTo>
                  <a:lnTo>
                    <a:pt x="7376" y="698533"/>
                  </a:lnTo>
                  <a:lnTo>
                    <a:pt x="4338" y="702410"/>
                  </a:lnTo>
                  <a:close/>
                  <a:moveTo>
                    <a:pt x="9929" y="700467"/>
                  </a:moveTo>
                  <a:lnTo>
                    <a:pt x="15063" y="696114"/>
                  </a:lnTo>
                  <a:lnTo>
                    <a:pt x="10253" y="696542"/>
                  </a:lnTo>
                  <a:close/>
                  <a:moveTo>
                    <a:pt x="8919" y="712192"/>
                  </a:moveTo>
                  <a:lnTo>
                    <a:pt x="10586" y="707601"/>
                  </a:lnTo>
                  <a:lnTo>
                    <a:pt x="8148" y="711954"/>
                  </a:lnTo>
                  <a:close/>
                  <a:moveTo>
                    <a:pt x="9738" y="717926"/>
                  </a:moveTo>
                  <a:lnTo>
                    <a:pt x="14015" y="709535"/>
                  </a:lnTo>
                  <a:lnTo>
                    <a:pt x="12987" y="704420"/>
                  </a:lnTo>
                  <a:lnTo>
                    <a:pt x="12587" y="709439"/>
                  </a:lnTo>
                  <a:lnTo>
                    <a:pt x="10072" y="713583"/>
                  </a:lnTo>
                  <a:close/>
                  <a:moveTo>
                    <a:pt x="12387" y="718698"/>
                  </a:moveTo>
                  <a:lnTo>
                    <a:pt x="15949" y="713964"/>
                  </a:lnTo>
                  <a:lnTo>
                    <a:pt x="11701" y="718107"/>
                  </a:lnTo>
                  <a:close/>
                  <a:moveTo>
                    <a:pt x="14939" y="690799"/>
                  </a:moveTo>
                  <a:lnTo>
                    <a:pt x="18854" y="687532"/>
                  </a:lnTo>
                  <a:lnTo>
                    <a:pt x="19064" y="682683"/>
                  </a:lnTo>
                  <a:lnTo>
                    <a:pt x="15606" y="686065"/>
                  </a:lnTo>
                  <a:lnTo>
                    <a:pt x="11015" y="684503"/>
                  </a:lnTo>
                  <a:lnTo>
                    <a:pt x="12349" y="689409"/>
                  </a:lnTo>
                  <a:close/>
                  <a:moveTo>
                    <a:pt x="22655" y="683760"/>
                  </a:moveTo>
                  <a:lnTo>
                    <a:pt x="21045" y="679045"/>
                  </a:lnTo>
                  <a:lnTo>
                    <a:pt x="20549" y="673597"/>
                  </a:lnTo>
                  <a:lnTo>
                    <a:pt x="14987" y="674311"/>
                  </a:lnTo>
                  <a:lnTo>
                    <a:pt x="20569" y="675597"/>
                  </a:lnTo>
                  <a:lnTo>
                    <a:pt x="16454" y="678435"/>
                  </a:lnTo>
                  <a:lnTo>
                    <a:pt x="20826" y="683665"/>
                  </a:lnTo>
                  <a:close/>
                  <a:moveTo>
                    <a:pt x="22340" y="694371"/>
                  </a:moveTo>
                  <a:lnTo>
                    <a:pt x="22435" y="688084"/>
                  </a:lnTo>
                  <a:lnTo>
                    <a:pt x="22340" y="694371"/>
                  </a:lnTo>
                  <a:close/>
                  <a:moveTo>
                    <a:pt x="19711" y="693285"/>
                  </a:moveTo>
                  <a:lnTo>
                    <a:pt x="18111" y="688732"/>
                  </a:lnTo>
                  <a:lnTo>
                    <a:pt x="19711" y="693285"/>
                  </a:lnTo>
                  <a:close/>
                  <a:moveTo>
                    <a:pt x="24655" y="699676"/>
                  </a:moveTo>
                  <a:lnTo>
                    <a:pt x="22864" y="695247"/>
                  </a:lnTo>
                  <a:lnTo>
                    <a:pt x="24655" y="699676"/>
                  </a:lnTo>
                  <a:close/>
                  <a:moveTo>
                    <a:pt x="26065" y="709363"/>
                  </a:moveTo>
                  <a:lnTo>
                    <a:pt x="26169" y="704534"/>
                  </a:lnTo>
                  <a:lnTo>
                    <a:pt x="26065" y="709363"/>
                  </a:lnTo>
                  <a:close/>
                  <a:moveTo>
                    <a:pt x="14711" y="717364"/>
                  </a:moveTo>
                  <a:lnTo>
                    <a:pt x="18921" y="713897"/>
                  </a:lnTo>
                  <a:lnTo>
                    <a:pt x="14711" y="717364"/>
                  </a:lnTo>
                  <a:close/>
                  <a:moveTo>
                    <a:pt x="32341" y="720288"/>
                  </a:moveTo>
                  <a:lnTo>
                    <a:pt x="29531" y="714878"/>
                  </a:lnTo>
                  <a:lnTo>
                    <a:pt x="24960" y="710878"/>
                  </a:lnTo>
                  <a:lnTo>
                    <a:pt x="18054" y="706382"/>
                  </a:lnTo>
                  <a:lnTo>
                    <a:pt x="20302" y="711240"/>
                  </a:lnTo>
                  <a:lnTo>
                    <a:pt x="24960" y="713964"/>
                  </a:lnTo>
                  <a:lnTo>
                    <a:pt x="29275" y="718278"/>
                  </a:lnTo>
                  <a:close/>
                  <a:moveTo>
                    <a:pt x="25826" y="720450"/>
                  </a:moveTo>
                  <a:lnTo>
                    <a:pt x="21816" y="716726"/>
                  </a:lnTo>
                  <a:lnTo>
                    <a:pt x="25826" y="720450"/>
                  </a:lnTo>
                  <a:close/>
                  <a:moveTo>
                    <a:pt x="24664" y="725641"/>
                  </a:moveTo>
                  <a:lnTo>
                    <a:pt x="26265" y="721089"/>
                  </a:lnTo>
                  <a:lnTo>
                    <a:pt x="24664" y="725641"/>
                  </a:lnTo>
                  <a:close/>
                  <a:moveTo>
                    <a:pt x="31046" y="725641"/>
                  </a:moveTo>
                  <a:lnTo>
                    <a:pt x="29275" y="720393"/>
                  </a:lnTo>
                  <a:lnTo>
                    <a:pt x="28846" y="725156"/>
                  </a:lnTo>
                  <a:close/>
                  <a:moveTo>
                    <a:pt x="28055" y="734595"/>
                  </a:moveTo>
                  <a:lnTo>
                    <a:pt x="31332" y="730185"/>
                  </a:lnTo>
                  <a:lnTo>
                    <a:pt x="26474" y="728642"/>
                  </a:lnTo>
                  <a:lnTo>
                    <a:pt x="27455" y="733328"/>
                  </a:lnTo>
                  <a:close/>
                  <a:moveTo>
                    <a:pt x="36113" y="740634"/>
                  </a:moveTo>
                  <a:lnTo>
                    <a:pt x="32703" y="736938"/>
                  </a:lnTo>
                  <a:lnTo>
                    <a:pt x="36113" y="740634"/>
                  </a:lnTo>
                  <a:close/>
                  <a:moveTo>
                    <a:pt x="50334" y="756302"/>
                  </a:moveTo>
                  <a:lnTo>
                    <a:pt x="48591" y="751111"/>
                  </a:lnTo>
                  <a:lnTo>
                    <a:pt x="52106" y="747787"/>
                  </a:lnTo>
                  <a:lnTo>
                    <a:pt x="52982" y="742796"/>
                  </a:lnTo>
                  <a:lnTo>
                    <a:pt x="57564" y="745425"/>
                  </a:lnTo>
                  <a:lnTo>
                    <a:pt x="61031" y="741472"/>
                  </a:lnTo>
                  <a:lnTo>
                    <a:pt x="66174" y="738291"/>
                  </a:lnTo>
                  <a:lnTo>
                    <a:pt x="68937" y="734233"/>
                  </a:lnTo>
                  <a:lnTo>
                    <a:pt x="61326" y="733014"/>
                  </a:lnTo>
                  <a:lnTo>
                    <a:pt x="56144" y="733290"/>
                  </a:lnTo>
                  <a:lnTo>
                    <a:pt x="52373" y="736481"/>
                  </a:lnTo>
                  <a:lnTo>
                    <a:pt x="48010" y="738843"/>
                  </a:lnTo>
                  <a:lnTo>
                    <a:pt x="48039" y="733843"/>
                  </a:lnTo>
                  <a:lnTo>
                    <a:pt x="44524" y="737138"/>
                  </a:lnTo>
                  <a:lnTo>
                    <a:pt x="44552" y="742968"/>
                  </a:lnTo>
                  <a:lnTo>
                    <a:pt x="48639" y="745930"/>
                  </a:lnTo>
                  <a:lnTo>
                    <a:pt x="43447" y="746606"/>
                  </a:lnTo>
                  <a:lnTo>
                    <a:pt x="38447" y="745777"/>
                  </a:lnTo>
                  <a:lnTo>
                    <a:pt x="41895" y="749368"/>
                  </a:lnTo>
                  <a:lnTo>
                    <a:pt x="46096" y="752264"/>
                  </a:lnTo>
                  <a:lnTo>
                    <a:pt x="50020" y="755769"/>
                  </a:lnTo>
                  <a:close/>
                  <a:moveTo>
                    <a:pt x="34799" y="758255"/>
                  </a:moveTo>
                  <a:lnTo>
                    <a:pt x="36875" y="753045"/>
                  </a:lnTo>
                  <a:lnTo>
                    <a:pt x="32160" y="753912"/>
                  </a:lnTo>
                  <a:lnTo>
                    <a:pt x="34799" y="758255"/>
                  </a:lnTo>
                  <a:close/>
                  <a:moveTo>
                    <a:pt x="41152" y="716574"/>
                  </a:moveTo>
                  <a:lnTo>
                    <a:pt x="44095" y="712373"/>
                  </a:lnTo>
                  <a:lnTo>
                    <a:pt x="41152" y="716574"/>
                  </a:lnTo>
                  <a:close/>
                  <a:moveTo>
                    <a:pt x="40495" y="751921"/>
                  </a:moveTo>
                  <a:lnTo>
                    <a:pt x="37714" y="747911"/>
                  </a:lnTo>
                  <a:lnTo>
                    <a:pt x="33656" y="744406"/>
                  </a:lnTo>
                  <a:lnTo>
                    <a:pt x="28932" y="742225"/>
                  </a:lnTo>
                  <a:lnTo>
                    <a:pt x="24493" y="740319"/>
                  </a:lnTo>
                  <a:lnTo>
                    <a:pt x="19616" y="739539"/>
                  </a:lnTo>
                  <a:lnTo>
                    <a:pt x="16816" y="735166"/>
                  </a:lnTo>
                  <a:lnTo>
                    <a:pt x="17178" y="740396"/>
                  </a:lnTo>
                  <a:lnTo>
                    <a:pt x="21445" y="743120"/>
                  </a:lnTo>
                  <a:lnTo>
                    <a:pt x="26503" y="744863"/>
                  </a:lnTo>
                  <a:lnTo>
                    <a:pt x="31408" y="746377"/>
                  </a:lnTo>
                  <a:lnTo>
                    <a:pt x="35056" y="750330"/>
                  </a:lnTo>
                  <a:lnTo>
                    <a:pt x="40495" y="751921"/>
                  </a:lnTo>
                  <a:close/>
                  <a:moveTo>
                    <a:pt x="45105" y="773038"/>
                  </a:moveTo>
                  <a:lnTo>
                    <a:pt x="49467" y="770533"/>
                  </a:lnTo>
                  <a:lnTo>
                    <a:pt x="54144" y="769523"/>
                  </a:lnTo>
                  <a:lnTo>
                    <a:pt x="52144" y="764389"/>
                  </a:lnTo>
                  <a:lnTo>
                    <a:pt x="57049" y="763446"/>
                  </a:lnTo>
                  <a:lnTo>
                    <a:pt x="52516" y="760569"/>
                  </a:lnTo>
                  <a:lnTo>
                    <a:pt x="48553" y="755864"/>
                  </a:lnTo>
                  <a:lnTo>
                    <a:pt x="44152" y="752997"/>
                  </a:lnTo>
                  <a:lnTo>
                    <a:pt x="39333" y="755093"/>
                  </a:lnTo>
                  <a:lnTo>
                    <a:pt x="43505" y="759293"/>
                  </a:lnTo>
                  <a:lnTo>
                    <a:pt x="42133" y="763951"/>
                  </a:lnTo>
                  <a:lnTo>
                    <a:pt x="45038" y="767990"/>
                  </a:lnTo>
                  <a:lnTo>
                    <a:pt x="41666" y="771676"/>
                  </a:lnTo>
                  <a:close/>
                  <a:moveTo>
                    <a:pt x="53049" y="777467"/>
                  </a:moveTo>
                  <a:lnTo>
                    <a:pt x="55801" y="772676"/>
                  </a:lnTo>
                  <a:lnTo>
                    <a:pt x="51058" y="775019"/>
                  </a:lnTo>
                  <a:close/>
                  <a:moveTo>
                    <a:pt x="62688" y="778905"/>
                  </a:moveTo>
                  <a:lnTo>
                    <a:pt x="61459" y="772419"/>
                  </a:lnTo>
                  <a:lnTo>
                    <a:pt x="64546" y="768732"/>
                  </a:lnTo>
                  <a:lnTo>
                    <a:pt x="60831" y="764846"/>
                  </a:lnTo>
                  <a:lnTo>
                    <a:pt x="56430" y="767332"/>
                  </a:lnTo>
                  <a:lnTo>
                    <a:pt x="56402" y="772219"/>
                  </a:lnTo>
                  <a:lnTo>
                    <a:pt x="61574" y="775914"/>
                  </a:lnTo>
                  <a:close/>
                  <a:moveTo>
                    <a:pt x="74128" y="780572"/>
                  </a:moveTo>
                  <a:lnTo>
                    <a:pt x="76357" y="776143"/>
                  </a:lnTo>
                  <a:lnTo>
                    <a:pt x="74804" y="770847"/>
                  </a:lnTo>
                  <a:lnTo>
                    <a:pt x="69584" y="768371"/>
                  </a:lnTo>
                  <a:lnTo>
                    <a:pt x="66346" y="772066"/>
                  </a:lnTo>
                  <a:lnTo>
                    <a:pt x="69975" y="776619"/>
                  </a:lnTo>
                  <a:lnTo>
                    <a:pt x="73623" y="779696"/>
                  </a:lnTo>
                  <a:close/>
                  <a:moveTo>
                    <a:pt x="84443" y="776324"/>
                  </a:moveTo>
                  <a:lnTo>
                    <a:pt x="83481" y="771009"/>
                  </a:lnTo>
                  <a:lnTo>
                    <a:pt x="85205" y="766294"/>
                  </a:lnTo>
                  <a:lnTo>
                    <a:pt x="84653" y="759798"/>
                  </a:lnTo>
                  <a:lnTo>
                    <a:pt x="80814" y="762903"/>
                  </a:lnTo>
                  <a:lnTo>
                    <a:pt x="78671" y="767465"/>
                  </a:lnTo>
                  <a:lnTo>
                    <a:pt x="79481" y="772209"/>
                  </a:lnTo>
                  <a:lnTo>
                    <a:pt x="84443" y="776324"/>
                  </a:lnTo>
                  <a:close/>
                  <a:moveTo>
                    <a:pt x="74699" y="796574"/>
                  </a:moveTo>
                  <a:lnTo>
                    <a:pt x="70784" y="792297"/>
                  </a:lnTo>
                  <a:lnTo>
                    <a:pt x="74118" y="796212"/>
                  </a:lnTo>
                  <a:close/>
                  <a:moveTo>
                    <a:pt x="84662" y="804156"/>
                  </a:moveTo>
                  <a:lnTo>
                    <a:pt x="87786" y="799975"/>
                  </a:lnTo>
                  <a:lnTo>
                    <a:pt x="82748" y="799470"/>
                  </a:lnTo>
                  <a:lnTo>
                    <a:pt x="87424" y="795603"/>
                  </a:lnTo>
                  <a:lnTo>
                    <a:pt x="82329" y="796412"/>
                  </a:lnTo>
                  <a:lnTo>
                    <a:pt x="76090" y="796441"/>
                  </a:lnTo>
                  <a:lnTo>
                    <a:pt x="78766" y="800508"/>
                  </a:lnTo>
                  <a:lnTo>
                    <a:pt x="83567" y="801965"/>
                  </a:lnTo>
                  <a:close/>
                  <a:moveTo>
                    <a:pt x="87501" y="777257"/>
                  </a:moveTo>
                  <a:lnTo>
                    <a:pt x="83967" y="773247"/>
                  </a:lnTo>
                  <a:lnTo>
                    <a:pt x="87501" y="777257"/>
                  </a:lnTo>
                  <a:close/>
                  <a:moveTo>
                    <a:pt x="94502" y="799765"/>
                  </a:moveTo>
                  <a:lnTo>
                    <a:pt x="100969" y="798736"/>
                  </a:lnTo>
                  <a:lnTo>
                    <a:pt x="106903" y="796974"/>
                  </a:lnTo>
                  <a:lnTo>
                    <a:pt x="101598" y="795184"/>
                  </a:lnTo>
                  <a:lnTo>
                    <a:pt x="96788" y="794260"/>
                  </a:lnTo>
                  <a:lnTo>
                    <a:pt x="93911" y="798736"/>
                  </a:lnTo>
                  <a:close/>
                  <a:moveTo>
                    <a:pt x="108608" y="796736"/>
                  </a:moveTo>
                  <a:lnTo>
                    <a:pt x="113980" y="795184"/>
                  </a:lnTo>
                  <a:lnTo>
                    <a:pt x="115619" y="784935"/>
                  </a:lnTo>
                  <a:lnTo>
                    <a:pt x="115599" y="780105"/>
                  </a:lnTo>
                  <a:lnTo>
                    <a:pt x="115638" y="753483"/>
                  </a:lnTo>
                  <a:lnTo>
                    <a:pt x="115628" y="732061"/>
                  </a:lnTo>
                  <a:lnTo>
                    <a:pt x="110094" y="731985"/>
                  </a:lnTo>
                  <a:lnTo>
                    <a:pt x="103846" y="729623"/>
                  </a:lnTo>
                  <a:lnTo>
                    <a:pt x="99055" y="729975"/>
                  </a:lnTo>
                  <a:lnTo>
                    <a:pt x="97607" y="734529"/>
                  </a:lnTo>
                  <a:lnTo>
                    <a:pt x="93235" y="737271"/>
                  </a:lnTo>
                  <a:lnTo>
                    <a:pt x="86024" y="734747"/>
                  </a:lnTo>
                  <a:lnTo>
                    <a:pt x="89701" y="738538"/>
                  </a:lnTo>
                  <a:lnTo>
                    <a:pt x="88396" y="743129"/>
                  </a:lnTo>
                  <a:lnTo>
                    <a:pt x="84862" y="749245"/>
                  </a:lnTo>
                  <a:lnTo>
                    <a:pt x="87967" y="753969"/>
                  </a:lnTo>
                  <a:lnTo>
                    <a:pt x="93063" y="752464"/>
                  </a:lnTo>
                  <a:lnTo>
                    <a:pt x="99674" y="750968"/>
                  </a:lnTo>
                  <a:lnTo>
                    <a:pt x="104036" y="754607"/>
                  </a:lnTo>
                  <a:lnTo>
                    <a:pt x="98140" y="759236"/>
                  </a:lnTo>
                  <a:lnTo>
                    <a:pt x="93339" y="761027"/>
                  </a:lnTo>
                  <a:lnTo>
                    <a:pt x="89701" y="764580"/>
                  </a:lnTo>
                  <a:lnTo>
                    <a:pt x="91606" y="769894"/>
                  </a:lnTo>
                  <a:lnTo>
                    <a:pt x="95016" y="774000"/>
                  </a:lnTo>
                  <a:lnTo>
                    <a:pt x="103789" y="778133"/>
                  </a:lnTo>
                  <a:lnTo>
                    <a:pt x="108941" y="781258"/>
                  </a:lnTo>
                  <a:lnTo>
                    <a:pt x="105132" y="784344"/>
                  </a:lnTo>
                  <a:lnTo>
                    <a:pt x="103569" y="788935"/>
                  </a:lnTo>
                  <a:lnTo>
                    <a:pt x="104808" y="783963"/>
                  </a:lnTo>
                  <a:lnTo>
                    <a:pt x="102074" y="779819"/>
                  </a:lnTo>
                  <a:lnTo>
                    <a:pt x="99540" y="784077"/>
                  </a:lnTo>
                  <a:lnTo>
                    <a:pt x="98312" y="778819"/>
                  </a:lnTo>
                  <a:lnTo>
                    <a:pt x="97245" y="783877"/>
                  </a:lnTo>
                  <a:lnTo>
                    <a:pt x="94016" y="779839"/>
                  </a:lnTo>
                  <a:lnTo>
                    <a:pt x="89320" y="778105"/>
                  </a:lnTo>
                  <a:lnTo>
                    <a:pt x="82672" y="776162"/>
                  </a:lnTo>
                  <a:lnTo>
                    <a:pt x="78871" y="773190"/>
                  </a:lnTo>
                  <a:lnTo>
                    <a:pt x="83967" y="777820"/>
                  </a:lnTo>
                  <a:lnTo>
                    <a:pt x="89691" y="783868"/>
                  </a:lnTo>
                  <a:lnTo>
                    <a:pt x="83367" y="780562"/>
                  </a:lnTo>
                  <a:lnTo>
                    <a:pt x="82386" y="786154"/>
                  </a:lnTo>
                  <a:lnTo>
                    <a:pt x="80814" y="781534"/>
                  </a:lnTo>
                  <a:lnTo>
                    <a:pt x="74051" y="781496"/>
                  </a:lnTo>
                  <a:lnTo>
                    <a:pt x="69175" y="779962"/>
                  </a:lnTo>
                  <a:lnTo>
                    <a:pt x="64165" y="780791"/>
                  </a:lnTo>
                  <a:lnTo>
                    <a:pt x="65498" y="785449"/>
                  </a:lnTo>
                  <a:lnTo>
                    <a:pt x="60317" y="781724"/>
                  </a:lnTo>
                  <a:lnTo>
                    <a:pt x="60335" y="786916"/>
                  </a:lnTo>
                  <a:lnTo>
                    <a:pt x="65288" y="787906"/>
                  </a:lnTo>
                  <a:lnTo>
                    <a:pt x="70003" y="785963"/>
                  </a:lnTo>
                  <a:lnTo>
                    <a:pt x="74851" y="787354"/>
                  </a:lnTo>
                  <a:lnTo>
                    <a:pt x="79938" y="788621"/>
                  </a:lnTo>
                  <a:lnTo>
                    <a:pt x="85291" y="787192"/>
                  </a:lnTo>
                  <a:lnTo>
                    <a:pt x="80757" y="791030"/>
                  </a:lnTo>
                  <a:lnTo>
                    <a:pt x="86729" y="793183"/>
                  </a:lnTo>
                  <a:lnTo>
                    <a:pt x="89625" y="788440"/>
                  </a:lnTo>
                  <a:lnTo>
                    <a:pt x="87320" y="793641"/>
                  </a:lnTo>
                  <a:lnTo>
                    <a:pt x="93397" y="793355"/>
                  </a:lnTo>
                  <a:lnTo>
                    <a:pt x="97988" y="791259"/>
                  </a:lnTo>
                  <a:lnTo>
                    <a:pt x="102750" y="794926"/>
                  </a:lnTo>
                  <a:lnTo>
                    <a:pt x="108608" y="796736"/>
                  </a:lnTo>
                  <a:close/>
                  <a:moveTo>
                    <a:pt x="124515" y="818462"/>
                  </a:moveTo>
                  <a:lnTo>
                    <a:pt x="124981" y="813634"/>
                  </a:lnTo>
                  <a:lnTo>
                    <a:pt x="123153" y="808900"/>
                  </a:lnTo>
                  <a:lnTo>
                    <a:pt x="117485" y="807575"/>
                  </a:lnTo>
                  <a:lnTo>
                    <a:pt x="122753" y="806214"/>
                  </a:lnTo>
                  <a:lnTo>
                    <a:pt x="116695" y="803251"/>
                  </a:lnTo>
                  <a:lnTo>
                    <a:pt x="110675" y="801289"/>
                  </a:lnTo>
                  <a:lnTo>
                    <a:pt x="115409" y="802413"/>
                  </a:lnTo>
                  <a:lnTo>
                    <a:pt x="118248" y="798508"/>
                  </a:lnTo>
                  <a:lnTo>
                    <a:pt x="113799" y="796279"/>
                  </a:lnTo>
                  <a:lnTo>
                    <a:pt x="108808" y="798108"/>
                  </a:lnTo>
                  <a:lnTo>
                    <a:pt x="102941" y="798546"/>
                  </a:lnTo>
                  <a:lnTo>
                    <a:pt x="100293" y="802813"/>
                  </a:lnTo>
                  <a:lnTo>
                    <a:pt x="95730" y="800013"/>
                  </a:lnTo>
                  <a:lnTo>
                    <a:pt x="94016" y="805242"/>
                  </a:lnTo>
                  <a:lnTo>
                    <a:pt x="100759" y="803670"/>
                  </a:lnTo>
                  <a:lnTo>
                    <a:pt x="96749" y="806651"/>
                  </a:lnTo>
                  <a:lnTo>
                    <a:pt x="100550" y="809747"/>
                  </a:lnTo>
                  <a:lnTo>
                    <a:pt x="104350" y="812691"/>
                  </a:lnTo>
                  <a:lnTo>
                    <a:pt x="104379" y="807566"/>
                  </a:lnTo>
                  <a:lnTo>
                    <a:pt x="107703" y="802337"/>
                  </a:lnTo>
                  <a:lnTo>
                    <a:pt x="112266" y="805156"/>
                  </a:lnTo>
                  <a:lnTo>
                    <a:pt x="110294" y="810119"/>
                  </a:lnTo>
                  <a:lnTo>
                    <a:pt x="115647" y="811185"/>
                  </a:lnTo>
                  <a:lnTo>
                    <a:pt x="121305" y="812624"/>
                  </a:lnTo>
                  <a:lnTo>
                    <a:pt x="123496" y="817015"/>
                  </a:lnTo>
                  <a:close/>
                  <a:moveTo>
                    <a:pt x="131963" y="824339"/>
                  </a:moveTo>
                  <a:lnTo>
                    <a:pt x="127458" y="821644"/>
                  </a:lnTo>
                  <a:lnTo>
                    <a:pt x="131963" y="824339"/>
                  </a:lnTo>
                  <a:close/>
                  <a:moveTo>
                    <a:pt x="137907" y="807251"/>
                  </a:moveTo>
                  <a:lnTo>
                    <a:pt x="140812" y="803184"/>
                  </a:lnTo>
                  <a:lnTo>
                    <a:pt x="139860" y="798089"/>
                  </a:lnTo>
                  <a:lnTo>
                    <a:pt x="134440" y="795564"/>
                  </a:lnTo>
                  <a:lnTo>
                    <a:pt x="126048" y="794631"/>
                  </a:lnTo>
                  <a:lnTo>
                    <a:pt x="119771" y="795584"/>
                  </a:lnTo>
                  <a:lnTo>
                    <a:pt x="123229" y="799432"/>
                  </a:lnTo>
                  <a:lnTo>
                    <a:pt x="125210" y="804566"/>
                  </a:lnTo>
                  <a:lnTo>
                    <a:pt x="130011" y="804270"/>
                  </a:lnTo>
                  <a:lnTo>
                    <a:pt x="135211" y="803480"/>
                  </a:lnTo>
                  <a:close/>
                  <a:moveTo>
                    <a:pt x="144546" y="801041"/>
                  </a:moveTo>
                  <a:lnTo>
                    <a:pt x="141336" y="797317"/>
                  </a:lnTo>
                  <a:lnTo>
                    <a:pt x="144546" y="801041"/>
                  </a:lnTo>
                  <a:close/>
                  <a:moveTo>
                    <a:pt x="137869" y="820539"/>
                  </a:moveTo>
                  <a:lnTo>
                    <a:pt x="135964" y="816157"/>
                  </a:lnTo>
                  <a:lnTo>
                    <a:pt x="137869" y="820539"/>
                  </a:lnTo>
                  <a:close/>
                </a:path>
              </a:pathLst>
            </a:custGeom>
            <a:solidFill>
              <a:schemeClr val="bg1"/>
            </a:solidFill>
            <a:ln w="0" cap="flat">
              <a:solidFill>
                <a:schemeClr val="bg1"/>
              </a:solidFill>
              <a:prstDash val="solid"/>
              <a:miter/>
            </a:ln>
          </p:spPr>
          <p:txBody>
            <a:bodyPr rtlCol="0" anchor="ctr"/>
            <a:lstStyle/>
            <a:p>
              <a:endParaRPr lang="de-DE"/>
            </a:p>
          </p:txBody>
        </p:sp>
        <p:sp>
          <p:nvSpPr>
            <p:cNvPr id="182" name="Freihandform: Form 181">
              <a:extLst>
                <a:ext uri="{FF2B5EF4-FFF2-40B4-BE49-F238E27FC236}">
                  <a16:creationId xmlns:a16="http://schemas.microsoft.com/office/drawing/2014/main" id="{E9F33279-DA3E-F302-A899-F4D207BD0C34}"/>
                </a:ext>
              </a:extLst>
            </p:cNvPr>
            <p:cNvSpPr/>
            <p:nvPr/>
          </p:nvSpPr>
          <p:spPr>
            <a:xfrm>
              <a:off x="7915440" y="4641967"/>
              <a:ext cx="153178" cy="230739"/>
            </a:xfrm>
            <a:custGeom>
              <a:avLst/>
              <a:gdLst>
                <a:gd name="connsiteX0" fmla="*/ 123905 w 126673"/>
                <a:gd name="connsiteY0" fmla="*/ 190717 h 190814"/>
                <a:gd name="connsiteX1" fmla="*/ 124591 w 126673"/>
                <a:gd name="connsiteY1" fmla="*/ 185860 h 190814"/>
                <a:gd name="connsiteX2" fmla="*/ 126515 w 126673"/>
                <a:gd name="connsiteY2" fmla="*/ 181326 h 190814"/>
                <a:gd name="connsiteX3" fmla="*/ 124734 w 126673"/>
                <a:gd name="connsiteY3" fmla="*/ 176754 h 190814"/>
                <a:gd name="connsiteX4" fmla="*/ 124200 w 126673"/>
                <a:gd name="connsiteY4" fmla="*/ 171877 h 190814"/>
                <a:gd name="connsiteX5" fmla="*/ 121629 w 126673"/>
                <a:gd name="connsiteY5" fmla="*/ 166895 h 190814"/>
                <a:gd name="connsiteX6" fmla="*/ 115027 w 126673"/>
                <a:gd name="connsiteY6" fmla="*/ 160942 h 190814"/>
                <a:gd name="connsiteX7" fmla="*/ 110970 w 126673"/>
                <a:gd name="connsiteY7" fmla="*/ 156742 h 190814"/>
                <a:gd name="connsiteX8" fmla="*/ 108122 w 126673"/>
                <a:gd name="connsiteY8" fmla="*/ 151598 h 190814"/>
                <a:gd name="connsiteX9" fmla="*/ 107455 w 126673"/>
                <a:gd name="connsiteY9" fmla="*/ 145740 h 190814"/>
                <a:gd name="connsiteX10" fmla="*/ 102883 w 126673"/>
                <a:gd name="connsiteY10" fmla="*/ 142273 h 190814"/>
                <a:gd name="connsiteX11" fmla="*/ 102112 w 126673"/>
                <a:gd name="connsiteY11" fmla="*/ 137568 h 190814"/>
                <a:gd name="connsiteX12" fmla="*/ 101388 w 126673"/>
                <a:gd name="connsiteY12" fmla="*/ 132434 h 190814"/>
                <a:gd name="connsiteX13" fmla="*/ 100454 w 126673"/>
                <a:gd name="connsiteY13" fmla="*/ 127233 h 190814"/>
                <a:gd name="connsiteX14" fmla="*/ 100550 w 126673"/>
                <a:gd name="connsiteY14" fmla="*/ 120518 h 190814"/>
                <a:gd name="connsiteX15" fmla="*/ 99092 w 126673"/>
                <a:gd name="connsiteY15" fmla="*/ 115899 h 190814"/>
                <a:gd name="connsiteX16" fmla="*/ 103636 w 126673"/>
                <a:gd name="connsiteY16" fmla="*/ 112984 h 190814"/>
                <a:gd name="connsiteX17" fmla="*/ 105845 w 126673"/>
                <a:gd name="connsiteY17" fmla="*/ 106669 h 190814"/>
                <a:gd name="connsiteX18" fmla="*/ 109180 w 126673"/>
                <a:gd name="connsiteY18" fmla="*/ 102992 h 190814"/>
                <a:gd name="connsiteX19" fmla="*/ 110542 w 126673"/>
                <a:gd name="connsiteY19" fmla="*/ 97991 h 190814"/>
                <a:gd name="connsiteX20" fmla="*/ 116237 w 126673"/>
                <a:gd name="connsiteY20" fmla="*/ 92172 h 190814"/>
                <a:gd name="connsiteX21" fmla="*/ 114332 w 126673"/>
                <a:gd name="connsiteY21" fmla="*/ 87352 h 190814"/>
                <a:gd name="connsiteX22" fmla="*/ 108656 w 126673"/>
                <a:gd name="connsiteY22" fmla="*/ 74417 h 190814"/>
                <a:gd name="connsiteX23" fmla="*/ 104150 w 126673"/>
                <a:gd name="connsiteY23" fmla="*/ 71864 h 190814"/>
                <a:gd name="connsiteX24" fmla="*/ 98416 w 126673"/>
                <a:gd name="connsiteY24" fmla="*/ 67721 h 190814"/>
                <a:gd name="connsiteX25" fmla="*/ 95349 w 126673"/>
                <a:gd name="connsiteY25" fmla="*/ 62482 h 190814"/>
                <a:gd name="connsiteX26" fmla="*/ 89930 w 126673"/>
                <a:gd name="connsiteY26" fmla="*/ 58024 h 190814"/>
                <a:gd name="connsiteX27" fmla="*/ 93739 w 126673"/>
                <a:gd name="connsiteY27" fmla="*/ 51909 h 190814"/>
                <a:gd name="connsiteX28" fmla="*/ 103588 w 126673"/>
                <a:gd name="connsiteY28" fmla="*/ 53033 h 190814"/>
                <a:gd name="connsiteX29" fmla="*/ 109313 w 126673"/>
                <a:gd name="connsiteY29" fmla="*/ 52043 h 190814"/>
                <a:gd name="connsiteX30" fmla="*/ 118247 w 126673"/>
                <a:gd name="connsiteY30" fmla="*/ 52062 h 190814"/>
                <a:gd name="connsiteX31" fmla="*/ 113371 w 126673"/>
                <a:gd name="connsiteY31" fmla="*/ 47757 h 190814"/>
                <a:gd name="connsiteX32" fmla="*/ 109236 w 126673"/>
                <a:gd name="connsiteY32" fmla="*/ 42785 h 190814"/>
                <a:gd name="connsiteX33" fmla="*/ 107970 w 126673"/>
                <a:gd name="connsiteY33" fmla="*/ 38098 h 190814"/>
                <a:gd name="connsiteX34" fmla="*/ 107941 w 126673"/>
                <a:gd name="connsiteY34" fmla="*/ 30917 h 190814"/>
                <a:gd name="connsiteX35" fmla="*/ 109246 w 126673"/>
                <a:gd name="connsiteY35" fmla="*/ 25640 h 190814"/>
                <a:gd name="connsiteX36" fmla="*/ 108427 w 126673"/>
                <a:gd name="connsiteY36" fmla="*/ 20801 h 190814"/>
                <a:gd name="connsiteX37" fmla="*/ 106903 w 126673"/>
                <a:gd name="connsiteY37" fmla="*/ 16200 h 190814"/>
                <a:gd name="connsiteX38" fmla="*/ 104836 w 126673"/>
                <a:gd name="connsiteY38" fmla="*/ 10885 h 190814"/>
                <a:gd name="connsiteX39" fmla="*/ 102617 w 126673"/>
                <a:gd name="connsiteY39" fmla="*/ 6590 h 190814"/>
                <a:gd name="connsiteX40" fmla="*/ 99645 w 126673"/>
                <a:gd name="connsiteY40" fmla="*/ 2808 h 190814"/>
                <a:gd name="connsiteX41" fmla="*/ 91692 w 126673"/>
                <a:gd name="connsiteY41" fmla="*/ -97 h 190814"/>
                <a:gd name="connsiteX42" fmla="*/ 93682 w 126673"/>
                <a:gd name="connsiteY42" fmla="*/ 9142 h 190814"/>
                <a:gd name="connsiteX43" fmla="*/ 97578 w 126673"/>
                <a:gd name="connsiteY43" fmla="*/ 12038 h 190814"/>
                <a:gd name="connsiteX44" fmla="*/ 101521 w 126673"/>
                <a:gd name="connsiteY44" fmla="*/ 15553 h 190814"/>
                <a:gd name="connsiteX45" fmla="*/ 100321 w 126673"/>
                <a:gd name="connsiteY45" fmla="*/ 20458 h 190814"/>
                <a:gd name="connsiteX46" fmla="*/ 101017 w 126673"/>
                <a:gd name="connsiteY46" fmla="*/ 25487 h 190814"/>
                <a:gd name="connsiteX47" fmla="*/ 96340 w 126673"/>
                <a:gd name="connsiteY47" fmla="*/ 29069 h 190814"/>
                <a:gd name="connsiteX48" fmla="*/ 91749 w 126673"/>
                <a:gd name="connsiteY48" fmla="*/ 30612 h 190814"/>
                <a:gd name="connsiteX49" fmla="*/ 86824 w 126673"/>
                <a:gd name="connsiteY49" fmla="*/ 35079 h 190814"/>
                <a:gd name="connsiteX50" fmla="*/ 84148 w 126673"/>
                <a:gd name="connsiteY50" fmla="*/ 39984 h 190814"/>
                <a:gd name="connsiteX51" fmla="*/ 82624 w 126673"/>
                <a:gd name="connsiteY51" fmla="*/ 45223 h 190814"/>
                <a:gd name="connsiteX52" fmla="*/ 80595 w 126673"/>
                <a:gd name="connsiteY52" fmla="*/ 49909 h 190814"/>
                <a:gd name="connsiteX53" fmla="*/ 77899 w 126673"/>
                <a:gd name="connsiteY53" fmla="*/ 54338 h 190814"/>
                <a:gd name="connsiteX54" fmla="*/ 77242 w 126673"/>
                <a:gd name="connsiteY54" fmla="*/ 59377 h 190814"/>
                <a:gd name="connsiteX55" fmla="*/ 72784 w 126673"/>
                <a:gd name="connsiteY55" fmla="*/ 61758 h 190814"/>
                <a:gd name="connsiteX56" fmla="*/ 72136 w 126673"/>
                <a:gd name="connsiteY56" fmla="*/ 66797 h 190814"/>
                <a:gd name="connsiteX57" fmla="*/ 70784 w 126673"/>
                <a:gd name="connsiteY57" fmla="*/ 71550 h 190814"/>
                <a:gd name="connsiteX58" fmla="*/ 66755 w 126673"/>
                <a:gd name="connsiteY58" fmla="*/ 75179 h 190814"/>
                <a:gd name="connsiteX59" fmla="*/ 62745 w 126673"/>
                <a:gd name="connsiteY59" fmla="*/ 77951 h 190814"/>
                <a:gd name="connsiteX60" fmla="*/ 60421 w 126673"/>
                <a:gd name="connsiteY60" fmla="*/ 83628 h 190814"/>
                <a:gd name="connsiteX61" fmla="*/ 57182 w 126673"/>
                <a:gd name="connsiteY61" fmla="*/ 90990 h 190814"/>
                <a:gd name="connsiteX62" fmla="*/ 55115 w 126673"/>
                <a:gd name="connsiteY62" fmla="*/ 96325 h 190814"/>
                <a:gd name="connsiteX63" fmla="*/ 51134 w 126673"/>
                <a:gd name="connsiteY63" fmla="*/ 102287 h 190814"/>
                <a:gd name="connsiteX64" fmla="*/ 49295 w 126673"/>
                <a:gd name="connsiteY64" fmla="*/ 108517 h 190814"/>
                <a:gd name="connsiteX65" fmla="*/ 44771 w 126673"/>
                <a:gd name="connsiteY65" fmla="*/ 110060 h 190814"/>
                <a:gd name="connsiteX66" fmla="*/ 41209 w 126673"/>
                <a:gd name="connsiteY66" fmla="*/ 106859 h 190814"/>
                <a:gd name="connsiteX67" fmla="*/ 38075 w 126673"/>
                <a:gd name="connsiteY67" fmla="*/ 103268 h 190814"/>
                <a:gd name="connsiteX68" fmla="*/ 34179 w 126673"/>
                <a:gd name="connsiteY68" fmla="*/ 100354 h 190814"/>
                <a:gd name="connsiteX69" fmla="*/ 27722 w 126673"/>
                <a:gd name="connsiteY69" fmla="*/ 103954 h 190814"/>
                <a:gd name="connsiteX70" fmla="*/ 21883 w 126673"/>
                <a:gd name="connsiteY70" fmla="*/ 105850 h 190814"/>
                <a:gd name="connsiteX71" fmla="*/ 19292 w 126673"/>
                <a:gd name="connsiteY71" fmla="*/ 110241 h 190814"/>
                <a:gd name="connsiteX72" fmla="*/ 14749 w 126673"/>
                <a:gd name="connsiteY72" fmla="*/ 113508 h 190814"/>
                <a:gd name="connsiteX73" fmla="*/ 10424 w 126673"/>
                <a:gd name="connsiteY73" fmla="*/ 116537 h 190814"/>
                <a:gd name="connsiteX74" fmla="*/ 6690 w 126673"/>
                <a:gd name="connsiteY74" fmla="*/ 120232 h 190814"/>
                <a:gd name="connsiteX75" fmla="*/ 5967 w 126673"/>
                <a:gd name="connsiteY75" fmla="*/ 124985 h 190814"/>
                <a:gd name="connsiteX76" fmla="*/ 4833 w 126673"/>
                <a:gd name="connsiteY76" fmla="*/ 129957 h 190814"/>
                <a:gd name="connsiteX77" fmla="*/ 2947 w 126673"/>
                <a:gd name="connsiteY77" fmla="*/ 134863 h 190814"/>
                <a:gd name="connsiteX78" fmla="*/ -158 w 126673"/>
                <a:gd name="connsiteY78" fmla="*/ 139149 h 190814"/>
                <a:gd name="connsiteX79" fmla="*/ 3204 w 126673"/>
                <a:gd name="connsiteY79" fmla="*/ 143549 h 190814"/>
                <a:gd name="connsiteX80" fmla="*/ 7376 w 126673"/>
                <a:gd name="connsiteY80" fmla="*/ 148331 h 190814"/>
                <a:gd name="connsiteX81" fmla="*/ 11119 w 126673"/>
                <a:gd name="connsiteY81" fmla="*/ 151941 h 190814"/>
                <a:gd name="connsiteX82" fmla="*/ 16339 w 126673"/>
                <a:gd name="connsiteY82" fmla="*/ 152579 h 190814"/>
                <a:gd name="connsiteX83" fmla="*/ 18397 w 126673"/>
                <a:gd name="connsiteY83" fmla="*/ 158237 h 190814"/>
                <a:gd name="connsiteX84" fmla="*/ 22378 w 126673"/>
                <a:gd name="connsiteY84" fmla="*/ 163466 h 190814"/>
                <a:gd name="connsiteX85" fmla="*/ 23359 w 126673"/>
                <a:gd name="connsiteY85" fmla="*/ 168353 h 190814"/>
                <a:gd name="connsiteX86" fmla="*/ 21540 w 126673"/>
                <a:gd name="connsiteY86" fmla="*/ 174811 h 190814"/>
                <a:gd name="connsiteX87" fmla="*/ 21473 w 126673"/>
                <a:gd name="connsiteY87" fmla="*/ 179716 h 190814"/>
                <a:gd name="connsiteX88" fmla="*/ 25893 w 126673"/>
                <a:gd name="connsiteY88" fmla="*/ 182335 h 190814"/>
                <a:gd name="connsiteX89" fmla="*/ 43218 w 126673"/>
                <a:gd name="connsiteY89" fmla="*/ 182316 h 190814"/>
                <a:gd name="connsiteX90" fmla="*/ 47581 w 126673"/>
                <a:gd name="connsiteY90" fmla="*/ 180211 h 190814"/>
                <a:gd name="connsiteX91" fmla="*/ 52449 w 126673"/>
                <a:gd name="connsiteY91" fmla="*/ 180078 h 190814"/>
                <a:gd name="connsiteX92" fmla="*/ 59030 w 126673"/>
                <a:gd name="connsiteY92" fmla="*/ 180411 h 190814"/>
                <a:gd name="connsiteX93" fmla="*/ 64755 w 126673"/>
                <a:gd name="connsiteY93" fmla="*/ 180906 h 190814"/>
                <a:gd name="connsiteX94" fmla="*/ 69517 w 126673"/>
                <a:gd name="connsiteY94" fmla="*/ 181383 h 190814"/>
                <a:gd name="connsiteX95" fmla="*/ 74318 w 126673"/>
                <a:gd name="connsiteY95" fmla="*/ 181145 h 190814"/>
                <a:gd name="connsiteX96" fmla="*/ 85024 w 126673"/>
                <a:gd name="connsiteY96" fmla="*/ 182231 h 190814"/>
                <a:gd name="connsiteX97" fmla="*/ 95149 w 126673"/>
                <a:gd name="connsiteY97" fmla="*/ 182231 h 190814"/>
                <a:gd name="connsiteX98" fmla="*/ 100159 w 126673"/>
                <a:gd name="connsiteY98" fmla="*/ 181735 h 190814"/>
                <a:gd name="connsiteX99" fmla="*/ 104817 w 126673"/>
                <a:gd name="connsiteY99" fmla="*/ 183326 h 190814"/>
                <a:gd name="connsiteX100" fmla="*/ 109665 w 126673"/>
                <a:gd name="connsiteY100" fmla="*/ 184745 h 190814"/>
                <a:gd name="connsiteX101" fmla="*/ 114913 w 126673"/>
                <a:gd name="connsiteY101" fmla="*/ 185345 h 190814"/>
                <a:gd name="connsiteX102" fmla="*/ 119800 w 126673"/>
                <a:gd name="connsiteY102" fmla="*/ 186888 h 190814"/>
                <a:gd name="connsiteX103" fmla="*/ 123905 w 126673"/>
                <a:gd name="connsiteY103" fmla="*/ 190717 h 190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26673" h="190814">
                  <a:moveTo>
                    <a:pt x="123905" y="190717"/>
                  </a:moveTo>
                  <a:lnTo>
                    <a:pt x="124591" y="185860"/>
                  </a:lnTo>
                  <a:lnTo>
                    <a:pt x="126515" y="181326"/>
                  </a:lnTo>
                  <a:lnTo>
                    <a:pt x="124734" y="176754"/>
                  </a:lnTo>
                  <a:lnTo>
                    <a:pt x="124200" y="171877"/>
                  </a:lnTo>
                  <a:lnTo>
                    <a:pt x="121629" y="166895"/>
                  </a:lnTo>
                  <a:lnTo>
                    <a:pt x="115027" y="160942"/>
                  </a:lnTo>
                  <a:lnTo>
                    <a:pt x="110970" y="156742"/>
                  </a:lnTo>
                  <a:lnTo>
                    <a:pt x="108122" y="151598"/>
                  </a:lnTo>
                  <a:lnTo>
                    <a:pt x="107455" y="145740"/>
                  </a:lnTo>
                  <a:lnTo>
                    <a:pt x="102883" y="142273"/>
                  </a:lnTo>
                  <a:lnTo>
                    <a:pt x="102112" y="137568"/>
                  </a:lnTo>
                  <a:lnTo>
                    <a:pt x="101388" y="132434"/>
                  </a:lnTo>
                  <a:lnTo>
                    <a:pt x="100454" y="127233"/>
                  </a:lnTo>
                  <a:lnTo>
                    <a:pt x="100550" y="120518"/>
                  </a:lnTo>
                  <a:lnTo>
                    <a:pt x="99092" y="115899"/>
                  </a:lnTo>
                  <a:lnTo>
                    <a:pt x="103636" y="112984"/>
                  </a:lnTo>
                  <a:lnTo>
                    <a:pt x="105845" y="106669"/>
                  </a:lnTo>
                  <a:lnTo>
                    <a:pt x="109180" y="102992"/>
                  </a:lnTo>
                  <a:lnTo>
                    <a:pt x="110542" y="97991"/>
                  </a:lnTo>
                  <a:lnTo>
                    <a:pt x="116237" y="92172"/>
                  </a:lnTo>
                  <a:lnTo>
                    <a:pt x="114332" y="87352"/>
                  </a:lnTo>
                  <a:lnTo>
                    <a:pt x="108656" y="74417"/>
                  </a:lnTo>
                  <a:lnTo>
                    <a:pt x="104150" y="71864"/>
                  </a:lnTo>
                  <a:lnTo>
                    <a:pt x="98416" y="67721"/>
                  </a:lnTo>
                  <a:lnTo>
                    <a:pt x="95349" y="62482"/>
                  </a:lnTo>
                  <a:lnTo>
                    <a:pt x="89930" y="58024"/>
                  </a:lnTo>
                  <a:lnTo>
                    <a:pt x="93739" y="51909"/>
                  </a:lnTo>
                  <a:lnTo>
                    <a:pt x="103588" y="53033"/>
                  </a:lnTo>
                  <a:lnTo>
                    <a:pt x="109313" y="52043"/>
                  </a:lnTo>
                  <a:lnTo>
                    <a:pt x="118247" y="52062"/>
                  </a:lnTo>
                  <a:lnTo>
                    <a:pt x="113371" y="47757"/>
                  </a:lnTo>
                  <a:lnTo>
                    <a:pt x="109236" y="42785"/>
                  </a:lnTo>
                  <a:lnTo>
                    <a:pt x="107970" y="38098"/>
                  </a:lnTo>
                  <a:lnTo>
                    <a:pt x="107941" y="30917"/>
                  </a:lnTo>
                  <a:lnTo>
                    <a:pt x="109246" y="25640"/>
                  </a:lnTo>
                  <a:lnTo>
                    <a:pt x="108427" y="20801"/>
                  </a:lnTo>
                  <a:lnTo>
                    <a:pt x="106903" y="16200"/>
                  </a:lnTo>
                  <a:lnTo>
                    <a:pt x="104836" y="10885"/>
                  </a:lnTo>
                  <a:lnTo>
                    <a:pt x="102617" y="6590"/>
                  </a:lnTo>
                  <a:lnTo>
                    <a:pt x="99645" y="2808"/>
                  </a:lnTo>
                  <a:lnTo>
                    <a:pt x="91692" y="-97"/>
                  </a:lnTo>
                  <a:lnTo>
                    <a:pt x="93682" y="9142"/>
                  </a:lnTo>
                  <a:lnTo>
                    <a:pt x="97578" y="12038"/>
                  </a:lnTo>
                  <a:lnTo>
                    <a:pt x="101521" y="15553"/>
                  </a:lnTo>
                  <a:lnTo>
                    <a:pt x="100321" y="20458"/>
                  </a:lnTo>
                  <a:lnTo>
                    <a:pt x="101017" y="25487"/>
                  </a:lnTo>
                  <a:lnTo>
                    <a:pt x="96340" y="29069"/>
                  </a:lnTo>
                  <a:lnTo>
                    <a:pt x="91749" y="30612"/>
                  </a:lnTo>
                  <a:lnTo>
                    <a:pt x="86824" y="35079"/>
                  </a:lnTo>
                  <a:lnTo>
                    <a:pt x="84148" y="39984"/>
                  </a:lnTo>
                  <a:lnTo>
                    <a:pt x="82624" y="45223"/>
                  </a:lnTo>
                  <a:lnTo>
                    <a:pt x="80595" y="49909"/>
                  </a:lnTo>
                  <a:lnTo>
                    <a:pt x="77899" y="54338"/>
                  </a:lnTo>
                  <a:lnTo>
                    <a:pt x="77242" y="59377"/>
                  </a:lnTo>
                  <a:lnTo>
                    <a:pt x="72784" y="61758"/>
                  </a:lnTo>
                  <a:lnTo>
                    <a:pt x="72136" y="66797"/>
                  </a:lnTo>
                  <a:lnTo>
                    <a:pt x="70784" y="71550"/>
                  </a:lnTo>
                  <a:lnTo>
                    <a:pt x="66755" y="75179"/>
                  </a:lnTo>
                  <a:lnTo>
                    <a:pt x="62745" y="77951"/>
                  </a:lnTo>
                  <a:lnTo>
                    <a:pt x="60421" y="83628"/>
                  </a:lnTo>
                  <a:lnTo>
                    <a:pt x="57182" y="90990"/>
                  </a:lnTo>
                  <a:lnTo>
                    <a:pt x="55115" y="96325"/>
                  </a:lnTo>
                  <a:lnTo>
                    <a:pt x="51134" y="102287"/>
                  </a:lnTo>
                  <a:lnTo>
                    <a:pt x="49295" y="108517"/>
                  </a:lnTo>
                  <a:lnTo>
                    <a:pt x="44771" y="110060"/>
                  </a:lnTo>
                  <a:lnTo>
                    <a:pt x="41209" y="106859"/>
                  </a:lnTo>
                  <a:lnTo>
                    <a:pt x="38075" y="103268"/>
                  </a:lnTo>
                  <a:lnTo>
                    <a:pt x="34179" y="100354"/>
                  </a:lnTo>
                  <a:lnTo>
                    <a:pt x="27722" y="103954"/>
                  </a:lnTo>
                  <a:lnTo>
                    <a:pt x="21883" y="105850"/>
                  </a:lnTo>
                  <a:lnTo>
                    <a:pt x="19292" y="110241"/>
                  </a:lnTo>
                  <a:lnTo>
                    <a:pt x="14749" y="113508"/>
                  </a:lnTo>
                  <a:lnTo>
                    <a:pt x="10424" y="116537"/>
                  </a:lnTo>
                  <a:lnTo>
                    <a:pt x="6690" y="120232"/>
                  </a:lnTo>
                  <a:lnTo>
                    <a:pt x="5967" y="124985"/>
                  </a:lnTo>
                  <a:lnTo>
                    <a:pt x="4833" y="129957"/>
                  </a:lnTo>
                  <a:lnTo>
                    <a:pt x="2947" y="134863"/>
                  </a:lnTo>
                  <a:lnTo>
                    <a:pt x="-158" y="139149"/>
                  </a:lnTo>
                  <a:lnTo>
                    <a:pt x="3204" y="143549"/>
                  </a:lnTo>
                  <a:lnTo>
                    <a:pt x="7376" y="148331"/>
                  </a:lnTo>
                  <a:lnTo>
                    <a:pt x="11119" y="151941"/>
                  </a:lnTo>
                  <a:lnTo>
                    <a:pt x="16339" y="152579"/>
                  </a:lnTo>
                  <a:lnTo>
                    <a:pt x="18397" y="158237"/>
                  </a:lnTo>
                  <a:lnTo>
                    <a:pt x="22378" y="163466"/>
                  </a:lnTo>
                  <a:lnTo>
                    <a:pt x="23359" y="168353"/>
                  </a:lnTo>
                  <a:lnTo>
                    <a:pt x="21540" y="174811"/>
                  </a:lnTo>
                  <a:lnTo>
                    <a:pt x="21473" y="179716"/>
                  </a:lnTo>
                  <a:lnTo>
                    <a:pt x="25893" y="182335"/>
                  </a:lnTo>
                  <a:lnTo>
                    <a:pt x="43218" y="182316"/>
                  </a:lnTo>
                  <a:lnTo>
                    <a:pt x="47581" y="180211"/>
                  </a:lnTo>
                  <a:lnTo>
                    <a:pt x="52449" y="180078"/>
                  </a:lnTo>
                  <a:lnTo>
                    <a:pt x="59030" y="180411"/>
                  </a:lnTo>
                  <a:lnTo>
                    <a:pt x="64755" y="180906"/>
                  </a:lnTo>
                  <a:lnTo>
                    <a:pt x="69517" y="181383"/>
                  </a:lnTo>
                  <a:lnTo>
                    <a:pt x="74318" y="181145"/>
                  </a:lnTo>
                  <a:lnTo>
                    <a:pt x="85024" y="182231"/>
                  </a:lnTo>
                  <a:lnTo>
                    <a:pt x="95149" y="182231"/>
                  </a:lnTo>
                  <a:lnTo>
                    <a:pt x="100159" y="181735"/>
                  </a:lnTo>
                  <a:lnTo>
                    <a:pt x="104817" y="183326"/>
                  </a:lnTo>
                  <a:lnTo>
                    <a:pt x="109665" y="184745"/>
                  </a:lnTo>
                  <a:lnTo>
                    <a:pt x="114913" y="185345"/>
                  </a:lnTo>
                  <a:lnTo>
                    <a:pt x="119800" y="186888"/>
                  </a:lnTo>
                  <a:lnTo>
                    <a:pt x="123905" y="190717"/>
                  </a:lnTo>
                  <a:close/>
                </a:path>
              </a:pathLst>
            </a:custGeom>
            <a:solidFill>
              <a:srgbClr val="768EEB"/>
            </a:solidFill>
            <a:ln w="0" cap="flat">
              <a:solidFill>
                <a:srgbClr val="768EEB"/>
              </a:solidFill>
              <a:prstDash val="solid"/>
              <a:miter/>
            </a:ln>
          </p:spPr>
          <p:txBody>
            <a:bodyPr rtlCol="0" anchor="ctr"/>
            <a:lstStyle/>
            <a:p>
              <a:endParaRPr lang="de-DE"/>
            </a:p>
          </p:txBody>
        </p:sp>
        <p:sp>
          <p:nvSpPr>
            <p:cNvPr id="183" name="Freihandform: Form 182">
              <a:extLst>
                <a:ext uri="{FF2B5EF4-FFF2-40B4-BE49-F238E27FC236}">
                  <a16:creationId xmlns:a16="http://schemas.microsoft.com/office/drawing/2014/main" id="{927FD7C7-8601-B1C5-1DFD-65CC9B4E9A2A}"/>
                </a:ext>
              </a:extLst>
            </p:cNvPr>
            <p:cNvSpPr/>
            <p:nvPr/>
          </p:nvSpPr>
          <p:spPr>
            <a:xfrm>
              <a:off x="8640301" y="3982401"/>
              <a:ext cx="109351" cy="90877"/>
            </a:xfrm>
            <a:custGeom>
              <a:avLst/>
              <a:gdLst>
                <a:gd name="connsiteX0" fmla="*/ 22455 w 90430"/>
                <a:gd name="connsiteY0" fmla="*/ 65511 h 75152"/>
                <a:gd name="connsiteX1" fmla="*/ 21273 w 90430"/>
                <a:gd name="connsiteY1" fmla="*/ 60501 h 75152"/>
                <a:gd name="connsiteX2" fmla="*/ 19597 w 90430"/>
                <a:gd name="connsiteY2" fmla="*/ 55872 h 75152"/>
                <a:gd name="connsiteX3" fmla="*/ 17244 w 90430"/>
                <a:gd name="connsiteY3" fmla="*/ 51424 h 75152"/>
                <a:gd name="connsiteX4" fmla="*/ 12453 w 90430"/>
                <a:gd name="connsiteY4" fmla="*/ 50595 h 75152"/>
                <a:gd name="connsiteX5" fmla="*/ 7605 w 90430"/>
                <a:gd name="connsiteY5" fmla="*/ 49138 h 75152"/>
                <a:gd name="connsiteX6" fmla="*/ 4585 w 90430"/>
                <a:gd name="connsiteY6" fmla="*/ 45214 h 75152"/>
                <a:gd name="connsiteX7" fmla="*/ -158 w 90430"/>
                <a:gd name="connsiteY7" fmla="*/ 46842 h 75152"/>
                <a:gd name="connsiteX8" fmla="*/ 2328 w 90430"/>
                <a:gd name="connsiteY8" fmla="*/ 51186 h 75152"/>
                <a:gd name="connsiteX9" fmla="*/ 5071 w 90430"/>
                <a:gd name="connsiteY9" fmla="*/ 55196 h 75152"/>
                <a:gd name="connsiteX10" fmla="*/ 9015 w 90430"/>
                <a:gd name="connsiteY10" fmla="*/ 58244 h 75152"/>
                <a:gd name="connsiteX11" fmla="*/ 11834 w 90430"/>
                <a:gd name="connsiteY11" fmla="*/ 62549 h 75152"/>
                <a:gd name="connsiteX12" fmla="*/ 16444 w 90430"/>
                <a:gd name="connsiteY12" fmla="*/ 63835 h 75152"/>
                <a:gd name="connsiteX13" fmla="*/ 21245 w 90430"/>
                <a:gd name="connsiteY13" fmla="*/ 64606 h 75152"/>
                <a:gd name="connsiteX14" fmla="*/ 64117 w 90430"/>
                <a:gd name="connsiteY14" fmla="*/ 75055 h 75152"/>
                <a:gd name="connsiteX15" fmla="*/ 67679 w 90430"/>
                <a:gd name="connsiteY15" fmla="*/ 69988 h 75152"/>
                <a:gd name="connsiteX16" fmla="*/ 66632 w 90430"/>
                <a:gd name="connsiteY16" fmla="*/ 64626 h 75152"/>
                <a:gd name="connsiteX17" fmla="*/ 68622 w 90430"/>
                <a:gd name="connsiteY17" fmla="*/ 59434 h 75152"/>
                <a:gd name="connsiteX18" fmla="*/ 73537 w 90430"/>
                <a:gd name="connsiteY18" fmla="*/ 58596 h 75152"/>
                <a:gd name="connsiteX19" fmla="*/ 76261 w 90430"/>
                <a:gd name="connsiteY19" fmla="*/ 54205 h 75152"/>
                <a:gd name="connsiteX20" fmla="*/ 75061 w 90430"/>
                <a:gd name="connsiteY20" fmla="*/ 48624 h 75152"/>
                <a:gd name="connsiteX21" fmla="*/ 76509 w 90430"/>
                <a:gd name="connsiteY21" fmla="*/ 44051 h 75152"/>
                <a:gd name="connsiteX22" fmla="*/ 76776 w 90430"/>
                <a:gd name="connsiteY22" fmla="*/ 38870 h 75152"/>
                <a:gd name="connsiteX23" fmla="*/ 80395 w 90430"/>
                <a:gd name="connsiteY23" fmla="*/ 35393 h 75152"/>
                <a:gd name="connsiteX24" fmla="*/ 84662 w 90430"/>
                <a:gd name="connsiteY24" fmla="*/ 32707 h 75152"/>
                <a:gd name="connsiteX25" fmla="*/ 90273 w 90430"/>
                <a:gd name="connsiteY25" fmla="*/ 33307 h 75152"/>
                <a:gd name="connsiteX26" fmla="*/ 87444 w 90430"/>
                <a:gd name="connsiteY26" fmla="*/ 28335 h 75152"/>
                <a:gd name="connsiteX27" fmla="*/ 82643 w 90430"/>
                <a:gd name="connsiteY27" fmla="*/ 28250 h 75152"/>
                <a:gd name="connsiteX28" fmla="*/ 78233 w 90430"/>
                <a:gd name="connsiteY28" fmla="*/ 25392 h 75152"/>
                <a:gd name="connsiteX29" fmla="*/ 75766 w 90430"/>
                <a:gd name="connsiteY29" fmla="*/ 21287 h 75152"/>
                <a:gd name="connsiteX30" fmla="*/ 72603 w 90430"/>
                <a:gd name="connsiteY30" fmla="*/ 16753 h 75152"/>
                <a:gd name="connsiteX31" fmla="*/ 70889 w 90430"/>
                <a:gd name="connsiteY31" fmla="*/ 10819 h 75152"/>
                <a:gd name="connsiteX32" fmla="*/ 67555 w 90430"/>
                <a:gd name="connsiteY32" fmla="*/ 6066 h 75152"/>
                <a:gd name="connsiteX33" fmla="*/ 63755 w 90430"/>
                <a:gd name="connsiteY33" fmla="*/ 1065 h 75152"/>
                <a:gd name="connsiteX34" fmla="*/ 60164 w 90430"/>
                <a:gd name="connsiteY34" fmla="*/ 4704 h 75152"/>
                <a:gd name="connsiteX35" fmla="*/ 55497 w 90430"/>
                <a:gd name="connsiteY35" fmla="*/ 7847 h 75152"/>
                <a:gd name="connsiteX36" fmla="*/ 52620 w 90430"/>
                <a:gd name="connsiteY36" fmla="*/ 12076 h 75152"/>
                <a:gd name="connsiteX37" fmla="*/ 48686 w 90430"/>
                <a:gd name="connsiteY37" fmla="*/ 14781 h 75152"/>
                <a:gd name="connsiteX38" fmla="*/ 44181 w 90430"/>
                <a:gd name="connsiteY38" fmla="*/ 13019 h 75152"/>
                <a:gd name="connsiteX39" fmla="*/ 40342 w 90430"/>
                <a:gd name="connsiteY39" fmla="*/ 9819 h 75152"/>
                <a:gd name="connsiteX40" fmla="*/ 36532 w 90430"/>
                <a:gd name="connsiteY40" fmla="*/ 5932 h 75152"/>
                <a:gd name="connsiteX41" fmla="*/ 33475 w 90430"/>
                <a:gd name="connsiteY41" fmla="*/ 2237 h 75152"/>
                <a:gd name="connsiteX42" fmla="*/ 29255 w 90430"/>
                <a:gd name="connsiteY42" fmla="*/ -97 h 75152"/>
                <a:gd name="connsiteX43" fmla="*/ 24311 w 90430"/>
                <a:gd name="connsiteY43" fmla="*/ 2056 h 75152"/>
                <a:gd name="connsiteX44" fmla="*/ 25607 w 90430"/>
                <a:gd name="connsiteY44" fmla="*/ 7999 h 75152"/>
                <a:gd name="connsiteX45" fmla="*/ 30322 w 90430"/>
                <a:gd name="connsiteY45" fmla="*/ 10447 h 75152"/>
                <a:gd name="connsiteX46" fmla="*/ 30884 w 90430"/>
                <a:gd name="connsiteY46" fmla="*/ 16562 h 75152"/>
                <a:gd name="connsiteX47" fmla="*/ 24950 w 90430"/>
                <a:gd name="connsiteY47" fmla="*/ 15219 h 75152"/>
                <a:gd name="connsiteX48" fmla="*/ 19359 w 90430"/>
                <a:gd name="connsiteY48" fmla="*/ 15124 h 75152"/>
                <a:gd name="connsiteX49" fmla="*/ 15177 w 90430"/>
                <a:gd name="connsiteY49" fmla="*/ 12486 h 75152"/>
                <a:gd name="connsiteX50" fmla="*/ 11110 w 90430"/>
                <a:gd name="connsiteY50" fmla="*/ 9009 h 75152"/>
                <a:gd name="connsiteX51" fmla="*/ 5109 w 90430"/>
                <a:gd name="connsiteY51" fmla="*/ 11581 h 75152"/>
                <a:gd name="connsiteX52" fmla="*/ 6433 w 90430"/>
                <a:gd name="connsiteY52" fmla="*/ 16429 h 75152"/>
                <a:gd name="connsiteX53" fmla="*/ 10872 w 90430"/>
                <a:gd name="connsiteY53" fmla="*/ 18667 h 75152"/>
                <a:gd name="connsiteX54" fmla="*/ 13387 w 90430"/>
                <a:gd name="connsiteY54" fmla="*/ 22934 h 75152"/>
                <a:gd name="connsiteX55" fmla="*/ 9824 w 90430"/>
                <a:gd name="connsiteY55" fmla="*/ 26192 h 75152"/>
                <a:gd name="connsiteX56" fmla="*/ 12053 w 90430"/>
                <a:gd name="connsiteY56" fmla="*/ 30907 h 75152"/>
                <a:gd name="connsiteX57" fmla="*/ 16587 w 90430"/>
                <a:gd name="connsiteY57" fmla="*/ 33660 h 75152"/>
                <a:gd name="connsiteX58" fmla="*/ 19387 w 90430"/>
                <a:gd name="connsiteY58" fmla="*/ 37860 h 75152"/>
                <a:gd name="connsiteX59" fmla="*/ 13767 w 90430"/>
                <a:gd name="connsiteY59" fmla="*/ 40413 h 75152"/>
                <a:gd name="connsiteX60" fmla="*/ 17254 w 90430"/>
                <a:gd name="connsiteY60" fmla="*/ 44528 h 75152"/>
                <a:gd name="connsiteX61" fmla="*/ 21273 w 90430"/>
                <a:gd name="connsiteY61" fmla="*/ 47242 h 75152"/>
                <a:gd name="connsiteX62" fmla="*/ 26274 w 90430"/>
                <a:gd name="connsiteY62" fmla="*/ 48614 h 75152"/>
                <a:gd name="connsiteX63" fmla="*/ 26560 w 90430"/>
                <a:gd name="connsiteY63" fmla="*/ 53919 h 75152"/>
                <a:gd name="connsiteX64" fmla="*/ 30608 w 90430"/>
                <a:gd name="connsiteY64" fmla="*/ 57282 h 75152"/>
                <a:gd name="connsiteX65" fmla="*/ 29169 w 90430"/>
                <a:gd name="connsiteY65" fmla="*/ 62159 h 75152"/>
                <a:gd name="connsiteX66" fmla="*/ 33932 w 90430"/>
                <a:gd name="connsiteY66" fmla="*/ 59749 h 75152"/>
                <a:gd name="connsiteX67" fmla="*/ 38275 w 90430"/>
                <a:gd name="connsiteY67" fmla="*/ 56329 h 75152"/>
                <a:gd name="connsiteX68" fmla="*/ 42295 w 90430"/>
                <a:gd name="connsiteY68" fmla="*/ 53424 h 75152"/>
                <a:gd name="connsiteX69" fmla="*/ 48325 w 90430"/>
                <a:gd name="connsiteY69" fmla="*/ 49700 h 75152"/>
                <a:gd name="connsiteX70" fmla="*/ 52744 w 90430"/>
                <a:gd name="connsiteY70" fmla="*/ 47404 h 75152"/>
                <a:gd name="connsiteX71" fmla="*/ 58706 w 90430"/>
                <a:gd name="connsiteY71" fmla="*/ 53053 h 75152"/>
                <a:gd name="connsiteX72" fmla="*/ 55354 w 90430"/>
                <a:gd name="connsiteY72" fmla="*/ 56958 h 75152"/>
                <a:gd name="connsiteX73" fmla="*/ 58821 w 90430"/>
                <a:gd name="connsiteY73" fmla="*/ 61482 h 75152"/>
                <a:gd name="connsiteX74" fmla="*/ 54354 w 90430"/>
                <a:gd name="connsiteY74" fmla="*/ 64102 h 75152"/>
                <a:gd name="connsiteX75" fmla="*/ 57220 w 90430"/>
                <a:gd name="connsiteY75" fmla="*/ 67912 h 75152"/>
                <a:gd name="connsiteX76" fmla="*/ 60897 w 90430"/>
                <a:gd name="connsiteY76" fmla="*/ 71512 h 75152"/>
                <a:gd name="connsiteX77" fmla="*/ 64117 w 90430"/>
                <a:gd name="connsiteY77" fmla="*/ 75055 h 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0430" h="75152">
                  <a:moveTo>
                    <a:pt x="22455" y="65511"/>
                  </a:moveTo>
                  <a:lnTo>
                    <a:pt x="21273" y="60501"/>
                  </a:lnTo>
                  <a:lnTo>
                    <a:pt x="19597" y="55872"/>
                  </a:lnTo>
                  <a:lnTo>
                    <a:pt x="17244" y="51424"/>
                  </a:lnTo>
                  <a:lnTo>
                    <a:pt x="12453" y="50595"/>
                  </a:lnTo>
                  <a:lnTo>
                    <a:pt x="7605" y="49138"/>
                  </a:lnTo>
                  <a:lnTo>
                    <a:pt x="4585" y="45214"/>
                  </a:lnTo>
                  <a:lnTo>
                    <a:pt x="-158" y="46842"/>
                  </a:lnTo>
                  <a:lnTo>
                    <a:pt x="2328" y="51186"/>
                  </a:lnTo>
                  <a:lnTo>
                    <a:pt x="5071" y="55196"/>
                  </a:lnTo>
                  <a:lnTo>
                    <a:pt x="9015" y="58244"/>
                  </a:lnTo>
                  <a:lnTo>
                    <a:pt x="11834" y="62549"/>
                  </a:lnTo>
                  <a:lnTo>
                    <a:pt x="16444" y="63835"/>
                  </a:lnTo>
                  <a:lnTo>
                    <a:pt x="21245" y="64606"/>
                  </a:lnTo>
                  <a:close/>
                  <a:moveTo>
                    <a:pt x="64117" y="75055"/>
                  </a:moveTo>
                  <a:lnTo>
                    <a:pt x="67679" y="69988"/>
                  </a:lnTo>
                  <a:lnTo>
                    <a:pt x="66632" y="64626"/>
                  </a:lnTo>
                  <a:lnTo>
                    <a:pt x="68622" y="59434"/>
                  </a:lnTo>
                  <a:lnTo>
                    <a:pt x="73537" y="58596"/>
                  </a:lnTo>
                  <a:lnTo>
                    <a:pt x="76261" y="54205"/>
                  </a:lnTo>
                  <a:lnTo>
                    <a:pt x="75061" y="48624"/>
                  </a:lnTo>
                  <a:lnTo>
                    <a:pt x="76509" y="44051"/>
                  </a:lnTo>
                  <a:lnTo>
                    <a:pt x="76776" y="38870"/>
                  </a:lnTo>
                  <a:lnTo>
                    <a:pt x="80395" y="35393"/>
                  </a:lnTo>
                  <a:lnTo>
                    <a:pt x="84662" y="32707"/>
                  </a:lnTo>
                  <a:lnTo>
                    <a:pt x="90273" y="33307"/>
                  </a:lnTo>
                  <a:lnTo>
                    <a:pt x="87444" y="28335"/>
                  </a:lnTo>
                  <a:lnTo>
                    <a:pt x="82643" y="28250"/>
                  </a:lnTo>
                  <a:lnTo>
                    <a:pt x="78233" y="25392"/>
                  </a:lnTo>
                  <a:lnTo>
                    <a:pt x="75766" y="21287"/>
                  </a:lnTo>
                  <a:lnTo>
                    <a:pt x="72603" y="16753"/>
                  </a:lnTo>
                  <a:lnTo>
                    <a:pt x="70889" y="10819"/>
                  </a:lnTo>
                  <a:lnTo>
                    <a:pt x="67555" y="6066"/>
                  </a:lnTo>
                  <a:lnTo>
                    <a:pt x="63755" y="1065"/>
                  </a:lnTo>
                  <a:lnTo>
                    <a:pt x="60164" y="4704"/>
                  </a:lnTo>
                  <a:lnTo>
                    <a:pt x="55497" y="7847"/>
                  </a:lnTo>
                  <a:lnTo>
                    <a:pt x="52620" y="12076"/>
                  </a:lnTo>
                  <a:lnTo>
                    <a:pt x="48686" y="14781"/>
                  </a:lnTo>
                  <a:lnTo>
                    <a:pt x="44181" y="13019"/>
                  </a:lnTo>
                  <a:lnTo>
                    <a:pt x="40342" y="9819"/>
                  </a:lnTo>
                  <a:lnTo>
                    <a:pt x="36532" y="5932"/>
                  </a:lnTo>
                  <a:lnTo>
                    <a:pt x="33475" y="2237"/>
                  </a:lnTo>
                  <a:lnTo>
                    <a:pt x="29255" y="-97"/>
                  </a:lnTo>
                  <a:lnTo>
                    <a:pt x="24311" y="2056"/>
                  </a:lnTo>
                  <a:lnTo>
                    <a:pt x="25607" y="7999"/>
                  </a:lnTo>
                  <a:lnTo>
                    <a:pt x="30322" y="10447"/>
                  </a:lnTo>
                  <a:lnTo>
                    <a:pt x="30884" y="16562"/>
                  </a:lnTo>
                  <a:lnTo>
                    <a:pt x="24950" y="15219"/>
                  </a:lnTo>
                  <a:lnTo>
                    <a:pt x="19359" y="15124"/>
                  </a:lnTo>
                  <a:lnTo>
                    <a:pt x="15177" y="12486"/>
                  </a:lnTo>
                  <a:lnTo>
                    <a:pt x="11110" y="9009"/>
                  </a:lnTo>
                  <a:lnTo>
                    <a:pt x="5109" y="11581"/>
                  </a:lnTo>
                  <a:lnTo>
                    <a:pt x="6433" y="16429"/>
                  </a:lnTo>
                  <a:lnTo>
                    <a:pt x="10872" y="18667"/>
                  </a:lnTo>
                  <a:lnTo>
                    <a:pt x="13387" y="22934"/>
                  </a:lnTo>
                  <a:lnTo>
                    <a:pt x="9824" y="26192"/>
                  </a:lnTo>
                  <a:lnTo>
                    <a:pt x="12053" y="30907"/>
                  </a:lnTo>
                  <a:lnTo>
                    <a:pt x="16587" y="33660"/>
                  </a:lnTo>
                  <a:lnTo>
                    <a:pt x="19387" y="37860"/>
                  </a:lnTo>
                  <a:lnTo>
                    <a:pt x="13767" y="40413"/>
                  </a:lnTo>
                  <a:lnTo>
                    <a:pt x="17254" y="44528"/>
                  </a:lnTo>
                  <a:lnTo>
                    <a:pt x="21273" y="47242"/>
                  </a:lnTo>
                  <a:lnTo>
                    <a:pt x="26274" y="48614"/>
                  </a:lnTo>
                  <a:lnTo>
                    <a:pt x="26560" y="53919"/>
                  </a:lnTo>
                  <a:lnTo>
                    <a:pt x="30608" y="57282"/>
                  </a:lnTo>
                  <a:lnTo>
                    <a:pt x="29169" y="62159"/>
                  </a:lnTo>
                  <a:lnTo>
                    <a:pt x="33932" y="59749"/>
                  </a:lnTo>
                  <a:lnTo>
                    <a:pt x="38275" y="56329"/>
                  </a:lnTo>
                  <a:lnTo>
                    <a:pt x="42295" y="53424"/>
                  </a:lnTo>
                  <a:lnTo>
                    <a:pt x="48325" y="49700"/>
                  </a:lnTo>
                  <a:lnTo>
                    <a:pt x="52744" y="47404"/>
                  </a:lnTo>
                  <a:lnTo>
                    <a:pt x="58706" y="53053"/>
                  </a:lnTo>
                  <a:lnTo>
                    <a:pt x="55354" y="56958"/>
                  </a:lnTo>
                  <a:lnTo>
                    <a:pt x="58821" y="61482"/>
                  </a:lnTo>
                  <a:lnTo>
                    <a:pt x="54354" y="64102"/>
                  </a:lnTo>
                  <a:lnTo>
                    <a:pt x="57220" y="67912"/>
                  </a:lnTo>
                  <a:lnTo>
                    <a:pt x="60897" y="71512"/>
                  </a:lnTo>
                  <a:lnTo>
                    <a:pt x="64117" y="75055"/>
                  </a:lnTo>
                  <a:close/>
                </a:path>
              </a:pathLst>
            </a:custGeom>
            <a:solidFill>
              <a:srgbClr val="768EEB"/>
            </a:solidFill>
            <a:ln w="0" cap="flat">
              <a:solidFill>
                <a:srgbClr val="768EEB"/>
              </a:solidFill>
              <a:prstDash val="solid"/>
              <a:miter/>
            </a:ln>
          </p:spPr>
          <p:txBody>
            <a:bodyPr rtlCol="0" anchor="ctr"/>
            <a:lstStyle/>
            <a:p>
              <a:endParaRPr lang="de-DE"/>
            </a:p>
          </p:txBody>
        </p:sp>
        <p:sp>
          <p:nvSpPr>
            <p:cNvPr id="184" name="Freihandform: Form 183">
              <a:extLst>
                <a:ext uri="{FF2B5EF4-FFF2-40B4-BE49-F238E27FC236}">
                  <a16:creationId xmlns:a16="http://schemas.microsoft.com/office/drawing/2014/main" id="{59767F40-EB4B-3AA2-04A5-2DB5183F1C95}"/>
                </a:ext>
              </a:extLst>
            </p:cNvPr>
            <p:cNvSpPr/>
            <p:nvPr/>
          </p:nvSpPr>
          <p:spPr>
            <a:xfrm>
              <a:off x="8610159" y="5134672"/>
              <a:ext cx="25223" cy="20731"/>
            </a:xfrm>
            <a:custGeom>
              <a:avLst/>
              <a:gdLst>
                <a:gd name="connsiteX0" fmla="*/ 2985 w 20859"/>
                <a:gd name="connsiteY0" fmla="*/ 9552 h 17144"/>
                <a:gd name="connsiteX1" fmla="*/ 2004 w 20859"/>
                <a:gd name="connsiteY1" fmla="*/ 4656 h 17144"/>
                <a:gd name="connsiteX2" fmla="*/ 1328 w 20859"/>
                <a:gd name="connsiteY2" fmla="*/ -97 h 17144"/>
                <a:gd name="connsiteX3" fmla="*/ -158 w 20859"/>
                <a:gd name="connsiteY3" fmla="*/ 5094 h 17144"/>
                <a:gd name="connsiteX4" fmla="*/ 2985 w 20859"/>
                <a:gd name="connsiteY4" fmla="*/ 9552 h 17144"/>
                <a:gd name="connsiteX5" fmla="*/ 20702 w 20859"/>
                <a:gd name="connsiteY5" fmla="*/ 17048 h 17144"/>
                <a:gd name="connsiteX6" fmla="*/ 20121 w 20859"/>
                <a:gd name="connsiteY6" fmla="*/ 12247 h 17144"/>
                <a:gd name="connsiteX7" fmla="*/ 15435 w 20859"/>
                <a:gd name="connsiteY7" fmla="*/ 13514 h 17144"/>
                <a:gd name="connsiteX8" fmla="*/ 19768 w 20859"/>
                <a:gd name="connsiteY8" fmla="*/ 16191 h 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9" h="17144">
                  <a:moveTo>
                    <a:pt x="2985" y="9552"/>
                  </a:moveTo>
                  <a:lnTo>
                    <a:pt x="2004" y="4656"/>
                  </a:lnTo>
                  <a:lnTo>
                    <a:pt x="1328" y="-97"/>
                  </a:lnTo>
                  <a:lnTo>
                    <a:pt x="-158" y="5094"/>
                  </a:lnTo>
                  <a:lnTo>
                    <a:pt x="2985" y="9552"/>
                  </a:lnTo>
                  <a:close/>
                  <a:moveTo>
                    <a:pt x="20702" y="17048"/>
                  </a:moveTo>
                  <a:lnTo>
                    <a:pt x="20121" y="12247"/>
                  </a:lnTo>
                  <a:lnTo>
                    <a:pt x="15435" y="13514"/>
                  </a:lnTo>
                  <a:lnTo>
                    <a:pt x="19768" y="16191"/>
                  </a:lnTo>
                  <a:close/>
                </a:path>
              </a:pathLst>
            </a:custGeom>
            <a:solidFill>
              <a:srgbClr val="768EEB"/>
            </a:solidFill>
            <a:ln w="0" cap="flat">
              <a:solidFill>
                <a:srgbClr val="768EEB"/>
              </a:solidFill>
              <a:prstDash val="solid"/>
              <a:miter/>
            </a:ln>
          </p:spPr>
          <p:txBody>
            <a:bodyPr rtlCol="0" anchor="ctr"/>
            <a:lstStyle/>
            <a:p>
              <a:endParaRPr lang="de-DE"/>
            </a:p>
          </p:txBody>
        </p:sp>
        <p:sp>
          <p:nvSpPr>
            <p:cNvPr id="185" name="Freihandform: Form 184">
              <a:extLst>
                <a:ext uri="{FF2B5EF4-FFF2-40B4-BE49-F238E27FC236}">
                  <a16:creationId xmlns:a16="http://schemas.microsoft.com/office/drawing/2014/main" id="{B4684C7E-2BC1-A060-5E9D-C5004158E9E2}"/>
                </a:ext>
              </a:extLst>
            </p:cNvPr>
            <p:cNvSpPr/>
            <p:nvPr/>
          </p:nvSpPr>
          <p:spPr>
            <a:xfrm>
              <a:off x="6117519" y="4610211"/>
              <a:ext cx="287708" cy="380323"/>
            </a:xfrm>
            <a:custGeom>
              <a:avLst/>
              <a:gdLst>
                <a:gd name="connsiteX0" fmla="*/ 3785 w 237925"/>
                <a:gd name="connsiteY0" fmla="*/ 11838 h 314515"/>
                <a:gd name="connsiteX1" fmla="*/ 7329 w 237925"/>
                <a:gd name="connsiteY1" fmla="*/ 7237 h 314515"/>
                <a:gd name="connsiteX2" fmla="*/ 7415 w 237925"/>
                <a:gd name="connsiteY2" fmla="*/ 503 h 314515"/>
                <a:gd name="connsiteX3" fmla="*/ 2004 w 237925"/>
                <a:gd name="connsiteY3" fmla="*/ -97 h 314515"/>
                <a:gd name="connsiteX4" fmla="*/ -158 w 237925"/>
                <a:gd name="connsiteY4" fmla="*/ 5342 h 314515"/>
                <a:gd name="connsiteX5" fmla="*/ 985 w 237925"/>
                <a:gd name="connsiteY5" fmla="*/ 10457 h 314515"/>
                <a:gd name="connsiteX6" fmla="*/ 188685 w 237925"/>
                <a:gd name="connsiteY6" fmla="*/ 314418 h 314515"/>
                <a:gd name="connsiteX7" fmla="*/ 191161 w 237925"/>
                <a:gd name="connsiteY7" fmla="*/ 302065 h 314515"/>
                <a:gd name="connsiteX8" fmla="*/ 196952 w 237925"/>
                <a:gd name="connsiteY8" fmla="*/ 269718 h 314515"/>
                <a:gd name="connsiteX9" fmla="*/ 197286 w 237925"/>
                <a:gd name="connsiteY9" fmla="*/ 264831 h 314515"/>
                <a:gd name="connsiteX10" fmla="*/ 195714 w 237925"/>
                <a:gd name="connsiteY10" fmla="*/ 259735 h 314515"/>
                <a:gd name="connsiteX11" fmla="*/ 194990 w 237925"/>
                <a:gd name="connsiteY11" fmla="*/ 254725 h 314515"/>
                <a:gd name="connsiteX12" fmla="*/ 191637 w 237925"/>
                <a:gd name="connsiteY12" fmla="*/ 250982 h 314515"/>
                <a:gd name="connsiteX13" fmla="*/ 187142 w 237925"/>
                <a:gd name="connsiteY13" fmla="*/ 247553 h 314515"/>
                <a:gd name="connsiteX14" fmla="*/ 187084 w 237925"/>
                <a:gd name="connsiteY14" fmla="*/ 240419 h 314515"/>
                <a:gd name="connsiteX15" fmla="*/ 187075 w 237925"/>
                <a:gd name="connsiteY15" fmla="*/ 235104 h 314515"/>
                <a:gd name="connsiteX16" fmla="*/ 192038 w 237925"/>
                <a:gd name="connsiteY16" fmla="*/ 234161 h 314515"/>
                <a:gd name="connsiteX17" fmla="*/ 196467 w 237925"/>
                <a:gd name="connsiteY17" fmla="*/ 232246 h 314515"/>
                <a:gd name="connsiteX18" fmla="*/ 201096 w 237925"/>
                <a:gd name="connsiteY18" fmla="*/ 234389 h 314515"/>
                <a:gd name="connsiteX19" fmla="*/ 201401 w 237925"/>
                <a:gd name="connsiteY19" fmla="*/ 229494 h 314515"/>
                <a:gd name="connsiteX20" fmla="*/ 197219 w 237925"/>
                <a:gd name="connsiteY20" fmla="*/ 226693 h 314515"/>
                <a:gd name="connsiteX21" fmla="*/ 192056 w 237925"/>
                <a:gd name="connsiteY21" fmla="*/ 225998 h 314515"/>
                <a:gd name="connsiteX22" fmla="*/ 190456 w 237925"/>
                <a:gd name="connsiteY22" fmla="*/ 216054 h 314515"/>
                <a:gd name="connsiteX23" fmla="*/ 195562 w 237925"/>
                <a:gd name="connsiteY23" fmla="*/ 215035 h 314515"/>
                <a:gd name="connsiteX24" fmla="*/ 208782 w 237925"/>
                <a:gd name="connsiteY24" fmla="*/ 215787 h 314515"/>
                <a:gd name="connsiteX25" fmla="*/ 218212 w 237925"/>
                <a:gd name="connsiteY25" fmla="*/ 215806 h 314515"/>
                <a:gd name="connsiteX26" fmla="*/ 217669 w 237925"/>
                <a:gd name="connsiteY26" fmla="*/ 210786 h 314515"/>
                <a:gd name="connsiteX27" fmla="*/ 221870 w 237925"/>
                <a:gd name="connsiteY27" fmla="*/ 213930 h 314515"/>
                <a:gd name="connsiteX28" fmla="*/ 227194 w 237925"/>
                <a:gd name="connsiteY28" fmla="*/ 210882 h 314515"/>
                <a:gd name="connsiteX29" fmla="*/ 231014 w 237925"/>
                <a:gd name="connsiteY29" fmla="*/ 207567 h 314515"/>
                <a:gd name="connsiteX30" fmla="*/ 232004 w 237925"/>
                <a:gd name="connsiteY30" fmla="*/ 212301 h 314515"/>
                <a:gd name="connsiteX31" fmla="*/ 234909 w 237925"/>
                <a:gd name="connsiteY31" fmla="*/ 216873 h 314515"/>
                <a:gd name="connsiteX32" fmla="*/ 236100 w 237925"/>
                <a:gd name="connsiteY32" fmla="*/ 221712 h 314515"/>
                <a:gd name="connsiteX33" fmla="*/ 237767 w 237925"/>
                <a:gd name="connsiteY33" fmla="*/ 216797 h 314515"/>
                <a:gd name="connsiteX34" fmla="*/ 235424 w 237925"/>
                <a:gd name="connsiteY34" fmla="*/ 211701 h 314515"/>
                <a:gd name="connsiteX35" fmla="*/ 233804 w 237925"/>
                <a:gd name="connsiteY35" fmla="*/ 207176 h 314515"/>
                <a:gd name="connsiteX36" fmla="*/ 231804 w 237925"/>
                <a:gd name="connsiteY36" fmla="*/ 202671 h 314515"/>
                <a:gd name="connsiteX37" fmla="*/ 228128 w 237925"/>
                <a:gd name="connsiteY37" fmla="*/ 199271 h 314515"/>
                <a:gd name="connsiteX38" fmla="*/ 223184 w 237925"/>
                <a:gd name="connsiteY38" fmla="*/ 198271 h 314515"/>
                <a:gd name="connsiteX39" fmla="*/ 229204 w 237925"/>
                <a:gd name="connsiteY39" fmla="*/ 191527 h 314515"/>
                <a:gd name="connsiteX40" fmla="*/ 231890 w 237925"/>
                <a:gd name="connsiteY40" fmla="*/ 187326 h 314515"/>
                <a:gd name="connsiteX41" fmla="*/ 229518 w 237925"/>
                <a:gd name="connsiteY41" fmla="*/ 183012 h 314515"/>
                <a:gd name="connsiteX42" fmla="*/ 226089 w 237925"/>
                <a:gd name="connsiteY42" fmla="*/ 179364 h 314515"/>
                <a:gd name="connsiteX43" fmla="*/ 224327 w 237925"/>
                <a:gd name="connsiteY43" fmla="*/ 174458 h 314515"/>
                <a:gd name="connsiteX44" fmla="*/ 223441 w 237925"/>
                <a:gd name="connsiteY44" fmla="*/ 169734 h 314515"/>
                <a:gd name="connsiteX45" fmla="*/ 223841 w 237925"/>
                <a:gd name="connsiteY45" fmla="*/ 164743 h 314515"/>
                <a:gd name="connsiteX46" fmla="*/ 223403 w 237925"/>
                <a:gd name="connsiteY46" fmla="*/ 159542 h 314515"/>
                <a:gd name="connsiteX47" fmla="*/ 225461 w 237925"/>
                <a:gd name="connsiteY47" fmla="*/ 155151 h 314515"/>
                <a:gd name="connsiteX48" fmla="*/ 227118 w 237925"/>
                <a:gd name="connsiteY48" fmla="*/ 149455 h 314515"/>
                <a:gd name="connsiteX49" fmla="*/ 229966 w 237925"/>
                <a:gd name="connsiteY49" fmla="*/ 145616 h 314515"/>
                <a:gd name="connsiteX50" fmla="*/ 228566 w 237925"/>
                <a:gd name="connsiteY50" fmla="*/ 140692 h 314515"/>
                <a:gd name="connsiteX51" fmla="*/ 222537 w 237925"/>
                <a:gd name="connsiteY51" fmla="*/ 140463 h 314515"/>
                <a:gd name="connsiteX52" fmla="*/ 216802 w 237925"/>
                <a:gd name="connsiteY52" fmla="*/ 141768 h 314515"/>
                <a:gd name="connsiteX53" fmla="*/ 211897 w 237925"/>
                <a:gd name="connsiteY53" fmla="*/ 142492 h 314515"/>
                <a:gd name="connsiteX54" fmla="*/ 206801 w 237925"/>
                <a:gd name="connsiteY54" fmla="*/ 141968 h 314515"/>
                <a:gd name="connsiteX55" fmla="*/ 201953 w 237925"/>
                <a:gd name="connsiteY55" fmla="*/ 142340 h 314515"/>
                <a:gd name="connsiteX56" fmla="*/ 197172 w 237925"/>
                <a:gd name="connsiteY56" fmla="*/ 143254 h 314515"/>
                <a:gd name="connsiteX57" fmla="*/ 185913 w 237925"/>
                <a:gd name="connsiteY57" fmla="*/ 128709 h 314515"/>
                <a:gd name="connsiteX58" fmla="*/ 180969 w 237925"/>
                <a:gd name="connsiteY58" fmla="*/ 128690 h 314515"/>
                <a:gd name="connsiteX59" fmla="*/ 176464 w 237925"/>
                <a:gd name="connsiteY59" fmla="*/ 126766 h 314515"/>
                <a:gd name="connsiteX60" fmla="*/ 171825 w 237925"/>
                <a:gd name="connsiteY60" fmla="*/ 128052 h 314515"/>
                <a:gd name="connsiteX61" fmla="*/ 166987 w 237925"/>
                <a:gd name="connsiteY61" fmla="*/ 127843 h 314515"/>
                <a:gd name="connsiteX62" fmla="*/ 162072 w 237925"/>
                <a:gd name="connsiteY62" fmla="*/ 127795 h 314515"/>
                <a:gd name="connsiteX63" fmla="*/ 156747 w 237925"/>
                <a:gd name="connsiteY63" fmla="*/ 128052 h 314515"/>
                <a:gd name="connsiteX64" fmla="*/ 151966 w 237925"/>
                <a:gd name="connsiteY64" fmla="*/ 124166 h 314515"/>
                <a:gd name="connsiteX65" fmla="*/ 147556 w 237925"/>
                <a:gd name="connsiteY65" fmla="*/ 121556 h 314515"/>
                <a:gd name="connsiteX66" fmla="*/ 147022 w 237925"/>
                <a:gd name="connsiteY66" fmla="*/ 116632 h 314515"/>
                <a:gd name="connsiteX67" fmla="*/ 147746 w 237925"/>
                <a:gd name="connsiteY67" fmla="*/ 111879 h 314515"/>
                <a:gd name="connsiteX68" fmla="*/ 148489 w 237925"/>
                <a:gd name="connsiteY68" fmla="*/ 106516 h 314515"/>
                <a:gd name="connsiteX69" fmla="*/ 144689 w 237925"/>
                <a:gd name="connsiteY69" fmla="*/ 102020 h 314515"/>
                <a:gd name="connsiteX70" fmla="*/ 142889 w 237925"/>
                <a:gd name="connsiteY70" fmla="*/ 96067 h 314515"/>
                <a:gd name="connsiteX71" fmla="*/ 138688 w 237925"/>
                <a:gd name="connsiteY71" fmla="*/ 92686 h 314515"/>
                <a:gd name="connsiteX72" fmla="*/ 132497 w 237925"/>
                <a:gd name="connsiteY72" fmla="*/ 92067 h 314515"/>
                <a:gd name="connsiteX73" fmla="*/ 135106 w 237925"/>
                <a:gd name="connsiteY73" fmla="*/ 87524 h 314515"/>
                <a:gd name="connsiteX74" fmla="*/ 138154 w 237925"/>
                <a:gd name="connsiteY74" fmla="*/ 82551 h 314515"/>
                <a:gd name="connsiteX75" fmla="*/ 139021 w 237925"/>
                <a:gd name="connsiteY75" fmla="*/ 77760 h 314515"/>
                <a:gd name="connsiteX76" fmla="*/ 139936 w 237925"/>
                <a:gd name="connsiteY76" fmla="*/ 72969 h 314515"/>
                <a:gd name="connsiteX77" fmla="*/ 141641 w 237925"/>
                <a:gd name="connsiteY77" fmla="*/ 68378 h 314515"/>
                <a:gd name="connsiteX78" fmla="*/ 144193 w 237925"/>
                <a:gd name="connsiteY78" fmla="*/ 63340 h 314515"/>
                <a:gd name="connsiteX79" fmla="*/ 147441 w 237925"/>
                <a:gd name="connsiteY79" fmla="*/ 59234 h 314515"/>
                <a:gd name="connsiteX80" fmla="*/ 155252 w 237925"/>
                <a:gd name="connsiteY80" fmla="*/ 50490 h 314515"/>
                <a:gd name="connsiteX81" fmla="*/ 160662 w 237925"/>
                <a:gd name="connsiteY81" fmla="*/ 49004 h 314515"/>
                <a:gd name="connsiteX82" fmla="*/ 165329 w 237925"/>
                <a:gd name="connsiteY82" fmla="*/ 47195 h 314515"/>
                <a:gd name="connsiteX83" fmla="*/ 169416 w 237925"/>
                <a:gd name="connsiteY83" fmla="*/ 43061 h 314515"/>
                <a:gd name="connsiteX84" fmla="*/ 166158 w 237925"/>
                <a:gd name="connsiteY84" fmla="*/ 38479 h 314515"/>
                <a:gd name="connsiteX85" fmla="*/ 160243 w 237925"/>
                <a:gd name="connsiteY85" fmla="*/ 36755 h 314515"/>
                <a:gd name="connsiteX86" fmla="*/ 155776 w 237925"/>
                <a:gd name="connsiteY86" fmla="*/ 39851 h 314515"/>
                <a:gd name="connsiteX87" fmla="*/ 151766 w 237925"/>
                <a:gd name="connsiteY87" fmla="*/ 44490 h 314515"/>
                <a:gd name="connsiteX88" fmla="*/ 147394 w 237925"/>
                <a:gd name="connsiteY88" fmla="*/ 48242 h 314515"/>
                <a:gd name="connsiteX89" fmla="*/ 141193 w 237925"/>
                <a:gd name="connsiteY89" fmla="*/ 50623 h 314515"/>
                <a:gd name="connsiteX90" fmla="*/ 136173 w 237925"/>
                <a:gd name="connsiteY90" fmla="*/ 54405 h 314515"/>
                <a:gd name="connsiteX91" fmla="*/ 125143 w 237925"/>
                <a:gd name="connsiteY91" fmla="*/ 57062 h 314515"/>
                <a:gd name="connsiteX92" fmla="*/ 120429 w 237925"/>
                <a:gd name="connsiteY92" fmla="*/ 56015 h 314515"/>
                <a:gd name="connsiteX93" fmla="*/ 117342 w 237925"/>
                <a:gd name="connsiteY93" fmla="*/ 61253 h 314515"/>
                <a:gd name="connsiteX94" fmla="*/ 107570 w 237925"/>
                <a:gd name="connsiteY94" fmla="*/ 59606 h 314515"/>
                <a:gd name="connsiteX95" fmla="*/ 101731 w 237925"/>
                <a:gd name="connsiteY95" fmla="*/ 64444 h 314515"/>
                <a:gd name="connsiteX96" fmla="*/ 97673 w 237925"/>
                <a:gd name="connsiteY96" fmla="*/ 67683 h 314515"/>
                <a:gd name="connsiteX97" fmla="*/ 96845 w 237925"/>
                <a:gd name="connsiteY97" fmla="*/ 73141 h 314515"/>
                <a:gd name="connsiteX98" fmla="*/ 94978 w 237925"/>
                <a:gd name="connsiteY98" fmla="*/ 80827 h 314515"/>
                <a:gd name="connsiteX99" fmla="*/ 95292 w 237925"/>
                <a:gd name="connsiteY99" fmla="*/ 86723 h 314515"/>
                <a:gd name="connsiteX100" fmla="*/ 89472 w 237925"/>
                <a:gd name="connsiteY100" fmla="*/ 87533 h 314515"/>
                <a:gd name="connsiteX101" fmla="*/ 85795 w 237925"/>
                <a:gd name="connsiteY101" fmla="*/ 91143 h 314515"/>
                <a:gd name="connsiteX102" fmla="*/ 82986 w 237925"/>
                <a:gd name="connsiteY102" fmla="*/ 96344 h 314515"/>
                <a:gd name="connsiteX103" fmla="*/ 78176 w 237925"/>
                <a:gd name="connsiteY103" fmla="*/ 99477 h 314515"/>
                <a:gd name="connsiteX104" fmla="*/ 73099 w 237925"/>
                <a:gd name="connsiteY104" fmla="*/ 102449 h 314515"/>
                <a:gd name="connsiteX105" fmla="*/ 75814 w 237925"/>
                <a:gd name="connsiteY105" fmla="*/ 107240 h 314515"/>
                <a:gd name="connsiteX106" fmla="*/ 76613 w 237925"/>
                <a:gd name="connsiteY106" fmla="*/ 111993 h 314515"/>
                <a:gd name="connsiteX107" fmla="*/ 72756 w 237925"/>
                <a:gd name="connsiteY107" fmla="*/ 108498 h 314515"/>
                <a:gd name="connsiteX108" fmla="*/ 67965 w 237925"/>
                <a:gd name="connsiteY108" fmla="*/ 103792 h 314515"/>
                <a:gd name="connsiteX109" fmla="*/ 67831 w 237925"/>
                <a:gd name="connsiteY109" fmla="*/ 109098 h 314515"/>
                <a:gd name="connsiteX110" fmla="*/ 66031 w 237925"/>
                <a:gd name="connsiteY110" fmla="*/ 114565 h 314515"/>
                <a:gd name="connsiteX111" fmla="*/ 63964 w 237925"/>
                <a:gd name="connsiteY111" fmla="*/ 118918 h 314515"/>
                <a:gd name="connsiteX112" fmla="*/ 59278 w 237925"/>
                <a:gd name="connsiteY112" fmla="*/ 120708 h 314515"/>
                <a:gd name="connsiteX113" fmla="*/ 60840 w 237925"/>
                <a:gd name="connsiteY113" fmla="*/ 127957 h 314515"/>
                <a:gd name="connsiteX114" fmla="*/ 63231 w 237925"/>
                <a:gd name="connsiteY114" fmla="*/ 134024 h 314515"/>
                <a:gd name="connsiteX115" fmla="*/ 66174 w 237925"/>
                <a:gd name="connsiteY115" fmla="*/ 138482 h 314515"/>
                <a:gd name="connsiteX116" fmla="*/ 66203 w 237925"/>
                <a:gd name="connsiteY116" fmla="*/ 145007 h 314515"/>
                <a:gd name="connsiteX117" fmla="*/ 66593 w 237925"/>
                <a:gd name="connsiteY117" fmla="*/ 151246 h 314515"/>
                <a:gd name="connsiteX118" fmla="*/ 65479 w 237925"/>
                <a:gd name="connsiteY118" fmla="*/ 156341 h 314515"/>
                <a:gd name="connsiteX119" fmla="*/ 65879 w 237925"/>
                <a:gd name="connsiteY119" fmla="*/ 161466 h 314515"/>
                <a:gd name="connsiteX120" fmla="*/ 67041 w 237925"/>
                <a:gd name="connsiteY120" fmla="*/ 167467 h 314515"/>
                <a:gd name="connsiteX121" fmla="*/ 64860 w 237925"/>
                <a:gd name="connsiteY121" fmla="*/ 173067 h 314515"/>
                <a:gd name="connsiteX122" fmla="*/ 64860 w 237925"/>
                <a:gd name="connsiteY122" fmla="*/ 178058 h 314515"/>
                <a:gd name="connsiteX123" fmla="*/ 69098 w 237925"/>
                <a:gd name="connsiteY123" fmla="*/ 181002 h 314515"/>
                <a:gd name="connsiteX124" fmla="*/ 66146 w 237925"/>
                <a:gd name="connsiteY124" fmla="*/ 187145 h 314515"/>
                <a:gd name="connsiteX125" fmla="*/ 63155 w 237925"/>
                <a:gd name="connsiteY125" fmla="*/ 191174 h 314515"/>
                <a:gd name="connsiteX126" fmla="*/ 60488 w 237925"/>
                <a:gd name="connsiteY126" fmla="*/ 195204 h 314515"/>
                <a:gd name="connsiteX127" fmla="*/ 58926 w 237925"/>
                <a:gd name="connsiteY127" fmla="*/ 200004 h 314515"/>
                <a:gd name="connsiteX128" fmla="*/ 53182 w 237925"/>
                <a:gd name="connsiteY128" fmla="*/ 200071 h 314515"/>
                <a:gd name="connsiteX129" fmla="*/ 48134 w 237925"/>
                <a:gd name="connsiteY129" fmla="*/ 201481 h 314515"/>
                <a:gd name="connsiteX130" fmla="*/ 44590 w 237925"/>
                <a:gd name="connsiteY130" fmla="*/ 206662 h 314515"/>
                <a:gd name="connsiteX131" fmla="*/ 44457 w 237925"/>
                <a:gd name="connsiteY131" fmla="*/ 211777 h 314515"/>
                <a:gd name="connsiteX132" fmla="*/ 38885 w 237925"/>
                <a:gd name="connsiteY132" fmla="*/ 217416 h 314515"/>
                <a:gd name="connsiteX133" fmla="*/ 43143 w 237925"/>
                <a:gd name="connsiteY133" fmla="*/ 221407 h 314515"/>
                <a:gd name="connsiteX134" fmla="*/ 47010 w 237925"/>
                <a:gd name="connsiteY134" fmla="*/ 224779 h 314515"/>
                <a:gd name="connsiteX135" fmla="*/ 52315 w 237925"/>
                <a:gd name="connsiteY135" fmla="*/ 228122 h 314515"/>
                <a:gd name="connsiteX136" fmla="*/ 57735 w 237925"/>
                <a:gd name="connsiteY136" fmla="*/ 231151 h 314515"/>
                <a:gd name="connsiteX137" fmla="*/ 62897 w 237925"/>
                <a:gd name="connsiteY137" fmla="*/ 233675 h 314515"/>
                <a:gd name="connsiteX138" fmla="*/ 65117 w 237925"/>
                <a:gd name="connsiteY138" fmla="*/ 237923 h 314515"/>
                <a:gd name="connsiteX139" fmla="*/ 70222 w 237925"/>
                <a:gd name="connsiteY139" fmla="*/ 238276 h 314515"/>
                <a:gd name="connsiteX140" fmla="*/ 74604 w 237925"/>
                <a:gd name="connsiteY140" fmla="*/ 240457 h 314515"/>
                <a:gd name="connsiteX141" fmla="*/ 79814 w 237925"/>
                <a:gd name="connsiteY141" fmla="*/ 240133 h 314515"/>
                <a:gd name="connsiteX142" fmla="*/ 84091 w 237925"/>
                <a:gd name="connsiteY142" fmla="*/ 237199 h 314515"/>
                <a:gd name="connsiteX143" fmla="*/ 88472 w 237925"/>
                <a:gd name="connsiteY143" fmla="*/ 239447 h 314515"/>
                <a:gd name="connsiteX144" fmla="*/ 91692 w 237925"/>
                <a:gd name="connsiteY144" fmla="*/ 243171 h 314515"/>
                <a:gd name="connsiteX145" fmla="*/ 96397 w 237925"/>
                <a:gd name="connsiteY145" fmla="*/ 244743 h 314515"/>
                <a:gd name="connsiteX146" fmla="*/ 101474 w 237925"/>
                <a:gd name="connsiteY146" fmla="*/ 245743 h 314515"/>
                <a:gd name="connsiteX147" fmla="*/ 105970 w 237925"/>
                <a:gd name="connsiteY147" fmla="*/ 247734 h 314515"/>
                <a:gd name="connsiteX148" fmla="*/ 110322 w 237925"/>
                <a:gd name="connsiteY148" fmla="*/ 249877 h 314515"/>
                <a:gd name="connsiteX149" fmla="*/ 114713 w 237925"/>
                <a:gd name="connsiteY149" fmla="*/ 252668 h 314515"/>
                <a:gd name="connsiteX150" fmla="*/ 116514 w 237925"/>
                <a:gd name="connsiteY150" fmla="*/ 257192 h 314515"/>
                <a:gd name="connsiteX151" fmla="*/ 120257 w 237925"/>
                <a:gd name="connsiteY151" fmla="*/ 261850 h 314515"/>
                <a:gd name="connsiteX152" fmla="*/ 124781 w 237925"/>
                <a:gd name="connsiteY152" fmla="*/ 265079 h 314515"/>
                <a:gd name="connsiteX153" fmla="*/ 129106 w 237925"/>
                <a:gd name="connsiteY153" fmla="*/ 267641 h 314515"/>
                <a:gd name="connsiteX154" fmla="*/ 129887 w 237925"/>
                <a:gd name="connsiteY154" fmla="*/ 273061 h 314515"/>
                <a:gd name="connsiteX155" fmla="*/ 134735 w 237925"/>
                <a:gd name="connsiteY155" fmla="*/ 273423 h 314515"/>
                <a:gd name="connsiteX156" fmla="*/ 136630 w 237925"/>
                <a:gd name="connsiteY156" fmla="*/ 278185 h 314515"/>
                <a:gd name="connsiteX157" fmla="*/ 137030 w 237925"/>
                <a:gd name="connsiteY157" fmla="*/ 283138 h 314515"/>
                <a:gd name="connsiteX158" fmla="*/ 141974 w 237925"/>
                <a:gd name="connsiteY158" fmla="*/ 284005 h 314515"/>
                <a:gd name="connsiteX159" fmla="*/ 147746 w 237925"/>
                <a:gd name="connsiteY159" fmla="*/ 284748 h 314515"/>
                <a:gd name="connsiteX160" fmla="*/ 152594 w 237925"/>
                <a:gd name="connsiteY160" fmla="*/ 284405 h 314515"/>
                <a:gd name="connsiteX161" fmla="*/ 157014 w 237925"/>
                <a:gd name="connsiteY161" fmla="*/ 282186 h 314515"/>
                <a:gd name="connsiteX162" fmla="*/ 161824 w 237925"/>
                <a:gd name="connsiteY162" fmla="*/ 281624 h 314515"/>
                <a:gd name="connsiteX163" fmla="*/ 166110 w 237925"/>
                <a:gd name="connsiteY163" fmla="*/ 283757 h 314515"/>
                <a:gd name="connsiteX164" fmla="*/ 170739 w 237925"/>
                <a:gd name="connsiteY164" fmla="*/ 282062 h 314515"/>
                <a:gd name="connsiteX165" fmla="*/ 175531 w 237925"/>
                <a:gd name="connsiteY165" fmla="*/ 283015 h 314515"/>
                <a:gd name="connsiteX166" fmla="*/ 180064 w 237925"/>
                <a:gd name="connsiteY166" fmla="*/ 285034 h 314515"/>
                <a:gd name="connsiteX167" fmla="*/ 184055 w 237925"/>
                <a:gd name="connsiteY167" fmla="*/ 287834 h 314515"/>
                <a:gd name="connsiteX168" fmla="*/ 176064 w 237925"/>
                <a:gd name="connsiteY168" fmla="*/ 307217 h 314515"/>
                <a:gd name="connsiteX169" fmla="*/ 180998 w 237925"/>
                <a:gd name="connsiteY169" fmla="*/ 307770 h 314515"/>
                <a:gd name="connsiteX170" fmla="*/ 185189 w 237925"/>
                <a:gd name="connsiteY170" fmla="*/ 310408 h 314515"/>
                <a:gd name="connsiteX171" fmla="*/ 188685 w 237925"/>
                <a:gd name="connsiteY171" fmla="*/ 314418 h 31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237925" h="314515">
                  <a:moveTo>
                    <a:pt x="3785" y="11838"/>
                  </a:moveTo>
                  <a:lnTo>
                    <a:pt x="7329" y="7237"/>
                  </a:lnTo>
                  <a:lnTo>
                    <a:pt x="7415" y="503"/>
                  </a:lnTo>
                  <a:lnTo>
                    <a:pt x="2004" y="-97"/>
                  </a:lnTo>
                  <a:lnTo>
                    <a:pt x="-158" y="5342"/>
                  </a:lnTo>
                  <a:lnTo>
                    <a:pt x="985" y="10457"/>
                  </a:lnTo>
                  <a:close/>
                  <a:moveTo>
                    <a:pt x="188685" y="314418"/>
                  </a:moveTo>
                  <a:lnTo>
                    <a:pt x="191161" y="302065"/>
                  </a:lnTo>
                  <a:lnTo>
                    <a:pt x="196952" y="269718"/>
                  </a:lnTo>
                  <a:lnTo>
                    <a:pt x="197286" y="264831"/>
                  </a:lnTo>
                  <a:lnTo>
                    <a:pt x="195714" y="259735"/>
                  </a:lnTo>
                  <a:lnTo>
                    <a:pt x="194990" y="254725"/>
                  </a:lnTo>
                  <a:lnTo>
                    <a:pt x="191637" y="250982"/>
                  </a:lnTo>
                  <a:lnTo>
                    <a:pt x="187142" y="247553"/>
                  </a:lnTo>
                  <a:lnTo>
                    <a:pt x="187084" y="240419"/>
                  </a:lnTo>
                  <a:lnTo>
                    <a:pt x="187075" y="235104"/>
                  </a:lnTo>
                  <a:lnTo>
                    <a:pt x="192038" y="234161"/>
                  </a:lnTo>
                  <a:lnTo>
                    <a:pt x="196467" y="232246"/>
                  </a:lnTo>
                  <a:lnTo>
                    <a:pt x="201096" y="234389"/>
                  </a:lnTo>
                  <a:lnTo>
                    <a:pt x="201401" y="229494"/>
                  </a:lnTo>
                  <a:lnTo>
                    <a:pt x="197219" y="226693"/>
                  </a:lnTo>
                  <a:lnTo>
                    <a:pt x="192056" y="225998"/>
                  </a:lnTo>
                  <a:lnTo>
                    <a:pt x="190456" y="216054"/>
                  </a:lnTo>
                  <a:lnTo>
                    <a:pt x="195562" y="215035"/>
                  </a:lnTo>
                  <a:lnTo>
                    <a:pt x="208782" y="215787"/>
                  </a:lnTo>
                  <a:lnTo>
                    <a:pt x="218212" y="215806"/>
                  </a:lnTo>
                  <a:lnTo>
                    <a:pt x="217669" y="210786"/>
                  </a:lnTo>
                  <a:lnTo>
                    <a:pt x="221870" y="213930"/>
                  </a:lnTo>
                  <a:lnTo>
                    <a:pt x="227194" y="210882"/>
                  </a:lnTo>
                  <a:lnTo>
                    <a:pt x="231014" y="207567"/>
                  </a:lnTo>
                  <a:lnTo>
                    <a:pt x="232004" y="212301"/>
                  </a:lnTo>
                  <a:lnTo>
                    <a:pt x="234909" y="216873"/>
                  </a:lnTo>
                  <a:lnTo>
                    <a:pt x="236100" y="221712"/>
                  </a:lnTo>
                  <a:lnTo>
                    <a:pt x="237767" y="216797"/>
                  </a:lnTo>
                  <a:lnTo>
                    <a:pt x="235424" y="211701"/>
                  </a:lnTo>
                  <a:lnTo>
                    <a:pt x="233804" y="207176"/>
                  </a:lnTo>
                  <a:lnTo>
                    <a:pt x="231804" y="202671"/>
                  </a:lnTo>
                  <a:lnTo>
                    <a:pt x="228128" y="199271"/>
                  </a:lnTo>
                  <a:lnTo>
                    <a:pt x="223184" y="198271"/>
                  </a:lnTo>
                  <a:lnTo>
                    <a:pt x="229204" y="191527"/>
                  </a:lnTo>
                  <a:lnTo>
                    <a:pt x="231890" y="187326"/>
                  </a:lnTo>
                  <a:lnTo>
                    <a:pt x="229518" y="183012"/>
                  </a:lnTo>
                  <a:lnTo>
                    <a:pt x="226089" y="179364"/>
                  </a:lnTo>
                  <a:lnTo>
                    <a:pt x="224327" y="174458"/>
                  </a:lnTo>
                  <a:lnTo>
                    <a:pt x="223441" y="169734"/>
                  </a:lnTo>
                  <a:lnTo>
                    <a:pt x="223841" y="164743"/>
                  </a:lnTo>
                  <a:lnTo>
                    <a:pt x="223403" y="159542"/>
                  </a:lnTo>
                  <a:lnTo>
                    <a:pt x="225461" y="155151"/>
                  </a:lnTo>
                  <a:lnTo>
                    <a:pt x="227118" y="149455"/>
                  </a:lnTo>
                  <a:lnTo>
                    <a:pt x="229966" y="145616"/>
                  </a:lnTo>
                  <a:lnTo>
                    <a:pt x="228566" y="140692"/>
                  </a:lnTo>
                  <a:lnTo>
                    <a:pt x="222537" y="140463"/>
                  </a:lnTo>
                  <a:lnTo>
                    <a:pt x="216802" y="141768"/>
                  </a:lnTo>
                  <a:lnTo>
                    <a:pt x="211897" y="142492"/>
                  </a:lnTo>
                  <a:lnTo>
                    <a:pt x="206801" y="141968"/>
                  </a:lnTo>
                  <a:lnTo>
                    <a:pt x="201953" y="142340"/>
                  </a:lnTo>
                  <a:lnTo>
                    <a:pt x="197172" y="143254"/>
                  </a:lnTo>
                  <a:lnTo>
                    <a:pt x="185913" y="128709"/>
                  </a:lnTo>
                  <a:lnTo>
                    <a:pt x="180969" y="128690"/>
                  </a:lnTo>
                  <a:lnTo>
                    <a:pt x="176464" y="126766"/>
                  </a:lnTo>
                  <a:lnTo>
                    <a:pt x="171825" y="128052"/>
                  </a:lnTo>
                  <a:lnTo>
                    <a:pt x="166987" y="127843"/>
                  </a:lnTo>
                  <a:lnTo>
                    <a:pt x="162072" y="127795"/>
                  </a:lnTo>
                  <a:lnTo>
                    <a:pt x="156747" y="128052"/>
                  </a:lnTo>
                  <a:lnTo>
                    <a:pt x="151966" y="124166"/>
                  </a:lnTo>
                  <a:lnTo>
                    <a:pt x="147556" y="121556"/>
                  </a:lnTo>
                  <a:lnTo>
                    <a:pt x="147022" y="116632"/>
                  </a:lnTo>
                  <a:lnTo>
                    <a:pt x="147746" y="111879"/>
                  </a:lnTo>
                  <a:lnTo>
                    <a:pt x="148489" y="106516"/>
                  </a:lnTo>
                  <a:lnTo>
                    <a:pt x="144689" y="102020"/>
                  </a:lnTo>
                  <a:lnTo>
                    <a:pt x="142889" y="96067"/>
                  </a:lnTo>
                  <a:lnTo>
                    <a:pt x="138688" y="92686"/>
                  </a:lnTo>
                  <a:lnTo>
                    <a:pt x="132497" y="92067"/>
                  </a:lnTo>
                  <a:lnTo>
                    <a:pt x="135106" y="87524"/>
                  </a:lnTo>
                  <a:lnTo>
                    <a:pt x="138154" y="82551"/>
                  </a:lnTo>
                  <a:lnTo>
                    <a:pt x="139021" y="77760"/>
                  </a:lnTo>
                  <a:lnTo>
                    <a:pt x="139936" y="72969"/>
                  </a:lnTo>
                  <a:lnTo>
                    <a:pt x="141641" y="68378"/>
                  </a:lnTo>
                  <a:lnTo>
                    <a:pt x="144193" y="63340"/>
                  </a:lnTo>
                  <a:lnTo>
                    <a:pt x="147441" y="59234"/>
                  </a:lnTo>
                  <a:lnTo>
                    <a:pt x="155252" y="50490"/>
                  </a:lnTo>
                  <a:lnTo>
                    <a:pt x="160662" y="49004"/>
                  </a:lnTo>
                  <a:lnTo>
                    <a:pt x="165329" y="47195"/>
                  </a:lnTo>
                  <a:lnTo>
                    <a:pt x="169416" y="43061"/>
                  </a:lnTo>
                  <a:lnTo>
                    <a:pt x="166158" y="38479"/>
                  </a:lnTo>
                  <a:lnTo>
                    <a:pt x="160243" y="36755"/>
                  </a:lnTo>
                  <a:lnTo>
                    <a:pt x="155776" y="39851"/>
                  </a:lnTo>
                  <a:lnTo>
                    <a:pt x="151766" y="44490"/>
                  </a:lnTo>
                  <a:lnTo>
                    <a:pt x="147394" y="48242"/>
                  </a:lnTo>
                  <a:lnTo>
                    <a:pt x="141193" y="50623"/>
                  </a:lnTo>
                  <a:lnTo>
                    <a:pt x="136173" y="54405"/>
                  </a:lnTo>
                  <a:lnTo>
                    <a:pt x="125143" y="57062"/>
                  </a:lnTo>
                  <a:lnTo>
                    <a:pt x="120429" y="56015"/>
                  </a:lnTo>
                  <a:lnTo>
                    <a:pt x="117342" y="61253"/>
                  </a:lnTo>
                  <a:lnTo>
                    <a:pt x="107570" y="59606"/>
                  </a:lnTo>
                  <a:lnTo>
                    <a:pt x="101731" y="64444"/>
                  </a:lnTo>
                  <a:lnTo>
                    <a:pt x="97673" y="67683"/>
                  </a:lnTo>
                  <a:lnTo>
                    <a:pt x="96845" y="73141"/>
                  </a:lnTo>
                  <a:lnTo>
                    <a:pt x="94978" y="80827"/>
                  </a:lnTo>
                  <a:lnTo>
                    <a:pt x="95292" y="86723"/>
                  </a:lnTo>
                  <a:lnTo>
                    <a:pt x="89472" y="87533"/>
                  </a:lnTo>
                  <a:lnTo>
                    <a:pt x="85795" y="91143"/>
                  </a:lnTo>
                  <a:lnTo>
                    <a:pt x="82986" y="96344"/>
                  </a:lnTo>
                  <a:lnTo>
                    <a:pt x="78176" y="99477"/>
                  </a:lnTo>
                  <a:lnTo>
                    <a:pt x="73099" y="102449"/>
                  </a:lnTo>
                  <a:lnTo>
                    <a:pt x="75814" y="107240"/>
                  </a:lnTo>
                  <a:lnTo>
                    <a:pt x="76613" y="111993"/>
                  </a:lnTo>
                  <a:lnTo>
                    <a:pt x="72756" y="108498"/>
                  </a:lnTo>
                  <a:lnTo>
                    <a:pt x="67965" y="103792"/>
                  </a:lnTo>
                  <a:lnTo>
                    <a:pt x="67831" y="109098"/>
                  </a:lnTo>
                  <a:lnTo>
                    <a:pt x="66031" y="114565"/>
                  </a:lnTo>
                  <a:lnTo>
                    <a:pt x="63964" y="118918"/>
                  </a:lnTo>
                  <a:lnTo>
                    <a:pt x="59278" y="120708"/>
                  </a:lnTo>
                  <a:lnTo>
                    <a:pt x="60840" y="127957"/>
                  </a:lnTo>
                  <a:lnTo>
                    <a:pt x="63231" y="134024"/>
                  </a:lnTo>
                  <a:lnTo>
                    <a:pt x="66174" y="138482"/>
                  </a:lnTo>
                  <a:lnTo>
                    <a:pt x="66203" y="145007"/>
                  </a:lnTo>
                  <a:lnTo>
                    <a:pt x="66593" y="151246"/>
                  </a:lnTo>
                  <a:lnTo>
                    <a:pt x="65479" y="156341"/>
                  </a:lnTo>
                  <a:lnTo>
                    <a:pt x="65879" y="161466"/>
                  </a:lnTo>
                  <a:lnTo>
                    <a:pt x="67041" y="167467"/>
                  </a:lnTo>
                  <a:lnTo>
                    <a:pt x="64860" y="173067"/>
                  </a:lnTo>
                  <a:lnTo>
                    <a:pt x="64860" y="178058"/>
                  </a:lnTo>
                  <a:lnTo>
                    <a:pt x="69098" y="181002"/>
                  </a:lnTo>
                  <a:lnTo>
                    <a:pt x="66146" y="187145"/>
                  </a:lnTo>
                  <a:lnTo>
                    <a:pt x="63155" y="191174"/>
                  </a:lnTo>
                  <a:lnTo>
                    <a:pt x="60488" y="195204"/>
                  </a:lnTo>
                  <a:lnTo>
                    <a:pt x="58926" y="200004"/>
                  </a:lnTo>
                  <a:lnTo>
                    <a:pt x="53182" y="200071"/>
                  </a:lnTo>
                  <a:lnTo>
                    <a:pt x="48134" y="201481"/>
                  </a:lnTo>
                  <a:lnTo>
                    <a:pt x="44590" y="206662"/>
                  </a:lnTo>
                  <a:lnTo>
                    <a:pt x="44457" y="211777"/>
                  </a:lnTo>
                  <a:lnTo>
                    <a:pt x="38885" y="217416"/>
                  </a:lnTo>
                  <a:lnTo>
                    <a:pt x="43143" y="221407"/>
                  </a:lnTo>
                  <a:lnTo>
                    <a:pt x="47010" y="224779"/>
                  </a:lnTo>
                  <a:lnTo>
                    <a:pt x="52315" y="228122"/>
                  </a:lnTo>
                  <a:lnTo>
                    <a:pt x="57735" y="231151"/>
                  </a:lnTo>
                  <a:lnTo>
                    <a:pt x="62897" y="233675"/>
                  </a:lnTo>
                  <a:lnTo>
                    <a:pt x="65117" y="237923"/>
                  </a:lnTo>
                  <a:lnTo>
                    <a:pt x="70222" y="238276"/>
                  </a:lnTo>
                  <a:lnTo>
                    <a:pt x="74604" y="240457"/>
                  </a:lnTo>
                  <a:lnTo>
                    <a:pt x="79814" y="240133"/>
                  </a:lnTo>
                  <a:lnTo>
                    <a:pt x="84091" y="237199"/>
                  </a:lnTo>
                  <a:lnTo>
                    <a:pt x="88472" y="239447"/>
                  </a:lnTo>
                  <a:lnTo>
                    <a:pt x="91692" y="243171"/>
                  </a:lnTo>
                  <a:lnTo>
                    <a:pt x="96397" y="244743"/>
                  </a:lnTo>
                  <a:lnTo>
                    <a:pt x="101474" y="245743"/>
                  </a:lnTo>
                  <a:lnTo>
                    <a:pt x="105970" y="247734"/>
                  </a:lnTo>
                  <a:lnTo>
                    <a:pt x="110322" y="249877"/>
                  </a:lnTo>
                  <a:lnTo>
                    <a:pt x="114713" y="252668"/>
                  </a:lnTo>
                  <a:lnTo>
                    <a:pt x="116514" y="257192"/>
                  </a:lnTo>
                  <a:lnTo>
                    <a:pt x="120257" y="261850"/>
                  </a:lnTo>
                  <a:lnTo>
                    <a:pt x="124781" y="265079"/>
                  </a:lnTo>
                  <a:lnTo>
                    <a:pt x="129106" y="267641"/>
                  </a:lnTo>
                  <a:lnTo>
                    <a:pt x="129887" y="273061"/>
                  </a:lnTo>
                  <a:lnTo>
                    <a:pt x="134735" y="273423"/>
                  </a:lnTo>
                  <a:lnTo>
                    <a:pt x="136630" y="278185"/>
                  </a:lnTo>
                  <a:lnTo>
                    <a:pt x="137030" y="283138"/>
                  </a:lnTo>
                  <a:lnTo>
                    <a:pt x="141974" y="284005"/>
                  </a:lnTo>
                  <a:lnTo>
                    <a:pt x="147746" y="284748"/>
                  </a:lnTo>
                  <a:lnTo>
                    <a:pt x="152594" y="284405"/>
                  </a:lnTo>
                  <a:lnTo>
                    <a:pt x="157014" y="282186"/>
                  </a:lnTo>
                  <a:lnTo>
                    <a:pt x="161824" y="281624"/>
                  </a:lnTo>
                  <a:lnTo>
                    <a:pt x="166110" y="283757"/>
                  </a:lnTo>
                  <a:lnTo>
                    <a:pt x="170739" y="282062"/>
                  </a:lnTo>
                  <a:lnTo>
                    <a:pt x="175531" y="283015"/>
                  </a:lnTo>
                  <a:lnTo>
                    <a:pt x="180064" y="285034"/>
                  </a:lnTo>
                  <a:lnTo>
                    <a:pt x="184055" y="287834"/>
                  </a:lnTo>
                  <a:lnTo>
                    <a:pt x="176064" y="307217"/>
                  </a:lnTo>
                  <a:lnTo>
                    <a:pt x="180998" y="307770"/>
                  </a:lnTo>
                  <a:lnTo>
                    <a:pt x="185189" y="310408"/>
                  </a:lnTo>
                  <a:lnTo>
                    <a:pt x="188685" y="314418"/>
                  </a:lnTo>
                  <a:close/>
                </a:path>
              </a:pathLst>
            </a:custGeom>
            <a:solidFill>
              <a:schemeClr val="bg1"/>
            </a:solidFill>
            <a:ln w="0" cap="flat">
              <a:solidFill>
                <a:schemeClr val="bg1"/>
              </a:solidFill>
              <a:prstDash val="solid"/>
              <a:miter/>
            </a:ln>
          </p:spPr>
          <p:txBody>
            <a:bodyPr rtlCol="0" anchor="ctr"/>
            <a:lstStyle/>
            <a:p>
              <a:endParaRPr lang="de-DE"/>
            </a:p>
          </p:txBody>
        </p:sp>
        <p:sp>
          <p:nvSpPr>
            <p:cNvPr id="186" name="Freihandform: Form 185">
              <a:extLst>
                <a:ext uri="{FF2B5EF4-FFF2-40B4-BE49-F238E27FC236}">
                  <a16:creationId xmlns:a16="http://schemas.microsoft.com/office/drawing/2014/main" id="{1660FAE1-7282-4650-C5B0-328D720A540F}"/>
                </a:ext>
              </a:extLst>
            </p:cNvPr>
            <p:cNvSpPr/>
            <p:nvPr/>
          </p:nvSpPr>
          <p:spPr>
            <a:xfrm>
              <a:off x="8412809" y="4454742"/>
              <a:ext cx="12036" cy="5931"/>
            </a:xfrm>
            <a:custGeom>
              <a:avLst/>
              <a:gdLst>
                <a:gd name="connsiteX0" fmla="*/ 2395 w 9953"/>
                <a:gd name="connsiteY0" fmla="*/ 4809 h 4905"/>
                <a:gd name="connsiteX1" fmla="*/ 9795 w 9953"/>
                <a:gd name="connsiteY1" fmla="*/ 4066 h 4905"/>
                <a:gd name="connsiteX2" fmla="*/ 5652 w 9953"/>
                <a:gd name="connsiteY2" fmla="*/ -97 h 4905"/>
                <a:gd name="connsiteX3" fmla="*/ -158 w 9953"/>
                <a:gd name="connsiteY3" fmla="*/ -97 h 4905"/>
                <a:gd name="connsiteX4" fmla="*/ 2395 w 9953"/>
                <a:gd name="connsiteY4" fmla="*/ 4809 h 4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3" h="4905">
                  <a:moveTo>
                    <a:pt x="2395" y="4809"/>
                  </a:moveTo>
                  <a:lnTo>
                    <a:pt x="9795" y="4066"/>
                  </a:lnTo>
                  <a:lnTo>
                    <a:pt x="5652" y="-97"/>
                  </a:lnTo>
                  <a:lnTo>
                    <a:pt x="-158" y="-97"/>
                  </a:lnTo>
                  <a:lnTo>
                    <a:pt x="2395" y="4809"/>
                  </a:lnTo>
                  <a:close/>
                </a:path>
              </a:pathLst>
            </a:custGeom>
            <a:solidFill>
              <a:srgbClr val="768EEB"/>
            </a:solidFill>
            <a:ln w="0" cap="flat">
              <a:solidFill>
                <a:srgbClr val="768EEB"/>
              </a:solidFill>
              <a:prstDash val="solid"/>
              <a:miter/>
            </a:ln>
          </p:spPr>
          <p:txBody>
            <a:bodyPr rtlCol="0" anchor="ctr"/>
            <a:lstStyle/>
            <a:p>
              <a:endParaRPr lang="de-DE"/>
            </a:p>
          </p:txBody>
        </p:sp>
        <p:sp>
          <p:nvSpPr>
            <p:cNvPr id="187" name="Freihandform: Form 186">
              <a:extLst>
                <a:ext uri="{FF2B5EF4-FFF2-40B4-BE49-F238E27FC236}">
                  <a16:creationId xmlns:a16="http://schemas.microsoft.com/office/drawing/2014/main" id="{F43F1311-5572-B7E2-9974-CBE86E4D3C94}"/>
                </a:ext>
              </a:extLst>
            </p:cNvPr>
            <p:cNvSpPr/>
            <p:nvPr/>
          </p:nvSpPr>
          <p:spPr>
            <a:xfrm>
              <a:off x="6028024" y="4681185"/>
              <a:ext cx="63936" cy="63417"/>
            </a:xfrm>
            <a:custGeom>
              <a:avLst/>
              <a:gdLst>
                <a:gd name="connsiteX0" fmla="*/ 48581 w 52873"/>
                <a:gd name="connsiteY0" fmla="*/ 52348 h 52444"/>
                <a:gd name="connsiteX1" fmla="*/ 46448 w 52873"/>
                <a:gd name="connsiteY1" fmla="*/ 47833 h 52444"/>
                <a:gd name="connsiteX2" fmla="*/ 49591 w 52873"/>
                <a:gd name="connsiteY2" fmla="*/ 44213 h 52444"/>
                <a:gd name="connsiteX3" fmla="*/ 48838 w 52873"/>
                <a:gd name="connsiteY3" fmla="*/ 39289 h 52444"/>
                <a:gd name="connsiteX4" fmla="*/ 47915 w 52873"/>
                <a:gd name="connsiteY4" fmla="*/ 33926 h 52444"/>
                <a:gd name="connsiteX5" fmla="*/ 47895 w 52873"/>
                <a:gd name="connsiteY5" fmla="*/ 28345 h 52444"/>
                <a:gd name="connsiteX6" fmla="*/ 52715 w 52873"/>
                <a:gd name="connsiteY6" fmla="*/ 28002 h 52444"/>
                <a:gd name="connsiteX7" fmla="*/ 50010 w 52873"/>
                <a:gd name="connsiteY7" fmla="*/ 23839 h 52444"/>
                <a:gd name="connsiteX8" fmla="*/ 46495 w 52873"/>
                <a:gd name="connsiteY8" fmla="*/ 20153 h 52444"/>
                <a:gd name="connsiteX9" fmla="*/ 42390 w 52873"/>
                <a:gd name="connsiteY9" fmla="*/ 15724 h 52444"/>
                <a:gd name="connsiteX10" fmla="*/ 39095 w 52873"/>
                <a:gd name="connsiteY10" fmla="*/ 11428 h 52444"/>
                <a:gd name="connsiteX11" fmla="*/ 37132 w 52873"/>
                <a:gd name="connsiteY11" fmla="*/ 6028 h 52444"/>
                <a:gd name="connsiteX12" fmla="*/ 32522 w 52873"/>
                <a:gd name="connsiteY12" fmla="*/ 7437 h 52444"/>
                <a:gd name="connsiteX13" fmla="*/ 27150 w 52873"/>
                <a:gd name="connsiteY13" fmla="*/ 6275 h 52444"/>
                <a:gd name="connsiteX14" fmla="*/ 23302 w 52873"/>
                <a:gd name="connsiteY14" fmla="*/ 3446 h 52444"/>
                <a:gd name="connsiteX15" fmla="*/ 17120 w 52873"/>
                <a:gd name="connsiteY15" fmla="*/ 2551 h 52444"/>
                <a:gd name="connsiteX16" fmla="*/ 10357 w 52873"/>
                <a:gd name="connsiteY16" fmla="*/ 1856 h 52444"/>
                <a:gd name="connsiteX17" fmla="*/ 5081 w 52873"/>
                <a:gd name="connsiteY17" fmla="*/ -97 h 52444"/>
                <a:gd name="connsiteX18" fmla="*/ 1956 w 52873"/>
                <a:gd name="connsiteY18" fmla="*/ 3713 h 52444"/>
                <a:gd name="connsiteX19" fmla="*/ 2433 w 52873"/>
                <a:gd name="connsiteY19" fmla="*/ 8704 h 52444"/>
                <a:gd name="connsiteX20" fmla="*/ -158 w 52873"/>
                <a:gd name="connsiteY20" fmla="*/ 13066 h 52444"/>
                <a:gd name="connsiteX21" fmla="*/ 861 w 52873"/>
                <a:gd name="connsiteY21" fmla="*/ 18048 h 52444"/>
                <a:gd name="connsiteX22" fmla="*/ 4985 w 52873"/>
                <a:gd name="connsiteY22" fmla="*/ 21592 h 52444"/>
                <a:gd name="connsiteX23" fmla="*/ 10081 w 52873"/>
                <a:gd name="connsiteY23" fmla="*/ 24059 h 52444"/>
                <a:gd name="connsiteX24" fmla="*/ 14882 w 52873"/>
                <a:gd name="connsiteY24" fmla="*/ 23630 h 52444"/>
                <a:gd name="connsiteX25" fmla="*/ 11748 w 52873"/>
                <a:gd name="connsiteY25" fmla="*/ 19553 h 52444"/>
                <a:gd name="connsiteX26" fmla="*/ 16597 w 52873"/>
                <a:gd name="connsiteY26" fmla="*/ 19677 h 52444"/>
                <a:gd name="connsiteX27" fmla="*/ 19844 w 52873"/>
                <a:gd name="connsiteY27" fmla="*/ 23392 h 52444"/>
                <a:gd name="connsiteX28" fmla="*/ 23188 w 52873"/>
                <a:gd name="connsiteY28" fmla="*/ 27649 h 52444"/>
                <a:gd name="connsiteX29" fmla="*/ 27750 w 52873"/>
                <a:gd name="connsiteY29" fmla="*/ 29792 h 52444"/>
                <a:gd name="connsiteX30" fmla="*/ 33065 w 52873"/>
                <a:gd name="connsiteY30" fmla="*/ 32726 h 52444"/>
                <a:gd name="connsiteX31" fmla="*/ 36494 w 52873"/>
                <a:gd name="connsiteY31" fmla="*/ 37632 h 52444"/>
                <a:gd name="connsiteX32" fmla="*/ 34722 w 52873"/>
                <a:gd name="connsiteY32" fmla="*/ 42289 h 52444"/>
                <a:gd name="connsiteX33" fmla="*/ 38437 w 52873"/>
                <a:gd name="connsiteY33" fmla="*/ 45509 h 52444"/>
                <a:gd name="connsiteX34" fmla="*/ 40104 w 52873"/>
                <a:gd name="connsiteY34" fmla="*/ 40851 h 52444"/>
                <a:gd name="connsiteX35" fmla="*/ 44638 w 52873"/>
                <a:gd name="connsiteY35" fmla="*/ 42880 h 52444"/>
                <a:gd name="connsiteX36" fmla="*/ 46467 w 52873"/>
                <a:gd name="connsiteY36" fmla="*/ 48309 h 5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873" h="52444">
                  <a:moveTo>
                    <a:pt x="48581" y="52348"/>
                  </a:moveTo>
                  <a:lnTo>
                    <a:pt x="46448" y="47833"/>
                  </a:lnTo>
                  <a:lnTo>
                    <a:pt x="49591" y="44213"/>
                  </a:lnTo>
                  <a:lnTo>
                    <a:pt x="48838" y="39289"/>
                  </a:lnTo>
                  <a:lnTo>
                    <a:pt x="47915" y="33926"/>
                  </a:lnTo>
                  <a:lnTo>
                    <a:pt x="47895" y="28345"/>
                  </a:lnTo>
                  <a:lnTo>
                    <a:pt x="52715" y="28002"/>
                  </a:lnTo>
                  <a:lnTo>
                    <a:pt x="50010" y="23839"/>
                  </a:lnTo>
                  <a:lnTo>
                    <a:pt x="46495" y="20153"/>
                  </a:lnTo>
                  <a:lnTo>
                    <a:pt x="42390" y="15724"/>
                  </a:lnTo>
                  <a:lnTo>
                    <a:pt x="39095" y="11428"/>
                  </a:lnTo>
                  <a:lnTo>
                    <a:pt x="37132" y="6028"/>
                  </a:lnTo>
                  <a:lnTo>
                    <a:pt x="32522" y="7437"/>
                  </a:lnTo>
                  <a:lnTo>
                    <a:pt x="27150" y="6275"/>
                  </a:lnTo>
                  <a:lnTo>
                    <a:pt x="23302" y="3446"/>
                  </a:lnTo>
                  <a:lnTo>
                    <a:pt x="17120" y="2551"/>
                  </a:lnTo>
                  <a:lnTo>
                    <a:pt x="10357" y="1856"/>
                  </a:lnTo>
                  <a:lnTo>
                    <a:pt x="5081" y="-97"/>
                  </a:lnTo>
                  <a:lnTo>
                    <a:pt x="1956" y="3713"/>
                  </a:lnTo>
                  <a:lnTo>
                    <a:pt x="2433" y="8704"/>
                  </a:lnTo>
                  <a:lnTo>
                    <a:pt x="-158" y="13066"/>
                  </a:lnTo>
                  <a:lnTo>
                    <a:pt x="861" y="18048"/>
                  </a:lnTo>
                  <a:lnTo>
                    <a:pt x="4985" y="21592"/>
                  </a:lnTo>
                  <a:lnTo>
                    <a:pt x="10081" y="24059"/>
                  </a:lnTo>
                  <a:lnTo>
                    <a:pt x="14882" y="23630"/>
                  </a:lnTo>
                  <a:lnTo>
                    <a:pt x="11748" y="19553"/>
                  </a:lnTo>
                  <a:lnTo>
                    <a:pt x="16597" y="19677"/>
                  </a:lnTo>
                  <a:lnTo>
                    <a:pt x="19844" y="23392"/>
                  </a:lnTo>
                  <a:lnTo>
                    <a:pt x="23188" y="27649"/>
                  </a:lnTo>
                  <a:lnTo>
                    <a:pt x="27750" y="29792"/>
                  </a:lnTo>
                  <a:lnTo>
                    <a:pt x="33065" y="32726"/>
                  </a:lnTo>
                  <a:lnTo>
                    <a:pt x="36494" y="37632"/>
                  </a:lnTo>
                  <a:lnTo>
                    <a:pt x="34722" y="42289"/>
                  </a:lnTo>
                  <a:lnTo>
                    <a:pt x="38437" y="45509"/>
                  </a:lnTo>
                  <a:lnTo>
                    <a:pt x="40104" y="40851"/>
                  </a:lnTo>
                  <a:lnTo>
                    <a:pt x="44638" y="42880"/>
                  </a:lnTo>
                  <a:lnTo>
                    <a:pt x="46467" y="48309"/>
                  </a:lnTo>
                  <a:close/>
                </a:path>
              </a:pathLst>
            </a:custGeom>
            <a:solidFill>
              <a:srgbClr val="768EEB"/>
            </a:solidFill>
            <a:ln w="0" cap="flat">
              <a:solidFill>
                <a:srgbClr val="768EEB"/>
              </a:solidFill>
              <a:prstDash val="solid"/>
              <a:miter/>
            </a:ln>
          </p:spPr>
          <p:txBody>
            <a:bodyPr rtlCol="0" anchor="ctr"/>
            <a:lstStyle/>
            <a:p>
              <a:endParaRPr lang="de-DE"/>
            </a:p>
          </p:txBody>
        </p:sp>
        <p:sp>
          <p:nvSpPr>
            <p:cNvPr id="188" name="Freihandform: Form 187">
              <a:extLst>
                <a:ext uri="{FF2B5EF4-FFF2-40B4-BE49-F238E27FC236}">
                  <a16:creationId xmlns:a16="http://schemas.microsoft.com/office/drawing/2014/main" id="{160BA351-87B7-6C8F-20D6-449AAAEC0AB6}"/>
                </a:ext>
              </a:extLst>
            </p:cNvPr>
            <p:cNvSpPr/>
            <p:nvPr/>
          </p:nvSpPr>
          <p:spPr>
            <a:xfrm>
              <a:off x="8034639" y="4684802"/>
              <a:ext cx="256804" cy="176616"/>
            </a:xfrm>
            <a:custGeom>
              <a:avLst/>
              <a:gdLst>
                <a:gd name="connsiteX0" fmla="*/ 27969 w 212369"/>
                <a:gd name="connsiteY0" fmla="*/ 145959 h 146056"/>
                <a:gd name="connsiteX1" fmla="*/ 33113 w 212369"/>
                <a:gd name="connsiteY1" fmla="*/ 135615 h 146056"/>
                <a:gd name="connsiteX2" fmla="*/ 32789 w 212369"/>
                <a:gd name="connsiteY2" fmla="*/ 130605 h 146056"/>
                <a:gd name="connsiteX3" fmla="*/ 34284 w 212369"/>
                <a:gd name="connsiteY3" fmla="*/ 125738 h 146056"/>
                <a:gd name="connsiteX4" fmla="*/ 38894 w 212369"/>
                <a:gd name="connsiteY4" fmla="*/ 124433 h 146056"/>
                <a:gd name="connsiteX5" fmla="*/ 43914 w 212369"/>
                <a:gd name="connsiteY5" fmla="*/ 123423 h 146056"/>
                <a:gd name="connsiteX6" fmla="*/ 48458 w 212369"/>
                <a:gd name="connsiteY6" fmla="*/ 121756 h 146056"/>
                <a:gd name="connsiteX7" fmla="*/ 53315 w 212369"/>
                <a:gd name="connsiteY7" fmla="*/ 122718 h 146056"/>
                <a:gd name="connsiteX8" fmla="*/ 58116 w 212369"/>
                <a:gd name="connsiteY8" fmla="*/ 124014 h 146056"/>
                <a:gd name="connsiteX9" fmla="*/ 62869 w 212369"/>
                <a:gd name="connsiteY9" fmla="*/ 123547 h 146056"/>
                <a:gd name="connsiteX10" fmla="*/ 67631 w 212369"/>
                <a:gd name="connsiteY10" fmla="*/ 124890 h 146056"/>
                <a:gd name="connsiteX11" fmla="*/ 67508 w 212369"/>
                <a:gd name="connsiteY11" fmla="*/ 120004 h 146056"/>
                <a:gd name="connsiteX12" fmla="*/ 68365 w 212369"/>
                <a:gd name="connsiteY12" fmla="*/ 115089 h 146056"/>
                <a:gd name="connsiteX13" fmla="*/ 69765 w 212369"/>
                <a:gd name="connsiteY13" fmla="*/ 110412 h 146056"/>
                <a:gd name="connsiteX14" fmla="*/ 72413 w 212369"/>
                <a:gd name="connsiteY14" fmla="*/ 106412 h 146056"/>
                <a:gd name="connsiteX15" fmla="*/ 75528 w 212369"/>
                <a:gd name="connsiteY15" fmla="*/ 102097 h 146056"/>
                <a:gd name="connsiteX16" fmla="*/ 79414 w 212369"/>
                <a:gd name="connsiteY16" fmla="*/ 99258 h 146056"/>
                <a:gd name="connsiteX17" fmla="*/ 84005 w 212369"/>
                <a:gd name="connsiteY17" fmla="*/ 97515 h 146056"/>
                <a:gd name="connsiteX18" fmla="*/ 88577 w 212369"/>
                <a:gd name="connsiteY18" fmla="*/ 98877 h 146056"/>
                <a:gd name="connsiteX19" fmla="*/ 92701 w 212369"/>
                <a:gd name="connsiteY19" fmla="*/ 101554 h 146056"/>
                <a:gd name="connsiteX20" fmla="*/ 97168 w 212369"/>
                <a:gd name="connsiteY20" fmla="*/ 104259 h 146056"/>
                <a:gd name="connsiteX21" fmla="*/ 99388 w 212369"/>
                <a:gd name="connsiteY21" fmla="*/ 108555 h 146056"/>
                <a:gd name="connsiteX22" fmla="*/ 104159 w 212369"/>
                <a:gd name="connsiteY22" fmla="*/ 109517 h 146056"/>
                <a:gd name="connsiteX23" fmla="*/ 109208 w 212369"/>
                <a:gd name="connsiteY23" fmla="*/ 110336 h 146056"/>
                <a:gd name="connsiteX24" fmla="*/ 113914 w 212369"/>
                <a:gd name="connsiteY24" fmla="*/ 111869 h 146056"/>
                <a:gd name="connsiteX25" fmla="*/ 118705 w 212369"/>
                <a:gd name="connsiteY25" fmla="*/ 111555 h 146056"/>
                <a:gd name="connsiteX26" fmla="*/ 123391 w 212369"/>
                <a:gd name="connsiteY26" fmla="*/ 112555 h 146056"/>
                <a:gd name="connsiteX27" fmla="*/ 128067 w 212369"/>
                <a:gd name="connsiteY27" fmla="*/ 114508 h 146056"/>
                <a:gd name="connsiteX28" fmla="*/ 133087 w 212369"/>
                <a:gd name="connsiteY28" fmla="*/ 112984 h 146056"/>
                <a:gd name="connsiteX29" fmla="*/ 134325 w 212369"/>
                <a:gd name="connsiteY29" fmla="*/ 108383 h 146056"/>
                <a:gd name="connsiteX30" fmla="*/ 137269 w 212369"/>
                <a:gd name="connsiteY30" fmla="*/ 104450 h 146056"/>
                <a:gd name="connsiteX31" fmla="*/ 142422 w 212369"/>
                <a:gd name="connsiteY31" fmla="*/ 104735 h 146056"/>
                <a:gd name="connsiteX32" fmla="*/ 146803 w 212369"/>
                <a:gd name="connsiteY32" fmla="*/ 106707 h 146056"/>
                <a:gd name="connsiteX33" fmla="*/ 150908 w 212369"/>
                <a:gd name="connsiteY33" fmla="*/ 103878 h 146056"/>
                <a:gd name="connsiteX34" fmla="*/ 155585 w 212369"/>
                <a:gd name="connsiteY34" fmla="*/ 102764 h 146056"/>
                <a:gd name="connsiteX35" fmla="*/ 160090 w 212369"/>
                <a:gd name="connsiteY35" fmla="*/ 101135 h 146056"/>
                <a:gd name="connsiteX36" fmla="*/ 164072 w 212369"/>
                <a:gd name="connsiteY36" fmla="*/ 98411 h 146056"/>
                <a:gd name="connsiteX37" fmla="*/ 168187 w 212369"/>
                <a:gd name="connsiteY37" fmla="*/ 101058 h 146056"/>
                <a:gd name="connsiteX38" fmla="*/ 173026 w 212369"/>
                <a:gd name="connsiteY38" fmla="*/ 100144 h 146056"/>
                <a:gd name="connsiteX39" fmla="*/ 177817 w 212369"/>
                <a:gd name="connsiteY39" fmla="*/ 99487 h 146056"/>
                <a:gd name="connsiteX40" fmla="*/ 179903 w 212369"/>
                <a:gd name="connsiteY40" fmla="*/ 95105 h 146056"/>
                <a:gd name="connsiteX41" fmla="*/ 185027 w 212369"/>
                <a:gd name="connsiteY41" fmla="*/ 94848 h 146056"/>
                <a:gd name="connsiteX42" fmla="*/ 189504 w 212369"/>
                <a:gd name="connsiteY42" fmla="*/ 96696 h 146056"/>
                <a:gd name="connsiteX43" fmla="*/ 194362 w 212369"/>
                <a:gd name="connsiteY43" fmla="*/ 96610 h 146056"/>
                <a:gd name="connsiteX44" fmla="*/ 198486 w 212369"/>
                <a:gd name="connsiteY44" fmla="*/ 99001 h 146056"/>
                <a:gd name="connsiteX45" fmla="*/ 203239 w 212369"/>
                <a:gd name="connsiteY45" fmla="*/ 98734 h 146056"/>
                <a:gd name="connsiteX46" fmla="*/ 207582 w 212369"/>
                <a:gd name="connsiteY46" fmla="*/ 96667 h 146056"/>
                <a:gd name="connsiteX47" fmla="*/ 212211 w 212369"/>
                <a:gd name="connsiteY47" fmla="*/ 97887 h 146056"/>
                <a:gd name="connsiteX48" fmla="*/ 210697 w 212369"/>
                <a:gd name="connsiteY48" fmla="*/ 93334 h 146056"/>
                <a:gd name="connsiteX49" fmla="*/ 210068 w 212369"/>
                <a:gd name="connsiteY49" fmla="*/ 87590 h 146056"/>
                <a:gd name="connsiteX50" fmla="*/ 205677 w 212369"/>
                <a:gd name="connsiteY50" fmla="*/ 85609 h 146056"/>
                <a:gd name="connsiteX51" fmla="*/ 201286 w 212369"/>
                <a:gd name="connsiteY51" fmla="*/ 83333 h 146056"/>
                <a:gd name="connsiteX52" fmla="*/ 197990 w 212369"/>
                <a:gd name="connsiteY52" fmla="*/ 79704 h 146056"/>
                <a:gd name="connsiteX53" fmla="*/ 195047 w 212369"/>
                <a:gd name="connsiteY53" fmla="*/ 75236 h 146056"/>
                <a:gd name="connsiteX54" fmla="*/ 193066 w 212369"/>
                <a:gd name="connsiteY54" fmla="*/ 70417 h 146056"/>
                <a:gd name="connsiteX55" fmla="*/ 190084 w 212369"/>
                <a:gd name="connsiteY55" fmla="*/ 66416 h 146056"/>
                <a:gd name="connsiteX56" fmla="*/ 184694 w 212369"/>
                <a:gd name="connsiteY56" fmla="*/ 63349 h 146056"/>
                <a:gd name="connsiteX57" fmla="*/ 180379 w 212369"/>
                <a:gd name="connsiteY57" fmla="*/ 60996 h 146056"/>
                <a:gd name="connsiteX58" fmla="*/ 176474 w 212369"/>
                <a:gd name="connsiteY58" fmla="*/ 56939 h 146056"/>
                <a:gd name="connsiteX59" fmla="*/ 176550 w 212369"/>
                <a:gd name="connsiteY59" fmla="*/ 51452 h 146056"/>
                <a:gd name="connsiteX60" fmla="*/ 172111 w 212369"/>
                <a:gd name="connsiteY60" fmla="*/ 49376 h 146056"/>
                <a:gd name="connsiteX61" fmla="*/ 166053 w 212369"/>
                <a:gd name="connsiteY61" fmla="*/ 46575 h 146056"/>
                <a:gd name="connsiteX62" fmla="*/ 159833 w 212369"/>
                <a:gd name="connsiteY62" fmla="*/ 44471 h 146056"/>
                <a:gd name="connsiteX63" fmla="*/ 161033 w 212369"/>
                <a:gd name="connsiteY63" fmla="*/ 39708 h 146056"/>
                <a:gd name="connsiteX64" fmla="*/ 154328 w 212369"/>
                <a:gd name="connsiteY64" fmla="*/ 37860 h 146056"/>
                <a:gd name="connsiteX65" fmla="*/ 149108 w 212369"/>
                <a:gd name="connsiteY65" fmla="*/ 38013 h 146056"/>
                <a:gd name="connsiteX66" fmla="*/ 150194 w 212369"/>
                <a:gd name="connsiteY66" fmla="*/ 33307 h 146056"/>
                <a:gd name="connsiteX67" fmla="*/ 151347 w 212369"/>
                <a:gd name="connsiteY67" fmla="*/ 28678 h 146056"/>
                <a:gd name="connsiteX68" fmla="*/ 151547 w 212369"/>
                <a:gd name="connsiteY68" fmla="*/ 23201 h 146056"/>
                <a:gd name="connsiteX69" fmla="*/ 145670 w 212369"/>
                <a:gd name="connsiteY69" fmla="*/ 8809 h 146056"/>
                <a:gd name="connsiteX70" fmla="*/ 141955 w 212369"/>
                <a:gd name="connsiteY70" fmla="*/ 5580 h 146056"/>
                <a:gd name="connsiteX71" fmla="*/ 138631 w 212369"/>
                <a:gd name="connsiteY71" fmla="*/ 1417 h 146056"/>
                <a:gd name="connsiteX72" fmla="*/ 132325 w 212369"/>
                <a:gd name="connsiteY72" fmla="*/ -97 h 146056"/>
                <a:gd name="connsiteX73" fmla="*/ 126963 w 212369"/>
                <a:gd name="connsiteY73" fmla="*/ 2837 h 146056"/>
                <a:gd name="connsiteX74" fmla="*/ 122333 w 212369"/>
                <a:gd name="connsiteY74" fmla="*/ 4675 h 146056"/>
                <a:gd name="connsiteX75" fmla="*/ 119885 w 212369"/>
                <a:gd name="connsiteY75" fmla="*/ 9685 h 146056"/>
                <a:gd name="connsiteX76" fmla="*/ 116371 w 212369"/>
                <a:gd name="connsiteY76" fmla="*/ 12962 h 146056"/>
                <a:gd name="connsiteX77" fmla="*/ 113180 w 212369"/>
                <a:gd name="connsiteY77" fmla="*/ 17219 h 146056"/>
                <a:gd name="connsiteX78" fmla="*/ 108541 w 212369"/>
                <a:gd name="connsiteY78" fmla="*/ 20677 h 146056"/>
                <a:gd name="connsiteX79" fmla="*/ 104798 w 212369"/>
                <a:gd name="connsiteY79" fmla="*/ 25306 h 146056"/>
                <a:gd name="connsiteX80" fmla="*/ 99931 w 212369"/>
                <a:gd name="connsiteY80" fmla="*/ 27897 h 146056"/>
                <a:gd name="connsiteX81" fmla="*/ 94406 w 212369"/>
                <a:gd name="connsiteY81" fmla="*/ 30945 h 146056"/>
                <a:gd name="connsiteX82" fmla="*/ 88967 w 212369"/>
                <a:gd name="connsiteY82" fmla="*/ 32412 h 146056"/>
                <a:gd name="connsiteX83" fmla="*/ 83710 w 212369"/>
                <a:gd name="connsiteY83" fmla="*/ 32641 h 146056"/>
                <a:gd name="connsiteX84" fmla="*/ 78804 w 212369"/>
                <a:gd name="connsiteY84" fmla="*/ 33022 h 146056"/>
                <a:gd name="connsiteX85" fmla="*/ 74080 w 212369"/>
                <a:gd name="connsiteY85" fmla="*/ 34288 h 146056"/>
                <a:gd name="connsiteX86" fmla="*/ 76480 w 212369"/>
                <a:gd name="connsiteY86" fmla="*/ 38746 h 146056"/>
                <a:gd name="connsiteX87" fmla="*/ 73403 w 212369"/>
                <a:gd name="connsiteY87" fmla="*/ 42699 h 146056"/>
                <a:gd name="connsiteX88" fmla="*/ 68927 w 212369"/>
                <a:gd name="connsiteY88" fmla="*/ 46575 h 146056"/>
                <a:gd name="connsiteX89" fmla="*/ 58430 w 212369"/>
                <a:gd name="connsiteY89" fmla="*/ 49852 h 146056"/>
                <a:gd name="connsiteX90" fmla="*/ 52306 w 212369"/>
                <a:gd name="connsiteY90" fmla="*/ 50252 h 146056"/>
                <a:gd name="connsiteX91" fmla="*/ 47991 w 212369"/>
                <a:gd name="connsiteY91" fmla="*/ 52538 h 146056"/>
                <a:gd name="connsiteX92" fmla="*/ 43924 w 212369"/>
                <a:gd name="connsiteY92" fmla="*/ 55500 h 146056"/>
                <a:gd name="connsiteX93" fmla="*/ 39590 w 212369"/>
                <a:gd name="connsiteY93" fmla="*/ 57482 h 146056"/>
                <a:gd name="connsiteX94" fmla="*/ 35732 w 212369"/>
                <a:gd name="connsiteY94" fmla="*/ 54253 h 146056"/>
                <a:gd name="connsiteX95" fmla="*/ 27559 w 212369"/>
                <a:gd name="connsiteY95" fmla="*/ 56682 h 146056"/>
                <a:gd name="connsiteX96" fmla="*/ 21673 w 212369"/>
                <a:gd name="connsiteY96" fmla="*/ 59339 h 146056"/>
                <a:gd name="connsiteX97" fmla="*/ 16587 w 212369"/>
                <a:gd name="connsiteY97" fmla="*/ 57977 h 146056"/>
                <a:gd name="connsiteX98" fmla="*/ 13205 w 212369"/>
                <a:gd name="connsiteY98" fmla="*/ 61444 h 146056"/>
                <a:gd name="connsiteX99" fmla="*/ 10901 w 212369"/>
                <a:gd name="connsiteY99" fmla="*/ 65702 h 146056"/>
                <a:gd name="connsiteX100" fmla="*/ 9357 w 212369"/>
                <a:gd name="connsiteY100" fmla="*/ 70217 h 146056"/>
                <a:gd name="connsiteX101" fmla="*/ 5395 w 212369"/>
                <a:gd name="connsiteY101" fmla="*/ 76160 h 146056"/>
                <a:gd name="connsiteX102" fmla="*/ 1213 w 212369"/>
                <a:gd name="connsiteY102" fmla="*/ 80104 h 146056"/>
                <a:gd name="connsiteX103" fmla="*/ -158 w 212369"/>
                <a:gd name="connsiteY103" fmla="*/ 84752 h 146056"/>
                <a:gd name="connsiteX104" fmla="*/ 1633 w 212369"/>
                <a:gd name="connsiteY104" fmla="*/ 89562 h 146056"/>
                <a:gd name="connsiteX105" fmla="*/ 842 w 212369"/>
                <a:gd name="connsiteY105" fmla="*/ 94363 h 146056"/>
                <a:gd name="connsiteX106" fmla="*/ 2899 w 212369"/>
                <a:gd name="connsiteY106" fmla="*/ 98754 h 146056"/>
                <a:gd name="connsiteX107" fmla="*/ 3528 w 212369"/>
                <a:gd name="connsiteY107" fmla="*/ 103716 h 146056"/>
                <a:gd name="connsiteX108" fmla="*/ 5814 w 212369"/>
                <a:gd name="connsiteY108" fmla="*/ 107983 h 146056"/>
                <a:gd name="connsiteX109" fmla="*/ 9576 w 212369"/>
                <a:gd name="connsiteY109" fmla="*/ 111288 h 146056"/>
                <a:gd name="connsiteX110" fmla="*/ 9548 w 212369"/>
                <a:gd name="connsiteY110" fmla="*/ 116175 h 146056"/>
                <a:gd name="connsiteX111" fmla="*/ 12396 w 212369"/>
                <a:gd name="connsiteY111" fmla="*/ 121318 h 146056"/>
                <a:gd name="connsiteX112" fmla="*/ 16453 w 212369"/>
                <a:gd name="connsiteY112" fmla="*/ 125519 h 146056"/>
                <a:gd name="connsiteX113" fmla="*/ 20435 w 212369"/>
                <a:gd name="connsiteY113" fmla="*/ 130215 h 146056"/>
                <a:gd name="connsiteX114" fmla="*/ 24245 w 212369"/>
                <a:gd name="connsiteY114" fmla="*/ 133091 h 146056"/>
                <a:gd name="connsiteX115" fmla="*/ 25845 w 212369"/>
                <a:gd name="connsiteY115" fmla="*/ 137654 h 146056"/>
                <a:gd name="connsiteX116" fmla="*/ 26331 w 212369"/>
                <a:gd name="connsiteY116" fmla="*/ 142445 h 1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12369" h="146056">
                  <a:moveTo>
                    <a:pt x="27969" y="145959"/>
                  </a:moveTo>
                  <a:lnTo>
                    <a:pt x="33113" y="135615"/>
                  </a:lnTo>
                  <a:lnTo>
                    <a:pt x="32789" y="130605"/>
                  </a:lnTo>
                  <a:lnTo>
                    <a:pt x="34284" y="125738"/>
                  </a:lnTo>
                  <a:lnTo>
                    <a:pt x="38894" y="124433"/>
                  </a:lnTo>
                  <a:lnTo>
                    <a:pt x="43914" y="123423"/>
                  </a:lnTo>
                  <a:lnTo>
                    <a:pt x="48458" y="121756"/>
                  </a:lnTo>
                  <a:lnTo>
                    <a:pt x="53315" y="122718"/>
                  </a:lnTo>
                  <a:lnTo>
                    <a:pt x="58116" y="124014"/>
                  </a:lnTo>
                  <a:lnTo>
                    <a:pt x="62869" y="123547"/>
                  </a:lnTo>
                  <a:lnTo>
                    <a:pt x="67631" y="124890"/>
                  </a:lnTo>
                  <a:lnTo>
                    <a:pt x="67508" y="120004"/>
                  </a:lnTo>
                  <a:lnTo>
                    <a:pt x="68365" y="115089"/>
                  </a:lnTo>
                  <a:lnTo>
                    <a:pt x="69765" y="110412"/>
                  </a:lnTo>
                  <a:lnTo>
                    <a:pt x="72413" y="106412"/>
                  </a:lnTo>
                  <a:lnTo>
                    <a:pt x="75528" y="102097"/>
                  </a:lnTo>
                  <a:lnTo>
                    <a:pt x="79414" y="99258"/>
                  </a:lnTo>
                  <a:lnTo>
                    <a:pt x="84005" y="97515"/>
                  </a:lnTo>
                  <a:lnTo>
                    <a:pt x="88577" y="98877"/>
                  </a:lnTo>
                  <a:lnTo>
                    <a:pt x="92701" y="101554"/>
                  </a:lnTo>
                  <a:lnTo>
                    <a:pt x="97168" y="104259"/>
                  </a:lnTo>
                  <a:lnTo>
                    <a:pt x="99388" y="108555"/>
                  </a:lnTo>
                  <a:lnTo>
                    <a:pt x="104159" y="109517"/>
                  </a:lnTo>
                  <a:lnTo>
                    <a:pt x="109208" y="110336"/>
                  </a:lnTo>
                  <a:lnTo>
                    <a:pt x="113914" y="111869"/>
                  </a:lnTo>
                  <a:lnTo>
                    <a:pt x="118705" y="111555"/>
                  </a:lnTo>
                  <a:lnTo>
                    <a:pt x="123391" y="112555"/>
                  </a:lnTo>
                  <a:lnTo>
                    <a:pt x="128067" y="114508"/>
                  </a:lnTo>
                  <a:lnTo>
                    <a:pt x="133087" y="112984"/>
                  </a:lnTo>
                  <a:lnTo>
                    <a:pt x="134325" y="108383"/>
                  </a:lnTo>
                  <a:lnTo>
                    <a:pt x="137269" y="104450"/>
                  </a:lnTo>
                  <a:lnTo>
                    <a:pt x="142422" y="104735"/>
                  </a:lnTo>
                  <a:lnTo>
                    <a:pt x="146803" y="106707"/>
                  </a:lnTo>
                  <a:lnTo>
                    <a:pt x="150908" y="103878"/>
                  </a:lnTo>
                  <a:lnTo>
                    <a:pt x="155585" y="102764"/>
                  </a:lnTo>
                  <a:lnTo>
                    <a:pt x="160090" y="101135"/>
                  </a:lnTo>
                  <a:lnTo>
                    <a:pt x="164072" y="98411"/>
                  </a:lnTo>
                  <a:lnTo>
                    <a:pt x="168187" y="101058"/>
                  </a:lnTo>
                  <a:lnTo>
                    <a:pt x="173026" y="100144"/>
                  </a:lnTo>
                  <a:lnTo>
                    <a:pt x="177817" y="99487"/>
                  </a:lnTo>
                  <a:lnTo>
                    <a:pt x="179903" y="95105"/>
                  </a:lnTo>
                  <a:lnTo>
                    <a:pt x="185027" y="94848"/>
                  </a:lnTo>
                  <a:lnTo>
                    <a:pt x="189504" y="96696"/>
                  </a:lnTo>
                  <a:lnTo>
                    <a:pt x="194362" y="96610"/>
                  </a:lnTo>
                  <a:lnTo>
                    <a:pt x="198486" y="99001"/>
                  </a:lnTo>
                  <a:lnTo>
                    <a:pt x="203239" y="98734"/>
                  </a:lnTo>
                  <a:lnTo>
                    <a:pt x="207582" y="96667"/>
                  </a:lnTo>
                  <a:lnTo>
                    <a:pt x="212211" y="97887"/>
                  </a:lnTo>
                  <a:lnTo>
                    <a:pt x="210697" y="93334"/>
                  </a:lnTo>
                  <a:lnTo>
                    <a:pt x="210068" y="87590"/>
                  </a:lnTo>
                  <a:lnTo>
                    <a:pt x="205677" y="85609"/>
                  </a:lnTo>
                  <a:lnTo>
                    <a:pt x="201286" y="83333"/>
                  </a:lnTo>
                  <a:lnTo>
                    <a:pt x="197990" y="79704"/>
                  </a:lnTo>
                  <a:lnTo>
                    <a:pt x="195047" y="75236"/>
                  </a:lnTo>
                  <a:lnTo>
                    <a:pt x="193066" y="70417"/>
                  </a:lnTo>
                  <a:lnTo>
                    <a:pt x="190084" y="66416"/>
                  </a:lnTo>
                  <a:lnTo>
                    <a:pt x="184694" y="63349"/>
                  </a:lnTo>
                  <a:lnTo>
                    <a:pt x="180379" y="60996"/>
                  </a:lnTo>
                  <a:lnTo>
                    <a:pt x="176474" y="56939"/>
                  </a:lnTo>
                  <a:lnTo>
                    <a:pt x="176550" y="51452"/>
                  </a:lnTo>
                  <a:lnTo>
                    <a:pt x="172111" y="49376"/>
                  </a:lnTo>
                  <a:lnTo>
                    <a:pt x="166053" y="46575"/>
                  </a:lnTo>
                  <a:lnTo>
                    <a:pt x="159833" y="44471"/>
                  </a:lnTo>
                  <a:lnTo>
                    <a:pt x="161033" y="39708"/>
                  </a:lnTo>
                  <a:lnTo>
                    <a:pt x="154328" y="37860"/>
                  </a:lnTo>
                  <a:lnTo>
                    <a:pt x="149108" y="38013"/>
                  </a:lnTo>
                  <a:lnTo>
                    <a:pt x="150194" y="33307"/>
                  </a:lnTo>
                  <a:lnTo>
                    <a:pt x="151347" y="28678"/>
                  </a:lnTo>
                  <a:lnTo>
                    <a:pt x="151547" y="23201"/>
                  </a:lnTo>
                  <a:lnTo>
                    <a:pt x="145670" y="8809"/>
                  </a:lnTo>
                  <a:lnTo>
                    <a:pt x="141955" y="5580"/>
                  </a:lnTo>
                  <a:lnTo>
                    <a:pt x="138631" y="1417"/>
                  </a:lnTo>
                  <a:lnTo>
                    <a:pt x="132325" y="-97"/>
                  </a:lnTo>
                  <a:lnTo>
                    <a:pt x="126963" y="2837"/>
                  </a:lnTo>
                  <a:lnTo>
                    <a:pt x="122333" y="4675"/>
                  </a:lnTo>
                  <a:lnTo>
                    <a:pt x="119885" y="9685"/>
                  </a:lnTo>
                  <a:lnTo>
                    <a:pt x="116371" y="12962"/>
                  </a:lnTo>
                  <a:lnTo>
                    <a:pt x="113180" y="17219"/>
                  </a:lnTo>
                  <a:lnTo>
                    <a:pt x="108541" y="20677"/>
                  </a:lnTo>
                  <a:lnTo>
                    <a:pt x="104798" y="25306"/>
                  </a:lnTo>
                  <a:lnTo>
                    <a:pt x="99931" y="27897"/>
                  </a:lnTo>
                  <a:lnTo>
                    <a:pt x="94406" y="30945"/>
                  </a:lnTo>
                  <a:lnTo>
                    <a:pt x="88967" y="32412"/>
                  </a:lnTo>
                  <a:lnTo>
                    <a:pt x="83710" y="32641"/>
                  </a:lnTo>
                  <a:lnTo>
                    <a:pt x="78804" y="33022"/>
                  </a:lnTo>
                  <a:lnTo>
                    <a:pt x="74080" y="34288"/>
                  </a:lnTo>
                  <a:lnTo>
                    <a:pt x="76480" y="38746"/>
                  </a:lnTo>
                  <a:lnTo>
                    <a:pt x="73403" y="42699"/>
                  </a:lnTo>
                  <a:lnTo>
                    <a:pt x="68927" y="46575"/>
                  </a:lnTo>
                  <a:lnTo>
                    <a:pt x="58430" y="49852"/>
                  </a:lnTo>
                  <a:lnTo>
                    <a:pt x="52306" y="50252"/>
                  </a:lnTo>
                  <a:lnTo>
                    <a:pt x="47991" y="52538"/>
                  </a:lnTo>
                  <a:lnTo>
                    <a:pt x="43924" y="55500"/>
                  </a:lnTo>
                  <a:lnTo>
                    <a:pt x="39590" y="57482"/>
                  </a:lnTo>
                  <a:lnTo>
                    <a:pt x="35732" y="54253"/>
                  </a:lnTo>
                  <a:lnTo>
                    <a:pt x="27559" y="56682"/>
                  </a:lnTo>
                  <a:lnTo>
                    <a:pt x="21673" y="59339"/>
                  </a:lnTo>
                  <a:lnTo>
                    <a:pt x="16587" y="57977"/>
                  </a:lnTo>
                  <a:lnTo>
                    <a:pt x="13205" y="61444"/>
                  </a:lnTo>
                  <a:lnTo>
                    <a:pt x="10901" y="65702"/>
                  </a:lnTo>
                  <a:lnTo>
                    <a:pt x="9357" y="70217"/>
                  </a:lnTo>
                  <a:lnTo>
                    <a:pt x="5395" y="76160"/>
                  </a:lnTo>
                  <a:lnTo>
                    <a:pt x="1213" y="80104"/>
                  </a:lnTo>
                  <a:lnTo>
                    <a:pt x="-158" y="84752"/>
                  </a:lnTo>
                  <a:lnTo>
                    <a:pt x="1633" y="89562"/>
                  </a:lnTo>
                  <a:lnTo>
                    <a:pt x="842" y="94363"/>
                  </a:lnTo>
                  <a:lnTo>
                    <a:pt x="2899" y="98754"/>
                  </a:lnTo>
                  <a:lnTo>
                    <a:pt x="3528" y="103716"/>
                  </a:lnTo>
                  <a:lnTo>
                    <a:pt x="5814" y="107983"/>
                  </a:lnTo>
                  <a:lnTo>
                    <a:pt x="9576" y="111288"/>
                  </a:lnTo>
                  <a:lnTo>
                    <a:pt x="9548" y="116175"/>
                  </a:lnTo>
                  <a:lnTo>
                    <a:pt x="12396" y="121318"/>
                  </a:lnTo>
                  <a:lnTo>
                    <a:pt x="16453" y="125519"/>
                  </a:lnTo>
                  <a:lnTo>
                    <a:pt x="20435" y="130215"/>
                  </a:lnTo>
                  <a:lnTo>
                    <a:pt x="24245" y="133091"/>
                  </a:lnTo>
                  <a:lnTo>
                    <a:pt x="25845" y="137654"/>
                  </a:lnTo>
                  <a:lnTo>
                    <a:pt x="26331" y="142445"/>
                  </a:lnTo>
                  <a:close/>
                </a:path>
              </a:pathLst>
            </a:custGeom>
            <a:solidFill>
              <a:srgbClr val="768EEB"/>
            </a:solidFill>
            <a:ln w="0" cap="flat">
              <a:solidFill>
                <a:srgbClr val="768EEB"/>
              </a:solidFill>
              <a:prstDash val="solid"/>
              <a:miter/>
            </a:ln>
          </p:spPr>
          <p:txBody>
            <a:bodyPr rtlCol="0" anchor="ctr"/>
            <a:lstStyle/>
            <a:p>
              <a:endParaRPr lang="de-DE"/>
            </a:p>
          </p:txBody>
        </p:sp>
        <p:sp>
          <p:nvSpPr>
            <p:cNvPr id="189" name="Freihandform: Form 188">
              <a:extLst>
                <a:ext uri="{FF2B5EF4-FFF2-40B4-BE49-F238E27FC236}">
                  <a16:creationId xmlns:a16="http://schemas.microsoft.com/office/drawing/2014/main" id="{0CAE6259-3CB4-56BD-13F1-B639F991F3EC}"/>
                </a:ext>
              </a:extLst>
            </p:cNvPr>
            <p:cNvSpPr/>
            <p:nvPr/>
          </p:nvSpPr>
          <p:spPr>
            <a:xfrm>
              <a:off x="6050472" y="4428504"/>
              <a:ext cx="209696" cy="72769"/>
            </a:xfrm>
            <a:custGeom>
              <a:avLst/>
              <a:gdLst>
                <a:gd name="connsiteX0" fmla="*/ 69641 w 173412"/>
                <a:gd name="connsiteY0" fmla="*/ 941 h 60178"/>
                <a:gd name="connsiteX1" fmla="*/ 64031 w 173412"/>
                <a:gd name="connsiteY1" fmla="*/ -97 h 60178"/>
                <a:gd name="connsiteX2" fmla="*/ 69641 w 173412"/>
                <a:gd name="connsiteY2" fmla="*/ 941 h 60178"/>
                <a:gd name="connsiteX3" fmla="*/ 88806 w 173412"/>
                <a:gd name="connsiteY3" fmla="*/ 10581 h 60178"/>
                <a:gd name="connsiteX4" fmla="*/ 84767 w 173412"/>
                <a:gd name="connsiteY4" fmla="*/ 7113 h 60178"/>
                <a:gd name="connsiteX5" fmla="*/ 88806 w 173412"/>
                <a:gd name="connsiteY5" fmla="*/ 10581 h 60178"/>
                <a:gd name="connsiteX6" fmla="*/ 103712 w 173412"/>
                <a:gd name="connsiteY6" fmla="*/ 14467 h 60178"/>
                <a:gd name="connsiteX7" fmla="*/ 99559 w 173412"/>
                <a:gd name="connsiteY7" fmla="*/ 11466 h 60178"/>
                <a:gd name="connsiteX8" fmla="*/ 103827 w 173412"/>
                <a:gd name="connsiteY8" fmla="*/ 13628 h 60178"/>
                <a:gd name="connsiteX9" fmla="*/ 29913 w 173412"/>
                <a:gd name="connsiteY9" fmla="*/ 31573 h 60178"/>
                <a:gd name="connsiteX10" fmla="*/ 34847 w 173412"/>
                <a:gd name="connsiteY10" fmla="*/ 30069 h 60178"/>
                <a:gd name="connsiteX11" fmla="*/ 33999 w 173412"/>
                <a:gd name="connsiteY11" fmla="*/ 25220 h 60178"/>
                <a:gd name="connsiteX12" fmla="*/ 29684 w 173412"/>
                <a:gd name="connsiteY12" fmla="*/ 22934 h 60178"/>
                <a:gd name="connsiteX13" fmla="*/ 28665 w 173412"/>
                <a:gd name="connsiteY13" fmla="*/ 28611 h 60178"/>
                <a:gd name="connsiteX14" fmla="*/ 94997 w 173412"/>
                <a:gd name="connsiteY14" fmla="*/ 42223 h 60178"/>
                <a:gd name="connsiteX15" fmla="*/ 91339 w 173412"/>
                <a:gd name="connsiteY15" fmla="*/ 39127 h 60178"/>
                <a:gd name="connsiteX16" fmla="*/ 94997 w 173412"/>
                <a:gd name="connsiteY16" fmla="*/ 42223 h 60178"/>
                <a:gd name="connsiteX17" fmla="*/ 116161 w 173412"/>
                <a:gd name="connsiteY17" fmla="*/ 23887 h 60178"/>
                <a:gd name="connsiteX18" fmla="*/ 113609 w 173412"/>
                <a:gd name="connsiteY18" fmla="*/ 19820 h 60178"/>
                <a:gd name="connsiteX19" fmla="*/ 109970 w 173412"/>
                <a:gd name="connsiteY19" fmla="*/ 16295 h 60178"/>
                <a:gd name="connsiteX20" fmla="*/ 111999 w 173412"/>
                <a:gd name="connsiteY20" fmla="*/ 20934 h 60178"/>
                <a:gd name="connsiteX21" fmla="*/ 116161 w 173412"/>
                <a:gd name="connsiteY21" fmla="*/ 23887 h 60178"/>
                <a:gd name="connsiteX22" fmla="*/ 116342 w 173412"/>
                <a:gd name="connsiteY22" fmla="*/ 60082 h 60178"/>
                <a:gd name="connsiteX23" fmla="*/ 121848 w 173412"/>
                <a:gd name="connsiteY23" fmla="*/ 59510 h 60178"/>
                <a:gd name="connsiteX24" fmla="*/ 127115 w 173412"/>
                <a:gd name="connsiteY24" fmla="*/ 58910 h 60178"/>
                <a:gd name="connsiteX25" fmla="*/ 132306 w 173412"/>
                <a:gd name="connsiteY25" fmla="*/ 58024 h 60178"/>
                <a:gd name="connsiteX26" fmla="*/ 137164 w 173412"/>
                <a:gd name="connsiteY26" fmla="*/ 57567 h 60178"/>
                <a:gd name="connsiteX27" fmla="*/ 142374 w 173412"/>
                <a:gd name="connsiteY27" fmla="*/ 57539 h 60178"/>
                <a:gd name="connsiteX28" fmla="*/ 147994 w 173412"/>
                <a:gd name="connsiteY28" fmla="*/ 57758 h 60178"/>
                <a:gd name="connsiteX29" fmla="*/ 153071 w 173412"/>
                <a:gd name="connsiteY29" fmla="*/ 58958 h 60178"/>
                <a:gd name="connsiteX30" fmla="*/ 158033 w 173412"/>
                <a:gd name="connsiteY30" fmla="*/ 58129 h 60178"/>
                <a:gd name="connsiteX31" fmla="*/ 163301 w 173412"/>
                <a:gd name="connsiteY31" fmla="*/ 56424 h 60178"/>
                <a:gd name="connsiteX32" fmla="*/ 168358 w 173412"/>
                <a:gd name="connsiteY32" fmla="*/ 56062 h 60178"/>
                <a:gd name="connsiteX33" fmla="*/ 173254 w 173412"/>
                <a:gd name="connsiteY33" fmla="*/ 55386 h 60178"/>
                <a:gd name="connsiteX34" fmla="*/ 169654 w 173412"/>
                <a:gd name="connsiteY34" fmla="*/ 50909 h 60178"/>
                <a:gd name="connsiteX35" fmla="*/ 165891 w 173412"/>
                <a:gd name="connsiteY35" fmla="*/ 47604 h 60178"/>
                <a:gd name="connsiteX36" fmla="*/ 161415 w 173412"/>
                <a:gd name="connsiteY36" fmla="*/ 45033 h 60178"/>
                <a:gd name="connsiteX37" fmla="*/ 155338 w 173412"/>
                <a:gd name="connsiteY37" fmla="*/ 44328 h 60178"/>
                <a:gd name="connsiteX38" fmla="*/ 150433 w 173412"/>
                <a:gd name="connsiteY38" fmla="*/ 43318 h 60178"/>
                <a:gd name="connsiteX39" fmla="*/ 150366 w 173412"/>
                <a:gd name="connsiteY39" fmla="*/ 38089 h 60178"/>
                <a:gd name="connsiteX40" fmla="*/ 145527 w 173412"/>
                <a:gd name="connsiteY40" fmla="*/ 37336 h 60178"/>
                <a:gd name="connsiteX41" fmla="*/ 140879 w 173412"/>
                <a:gd name="connsiteY41" fmla="*/ 36088 h 60178"/>
                <a:gd name="connsiteX42" fmla="*/ 135726 w 173412"/>
                <a:gd name="connsiteY42" fmla="*/ 34345 h 60178"/>
                <a:gd name="connsiteX43" fmla="*/ 131220 w 173412"/>
                <a:gd name="connsiteY43" fmla="*/ 32774 h 60178"/>
                <a:gd name="connsiteX44" fmla="*/ 127068 w 173412"/>
                <a:gd name="connsiteY44" fmla="*/ 29792 h 60178"/>
                <a:gd name="connsiteX45" fmla="*/ 121848 w 173412"/>
                <a:gd name="connsiteY45" fmla="*/ 28973 h 60178"/>
                <a:gd name="connsiteX46" fmla="*/ 118019 w 173412"/>
                <a:gd name="connsiteY46" fmla="*/ 25649 h 60178"/>
                <a:gd name="connsiteX47" fmla="*/ 113332 w 173412"/>
                <a:gd name="connsiteY47" fmla="*/ 22944 h 60178"/>
                <a:gd name="connsiteX48" fmla="*/ 109037 w 173412"/>
                <a:gd name="connsiteY48" fmla="*/ 19858 h 60178"/>
                <a:gd name="connsiteX49" fmla="*/ 104398 w 173412"/>
                <a:gd name="connsiteY49" fmla="*/ 17143 h 60178"/>
                <a:gd name="connsiteX50" fmla="*/ 99531 w 173412"/>
                <a:gd name="connsiteY50" fmla="*/ 14810 h 60178"/>
                <a:gd name="connsiteX51" fmla="*/ 94406 w 173412"/>
                <a:gd name="connsiteY51" fmla="*/ 14447 h 60178"/>
                <a:gd name="connsiteX52" fmla="*/ 89396 w 173412"/>
                <a:gd name="connsiteY52" fmla="*/ 14495 h 60178"/>
                <a:gd name="connsiteX53" fmla="*/ 85300 w 173412"/>
                <a:gd name="connsiteY53" fmla="*/ 10723 h 60178"/>
                <a:gd name="connsiteX54" fmla="*/ 81138 w 173412"/>
                <a:gd name="connsiteY54" fmla="*/ 7294 h 60178"/>
                <a:gd name="connsiteX55" fmla="*/ 76928 w 173412"/>
                <a:gd name="connsiteY55" fmla="*/ 4961 h 60178"/>
                <a:gd name="connsiteX56" fmla="*/ 71784 w 173412"/>
                <a:gd name="connsiteY56" fmla="*/ 4123 h 60178"/>
                <a:gd name="connsiteX57" fmla="*/ 67041 w 173412"/>
                <a:gd name="connsiteY57" fmla="*/ 2284 h 60178"/>
                <a:gd name="connsiteX58" fmla="*/ 62145 w 173412"/>
                <a:gd name="connsiteY58" fmla="*/ 2818 h 60178"/>
                <a:gd name="connsiteX59" fmla="*/ 57211 w 173412"/>
                <a:gd name="connsiteY59" fmla="*/ 1741 h 60178"/>
                <a:gd name="connsiteX60" fmla="*/ 52153 w 173412"/>
                <a:gd name="connsiteY60" fmla="*/ 3075 h 60178"/>
                <a:gd name="connsiteX61" fmla="*/ 45962 w 173412"/>
                <a:gd name="connsiteY61" fmla="*/ 874 h 60178"/>
                <a:gd name="connsiteX62" fmla="*/ 41057 w 173412"/>
                <a:gd name="connsiteY62" fmla="*/ 455 h 60178"/>
                <a:gd name="connsiteX63" fmla="*/ 36028 w 173412"/>
                <a:gd name="connsiteY63" fmla="*/ 2637 h 60178"/>
                <a:gd name="connsiteX64" fmla="*/ 29008 w 173412"/>
                <a:gd name="connsiteY64" fmla="*/ 3399 h 60178"/>
                <a:gd name="connsiteX65" fmla="*/ 24255 w 173412"/>
                <a:gd name="connsiteY65" fmla="*/ 3932 h 60178"/>
                <a:gd name="connsiteX66" fmla="*/ 19902 w 173412"/>
                <a:gd name="connsiteY66" fmla="*/ 6418 h 60178"/>
                <a:gd name="connsiteX67" fmla="*/ 15273 w 173412"/>
                <a:gd name="connsiteY67" fmla="*/ 8028 h 60178"/>
                <a:gd name="connsiteX68" fmla="*/ 10301 w 173412"/>
                <a:gd name="connsiteY68" fmla="*/ 10056 h 60178"/>
                <a:gd name="connsiteX69" fmla="*/ 6338 w 173412"/>
                <a:gd name="connsiteY69" fmla="*/ 14447 h 60178"/>
                <a:gd name="connsiteX70" fmla="*/ 5129 w 173412"/>
                <a:gd name="connsiteY70" fmla="*/ 19153 h 60178"/>
                <a:gd name="connsiteX71" fmla="*/ -158 w 173412"/>
                <a:gd name="connsiteY71" fmla="*/ 22525 h 60178"/>
                <a:gd name="connsiteX72" fmla="*/ 3214 w 173412"/>
                <a:gd name="connsiteY72" fmla="*/ 25906 h 60178"/>
                <a:gd name="connsiteX73" fmla="*/ 9386 w 173412"/>
                <a:gd name="connsiteY73" fmla="*/ 22906 h 60178"/>
                <a:gd name="connsiteX74" fmla="*/ 12644 w 173412"/>
                <a:gd name="connsiteY74" fmla="*/ 18953 h 60178"/>
                <a:gd name="connsiteX75" fmla="*/ 17463 w 173412"/>
                <a:gd name="connsiteY75" fmla="*/ 18648 h 60178"/>
                <a:gd name="connsiteX76" fmla="*/ 22350 w 173412"/>
                <a:gd name="connsiteY76" fmla="*/ 17915 h 60178"/>
                <a:gd name="connsiteX77" fmla="*/ 26569 w 173412"/>
                <a:gd name="connsiteY77" fmla="*/ 13628 h 60178"/>
                <a:gd name="connsiteX78" fmla="*/ 31189 w 173412"/>
                <a:gd name="connsiteY78" fmla="*/ 10923 h 60178"/>
                <a:gd name="connsiteX79" fmla="*/ 36209 w 173412"/>
                <a:gd name="connsiteY79" fmla="*/ 9323 h 60178"/>
                <a:gd name="connsiteX80" fmla="*/ 42181 w 173412"/>
                <a:gd name="connsiteY80" fmla="*/ 9466 h 60178"/>
                <a:gd name="connsiteX81" fmla="*/ 48191 w 173412"/>
                <a:gd name="connsiteY81" fmla="*/ 9856 h 60178"/>
                <a:gd name="connsiteX82" fmla="*/ 45495 w 173412"/>
                <a:gd name="connsiteY82" fmla="*/ 13800 h 60178"/>
                <a:gd name="connsiteX83" fmla="*/ 48058 w 173412"/>
                <a:gd name="connsiteY83" fmla="*/ 18477 h 60178"/>
                <a:gd name="connsiteX84" fmla="*/ 53382 w 173412"/>
                <a:gd name="connsiteY84" fmla="*/ 18343 h 60178"/>
                <a:gd name="connsiteX85" fmla="*/ 57983 w 173412"/>
                <a:gd name="connsiteY85" fmla="*/ 19829 h 60178"/>
                <a:gd name="connsiteX86" fmla="*/ 63422 w 173412"/>
                <a:gd name="connsiteY86" fmla="*/ 20925 h 60178"/>
                <a:gd name="connsiteX87" fmla="*/ 68413 w 173412"/>
                <a:gd name="connsiteY87" fmla="*/ 20591 h 60178"/>
                <a:gd name="connsiteX88" fmla="*/ 73108 w 173412"/>
                <a:gd name="connsiteY88" fmla="*/ 23430 h 60178"/>
                <a:gd name="connsiteX89" fmla="*/ 77557 w 173412"/>
                <a:gd name="connsiteY89" fmla="*/ 26183 h 60178"/>
                <a:gd name="connsiteX90" fmla="*/ 82586 w 173412"/>
                <a:gd name="connsiteY90" fmla="*/ 27364 h 60178"/>
                <a:gd name="connsiteX91" fmla="*/ 87634 w 173412"/>
                <a:gd name="connsiteY91" fmla="*/ 28878 h 60178"/>
                <a:gd name="connsiteX92" fmla="*/ 93501 w 173412"/>
                <a:gd name="connsiteY92" fmla="*/ 28878 h 60178"/>
                <a:gd name="connsiteX93" fmla="*/ 98369 w 173412"/>
                <a:gd name="connsiteY93" fmla="*/ 28068 h 60178"/>
                <a:gd name="connsiteX94" fmla="*/ 101340 w 173412"/>
                <a:gd name="connsiteY94" fmla="*/ 31878 h 60178"/>
                <a:gd name="connsiteX95" fmla="*/ 102684 w 173412"/>
                <a:gd name="connsiteY95" fmla="*/ 37212 h 60178"/>
                <a:gd name="connsiteX96" fmla="*/ 106656 w 173412"/>
                <a:gd name="connsiteY96" fmla="*/ 41156 h 60178"/>
                <a:gd name="connsiteX97" fmla="*/ 110342 w 173412"/>
                <a:gd name="connsiteY97" fmla="*/ 44670 h 60178"/>
                <a:gd name="connsiteX98" fmla="*/ 115152 w 173412"/>
                <a:gd name="connsiteY98" fmla="*/ 44937 h 60178"/>
                <a:gd name="connsiteX99" fmla="*/ 121162 w 173412"/>
                <a:gd name="connsiteY99" fmla="*/ 44518 h 60178"/>
                <a:gd name="connsiteX100" fmla="*/ 125706 w 173412"/>
                <a:gd name="connsiteY100" fmla="*/ 48042 h 60178"/>
                <a:gd name="connsiteX101" fmla="*/ 123315 w 173412"/>
                <a:gd name="connsiteY101" fmla="*/ 52386 h 60178"/>
                <a:gd name="connsiteX102" fmla="*/ 119171 w 173412"/>
                <a:gd name="connsiteY102" fmla="*/ 55234 h 60178"/>
                <a:gd name="connsiteX103" fmla="*/ 115295 w 173412"/>
                <a:gd name="connsiteY103" fmla="*/ 59149 h 6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73412" h="60178">
                  <a:moveTo>
                    <a:pt x="69641" y="941"/>
                  </a:moveTo>
                  <a:lnTo>
                    <a:pt x="64031" y="-97"/>
                  </a:lnTo>
                  <a:lnTo>
                    <a:pt x="69641" y="941"/>
                  </a:lnTo>
                  <a:close/>
                  <a:moveTo>
                    <a:pt x="88806" y="10581"/>
                  </a:moveTo>
                  <a:lnTo>
                    <a:pt x="84767" y="7113"/>
                  </a:lnTo>
                  <a:lnTo>
                    <a:pt x="88806" y="10581"/>
                  </a:lnTo>
                  <a:close/>
                  <a:moveTo>
                    <a:pt x="103712" y="14467"/>
                  </a:moveTo>
                  <a:lnTo>
                    <a:pt x="99559" y="11466"/>
                  </a:lnTo>
                  <a:lnTo>
                    <a:pt x="103827" y="13628"/>
                  </a:lnTo>
                  <a:close/>
                  <a:moveTo>
                    <a:pt x="29913" y="31573"/>
                  </a:moveTo>
                  <a:lnTo>
                    <a:pt x="34847" y="30069"/>
                  </a:lnTo>
                  <a:lnTo>
                    <a:pt x="33999" y="25220"/>
                  </a:lnTo>
                  <a:lnTo>
                    <a:pt x="29684" y="22934"/>
                  </a:lnTo>
                  <a:lnTo>
                    <a:pt x="28665" y="28611"/>
                  </a:lnTo>
                  <a:close/>
                  <a:moveTo>
                    <a:pt x="94997" y="42223"/>
                  </a:moveTo>
                  <a:lnTo>
                    <a:pt x="91339" y="39127"/>
                  </a:lnTo>
                  <a:lnTo>
                    <a:pt x="94997" y="42223"/>
                  </a:lnTo>
                  <a:close/>
                  <a:moveTo>
                    <a:pt x="116161" y="23887"/>
                  </a:moveTo>
                  <a:lnTo>
                    <a:pt x="113609" y="19820"/>
                  </a:lnTo>
                  <a:lnTo>
                    <a:pt x="109970" y="16295"/>
                  </a:lnTo>
                  <a:lnTo>
                    <a:pt x="111999" y="20934"/>
                  </a:lnTo>
                  <a:lnTo>
                    <a:pt x="116161" y="23887"/>
                  </a:lnTo>
                  <a:close/>
                  <a:moveTo>
                    <a:pt x="116342" y="60082"/>
                  </a:moveTo>
                  <a:lnTo>
                    <a:pt x="121848" y="59510"/>
                  </a:lnTo>
                  <a:lnTo>
                    <a:pt x="127115" y="58910"/>
                  </a:lnTo>
                  <a:lnTo>
                    <a:pt x="132306" y="58024"/>
                  </a:lnTo>
                  <a:lnTo>
                    <a:pt x="137164" y="57567"/>
                  </a:lnTo>
                  <a:lnTo>
                    <a:pt x="142374" y="57539"/>
                  </a:lnTo>
                  <a:lnTo>
                    <a:pt x="147994" y="57758"/>
                  </a:lnTo>
                  <a:lnTo>
                    <a:pt x="153071" y="58958"/>
                  </a:lnTo>
                  <a:lnTo>
                    <a:pt x="158033" y="58129"/>
                  </a:lnTo>
                  <a:lnTo>
                    <a:pt x="163301" y="56424"/>
                  </a:lnTo>
                  <a:lnTo>
                    <a:pt x="168358" y="56062"/>
                  </a:lnTo>
                  <a:lnTo>
                    <a:pt x="173254" y="55386"/>
                  </a:lnTo>
                  <a:lnTo>
                    <a:pt x="169654" y="50909"/>
                  </a:lnTo>
                  <a:lnTo>
                    <a:pt x="165891" y="47604"/>
                  </a:lnTo>
                  <a:lnTo>
                    <a:pt x="161415" y="45033"/>
                  </a:lnTo>
                  <a:lnTo>
                    <a:pt x="155338" y="44328"/>
                  </a:lnTo>
                  <a:lnTo>
                    <a:pt x="150433" y="43318"/>
                  </a:lnTo>
                  <a:lnTo>
                    <a:pt x="150366" y="38089"/>
                  </a:lnTo>
                  <a:lnTo>
                    <a:pt x="145527" y="37336"/>
                  </a:lnTo>
                  <a:lnTo>
                    <a:pt x="140879" y="36088"/>
                  </a:lnTo>
                  <a:lnTo>
                    <a:pt x="135726" y="34345"/>
                  </a:lnTo>
                  <a:lnTo>
                    <a:pt x="131220" y="32774"/>
                  </a:lnTo>
                  <a:lnTo>
                    <a:pt x="127068" y="29792"/>
                  </a:lnTo>
                  <a:lnTo>
                    <a:pt x="121848" y="28973"/>
                  </a:lnTo>
                  <a:lnTo>
                    <a:pt x="118019" y="25649"/>
                  </a:lnTo>
                  <a:lnTo>
                    <a:pt x="113332" y="22944"/>
                  </a:lnTo>
                  <a:lnTo>
                    <a:pt x="109037" y="19858"/>
                  </a:lnTo>
                  <a:lnTo>
                    <a:pt x="104398" y="17143"/>
                  </a:lnTo>
                  <a:lnTo>
                    <a:pt x="99531" y="14810"/>
                  </a:lnTo>
                  <a:lnTo>
                    <a:pt x="94406" y="14447"/>
                  </a:lnTo>
                  <a:lnTo>
                    <a:pt x="89396" y="14495"/>
                  </a:lnTo>
                  <a:lnTo>
                    <a:pt x="85300" y="10723"/>
                  </a:lnTo>
                  <a:lnTo>
                    <a:pt x="81138" y="7294"/>
                  </a:lnTo>
                  <a:lnTo>
                    <a:pt x="76928" y="4961"/>
                  </a:lnTo>
                  <a:lnTo>
                    <a:pt x="71784" y="4123"/>
                  </a:lnTo>
                  <a:lnTo>
                    <a:pt x="67041" y="2284"/>
                  </a:lnTo>
                  <a:lnTo>
                    <a:pt x="62145" y="2818"/>
                  </a:lnTo>
                  <a:lnTo>
                    <a:pt x="57211" y="1741"/>
                  </a:lnTo>
                  <a:lnTo>
                    <a:pt x="52153" y="3075"/>
                  </a:lnTo>
                  <a:lnTo>
                    <a:pt x="45962" y="874"/>
                  </a:lnTo>
                  <a:lnTo>
                    <a:pt x="41057" y="455"/>
                  </a:lnTo>
                  <a:lnTo>
                    <a:pt x="36028" y="2637"/>
                  </a:lnTo>
                  <a:lnTo>
                    <a:pt x="29008" y="3399"/>
                  </a:lnTo>
                  <a:lnTo>
                    <a:pt x="24255" y="3932"/>
                  </a:lnTo>
                  <a:lnTo>
                    <a:pt x="19902" y="6418"/>
                  </a:lnTo>
                  <a:lnTo>
                    <a:pt x="15273" y="8028"/>
                  </a:lnTo>
                  <a:lnTo>
                    <a:pt x="10301" y="10056"/>
                  </a:lnTo>
                  <a:lnTo>
                    <a:pt x="6338" y="14447"/>
                  </a:lnTo>
                  <a:lnTo>
                    <a:pt x="5129" y="19153"/>
                  </a:lnTo>
                  <a:lnTo>
                    <a:pt x="-158" y="22525"/>
                  </a:lnTo>
                  <a:lnTo>
                    <a:pt x="3214" y="25906"/>
                  </a:lnTo>
                  <a:lnTo>
                    <a:pt x="9386" y="22906"/>
                  </a:lnTo>
                  <a:lnTo>
                    <a:pt x="12644" y="18953"/>
                  </a:lnTo>
                  <a:lnTo>
                    <a:pt x="17463" y="18648"/>
                  </a:lnTo>
                  <a:lnTo>
                    <a:pt x="22350" y="17915"/>
                  </a:lnTo>
                  <a:lnTo>
                    <a:pt x="26569" y="13628"/>
                  </a:lnTo>
                  <a:lnTo>
                    <a:pt x="31189" y="10923"/>
                  </a:lnTo>
                  <a:lnTo>
                    <a:pt x="36209" y="9323"/>
                  </a:lnTo>
                  <a:lnTo>
                    <a:pt x="42181" y="9466"/>
                  </a:lnTo>
                  <a:lnTo>
                    <a:pt x="48191" y="9856"/>
                  </a:lnTo>
                  <a:lnTo>
                    <a:pt x="45495" y="13800"/>
                  </a:lnTo>
                  <a:lnTo>
                    <a:pt x="48058" y="18477"/>
                  </a:lnTo>
                  <a:lnTo>
                    <a:pt x="53382" y="18343"/>
                  </a:lnTo>
                  <a:lnTo>
                    <a:pt x="57983" y="19829"/>
                  </a:lnTo>
                  <a:lnTo>
                    <a:pt x="63422" y="20925"/>
                  </a:lnTo>
                  <a:lnTo>
                    <a:pt x="68413" y="20591"/>
                  </a:lnTo>
                  <a:lnTo>
                    <a:pt x="73108" y="23430"/>
                  </a:lnTo>
                  <a:lnTo>
                    <a:pt x="77557" y="26183"/>
                  </a:lnTo>
                  <a:lnTo>
                    <a:pt x="82586" y="27364"/>
                  </a:lnTo>
                  <a:lnTo>
                    <a:pt x="87634" y="28878"/>
                  </a:lnTo>
                  <a:lnTo>
                    <a:pt x="93501" y="28878"/>
                  </a:lnTo>
                  <a:lnTo>
                    <a:pt x="98369" y="28068"/>
                  </a:lnTo>
                  <a:lnTo>
                    <a:pt x="101340" y="31878"/>
                  </a:lnTo>
                  <a:lnTo>
                    <a:pt x="102684" y="37212"/>
                  </a:lnTo>
                  <a:lnTo>
                    <a:pt x="106656" y="41156"/>
                  </a:lnTo>
                  <a:lnTo>
                    <a:pt x="110342" y="44670"/>
                  </a:lnTo>
                  <a:lnTo>
                    <a:pt x="115152" y="44937"/>
                  </a:lnTo>
                  <a:lnTo>
                    <a:pt x="121162" y="44518"/>
                  </a:lnTo>
                  <a:lnTo>
                    <a:pt x="125706" y="48042"/>
                  </a:lnTo>
                  <a:lnTo>
                    <a:pt x="123315" y="52386"/>
                  </a:lnTo>
                  <a:lnTo>
                    <a:pt x="119171" y="55234"/>
                  </a:lnTo>
                  <a:lnTo>
                    <a:pt x="115295" y="59149"/>
                  </a:lnTo>
                  <a:close/>
                </a:path>
              </a:pathLst>
            </a:custGeom>
            <a:solidFill>
              <a:srgbClr val="768EEB"/>
            </a:solidFill>
            <a:ln w="0" cap="flat">
              <a:solidFill>
                <a:srgbClr val="768EEB"/>
              </a:solidFill>
              <a:prstDash val="solid"/>
              <a:miter/>
            </a:ln>
          </p:spPr>
          <p:txBody>
            <a:bodyPr rtlCol="0" anchor="ctr"/>
            <a:lstStyle/>
            <a:p>
              <a:endParaRPr lang="de-DE"/>
            </a:p>
          </p:txBody>
        </p:sp>
        <p:sp>
          <p:nvSpPr>
            <p:cNvPr id="190" name="Freihandform: Form 189">
              <a:extLst>
                <a:ext uri="{FF2B5EF4-FFF2-40B4-BE49-F238E27FC236}">
                  <a16:creationId xmlns:a16="http://schemas.microsoft.com/office/drawing/2014/main" id="{37AC752D-39AF-BB81-D2D3-8485B221A0F0}"/>
                </a:ext>
              </a:extLst>
            </p:cNvPr>
            <p:cNvSpPr/>
            <p:nvPr/>
          </p:nvSpPr>
          <p:spPr>
            <a:xfrm>
              <a:off x="7238609" y="4558738"/>
              <a:ext cx="50356" cy="45725"/>
            </a:xfrm>
            <a:custGeom>
              <a:avLst/>
              <a:gdLst>
                <a:gd name="connsiteX0" fmla="*/ 80 w 41643"/>
                <a:gd name="connsiteY0" fmla="*/ 3275 h 37813"/>
                <a:gd name="connsiteX1" fmla="*/ 5091 w 41643"/>
                <a:gd name="connsiteY1" fmla="*/ 770 h 37813"/>
                <a:gd name="connsiteX2" fmla="*/ -158 w 41643"/>
                <a:gd name="connsiteY2" fmla="*/ -97 h 37813"/>
                <a:gd name="connsiteX3" fmla="*/ 16463 w 41643"/>
                <a:gd name="connsiteY3" fmla="*/ 10561 h 37813"/>
                <a:gd name="connsiteX4" fmla="*/ 21149 w 41643"/>
                <a:gd name="connsiteY4" fmla="*/ 9437 h 37813"/>
                <a:gd name="connsiteX5" fmla="*/ 16263 w 41643"/>
                <a:gd name="connsiteY5" fmla="*/ 7323 h 37813"/>
                <a:gd name="connsiteX6" fmla="*/ 41485 w 41643"/>
                <a:gd name="connsiteY6" fmla="*/ 19448 h 37813"/>
                <a:gd name="connsiteX7" fmla="*/ 39514 w 41643"/>
                <a:gd name="connsiteY7" fmla="*/ 14924 h 37813"/>
                <a:gd name="connsiteX8" fmla="*/ 41485 w 41643"/>
                <a:gd name="connsiteY8" fmla="*/ 19448 h 37813"/>
                <a:gd name="connsiteX9" fmla="*/ 29627 w 41643"/>
                <a:gd name="connsiteY9" fmla="*/ 37717 h 37813"/>
                <a:gd name="connsiteX10" fmla="*/ 28170 w 41643"/>
                <a:gd name="connsiteY10" fmla="*/ 32545 h 37813"/>
                <a:gd name="connsiteX11" fmla="*/ 27465 w 41643"/>
                <a:gd name="connsiteY11" fmla="*/ 37384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643" h="37813">
                  <a:moveTo>
                    <a:pt x="80" y="3275"/>
                  </a:moveTo>
                  <a:lnTo>
                    <a:pt x="5091" y="770"/>
                  </a:lnTo>
                  <a:lnTo>
                    <a:pt x="-158" y="-97"/>
                  </a:lnTo>
                  <a:close/>
                  <a:moveTo>
                    <a:pt x="16463" y="10561"/>
                  </a:moveTo>
                  <a:lnTo>
                    <a:pt x="21149" y="9437"/>
                  </a:lnTo>
                  <a:lnTo>
                    <a:pt x="16263" y="7323"/>
                  </a:lnTo>
                  <a:close/>
                  <a:moveTo>
                    <a:pt x="41485" y="19448"/>
                  </a:moveTo>
                  <a:lnTo>
                    <a:pt x="39514" y="14924"/>
                  </a:lnTo>
                  <a:lnTo>
                    <a:pt x="41485" y="19448"/>
                  </a:lnTo>
                  <a:close/>
                  <a:moveTo>
                    <a:pt x="29627" y="37717"/>
                  </a:moveTo>
                  <a:lnTo>
                    <a:pt x="28170" y="32545"/>
                  </a:lnTo>
                  <a:lnTo>
                    <a:pt x="27465" y="37384"/>
                  </a:lnTo>
                  <a:close/>
                </a:path>
              </a:pathLst>
            </a:custGeom>
            <a:solidFill>
              <a:srgbClr val="768EEB"/>
            </a:solidFill>
            <a:ln w="0" cap="flat">
              <a:solidFill>
                <a:srgbClr val="768EEB"/>
              </a:solidFill>
              <a:prstDash val="solid"/>
              <a:miter/>
            </a:ln>
          </p:spPr>
          <p:txBody>
            <a:bodyPr rtlCol="0" anchor="ctr"/>
            <a:lstStyle/>
            <a:p>
              <a:endParaRPr lang="de-DE"/>
            </a:p>
          </p:txBody>
        </p:sp>
        <p:sp>
          <p:nvSpPr>
            <p:cNvPr id="191" name="Freihandform: Form 190">
              <a:extLst>
                <a:ext uri="{FF2B5EF4-FFF2-40B4-BE49-F238E27FC236}">
                  <a16:creationId xmlns:a16="http://schemas.microsoft.com/office/drawing/2014/main" id="{07FC8650-1424-BAC8-227A-0E6964CCD61D}"/>
                </a:ext>
              </a:extLst>
            </p:cNvPr>
            <p:cNvSpPr/>
            <p:nvPr/>
          </p:nvSpPr>
          <p:spPr>
            <a:xfrm>
              <a:off x="8392089" y="4144297"/>
              <a:ext cx="40935" cy="24291"/>
            </a:xfrm>
            <a:custGeom>
              <a:avLst/>
              <a:gdLst>
                <a:gd name="connsiteX0" fmla="*/ 10795 w 33852"/>
                <a:gd name="connsiteY0" fmla="*/ 19991 h 20088"/>
                <a:gd name="connsiteX1" fmla="*/ 6414 w 33852"/>
                <a:gd name="connsiteY1" fmla="*/ 17600 h 20088"/>
                <a:gd name="connsiteX2" fmla="*/ 10795 w 33852"/>
                <a:gd name="connsiteY2" fmla="*/ 19991 h 20088"/>
                <a:gd name="connsiteX3" fmla="*/ 9624 w 33852"/>
                <a:gd name="connsiteY3" fmla="*/ 18486 h 20088"/>
                <a:gd name="connsiteX4" fmla="*/ 14406 w 33852"/>
                <a:gd name="connsiteY4" fmla="*/ 17134 h 20088"/>
                <a:gd name="connsiteX5" fmla="*/ 19140 w 33852"/>
                <a:gd name="connsiteY5" fmla="*/ 15115 h 20088"/>
                <a:gd name="connsiteX6" fmla="*/ 21959 w 33852"/>
                <a:gd name="connsiteY6" fmla="*/ 10514 h 20088"/>
                <a:gd name="connsiteX7" fmla="*/ 27216 w 33852"/>
                <a:gd name="connsiteY7" fmla="*/ 11533 h 20088"/>
                <a:gd name="connsiteX8" fmla="*/ 25360 w 33852"/>
                <a:gd name="connsiteY8" fmla="*/ 6028 h 20088"/>
                <a:gd name="connsiteX9" fmla="*/ 29150 w 33852"/>
                <a:gd name="connsiteY9" fmla="*/ 2761 h 20088"/>
                <a:gd name="connsiteX10" fmla="*/ 33694 w 33852"/>
                <a:gd name="connsiteY10" fmla="*/ -97 h 20088"/>
                <a:gd name="connsiteX11" fmla="*/ 29017 w 33852"/>
                <a:gd name="connsiteY11" fmla="*/ 951 h 20088"/>
                <a:gd name="connsiteX12" fmla="*/ 24445 w 33852"/>
                <a:gd name="connsiteY12" fmla="*/ 2827 h 20088"/>
                <a:gd name="connsiteX13" fmla="*/ 18397 w 33852"/>
                <a:gd name="connsiteY13" fmla="*/ 4456 h 20088"/>
                <a:gd name="connsiteX14" fmla="*/ 13358 w 33852"/>
                <a:gd name="connsiteY14" fmla="*/ 4094 h 20088"/>
                <a:gd name="connsiteX15" fmla="*/ 8986 w 33852"/>
                <a:gd name="connsiteY15" fmla="*/ 7037 h 20088"/>
                <a:gd name="connsiteX16" fmla="*/ 3842 w 33852"/>
                <a:gd name="connsiteY16" fmla="*/ 7590 h 20088"/>
                <a:gd name="connsiteX17" fmla="*/ -158 w 33852"/>
                <a:gd name="connsiteY17" fmla="*/ 10247 h 20088"/>
                <a:gd name="connsiteX18" fmla="*/ 366 w 33852"/>
                <a:gd name="connsiteY18" fmla="*/ 15115 h 20088"/>
                <a:gd name="connsiteX19" fmla="*/ 5347 w 33852"/>
                <a:gd name="connsiteY19" fmla="*/ 18382 h 20088"/>
                <a:gd name="connsiteX20" fmla="*/ 10215 w 33852"/>
                <a:gd name="connsiteY20" fmla="*/ 17629 h 2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852" h="20088">
                  <a:moveTo>
                    <a:pt x="10795" y="19991"/>
                  </a:moveTo>
                  <a:lnTo>
                    <a:pt x="6414" y="17600"/>
                  </a:lnTo>
                  <a:lnTo>
                    <a:pt x="10795" y="19991"/>
                  </a:lnTo>
                  <a:close/>
                  <a:moveTo>
                    <a:pt x="9624" y="18486"/>
                  </a:moveTo>
                  <a:lnTo>
                    <a:pt x="14406" y="17134"/>
                  </a:lnTo>
                  <a:lnTo>
                    <a:pt x="19140" y="15115"/>
                  </a:lnTo>
                  <a:lnTo>
                    <a:pt x="21959" y="10514"/>
                  </a:lnTo>
                  <a:lnTo>
                    <a:pt x="27216" y="11533"/>
                  </a:lnTo>
                  <a:lnTo>
                    <a:pt x="25360" y="6028"/>
                  </a:lnTo>
                  <a:lnTo>
                    <a:pt x="29150" y="2761"/>
                  </a:lnTo>
                  <a:lnTo>
                    <a:pt x="33694" y="-97"/>
                  </a:lnTo>
                  <a:lnTo>
                    <a:pt x="29017" y="951"/>
                  </a:lnTo>
                  <a:lnTo>
                    <a:pt x="24445" y="2827"/>
                  </a:lnTo>
                  <a:lnTo>
                    <a:pt x="18397" y="4456"/>
                  </a:lnTo>
                  <a:lnTo>
                    <a:pt x="13358" y="4094"/>
                  </a:lnTo>
                  <a:lnTo>
                    <a:pt x="8986" y="7037"/>
                  </a:lnTo>
                  <a:lnTo>
                    <a:pt x="3842" y="7590"/>
                  </a:lnTo>
                  <a:lnTo>
                    <a:pt x="-158" y="10247"/>
                  </a:lnTo>
                  <a:lnTo>
                    <a:pt x="366" y="15115"/>
                  </a:lnTo>
                  <a:lnTo>
                    <a:pt x="5347" y="18382"/>
                  </a:lnTo>
                  <a:lnTo>
                    <a:pt x="10215" y="17629"/>
                  </a:lnTo>
                  <a:close/>
                </a:path>
              </a:pathLst>
            </a:custGeom>
            <a:solidFill>
              <a:srgbClr val="768EEB"/>
            </a:solidFill>
            <a:ln w="0" cap="flat">
              <a:solidFill>
                <a:srgbClr val="768EEB"/>
              </a:solidFill>
              <a:prstDash val="solid"/>
              <a:miter/>
            </a:ln>
          </p:spPr>
          <p:txBody>
            <a:bodyPr rtlCol="0" anchor="ctr"/>
            <a:lstStyle/>
            <a:p>
              <a:endParaRPr lang="de-DE"/>
            </a:p>
          </p:txBody>
        </p:sp>
        <p:sp>
          <p:nvSpPr>
            <p:cNvPr id="192" name="Freihandform: Form 191">
              <a:extLst>
                <a:ext uri="{FF2B5EF4-FFF2-40B4-BE49-F238E27FC236}">
                  <a16:creationId xmlns:a16="http://schemas.microsoft.com/office/drawing/2014/main" id="{8B527777-6D9A-AC06-1013-48C5CA3E0CCE}"/>
                </a:ext>
              </a:extLst>
            </p:cNvPr>
            <p:cNvSpPr/>
            <p:nvPr/>
          </p:nvSpPr>
          <p:spPr>
            <a:xfrm>
              <a:off x="8131770" y="3960955"/>
              <a:ext cx="33195" cy="80107"/>
            </a:xfrm>
            <a:custGeom>
              <a:avLst/>
              <a:gdLst>
                <a:gd name="connsiteX0" fmla="*/ 13939 w 27451"/>
                <a:gd name="connsiteY0" fmla="*/ 66150 h 66246"/>
                <a:gd name="connsiteX1" fmla="*/ 17511 w 27451"/>
                <a:gd name="connsiteY1" fmla="*/ 62492 h 66246"/>
                <a:gd name="connsiteX2" fmla="*/ 17454 w 27451"/>
                <a:gd name="connsiteY2" fmla="*/ 57396 h 66246"/>
                <a:gd name="connsiteX3" fmla="*/ 22121 w 27451"/>
                <a:gd name="connsiteY3" fmla="*/ 55177 h 66246"/>
                <a:gd name="connsiteX4" fmla="*/ 23711 w 27451"/>
                <a:gd name="connsiteY4" fmla="*/ 50681 h 66246"/>
                <a:gd name="connsiteX5" fmla="*/ 27293 w 27451"/>
                <a:gd name="connsiteY5" fmla="*/ 46557 h 66246"/>
                <a:gd name="connsiteX6" fmla="*/ 26474 w 27451"/>
                <a:gd name="connsiteY6" fmla="*/ 41784 h 66246"/>
                <a:gd name="connsiteX7" fmla="*/ 22759 w 27451"/>
                <a:gd name="connsiteY7" fmla="*/ 38717 h 66246"/>
                <a:gd name="connsiteX8" fmla="*/ 20292 w 27451"/>
                <a:gd name="connsiteY8" fmla="*/ 34260 h 66246"/>
                <a:gd name="connsiteX9" fmla="*/ 18777 w 27451"/>
                <a:gd name="connsiteY9" fmla="*/ 29450 h 66246"/>
                <a:gd name="connsiteX10" fmla="*/ 18216 w 27451"/>
                <a:gd name="connsiteY10" fmla="*/ 24640 h 66246"/>
                <a:gd name="connsiteX11" fmla="*/ 19683 w 27451"/>
                <a:gd name="connsiteY11" fmla="*/ 19582 h 66246"/>
                <a:gd name="connsiteX12" fmla="*/ 20483 w 27451"/>
                <a:gd name="connsiteY12" fmla="*/ 13733 h 66246"/>
                <a:gd name="connsiteX13" fmla="*/ 18206 w 27451"/>
                <a:gd name="connsiteY13" fmla="*/ 8609 h 66246"/>
                <a:gd name="connsiteX14" fmla="*/ 14091 w 27451"/>
                <a:gd name="connsiteY14" fmla="*/ 5723 h 66246"/>
                <a:gd name="connsiteX15" fmla="*/ 9719 w 27451"/>
                <a:gd name="connsiteY15" fmla="*/ 3123 h 66246"/>
                <a:gd name="connsiteX16" fmla="*/ 6071 w 27451"/>
                <a:gd name="connsiteY16" fmla="*/ -97 h 66246"/>
                <a:gd name="connsiteX17" fmla="*/ 2328 w 27451"/>
                <a:gd name="connsiteY17" fmla="*/ 5066 h 66246"/>
                <a:gd name="connsiteX18" fmla="*/ -110 w 27451"/>
                <a:gd name="connsiteY18" fmla="*/ 9323 h 66246"/>
                <a:gd name="connsiteX19" fmla="*/ 470 w 27451"/>
                <a:gd name="connsiteY19" fmla="*/ 15524 h 66246"/>
                <a:gd name="connsiteX20" fmla="*/ 3995 w 27451"/>
                <a:gd name="connsiteY20" fmla="*/ 18953 h 66246"/>
                <a:gd name="connsiteX21" fmla="*/ 3319 w 27451"/>
                <a:gd name="connsiteY21" fmla="*/ 24059 h 66246"/>
                <a:gd name="connsiteX22" fmla="*/ 1061 w 27451"/>
                <a:gd name="connsiteY22" fmla="*/ 29631 h 66246"/>
                <a:gd name="connsiteX23" fmla="*/ 1652 w 27451"/>
                <a:gd name="connsiteY23" fmla="*/ 35260 h 66246"/>
                <a:gd name="connsiteX24" fmla="*/ 604 w 27451"/>
                <a:gd name="connsiteY24" fmla="*/ 40032 h 66246"/>
                <a:gd name="connsiteX25" fmla="*/ -158 w 27451"/>
                <a:gd name="connsiteY25" fmla="*/ 45176 h 66246"/>
                <a:gd name="connsiteX26" fmla="*/ 2014 w 27451"/>
                <a:gd name="connsiteY26" fmla="*/ 49938 h 66246"/>
                <a:gd name="connsiteX27" fmla="*/ 3681 w 27451"/>
                <a:gd name="connsiteY27" fmla="*/ 54777 h 66246"/>
                <a:gd name="connsiteX28" fmla="*/ 7938 w 27451"/>
                <a:gd name="connsiteY28" fmla="*/ 57396 h 66246"/>
                <a:gd name="connsiteX29" fmla="*/ 10862 w 27451"/>
                <a:gd name="connsiteY29" fmla="*/ 61254 h 66246"/>
                <a:gd name="connsiteX30" fmla="*/ 12882 w 27451"/>
                <a:gd name="connsiteY30" fmla="*/ 65950 h 6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451" h="66246">
                  <a:moveTo>
                    <a:pt x="13939" y="66150"/>
                  </a:moveTo>
                  <a:lnTo>
                    <a:pt x="17511" y="62492"/>
                  </a:lnTo>
                  <a:lnTo>
                    <a:pt x="17454" y="57396"/>
                  </a:lnTo>
                  <a:lnTo>
                    <a:pt x="22121" y="55177"/>
                  </a:lnTo>
                  <a:lnTo>
                    <a:pt x="23711" y="50681"/>
                  </a:lnTo>
                  <a:lnTo>
                    <a:pt x="27293" y="46557"/>
                  </a:lnTo>
                  <a:lnTo>
                    <a:pt x="26474" y="41784"/>
                  </a:lnTo>
                  <a:lnTo>
                    <a:pt x="22759" y="38717"/>
                  </a:lnTo>
                  <a:lnTo>
                    <a:pt x="20292" y="34260"/>
                  </a:lnTo>
                  <a:lnTo>
                    <a:pt x="18777" y="29450"/>
                  </a:lnTo>
                  <a:lnTo>
                    <a:pt x="18216" y="24640"/>
                  </a:lnTo>
                  <a:lnTo>
                    <a:pt x="19683" y="19582"/>
                  </a:lnTo>
                  <a:lnTo>
                    <a:pt x="20483" y="13733"/>
                  </a:lnTo>
                  <a:lnTo>
                    <a:pt x="18206" y="8609"/>
                  </a:lnTo>
                  <a:lnTo>
                    <a:pt x="14091" y="5723"/>
                  </a:lnTo>
                  <a:lnTo>
                    <a:pt x="9719" y="3123"/>
                  </a:lnTo>
                  <a:lnTo>
                    <a:pt x="6071" y="-97"/>
                  </a:lnTo>
                  <a:lnTo>
                    <a:pt x="2328" y="5066"/>
                  </a:lnTo>
                  <a:lnTo>
                    <a:pt x="-110" y="9323"/>
                  </a:lnTo>
                  <a:lnTo>
                    <a:pt x="470" y="15524"/>
                  </a:lnTo>
                  <a:lnTo>
                    <a:pt x="3995" y="18953"/>
                  </a:lnTo>
                  <a:lnTo>
                    <a:pt x="3319" y="24059"/>
                  </a:lnTo>
                  <a:lnTo>
                    <a:pt x="1061" y="29631"/>
                  </a:lnTo>
                  <a:lnTo>
                    <a:pt x="1652" y="35260"/>
                  </a:lnTo>
                  <a:lnTo>
                    <a:pt x="604" y="40032"/>
                  </a:lnTo>
                  <a:lnTo>
                    <a:pt x="-158" y="45176"/>
                  </a:lnTo>
                  <a:lnTo>
                    <a:pt x="2014" y="49938"/>
                  </a:lnTo>
                  <a:lnTo>
                    <a:pt x="3681" y="54777"/>
                  </a:lnTo>
                  <a:lnTo>
                    <a:pt x="7938" y="57396"/>
                  </a:lnTo>
                  <a:lnTo>
                    <a:pt x="10862" y="61254"/>
                  </a:lnTo>
                  <a:lnTo>
                    <a:pt x="12882" y="65950"/>
                  </a:lnTo>
                  <a:close/>
                </a:path>
              </a:pathLst>
            </a:custGeom>
            <a:solidFill>
              <a:srgbClr val="768EEB"/>
            </a:solidFill>
            <a:ln w="0" cap="flat">
              <a:solidFill>
                <a:srgbClr val="768EEB"/>
              </a:solidFill>
              <a:prstDash val="solid"/>
              <a:miter/>
            </a:ln>
          </p:spPr>
          <p:txBody>
            <a:bodyPr rtlCol="0" anchor="ctr"/>
            <a:lstStyle/>
            <a:p>
              <a:endParaRPr lang="de-DE"/>
            </a:p>
          </p:txBody>
        </p:sp>
        <p:sp>
          <p:nvSpPr>
            <p:cNvPr id="193" name="Freihandform: Form 192">
              <a:extLst>
                <a:ext uri="{FF2B5EF4-FFF2-40B4-BE49-F238E27FC236}">
                  <a16:creationId xmlns:a16="http://schemas.microsoft.com/office/drawing/2014/main" id="{BCE4FB2F-DF7E-A10E-06B9-0219F1FE36FC}"/>
                </a:ext>
              </a:extLst>
            </p:cNvPr>
            <p:cNvSpPr/>
            <p:nvPr/>
          </p:nvSpPr>
          <p:spPr>
            <a:xfrm>
              <a:off x="7906410" y="3485320"/>
              <a:ext cx="139897" cy="113452"/>
            </a:xfrm>
            <a:custGeom>
              <a:avLst/>
              <a:gdLst>
                <a:gd name="connsiteX0" fmla="*/ 9195 w 115690"/>
                <a:gd name="connsiteY0" fmla="*/ 31926 h 93821"/>
                <a:gd name="connsiteX1" fmla="*/ 13100 w 115690"/>
                <a:gd name="connsiteY1" fmla="*/ 28211 h 93821"/>
                <a:gd name="connsiteX2" fmla="*/ 12767 w 115690"/>
                <a:gd name="connsiteY2" fmla="*/ 23249 h 93821"/>
                <a:gd name="connsiteX3" fmla="*/ 8653 w 115690"/>
                <a:gd name="connsiteY3" fmla="*/ 27325 h 93821"/>
                <a:gd name="connsiteX4" fmla="*/ 7300 w 115690"/>
                <a:gd name="connsiteY4" fmla="*/ 34583 h 93821"/>
                <a:gd name="connsiteX5" fmla="*/ 6804 w 115690"/>
                <a:gd name="connsiteY5" fmla="*/ 29307 h 93821"/>
                <a:gd name="connsiteX6" fmla="*/ 9491 w 115690"/>
                <a:gd name="connsiteY6" fmla="*/ 24249 h 93821"/>
                <a:gd name="connsiteX7" fmla="*/ 13806 w 115690"/>
                <a:gd name="connsiteY7" fmla="*/ 21982 h 93821"/>
                <a:gd name="connsiteX8" fmla="*/ 18920 w 115690"/>
                <a:gd name="connsiteY8" fmla="*/ 22182 h 93821"/>
                <a:gd name="connsiteX9" fmla="*/ 24616 w 115690"/>
                <a:gd name="connsiteY9" fmla="*/ 20687 h 93821"/>
                <a:gd name="connsiteX10" fmla="*/ 29645 w 115690"/>
                <a:gd name="connsiteY10" fmla="*/ 19877 h 93821"/>
                <a:gd name="connsiteX11" fmla="*/ 35303 w 115690"/>
                <a:gd name="connsiteY11" fmla="*/ 22239 h 93821"/>
                <a:gd name="connsiteX12" fmla="*/ 38256 w 115690"/>
                <a:gd name="connsiteY12" fmla="*/ 18467 h 93821"/>
                <a:gd name="connsiteX13" fmla="*/ 40723 w 115690"/>
                <a:gd name="connsiteY13" fmla="*/ 14209 h 93821"/>
                <a:gd name="connsiteX14" fmla="*/ 40380 w 115690"/>
                <a:gd name="connsiteY14" fmla="*/ 8771 h 93821"/>
                <a:gd name="connsiteX15" fmla="*/ 38675 w 115690"/>
                <a:gd name="connsiteY15" fmla="*/ 4256 h 93821"/>
                <a:gd name="connsiteX16" fmla="*/ 41704 w 115690"/>
                <a:gd name="connsiteY16" fmla="*/ -97 h 93821"/>
                <a:gd name="connsiteX17" fmla="*/ 36894 w 115690"/>
                <a:gd name="connsiteY17" fmla="*/ 2503 h 93821"/>
                <a:gd name="connsiteX18" fmla="*/ 31846 w 115690"/>
                <a:gd name="connsiteY18" fmla="*/ 3884 h 93821"/>
                <a:gd name="connsiteX19" fmla="*/ 28274 w 115690"/>
                <a:gd name="connsiteY19" fmla="*/ 7313 h 93821"/>
                <a:gd name="connsiteX20" fmla="*/ 25607 w 115690"/>
                <a:gd name="connsiteY20" fmla="*/ 12638 h 93821"/>
                <a:gd name="connsiteX21" fmla="*/ 21845 w 115690"/>
                <a:gd name="connsiteY21" fmla="*/ 16848 h 93821"/>
                <a:gd name="connsiteX22" fmla="*/ 16815 w 115690"/>
                <a:gd name="connsiteY22" fmla="*/ 17572 h 93821"/>
                <a:gd name="connsiteX23" fmla="*/ 10919 w 115690"/>
                <a:gd name="connsiteY23" fmla="*/ 18934 h 93821"/>
                <a:gd name="connsiteX24" fmla="*/ 6424 w 115690"/>
                <a:gd name="connsiteY24" fmla="*/ 20553 h 93821"/>
                <a:gd name="connsiteX25" fmla="*/ 2880 w 115690"/>
                <a:gd name="connsiteY25" fmla="*/ 26659 h 93821"/>
                <a:gd name="connsiteX26" fmla="*/ 4423 w 115690"/>
                <a:gd name="connsiteY26" fmla="*/ 31669 h 93821"/>
                <a:gd name="connsiteX27" fmla="*/ 47800 w 115690"/>
                <a:gd name="connsiteY27" fmla="*/ 15352 h 93821"/>
                <a:gd name="connsiteX28" fmla="*/ 51372 w 115690"/>
                <a:gd name="connsiteY28" fmla="*/ 12038 h 93821"/>
                <a:gd name="connsiteX29" fmla="*/ 46067 w 115690"/>
                <a:gd name="connsiteY29" fmla="*/ 13829 h 93821"/>
                <a:gd name="connsiteX30" fmla="*/ 20778 w 115690"/>
                <a:gd name="connsiteY30" fmla="*/ 86828 h 93821"/>
                <a:gd name="connsiteX31" fmla="*/ 24597 w 115690"/>
                <a:gd name="connsiteY31" fmla="*/ 83914 h 93821"/>
                <a:gd name="connsiteX32" fmla="*/ 24197 w 115690"/>
                <a:gd name="connsiteY32" fmla="*/ 78913 h 93821"/>
                <a:gd name="connsiteX33" fmla="*/ 26521 w 115690"/>
                <a:gd name="connsiteY33" fmla="*/ 74712 h 93821"/>
                <a:gd name="connsiteX34" fmla="*/ 25378 w 115690"/>
                <a:gd name="connsiteY34" fmla="*/ 69759 h 93821"/>
                <a:gd name="connsiteX35" fmla="*/ 27140 w 115690"/>
                <a:gd name="connsiteY35" fmla="*/ 64968 h 93821"/>
                <a:gd name="connsiteX36" fmla="*/ 24311 w 115690"/>
                <a:gd name="connsiteY36" fmla="*/ 60758 h 93821"/>
                <a:gd name="connsiteX37" fmla="*/ 29045 w 115690"/>
                <a:gd name="connsiteY37" fmla="*/ 61463 h 93821"/>
                <a:gd name="connsiteX38" fmla="*/ 32350 w 115690"/>
                <a:gd name="connsiteY38" fmla="*/ 58006 h 93821"/>
                <a:gd name="connsiteX39" fmla="*/ 35865 w 115690"/>
                <a:gd name="connsiteY39" fmla="*/ 54338 h 93821"/>
                <a:gd name="connsiteX40" fmla="*/ 35399 w 115690"/>
                <a:gd name="connsiteY40" fmla="*/ 48347 h 93821"/>
                <a:gd name="connsiteX41" fmla="*/ 38066 w 115690"/>
                <a:gd name="connsiteY41" fmla="*/ 43632 h 93821"/>
                <a:gd name="connsiteX42" fmla="*/ 40085 w 115690"/>
                <a:gd name="connsiteY42" fmla="*/ 49071 h 93821"/>
                <a:gd name="connsiteX43" fmla="*/ 43924 w 115690"/>
                <a:gd name="connsiteY43" fmla="*/ 45213 h 93821"/>
                <a:gd name="connsiteX44" fmla="*/ 46762 w 115690"/>
                <a:gd name="connsiteY44" fmla="*/ 40556 h 93821"/>
                <a:gd name="connsiteX45" fmla="*/ 44790 w 115690"/>
                <a:gd name="connsiteY45" fmla="*/ 35879 h 93821"/>
                <a:gd name="connsiteX46" fmla="*/ 40018 w 115690"/>
                <a:gd name="connsiteY46" fmla="*/ 36612 h 93821"/>
                <a:gd name="connsiteX47" fmla="*/ 35246 w 115690"/>
                <a:gd name="connsiteY47" fmla="*/ 35450 h 93821"/>
                <a:gd name="connsiteX48" fmla="*/ 37237 w 115690"/>
                <a:gd name="connsiteY48" fmla="*/ 30954 h 93821"/>
                <a:gd name="connsiteX49" fmla="*/ 32465 w 115690"/>
                <a:gd name="connsiteY49" fmla="*/ 31278 h 93821"/>
                <a:gd name="connsiteX50" fmla="*/ 36199 w 115690"/>
                <a:gd name="connsiteY50" fmla="*/ 27907 h 93821"/>
                <a:gd name="connsiteX51" fmla="*/ 36713 w 115690"/>
                <a:gd name="connsiteY51" fmla="*/ 22477 h 93821"/>
                <a:gd name="connsiteX52" fmla="*/ 31703 w 115690"/>
                <a:gd name="connsiteY52" fmla="*/ 19524 h 93821"/>
                <a:gd name="connsiteX53" fmla="*/ 26483 w 115690"/>
                <a:gd name="connsiteY53" fmla="*/ 20753 h 93821"/>
                <a:gd name="connsiteX54" fmla="*/ 20911 w 115690"/>
                <a:gd name="connsiteY54" fmla="*/ 21687 h 93821"/>
                <a:gd name="connsiteX55" fmla="*/ 17844 w 115690"/>
                <a:gd name="connsiteY55" fmla="*/ 25373 h 93821"/>
                <a:gd name="connsiteX56" fmla="*/ 18758 w 115690"/>
                <a:gd name="connsiteY56" fmla="*/ 30516 h 93821"/>
                <a:gd name="connsiteX57" fmla="*/ 20101 w 115690"/>
                <a:gd name="connsiteY57" fmla="*/ 35450 h 93821"/>
                <a:gd name="connsiteX58" fmla="*/ 17368 w 115690"/>
                <a:gd name="connsiteY58" fmla="*/ 31193 h 93821"/>
                <a:gd name="connsiteX59" fmla="*/ 12815 w 115690"/>
                <a:gd name="connsiteY59" fmla="*/ 29078 h 93821"/>
                <a:gd name="connsiteX60" fmla="*/ 10576 w 115690"/>
                <a:gd name="connsiteY60" fmla="*/ 33307 h 93821"/>
                <a:gd name="connsiteX61" fmla="*/ 9272 w 115690"/>
                <a:gd name="connsiteY61" fmla="*/ 37993 h 93821"/>
                <a:gd name="connsiteX62" fmla="*/ 4966 w 115690"/>
                <a:gd name="connsiteY62" fmla="*/ 34641 h 93821"/>
                <a:gd name="connsiteX63" fmla="*/ 1909 w 115690"/>
                <a:gd name="connsiteY63" fmla="*/ 30935 h 93821"/>
                <a:gd name="connsiteX64" fmla="*/ 461 w 115690"/>
                <a:gd name="connsiteY64" fmla="*/ 36469 h 93821"/>
                <a:gd name="connsiteX65" fmla="*/ 2528 w 115690"/>
                <a:gd name="connsiteY65" fmla="*/ 41308 h 93821"/>
                <a:gd name="connsiteX66" fmla="*/ 299 w 115690"/>
                <a:gd name="connsiteY66" fmla="*/ 48690 h 93821"/>
                <a:gd name="connsiteX67" fmla="*/ 3795 w 115690"/>
                <a:gd name="connsiteY67" fmla="*/ 52214 h 93821"/>
                <a:gd name="connsiteX68" fmla="*/ 1470 w 115690"/>
                <a:gd name="connsiteY68" fmla="*/ 58167 h 93821"/>
                <a:gd name="connsiteX69" fmla="*/ -158 w 115690"/>
                <a:gd name="connsiteY69" fmla="*/ 64911 h 93821"/>
                <a:gd name="connsiteX70" fmla="*/ 5785 w 115690"/>
                <a:gd name="connsiteY70" fmla="*/ 67521 h 93821"/>
                <a:gd name="connsiteX71" fmla="*/ 9633 w 115690"/>
                <a:gd name="connsiteY71" fmla="*/ 71483 h 93821"/>
                <a:gd name="connsiteX72" fmla="*/ 9852 w 115690"/>
                <a:gd name="connsiteY72" fmla="*/ 76636 h 93821"/>
                <a:gd name="connsiteX73" fmla="*/ 9452 w 115690"/>
                <a:gd name="connsiteY73" fmla="*/ 81447 h 93821"/>
                <a:gd name="connsiteX74" fmla="*/ 14234 w 115690"/>
                <a:gd name="connsiteY74" fmla="*/ 83894 h 93821"/>
                <a:gd name="connsiteX75" fmla="*/ 19064 w 115690"/>
                <a:gd name="connsiteY75" fmla="*/ 85399 h 93821"/>
                <a:gd name="connsiteX76" fmla="*/ 41914 w 115690"/>
                <a:gd name="connsiteY76" fmla="*/ 58815 h 93821"/>
                <a:gd name="connsiteX77" fmla="*/ 41552 w 115690"/>
                <a:gd name="connsiteY77" fmla="*/ 53900 h 93821"/>
                <a:gd name="connsiteX78" fmla="*/ 40733 w 115690"/>
                <a:gd name="connsiteY78" fmla="*/ 58682 h 93821"/>
                <a:gd name="connsiteX79" fmla="*/ 40076 w 115690"/>
                <a:gd name="connsiteY79" fmla="*/ 80313 h 93821"/>
                <a:gd name="connsiteX80" fmla="*/ 44381 w 115690"/>
                <a:gd name="connsiteY80" fmla="*/ 77941 h 93821"/>
                <a:gd name="connsiteX81" fmla="*/ 44657 w 115690"/>
                <a:gd name="connsiteY81" fmla="*/ 73179 h 93821"/>
                <a:gd name="connsiteX82" fmla="*/ 42666 w 115690"/>
                <a:gd name="connsiteY82" fmla="*/ 68026 h 93821"/>
                <a:gd name="connsiteX83" fmla="*/ 41866 w 115690"/>
                <a:gd name="connsiteY83" fmla="*/ 63130 h 93821"/>
                <a:gd name="connsiteX84" fmla="*/ 39637 w 115690"/>
                <a:gd name="connsiteY84" fmla="*/ 67359 h 93821"/>
                <a:gd name="connsiteX85" fmla="*/ 36989 w 115690"/>
                <a:gd name="connsiteY85" fmla="*/ 63073 h 93821"/>
                <a:gd name="connsiteX86" fmla="*/ 32237 w 115690"/>
                <a:gd name="connsiteY86" fmla="*/ 64911 h 93821"/>
                <a:gd name="connsiteX87" fmla="*/ 27512 w 115690"/>
                <a:gd name="connsiteY87" fmla="*/ 66340 h 93821"/>
                <a:gd name="connsiteX88" fmla="*/ 29541 w 115690"/>
                <a:gd name="connsiteY88" fmla="*/ 70721 h 93821"/>
                <a:gd name="connsiteX89" fmla="*/ 31436 w 115690"/>
                <a:gd name="connsiteY89" fmla="*/ 75284 h 93821"/>
                <a:gd name="connsiteX90" fmla="*/ 34703 w 115690"/>
                <a:gd name="connsiteY90" fmla="*/ 78818 h 93821"/>
                <a:gd name="connsiteX91" fmla="*/ 39399 w 115690"/>
                <a:gd name="connsiteY91" fmla="*/ 79856 h 93821"/>
                <a:gd name="connsiteX92" fmla="*/ 31436 w 115690"/>
                <a:gd name="connsiteY92" fmla="*/ 85333 h 93821"/>
                <a:gd name="connsiteX93" fmla="*/ 29608 w 115690"/>
                <a:gd name="connsiteY93" fmla="*/ 80303 h 93821"/>
                <a:gd name="connsiteX94" fmla="*/ 31589 w 115690"/>
                <a:gd name="connsiteY94" fmla="*/ 85095 h 93821"/>
                <a:gd name="connsiteX95" fmla="*/ 38666 w 115690"/>
                <a:gd name="connsiteY95" fmla="*/ 86352 h 93821"/>
                <a:gd name="connsiteX96" fmla="*/ 35008 w 115690"/>
                <a:gd name="connsiteY96" fmla="*/ 81951 h 93821"/>
                <a:gd name="connsiteX97" fmla="*/ 38666 w 115690"/>
                <a:gd name="connsiteY97" fmla="*/ 86352 h 93821"/>
                <a:gd name="connsiteX98" fmla="*/ 42981 w 115690"/>
                <a:gd name="connsiteY98" fmla="*/ 89019 h 93821"/>
                <a:gd name="connsiteX99" fmla="*/ 45124 w 115690"/>
                <a:gd name="connsiteY99" fmla="*/ 84314 h 93821"/>
                <a:gd name="connsiteX100" fmla="*/ 46800 w 115690"/>
                <a:gd name="connsiteY100" fmla="*/ 79789 h 93821"/>
                <a:gd name="connsiteX101" fmla="*/ 42933 w 115690"/>
                <a:gd name="connsiteY101" fmla="*/ 83351 h 93821"/>
                <a:gd name="connsiteX102" fmla="*/ 42676 w 115690"/>
                <a:gd name="connsiteY102" fmla="*/ 88552 h 93821"/>
                <a:gd name="connsiteX103" fmla="*/ 65603 w 115690"/>
                <a:gd name="connsiteY103" fmla="*/ 82151 h 93821"/>
                <a:gd name="connsiteX104" fmla="*/ 67736 w 115690"/>
                <a:gd name="connsiteY104" fmla="*/ 77856 h 93821"/>
                <a:gd name="connsiteX105" fmla="*/ 70793 w 115690"/>
                <a:gd name="connsiteY105" fmla="*/ 73760 h 93821"/>
                <a:gd name="connsiteX106" fmla="*/ 68279 w 115690"/>
                <a:gd name="connsiteY106" fmla="*/ 68683 h 93821"/>
                <a:gd name="connsiteX107" fmla="*/ 70870 w 115690"/>
                <a:gd name="connsiteY107" fmla="*/ 63749 h 93821"/>
                <a:gd name="connsiteX108" fmla="*/ 74565 w 115690"/>
                <a:gd name="connsiteY108" fmla="*/ 60358 h 93821"/>
                <a:gd name="connsiteX109" fmla="*/ 73270 w 115690"/>
                <a:gd name="connsiteY109" fmla="*/ 54262 h 93821"/>
                <a:gd name="connsiteX110" fmla="*/ 72918 w 115690"/>
                <a:gd name="connsiteY110" fmla="*/ 49176 h 93821"/>
                <a:gd name="connsiteX111" fmla="*/ 67736 w 115690"/>
                <a:gd name="connsiteY111" fmla="*/ 48642 h 93821"/>
                <a:gd name="connsiteX112" fmla="*/ 62116 w 115690"/>
                <a:gd name="connsiteY112" fmla="*/ 52872 h 93821"/>
                <a:gd name="connsiteX113" fmla="*/ 65926 w 115690"/>
                <a:gd name="connsiteY113" fmla="*/ 58186 h 93821"/>
                <a:gd name="connsiteX114" fmla="*/ 63211 w 115690"/>
                <a:gd name="connsiteY114" fmla="*/ 53786 h 93821"/>
                <a:gd name="connsiteX115" fmla="*/ 62354 w 115690"/>
                <a:gd name="connsiteY115" fmla="*/ 59796 h 93821"/>
                <a:gd name="connsiteX116" fmla="*/ 59583 w 115690"/>
                <a:gd name="connsiteY116" fmla="*/ 55586 h 93821"/>
                <a:gd name="connsiteX117" fmla="*/ 54439 w 115690"/>
                <a:gd name="connsiteY117" fmla="*/ 52833 h 93821"/>
                <a:gd name="connsiteX118" fmla="*/ 54496 w 115690"/>
                <a:gd name="connsiteY118" fmla="*/ 58148 h 93821"/>
                <a:gd name="connsiteX119" fmla="*/ 49572 w 115690"/>
                <a:gd name="connsiteY119" fmla="*/ 59663 h 93821"/>
                <a:gd name="connsiteX120" fmla="*/ 50753 w 115690"/>
                <a:gd name="connsiteY120" fmla="*/ 64959 h 93821"/>
                <a:gd name="connsiteX121" fmla="*/ 51515 w 115690"/>
                <a:gd name="connsiteY121" fmla="*/ 69997 h 93821"/>
                <a:gd name="connsiteX122" fmla="*/ 52306 w 115690"/>
                <a:gd name="connsiteY122" fmla="*/ 74884 h 93821"/>
                <a:gd name="connsiteX123" fmla="*/ 57249 w 115690"/>
                <a:gd name="connsiteY123" fmla="*/ 75579 h 93821"/>
                <a:gd name="connsiteX124" fmla="*/ 61545 w 115690"/>
                <a:gd name="connsiteY124" fmla="*/ 78998 h 93821"/>
                <a:gd name="connsiteX125" fmla="*/ 65603 w 115690"/>
                <a:gd name="connsiteY125" fmla="*/ 82151 h 93821"/>
                <a:gd name="connsiteX126" fmla="*/ 55801 w 115690"/>
                <a:gd name="connsiteY126" fmla="*/ 92219 h 93821"/>
                <a:gd name="connsiteX127" fmla="*/ 61431 w 115690"/>
                <a:gd name="connsiteY127" fmla="*/ 91343 h 93821"/>
                <a:gd name="connsiteX128" fmla="*/ 61231 w 115690"/>
                <a:gd name="connsiteY128" fmla="*/ 85923 h 93821"/>
                <a:gd name="connsiteX129" fmla="*/ 56334 w 115690"/>
                <a:gd name="connsiteY129" fmla="*/ 85923 h 93821"/>
                <a:gd name="connsiteX130" fmla="*/ 52591 w 115690"/>
                <a:gd name="connsiteY130" fmla="*/ 82351 h 93821"/>
                <a:gd name="connsiteX131" fmla="*/ 49324 w 115690"/>
                <a:gd name="connsiteY131" fmla="*/ 86857 h 93821"/>
                <a:gd name="connsiteX132" fmla="*/ 53086 w 115690"/>
                <a:gd name="connsiteY132" fmla="*/ 90105 h 93821"/>
                <a:gd name="connsiteX133" fmla="*/ 67069 w 115690"/>
                <a:gd name="connsiteY133" fmla="*/ 84514 h 93821"/>
                <a:gd name="connsiteX134" fmla="*/ 71889 w 115690"/>
                <a:gd name="connsiteY134" fmla="*/ 82218 h 93821"/>
                <a:gd name="connsiteX135" fmla="*/ 66698 w 115690"/>
                <a:gd name="connsiteY135" fmla="*/ 82323 h 93821"/>
                <a:gd name="connsiteX136" fmla="*/ 64221 w 115690"/>
                <a:gd name="connsiteY136" fmla="*/ 93724 h 93821"/>
                <a:gd name="connsiteX137" fmla="*/ 65126 w 115690"/>
                <a:gd name="connsiteY137" fmla="*/ 88800 h 93821"/>
                <a:gd name="connsiteX138" fmla="*/ 64393 w 115690"/>
                <a:gd name="connsiteY138" fmla="*/ 83028 h 93821"/>
                <a:gd name="connsiteX139" fmla="*/ 62402 w 115690"/>
                <a:gd name="connsiteY139" fmla="*/ 87533 h 93821"/>
                <a:gd name="connsiteX140" fmla="*/ 63278 w 115690"/>
                <a:gd name="connsiteY140" fmla="*/ 92362 h 93821"/>
                <a:gd name="connsiteX141" fmla="*/ 115533 w 115690"/>
                <a:gd name="connsiteY141" fmla="*/ 81456 h 93821"/>
                <a:gd name="connsiteX142" fmla="*/ 115533 w 115690"/>
                <a:gd name="connsiteY142" fmla="*/ 76579 h 93821"/>
                <a:gd name="connsiteX143" fmla="*/ 111427 w 115690"/>
                <a:gd name="connsiteY143" fmla="*/ 73779 h 93821"/>
                <a:gd name="connsiteX144" fmla="*/ 109160 w 115690"/>
                <a:gd name="connsiteY144" fmla="*/ 78446 h 93821"/>
                <a:gd name="connsiteX145" fmla="*/ 113571 w 115690"/>
                <a:gd name="connsiteY145" fmla="*/ 80894 h 9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15690" h="93821">
                  <a:moveTo>
                    <a:pt x="9195" y="31926"/>
                  </a:moveTo>
                  <a:lnTo>
                    <a:pt x="13100" y="28211"/>
                  </a:lnTo>
                  <a:lnTo>
                    <a:pt x="12767" y="23249"/>
                  </a:lnTo>
                  <a:lnTo>
                    <a:pt x="8653" y="27325"/>
                  </a:lnTo>
                  <a:close/>
                  <a:moveTo>
                    <a:pt x="7300" y="34583"/>
                  </a:moveTo>
                  <a:lnTo>
                    <a:pt x="6804" y="29307"/>
                  </a:lnTo>
                  <a:lnTo>
                    <a:pt x="9491" y="24249"/>
                  </a:lnTo>
                  <a:lnTo>
                    <a:pt x="13806" y="21982"/>
                  </a:lnTo>
                  <a:lnTo>
                    <a:pt x="18920" y="22182"/>
                  </a:lnTo>
                  <a:lnTo>
                    <a:pt x="24616" y="20687"/>
                  </a:lnTo>
                  <a:lnTo>
                    <a:pt x="29645" y="19877"/>
                  </a:lnTo>
                  <a:lnTo>
                    <a:pt x="35303" y="22239"/>
                  </a:lnTo>
                  <a:lnTo>
                    <a:pt x="38256" y="18467"/>
                  </a:lnTo>
                  <a:lnTo>
                    <a:pt x="40723" y="14209"/>
                  </a:lnTo>
                  <a:lnTo>
                    <a:pt x="40380" y="8771"/>
                  </a:lnTo>
                  <a:lnTo>
                    <a:pt x="38675" y="4256"/>
                  </a:lnTo>
                  <a:lnTo>
                    <a:pt x="41704" y="-97"/>
                  </a:lnTo>
                  <a:lnTo>
                    <a:pt x="36894" y="2503"/>
                  </a:lnTo>
                  <a:lnTo>
                    <a:pt x="31846" y="3884"/>
                  </a:lnTo>
                  <a:lnTo>
                    <a:pt x="28274" y="7313"/>
                  </a:lnTo>
                  <a:lnTo>
                    <a:pt x="25607" y="12638"/>
                  </a:lnTo>
                  <a:lnTo>
                    <a:pt x="21845" y="16848"/>
                  </a:lnTo>
                  <a:lnTo>
                    <a:pt x="16815" y="17572"/>
                  </a:lnTo>
                  <a:lnTo>
                    <a:pt x="10919" y="18934"/>
                  </a:lnTo>
                  <a:lnTo>
                    <a:pt x="6424" y="20553"/>
                  </a:lnTo>
                  <a:lnTo>
                    <a:pt x="2880" y="26659"/>
                  </a:lnTo>
                  <a:lnTo>
                    <a:pt x="4423" y="31669"/>
                  </a:lnTo>
                  <a:close/>
                  <a:moveTo>
                    <a:pt x="47800" y="15352"/>
                  </a:moveTo>
                  <a:lnTo>
                    <a:pt x="51372" y="12038"/>
                  </a:lnTo>
                  <a:lnTo>
                    <a:pt x="46067" y="13829"/>
                  </a:lnTo>
                  <a:close/>
                  <a:moveTo>
                    <a:pt x="20778" y="86828"/>
                  </a:moveTo>
                  <a:lnTo>
                    <a:pt x="24597" y="83914"/>
                  </a:lnTo>
                  <a:lnTo>
                    <a:pt x="24197" y="78913"/>
                  </a:lnTo>
                  <a:lnTo>
                    <a:pt x="26521" y="74712"/>
                  </a:lnTo>
                  <a:lnTo>
                    <a:pt x="25378" y="69759"/>
                  </a:lnTo>
                  <a:lnTo>
                    <a:pt x="27140" y="64968"/>
                  </a:lnTo>
                  <a:lnTo>
                    <a:pt x="24311" y="60758"/>
                  </a:lnTo>
                  <a:lnTo>
                    <a:pt x="29045" y="61463"/>
                  </a:lnTo>
                  <a:lnTo>
                    <a:pt x="32350" y="58006"/>
                  </a:lnTo>
                  <a:lnTo>
                    <a:pt x="35865" y="54338"/>
                  </a:lnTo>
                  <a:lnTo>
                    <a:pt x="35399" y="48347"/>
                  </a:lnTo>
                  <a:lnTo>
                    <a:pt x="38066" y="43632"/>
                  </a:lnTo>
                  <a:lnTo>
                    <a:pt x="40085" y="49071"/>
                  </a:lnTo>
                  <a:lnTo>
                    <a:pt x="43924" y="45213"/>
                  </a:lnTo>
                  <a:lnTo>
                    <a:pt x="46762" y="40556"/>
                  </a:lnTo>
                  <a:lnTo>
                    <a:pt x="44790" y="35879"/>
                  </a:lnTo>
                  <a:lnTo>
                    <a:pt x="40018" y="36612"/>
                  </a:lnTo>
                  <a:lnTo>
                    <a:pt x="35246" y="35450"/>
                  </a:lnTo>
                  <a:lnTo>
                    <a:pt x="37237" y="30954"/>
                  </a:lnTo>
                  <a:lnTo>
                    <a:pt x="32465" y="31278"/>
                  </a:lnTo>
                  <a:lnTo>
                    <a:pt x="36199" y="27907"/>
                  </a:lnTo>
                  <a:lnTo>
                    <a:pt x="36713" y="22477"/>
                  </a:lnTo>
                  <a:lnTo>
                    <a:pt x="31703" y="19524"/>
                  </a:lnTo>
                  <a:lnTo>
                    <a:pt x="26483" y="20753"/>
                  </a:lnTo>
                  <a:lnTo>
                    <a:pt x="20911" y="21687"/>
                  </a:lnTo>
                  <a:lnTo>
                    <a:pt x="17844" y="25373"/>
                  </a:lnTo>
                  <a:lnTo>
                    <a:pt x="18758" y="30516"/>
                  </a:lnTo>
                  <a:lnTo>
                    <a:pt x="20101" y="35450"/>
                  </a:lnTo>
                  <a:lnTo>
                    <a:pt x="17368" y="31193"/>
                  </a:lnTo>
                  <a:lnTo>
                    <a:pt x="12815" y="29078"/>
                  </a:lnTo>
                  <a:lnTo>
                    <a:pt x="10576" y="33307"/>
                  </a:lnTo>
                  <a:lnTo>
                    <a:pt x="9272" y="37993"/>
                  </a:lnTo>
                  <a:lnTo>
                    <a:pt x="4966" y="34641"/>
                  </a:lnTo>
                  <a:lnTo>
                    <a:pt x="1909" y="30935"/>
                  </a:lnTo>
                  <a:lnTo>
                    <a:pt x="461" y="36469"/>
                  </a:lnTo>
                  <a:lnTo>
                    <a:pt x="2528" y="41308"/>
                  </a:lnTo>
                  <a:lnTo>
                    <a:pt x="299" y="48690"/>
                  </a:lnTo>
                  <a:lnTo>
                    <a:pt x="3795" y="52214"/>
                  </a:lnTo>
                  <a:lnTo>
                    <a:pt x="1470" y="58167"/>
                  </a:lnTo>
                  <a:lnTo>
                    <a:pt x="-158" y="64911"/>
                  </a:lnTo>
                  <a:lnTo>
                    <a:pt x="5785" y="67521"/>
                  </a:lnTo>
                  <a:lnTo>
                    <a:pt x="9633" y="71483"/>
                  </a:lnTo>
                  <a:lnTo>
                    <a:pt x="9852" y="76636"/>
                  </a:lnTo>
                  <a:lnTo>
                    <a:pt x="9452" y="81447"/>
                  </a:lnTo>
                  <a:lnTo>
                    <a:pt x="14234" y="83894"/>
                  </a:lnTo>
                  <a:lnTo>
                    <a:pt x="19064" y="85399"/>
                  </a:lnTo>
                  <a:close/>
                  <a:moveTo>
                    <a:pt x="41914" y="58815"/>
                  </a:moveTo>
                  <a:lnTo>
                    <a:pt x="41552" y="53900"/>
                  </a:lnTo>
                  <a:lnTo>
                    <a:pt x="40733" y="58682"/>
                  </a:lnTo>
                  <a:close/>
                  <a:moveTo>
                    <a:pt x="40076" y="80313"/>
                  </a:moveTo>
                  <a:lnTo>
                    <a:pt x="44381" y="77941"/>
                  </a:lnTo>
                  <a:lnTo>
                    <a:pt x="44657" y="73179"/>
                  </a:lnTo>
                  <a:lnTo>
                    <a:pt x="42666" y="68026"/>
                  </a:lnTo>
                  <a:lnTo>
                    <a:pt x="41866" y="63130"/>
                  </a:lnTo>
                  <a:lnTo>
                    <a:pt x="39637" y="67359"/>
                  </a:lnTo>
                  <a:lnTo>
                    <a:pt x="36989" y="63073"/>
                  </a:lnTo>
                  <a:lnTo>
                    <a:pt x="32237" y="64911"/>
                  </a:lnTo>
                  <a:lnTo>
                    <a:pt x="27512" y="66340"/>
                  </a:lnTo>
                  <a:lnTo>
                    <a:pt x="29541" y="70721"/>
                  </a:lnTo>
                  <a:lnTo>
                    <a:pt x="31436" y="75284"/>
                  </a:lnTo>
                  <a:lnTo>
                    <a:pt x="34703" y="78818"/>
                  </a:lnTo>
                  <a:lnTo>
                    <a:pt x="39399" y="79856"/>
                  </a:lnTo>
                  <a:close/>
                  <a:moveTo>
                    <a:pt x="31436" y="85333"/>
                  </a:moveTo>
                  <a:lnTo>
                    <a:pt x="29608" y="80303"/>
                  </a:lnTo>
                  <a:lnTo>
                    <a:pt x="31589" y="85095"/>
                  </a:lnTo>
                  <a:close/>
                  <a:moveTo>
                    <a:pt x="38666" y="86352"/>
                  </a:moveTo>
                  <a:lnTo>
                    <a:pt x="35008" y="81951"/>
                  </a:lnTo>
                  <a:lnTo>
                    <a:pt x="38666" y="86352"/>
                  </a:lnTo>
                  <a:close/>
                  <a:moveTo>
                    <a:pt x="42981" y="89019"/>
                  </a:moveTo>
                  <a:lnTo>
                    <a:pt x="45124" y="84314"/>
                  </a:lnTo>
                  <a:lnTo>
                    <a:pt x="46800" y="79789"/>
                  </a:lnTo>
                  <a:lnTo>
                    <a:pt x="42933" y="83351"/>
                  </a:lnTo>
                  <a:lnTo>
                    <a:pt x="42676" y="88552"/>
                  </a:lnTo>
                  <a:close/>
                  <a:moveTo>
                    <a:pt x="65603" y="82151"/>
                  </a:moveTo>
                  <a:lnTo>
                    <a:pt x="67736" y="77856"/>
                  </a:lnTo>
                  <a:lnTo>
                    <a:pt x="70793" y="73760"/>
                  </a:lnTo>
                  <a:lnTo>
                    <a:pt x="68279" y="68683"/>
                  </a:lnTo>
                  <a:lnTo>
                    <a:pt x="70870" y="63749"/>
                  </a:lnTo>
                  <a:lnTo>
                    <a:pt x="74565" y="60358"/>
                  </a:lnTo>
                  <a:lnTo>
                    <a:pt x="73270" y="54262"/>
                  </a:lnTo>
                  <a:lnTo>
                    <a:pt x="72918" y="49176"/>
                  </a:lnTo>
                  <a:lnTo>
                    <a:pt x="67736" y="48642"/>
                  </a:lnTo>
                  <a:lnTo>
                    <a:pt x="62116" y="52872"/>
                  </a:lnTo>
                  <a:lnTo>
                    <a:pt x="65926" y="58186"/>
                  </a:lnTo>
                  <a:lnTo>
                    <a:pt x="63211" y="53786"/>
                  </a:lnTo>
                  <a:lnTo>
                    <a:pt x="62354" y="59796"/>
                  </a:lnTo>
                  <a:lnTo>
                    <a:pt x="59583" y="55586"/>
                  </a:lnTo>
                  <a:lnTo>
                    <a:pt x="54439" y="52833"/>
                  </a:lnTo>
                  <a:lnTo>
                    <a:pt x="54496" y="58148"/>
                  </a:lnTo>
                  <a:lnTo>
                    <a:pt x="49572" y="59663"/>
                  </a:lnTo>
                  <a:lnTo>
                    <a:pt x="50753" y="64959"/>
                  </a:lnTo>
                  <a:lnTo>
                    <a:pt x="51515" y="69997"/>
                  </a:lnTo>
                  <a:lnTo>
                    <a:pt x="52306" y="74884"/>
                  </a:lnTo>
                  <a:lnTo>
                    <a:pt x="57249" y="75579"/>
                  </a:lnTo>
                  <a:lnTo>
                    <a:pt x="61545" y="78998"/>
                  </a:lnTo>
                  <a:lnTo>
                    <a:pt x="65603" y="82151"/>
                  </a:lnTo>
                  <a:close/>
                  <a:moveTo>
                    <a:pt x="55801" y="92219"/>
                  </a:moveTo>
                  <a:lnTo>
                    <a:pt x="61431" y="91343"/>
                  </a:lnTo>
                  <a:lnTo>
                    <a:pt x="61231" y="85923"/>
                  </a:lnTo>
                  <a:lnTo>
                    <a:pt x="56334" y="85923"/>
                  </a:lnTo>
                  <a:lnTo>
                    <a:pt x="52591" y="82351"/>
                  </a:lnTo>
                  <a:lnTo>
                    <a:pt x="49324" y="86857"/>
                  </a:lnTo>
                  <a:lnTo>
                    <a:pt x="53086" y="90105"/>
                  </a:lnTo>
                  <a:close/>
                  <a:moveTo>
                    <a:pt x="67069" y="84514"/>
                  </a:moveTo>
                  <a:lnTo>
                    <a:pt x="71889" y="82218"/>
                  </a:lnTo>
                  <a:lnTo>
                    <a:pt x="66698" y="82323"/>
                  </a:lnTo>
                  <a:close/>
                  <a:moveTo>
                    <a:pt x="64221" y="93724"/>
                  </a:moveTo>
                  <a:lnTo>
                    <a:pt x="65126" y="88800"/>
                  </a:lnTo>
                  <a:lnTo>
                    <a:pt x="64393" y="83028"/>
                  </a:lnTo>
                  <a:lnTo>
                    <a:pt x="62402" y="87533"/>
                  </a:lnTo>
                  <a:lnTo>
                    <a:pt x="63278" y="92362"/>
                  </a:lnTo>
                  <a:close/>
                  <a:moveTo>
                    <a:pt x="115533" y="81456"/>
                  </a:moveTo>
                  <a:lnTo>
                    <a:pt x="115533" y="76579"/>
                  </a:lnTo>
                  <a:lnTo>
                    <a:pt x="111427" y="73779"/>
                  </a:lnTo>
                  <a:lnTo>
                    <a:pt x="109160" y="78446"/>
                  </a:lnTo>
                  <a:lnTo>
                    <a:pt x="113571" y="80894"/>
                  </a:lnTo>
                  <a:close/>
                </a:path>
              </a:pathLst>
            </a:custGeom>
            <a:solidFill>
              <a:srgbClr val="768EEB"/>
            </a:solidFill>
            <a:ln w="0" cap="flat">
              <a:solidFill>
                <a:srgbClr val="768EEB"/>
              </a:solidFill>
              <a:prstDash val="solid"/>
              <a:miter/>
            </a:ln>
          </p:spPr>
          <p:txBody>
            <a:bodyPr rtlCol="0" anchor="ctr"/>
            <a:lstStyle/>
            <a:p>
              <a:endParaRPr lang="de-DE"/>
            </a:p>
          </p:txBody>
        </p:sp>
        <p:sp>
          <p:nvSpPr>
            <p:cNvPr id="194" name="Freihandform: Form 193">
              <a:extLst>
                <a:ext uri="{FF2B5EF4-FFF2-40B4-BE49-F238E27FC236}">
                  <a16:creationId xmlns:a16="http://schemas.microsoft.com/office/drawing/2014/main" id="{8E78F182-C17A-30CC-2D3B-A4C58FEF34DA}"/>
                </a:ext>
              </a:extLst>
            </p:cNvPr>
            <p:cNvSpPr/>
            <p:nvPr/>
          </p:nvSpPr>
          <p:spPr>
            <a:xfrm>
              <a:off x="8580269" y="4651676"/>
              <a:ext cx="32065" cy="34600"/>
            </a:xfrm>
            <a:custGeom>
              <a:avLst/>
              <a:gdLst>
                <a:gd name="connsiteX0" fmla="*/ 2728 w 26517"/>
                <a:gd name="connsiteY0" fmla="*/ 28516 h 28613"/>
                <a:gd name="connsiteX1" fmla="*/ 8053 w 26517"/>
                <a:gd name="connsiteY1" fmla="*/ 27582 h 28613"/>
                <a:gd name="connsiteX2" fmla="*/ 13615 w 26517"/>
                <a:gd name="connsiteY2" fmla="*/ 25916 h 28613"/>
                <a:gd name="connsiteX3" fmla="*/ 19520 w 26517"/>
                <a:gd name="connsiteY3" fmla="*/ 27364 h 28613"/>
                <a:gd name="connsiteX4" fmla="*/ 22245 w 26517"/>
                <a:gd name="connsiteY4" fmla="*/ 22887 h 28613"/>
                <a:gd name="connsiteX5" fmla="*/ 22682 w 26517"/>
                <a:gd name="connsiteY5" fmla="*/ 17114 h 28613"/>
                <a:gd name="connsiteX6" fmla="*/ 16911 w 26517"/>
                <a:gd name="connsiteY6" fmla="*/ 17191 h 28613"/>
                <a:gd name="connsiteX7" fmla="*/ 12215 w 26517"/>
                <a:gd name="connsiteY7" fmla="*/ 18086 h 28613"/>
                <a:gd name="connsiteX8" fmla="*/ 16463 w 26517"/>
                <a:gd name="connsiteY8" fmla="*/ 14552 h 28613"/>
                <a:gd name="connsiteX9" fmla="*/ 21092 w 26517"/>
                <a:gd name="connsiteY9" fmla="*/ 13409 h 28613"/>
                <a:gd name="connsiteX10" fmla="*/ 25197 w 26517"/>
                <a:gd name="connsiteY10" fmla="*/ 10571 h 28613"/>
                <a:gd name="connsiteX11" fmla="*/ 26360 w 26517"/>
                <a:gd name="connsiteY11" fmla="*/ 5627 h 28613"/>
                <a:gd name="connsiteX12" fmla="*/ 24168 w 26517"/>
                <a:gd name="connsiteY12" fmla="*/ 1179 h 28613"/>
                <a:gd name="connsiteX13" fmla="*/ 18682 w 26517"/>
                <a:gd name="connsiteY13" fmla="*/ -97 h 28613"/>
                <a:gd name="connsiteX14" fmla="*/ 15472 w 26517"/>
                <a:gd name="connsiteY14" fmla="*/ 3722 h 28613"/>
                <a:gd name="connsiteX15" fmla="*/ 11291 w 26517"/>
                <a:gd name="connsiteY15" fmla="*/ 1360 h 28613"/>
                <a:gd name="connsiteX16" fmla="*/ 7881 w 26517"/>
                <a:gd name="connsiteY16" fmla="*/ 5913 h 28613"/>
                <a:gd name="connsiteX17" fmla="*/ 5185 w 26517"/>
                <a:gd name="connsiteY17" fmla="*/ 10076 h 28613"/>
                <a:gd name="connsiteX18" fmla="*/ 1966 w 26517"/>
                <a:gd name="connsiteY18" fmla="*/ 13714 h 28613"/>
                <a:gd name="connsiteX19" fmla="*/ -158 w 26517"/>
                <a:gd name="connsiteY19" fmla="*/ 18772 h 28613"/>
                <a:gd name="connsiteX20" fmla="*/ 356 w 26517"/>
                <a:gd name="connsiteY20" fmla="*/ 27001 h 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17" h="28613">
                  <a:moveTo>
                    <a:pt x="2728" y="28516"/>
                  </a:moveTo>
                  <a:lnTo>
                    <a:pt x="8053" y="27582"/>
                  </a:lnTo>
                  <a:lnTo>
                    <a:pt x="13615" y="25916"/>
                  </a:lnTo>
                  <a:lnTo>
                    <a:pt x="19520" y="27364"/>
                  </a:lnTo>
                  <a:lnTo>
                    <a:pt x="22245" y="22887"/>
                  </a:lnTo>
                  <a:lnTo>
                    <a:pt x="22682" y="17114"/>
                  </a:lnTo>
                  <a:lnTo>
                    <a:pt x="16911" y="17191"/>
                  </a:lnTo>
                  <a:lnTo>
                    <a:pt x="12215" y="18086"/>
                  </a:lnTo>
                  <a:lnTo>
                    <a:pt x="16463" y="14552"/>
                  </a:lnTo>
                  <a:lnTo>
                    <a:pt x="21092" y="13409"/>
                  </a:lnTo>
                  <a:lnTo>
                    <a:pt x="25197" y="10571"/>
                  </a:lnTo>
                  <a:lnTo>
                    <a:pt x="26360" y="5627"/>
                  </a:lnTo>
                  <a:lnTo>
                    <a:pt x="24168" y="1179"/>
                  </a:lnTo>
                  <a:lnTo>
                    <a:pt x="18682" y="-97"/>
                  </a:lnTo>
                  <a:lnTo>
                    <a:pt x="15472" y="3722"/>
                  </a:lnTo>
                  <a:lnTo>
                    <a:pt x="11291" y="1360"/>
                  </a:lnTo>
                  <a:lnTo>
                    <a:pt x="7881" y="5913"/>
                  </a:lnTo>
                  <a:lnTo>
                    <a:pt x="5185" y="10076"/>
                  </a:lnTo>
                  <a:lnTo>
                    <a:pt x="1966" y="13714"/>
                  </a:lnTo>
                  <a:lnTo>
                    <a:pt x="-158" y="18772"/>
                  </a:lnTo>
                  <a:lnTo>
                    <a:pt x="356" y="27001"/>
                  </a:lnTo>
                  <a:close/>
                </a:path>
              </a:pathLst>
            </a:custGeom>
            <a:solidFill>
              <a:srgbClr val="768EEB"/>
            </a:solidFill>
            <a:ln w="0" cap="flat">
              <a:solidFill>
                <a:srgbClr val="768EEB"/>
              </a:solidFill>
              <a:prstDash val="solid"/>
              <a:miter/>
            </a:ln>
          </p:spPr>
          <p:txBody>
            <a:bodyPr rtlCol="0" anchor="ctr"/>
            <a:lstStyle/>
            <a:p>
              <a:endParaRPr lang="de-DE"/>
            </a:p>
          </p:txBody>
        </p:sp>
        <p:sp>
          <p:nvSpPr>
            <p:cNvPr id="195" name="Freihandform: Form 194">
              <a:extLst>
                <a:ext uri="{FF2B5EF4-FFF2-40B4-BE49-F238E27FC236}">
                  <a16:creationId xmlns:a16="http://schemas.microsoft.com/office/drawing/2014/main" id="{C9A646CA-CFB2-7EDF-C3C9-47405FD688DA}"/>
                </a:ext>
              </a:extLst>
            </p:cNvPr>
            <p:cNvSpPr/>
            <p:nvPr/>
          </p:nvSpPr>
          <p:spPr>
            <a:xfrm>
              <a:off x="6517584" y="4592808"/>
              <a:ext cx="2464" cy="5310"/>
            </a:xfrm>
            <a:custGeom>
              <a:avLst/>
              <a:gdLst>
                <a:gd name="connsiteX0" fmla="*/ -158 w 2038"/>
                <a:gd name="connsiteY0" fmla="*/ 4294 h 4391"/>
                <a:gd name="connsiteX1" fmla="*/ 1880 w 2038"/>
                <a:gd name="connsiteY1" fmla="*/ -97 h 4391"/>
                <a:gd name="connsiteX2" fmla="*/ -158 w 2038"/>
                <a:gd name="connsiteY2" fmla="*/ 4294 h 4391"/>
              </a:gdLst>
              <a:ahLst/>
              <a:cxnLst>
                <a:cxn ang="0">
                  <a:pos x="connsiteX0" y="connsiteY0"/>
                </a:cxn>
                <a:cxn ang="0">
                  <a:pos x="connsiteX1" y="connsiteY1"/>
                </a:cxn>
                <a:cxn ang="0">
                  <a:pos x="connsiteX2" y="connsiteY2"/>
                </a:cxn>
              </a:cxnLst>
              <a:rect l="l" t="t" r="r" b="b"/>
              <a:pathLst>
                <a:path w="2038" h="4391">
                  <a:moveTo>
                    <a:pt x="-158" y="4294"/>
                  </a:moveTo>
                  <a:lnTo>
                    <a:pt x="1880" y="-97"/>
                  </a:lnTo>
                  <a:lnTo>
                    <a:pt x="-158" y="4294"/>
                  </a:lnTo>
                  <a:close/>
                </a:path>
              </a:pathLst>
            </a:custGeom>
            <a:solidFill>
              <a:srgbClr val="768EEB"/>
            </a:solidFill>
            <a:ln w="0" cap="flat">
              <a:solidFill>
                <a:srgbClr val="768EEB"/>
              </a:solid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87A7C74F-0FE0-144E-FDD0-B0BA62B6CAD4}"/>
                </a:ext>
              </a:extLst>
            </p:cNvPr>
            <p:cNvSpPr/>
            <p:nvPr/>
          </p:nvSpPr>
          <p:spPr>
            <a:xfrm>
              <a:off x="6304708" y="4499524"/>
              <a:ext cx="73657" cy="48651"/>
            </a:xfrm>
            <a:custGeom>
              <a:avLst/>
              <a:gdLst>
                <a:gd name="connsiteX0" fmla="*/ 9491 w 60912"/>
                <a:gd name="connsiteY0" fmla="*/ 40137 h 40233"/>
                <a:gd name="connsiteX1" fmla="*/ 12329 w 60912"/>
                <a:gd name="connsiteY1" fmla="*/ 35346 h 40233"/>
                <a:gd name="connsiteX2" fmla="*/ 15558 w 60912"/>
                <a:gd name="connsiteY2" fmla="*/ 30574 h 40233"/>
                <a:gd name="connsiteX3" fmla="*/ 20702 w 60912"/>
                <a:gd name="connsiteY3" fmla="*/ 27249 h 40233"/>
                <a:gd name="connsiteX4" fmla="*/ 25388 w 60912"/>
                <a:gd name="connsiteY4" fmla="*/ 29716 h 40233"/>
                <a:gd name="connsiteX5" fmla="*/ 30522 w 60912"/>
                <a:gd name="connsiteY5" fmla="*/ 29259 h 40233"/>
                <a:gd name="connsiteX6" fmla="*/ 34123 w 60912"/>
                <a:gd name="connsiteY6" fmla="*/ 25668 h 40233"/>
                <a:gd name="connsiteX7" fmla="*/ 39114 w 60912"/>
                <a:gd name="connsiteY7" fmla="*/ 26306 h 40233"/>
                <a:gd name="connsiteX8" fmla="*/ 44105 w 60912"/>
                <a:gd name="connsiteY8" fmla="*/ 25878 h 40233"/>
                <a:gd name="connsiteX9" fmla="*/ 49925 w 60912"/>
                <a:gd name="connsiteY9" fmla="*/ 26306 h 40233"/>
                <a:gd name="connsiteX10" fmla="*/ 54163 w 60912"/>
                <a:gd name="connsiteY10" fmla="*/ 29554 h 40233"/>
                <a:gd name="connsiteX11" fmla="*/ 58678 w 60912"/>
                <a:gd name="connsiteY11" fmla="*/ 26916 h 40233"/>
                <a:gd name="connsiteX12" fmla="*/ 60755 w 60912"/>
                <a:gd name="connsiteY12" fmla="*/ 22534 h 40233"/>
                <a:gd name="connsiteX13" fmla="*/ 56964 w 60912"/>
                <a:gd name="connsiteY13" fmla="*/ 19572 h 40233"/>
                <a:gd name="connsiteX14" fmla="*/ 52306 w 60912"/>
                <a:gd name="connsiteY14" fmla="*/ 15924 h 40233"/>
                <a:gd name="connsiteX15" fmla="*/ 47362 w 60912"/>
                <a:gd name="connsiteY15" fmla="*/ 15095 h 40233"/>
                <a:gd name="connsiteX16" fmla="*/ 42714 w 60912"/>
                <a:gd name="connsiteY16" fmla="*/ 14038 h 40233"/>
                <a:gd name="connsiteX17" fmla="*/ 46810 w 60912"/>
                <a:gd name="connsiteY17" fmla="*/ 11295 h 40233"/>
                <a:gd name="connsiteX18" fmla="*/ 40466 w 60912"/>
                <a:gd name="connsiteY18" fmla="*/ 10142 h 40233"/>
                <a:gd name="connsiteX19" fmla="*/ 35694 w 60912"/>
                <a:gd name="connsiteY19" fmla="*/ 9380 h 40233"/>
                <a:gd name="connsiteX20" fmla="*/ 34694 w 60912"/>
                <a:gd name="connsiteY20" fmla="*/ 4513 h 40233"/>
                <a:gd name="connsiteX21" fmla="*/ 29036 w 60912"/>
                <a:gd name="connsiteY21" fmla="*/ 4580 h 40233"/>
                <a:gd name="connsiteX22" fmla="*/ 24579 w 60912"/>
                <a:gd name="connsiteY22" fmla="*/ 2189 h 40233"/>
                <a:gd name="connsiteX23" fmla="*/ 19750 w 60912"/>
                <a:gd name="connsiteY23" fmla="*/ 494 h 40233"/>
                <a:gd name="connsiteX24" fmla="*/ 14320 w 60912"/>
                <a:gd name="connsiteY24" fmla="*/ 827 h 40233"/>
                <a:gd name="connsiteX25" fmla="*/ 8415 w 60912"/>
                <a:gd name="connsiteY25" fmla="*/ -97 h 40233"/>
                <a:gd name="connsiteX26" fmla="*/ 4176 w 60912"/>
                <a:gd name="connsiteY26" fmla="*/ 2560 h 40233"/>
                <a:gd name="connsiteX27" fmla="*/ 5033 w 60912"/>
                <a:gd name="connsiteY27" fmla="*/ 7485 h 40233"/>
                <a:gd name="connsiteX28" fmla="*/ 6224 w 60912"/>
                <a:gd name="connsiteY28" fmla="*/ 12209 h 40233"/>
                <a:gd name="connsiteX29" fmla="*/ 2595 w 60912"/>
                <a:gd name="connsiteY29" fmla="*/ 15858 h 40233"/>
                <a:gd name="connsiteX30" fmla="*/ 4309 w 60912"/>
                <a:gd name="connsiteY30" fmla="*/ 20696 h 40233"/>
                <a:gd name="connsiteX31" fmla="*/ -158 w 60912"/>
                <a:gd name="connsiteY31" fmla="*/ 22382 h 40233"/>
                <a:gd name="connsiteX32" fmla="*/ 2795 w 60912"/>
                <a:gd name="connsiteY32" fmla="*/ 26335 h 40233"/>
                <a:gd name="connsiteX33" fmla="*/ 4119 w 60912"/>
                <a:gd name="connsiteY33" fmla="*/ 31316 h 40233"/>
                <a:gd name="connsiteX34" fmla="*/ 6129 w 60912"/>
                <a:gd name="connsiteY34" fmla="*/ 36336 h 40233"/>
                <a:gd name="connsiteX35" fmla="*/ 9491 w 60912"/>
                <a:gd name="connsiteY35" fmla="*/ 40137 h 4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0912" h="40233">
                  <a:moveTo>
                    <a:pt x="9491" y="40137"/>
                  </a:moveTo>
                  <a:lnTo>
                    <a:pt x="12329" y="35346"/>
                  </a:lnTo>
                  <a:lnTo>
                    <a:pt x="15558" y="30574"/>
                  </a:lnTo>
                  <a:lnTo>
                    <a:pt x="20702" y="27249"/>
                  </a:lnTo>
                  <a:lnTo>
                    <a:pt x="25388" y="29716"/>
                  </a:lnTo>
                  <a:lnTo>
                    <a:pt x="30522" y="29259"/>
                  </a:lnTo>
                  <a:lnTo>
                    <a:pt x="34123" y="25668"/>
                  </a:lnTo>
                  <a:lnTo>
                    <a:pt x="39114" y="26306"/>
                  </a:lnTo>
                  <a:lnTo>
                    <a:pt x="44105" y="25878"/>
                  </a:lnTo>
                  <a:lnTo>
                    <a:pt x="49925" y="26306"/>
                  </a:lnTo>
                  <a:lnTo>
                    <a:pt x="54163" y="29554"/>
                  </a:lnTo>
                  <a:lnTo>
                    <a:pt x="58678" y="26916"/>
                  </a:lnTo>
                  <a:lnTo>
                    <a:pt x="60755" y="22534"/>
                  </a:lnTo>
                  <a:lnTo>
                    <a:pt x="56964" y="19572"/>
                  </a:lnTo>
                  <a:lnTo>
                    <a:pt x="52306" y="15924"/>
                  </a:lnTo>
                  <a:lnTo>
                    <a:pt x="47362" y="15095"/>
                  </a:lnTo>
                  <a:lnTo>
                    <a:pt x="42714" y="14038"/>
                  </a:lnTo>
                  <a:lnTo>
                    <a:pt x="46810" y="11295"/>
                  </a:lnTo>
                  <a:lnTo>
                    <a:pt x="40466" y="10142"/>
                  </a:lnTo>
                  <a:lnTo>
                    <a:pt x="35694" y="9380"/>
                  </a:lnTo>
                  <a:lnTo>
                    <a:pt x="34694" y="4513"/>
                  </a:lnTo>
                  <a:lnTo>
                    <a:pt x="29036" y="4580"/>
                  </a:lnTo>
                  <a:lnTo>
                    <a:pt x="24579" y="2189"/>
                  </a:lnTo>
                  <a:lnTo>
                    <a:pt x="19750" y="494"/>
                  </a:lnTo>
                  <a:lnTo>
                    <a:pt x="14320" y="827"/>
                  </a:lnTo>
                  <a:lnTo>
                    <a:pt x="8415" y="-97"/>
                  </a:lnTo>
                  <a:lnTo>
                    <a:pt x="4176" y="2560"/>
                  </a:lnTo>
                  <a:lnTo>
                    <a:pt x="5033" y="7485"/>
                  </a:lnTo>
                  <a:lnTo>
                    <a:pt x="6224" y="12209"/>
                  </a:lnTo>
                  <a:lnTo>
                    <a:pt x="2595" y="15858"/>
                  </a:lnTo>
                  <a:lnTo>
                    <a:pt x="4309" y="20696"/>
                  </a:lnTo>
                  <a:lnTo>
                    <a:pt x="-158" y="22382"/>
                  </a:lnTo>
                  <a:lnTo>
                    <a:pt x="2795" y="26335"/>
                  </a:lnTo>
                  <a:lnTo>
                    <a:pt x="4119" y="31316"/>
                  </a:lnTo>
                  <a:lnTo>
                    <a:pt x="6129" y="36336"/>
                  </a:lnTo>
                  <a:lnTo>
                    <a:pt x="9491" y="40137"/>
                  </a:lnTo>
                  <a:close/>
                </a:path>
              </a:pathLst>
            </a:custGeom>
            <a:solidFill>
              <a:schemeClr val="bg1"/>
            </a:solidFill>
            <a:ln w="0" cap="flat">
              <a:solidFill>
                <a:schemeClr val="bg1"/>
              </a:solidFill>
              <a:prstDash val="solid"/>
              <a:miter/>
            </a:ln>
          </p:spPr>
          <p:txBody>
            <a:bodyPr rtlCol="0" anchor="ctr"/>
            <a:lstStyle/>
            <a:p>
              <a:endParaRPr lang="de-DE"/>
            </a:p>
          </p:txBody>
        </p:sp>
        <p:sp>
          <p:nvSpPr>
            <p:cNvPr id="197" name="Freihandform: Form 196">
              <a:extLst>
                <a:ext uri="{FF2B5EF4-FFF2-40B4-BE49-F238E27FC236}">
                  <a16:creationId xmlns:a16="http://schemas.microsoft.com/office/drawing/2014/main" id="{BA95E3BA-9107-F1F4-E58D-52724BEBDDF6}"/>
                </a:ext>
              </a:extLst>
            </p:cNvPr>
            <p:cNvSpPr/>
            <p:nvPr/>
          </p:nvSpPr>
          <p:spPr>
            <a:xfrm>
              <a:off x="5915078" y="4879836"/>
              <a:ext cx="324645" cy="126421"/>
            </a:xfrm>
            <a:custGeom>
              <a:avLst/>
              <a:gdLst>
                <a:gd name="connsiteX0" fmla="*/ 5243 w 268471"/>
                <a:gd name="connsiteY0" fmla="*/ 38832 h 104546"/>
                <a:gd name="connsiteX1" fmla="*/ 9881 w 268471"/>
                <a:gd name="connsiteY1" fmla="*/ 36574 h 104546"/>
                <a:gd name="connsiteX2" fmla="*/ 9700 w 268471"/>
                <a:gd name="connsiteY2" fmla="*/ 31497 h 104546"/>
                <a:gd name="connsiteX3" fmla="*/ 7043 w 268471"/>
                <a:gd name="connsiteY3" fmla="*/ 27040 h 104546"/>
                <a:gd name="connsiteX4" fmla="*/ 4643 w 268471"/>
                <a:gd name="connsiteY4" fmla="*/ 21791 h 104546"/>
                <a:gd name="connsiteX5" fmla="*/ -158 w 268471"/>
                <a:gd name="connsiteY5" fmla="*/ 19829 h 104546"/>
                <a:gd name="connsiteX6" fmla="*/ 1613 w 268471"/>
                <a:gd name="connsiteY6" fmla="*/ 24715 h 104546"/>
                <a:gd name="connsiteX7" fmla="*/ 4176 w 268471"/>
                <a:gd name="connsiteY7" fmla="*/ 28954 h 104546"/>
                <a:gd name="connsiteX8" fmla="*/ 1823 w 268471"/>
                <a:gd name="connsiteY8" fmla="*/ 33907 h 104546"/>
                <a:gd name="connsiteX9" fmla="*/ 4261 w 268471"/>
                <a:gd name="connsiteY9" fmla="*/ 38517 h 104546"/>
                <a:gd name="connsiteX10" fmla="*/ 14482 w 268471"/>
                <a:gd name="connsiteY10" fmla="*/ 27649 h 104546"/>
                <a:gd name="connsiteX11" fmla="*/ 11405 w 268471"/>
                <a:gd name="connsiteY11" fmla="*/ 23849 h 104546"/>
                <a:gd name="connsiteX12" fmla="*/ 14482 w 268471"/>
                <a:gd name="connsiteY12" fmla="*/ 27649 h 104546"/>
                <a:gd name="connsiteX13" fmla="*/ 17920 w 268471"/>
                <a:gd name="connsiteY13" fmla="*/ 34240 h 104546"/>
                <a:gd name="connsiteX14" fmla="*/ 21683 w 268471"/>
                <a:gd name="connsiteY14" fmla="*/ 30897 h 104546"/>
                <a:gd name="connsiteX15" fmla="*/ 16025 w 268471"/>
                <a:gd name="connsiteY15" fmla="*/ 30231 h 104546"/>
                <a:gd name="connsiteX16" fmla="*/ 32351 w 268471"/>
                <a:gd name="connsiteY16" fmla="*/ 37250 h 104546"/>
                <a:gd name="connsiteX17" fmla="*/ 36342 w 268471"/>
                <a:gd name="connsiteY17" fmla="*/ 34307 h 104546"/>
                <a:gd name="connsiteX18" fmla="*/ 30874 w 268471"/>
                <a:gd name="connsiteY18" fmla="*/ 36146 h 104546"/>
                <a:gd name="connsiteX19" fmla="*/ 186627 w 268471"/>
                <a:gd name="connsiteY19" fmla="*/ 71750 h 104546"/>
                <a:gd name="connsiteX20" fmla="*/ 189942 w 268471"/>
                <a:gd name="connsiteY20" fmla="*/ 67969 h 104546"/>
                <a:gd name="connsiteX21" fmla="*/ 185541 w 268471"/>
                <a:gd name="connsiteY21" fmla="*/ 70340 h 104546"/>
                <a:gd name="connsiteX22" fmla="*/ 205839 w 268471"/>
                <a:gd name="connsiteY22" fmla="*/ 104449 h 104546"/>
                <a:gd name="connsiteX23" fmla="*/ 208249 w 268471"/>
                <a:gd name="connsiteY23" fmla="*/ 100287 h 104546"/>
                <a:gd name="connsiteX24" fmla="*/ 212106 w 268471"/>
                <a:gd name="connsiteY24" fmla="*/ 97344 h 104546"/>
                <a:gd name="connsiteX25" fmla="*/ 212735 w 268471"/>
                <a:gd name="connsiteY25" fmla="*/ 92515 h 104546"/>
                <a:gd name="connsiteX26" fmla="*/ 213592 w 268471"/>
                <a:gd name="connsiteY26" fmla="*/ 87533 h 104546"/>
                <a:gd name="connsiteX27" fmla="*/ 216297 w 268471"/>
                <a:gd name="connsiteY27" fmla="*/ 83256 h 104546"/>
                <a:gd name="connsiteX28" fmla="*/ 217307 w 268471"/>
                <a:gd name="connsiteY28" fmla="*/ 78151 h 104546"/>
                <a:gd name="connsiteX29" fmla="*/ 221460 w 268471"/>
                <a:gd name="connsiteY29" fmla="*/ 74636 h 104546"/>
                <a:gd name="connsiteX30" fmla="*/ 225613 w 268471"/>
                <a:gd name="connsiteY30" fmla="*/ 71188 h 104546"/>
                <a:gd name="connsiteX31" fmla="*/ 233814 w 268471"/>
                <a:gd name="connsiteY31" fmla="*/ 68226 h 104546"/>
                <a:gd name="connsiteX32" fmla="*/ 239091 w 268471"/>
                <a:gd name="connsiteY32" fmla="*/ 66445 h 104546"/>
                <a:gd name="connsiteX33" fmla="*/ 244577 w 268471"/>
                <a:gd name="connsiteY33" fmla="*/ 64597 h 104546"/>
                <a:gd name="connsiteX34" fmla="*/ 255302 w 268471"/>
                <a:gd name="connsiteY34" fmla="*/ 56586 h 104546"/>
                <a:gd name="connsiteX35" fmla="*/ 260179 w 268471"/>
                <a:gd name="connsiteY35" fmla="*/ 50519 h 104546"/>
                <a:gd name="connsiteX36" fmla="*/ 264037 w 268471"/>
                <a:gd name="connsiteY36" fmla="*/ 44699 h 104546"/>
                <a:gd name="connsiteX37" fmla="*/ 266189 w 268471"/>
                <a:gd name="connsiteY37" fmla="*/ 36946 h 104546"/>
                <a:gd name="connsiteX38" fmla="*/ 268313 w 268471"/>
                <a:gd name="connsiteY38" fmla="*/ 32088 h 104546"/>
                <a:gd name="connsiteX39" fmla="*/ 264923 w 268471"/>
                <a:gd name="connsiteY39" fmla="*/ 26706 h 104546"/>
                <a:gd name="connsiteX40" fmla="*/ 263808 w 268471"/>
                <a:gd name="connsiteY40" fmla="*/ 21772 h 104546"/>
                <a:gd name="connsiteX41" fmla="*/ 259103 w 268471"/>
                <a:gd name="connsiteY41" fmla="*/ 20201 h 104546"/>
                <a:gd name="connsiteX42" fmla="*/ 255883 w 268471"/>
                <a:gd name="connsiteY42" fmla="*/ 16476 h 104546"/>
                <a:gd name="connsiteX43" fmla="*/ 251502 w 268471"/>
                <a:gd name="connsiteY43" fmla="*/ 14229 h 104546"/>
                <a:gd name="connsiteX44" fmla="*/ 247701 w 268471"/>
                <a:gd name="connsiteY44" fmla="*/ 17534 h 104546"/>
                <a:gd name="connsiteX45" fmla="*/ 242844 w 268471"/>
                <a:gd name="connsiteY45" fmla="*/ 17067 h 104546"/>
                <a:gd name="connsiteX46" fmla="*/ 238129 w 268471"/>
                <a:gd name="connsiteY46" fmla="*/ 16181 h 104546"/>
                <a:gd name="connsiteX47" fmla="*/ 233319 w 268471"/>
                <a:gd name="connsiteY47" fmla="*/ 14810 h 104546"/>
                <a:gd name="connsiteX48" fmla="*/ 230309 w 268471"/>
                <a:gd name="connsiteY48" fmla="*/ 10704 h 104546"/>
                <a:gd name="connsiteX49" fmla="*/ 226194 w 268471"/>
                <a:gd name="connsiteY49" fmla="*/ 7704 h 104546"/>
                <a:gd name="connsiteX50" fmla="*/ 221498 w 268471"/>
                <a:gd name="connsiteY50" fmla="*/ 6618 h 104546"/>
                <a:gd name="connsiteX51" fmla="*/ 218060 w 268471"/>
                <a:gd name="connsiteY51" fmla="*/ 2418 h 104546"/>
                <a:gd name="connsiteX52" fmla="*/ 212783 w 268471"/>
                <a:gd name="connsiteY52" fmla="*/ 836 h 104546"/>
                <a:gd name="connsiteX53" fmla="*/ 207982 w 268471"/>
                <a:gd name="connsiteY53" fmla="*/ -97 h 104546"/>
                <a:gd name="connsiteX54" fmla="*/ 204277 w 268471"/>
                <a:gd name="connsiteY54" fmla="*/ 2903 h 104546"/>
                <a:gd name="connsiteX55" fmla="*/ 199534 w 268471"/>
                <a:gd name="connsiteY55" fmla="*/ 3656 h 104546"/>
                <a:gd name="connsiteX56" fmla="*/ 194076 w 268471"/>
                <a:gd name="connsiteY56" fmla="*/ 5580 h 104546"/>
                <a:gd name="connsiteX57" fmla="*/ 189028 w 268471"/>
                <a:gd name="connsiteY57" fmla="*/ 7799 h 104546"/>
                <a:gd name="connsiteX58" fmla="*/ 189704 w 268471"/>
                <a:gd name="connsiteY58" fmla="*/ 12571 h 104546"/>
                <a:gd name="connsiteX59" fmla="*/ 190799 w 268471"/>
                <a:gd name="connsiteY59" fmla="*/ 18000 h 104546"/>
                <a:gd name="connsiteX60" fmla="*/ 187294 w 268471"/>
                <a:gd name="connsiteY60" fmla="*/ 22496 h 104546"/>
                <a:gd name="connsiteX61" fmla="*/ 183189 w 268471"/>
                <a:gd name="connsiteY61" fmla="*/ 26506 h 104546"/>
                <a:gd name="connsiteX62" fmla="*/ 182398 w 268471"/>
                <a:gd name="connsiteY62" fmla="*/ 31545 h 104546"/>
                <a:gd name="connsiteX63" fmla="*/ 180207 w 268471"/>
                <a:gd name="connsiteY63" fmla="*/ 36793 h 104546"/>
                <a:gd name="connsiteX64" fmla="*/ 174787 w 268471"/>
                <a:gd name="connsiteY64" fmla="*/ 38946 h 104546"/>
                <a:gd name="connsiteX65" fmla="*/ 177283 w 268471"/>
                <a:gd name="connsiteY65" fmla="*/ 43147 h 104546"/>
                <a:gd name="connsiteX66" fmla="*/ 175778 w 268471"/>
                <a:gd name="connsiteY66" fmla="*/ 47918 h 104546"/>
                <a:gd name="connsiteX67" fmla="*/ 177855 w 268471"/>
                <a:gd name="connsiteY67" fmla="*/ 53272 h 104546"/>
                <a:gd name="connsiteX68" fmla="*/ 175664 w 268471"/>
                <a:gd name="connsiteY68" fmla="*/ 57805 h 104546"/>
                <a:gd name="connsiteX69" fmla="*/ 181684 w 268471"/>
                <a:gd name="connsiteY69" fmla="*/ 64016 h 104546"/>
                <a:gd name="connsiteX70" fmla="*/ 185665 w 268471"/>
                <a:gd name="connsiteY70" fmla="*/ 66826 h 104546"/>
                <a:gd name="connsiteX71" fmla="*/ 188513 w 268471"/>
                <a:gd name="connsiteY71" fmla="*/ 62615 h 104546"/>
                <a:gd name="connsiteX72" fmla="*/ 191285 w 268471"/>
                <a:gd name="connsiteY72" fmla="*/ 58234 h 104546"/>
                <a:gd name="connsiteX73" fmla="*/ 191561 w 268471"/>
                <a:gd name="connsiteY73" fmla="*/ 64016 h 104546"/>
                <a:gd name="connsiteX74" fmla="*/ 192333 w 268471"/>
                <a:gd name="connsiteY74" fmla="*/ 69102 h 104546"/>
                <a:gd name="connsiteX75" fmla="*/ 191380 w 268471"/>
                <a:gd name="connsiteY75" fmla="*/ 73769 h 104546"/>
                <a:gd name="connsiteX76" fmla="*/ 188837 w 268471"/>
                <a:gd name="connsiteY76" fmla="*/ 77970 h 104546"/>
                <a:gd name="connsiteX77" fmla="*/ 186579 w 268471"/>
                <a:gd name="connsiteY77" fmla="*/ 82485 h 104546"/>
                <a:gd name="connsiteX78" fmla="*/ 185360 w 268471"/>
                <a:gd name="connsiteY78" fmla="*/ 87780 h 104546"/>
                <a:gd name="connsiteX79" fmla="*/ 182865 w 268471"/>
                <a:gd name="connsiteY79" fmla="*/ 93114 h 104546"/>
                <a:gd name="connsiteX80" fmla="*/ 188123 w 268471"/>
                <a:gd name="connsiteY80" fmla="*/ 92467 h 104546"/>
                <a:gd name="connsiteX81" fmla="*/ 192285 w 268471"/>
                <a:gd name="connsiteY81" fmla="*/ 95067 h 104546"/>
                <a:gd name="connsiteX82" fmla="*/ 197409 w 268471"/>
                <a:gd name="connsiteY82" fmla="*/ 96344 h 104546"/>
                <a:gd name="connsiteX83" fmla="*/ 199448 w 268471"/>
                <a:gd name="connsiteY83" fmla="*/ 100811 h 104546"/>
                <a:gd name="connsiteX84" fmla="*/ 203486 w 268471"/>
                <a:gd name="connsiteY84" fmla="*/ 103564 h 1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68471" h="104546">
                  <a:moveTo>
                    <a:pt x="5243" y="38832"/>
                  </a:moveTo>
                  <a:lnTo>
                    <a:pt x="9881" y="36574"/>
                  </a:lnTo>
                  <a:lnTo>
                    <a:pt x="9700" y="31497"/>
                  </a:lnTo>
                  <a:lnTo>
                    <a:pt x="7043" y="27040"/>
                  </a:lnTo>
                  <a:lnTo>
                    <a:pt x="4643" y="21791"/>
                  </a:lnTo>
                  <a:lnTo>
                    <a:pt x="-158" y="19829"/>
                  </a:lnTo>
                  <a:lnTo>
                    <a:pt x="1613" y="24715"/>
                  </a:lnTo>
                  <a:lnTo>
                    <a:pt x="4176" y="28954"/>
                  </a:lnTo>
                  <a:lnTo>
                    <a:pt x="1823" y="33907"/>
                  </a:lnTo>
                  <a:lnTo>
                    <a:pt x="4261" y="38517"/>
                  </a:lnTo>
                  <a:close/>
                  <a:moveTo>
                    <a:pt x="14482" y="27649"/>
                  </a:moveTo>
                  <a:lnTo>
                    <a:pt x="11405" y="23849"/>
                  </a:lnTo>
                  <a:lnTo>
                    <a:pt x="14482" y="27649"/>
                  </a:lnTo>
                  <a:close/>
                  <a:moveTo>
                    <a:pt x="17920" y="34240"/>
                  </a:moveTo>
                  <a:lnTo>
                    <a:pt x="21683" y="30897"/>
                  </a:lnTo>
                  <a:lnTo>
                    <a:pt x="16025" y="30231"/>
                  </a:lnTo>
                  <a:close/>
                  <a:moveTo>
                    <a:pt x="32351" y="37250"/>
                  </a:moveTo>
                  <a:lnTo>
                    <a:pt x="36342" y="34307"/>
                  </a:lnTo>
                  <a:lnTo>
                    <a:pt x="30874" y="36146"/>
                  </a:lnTo>
                  <a:close/>
                  <a:moveTo>
                    <a:pt x="186627" y="71750"/>
                  </a:moveTo>
                  <a:lnTo>
                    <a:pt x="189942" y="67969"/>
                  </a:lnTo>
                  <a:lnTo>
                    <a:pt x="185541" y="70340"/>
                  </a:lnTo>
                  <a:close/>
                  <a:moveTo>
                    <a:pt x="205839" y="104449"/>
                  </a:moveTo>
                  <a:lnTo>
                    <a:pt x="208249" y="100287"/>
                  </a:lnTo>
                  <a:lnTo>
                    <a:pt x="212106" y="97344"/>
                  </a:lnTo>
                  <a:lnTo>
                    <a:pt x="212735" y="92515"/>
                  </a:lnTo>
                  <a:lnTo>
                    <a:pt x="213592" y="87533"/>
                  </a:lnTo>
                  <a:lnTo>
                    <a:pt x="216297" y="83256"/>
                  </a:lnTo>
                  <a:lnTo>
                    <a:pt x="217307" y="78151"/>
                  </a:lnTo>
                  <a:lnTo>
                    <a:pt x="221460" y="74636"/>
                  </a:lnTo>
                  <a:lnTo>
                    <a:pt x="225613" y="71188"/>
                  </a:lnTo>
                  <a:lnTo>
                    <a:pt x="233814" y="68226"/>
                  </a:lnTo>
                  <a:lnTo>
                    <a:pt x="239091" y="66445"/>
                  </a:lnTo>
                  <a:lnTo>
                    <a:pt x="244577" y="64597"/>
                  </a:lnTo>
                  <a:lnTo>
                    <a:pt x="255302" y="56586"/>
                  </a:lnTo>
                  <a:lnTo>
                    <a:pt x="260179" y="50519"/>
                  </a:lnTo>
                  <a:lnTo>
                    <a:pt x="264037" y="44699"/>
                  </a:lnTo>
                  <a:lnTo>
                    <a:pt x="266189" y="36946"/>
                  </a:lnTo>
                  <a:lnTo>
                    <a:pt x="268313" y="32088"/>
                  </a:lnTo>
                  <a:lnTo>
                    <a:pt x="264923" y="26706"/>
                  </a:lnTo>
                  <a:lnTo>
                    <a:pt x="263808" y="21772"/>
                  </a:lnTo>
                  <a:lnTo>
                    <a:pt x="259103" y="20201"/>
                  </a:lnTo>
                  <a:lnTo>
                    <a:pt x="255883" y="16476"/>
                  </a:lnTo>
                  <a:lnTo>
                    <a:pt x="251502" y="14229"/>
                  </a:lnTo>
                  <a:lnTo>
                    <a:pt x="247701" y="17534"/>
                  </a:lnTo>
                  <a:lnTo>
                    <a:pt x="242844" y="17067"/>
                  </a:lnTo>
                  <a:lnTo>
                    <a:pt x="238129" y="16181"/>
                  </a:lnTo>
                  <a:lnTo>
                    <a:pt x="233319" y="14810"/>
                  </a:lnTo>
                  <a:lnTo>
                    <a:pt x="230309" y="10704"/>
                  </a:lnTo>
                  <a:lnTo>
                    <a:pt x="226194" y="7704"/>
                  </a:lnTo>
                  <a:lnTo>
                    <a:pt x="221498" y="6618"/>
                  </a:lnTo>
                  <a:lnTo>
                    <a:pt x="218060" y="2418"/>
                  </a:lnTo>
                  <a:lnTo>
                    <a:pt x="212783" y="836"/>
                  </a:lnTo>
                  <a:lnTo>
                    <a:pt x="207982" y="-97"/>
                  </a:lnTo>
                  <a:lnTo>
                    <a:pt x="204277" y="2903"/>
                  </a:lnTo>
                  <a:lnTo>
                    <a:pt x="199534" y="3656"/>
                  </a:lnTo>
                  <a:lnTo>
                    <a:pt x="194076" y="5580"/>
                  </a:lnTo>
                  <a:lnTo>
                    <a:pt x="189028" y="7799"/>
                  </a:lnTo>
                  <a:lnTo>
                    <a:pt x="189704" y="12571"/>
                  </a:lnTo>
                  <a:lnTo>
                    <a:pt x="190799" y="18000"/>
                  </a:lnTo>
                  <a:lnTo>
                    <a:pt x="187294" y="22496"/>
                  </a:lnTo>
                  <a:lnTo>
                    <a:pt x="183189" y="26506"/>
                  </a:lnTo>
                  <a:lnTo>
                    <a:pt x="182398" y="31545"/>
                  </a:lnTo>
                  <a:lnTo>
                    <a:pt x="180207" y="36793"/>
                  </a:lnTo>
                  <a:lnTo>
                    <a:pt x="174787" y="38946"/>
                  </a:lnTo>
                  <a:lnTo>
                    <a:pt x="177283" y="43147"/>
                  </a:lnTo>
                  <a:lnTo>
                    <a:pt x="175778" y="47918"/>
                  </a:lnTo>
                  <a:lnTo>
                    <a:pt x="177855" y="53272"/>
                  </a:lnTo>
                  <a:lnTo>
                    <a:pt x="175664" y="57805"/>
                  </a:lnTo>
                  <a:lnTo>
                    <a:pt x="181684" y="64016"/>
                  </a:lnTo>
                  <a:lnTo>
                    <a:pt x="185665" y="66826"/>
                  </a:lnTo>
                  <a:lnTo>
                    <a:pt x="188513" y="62615"/>
                  </a:lnTo>
                  <a:lnTo>
                    <a:pt x="191285" y="58234"/>
                  </a:lnTo>
                  <a:lnTo>
                    <a:pt x="191561" y="64016"/>
                  </a:lnTo>
                  <a:lnTo>
                    <a:pt x="192333" y="69102"/>
                  </a:lnTo>
                  <a:lnTo>
                    <a:pt x="191380" y="73769"/>
                  </a:lnTo>
                  <a:lnTo>
                    <a:pt x="188837" y="77970"/>
                  </a:lnTo>
                  <a:lnTo>
                    <a:pt x="186579" y="82485"/>
                  </a:lnTo>
                  <a:lnTo>
                    <a:pt x="185360" y="87780"/>
                  </a:lnTo>
                  <a:lnTo>
                    <a:pt x="182865" y="93114"/>
                  </a:lnTo>
                  <a:lnTo>
                    <a:pt x="188123" y="92467"/>
                  </a:lnTo>
                  <a:lnTo>
                    <a:pt x="192285" y="95067"/>
                  </a:lnTo>
                  <a:lnTo>
                    <a:pt x="197409" y="96344"/>
                  </a:lnTo>
                  <a:lnTo>
                    <a:pt x="199448" y="100811"/>
                  </a:lnTo>
                  <a:lnTo>
                    <a:pt x="203486" y="103564"/>
                  </a:lnTo>
                  <a:close/>
                </a:path>
              </a:pathLst>
            </a:custGeom>
            <a:solidFill>
              <a:schemeClr val="bg1"/>
            </a:solidFill>
            <a:ln w="0" cap="flat">
              <a:solidFill>
                <a:schemeClr val="bg1"/>
              </a:solidFill>
              <a:prstDash val="solid"/>
              <a:miter/>
            </a:ln>
          </p:spPr>
          <p:txBody>
            <a:bodyPr rtlCol="0" anchor="ctr"/>
            <a:lstStyle/>
            <a:p>
              <a:endParaRPr lang="de-DE"/>
            </a:p>
          </p:txBody>
        </p:sp>
        <p:sp>
          <p:nvSpPr>
            <p:cNvPr id="198" name="Freihandform: Form 197">
              <a:extLst>
                <a:ext uri="{FF2B5EF4-FFF2-40B4-BE49-F238E27FC236}">
                  <a16:creationId xmlns:a16="http://schemas.microsoft.com/office/drawing/2014/main" id="{DEC79781-FAE3-1088-9BF7-6E9FCAAD8EC9}"/>
                </a:ext>
              </a:extLst>
            </p:cNvPr>
            <p:cNvSpPr/>
            <p:nvPr/>
          </p:nvSpPr>
          <p:spPr>
            <a:xfrm>
              <a:off x="8238750" y="4239299"/>
              <a:ext cx="243581" cy="215569"/>
            </a:xfrm>
            <a:custGeom>
              <a:avLst/>
              <a:gdLst>
                <a:gd name="connsiteX0" fmla="*/ 136069 w 201434"/>
                <a:gd name="connsiteY0" fmla="*/ 8847 h 178269"/>
                <a:gd name="connsiteX1" fmla="*/ 141640 w 201434"/>
                <a:gd name="connsiteY1" fmla="*/ 7380 h 178269"/>
                <a:gd name="connsiteX2" fmla="*/ 136069 w 201434"/>
                <a:gd name="connsiteY2" fmla="*/ 8847 h 178269"/>
                <a:gd name="connsiteX3" fmla="*/ 201276 w 201434"/>
                <a:gd name="connsiteY3" fmla="*/ 178173 h 178269"/>
                <a:gd name="connsiteX4" fmla="*/ 197990 w 201434"/>
                <a:gd name="connsiteY4" fmla="*/ 174496 h 178269"/>
                <a:gd name="connsiteX5" fmla="*/ 193771 w 201434"/>
                <a:gd name="connsiteY5" fmla="*/ 170924 h 178269"/>
                <a:gd name="connsiteX6" fmla="*/ 189941 w 201434"/>
                <a:gd name="connsiteY6" fmla="*/ 166295 h 178269"/>
                <a:gd name="connsiteX7" fmla="*/ 183722 w 201434"/>
                <a:gd name="connsiteY7" fmla="*/ 163762 h 178269"/>
                <a:gd name="connsiteX8" fmla="*/ 180550 w 201434"/>
                <a:gd name="connsiteY8" fmla="*/ 157561 h 178269"/>
                <a:gd name="connsiteX9" fmla="*/ 179179 w 201434"/>
                <a:gd name="connsiteY9" fmla="*/ 152979 h 178269"/>
                <a:gd name="connsiteX10" fmla="*/ 178283 w 201434"/>
                <a:gd name="connsiteY10" fmla="*/ 146550 h 178269"/>
                <a:gd name="connsiteX11" fmla="*/ 182903 w 201434"/>
                <a:gd name="connsiteY11" fmla="*/ 143359 h 178269"/>
                <a:gd name="connsiteX12" fmla="*/ 179273 w 201434"/>
                <a:gd name="connsiteY12" fmla="*/ 140054 h 178269"/>
                <a:gd name="connsiteX13" fmla="*/ 175568 w 201434"/>
                <a:gd name="connsiteY13" fmla="*/ 135796 h 178269"/>
                <a:gd name="connsiteX14" fmla="*/ 172940 w 201434"/>
                <a:gd name="connsiteY14" fmla="*/ 131805 h 178269"/>
                <a:gd name="connsiteX15" fmla="*/ 170644 w 201434"/>
                <a:gd name="connsiteY15" fmla="*/ 127614 h 178269"/>
                <a:gd name="connsiteX16" fmla="*/ 168796 w 201434"/>
                <a:gd name="connsiteY16" fmla="*/ 123099 h 178269"/>
                <a:gd name="connsiteX17" fmla="*/ 166167 w 201434"/>
                <a:gd name="connsiteY17" fmla="*/ 118470 h 178269"/>
                <a:gd name="connsiteX18" fmla="*/ 164272 w 201434"/>
                <a:gd name="connsiteY18" fmla="*/ 113460 h 178269"/>
                <a:gd name="connsiteX19" fmla="*/ 161338 w 201434"/>
                <a:gd name="connsiteY19" fmla="*/ 108793 h 178269"/>
                <a:gd name="connsiteX20" fmla="*/ 158471 w 201434"/>
                <a:gd name="connsiteY20" fmla="*/ 103668 h 178269"/>
                <a:gd name="connsiteX21" fmla="*/ 156452 w 201434"/>
                <a:gd name="connsiteY21" fmla="*/ 99315 h 178269"/>
                <a:gd name="connsiteX22" fmla="*/ 154270 w 201434"/>
                <a:gd name="connsiteY22" fmla="*/ 95039 h 178269"/>
                <a:gd name="connsiteX23" fmla="*/ 152813 w 201434"/>
                <a:gd name="connsiteY23" fmla="*/ 90314 h 178269"/>
                <a:gd name="connsiteX24" fmla="*/ 151347 w 201434"/>
                <a:gd name="connsiteY24" fmla="*/ 85495 h 178269"/>
                <a:gd name="connsiteX25" fmla="*/ 148565 w 201434"/>
                <a:gd name="connsiteY25" fmla="*/ 80589 h 178269"/>
                <a:gd name="connsiteX26" fmla="*/ 146451 w 201434"/>
                <a:gd name="connsiteY26" fmla="*/ 76246 h 178269"/>
                <a:gd name="connsiteX27" fmla="*/ 145108 w 201434"/>
                <a:gd name="connsiteY27" fmla="*/ 71655 h 178269"/>
                <a:gd name="connsiteX28" fmla="*/ 141936 w 201434"/>
                <a:gd name="connsiteY28" fmla="*/ 66178 h 178269"/>
                <a:gd name="connsiteX29" fmla="*/ 139031 w 201434"/>
                <a:gd name="connsiteY29" fmla="*/ 62377 h 178269"/>
                <a:gd name="connsiteX30" fmla="*/ 135278 w 201434"/>
                <a:gd name="connsiteY30" fmla="*/ 57939 h 178269"/>
                <a:gd name="connsiteX31" fmla="*/ 133344 w 201434"/>
                <a:gd name="connsiteY31" fmla="*/ 53491 h 178269"/>
                <a:gd name="connsiteX32" fmla="*/ 131096 w 201434"/>
                <a:gd name="connsiteY32" fmla="*/ 49128 h 178269"/>
                <a:gd name="connsiteX33" fmla="*/ 130534 w 201434"/>
                <a:gd name="connsiteY33" fmla="*/ 43508 h 178269"/>
                <a:gd name="connsiteX34" fmla="*/ 127229 w 201434"/>
                <a:gd name="connsiteY34" fmla="*/ 40013 h 178269"/>
                <a:gd name="connsiteX35" fmla="*/ 128200 w 201434"/>
                <a:gd name="connsiteY35" fmla="*/ 34526 h 178269"/>
                <a:gd name="connsiteX36" fmla="*/ 132087 w 201434"/>
                <a:gd name="connsiteY36" fmla="*/ 38031 h 178269"/>
                <a:gd name="connsiteX37" fmla="*/ 134144 w 201434"/>
                <a:gd name="connsiteY37" fmla="*/ 42956 h 178269"/>
                <a:gd name="connsiteX38" fmla="*/ 137278 w 201434"/>
                <a:gd name="connsiteY38" fmla="*/ 46804 h 178269"/>
                <a:gd name="connsiteX39" fmla="*/ 139945 w 201434"/>
                <a:gd name="connsiteY39" fmla="*/ 50890 h 178269"/>
                <a:gd name="connsiteX40" fmla="*/ 140545 w 201434"/>
                <a:gd name="connsiteY40" fmla="*/ 55700 h 178269"/>
                <a:gd name="connsiteX41" fmla="*/ 143012 w 201434"/>
                <a:gd name="connsiteY41" fmla="*/ 59787 h 178269"/>
                <a:gd name="connsiteX42" fmla="*/ 146565 w 201434"/>
                <a:gd name="connsiteY42" fmla="*/ 63016 h 178269"/>
                <a:gd name="connsiteX43" fmla="*/ 149527 w 201434"/>
                <a:gd name="connsiteY43" fmla="*/ 67559 h 178269"/>
                <a:gd name="connsiteX44" fmla="*/ 153518 w 201434"/>
                <a:gd name="connsiteY44" fmla="*/ 70712 h 178269"/>
                <a:gd name="connsiteX45" fmla="*/ 157824 w 201434"/>
                <a:gd name="connsiteY45" fmla="*/ 73693 h 178269"/>
                <a:gd name="connsiteX46" fmla="*/ 160090 w 201434"/>
                <a:gd name="connsiteY46" fmla="*/ 69435 h 178269"/>
                <a:gd name="connsiteX47" fmla="*/ 160805 w 201434"/>
                <a:gd name="connsiteY47" fmla="*/ 64663 h 178269"/>
                <a:gd name="connsiteX48" fmla="*/ 161538 w 201434"/>
                <a:gd name="connsiteY48" fmla="*/ 59910 h 178269"/>
                <a:gd name="connsiteX49" fmla="*/ 164101 w 201434"/>
                <a:gd name="connsiteY49" fmla="*/ 54786 h 178269"/>
                <a:gd name="connsiteX50" fmla="*/ 165081 w 201434"/>
                <a:gd name="connsiteY50" fmla="*/ 49938 h 178269"/>
                <a:gd name="connsiteX51" fmla="*/ 166024 w 201434"/>
                <a:gd name="connsiteY51" fmla="*/ 44480 h 178269"/>
                <a:gd name="connsiteX52" fmla="*/ 168682 w 201434"/>
                <a:gd name="connsiteY52" fmla="*/ 40355 h 178269"/>
                <a:gd name="connsiteX53" fmla="*/ 167768 w 201434"/>
                <a:gd name="connsiteY53" fmla="*/ 35307 h 178269"/>
                <a:gd name="connsiteX54" fmla="*/ 166091 w 201434"/>
                <a:gd name="connsiteY54" fmla="*/ 30307 h 178269"/>
                <a:gd name="connsiteX55" fmla="*/ 163843 w 201434"/>
                <a:gd name="connsiteY55" fmla="*/ 23611 h 178269"/>
                <a:gd name="connsiteX56" fmla="*/ 161948 w 201434"/>
                <a:gd name="connsiteY56" fmla="*/ 17677 h 178269"/>
                <a:gd name="connsiteX57" fmla="*/ 159900 w 201434"/>
                <a:gd name="connsiteY57" fmla="*/ 12724 h 178269"/>
                <a:gd name="connsiteX58" fmla="*/ 157728 w 201434"/>
                <a:gd name="connsiteY58" fmla="*/ 5932 h 178269"/>
                <a:gd name="connsiteX59" fmla="*/ 153290 w 201434"/>
                <a:gd name="connsiteY59" fmla="*/ 7714 h 178269"/>
                <a:gd name="connsiteX60" fmla="*/ 148613 w 201434"/>
                <a:gd name="connsiteY60" fmla="*/ 9199 h 178269"/>
                <a:gd name="connsiteX61" fmla="*/ 143460 w 201434"/>
                <a:gd name="connsiteY61" fmla="*/ 7904 h 178269"/>
                <a:gd name="connsiteX62" fmla="*/ 139421 w 201434"/>
                <a:gd name="connsiteY62" fmla="*/ 10733 h 178269"/>
                <a:gd name="connsiteX63" fmla="*/ 132373 w 201434"/>
                <a:gd name="connsiteY63" fmla="*/ 10990 h 178269"/>
                <a:gd name="connsiteX64" fmla="*/ 127429 w 201434"/>
                <a:gd name="connsiteY64" fmla="*/ 7656 h 178269"/>
                <a:gd name="connsiteX65" fmla="*/ 121981 w 201434"/>
                <a:gd name="connsiteY65" fmla="*/ 4637 h 178269"/>
                <a:gd name="connsiteX66" fmla="*/ 118066 w 201434"/>
                <a:gd name="connsiteY66" fmla="*/ 1332 h 178269"/>
                <a:gd name="connsiteX67" fmla="*/ 113504 w 201434"/>
                <a:gd name="connsiteY67" fmla="*/ 2960 h 178269"/>
                <a:gd name="connsiteX68" fmla="*/ 106293 w 201434"/>
                <a:gd name="connsiteY68" fmla="*/ -30 h 178269"/>
                <a:gd name="connsiteX69" fmla="*/ 97283 w 201434"/>
                <a:gd name="connsiteY69" fmla="*/ 2408 h 178269"/>
                <a:gd name="connsiteX70" fmla="*/ 92720 w 201434"/>
                <a:gd name="connsiteY70" fmla="*/ 4675 h 178269"/>
                <a:gd name="connsiteX71" fmla="*/ 87453 w 201434"/>
                <a:gd name="connsiteY71" fmla="*/ 6275 h 178269"/>
                <a:gd name="connsiteX72" fmla="*/ 81004 w 201434"/>
                <a:gd name="connsiteY72" fmla="*/ 11304 h 178269"/>
                <a:gd name="connsiteX73" fmla="*/ 76575 w 201434"/>
                <a:gd name="connsiteY73" fmla="*/ 13895 h 178269"/>
                <a:gd name="connsiteX74" fmla="*/ 71765 w 201434"/>
                <a:gd name="connsiteY74" fmla="*/ 14943 h 178269"/>
                <a:gd name="connsiteX75" fmla="*/ 67355 w 201434"/>
                <a:gd name="connsiteY75" fmla="*/ 12238 h 178269"/>
                <a:gd name="connsiteX76" fmla="*/ 62297 w 201434"/>
                <a:gd name="connsiteY76" fmla="*/ 10228 h 178269"/>
                <a:gd name="connsiteX77" fmla="*/ 56563 w 201434"/>
                <a:gd name="connsiteY77" fmla="*/ 9780 h 178269"/>
                <a:gd name="connsiteX78" fmla="*/ 52172 w 201434"/>
                <a:gd name="connsiteY78" fmla="*/ 6761 h 178269"/>
                <a:gd name="connsiteX79" fmla="*/ 47162 w 201434"/>
                <a:gd name="connsiteY79" fmla="*/ 7656 h 178269"/>
                <a:gd name="connsiteX80" fmla="*/ 42495 w 201434"/>
                <a:gd name="connsiteY80" fmla="*/ 4361 h 178269"/>
                <a:gd name="connsiteX81" fmla="*/ 34808 w 201434"/>
                <a:gd name="connsiteY81" fmla="*/ 2732 h 178269"/>
                <a:gd name="connsiteX82" fmla="*/ 29426 w 201434"/>
                <a:gd name="connsiteY82" fmla="*/ 1875 h 178269"/>
                <a:gd name="connsiteX83" fmla="*/ 22340 w 201434"/>
                <a:gd name="connsiteY83" fmla="*/ -97 h 178269"/>
                <a:gd name="connsiteX84" fmla="*/ 13196 w 201434"/>
                <a:gd name="connsiteY84" fmla="*/ 1465 h 178269"/>
                <a:gd name="connsiteX85" fmla="*/ 8281 w 201434"/>
                <a:gd name="connsiteY85" fmla="*/ 1417 h 178269"/>
                <a:gd name="connsiteX86" fmla="*/ 3632 w 201434"/>
                <a:gd name="connsiteY86" fmla="*/ 2789 h 178269"/>
                <a:gd name="connsiteX87" fmla="*/ 2880 w 201434"/>
                <a:gd name="connsiteY87" fmla="*/ 7628 h 178269"/>
                <a:gd name="connsiteX88" fmla="*/ 4223 w 201434"/>
                <a:gd name="connsiteY88" fmla="*/ 12724 h 178269"/>
                <a:gd name="connsiteX89" fmla="*/ 4575 w 201434"/>
                <a:gd name="connsiteY89" fmla="*/ 17924 h 178269"/>
                <a:gd name="connsiteX90" fmla="*/ 2595 w 201434"/>
                <a:gd name="connsiteY90" fmla="*/ 23030 h 178269"/>
                <a:gd name="connsiteX91" fmla="*/ -158 w 201434"/>
                <a:gd name="connsiteY91" fmla="*/ 27821 h 178269"/>
                <a:gd name="connsiteX92" fmla="*/ 2090 w 201434"/>
                <a:gd name="connsiteY92" fmla="*/ 32869 h 178269"/>
                <a:gd name="connsiteX93" fmla="*/ 3176 w 201434"/>
                <a:gd name="connsiteY93" fmla="*/ 37822 h 178269"/>
                <a:gd name="connsiteX94" fmla="*/ 4842 w 201434"/>
                <a:gd name="connsiteY94" fmla="*/ 44994 h 178269"/>
                <a:gd name="connsiteX95" fmla="*/ 4881 w 201434"/>
                <a:gd name="connsiteY95" fmla="*/ 56272 h 178269"/>
                <a:gd name="connsiteX96" fmla="*/ 4918 w 201434"/>
                <a:gd name="connsiteY96" fmla="*/ 66178 h 178269"/>
                <a:gd name="connsiteX97" fmla="*/ 4890 w 201434"/>
                <a:gd name="connsiteY97" fmla="*/ 84380 h 178269"/>
                <a:gd name="connsiteX98" fmla="*/ 4871 w 201434"/>
                <a:gd name="connsiteY98" fmla="*/ 121471 h 178269"/>
                <a:gd name="connsiteX99" fmla="*/ 4928 w 201434"/>
                <a:gd name="connsiteY99" fmla="*/ 126281 h 178269"/>
                <a:gd name="connsiteX100" fmla="*/ 4881 w 201434"/>
                <a:gd name="connsiteY100" fmla="*/ 147017 h 178269"/>
                <a:gd name="connsiteX101" fmla="*/ 4900 w 201434"/>
                <a:gd name="connsiteY101" fmla="*/ 169134 h 178269"/>
                <a:gd name="connsiteX102" fmla="*/ 4881 w 201434"/>
                <a:gd name="connsiteY102" fmla="*/ 178068 h 178269"/>
                <a:gd name="connsiteX103" fmla="*/ 56563 w 201434"/>
                <a:gd name="connsiteY103" fmla="*/ 178068 h 178269"/>
                <a:gd name="connsiteX104" fmla="*/ 109322 w 201434"/>
                <a:gd name="connsiteY104" fmla="*/ 178068 h 178269"/>
                <a:gd name="connsiteX105" fmla="*/ 111942 w 201434"/>
                <a:gd name="connsiteY105" fmla="*/ 174077 h 178269"/>
                <a:gd name="connsiteX106" fmla="*/ 138907 w 201434"/>
                <a:gd name="connsiteY106" fmla="*/ 178068 h 178269"/>
                <a:gd name="connsiteX107" fmla="*/ 149594 w 201434"/>
                <a:gd name="connsiteY107" fmla="*/ 178030 h 178269"/>
                <a:gd name="connsiteX108" fmla="*/ 172854 w 201434"/>
                <a:gd name="connsiteY108" fmla="*/ 178068 h 178269"/>
                <a:gd name="connsiteX109" fmla="*/ 192761 w 201434"/>
                <a:gd name="connsiteY109" fmla="*/ 178068 h 178269"/>
                <a:gd name="connsiteX110" fmla="*/ 201038 w 201434"/>
                <a:gd name="connsiteY110" fmla="*/ 178068 h 17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1434" h="178269">
                  <a:moveTo>
                    <a:pt x="136069" y="8847"/>
                  </a:moveTo>
                  <a:lnTo>
                    <a:pt x="141640" y="7380"/>
                  </a:lnTo>
                  <a:lnTo>
                    <a:pt x="136069" y="8847"/>
                  </a:lnTo>
                  <a:close/>
                  <a:moveTo>
                    <a:pt x="201276" y="178173"/>
                  </a:moveTo>
                  <a:lnTo>
                    <a:pt x="197990" y="174496"/>
                  </a:lnTo>
                  <a:lnTo>
                    <a:pt x="193771" y="170924"/>
                  </a:lnTo>
                  <a:lnTo>
                    <a:pt x="189941" y="166295"/>
                  </a:lnTo>
                  <a:lnTo>
                    <a:pt x="183722" y="163762"/>
                  </a:lnTo>
                  <a:lnTo>
                    <a:pt x="180550" y="157561"/>
                  </a:lnTo>
                  <a:lnTo>
                    <a:pt x="179179" y="152979"/>
                  </a:lnTo>
                  <a:lnTo>
                    <a:pt x="178283" y="146550"/>
                  </a:lnTo>
                  <a:lnTo>
                    <a:pt x="182903" y="143359"/>
                  </a:lnTo>
                  <a:lnTo>
                    <a:pt x="179273" y="140054"/>
                  </a:lnTo>
                  <a:lnTo>
                    <a:pt x="175568" y="135796"/>
                  </a:lnTo>
                  <a:lnTo>
                    <a:pt x="172940" y="131805"/>
                  </a:lnTo>
                  <a:lnTo>
                    <a:pt x="170644" y="127614"/>
                  </a:lnTo>
                  <a:lnTo>
                    <a:pt x="168796" y="123099"/>
                  </a:lnTo>
                  <a:lnTo>
                    <a:pt x="166167" y="118470"/>
                  </a:lnTo>
                  <a:lnTo>
                    <a:pt x="164272" y="113460"/>
                  </a:lnTo>
                  <a:lnTo>
                    <a:pt x="161338" y="108793"/>
                  </a:lnTo>
                  <a:lnTo>
                    <a:pt x="158471" y="103668"/>
                  </a:lnTo>
                  <a:lnTo>
                    <a:pt x="156452" y="99315"/>
                  </a:lnTo>
                  <a:lnTo>
                    <a:pt x="154270" y="95039"/>
                  </a:lnTo>
                  <a:lnTo>
                    <a:pt x="152813" y="90314"/>
                  </a:lnTo>
                  <a:lnTo>
                    <a:pt x="151347" y="85495"/>
                  </a:lnTo>
                  <a:lnTo>
                    <a:pt x="148565" y="80589"/>
                  </a:lnTo>
                  <a:lnTo>
                    <a:pt x="146451" y="76246"/>
                  </a:lnTo>
                  <a:lnTo>
                    <a:pt x="145108" y="71655"/>
                  </a:lnTo>
                  <a:lnTo>
                    <a:pt x="141936" y="66178"/>
                  </a:lnTo>
                  <a:lnTo>
                    <a:pt x="139031" y="62377"/>
                  </a:lnTo>
                  <a:lnTo>
                    <a:pt x="135278" y="57939"/>
                  </a:lnTo>
                  <a:lnTo>
                    <a:pt x="133344" y="53491"/>
                  </a:lnTo>
                  <a:lnTo>
                    <a:pt x="131096" y="49128"/>
                  </a:lnTo>
                  <a:lnTo>
                    <a:pt x="130534" y="43508"/>
                  </a:lnTo>
                  <a:lnTo>
                    <a:pt x="127229" y="40013"/>
                  </a:lnTo>
                  <a:lnTo>
                    <a:pt x="128200" y="34526"/>
                  </a:lnTo>
                  <a:lnTo>
                    <a:pt x="132087" y="38031"/>
                  </a:lnTo>
                  <a:lnTo>
                    <a:pt x="134144" y="42956"/>
                  </a:lnTo>
                  <a:lnTo>
                    <a:pt x="137278" y="46804"/>
                  </a:lnTo>
                  <a:lnTo>
                    <a:pt x="139945" y="50890"/>
                  </a:lnTo>
                  <a:lnTo>
                    <a:pt x="140545" y="55700"/>
                  </a:lnTo>
                  <a:lnTo>
                    <a:pt x="143012" y="59787"/>
                  </a:lnTo>
                  <a:lnTo>
                    <a:pt x="146565" y="63016"/>
                  </a:lnTo>
                  <a:lnTo>
                    <a:pt x="149527" y="67559"/>
                  </a:lnTo>
                  <a:lnTo>
                    <a:pt x="153518" y="70712"/>
                  </a:lnTo>
                  <a:lnTo>
                    <a:pt x="157824" y="73693"/>
                  </a:lnTo>
                  <a:lnTo>
                    <a:pt x="160090" y="69435"/>
                  </a:lnTo>
                  <a:lnTo>
                    <a:pt x="160805" y="64663"/>
                  </a:lnTo>
                  <a:lnTo>
                    <a:pt x="161538" y="59910"/>
                  </a:lnTo>
                  <a:lnTo>
                    <a:pt x="164101" y="54786"/>
                  </a:lnTo>
                  <a:lnTo>
                    <a:pt x="165081" y="49938"/>
                  </a:lnTo>
                  <a:lnTo>
                    <a:pt x="166024" y="44480"/>
                  </a:lnTo>
                  <a:lnTo>
                    <a:pt x="168682" y="40355"/>
                  </a:lnTo>
                  <a:lnTo>
                    <a:pt x="167768" y="35307"/>
                  </a:lnTo>
                  <a:lnTo>
                    <a:pt x="166091" y="30307"/>
                  </a:lnTo>
                  <a:lnTo>
                    <a:pt x="163843" y="23611"/>
                  </a:lnTo>
                  <a:lnTo>
                    <a:pt x="161948" y="17677"/>
                  </a:lnTo>
                  <a:lnTo>
                    <a:pt x="159900" y="12724"/>
                  </a:lnTo>
                  <a:lnTo>
                    <a:pt x="157728" y="5932"/>
                  </a:lnTo>
                  <a:lnTo>
                    <a:pt x="153290" y="7714"/>
                  </a:lnTo>
                  <a:lnTo>
                    <a:pt x="148613" y="9199"/>
                  </a:lnTo>
                  <a:lnTo>
                    <a:pt x="143460" y="7904"/>
                  </a:lnTo>
                  <a:lnTo>
                    <a:pt x="139421" y="10733"/>
                  </a:lnTo>
                  <a:lnTo>
                    <a:pt x="132373" y="10990"/>
                  </a:lnTo>
                  <a:lnTo>
                    <a:pt x="127429" y="7656"/>
                  </a:lnTo>
                  <a:lnTo>
                    <a:pt x="121981" y="4637"/>
                  </a:lnTo>
                  <a:lnTo>
                    <a:pt x="118066" y="1332"/>
                  </a:lnTo>
                  <a:lnTo>
                    <a:pt x="113504" y="2960"/>
                  </a:lnTo>
                  <a:lnTo>
                    <a:pt x="106293" y="-30"/>
                  </a:lnTo>
                  <a:lnTo>
                    <a:pt x="97283" y="2408"/>
                  </a:lnTo>
                  <a:lnTo>
                    <a:pt x="92720" y="4675"/>
                  </a:lnTo>
                  <a:lnTo>
                    <a:pt x="87453" y="6275"/>
                  </a:lnTo>
                  <a:lnTo>
                    <a:pt x="81004" y="11304"/>
                  </a:lnTo>
                  <a:lnTo>
                    <a:pt x="76575" y="13895"/>
                  </a:lnTo>
                  <a:lnTo>
                    <a:pt x="71765" y="14943"/>
                  </a:lnTo>
                  <a:lnTo>
                    <a:pt x="67355" y="12238"/>
                  </a:lnTo>
                  <a:lnTo>
                    <a:pt x="62297" y="10228"/>
                  </a:lnTo>
                  <a:lnTo>
                    <a:pt x="56563" y="9780"/>
                  </a:lnTo>
                  <a:lnTo>
                    <a:pt x="52172" y="6761"/>
                  </a:lnTo>
                  <a:lnTo>
                    <a:pt x="47162" y="7656"/>
                  </a:lnTo>
                  <a:lnTo>
                    <a:pt x="42495" y="4361"/>
                  </a:lnTo>
                  <a:lnTo>
                    <a:pt x="34808" y="2732"/>
                  </a:lnTo>
                  <a:lnTo>
                    <a:pt x="29426" y="1875"/>
                  </a:lnTo>
                  <a:lnTo>
                    <a:pt x="22340" y="-97"/>
                  </a:lnTo>
                  <a:lnTo>
                    <a:pt x="13196" y="1465"/>
                  </a:lnTo>
                  <a:lnTo>
                    <a:pt x="8281" y="1417"/>
                  </a:lnTo>
                  <a:lnTo>
                    <a:pt x="3632" y="2789"/>
                  </a:lnTo>
                  <a:lnTo>
                    <a:pt x="2880" y="7628"/>
                  </a:lnTo>
                  <a:lnTo>
                    <a:pt x="4223" y="12724"/>
                  </a:lnTo>
                  <a:lnTo>
                    <a:pt x="4575" y="17924"/>
                  </a:lnTo>
                  <a:lnTo>
                    <a:pt x="2595" y="23030"/>
                  </a:lnTo>
                  <a:lnTo>
                    <a:pt x="-158" y="27821"/>
                  </a:lnTo>
                  <a:lnTo>
                    <a:pt x="2090" y="32869"/>
                  </a:lnTo>
                  <a:lnTo>
                    <a:pt x="3176" y="37822"/>
                  </a:lnTo>
                  <a:lnTo>
                    <a:pt x="4842" y="44994"/>
                  </a:lnTo>
                  <a:lnTo>
                    <a:pt x="4881" y="56272"/>
                  </a:lnTo>
                  <a:lnTo>
                    <a:pt x="4918" y="66178"/>
                  </a:lnTo>
                  <a:lnTo>
                    <a:pt x="4890" y="84380"/>
                  </a:lnTo>
                  <a:lnTo>
                    <a:pt x="4871" y="121471"/>
                  </a:lnTo>
                  <a:lnTo>
                    <a:pt x="4928" y="126281"/>
                  </a:lnTo>
                  <a:lnTo>
                    <a:pt x="4881" y="147017"/>
                  </a:lnTo>
                  <a:lnTo>
                    <a:pt x="4900" y="169134"/>
                  </a:lnTo>
                  <a:lnTo>
                    <a:pt x="4881" y="178068"/>
                  </a:lnTo>
                  <a:lnTo>
                    <a:pt x="56563" y="178068"/>
                  </a:lnTo>
                  <a:lnTo>
                    <a:pt x="109322" y="178068"/>
                  </a:lnTo>
                  <a:lnTo>
                    <a:pt x="111942" y="174077"/>
                  </a:lnTo>
                  <a:lnTo>
                    <a:pt x="138907" y="178068"/>
                  </a:lnTo>
                  <a:lnTo>
                    <a:pt x="149594" y="178030"/>
                  </a:lnTo>
                  <a:lnTo>
                    <a:pt x="172854" y="178068"/>
                  </a:lnTo>
                  <a:lnTo>
                    <a:pt x="192761" y="178068"/>
                  </a:lnTo>
                  <a:lnTo>
                    <a:pt x="201038" y="178068"/>
                  </a:lnTo>
                  <a:close/>
                </a:path>
              </a:pathLst>
            </a:custGeom>
            <a:solidFill>
              <a:srgbClr val="768EEB"/>
            </a:solidFill>
            <a:ln w="0" cap="flat">
              <a:solidFill>
                <a:srgbClr val="768EEB"/>
              </a:solidFill>
              <a:prstDash val="solid"/>
              <a:miter/>
            </a:ln>
          </p:spPr>
          <p:txBody>
            <a:bodyPr rtlCol="0" anchor="ctr"/>
            <a:lstStyle/>
            <a:p>
              <a:endParaRPr lang="de-DE"/>
            </a:p>
          </p:txBody>
        </p:sp>
        <p:sp>
          <p:nvSpPr>
            <p:cNvPr id="199" name="Freihandform: Form 198">
              <a:extLst>
                <a:ext uri="{FF2B5EF4-FFF2-40B4-BE49-F238E27FC236}">
                  <a16:creationId xmlns:a16="http://schemas.microsoft.com/office/drawing/2014/main" id="{24BE1CF6-632B-BA0C-BC09-F7994B52302B}"/>
                </a:ext>
              </a:extLst>
            </p:cNvPr>
            <p:cNvSpPr/>
            <p:nvPr/>
          </p:nvSpPr>
          <p:spPr>
            <a:xfrm>
              <a:off x="7535393" y="3571567"/>
              <a:ext cx="89045" cy="130613"/>
            </a:xfrm>
            <a:custGeom>
              <a:avLst/>
              <a:gdLst>
                <a:gd name="connsiteX0" fmla="*/ 8281 w 73637"/>
                <a:gd name="connsiteY0" fmla="*/ 41765 h 108013"/>
                <a:gd name="connsiteX1" fmla="*/ 4747 w 73637"/>
                <a:gd name="connsiteY1" fmla="*/ 38003 h 108013"/>
                <a:gd name="connsiteX2" fmla="*/ 8281 w 73637"/>
                <a:gd name="connsiteY2" fmla="*/ 41765 h 108013"/>
                <a:gd name="connsiteX3" fmla="*/ 10615 w 73637"/>
                <a:gd name="connsiteY3" fmla="*/ 107916 h 108013"/>
                <a:gd name="connsiteX4" fmla="*/ 16520 w 73637"/>
                <a:gd name="connsiteY4" fmla="*/ 105926 h 108013"/>
                <a:gd name="connsiteX5" fmla="*/ 21473 w 73637"/>
                <a:gd name="connsiteY5" fmla="*/ 105783 h 108013"/>
                <a:gd name="connsiteX6" fmla="*/ 26369 w 73637"/>
                <a:gd name="connsiteY6" fmla="*/ 104545 h 108013"/>
                <a:gd name="connsiteX7" fmla="*/ 31150 w 73637"/>
                <a:gd name="connsiteY7" fmla="*/ 102735 h 108013"/>
                <a:gd name="connsiteX8" fmla="*/ 35599 w 73637"/>
                <a:gd name="connsiteY8" fmla="*/ 100401 h 108013"/>
                <a:gd name="connsiteX9" fmla="*/ 34180 w 73637"/>
                <a:gd name="connsiteY9" fmla="*/ 95734 h 108013"/>
                <a:gd name="connsiteX10" fmla="*/ 37866 w 73637"/>
                <a:gd name="connsiteY10" fmla="*/ 98973 h 108013"/>
                <a:gd name="connsiteX11" fmla="*/ 42990 w 73637"/>
                <a:gd name="connsiteY11" fmla="*/ 96324 h 108013"/>
                <a:gd name="connsiteX12" fmla="*/ 47105 w 73637"/>
                <a:gd name="connsiteY12" fmla="*/ 93734 h 108013"/>
                <a:gd name="connsiteX13" fmla="*/ 51172 w 73637"/>
                <a:gd name="connsiteY13" fmla="*/ 89495 h 108013"/>
                <a:gd name="connsiteX14" fmla="*/ 56020 w 73637"/>
                <a:gd name="connsiteY14" fmla="*/ 88933 h 108013"/>
                <a:gd name="connsiteX15" fmla="*/ 61364 w 73637"/>
                <a:gd name="connsiteY15" fmla="*/ 86533 h 108013"/>
                <a:gd name="connsiteX16" fmla="*/ 65993 w 73637"/>
                <a:gd name="connsiteY16" fmla="*/ 88057 h 108013"/>
                <a:gd name="connsiteX17" fmla="*/ 66107 w 73637"/>
                <a:gd name="connsiteY17" fmla="*/ 82999 h 108013"/>
                <a:gd name="connsiteX18" fmla="*/ 70289 w 73637"/>
                <a:gd name="connsiteY18" fmla="*/ 78817 h 108013"/>
                <a:gd name="connsiteX19" fmla="*/ 71498 w 73637"/>
                <a:gd name="connsiteY19" fmla="*/ 73341 h 108013"/>
                <a:gd name="connsiteX20" fmla="*/ 73480 w 73637"/>
                <a:gd name="connsiteY20" fmla="*/ 68092 h 108013"/>
                <a:gd name="connsiteX21" fmla="*/ 73108 w 73637"/>
                <a:gd name="connsiteY21" fmla="*/ 62720 h 108013"/>
                <a:gd name="connsiteX22" fmla="*/ 71251 w 73637"/>
                <a:gd name="connsiteY22" fmla="*/ 57881 h 108013"/>
                <a:gd name="connsiteX23" fmla="*/ 71613 w 73637"/>
                <a:gd name="connsiteY23" fmla="*/ 53110 h 108013"/>
                <a:gd name="connsiteX24" fmla="*/ 70298 w 73637"/>
                <a:gd name="connsiteY24" fmla="*/ 48499 h 108013"/>
                <a:gd name="connsiteX25" fmla="*/ 69527 w 73637"/>
                <a:gd name="connsiteY25" fmla="*/ 43680 h 108013"/>
                <a:gd name="connsiteX26" fmla="*/ 68222 w 73637"/>
                <a:gd name="connsiteY26" fmla="*/ 38346 h 108013"/>
                <a:gd name="connsiteX27" fmla="*/ 63507 w 73637"/>
                <a:gd name="connsiteY27" fmla="*/ 37212 h 108013"/>
                <a:gd name="connsiteX28" fmla="*/ 62136 w 73637"/>
                <a:gd name="connsiteY28" fmla="*/ 32602 h 108013"/>
                <a:gd name="connsiteX29" fmla="*/ 59307 w 73637"/>
                <a:gd name="connsiteY29" fmla="*/ 28440 h 108013"/>
                <a:gd name="connsiteX30" fmla="*/ 54249 w 73637"/>
                <a:gd name="connsiteY30" fmla="*/ 28640 h 108013"/>
                <a:gd name="connsiteX31" fmla="*/ 53296 w 73637"/>
                <a:gd name="connsiteY31" fmla="*/ 33469 h 108013"/>
                <a:gd name="connsiteX32" fmla="*/ 48543 w 73637"/>
                <a:gd name="connsiteY32" fmla="*/ 34412 h 108013"/>
                <a:gd name="connsiteX33" fmla="*/ 43990 w 73637"/>
                <a:gd name="connsiteY33" fmla="*/ 32402 h 108013"/>
                <a:gd name="connsiteX34" fmla="*/ 40599 w 73637"/>
                <a:gd name="connsiteY34" fmla="*/ 28040 h 108013"/>
                <a:gd name="connsiteX35" fmla="*/ 40647 w 73637"/>
                <a:gd name="connsiteY35" fmla="*/ 22782 h 108013"/>
                <a:gd name="connsiteX36" fmla="*/ 45800 w 73637"/>
                <a:gd name="connsiteY36" fmla="*/ 20848 h 108013"/>
                <a:gd name="connsiteX37" fmla="*/ 48200 w 73637"/>
                <a:gd name="connsiteY37" fmla="*/ 15819 h 108013"/>
                <a:gd name="connsiteX38" fmla="*/ 50801 w 73637"/>
                <a:gd name="connsiteY38" fmla="*/ 11352 h 108013"/>
                <a:gd name="connsiteX39" fmla="*/ 54649 w 73637"/>
                <a:gd name="connsiteY39" fmla="*/ 5465 h 108013"/>
                <a:gd name="connsiteX40" fmla="*/ 54382 w 73637"/>
                <a:gd name="connsiteY40" fmla="*/ -97 h 108013"/>
                <a:gd name="connsiteX41" fmla="*/ 49829 w 73637"/>
                <a:gd name="connsiteY41" fmla="*/ 1560 h 108013"/>
                <a:gd name="connsiteX42" fmla="*/ 49276 w 73637"/>
                <a:gd name="connsiteY42" fmla="*/ 7037 h 108013"/>
                <a:gd name="connsiteX43" fmla="*/ 46848 w 73637"/>
                <a:gd name="connsiteY43" fmla="*/ 1770 h 108013"/>
                <a:gd name="connsiteX44" fmla="*/ 45838 w 73637"/>
                <a:gd name="connsiteY44" fmla="*/ 6561 h 108013"/>
                <a:gd name="connsiteX45" fmla="*/ 41695 w 73637"/>
                <a:gd name="connsiteY45" fmla="*/ 3618 h 108013"/>
                <a:gd name="connsiteX46" fmla="*/ 36027 w 73637"/>
                <a:gd name="connsiteY46" fmla="*/ 5180 h 108013"/>
                <a:gd name="connsiteX47" fmla="*/ 34132 w 73637"/>
                <a:gd name="connsiteY47" fmla="*/ 9676 h 108013"/>
                <a:gd name="connsiteX48" fmla="*/ 35513 w 73637"/>
                <a:gd name="connsiteY48" fmla="*/ 14257 h 108013"/>
                <a:gd name="connsiteX49" fmla="*/ 30903 w 73637"/>
                <a:gd name="connsiteY49" fmla="*/ 16115 h 108013"/>
                <a:gd name="connsiteX50" fmla="*/ 29484 w 73637"/>
                <a:gd name="connsiteY50" fmla="*/ 20696 h 108013"/>
                <a:gd name="connsiteX51" fmla="*/ 34522 w 73637"/>
                <a:gd name="connsiteY51" fmla="*/ 20848 h 108013"/>
                <a:gd name="connsiteX52" fmla="*/ 33027 w 73637"/>
                <a:gd name="connsiteY52" fmla="*/ 25792 h 108013"/>
                <a:gd name="connsiteX53" fmla="*/ 31084 w 73637"/>
                <a:gd name="connsiteY53" fmla="*/ 30440 h 108013"/>
                <a:gd name="connsiteX54" fmla="*/ 25902 w 73637"/>
                <a:gd name="connsiteY54" fmla="*/ 30516 h 108013"/>
                <a:gd name="connsiteX55" fmla="*/ 21950 w 73637"/>
                <a:gd name="connsiteY55" fmla="*/ 33231 h 108013"/>
                <a:gd name="connsiteX56" fmla="*/ 18473 w 73637"/>
                <a:gd name="connsiteY56" fmla="*/ 29240 h 108013"/>
                <a:gd name="connsiteX57" fmla="*/ 13558 w 73637"/>
                <a:gd name="connsiteY57" fmla="*/ 29068 h 108013"/>
                <a:gd name="connsiteX58" fmla="*/ 9719 w 73637"/>
                <a:gd name="connsiteY58" fmla="*/ 32078 h 108013"/>
                <a:gd name="connsiteX59" fmla="*/ 5481 w 73637"/>
                <a:gd name="connsiteY59" fmla="*/ 35203 h 108013"/>
                <a:gd name="connsiteX60" fmla="*/ 9605 w 73637"/>
                <a:gd name="connsiteY60" fmla="*/ 37908 h 108013"/>
                <a:gd name="connsiteX61" fmla="*/ 13777 w 73637"/>
                <a:gd name="connsiteY61" fmla="*/ 41356 h 108013"/>
                <a:gd name="connsiteX62" fmla="*/ 10253 w 73637"/>
                <a:gd name="connsiteY62" fmla="*/ 44737 h 108013"/>
                <a:gd name="connsiteX63" fmla="*/ 12662 w 73637"/>
                <a:gd name="connsiteY63" fmla="*/ 49309 h 108013"/>
                <a:gd name="connsiteX64" fmla="*/ 7795 w 73637"/>
                <a:gd name="connsiteY64" fmla="*/ 49166 h 108013"/>
                <a:gd name="connsiteX65" fmla="*/ 6195 w 73637"/>
                <a:gd name="connsiteY65" fmla="*/ 53957 h 108013"/>
                <a:gd name="connsiteX66" fmla="*/ 11091 w 73637"/>
                <a:gd name="connsiteY66" fmla="*/ 54786 h 108013"/>
                <a:gd name="connsiteX67" fmla="*/ 14301 w 73637"/>
                <a:gd name="connsiteY67" fmla="*/ 58310 h 108013"/>
                <a:gd name="connsiteX68" fmla="*/ 19035 w 73637"/>
                <a:gd name="connsiteY68" fmla="*/ 59463 h 108013"/>
                <a:gd name="connsiteX69" fmla="*/ 23845 w 73637"/>
                <a:gd name="connsiteY69" fmla="*/ 58596 h 108013"/>
                <a:gd name="connsiteX70" fmla="*/ 19845 w 73637"/>
                <a:gd name="connsiteY70" fmla="*/ 61787 h 108013"/>
                <a:gd name="connsiteX71" fmla="*/ 17130 w 73637"/>
                <a:gd name="connsiteY71" fmla="*/ 66492 h 108013"/>
                <a:gd name="connsiteX72" fmla="*/ 16110 w 73637"/>
                <a:gd name="connsiteY72" fmla="*/ 71350 h 108013"/>
                <a:gd name="connsiteX73" fmla="*/ 11862 w 73637"/>
                <a:gd name="connsiteY73" fmla="*/ 75912 h 108013"/>
                <a:gd name="connsiteX74" fmla="*/ 17530 w 73637"/>
                <a:gd name="connsiteY74" fmla="*/ 76893 h 108013"/>
                <a:gd name="connsiteX75" fmla="*/ 22350 w 73637"/>
                <a:gd name="connsiteY75" fmla="*/ 75627 h 108013"/>
                <a:gd name="connsiteX76" fmla="*/ 27369 w 73637"/>
                <a:gd name="connsiteY76" fmla="*/ 74474 h 108013"/>
                <a:gd name="connsiteX77" fmla="*/ 20388 w 73637"/>
                <a:gd name="connsiteY77" fmla="*/ 77141 h 108013"/>
                <a:gd name="connsiteX78" fmla="*/ 15396 w 73637"/>
                <a:gd name="connsiteY78" fmla="*/ 77894 h 108013"/>
                <a:gd name="connsiteX79" fmla="*/ 11463 w 73637"/>
                <a:gd name="connsiteY79" fmla="*/ 81104 h 108013"/>
                <a:gd name="connsiteX80" fmla="*/ 9729 w 73637"/>
                <a:gd name="connsiteY80" fmla="*/ 85809 h 108013"/>
                <a:gd name="connsiteX81" fmla="*/ 4643 w 73637"/>
                <a:gd name="connsiteY81" fmla="*/ 86971 h 108013"/>
                <a:gd name="connsiteX82" fmla="*/ -158 w 73637"/>
                <a:gd name="connsiteY82" fmla="*/ 88362 h 108013"/>
                <a:gd name="connsiteX83" fmla="*/ 4452 w 73637"/>
                <a:gd name="connsiteY83" fmla="*/ 90314 h 108013"/>
                <a:gd name="connsiteX84" fmla="*/ 9872 w 73637"/>
                <a:gd name="connsiteY84" fmla="*/ 88923 h 108013"/>
                <a:gd name="connsiteX85" fmla="*/ 5871 w 73637"/>
                <a:gd name="connsiteY85" fmla="*/ 92362 h 108013"/>
                <a:gd name="connsiteX86" fmla="*/ 2737 w 73637"/>
                <a:gd name="connsiteY86" fmla="*/ 96029 h 108013"/>
                <a:gd name="connsiteX87" fmla="*/ 5376 w 73637"/>
                <a:gd name="connsiteY87" fmla="*/ 100163 h 108013"/>
                <a:gd name="connsiteX88" fmla="*/ 10253 w 73637"/>
                <a:gd name="connsiteY88" fmla="*/ 98020 h 108013"/>
                <a:gd name="connsiteX89" fmla="*/ 6738 w 73637"/>
                <a:gd name="connsiteY89" fmla="*/ 102096 h 108013"/>
                <a:gd name="connsiteX90" fmla="*/ 12100 w 73637"/>
                <a:gd name="connsiteY90" fmla="*/ 102125 h 108013"/>
                <a:gd name="connsiteX91" fmla="*/ 16940 w 73637"/>
                <a:gd name="connsiteY91" fmla="*/ 100620 h 108013"/>
                <a:gd name="connsiteX92" fmla="*/ 11234 w 73637"/>
                <a:gd name="connsiteY92" fmla="*/ 104440 h 10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3637" h="108013">
                  <a:moveTo>
                    <a:pt x="8281" y="41765"/>
                  </a:moveTo>
                  <a:lnTo>
                    <a:pt x="4747" y="38003"/>
                  </a:lnTo>
                  <a:lnTo>
                    <a:pt x="8281" y="41765"/>
                  </a:lnTo>
                  <a:close/>
                  <a:moveTo>
                    <a:pt x="10615" y="107916"/>
                  </a:moveTo>
                  <a:lnTo>
                    <a:pt x="16520" y="105926"/>
                  </a:lnTo>
                  <a:lnTo>
                    <a:pt x="21473" y="105783"/>
                  </a:lnTo>
                  <a:lnTo>
                    <a:pt x="26369" y="104545"/>
                  </a:lnTo>
                  <a:lnTo>
                    <a:pt x="31150" y="102735"/>
                  </a:lnTo>
                  <a:lnTo>
                    <a:pt x="35599" y="100401"/>
                  </a:lnTo>
                  <a:lnTo>
                    <a:pt x="34180" y="95734"/>
                  </a:lnTo>
                  <a:lnTo>
                    <a:pt x="37866" y="98973"/>
                  </a:lnTo>
                  <a:lnTo>
                    <a:pt x="42990" y="96324"/>
                  </a:lnTo>
                  <a:lnTo>
                    <a:pt x="47105" y="93734"/>
                  </a:lnTo>
                  <a:lnTo>
                    <a:pt x="51172" y="89495"/>
                  </a:lnTo>
                  <a:lnTo>
                    <a:pt x="56020" y="88933"/>
                  </a:lnTo>
                  <a:lnTo>
                    <a:pt x="61364" y="86533"/>
                  </a:lnTo>
                  <a:lnTo>
                    <a:pt x="65993" y="88057"/>
                  </a:lnTo>
                  <a:lnTo>
                    <a:pt x="66107" y="82999"/>
                  </a:lnTo>
                  <a:lnTo>
                    <a:pt x="70289" y="78817"/>
                  </a:lnTo>
                  <a:lnTo>
                    <a:pt x="71498" y="73341"/>
                  </a:lnTo>
                  <a:lnTo>
                    <a:pt x="73480" y="68092"/>
                  </a:lnTo>
                  <a:lnTo>
                    <a:pt x="73108" y="62720"/>
                  </a:lnTo>
                  <a:lnTo>
                    <a:pt x="71251" y="57881"/>
                  </a:lnTo>
                  <a:lnTo>
                    <a:pt x="71613" y="53110"/>
                  </a:lnTo>
                  <a:lnTo>
                    <a:pt x="70298" y="48499"/>
                  </a:lnTo>
                  <a:lnTo>
                    <a:pt x="69527" y="43680"/>
                  </a:lnTo>
                  <a:lnTo>
                    <a:pt x="68222" y="38346"/>
                  </a:lnTo>
                  <a:lnTo>
                    <a:pt x="63507" y="37212"/>
                  </a:lnTo>
                  <a:lnTo>
                    <a:pt x="62136" y="32602"/>
                  </a:lnTo>
                  <a:lnTo>
                    <a:pt x="59307" y="28440"/>
                  </a:lnTo>
                  <a:lnTo>
                    <a:pt x="54249" y="28640"/>
                  </a:lnTo>
                  <a:lnTo>
                    <a:pt x="53296" y="33469"/>
                  </a:lnTo>
                  <a:lnTo>
                    <a:pt x="48543" y="34412"/>
                  </a:lnTo>
                  <a:lnTo>
                    <a:pt x="43990" y="32402"/>
                  </a:lnTo>
                  <a:lnTo>
                    <a:pt x="40599" y="28040"/>
                  </a:lnTo>
                  <a:lnTo>
                    <a:pt x="40647" y="22782"/>
                  </a:lnTo>
                  <a:lnTo>
                    <a:pt x="45800" y="20848"/>
                  </a:lnTo>
                  <a:lnTo>
                    <a:pt x="48200" y="15819"/>
                  </a:lnTo>
                  <a:lnTo>
                    <a:pt x="50801" y="11352"/>
                  </a:lnTo>
                  <a:lnTo>
                    <a:pt x="54649" y="5465"/>
                  </a:lnTo>
                  <a:lnTo>
                    <a:pt x="54382" y="-97"/>
                  </a:lnTo>
                  <a:lnTo>
                    <a:pt x="49829" y="1560"/>
                  </a:lnTo>
                  <a:lnTo>
                    <a:pt x="49276" y="7037"/>
                  </a:lnTo>
                  <a:lnTo>
                    <a:pt x="46848" y="1770"/>
                  </a:lnTo>
                  <a:lnTo>
                    <a:pt x="45838" y="6561"/>
                  </a:lnTo>
                  <a:lnTo>
                    <a:pt x="41695" y="3618"/>
                  </a:lnTo>
                  <a:lnTo>
                    <a:pt x="36027" y="5180"/>
                  </a:lnTo>
                  <a:lnTo>
                    <a:pt x="34132" y="9676"/>
                  </a:lnTo>
                  <a:lnTo>
                    <a:pt x="35513" y="14257"/>
                  </a:lnTo>
                  <a:lnTo>
                    <a:pt x="30903" y="16115"/>
                  </a:lnTo>
                  <a:lnTo>
                    <a:pt x="29484" y="20696"/>
                  </a:lnTo>
                  <a:lnTo>
                    <a:pt x="34522" y="20848"/>
                  </a:lnTo>
                  <a:lnTo>
                    <a:pt x="33027" y="25792"/>
                  </a:lnTo>
                  <a:lnTo>
                    <a:pt x="31084" y="30440"/>
                  </a:lnTo>
                  <a:lnTo>
                    <a:pt x="25902" y="30516"/>
                  </a:lnTo>
                  <a:lnTo>
                    <a:pt x="21950" y="33231"/>
                  </a:lnTo>
                  <a:lnTo>
                    <a:pt x="18473" y="29240"/>
                  </a:lnTo>
                  <a:lnTo>
                    <a:pt x="13558" y="29068"/>
                  </a:lnTo>
                  <a:lnTo>
                    <a:pt x="9719" y="32078"/>
                  </a:lnTo>
                  <a:lnTo>
                    <a:pt x="5481" y="35203"/>
                  </a:lnTo>
                  <a:lnTo>
                    <a:pt x="9605" y="37908"/>
                  </a:lnTo>
                  <a:lnTo>
                    <a:pt x="13777" y="41356"/>
                  </a:lnTo>
                  <a:lnTo>
                    <a:pt x="10253" y="44737"/>
                  </a:lnTo>
                  <a:lnTo>
                    <a:pt x="12662" y="49309"/>
                  </a:lnTo>
                  <a:lnTo>
                    <a:pt x="7795" y="49166"/>
                  </a:lnTo>
                  <a:lnTo>
                    <a:pt x="6195" y="53957"/>
                  </a:lnTo>
                  <a:lnTo>
                    <a:pt x="11091" y="54786"/>
                  </a:lnTo>
                  <a:lnTo>
                    <a:pt x="14301" y="58310"/>
                  </a:lnTo>
                  <a:lnTo>
                    <a:pt x="19035" y="59463"/>
                  </a:lnTo>
                  <a:lnTo>
                    <a:pt x="23845" y="58596"/>
                  </a:lnTo>
                  <a:lnTo>
                    <a:pt x="19845" y="61787"/>
                  </a:lnTo>
                  <a:lnTo>
                    <a:pt x="17130" y="66492"/>
                  </a:lnTo>
                  <a:lnTo>
                    <a:pt x="16110" y="71350"/>
                  </a:lnTo>
                  <a:lnTo>
                    <a:pt x="11862" y="75912"/>
                  </a:lnTo>
                  <a:lnTo>
                    <a:pt x="17530" y="76893"/>
                  </a:lnTo>
                  <a:lnTo>
                    <a:pt x="22350" y="75627"/>
                  </a:lnTo>
                  <a:lnTo>
                    <a:pt x="27369" y="74474"/>
                  </a:lnTo>
                  <a:lnTo>
                    <a:pt x="20388" y="77141"/>
                  </a:lnTo>
                  <a:lnTo>
                    <a:pt x="15396" y="77894"/>
                  </a:lnTo>
                  <a:lnTo>
                    <a:pt x="11463" y="81104"/>
                  </a:lnTo>
                  <a:lnTo>
                    <a:pt x="9729" y="85809"/>
                  </a:lnTo>
                  <a:lnTo>
                    <a:pt x="4643" y="86971"/>
                  </a:lnTo>
                  <a:lnTo>
                    <a:pt x="-158" y="88362"/>
                  </a:lnTo>
                  <a:lnTo>
                    <a:pt x="4452" y="90314"/>
                  </a:lnTo>
                  <a:lnTo>
                    <a:pt x="9872" y="88923"/>
                  </a:lnTo>
                  <a:lnTo>
                    <a:pt x="5871" y="92362"/>
                  </a:lnTo>
                  <a:lnTo>
                    <a:pt x="2737" y="96029"/>
                  </a:lnTo>
                  <a:lnTo>
                    <a:pt x="5376" y="100163"/>
                  </a:lnTo>
                  <a:lnTo>
                    <a:pt x="10253" y="98020"/>
                  </a:lnTo>
                  <a:lnTo>
                    <a:pt x="6738" y="102096"/>
                  </a:lnTo>
                  <a:lnTo>
                    <a:pt x="12100" y="102125"/>
                  </a:lnTo>
                  <a:lnTo>
                    <a:pt x="16940" y="100620"/>
                  </a:lnTo>
                  <a:lnTo>
                    <a:pt x="11234" y="104440"/>
                  </a:lnTo>
                  <a:close/>
                </a:path>
              </a:pathLst>
            </a:custGeom>
            <a:solidFill>
              <a:schemeClr val="bg1"/>
            </a:solidFill>
            <a:ln w="0" cap="flat">
              <a:solidFill>
                <a:schemeClr val="bg1"/>
              </a:solidFill>
              <a:prstDash val="solid"/>
              <a:miter/>
            </a:ln>
          </p:spPr>
          <p:txBody>
            <a:bodyPr rtlCol="0" anchor="ctr"/>
            <a:lstStyle/>
            <a:p>
              <a:endParaRPr lang="de-DE"/>
            </a:p>
          </p:txBody>
        </p:sp>
        <p:sp>
          <p:nvSpPr>
            <p:cNvPr id="200" name="Freihandform: Form 199">
              <a:extLst>
                <a:ext uri="{FF2B5EF4-FFF2-40B4-BE49-F238E27FC236}">
                  <a16:creationId xmlns:a16="http://schemas.microsoft.com/office/drawing/2014/main" id="{38ECDF26-81EB-7D86-3328-A583A666C5E1}"/>
                </a:ext>
              </a:extLst>
            </p:cNvPr>
            <p:cNvSpPr/>
            <p:nvPr/>
          </p:nvSpPr>
          <p:spPr>
            <a:xfrm>
              <a:off x="7913125" y="4830493"/>
              <a:ext cx="59351" cy="56955"/>
            </a:xfrm>
            <a:custGeom>
              <a:avLst/>
              <a:gdLst>
                <a:gd name="connsiteX0" fmla="*/ 4195 w 49081"/>
                <a:gd name="connsiteY0" fmla="*/ 9152 h 47100"/>
                <a:gd name="connsiteX1" fmla="*/ 6824 w 49081"/>
                <a:gd name="connsiteY1" fmla="*/ 4608 h 47100"/>
                <a:gd name="connsiteX2" fmla="*/ 7605 w 49081"/>
                <a:gd name="connsiteY2" fmla="*/ -97 h 47100"/>
                <a:gd name="connsiteX3" fmla="*/ 3080 w 49081"/>
                <a:gd name="connsiteY3" fmla="*/ 1979 h 47100"/>
                <a:gd name="connsiteX4" fmla="*/ -158 w 49081"/>
                <a:gd name="connsiteY4" fmla="*/ 6628 h 47100"/>
                <a:gd name="connsiteX5" fmla="*/ 4195 w 49081"/>
                <a:gd name="connsiteY5" fmla="*/ 9152 h 47100"/>
                <a:gd name="connsiteX6" fmla="*/ 25283 w 49081"/>
                <a:gd name="connsiteY6" fmla="*/ 47004 h 47100"/>
                <a:gd name="connsiteX7" fmla="*/ 37323 w 49081"/>
                <a:gd name="connsiteY7" fmla="*/ 45709 h 47100"/>
                <a:gd name="connsiteX8" fmla="*/ 46753 w 49081"/>
                <a:gd name="connsiteY8" fmla="*/ 45709 h 47100"/>
                <a:gd name="connsiteX9" fmla="*/ 48124 w 49081"/>
                <a:gd name="connsiteY9" fmla="*/ 38994 h 47100"/>
                <a:gd name="connsiteX10" fmla="*/ 48924 w 49081"/>
                <a:gd name="connsiteY10" fmla="*/ 33564 h 47100"/>
                <a:gd name="connsiteX11" fmla="*/ 47924 w 49081"/>
                <a:gd name="connsiteY11" fmla="*/ 28764 h 47100"/>
                <a:gd name="connsiteX12" fmla="*/ 29093 w 49081"/>
                <a:gd name="connsiteY12" fmla="*/ 26411 h 47100"/>
                <a:gd name="connsiteX13" fmla="*/ 24102 w 49081"/>
                <a:gd name="connsiteY13" fmla="*/ 25316 h 47100"/>
                <a:gd name="connsiteX14" fmla="*/ 22959 w 49081"/>
                <a:gd name="connsiteY14" fmla="*/ 30478 h 47100"/>
                <a:gd name="connsiteX15" fmla="*/ 19606 w 49081"/>
                <a:gd name="connsiteY15" fmla="*/ 34688 h 47100"/>
                <a:gd name="connsiteX16" fmla="*/ 17377 w 49081"/>
                <a:gd name="connsiteY16" fmla="*/ 38994 h 47100"/>
                <a:gd name="connsiteX17" fmla="*/ 15920 w 49081"/>
                <a:gd name="connsiteY17" fmla="*/ 43927 h 47100"/>
                <a:gd name="connsiteX18" fmla="*/ 20692 w 49081"/>
                <a:gd name="connsiteY18" fmla="*/ 44594 h 47100"/>
                <a:gd name="connsiteX19" fmla="*/ 25283 w 49081"/>
                <a:gd name="connsiteY19" fmla="*/ 47004 h 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081" h="47100">
                  <a:moveTo>
                    <a:pt x="4195" y="9152"/>
                  </a:moveTo>
                  <a:lnTo>
                    <a:pt x="6824" y="4608"/>
                  </a:lnTo>
                  <a:lnTo>
                    <a:pt x="7605" y="-97"/>
                  </a:lnTo>
                  <a:lnTo>
                    <a:pt x="3080" y="1979"/>
                  </a:lnTo>
                  <a:lnTo>
                    <a:pt x="-158" y="6628"/>
                  </a:lnTo>
                  <a:lnTo>
                    <a:pt x="4195" y="9152"/>
                  </a:lnTo>
                  <a:close/>
                  <a:moveTo>
                    <a:pt x="25283" y="47004"/>
                  </a:moveTo>
                  <a:lnTo>
                    <a:pt x="37323" y="45709"/>
                  </a:lnTo>
                  <a:lnTo>
                    <a:pt x="46753" y="45709"/>
                  </a:lnTo>
                  <a:lnTo>
                    <a:pt x="48124" y="38994"/>
                  </a:lnTo>
                  <a:lnTo>
                    <a:pt x="48924" y="33564"/>
                  </a:lnTo>
                  <a:lnTo>
                    <a:pt x="47924" y="28764"/>
                  </a:lnTo>
                  <a:lnTo>
                    <a:pt x="29093" y="26411"/>
                  </a:lnTo>
                  <a:lnTo>
                    <a:pt x="24102" y="25316"/>
                  </a:lnTo>
                  <a:lnTo>
                    <a:pt x="22959" y="30478"/>
                  </a:lnTo>
                  <a:lnTo>
                    <a:pt x="19606" y="34688"/>
                  </a:lnTo>
                  <a:lnTo>
                    <a:pt x="17377" y="38994"/>
                  </a:lnTo>
                  <a:lnTo>
                    <a:pt x="15920" y="43927"/>
                  </a:lnTo>
                  <a:lnTo>
                    <a:pt x="20692" y="44594"/>
                  </a:lnTo>
                  <a:lnTo>
                    <a:pt x="25283" y="47004"/>
                  </a:lnTo>
                  <a:close/>
                </a:path>
              </a:pathLst>
            </a:custGeom>
            <a:solidFill>
              <a:srgbClr val="768EEB"/>
            </a:solidFill>
            <a:ln w="0" cap="flat">
              <a:solidFill>
                <a:srgbClr val="768EEB"/>
              </a:solidFill>
              <a:prstDash val="solid"/>
              <a:miter/>
            </a:ln>
          </p:spPr>
          <p:txBody>
            <a:bodyPr rtlCol="0" anchor="ctr"/>
            <a:lstStyle/>
            <a:p>
              <a:endParaRPr lang="de-DE"/>
            </a:p>
          </p:txBody>
        </p:sp>
        <p:sp>
          <p:nvSpPr>
            <p:cNvPr id="201" name="Freihandform: Form 200">
              <a:extLst>
                <a:ext uri="{FF2B5EF4-FFF2-40B4-BE49-F238E27FC236}">
                  <a16:creationId xmlns:a16="http://schemas.microsoft.com/office/drawing/2014/main" id="{1102CE3F-37DB-ED35-94AF-DC4FAB44D2B7}"/>
                </a:ext>
              </a:extLst>
            </p:cNvPr>
            <p:cNvSpPr/>
            <p:nvPr/>
          </p:nvSpPr>
          <p:spPr>
            <a:xfrm>
              <a:off x="10676840" y="3929350"/>
              <a:ext cx="5804" cy="3051"/>
            </a:xfrm>
            <a:custGeom>
              <a:avLst/>
              <a:gdLst>
                <a:gd name="connsiteX0" fmla="*/ 585 w 4800"/>
                <a:gd name="connsiteY0" fmla="*/ 2427 h 2523"/>
                <a:gd name="connsiteX1" fmla="*/ 4642 w 4800"/>
                <a:gd name="connsiteY1" fmla="*/ -78 h 2523"/>
                <a:gd name="connsiteX2" fmla="*/ -158 w 4800"/>
                <a:gd name="connsiteY2" fmla="*/ -97 h 2523"/>
              </a:gdLst>
              <a:ahLst/>
              <a:cxnLst>
                <a:cxn ang="0">
                  <a:pos x="connsiteX0" y="connsiteY0"/>
                </a:cxn>
                <a:cxn ang="0">
                  <a:pos x="connsiteX1" y="connsiteY1"/>
                </a:cxn>
                <a:cxn ang="0">
                  <a:pos x="connsiteX2" y="connsiteY2"/>
                </a:cxn>
              </a:cxnLst>
              <a:rect l="l" t="t" r="r" b="b"/>
              <a:pathLst>
                <a:path w="4800" h="2523">
                  <a:moveTo>
                    <a:pt x="585" y="2427"/>
                  </a:moveTo>
                  <a:lnTo>
                    <a:pt x="4642" y="-78"/>
                  </a:lnTo>
                  <a:lnTo>
                    <a:pt x="-158" y="-97"/>
                  </a:lnTo>
                  <a:close/>
                </a:path>
              </a:pathLst>
            </a:custGeom>
            <a:solidFill>
              <a:srgbClr val="768EEB"/>
            </a:solidFill>
            <a:ln w="0" cap="flat">
              <a:solidFill>
                <a:srgbClr val="768EEB"/>
              </a:solidFill>
              <a:prstDash val="solid"/>
              <a:miter/>
            </a:ln>
          </p:spPr>
          <p:txBody>
            <a:bodyPr rtlCol="0" anchor="ctr"/>
            <a:lstStyle/>
            <a:p>
              <a:endParaRPr lang="de-DE"/>
            </a:p>
          </p:txBody>
        </p:sp>
        <p:sp>
          <p:nvSpPr>
            <p:cNvPr id="202" name="Freihandform: Form 201">
              <a:extLst>
                <a:ext uri="{FF2B5EF4-FFF2-40B4-BE49-F238E27FC236}">
                  <a16:creationId xmlns:a16="http://schemas.microsoft.com/office/drawing/2014/main" id="{DEDE96E8-9434-EEBF-2622-A08485034F40}"/>
                </a:ext>
              </a:extLst>
            </p:cNvPr>
            <p:cNvSpPr/>
            <p:nvPr/>
          </p:nvSpPr>
          <p:spPr>
            <a:xfrm>
              <a:off x="8615998" y="3997640"/>
              <a:ext cx="60480" cy="64201"/>
            </a:xfrm>
            <a:custGeom>
              <a:avLst/>
              <a:gdLst>
                <a:gd name="connsiteX0" fmla="*/ 43095 w 50015"/>
                <a:gd name="connsiteY0" fmla="*/ 52995 h 53092"/>
                <a:gd name="connsiteX1" fmla="*/ 47734 w 50015"/>
                <a:gd name="connsiteY1" fmla="*/ 51748 h 53092"/>
                <a:gd name="connsiteX2" fmla="*/ 48572 w 50015"/>
                <a:gd name="connsiteY2" fmla="*/ 46966 h 53092"/>
                <a:gd name="connsiteX3" fmla="*/ 47610 w 50015"/>
                <a:gd name="connsiteY3" fmla="*/ 42175 h 53092"/>
                <a:gd name="connsiteX4" fmla="*/ 49858 w 50015"/>
                <a:gd name="connsiteY4" fmla="*/ 37917 h 53092"/>
                <a:gd name="connsiteX5" fmla="*/ 44352 w 50015"/>
                <a:gd name="connsiteY5" fmla="*/ 36765 h 53092"/>
                <a:gd name="connsiteX6" fmla="*/ 40685 w 50015"/>
                <a:gd name="connsiteY6" fmla="*/ 33688 h 53092"/>
                <a:gd name="connsiteX7" fmla="*/ 36980 w 50015"/>
                <a:gd name="connsiteY7" fmla="*/ 30535 h 53092"/>
                <a:gd name="connsiteX8" fmla="*/ 38637 w 50015"/>
                <a:gd name="connsiteY8" fmla="*/ 25926 h 53092"/>
                <a:gd name="connsiteX9" fmla="*/ 37028 w 50015"/>
                <a:gd name="connsiteY9" fmla="*/ 21077 h 53092"/>
                <a:gd name="connsiteX10" fmla="*/ 32360 w 50015"/>
                <a:gd name="connsiteY10" fmla="*/ 18477 h 53092"/>
                <a:gd name="connsiteX11" fmla="*/ 29703 w 50015"/>
                <a:gd name="connsiteY11" fmla="*/ 13972 h 53092"/>
                <a:gd name="connsiteX12" fmla="*/ 33532 w 50015"/>
                <a:gd name="connsiteY12" fmla="*/ 10209 h 53092"/>
                <a:gd name="connsiteX13" fmla="*/ 30636 w 50015"/>
                <a:gd name="connsiteY13" fmla="*/ 6428 h 53092"/>
                <a:gd name="connsiteX14" fmla="*/ 25874 w 50015"/>
                <a:gd name="connsiteY14" fmla="*/ 4380 h 53092"/>
                <a:gd name="connsiteX15" fmla="*/ 23940 w 50015"/>
                <a:gd name="connsiteY15" fmla="*/ -97 h 53092"/>
                <a:gd name="connsiteX16" fmla="*/ 19454 w 50015"/>
                <a:gd name="connsiteY16" fmla="*/ 1827 h 53092"/>
                <a:gd name="connsiteX17" fmla="*/ 14625 w 50015"/>
                <a:gd name="connsiteY17" fmla="*/ 2218 h 53092"/>
                <a:gd name="connsiteX18" fmla="*/ 9834 w 50015"/>
                <a:gd name="connsiteY18" fmla="*/ 2275 h 53092"/>
                <a:gd name="connsiteX19" fmla="*/ 4738 w 50015"/>
                <a:gd name="connsiteY19" fmla="*/ 2856 h 53092"/>
                <a:gd name="connsiteX20" fmla="*/ -158 w 50015"/>
                <a:gd name="connsiteY20" fmla="*/ 3256 h 53092"/>
                <a:gd name="connsiteX21" fmla="*/ 1718 w 50015"/>
                <a:gd name="connsiteY21" fmla="*/ 7819 h 53092"/>
                <a:gd name="connsiteX22" fmla="*/ 2776 w 50015"/>
                <a:gd name="connsiteY22" fmla="*/ 12724 h 53092"/>
                <a:gd name="connsiteX23" fmla="*/ 699 w 50015"/>
                <a:gd name="connsiteY23" fmla="*/ 17048 h 53092"/>
                <a:gd name="connsiteX24" fmla="*/ 1128 w 50015"/>
                <a:gd name="connsiteY24" fmla="*/ 21820 h 53092"/>
                <a:gd name="connsiteX25" fmla="*/ 2423 w 50015"/>
                <a:gd name="connsiteY25" fmla="*/ 26430 h 53092"/>
                <a:gd name="connsiteX26" fmla="*/ 7414 w 50015"/>
                <a:gd name="connsiteY26" fmla="*/ 27535 h 53092"/>
                <a:gd name="connsiteX27" fmla="*/ 12415 w 50015"/>
                <a:gd name="connsiteY27" fmla="*/ 27354 h 53092"/>
                <a:gd name="connsiteX28" fmla="*/ 16329 w 50015"/>
                <a:gd name="connsiteY28" fmla="*/ 30335 h 53092"/>
                <a:gd name="connsiteX29" fmla="*/ 19520 w 50015"/>
                <a:gd name="connsiteY29" fmla="*/ 34288 h 53092"/>
                <a:gd name="connsiteX30" fmla="*/ 24292 w 50015"/>
                <a:gd name="connsiteY30" fmla="*/ 33088 h 53092"/>
                <a:gd name="connsiteX31" fmla="*/ 27207 w 50015"/>
                <a:gd name="connsiteY31" fmla="*/ 37175 h 53092"/>
                <a:gd name="connsiteX32" fmla="*/ 31827 w 50015"/>
                <a:gd name="connsiteY32" fmla="*/ 38679 h 53092"/>
                <a:gd name="connsiteX33" fmla="*/ 36580 w 50015"/>
                <a:gd name="connsiteY33" fmla="*/ 37098 h 53092"/>
                <a:gd name="connsiteX34" fmla="*/ 37094 w 50015"/>
                <a:gd name="connsiteY34" fmla="*/ 41899 h 53092"/>
                <a:gd name="connsiteX35" fmla="*/ 40342 w 50015"/>
                <a:gd name="connsiteY35" fmla="*/ 46157 h 53092"/>
                <a:gd name="connsiteX36" fmla="*/ 42057 w 50015"/>
                <a:gd name="connsiteY36" fmla="*/ 50624 h 5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15" h="53092">
                  <a:moveTo>
                    <a:pt x="43095" y="52995"/>
                  </a:moveTo>
                  <a:lnTo>
                    <a:pt x="47734" y="51748"/>
                  </a:lnTo>
                  <a:lnTo>
                    <a:pt x="48572" y="46966"/>
                  </a:lnTo>
                  <a:lnTo>
                    <a:pt x="47610" y="42175"/>
                  </a:lnTo>
                  <a:lnTo>
                    <a:pt x="49858" y="37917"/>
                  </a:lnTo>
                  <a:lnTo>
                    <a:pt x="44352" y="36765"/>
                  </a:lnTo>
                  <a:lnTo>
                    <a:pt x="40685" y="33688"/>
                  </a:lnTo>
                  <a:lnTo>
                    <a:pt x="36980" y="30535"/>
                  </a:lnTo>
                  <a:lnTo>
                    <a:pt x="38637" y="25926"/>
                  </a:lnTo>
                  <a:lnTo>
                    <a:pt x="37028" y="21077"/>
                  </a:lnTo>
                  <a:lnTo>
                    <a:pt x="32360" y="18477"/>
                  </a:lnTo>
                  <a:lnTo>
                    <a:pt x="29703" y="13972"/>
                  </a:lnTo>
                  <a:lnTo>
                    <a:pt x="33532" y="10209"/>
                  </a:lnTo>
                  <a:lnTo>
                    <a:pt x="30636" y="6428"/>
                  </a:lnTo>
                  <a:lnTo>
                    <a:pt x="25874" y="4380"/>
                  </a:lnTo>
                  <a:lnTo>
                    <a:pt x="23940" y="-97"/>
                  </a:lnTo>
                  <a:lnTo>
                    <a:pt x="19454" y="1827"/>
                  </a:lnTo>
                  <a:lnTo>
                    <a:pt x="14625" y="2218"/>
                  </a:lnTo>
                  <a:lnTo>
                    <a:pt x="9834" y="2275"/>
                  </a:lnTo>
                  <a:lnTo>
                    <a:pt x="4738" y="2856"/>
                  </a:lnTo>
                  <a:lnTo>
                    <a:pt x="-158" y="3256"/>
                  </a:lnTo>
                  <a:lnTo>
                    <a:pt x="1718" y="7819"/>
                  </a:lnTo>
                  <a:lnTo>
                    <a:pt x="2776" y="12724"/>
                  </a:lnTo>
                  <a:lnTo>
                    <a:pt x="699" y="17048"/>
                  </a:lnTo>
                  <a:lnTo>
                    <a:pt x="1128" y="21820"/>
                  </a:lnTo>
                  <a:lnTo>
                    <a:pt x="2423" y="26430"/>
                  </a:lnTo>
                  <a:lnTo>
                    <a:pt x="7414" y="27535"/>
                  </a:lnTo>
                  <a:lnTo>
                    <a:pt x="12415" y="27354"/>
                  </a:lnTo>
                  <a:lnTo>
                    <a:pt x="16329" y="30335"/>
                  </a:lnTo>
                  <a:lnTo>
                    <a:pt x="19520" y="34288"/>
                  </a:lnTo>
                  <a:lnTo>
                    <a:pt x="24292" y="33088"/>
                  </a:lnTo>
                  <a:lnTo>
                    <a:pt x="27207" y="37175"/>
                  </a:lnTo>
                  <a:lnTo>
                    <a:pt x="31827" y="38679"/>
                  </a:lnTo>
                  <a:lnTo>
                    <a:pt x="36580" y="37098"/>
                  </a:lnTo>
                  <a:lnTo>
                    <a:pt x="37094" y="41899"/>
                  </a:lnTo>
                  <a:lnTo>
                    <a:pt x="40342" y="46157"/>
                  </a:lnTo>
                  <a:lnTo>
                    <a:pt x="42057" y="50624"/>
                  </a:lnTo>
                  <a:close/>
                </a:path>
              </a:pathLst>
            </a:custGeom>
            <a:solidFill>
              <a:srgbClr val="768EEB"/>
            </a:solidFill>
            <a:ln w="0" cap="flat">
              <a:solidFill>
                <a:srgbClr val="768EEB"/>
              </a:solidFill>
              <a:prstDash val="solid"/>
              <a:miter/>
            </a:ln>
          </p:spPr>
          <p:txBody>
            <a:bodyPr rtlCol="0" anchor="ctr"/>
            <a:lstStyle/>
            <a:p>
              <a:endParaRPr lang="de-DE"/>
            </a:p>
          </p:txBody>
        </p:sp>
        <p:sp>
          <p:nvSpPr>
            <p:cNvPr id="203" name="Freihandform: Form 202">
              <a:extLst>
                <a:ext uri="{FF2B5EF4-FFF2-40B4-BE49-F238E27FC236}">
                  <a16:creationId xmlns:a16="http://schemas.microsoft.com/office/drawing/2014/main" id="{F0F948D8-9569-34A6-4E9B-70C3846587B8}"/>
                </a:ext>
              </a:extLst>
            </p:cNvPr>
            <p:cNvSpPr/>
            <p:nvPr/>
          </p:nvSpPr>
          <p:spPr>
            <a:xfrm>
              <a:off x="8181713" y="3410730"/>
              <a:ext cx="127330" cy="82388"/>
            </a:xfrm>
            <a:custGeom>
              <a:avLst/>
              <a:gdLst>
                <a:gd name="connsiteX0" fmla="*/ 11748 w 105298"/>
                <a:gd name="connsiteY0" fmla="*/ 31193 h 68132"/>
                <a:gd name="connsiteX1" fmla="*/ 14692 w 105298"/>
                <a:gd name="connsiteY1" fmla="*/ 27440 h 68132"/>
                <a:gd name="connsiteX2" fmla="*/ 19302 w 105298"/>
                <a:gd name="connsiteY2" fmla="*/ 26116 h 68132"/>
                <a:gd name="connsiteX3" fmla="*/ 16358 w 105298"/>
                <a:gd name="connsiteY3" fmla="*/ 21106 h 68132"/>
                <a:gd name="connsiteX4" fmla="*/ 12129 w 105298"/>
                <a:gd name="connsiteY4" fmla="*/ 18229 h 68132"/>
                <a:gd name="connsiteX5" fmla="*/ 9443 w 105298"/>
                <a:gd name="connsiteY5" fmla="*/ 22201 h 68132"/>
                <a:gd name="connsiteX6" fmla="*/ 3214 w 105298"/>
                <a:gd name="connsiteY6" fmla="*/ 23087 h 68132"/>
                <a:gd name="connsiteX7" fmla="*/ 8443 w 105298"/>
                <a:gd name="connsiteY7" fmla="*/ 24468 h 68132"/>
                <a:gd name="connsiteX8" fmla="*/ 10701 w 105298"/>
                <a:gd name="connsiteY8" fmla="*/ 29726 h 68132"/>
                <a:gd name="connsiteX9" fmla="*/ 2890 w 105298"/>
                <a:gd name="connsiteY9" fmla="*/ 55567 h 68132"/>
                <a:gd name="connsiteX10" fmla="*/ 6186 w 105298"/>
                <a:gd name="connsiteY10" fmla="*/ 51271 h 68132"/>
                <a:gd name="connsiteX11" fmla="*/ 7900 w 105298"/>
                <a:gd name="connsiteY11" fmla="*/ 46137 h 68132"/>
                <a:gd name="connsiteX12" fmla="*/ 12634 w 105298"/>
                <a:gd name="connsiteY12" fmla="*/ 45556 h 68132"/>
                <a:gd name="connsiteX13" fmla="*/ 16968 w 105298"/>
                <a:gd name="connsiteY13" fmla="*/ 42889 h 68132"/>
                <a:gd name="connsiteX14" fmla="*/ 20797 w 105298"/>
                <a:gd name="connsiteY14" fmla="*/ 39556 h 68132"/>
                <a:gd name="connsiteX15" fmla="*/ 23502 w 105298"/>
                <a:gd name="connsiteY15" fmla="*/ 35565 h 68132"/>
                <a:gd name="connsiteX16" fmla="*/ 18054 w 105298"/>
                <a:gd name="connsiteY16" fmla="*/ 33402 h 68132"/>
                <a:gd name="connsiteX17" fmla="*/ 12767 w 105298"/>
                <a:gd name="connsiteY17" fmla="*/ 34460 h 68132"/>
                <a:gd name="connsiteX18" fmla="*/ 7576 w 105298"/>
                <a:gd name="connsiteY18" fmla="*/ 35060 h 68132"/>
                <a:gd name="connsiteX19" fmla="*/ 4385 w 105298"/>
                <a:gd name="connsiteY19" fmla="*/ 39517 h 68132"/>
                <a:gd name="connsiteX20" fmla="*/ -158 w 105298"/>
                <a:gd name="connsiteY20" fmla="*/ 37212 h 68132"/>
                <a:gd name="connsiteX21" fmla="*/ 2757 w 105298"/>
                <a:gd name="connsiteY21" fmla="*/ 41432 h 68132"/>
                <a:gd name="connsiteX22" fmla="*/ 3471 w 105298"/>
                <a:gd name="connsiteY22" fmla="*/ 47261 h 68132"/>
                <a:gd name="connsiteX23" fmla="*/ 3147 w 105298"/>
                <a:gd name="connsiteY23" fmla="*/ 52634 h 68132"/>
                <a:gd name="connsiteX24" fmla="*/ 78795 w 105298"/>
                <a:gd name="connsiteY24" fmla="*/ 68035 h 68132"/>
                <a:gd name="connsiteX25" fmla="*/ 82843 w 105298"/>
                <a:gd name="connsiteY25" fmla="*/ 65492 h 68132"/>
                <a:gd name="connsiteX26" fmla="*/ 88339 w 105298"/>
                <a:gd name="connsiteY26" fmla="*/ 66769 h 68132"/>
                <a:gd name="connsiteX27" fmla="*/ 91930 w 105298"/>
                <a:gd name="connsiteY27" fmla="*/ 62139 h 68132"/>
                <a:gd name="connsiteX28" fmla="*/ 95416 w 105298"/>
                <a:gd name="connsiteY28" fmla="*/ 57806 h 68132"/>
                <a:gd name="connsiteX29" fmla="*/ 96597 w 105298"/>
                <a:gd name="connsiteY29" fmla="*/ 52681 h 68132"/>
                <a:gd name="connsiteX30" fmla="*/ 93254 w 105298"/>
                <a:gd name="connsiteY30" fmla="*/ 45804 h 68132"/>
                <a:gd name="connsiteX31" fmla="*/ 92978 w 105298"/>
                <a:gd name="connsiteY31" fmla="*/ 36003 h 68132"/>
                <a:gd name="connsiteX32" fmla="*/ 91034 w 105298"/>
                <a:gd name="connsiteY32" fmla="*/ 27992 h 68132"/>
                <a:gd name="connsiteX33" fmla="*/ 97188 w 105298"/>
                <a:gd name="connsiteY33" fmla="*/ 22106 h 68132"/>
                <a:gd name="connsiteX34" fmla="*/ 98502 w 105298"/>
                <a:gd name="connsiteY34" fmla="*/ 17010 h 68132"/>
                <a:gd name="connsiteX35" fmla="*/ 100912 w 105298"/>
                <a:gd name="connsiteY35" fmla="*/ 12466 h 68132"/>
                <a:gd name="connsiteX36" fmla="*/ 105141 w 105298"/>
                <a:gd name="connsiteY36" fmla="*/ 9228 h 68132"/>
                <a:gd name="connsiteX37" fmla="*/ 100245 w 105298"/>
                <a:gd name="connsiteY37" fmla="*/ 8209 h 68132"/>
                <a:gd name="connsiteX38" fmla="*/ 94977 w 105298"/>
                <a:gd name="connsiteY38" fmla="*/ 7799 h 68132"/>
                <a:gd name="connsiteX39" fmla="*/ 88806 w 105298"/>
                <a:gd name="connsiteY39" fmla="*/ 6847 h 68132"/>
                <a:gd name="connsiteX40" fmla="*/ 83481 w 105298"/>
                <a:gd name="connsiteY40" fmla="*/ 6761 h 68132"/>
                <a:gd name="connsiteX41" fmla="*/ 78623 w 105298"/>
                <a:gd name="connsiteY41" fmla="*/ 3284 h 68132"/>
                <a:gd name="connsiteX42" fmla="*/ 72975 w 105298"/>
                <a:gd name="connsiteY42" fmla="*/ 2180 h 68132"/>
                <a:gd name="connsiteX43" fmla="*/ 67974 w 105298"/>
                <a:gd name="connsiteY43" fmla="*/ 570 h 68132"/>
                <a:gd name="connsiteX44" fmla="*/ 63136 w 105298"/>
                <a:gd name="connsiteY44" fmla="*/ -97 h 68132"/>
                <a:gd name="connsiteX45" fmla="*/ 60850 w 105298"/>
                <a:gd name="connsiteY45" fmla="*/ 4380 h 68132"/>
                <a:gd name="connsiteX46" fmla="*/ 55563 w 105298"/>
                <a:gd name="connsiteY46" fmla="*/ 4932 h 68132"/>
                <a:gd name="connsiteX47" fmla="*/ 50715 w 105298"/>
                <a:gd name="connsiteY47" fmla="*/ 5085 h 68132"/>
                <a:gd name="connsiteX48" fmla="*/ 46496 w 105298"/>
                <a:gd name="connsiteY48" fmla="*/ 7332 h 68132"/>
                <a:gd name="connsiteX49" fmla="*/ 41542 w 105298"/>
                <a:gd name="connsiteY49" fmla="*/ 5923 h 68132"/>
                <a:gd name="connsiteX50" fmla="*/ 38904 w 105298"/>
                <a:gd name="connsiteY50" fmla="*/ 10190 h 68132"/>
                <a:gd name="connsiteX51" fmla="*/ 34522 w 105298"/>
                <a:gd name="connsiteY51" fmla="*/ 12438 h 68132"/>
                <a:gd name="connsiteX52" fmla="*/ 29817 w 105298"/>
                <a:gd name="connsiteY52" fmla="*/ 13229 h 68132"/>
                <a:gd name="connsiteX53" fmla="*/ 27931 w 105298"/>
                <a:gd name="connsiteY53" fmla="*/ 18286 h 68132"/>
                <a:gd name="connsiteX54" fmla="*/ 26855 w 105298"/>
                <a:gd name="connsiteY54" fmla="*/ 23325 h 68132"/>
                <a:gd name="connsiteX55" fmla="*/ 26560 w 105298"/>
                <a:gd name="connsiteY55" fmla="*/ 28564 h 68132"/>
                <a:gd name="connsiteX56" fmla="*/ 31627 w 105298"/>
                <a:gd name="connsiteY56" fmla="*/ 28821 h 68132"/>
                <a:gd name="connsiteX57" fmla="*/ 27179 w 105298"/>
                <a:gd name="connsiteY57" fmla="*/ 31135 h 68132"/>
                <a:gd name="connsiteX58" fmla="*/ 28912 w 105298"/>
                <a:gd name="connsiteY58" fmla="*/ 35650 h 68132"/>
                <a:gd name="connsiteX59" fmla="*/ 31265 w 105298"/>
                <a:gd name="connsiteY59" fmla="*/ 41470 h 68132"/>
                <a:gd name="connsiteX60" fmla="*/ 36085 w 105298"/>
                <a:gd name="connsiteY60" fmla="*/ 43385 h 68132"/>
                <a:gd name="connsiteX61" fmla="*/ 41047 w 105298"/>
                <a:gd name="connsiteY61" fmla="*/ 40775 h 68132"/>
                <a:gd name="connsiteX62" fmla="*/ 45095 w 105298"/>
                <a:gd name="connsiteY62" fmla="*/ 43604 h 68132"/>
                <a:gd name="connsiteX63" fmla="*/ 43438 w 105298"/>
                <a:gd name="connsiteY63" fmla="*/ 48166 h 68132"/>
                <a:gd name="connsiteX64" fmla="*/ 42476 w 105298"/>
                <a:gd name="connsiteY64" fmla="*/ 52881 h 68132"/>
                <a:gd name="connsiteX65" fmla="*/ 46952 w 105298"/>
                <a:gd name="connsiteY65" fmla="*/ 54500 h 68132"/>
                <a:gd name="connsiteX66" fmla="*/ 52382 w 105298"/>
                <a:gd name="connsiteY66" fmla="*/ 52272 h 68132"/>
                <a:gd name="connsiteX67" fmla="*/ 56792 w 105298"/>
                <a:gd name="connsiteY67" fmla="*/ 50281 h 68132"/>
                <a:gd name="connsiteX68" fmla="*/ 60640 w 105298"/>
                <a:gd name="connsiteY68" fmla="*/ 53453 h 68132"/>
                <a:gd name="connsiteX69" fmla="*/ 65088 w 105298"/>
                <a:gd name="connsiteY69" fmla="*/ 55805 h 68132"/>
                <a:gd name="connsiteX70" fmla="*/ 69517 w 105298"/>
                <a:gd name="connsiteY70" fmla="*/ 57548 h 68132"/>
                <a:gd name="connsiteX71" fmla="*/ 71994 w 105298"/>
                <a:gd name="connsiteY71" fmla="*/ 61692 h 68132"/>
                <a:gd name="connsiteX72" fmla="*/ 75232 w 105298"/>
                <a:gd name="connsiteY72" fmla="*/ 66102 h 68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5298" h="68132">
                  <a:moveTo>
                    <a:pt x="11748" y="31193"/>
                  </a:moveTo>
                  <a:lnTo>
                    <a:pt x="14692" y="27440"/>
                  </a:lnTo>
                  <a:lnTo>
                    <a:pt x="19302" y="26116"/>
                  </a:lnTo>
                  <a:lnTo>
                    <a:pt x="16358" y="21106"/>
                  </a:lnTo>
                  <a:lnTo>
                    <a:pt x="12129" y="18229"/>
                  </a:lnTo>
                  <a:lnTo>
                    <a:pt x="9443" y="22201"/>
                  </a:lnTo>
                  <a:lnTo>
                    <a:pt x="3214" y="23087"/>
                  </a:lnTo>
                  <a:lnTo>
                    <a:pt x="8443" y="24468"/>
                  </a:lnTo>
                  <a:lnTo>
                    <a:pt x="10701" y="29726"/>
                  </a:lnTo>
                  <a:close/>
                  <a:moveTo>
                    <a:pt x="2890" y="55567"/>
                  </a:moveTo>
                  <a:lnTo>
                    <a:pt x="6186" y="51271"/>
                  </a:lnTo>
                  <a:lnTo>
                    <a:pt x="7900" y="46137"/>
                  </a:lnTo>
                  <a:lnTo>
                    <a:pt x="12634" y="45556"/>
                  </a:lnTo>
                  <a:lnTo>
                    <a:pt x="16968" y="42889"/>
                  </a:lnTo>
                  <a:lnTo>
                    <a:pt x="20797" y="39556"/>
                  </a:lnTo>
                  <a:lnTo>
                    <a:pt x="23502" y="35565"/>
                  </a:lnTo>
                  <a:lnTo>
                    <a:pt x="18054" y="33402"/>
                  </a:lnTo>
                  <a:lnTo>
                    <a:pt x="12767" y="34460"/>
                  </a:lnTo>
                  <a:lnTo>
                    <a:pt x="7576" y="35060"/>
                  </a:lnTo>
                  <a:lnTo>
                    <a:pt x="4385" y="39517"/>
                  </a:lnTo>
                  <a:lnTo>
                    <a:pt x="-158" y="37212"/>
                  </a:lnTo>
                  <a:lnTo>
                    <a:pt x="2757" y="41432"/>
                  </a:lnTo>
                  <a:lnTo>
                    <a:pt x="3471" y="47261"/>
                  </a:lnTo>
                  <a:lnTo>
                    <a:pt x="3147" y="52634"/>
                  </a:lnTo>
                  <a:close/>
                  <a:moveTo>
                    <a:pt x="78795" y="68035"/>
                  </a:moveTo>
                  <a:lnTo>
                    <a:pt x="82843" y="65492"/>
                  </a:lnTo>
                  <a:lnTo>
                    <a:pt x="88339" y="66769"/>
                  </a:lnTo>
                  <a:lnTo>
                    <a:pt x="91930" y="62139"/>
                  </a:lnTo>
                  <a:lnTo>
                    <a:pt x="95416" y="57806"/>
                  </a:lnTo>
                  <a:lnTo>
                    <a:pt x="96597" y="52681"/>
                  </a:lnTo>
                  <a:lnTo>
                    <a:pt x="93254" y="45804"/>
                  </a:lnTo>
                  <a:lnTo>
                    <a:pt x="92978" y="36003"/>
                  </a:lnTo>
                  <a:lnTo>
                    <a:pt x="91034" y="27992"/>
                  </a:lnTo>
                  <a:lnTo>
                    <a:pt x="97188" y="22106"/>
                  </a:lnTo>
                  <a:lnTo>
                    <a:pt x="98502" y="17010"/>
                  </a:lnTo>
                  <a:lnTo>
                    <a:pt x="100912" y="12466"/>
                  </a:lnTo>
                  <a:lnTo>
                    <a:pt x="105141" y="9228"/>
                  </a:lnTo>
                  <a:lnTo>
                    <a:pt x="100245" y="8209"/>
                  </a:lnTo>
                  <a:lnTo>
                    <a:pt x="94977" y="7799"/>
                  </a:lnTo>
                  <a:lnTo>
                    <a:pt x="88806" y="6847"/>
                  </a:lnTo>
                  <a:lnTo>
                    <a:pt x="83481" y="6761"/>
                  </a:lnTo>
                  <a:lnTo>
                    <a:pt x="78623" y="3284"/>
                  </a:lnTo>
                  <a:lnTo>
                    <a:pt x="72975" y="2180"/>
                  </a:lnTo>
                  <a:lnTo>
                    <a:pt x="67974" y="570"/>
                  </a:lnTo>
                  <a:lnTo>
                    <a:pt x="63136" y="-97"/>
                  </a:lnTo>
                  <a:lnTo>
                    <a:pt x="60850" y="4380"/>
                  </a:lnTo>
                  <a:lnTo>
                    <a:pt x="55563" y="4932"/>
                  </a:lnTo>
                  <a:lnTo>
                    <a:pt x="50715" y="5085"/>
                  </a:lnTo>
                  <a:lnTo>
                    <a:pt x="46496" y="7332"/>
                  </a:lnTo>
                  <a:lnTo>
                    <a:pt x="41542" y="5923"/>
                  </a:lnTo>
                  <a:lnTo>
                    <a:pt x="38904" y="10190"/>
                  </a:lnTo>
                  <a:lnTo>
                    <a:pt x="34522" y="12438"/>
                  </a:lnTo>
                  <a:lnTo>
                    <a:pt x="29817" y="13229"/>
                  </a:lnTo>
                  <a:lnTo>
                    <a:pt x="27931" y="18286"/>
                  </a:lnTo>
                  <a:lnTo>
                    <a:pt x="26855" y="23325"/>
                  </a:lnTo>
                  <a:lnTo>
                    <a:pt x="26560" y="28564"/>
                  </a:lnTo>
                  <a:lnTo>
                    <a:pt x="31627" y="28821"/>
                  </a:lnTo>
                  <a:lnTo>
                    <a:pt x="27179" y="31135"/>
                  </a:lnTo>
                  <a:lnTo>
                    <a:pt x="28912" y="35650"/>
                  </a:lnTo>
                  <a:lnTo>
                    <a:pt x="31265" y="41470"/>
                  </a:lnTo>
                  <a:lnTo>
                    <a:pt x="36085" y="43385"/>
                  </a:lnTo>
                  <a:lnTo>
                    <a:pt x="41047" y="40775"/>
                  </a:lnTo>
                  <a:lnTo>
                    <a:pt x="45095" y="43604"/>
                  </a:lnTo>
                  <a:lnTo>
                    <a:pt x="43438" y="48166"/>
                  </a:lnTo>
                  <a:lnTo>
                    <a:pt x="42476" y="52881"/>
                  </a:lnTo>
                  <a:lnTo>
                    <a:pt x="46952" y="54500"/>
                  </a:lnTo>
                  <a:lnTo>
                    <a:pt x="52382" y="52272"/>
                  </a:lnTo>
                  <a:lnTo>
                    <a:pt x="56792" y="50281"/>
                  </a:lnTo>
                  <a:lnTo>
                    <a:pt x="60640" y="53453"/>
                  </a:lnTo>
                  <a:lnTo>
                    <a:pt x="65088" y="55805"/>
                  </a:lnTo>
                  <a:lnTo>
                    <a:pt x="69517" y="57548"/>
                  </a:lnTo>
                  <a:lnTo>
                    <a:pt x="71994" y="61692"/>
                  </a:lnTo>
                  <a:lnTo>
                    <a:pt x="75232" y="66102"/>
                  </a:lnTo>
                  <a:close/>
                </a:path>
              </a:pathLst>
            </a:custGeom>
            <a:solidFill>
              <a:srgbClr val="768EEB"/>
            </a:solidFill>
            <a:ln w="0" cap="flat">
              <a:solidFill>
                <a:srgbClr val="768EEB"/>
              </a:solidFill>
              <a:prstDash val="solid"/>
              <a:miter/>
            </a:ln>
          </p:spPr>
          <p:txBody>
            <a:bodyPr rtlCol="0" anchor="ctr"/>
            <a:lstStyle/>
            <a:p>
              <a:endParaRPr lang="de-DE"/>
            </a:p>
          </p:txBody>
        </p:sp>
        <p:sp>
          <p:nvSpPr>
            <p:cNvPr id="204" name="Freihandform: Form 203">
              <a:extLst>
                <a:ext uri="{FF2B5EF4-FFF2-40B4-BE49-F238E27FC236}">
                  <a16:creationId xmlns:a16="http://schemas.microsoft.com/office/drawing/2014/main" id="{83D8D711-CF15-C4F1-F65A-C3FF4F224203}"/>
                </a:ext>
              </a:extLst>
            </p:cNvPr>
            <p:cNvSpPr/>
            <p:nvPr/>
          </p:nvSpPr>
          <p:spPr>
            <a:xfrm>
              <a:off x="8474891" y="4539883"/>
              <a:ext cx="131524" cy="116827"/>
            </a:xfrm>
            <a:custGeom>
              <a:avLst/>
              <a:gdLst>
                <a:gd name="connsiteX0" fmla="*/ 63021 w 108766"/>
                <a:gd name="connsiteY0" fmla="*/ 42013 h 96612"/>
                <a:gd name="connsiteX1" fmla="*/ 59983 w 108766"/>
                <a:gd name="connsiteY1" fmla="*/ 38336 h 96612"/>
                <a:gd name="connsiteX2" fmla="*/ 63021 w 108766"/>
                <a:gd name="connsiteY2" fmla="*/ 42013 h 96612"/>
                <a:gd name="connsiteX3" fmla="*/ 102303 w 108766"/>
                <a:gd name="connsiteY3" fmla="*/ 96515 h 96612"/>
                <a:gd name="connsiteX4" fmla="*/ 105103 w 108766"/>
                <a:gd name="connsiteY4" fmla="*/ 92658 h 96612"/>
                <a:gd name="connsiteX5" fmla="*/ 108608 w 108766"/>
                <a:gd name="connsiteY5" fmla="*/ 88695 h 96612"/>
                <a:gd name="connsiteX6" fmla="*/ 103836 w 108766"/>
                <a:gd name="connsiteY6" fmla="*/ 88438 h 96612"/>
                <a:gd name="connsiteX7" fmla="*/ 101407 w 108766"/>
                <a:gd name="connsiteY7" fmla="*/ 83885 h 96612"/>
                <a:gd name="connsiteX8" fmla="*/ 96597 w 108766"/>
                <a:gd name="connsiteY8" fmla="*/ 78703 h 96612"/>
                <a:gd name="connsiteX9" fmla="*/ 93187 w 108766"/>
                <a:gd name="connsiteY9" fmla="*/ 74684 h 96612"/>
                <a:gd name="connsiteX10" fmla="*/ 89768 w 108766"/>
                <a:gd name="connsiteY10" fmla="*/ 71360 h 96612"/>
                <a:gd name="connsiteX11" fmla="*/ 85148 w 108766"/>
                <a:gd name="connsiteY11" fmla="*/ 68740 h 96612"/>
                <a:gd name="connsiteX12" fmla="*/ 81853 w 108766"/>
                <a:gd name="connsiteY12" fmla="*/ 64092 h 96612"/>
                <a:gd name="connsiteX13" fmla="*/ 78766 w 108766"/>
                <a:gd name="connsiteY13" fmla="*/ 59672 h 96612"/>
                <a:gd name="connsiteX14" fmla="*/ 73994 w 108766"/>
                <a:gd name="connsiteY14" fmla="*/ 57386 h 96612"/>
                <a:gd name="connsiteX15" fmla="*/ 69956 w 108766"/>
                <a:gd name="connsiteY15" fmla="*/ 54500 h 96612"/>
                <a:gd name="connsiteX16" fmla="*/ 66336 w 108766"/>
                <a:gd name="connsiteY16" fmla="*/ 51262 h 96612"/>
                <a:gd name="connsiteX17" fmla="*/ 61212 w 108766"/>
                <a:gd name="connsiteY17" fmla="*/ 52557 h 96612"/>
                <a:gd name="connsiteX18" fmla="*/ 58249 w 108766"/>
                <a:gd name="connsiteY18" fmla="*/ 48261 h 96612"/>
                <a:gd name="connsiteX19" fmla="*/ 55983 w 108766"/>
                <a:gd name="connsiteY19" fmla="*/ 43613 h 96612"/>
                <a:gd name="connsiteX20" fmla="*/ 55258 w 108766"/>
                <a:gd name="connsiteY20" fmla="*/ 48757 h 96612"/>
                <a:gd name="connsiteX21" fmla="*/ 51706 w 108766"/>
                <a:gd name="connsiteY21" fmla="*/ 44223 h 96612"/>
                <a:gd name="connsiteX22" fmla="*/ 48581 w 108766"/>
                <a:gd name="connsiteY22" fmla="*/ 39994 h 96612"/>
                <a:gd name="connsiteX23" fmla="*/ 45953 w 108766"/>
                <a:gd name="connsiteY23" fmla="*/ 35184 h 96612"/>
                <a:gd name="connsiteX24" fmla="*/ 44429 w 108766"/>
                <a:gd name="connsiteY24" fmla="*/ 29507 h 96612"/>
                <a:gd name="connsiteX25" fmla="*/ 43447 w 108766"/>
                <a:gd name="connsiteY25" fmla="*/ 24201 h 96612"/>
                <a:gd name="connsiteX26" fmla="*/ 42362 w 108766"/>
                <a:gd name="connsiteY26" fmla="*/ 19401 h 96612"/>
                <a:gd name="connsiteX27" fmla="*/ 41085 w 108766"/>
                <a:gd name="connsiteY27" fmla="*/ 13876 h 96612"/>
                <a:gd name="connsiteX28" fmla="*/ 39304 w 108766"/>
                <a:gd name="connsiteY28" fmla="*/ 8847 h 96612"/>
                <a:gd name="connsiteX29" fmla="*/ 36533 w 108766"/>
                <a:gd name="connsiteY29" fmla="*/ 4046 h 96612"/>
                <a:gd name="connsiteX30" fmla="*/ 33989 w 108766"/>
                <a:gd name="connsiteY30" fmla="*/ -97 h 96612"/>
                <a:gd name="connsiteX31" fmla="*/ 31027 w 108766"/>
                <a:gd name="connsiteY31" fmla="*/ 4170 h 96612"/>
                <a:gd name="connsiteX32" fmla="*/ 28284 w 108766"/>
                <a:gd name="connsiteY32" fmla="*/ 8085 h 96612"/>
                <a:gd name="connsiteX33" fmla="*/ 23512 w 108766"/>
                <a:gd name="connsiteY33" fmla="*/ 9304 h 96612"/>
                <a:gd name="connsiteX34" fmla="*/ 17721 w 108766"/>
                <a:gd name="connsiteY34" fmla="*/ 11209 h 96612"/>
                <a:gd name="connsiteX35" fmla="*/ 14872 w 108766"/>
                <a:gd name="connsiteY35" fmla="*/ 15743 h 96612"/>
                <a:gd name="connsiteX36" fmla="*/ 9701 w 108766"/>
                <a:gd name="connsiteY36" fmla="*/ 16334 h 96612"/>
                <a:gd name="connsiteX37" fmla="*/ 8224 w 108766"/>
                <a:gd name="connsiteY37" fmla="*/ 21001 h 96612"/>
                <a:gd name="connsiteX38" fmla="*/ 6519 w 108766"/>
                <a:gd name="connsiteY38" fmla="*/ 26106 h 96612"/>
                <a:gd name="connsiteX39" fmla="*/ 6243 w 108766"/>
                <a:gd name="connsiteY39" fmla="*/ 31964 h 96612"/>
                <a:gd name="connsiteX40" fmla="*/ 4157 w 108766"/>
                <a:gd name="connsiteY40" fmla="*/ 37784 h 96612"/>
                <a:gd name="connsiteX41" fmla="*/ 1881 w 108766"/>
                <a:gd name="connsiteY41" fmla="*/ 43261 h 96612"/>
                <a:gd name="connsiteX42" fmla="*/ -158 w 108766"/>
                <a:gd name="connsiteY42" fmla="*/ 47804 h 96612"/>
                <a:gd name="connsiteX43" fmla="*/ 185 w 108766"/>
                <a:gd name="connsiteY43" fmla="*/ 62511 h 96612"/>
                <a:gd name="connsiteX44" fmla="*/ 5243 w 108766"/>
                <a:gd name="connsiteY44" fmla="*/ 63311 h 96612"/>
                <a:gd name="connsiteX45" fmla="*/ 10310 w 108766"/>
                <a:gd name="connsiteY45" fmla="*/ 61739 h 96612"/>
                <a:gd name="connsiteX46" fmla="*/ 15863 w 108766"/>
                <a:gd name="connsiteY46" fmla="*/ 64444 h 96612"/>
                <a:gd name="connsiteX47" fmla="*/ 23141 w 108766"/>
                <a:gd name="connsiteY47" fmla="*/ 53462 h 96612"/>
                <a:gd name="connsiteX48" fmla="*/ 26950 w 108766"/>
                <a:gd name="connsiteY48" fmla="*/ 57158 h 96612"/>
                <a:gd name="connsiteX49" fmla="*/ 30684 w 108766"/>
                <a:gd name="connsiteY49" fmla="*/ 60358 h 96612"/>
                <a:gd name="connsiteX50" fmla="*/ 36237 w 108766"/>
                <a:gd name="connsiteY50" fmla="*/ 60711 h 96612"/>
                <a:gd name="connsiteX51" fmla="*/ 41428 w 108766"/>
                <a:gd name="connsiteY51" fmla="*/ 58558 h 96612"/>
                <a:gd name="connsiteX52" fmla="*/ 45200 w 108766"/>
                <a:gd name="connsiteY52" fmla="*/ 61673 h 96612"/>
                <a:gd name="connsiteX53" fmla="*/ 49848 w 108766"/>
                <a:gd name="connsiteY53" fmla="*/ 60444 h 96612"/>
                <a:gd name="connsiteX54" fmla="*/ 54725 w 108766"/>
                <a:gd name="connsiteY54" fmla="*/ 60473 h 96612"/>
                <a:gd name="connsiteX55" fmla="*/ 60126 w 108766"/>
                <a:gd name="connsiteY55" fmla="*/ 59530 h 96612"/>
                <a:gd name="connsiteX56" fmla="*/ 65155 w 108766"/>
                <a:gd name="connsiteY56" fmla="*/ 63492 h 96612"/>
                <a:gd name="connsiteX57" fmla="*/ 70603 w 108766"/>
                <a:gd name="connsiteY57" fmla="*/ 65597 h 96612"/>
                <a:gd name="connsiteX58" fmla="*/ 75442 w 108766"/>
                <a:gd name="connsiteY58" fmla="*/ 70655 h 96612"/>
                <a:gd name="connsiteX59" fmla="*/ 78376 w 108766"/>
                <a:gd name="connsiteY59" fmla="*/ 75360 h 96612"/>
                <a:gd name="connsiteX60" fmla="*/ 82538 w 108766"/>
                <a:gd name="connsiteY60" fmla="*/ 78170 h 96612"/>
                <a:gd name="connsiteX61" fmla="*/ 86434 w 108766"/>
                <a:gd name="connsiteY61" fmla="*/ 81713 h 96612"/>
                <a:gd name="connsiteX62" fmla="*/ 89606 w 108766"/>
                <a:gd name="connsiteY62" fmla="*/ 85600 h 96612"/>
                <a:gd name="connsiteX63" fmla="*/ 92949 w 108766"/>
                <a:gd name="connsiteY63" fmla="*/ 89514 h 96612"/>
                <a:gd name="connsiteX64" fmla="*/ 97445 w 108766"/>
                <a:gd name="connsiteY64" fmla="*/ 94743 h 96612"/>
                <a:gd name="connsiteX65" fmla="*/ 102303 w 108766"/>
                <a:gd name="connsiteY65" fmla="*/ 96515 h 9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8766" h="96612">
                  <a:moveTo>
                    <a:pt x="63021" y="42013"/>
                  </a:moveTo>
                  <a:lnTo>
                    <a:pt x="59983" y="38336"/>
                  </a:lnTo>
                  <a:lnTo>
                    <a:pt x="63021" y="42013"/>
                  </a:lnTo>
                  <a:close/>
                  <a:moveTo>
                    <a:pt x="102303" y="96515"/>
                  </a:moveTo>
                  <a:lnTo>
                    <a:pt x="105103" y="92658"/>
                  </a:lnTo>
                  <a:lnTo>
                    <a:pt x="108608" y="88695"/>
                  </a:lnTo>
                  <a:lnTo>
                    <a:pt x="103836" y="88438"/>
                  </a:lnTo>
                  <a:lnTo>
                    <a:pt x="101407" y="83885"/>
                  </a:lnTo>
                  <a:lnTo>
                    <a:pt x="96597" y="78703"/>
                  </a:lnTo>
                  <a:lnTo>
                    <a:pt x="93187" y="74684"/>
                  </a:lnTo>
                  <a:lnTo>
                    <a:pt x="89768" y="71360"/>
                  </a:lnTo>
                  <a:lnTo>
                    <a:pt x="85148" y="68740"/>
                  </a:lnTo>
                  <a:lnTo>
                    <a:pt x="81853" y="64092"/>
                  </a:lnTo>
                  <a:lnTo>
                    <a:pt x="78766" y="59672"/>
                  </a:lnTo>
                  <a:lnTo>
                    <a:pt x="73994" y="57386"/>
                  </a:lnTo>
                  <a:lnTo>
                    <a:pt x="69956" y="54500"/>
                  </a:lnTo>
                  <a:lnTo>
                    <a:pt x="66336" y="51262"/>
                  </a:lnTo>
                  <a:lnTo>
                    <a:pt x="61212" y="52557"/>
                  </a:lnTo>
                  <a:lnTo>
                    <a:pt x="58249" y="48261"/>
                  </a:lnTo>
                  <a:lnTo>
                    <a:pt x="55983" y="43613"/>
                  </a:lnTo>
                  <a:lnTo>
                    <a:pt x="55258" y="48757"/>
                  </a:lnTo>
                  <a:lnTo>
                    <a:pt x="51706" y="44223"/>
                  </a:lnTo>
                  <a:lnTo>
                    <a:pt x="48581" y="39994"/>
                  </a:lnTo>
                  <a:lnTo>
                    <a:pt x="45953" y="35184"/>
                  </a:lnTo>
                  <a:lnTo>
                    <a:pt x="44429" y="29507"/>
                  </a:lnTo>
                  <a:lnTo>
                    <a:pt x="43447" y="24201"/>
                  </a:lnTo>
                  <a:lnTo>
                    <a:pt x="42362" y="19401"/>
                  </a:lnTo>
                  <a:lnTo>
                    <a:pt x="41085" y="13876"/>
                  </a:lnTo>
                  <a:lnTo>
                    <a:pt x="39304" y="8847"/>
                  </a:lnTo>
                  <a:lnTo>
                    <a:pt x="36533" y="4046"/>
                  </a:lnTo>
                  <a:lnTo>
                    <a:pt x="33989" y="-97"/>
                  </a:lnTo>
                  <a:lnTo>
                    <a:pt x="31027" y="4170"/>
                  </a:lnTo>
                  <a:lnTo>
                    <a:pt x="28284" y="8085"/>
                  </a:lnTo>
                  <a:lnTo>
                    <a:pt x="23512" y="9304"/>
                  </a:lnTo>
                  <a:lnTo>
                    <a:pt x="17721" y="11209"/>
                  </a:lnTo>
                  <a:lnTo>
                    <a:pt x="14872" y="15743"/>
                  </a:lnTo>
                  <a:lnTo>
                    <a:pt x="9701" y="16334"/>
                  </a:lnTo>
                  <a:lnTo>
                    <a:pt x="8224" y="21001"/>
                  </a:lnTo>
                  <a:lnTo>
                    <a:pt x="6519" y="26106"/>
                  </a:lnTo>
                  <a:lnTo>
                    <a:pt x="6243" y="31964"/>
                  </a:lnTo>
                  <a:lnTo>
                    <a:pt x="4157" y="37784"/>
                  </a:lnTo>
                  <a:lnTo>
                    <a:pt x="1881" y="43261"/>
                  </a:lnTo>
                  <a:lnTo>
                    <a:pt x="-158" y="47804"/>
                  </a:lnTo>
                  <a:lnTo>
                    <a:pt x="185" y="62511"/>
                  </a:lnTo>
                  <a:lnTo>
                    <a:pt x="5243" y="63311"/>
                  </a:lnTo>
                  <a:lnTo>
                    <a:pt x="10310" y="61739"/>
                  </a:lnTo>
                  <a:lnTo>
                    <a:pt x="15863" y="64444"/>
                  </a:lnTo>
                  <a:lnTo>
                    <a:pt x="23141" y="53462"/>
                  </a:lnTo>
                  <a:lnTo>
                    <a:pt x="26950" y="57158"/>
                  </a:lnTo>
                  <a:lnTo>
                    <a:pt x="30684" y="60358"/>
                  </a:lnTo>
                  <a:lnTo>
                    <a:pt x="36237" y="60711"/>
                  </a:lnTo>
                  <a:lnTo>
                    <a:pt x="41428" y="58558"/>
                  </a:lnTo>
                  <a:lnTo>
                    <a:pt x="45200" y="61673"/>
                  </a:lnTo>
                  <a:lnTo>
                    <a:pt x="49848" y="60444"/>
                  </a:lnTo>
                  <a:lnTo>
                    <a:pt x="54725" y="60473"/>
                  </a:lnTo>
                  <a:lnTo>
                    <a:pt x="60126" y="59530"/>
                  </a:lnTo>
                  <a:lnTo>
                    <a:pt x="65155" y="63492"/>
                  </a:lnTo>
                  <a:lnTo>
                    <a:pt x="70603" y="65597"/>
                  </a:lnTo>
                  <a:lnTo>
                    <a:pt x="75442" y="70655"/>
                  </a:lnTo>
                  <a:lnTo>
                    <a:pt x="78376" y="75360"/>
                  </a:lnTo>
                  <a:lnTo>
                    <a:pt x="82538" y="78170"/>
                  </a:lnTo>
                  <a:lnTo>
                    <a:pt x="86434" y="81713"/>
                  </a:lnTo>
                  <a:lnTo>
                    <a:pt x="89606" y="85600"/>
                  </a:lnTo>
                  <a:lnTo>
                    <a:pt x="92949" y="89514"/>
                  </a:lnTo>
                  <a:lnTo>
                    <a:pt x="97445" y="94743"/>
                  </a:lnTo>
                  <a:lnTo>
                    <a:pt x="102303" y="96515"/>
                  </a:lnTo>
                  <a:close/>
                </a:path>
              </a:pathLst>
            </a:custGeom>
            <a:solidFill>
              <a:srgbClr val="768EEB"/>
            </a:solidFill>
            <a:ln w="0" cap="flat">
              <a:solidFill>
                <a:srgbClr val="768EEB"/>
              </a:solidFill>
              <a:prstDash val="solid"/>
              <a:miter/>
            </a:ln>
          </p:spPr>
          <p:txBody>
            <a:bodyPr rtlCol="0" anchor="ctr"/>
            <a:lstStyle/>
            <a:p>
              <a:endParaRPr lang="de-DE"/>
            </a:p>
          </p:txBody>
        </p:sp>
        <p:sp>
          <p:nvSpPr>
            <p:cNvPr id="205" name="Freihandform: Form 204">
              <a:extLst>
                <a:ext uri="{FF2B5EF4-FFF2-40B4-BE49-F238E27FC236}">
                  <a16:creationId xmlns:a16="http://schemas.microsoft.com/office/drawing/2014/main" id="{4DA3FCA8-5A2F-A467-771B-C814FFE9133F}"/>
                </a:ext>
              </a:extLst>
            </p:cNvPr>
            <p:cNvSpPr/>
            <p:nvPr/>
          </p:nvSpPr>
          <p:spPr>
            <a:xfrm>
              <a:off x="5943551" y="4614232"/>
              <a:ext cx="46739" cy="26318"/>
            </a:xfrm>
            <a:custGeom>
              <a:avLst/>
              <a:gdLst>
                <a:gd name="connsiteX0" fmla="*/ 35294 w 38652"/>
                <a:gd name="connsiteY0" fmla="*/ 21668 h 21764"/>
                <a:gd name="connsiteX1" fmla="*/ 36647 w 38652"/>
                <a:gd name="connsiteY1" fmla="*/ 16705 h 21764"/>
                <a:gd name="connsiteX2" fmla="*/ 38495 w 38652"/>
                <a:gd name="connsiteY2" fmla="*/ 11809 h 21764"/>
                <a:gd name="connsiteX3" fmla="*/ 33837 w 38652"/>
                <a:gd name="connsiteY3" fmla="*/ 9456 h 21764"/>
                <a:gd name="connsiteX4" fmla="*/ 28198 w 38652"/>
                <a:gd name="connsiteY4" fmla="*/ 9618 h 21764"/>
                <a:gd name="connsiteX5" fmla="*/ 23969 w 38652"/>
                <a:gd name="connsiteY5" fmla="*/ 7189 h 21764"/>
                <a:gd name="connsiteX6" fmla="*/ 19511 w 38652"/>
                <a:gd name="connsiteY6" fmla="*/ 4103 h 21764"/>
                <a:gd name="connsiteX7" fmla="*/ 16035 w 38652"/>
                <a:gd name="connsiteY7" fmla="*/ 436 h 21764"/>
                <a:gd name="connsiteX8" fmla="*/ 11224 w 38652"/>
                <a:gd name="connsiteY8" fmla="*/ -97 h 21764"/>
                <a:gd name="connsiteX9" fmla="*/ 8091 w 38652"/>
                <a:gd name="connsiteY9" fmla="*/ 3818 h 21764"/>
                <a:gd name="connsiteX10" fmla="*/ 3919 w 38652"/>
                <a:gd name="connsiteY10" fmla="*/ 6247 h 21764"/>
                <a:gd name="connsiteX11" fmla="*/ -158 w 38652"/>
                <a:gd name="connsiteY11" fmla="*/ 9218 h 21764"/>
                <a:gd name="connsiteX12" fmla="*/ 2661 w 38652"/>
                <a:gd name="connsiteY12" fmla="*/ 13495 h 21764"/>
                <a:gd name="connsiteX13" fmla="*/ 7176 w 38652"/>
                <a:gd name="connsiteY13" fmla="*/ 15438 h 21764"/>
                <a:gd name="connsiteX14" fmla="*/ 12082 w 38652"/>
                <a:gd name="connsiteY14" fmla="*/ 16086 h 21764"/>
                <a:gd name="connsiteX15" fmla="*/ 16749 w 38652"/>
                <a:gd name="connsiteY15" fmla="*/ 18172 h 21764"/>
                <a:gd name="connsiteX16" fmla="*/ 22997 w 38652"/>
                <a:gd name="connsiteY16" fmla="*/ 20572 h 21764"/>
                <a:gd name="connsiteX17" fmla="*/ 27884 w 38652"/>
                <a:gd name="connsiteY17" fmla="*/ 21391 h 21764"/>
                <a:gd name="connsiteX18" fmla="*/ 34399 w 38652"/>
                <a:gd name="connsiteY18" fmla="*/ 21487 h 2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52" h="21764">
                  <a:moveTo>
                    <a:pt x="35294" y="21668"/>
                  </a:moveTo>
                  <a:lnTo>
                    <a:pt x="36647" y="16705"/>
                  </a:lnTo>
                  <a:lnTo>
                    <a:pt x="38495" y="11809"/>
                  </a:lnTo>
                  <a:lnTo>
                    <a:pt x="33837" y="9456"/>
                  </a:lnTo>
                  <a:lnTo>
                    <a:pt x="28198" y="9618"/>
                  </a:lnTo>
                  <a:lnTo>
                    <a:pt x="23969" y="7189"/>
                  </a:lnTo>
                  <a:lnTo>
                    <a:pt x="19511" y="4103"/>
                  </a:lnTo>
                  <a:lnTo>
                    <a:pt x="16035" y="436"/>
                  </a:lnTo>
                  <a:lnTo>
                    <a:pt x="11224" y="-97"/>
                  </a:lnTo>
                  <a:lnTo>
                    <a:pt x="8091" y="3818"/>
                  </a:lnTo>
                  <a:lnTo>
                    <a:pt x="3919" y="6247"/>
                  </a:lnTo>
                  <a:lnTo>
                    <a:pt x="-158" y="9218"/>
                  </a:lnTo>
                  <a:lnTo>
                    <a:pt x="2661" y="13495"/>
                  </a:lnTo>
                  <a:lnTo>
                    <a:pt x="7176" y="15438"/>
                  </a:lnTo>
                  <a:lnTo>
                    <a:pt x="12082" y="16086"/>
                  </a:lnTo>
                  <a:lnTo>
                    <a:pt x="16749" y="18172"/>
                  </a:lnTo>
                  <a:lnTo>
                    <a:pt x="22997" y="20572"/>
                  </a:lnTo>
                  <a:lnTo>
                    <a:pt x="27884" y="21391"/>
                  </a:lnTo>
                  <a:lnTo>
                    <a:pt x="34399" y="21487"/>
                  </a:lnTo>
                  <a:close/>
                </a:path>
              </a:pathLst>
            </a:custGeom>
            <a:solidFill>
              <a:srgbClr val="768EEB"/>
            </a:solidFill>
            <a:ln w="0" cap="flat">
              <a:solidFill>
                <a:srgbClr val="768EEB"/>
              </a:solidFill>
              <a:prstDash val="solid"/>
              <a:miter/>
            </a:ln>
          </p:spPr>
          <p:txBody>
            <a:bodyPr rtlCol="0" anchor="ctr"/>
            <a:lstStyle/>
            <a:p>
              <a:endParaRPr lang="de-DE"/>
            </a:p>
          </p:txBody>
        </p:sp>
        <p:sp>
          <p:nvSpPr>
            <p:cNvPr id="206" name="Freihandform: Form 205">
              <a:extLst>
                <a:ext uri="{FF2B5EF4-FFF2-40B4-BE49-F238E27FC236}">
                  <a16:creationId xmlns:a16="http://schemas.microsoft.com/office/drawing/2014/main" id="{72123239-62A7-131D-FA5C-D6860681E8D2}"/>
                </a:ext>
              </a:extLst>
            </p:cNvPr>
            <p:cNvSpPr/>
            <p:nvPr/>
          </p:nvSpPr>
          <p:spPr>
            <a:xfrm>
              <a:off x="8301500" y="4701515"/>
              <a:ext cx="23346" cy="16689"/>
            </a:xfrm>
            <a:custGeom>
              <a:avLst/>
              <a:gdLst>
                <a:gd name="connsiteX0" fmla="*/ 3204 w 19306"/>
                <a:gd name="connsiteY0" fmla="*/ 13704 h 13801"/>
                <a:gd name="connsiteX1" fmla="*/ 10491 w 19306"/>
                <a:gd name="connsiteY1" fmla="*/ 13628 h 13801"/>
                <a:gd name="connsiteX2" fmla="*/ 15310 w 19306"/>
                <a:gd name="connsiteY2" fmla="*/ 13571 h 13801"/>
                <a:gd name="connsiteX3" fmla="*/ 19149 w 19306"/>
                <a:gd name="connsiteY3" fmla="*/ 8228 h 13801"/>
                <a:gd name="connsiteX4" fmla="*/ 19149 w 19306"/>
                <a:gd name="connsiteY4" fmla="*/ -97 h 13801"/>
                <a:gd name="connsiteX5" fmla="*/ -149 w 19306"/>
                <a:gd name="connsiteY5" fmla="*/ -97 h 13801"/>
                <a:gd name="connsiteX6" fmla="*/ -158 w 19306"/>
                <a:gd name="connsiteY6" fmla="*/ 5323 h 13801"/>
                <a:gd name="connsiteX7" fmla="*/ 2013 w 19306"/>
                <a:gd name="connsiteY7" fmla="*/ 11219 h 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6" h="13801">
                  <a:moveTo>
                    <a:pt x="3204" y="13704"/>
                  </a:moveTo>
                  <a:lnTo>
                    <a:pt x="10491" y="13628"/>
                  </a:lnTo>
                  <a:lnTo>
                    <a:pt x="15310" y="13571"/>
                  </a:lnTo>
                  <a:lnTo>
                    <a:pt x="19149" y="8228"/>
                  </a:lnTo>
                  <a:lnTo>
                    <a:pt x="19149" y="-97"/>
                  </a:lnTo>
                  <a:lnTo>
                    <a:pt x="-149" y="-97"/>
                  </a:lnTo>
                  <a:lnTo>
                    <a:pt x="-158" y="5323"/>
                  </a:lnTo>
                  <a:lnTo>
                    <a:pt x="2013" y="11219"/>
                  </a:lnTo>
                  <a:close/>
                </a:path>
              </a:pathLst>
            </a:custGeom>
            <a:solidFill>
              <a:srgbClr val="768EEB"/>
            </a:solidFill>
            <a:ln w="0" cap="flat">
              <a:solidFill>
                <a:srgbClr val="768EEB"/>
              </a:solidFill>
              <a:prstDash val="solid"/>
              <a:miter/>
            </a:ln>
          </p:spPr>
          <p:txBody>
            <a:bodyPr rtlCol="0" anchor="ctr"/>
            <a:lstStyle/>
            <a:p>
              <a:endParaRPr lang="de-DE"/>
            </a:p>
          </p:txBody>
        </p:sp>
        <p:sp>
          <p:nvSpPr>
            <p:cNvPr id="207" name="Freihandform: Form 206">
              <a:extLst>
                <a:ext uri="{FF2B5EF4-FFF2-40B4-BE49-F238E27FC236}">
                  <a16:creationId xmlns:a16="http://schemas.microsoft.com/office/drawing/2014/main" id="{01E111F4-4AAA-2F8D-5BA1-59B753F91DF0}"/>
                </a:ext>
              </a:extLst>
            </p:cNvPr>
            <p:cNvSpPr/>
            <p:nvPr/>
          </p:nvSpPr>
          <p:spPr>
            <a:xfrm>
              <a:off x="8459941" y="4201762"/>
              <a:ext cx="3409" cy="10503"/>
            </a:xfrm>
            <a:custGeom>
              <a:avLst/>
              <a:gdLst>
                <a:gd name="connsiteX0" fmla="*/ -158 w 2819"/>
                <a:gd name="connsiteY0" fmla="*/ 8590 h 8686"/>
                <a:gd name="connsiteX1" fmla="*/ 2662 w 2819"/>
                <a:gd name="connsiteY1" fmla="*/ 4684 h 8686"/>
                <a:gd name="connsiteX2" fmla="*/ 1995 w 2819"/>
                <a:gd name="connsiteY2" fmla="*/ -97 h 8686"/>
                <a:gd name="connsiteX3" fmla="*/ 2176 w 2819"/>
                <a:gd name="connsiteY3" fmla="*/ 4684 h 8686"/>
              </a:gdLst>
              <a:ahLst/>
              <a:cxnLst>
                <a:cxn ang="0">
                  <a:pos x="connsiteX0" y="connsiteY0"/>
                </a:cxn>
                <a:cxn ang="0">
                  <a:pos x="connsiteX1" y="connsiteY1"/>
                </a:cxn>
                <a:cxn ang="0">
                  <a:pos x="connsiteX2" y="connsiteY2"/>
                </a:cxn>
                <a:cxn ang="0">
                  <a:pos x="connsiteX3" y="connsiteY3"/>
                </a:cxn>
              </a:cxnLst>
              <a:rect l="l" t="t" r="r" b="b"/>
              <a:pathLst>
                <a:path w="2819" h="8686">
                  <a:moveTo>
                    <a:pt x="-158" y="8590"/>
                  </a:moveTo>
                  <a:lnTo>
                    <a:pt x="2662" y="4684"/>
                  </a:lnTo>
                  <a:lnTo>
                    <a:pt x="1995" y="-97"/>
                  </a:lnTo>
                  <a:lnTo>
                    <a:pt x="2176" y="4684"/>
                  </a:lnTo>
                  <a:close/>
                </a:path>
              </a:pathLst>
            </a:custGeom>
            <a:solidFill>
              <a:srgbClr val="768EEB"/>
            </a:solidFill>
            <a:ln w="0" cap="flat">
              <a:solidFill>
                <a:srgbClr val="768EEB"/>
              </a:solidFill>
              <a:prstDash val="solid"/>
              <a:miter/>
            </a:ln>
          </p:spPr>
          <p:txBody>
            <a:bodyPr rtlCol="0" anchor="ctr"/>
            <a:lstStyle/>
            <a:p>
              <a:endParaRPr lang="de-DE"/>
            </a:p>
          </p:txBody>
        </p:sp>
        <p:sp>
          <p:nvSpPr>
            <p:cNvPr id="208" name="Freihandform: Form 207">
              <a:extLst>
                <a:ext uri="{FF2B5EF4-FFF2-40B4-BE49-F238E27FC236}">
                  <a16:creationId xmlns:a16="http://schemas.microsoft.com/office/drawing/2014/main" id="{270FDE90-5028-32A0-253F-C92569F94794}"/>
                </a:ext>
              </a:extLst>
            </p:cNvPr>
            <p:cNvSpPr/>
            <p:nvPr/>
          </p:nvSpPr>
          <p:spPr>
            <a:xfrm>
              <a:off x="10244801" y="5072992"/>
              <a:ext cx="44540" cy="22967"/>
            </a:xfrm>
            <a:custGeom>
              <a:avLst/>
              <a:gdLst>
                <a:gd name="connsiteX0" fmla="*/ 1299 w 36833"/>
                <a:gd name="connsiteY0" fmla="*/ 18896 h 18993"/>
                <a:gd name="connsiteX1" fmla="*/ 5567 w 36833"/>
                <a:gd name="connsiteY1" fmla="*/ 16105 h 18993"/>
                <a:gd name="connsiteX2" fmla="*/ 10215 w 36833"/>
                <a:gd name="connsiteY2" fmla="*/ 14286 h 18993"/>
                <a:gd name="connsiteX3" fmla="*/ 15377 w 36833"/>
                <a:gd name="connsiteY3" fmla="*/ 13409 h 18993"/>
                <a:gd name="connsiteX4" fmla="*/ 19454 w 36833"/>
                <a:gd name="connsiteY4" fmla="*/ 10762 h 18993"/>
                <a:gd name="connsiteX5" fmla="*/ 24311 w 36833"/>
                <a:gd name="connsiteY5" fmla="*/ 10276 h 18993"/>
                <a:gd name="connsiteX6" fmla="*/ 28407 w 36833"/>
                <a:gd name="connsiteY6" fmla="*/ 7075 h 18993"/>
                <a:gd name="connsiteX7" fmla="*/ 33151 w 36833"/>
                <a:gd name="connsiteY7" fmla="*/ 5875 h 18993"/>
                <a:gd name="connsiteX8" fmla="*/ 36675 w 36833"/>
                <a:gd name="connsiteY8" fmla="*/ 2580 h 18993"/>
                <a:gd name="connsiteX9" fmla="*/ 32255 w 36833"/>
                <a:gd name="connsiteY9" fmla="*/ -97 h 18993"/>
                <a:gd name="connsiteX10" fmla="*/ 27303 w 36833"/>
                <a:gd name="connsiteY10" fmla="*/ 1741 h 18993"/>
                <a:gd name="connsiteX11" fmla="*/ 22530 w 36833"/>
                <a:gd name="connsiteY11" fmla="*/ 1503 h 18993"/>
                <a:gd name="connsiteX12" fmla="*/ 17911 w 36833"/>
                <a:gd name="connsiteY12" fmla="*/ 3065 h 18993"/>
                <a:gd name="connsiteX13" fmla="*/ 12787 w 36833"/>
                <a:gd name="connsiteY13" fmla="*/ 2865 h 18993"/>
                <a:gd name="connsiteX14" fmla="*/ 7795 w 36833"/>
                <a:gd name="connsiteY14" fmla="*/ 3723 h 18993"/>
                <a:gd name="connsiteX15" fmla="*/ 2433 w 36833"/>
                <a:gd name="connsiteY15" fmla="*/ 4932 h 18993"/>
                <a:gd name="connsiteX16" fmla="*/ -158 w 36833"/>
                <a:gd name="connsiteY16" fmla="*/ 9466 h 18993"/>
                <a:gd name="connsiteX17" fmla="*/ 2709 w 36833"/>
                <a:gd name="connsiteY17" fmla="*/ 13295 h 18993"/>
                <a:gd name="connsiteX18" fmla="*/ 1128 w 36833"/>
                <a:gd name="connsiteY18" fmla="*/ 17800 h 18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833" h="18993">
                  <a:moveTo>
                    <a:pt x="1299" y="18896"/>
                  </a:moveTo>
                  <a:lnTo>
                    <a:pt x="5567" y="16105"/>
                  </a:lnTo>
                  <a:lnTo>
                    <a:pt x="10215" y="14286"/>
                  </a:lnTo>
                  <a:lnTo>
                    <a:pt x="15377" y="13409"/>
                  </a:lnTo>
                  <a:lnTo>
                    <a:pt x="19454" y="10762"/>
                  </a:lnTo>
                  <a:lnTo>
                    <a:pt x="24311" y="10276"/>
                  </a:lnTo>
                  <a:lnTo>
                    <a:pt x="28407" y="7075"/>
                  </a:lnTo>
                  <a:lnTo>
                    <a:pt x="33151" y="5875"/>
                  </a:lnTo>
                  <a:lnTo>
                    <a:pt x="36675" y="2580"/>
                  </a:lnTo>
                  <a:lnTo>
                    <a:pt x="32255" y="-97"/>
                  </a:lnTo>
                  <a:lnTo>
                    <a:pt x="27303" y="1741"/>
                  </a:lnTo>
                  <a:lnTo>
                    <a:pt x="22530" y="1503"/>
                  </a:lnTo>
                  <a:lnTo>
                    <a:pt x="17911" y="3065"/>
                  </a:lnTo>
                  <a:lnTo>
                    <a:pt x="12787" y="2865"/>
                  </a:lnTo>
                  <a:lnTo>
                    <a:pt x="7795" y="3723"/>
                  </a:lnTo>
                  <a:lnTo>
                    <a:pt x="2433" y="4932"/>
                  </a:lnTo>
                  <a:lnTo>
                    <a:pt x="-158" y="9466"/>
                  </a:lnTo>
                  <a:lnTo>
                    <a:pt x="2709" y="13295"/>
                  </a:lnTo>
                  <a:lnTo>
                    <a:pt x="1128" y="17800"/>
                  </a:lnTo>
                  <a:close/>
                </a:path>
              </a:pathLst>
            </a:custGeom>
            <a:solidFill>
              <a:schemeClr val="bg1"/>
            </a:solidFill>
            <a:ln w="0" cap="flat">
              <a:solidFill>
                <a:schemeClr val="bg1"/>
              </a:solidFill>
              <a:prstDash val="solid"/>
              <a:miter/>
            </a:ln>
          </p:spPr>
          <p:txBody>
            <a:bodyPr rtlCol="0" anchor="ctr"/>
            <a:lstStyle/>
            <a:p>
              <a:endParaRPr lang="de-DE"/>
            </a:p>
          </p:txBody>
        </p:sp>
        <p:sp>
          <p:nvSpPr>
            <p:cNvPr id="209" name="Freihandform: Form 208">
              <a:extLst>
                <a:ext uri="{FF2B5EF4-FFF2-40B4-BE49-F238E27FC236}">
                  <a16:creationId xmlns:a16="http://schemas.microsoft.com/office/drawing/2014/main" id="{C83A85B5-270A-AE55-B4B9-F9197F30507B}"/>
                </a:ext>
              </a:extLst>
            </p:cNvPr>
            <p:cNvSpPr/>
            <p:nvPr/>
          </p:nvSpPr>
          <p:spPr>
            <a:xfrm>
              <a:off x="8405139" y="4607770"/>
              <a:ext cx="299340" cy="230139"/>
            </a:xfrm>
            <a:custGeom>
              <a:avLst/>
              <a:gdLst>
                <a:gd name="connsiteX0" fmla="*/ 107989 w 247545"/>
                <a:gd name="connsiteY0" fmla="*/ 190222 h 190318"/>
                <a:gd name="connsiteX1" fmla="*/ 111380 w 247545"/>
                <a:gd name="connsiteY1" fmla="*/ 185888 h 190318"/>
                <a:gd name="connsiteX2" fmla="*/ 118218 w 247545"/>
                <a:gd name="connsiteY2" fmla="*/ 179783 h 190318"/>
                <a:gd name="connsiteX3" fmla="*/ 126153 w 247545"/>
                <a:gd name="connsiteY3" fmla="*/ 176506 h 190318"/>
                <a:gd name="connsiteX4" fmla="*/ 131335 w 247545"/>
                <a:gd name="connsiteY4" fmla="*/ 178049 h 190318"/>
                <a:gd name="connsiteX5" fmla="*/ 135230 w 247545"/>
                <a:gd name="connsiteY5" fmla="*/ 181259 h 190318"/>
                <a:gd name="connsiteX6" fmla="*/ 141012 w 247545"/>
                <a:gd name="connsiteY6" fmla="*/ 180535 h 190318"/>
                <a:gd name="connsiteX7" fmla="*/ 145879 w 247545"/>
                <a:gd name="connsiteY7" fmla="*/ 181078 h 190318"/>
                <a:gd name="connsiteX8" fmla="*/ 149451 w 247545"/>
                <a:gd name="connsiteY8" fmla="*/ 177563 h 190318"/>
                <a:gd name="connsiteX9" fmla="*/ 154566 w 247545"/>
                <a:gd name="connsiteY9" fmla="*/ 177097 h 190318"/>
                <a:gd name="connsiteX10" fmla="*/ 159510 w 247545"/>
                <a:gd name="connsiteY10" fmla="*/ 176096 h 190318"/>
                <a:gd name="connsiteX11" fmla="*/ 164481 w 247545"/>
                <a:gd name="connsiteY11" fmla="*/ 173553 h 190318"/>
                <a:gd name="connsiteX12" fmla="*/ 168825 w 247545"/>
                <a:gd name="connsiteY12" fmla="*/ 168705 h 190318"/>
                <a:gd name="connsiteX13" fmla="*/ 174121 w 247545"/>
                <a:gd name="connsiteY13" fmla="*/ 166381 h 190318"/>
                <a:gd name="connsiteX14" fmla="*/ 182045 w 247545"/>
                <a:gd name="connsiteY14" fmla="*/ 164590 h 190318"/>
                <a:gd name="connsiteX15" fmla="*/ 190609 w 247545"/>
                <a:gd name="connsiteY15" fmla="*/ 164876 h 190318"/>
                <a:gd name="connsiteX16" fmla="*/ 196428 w 247545"/>
                <a:gd name="connsiteY16" fmla="*/ 164923 h 190318"/>
                <a:gd name="connsiteX17" fmla="*/ 204858 w 247545"/>
                <a:gd name="connsiteY17" fmla="*/ 154741 h 190318"/>
                <a:gd name="connsiteX18" fmla="*/ 212097 w 247545"/>
                <a:gd name="connsiteY18" fmla="*/ 147712 h 190318"/>
                <a:gd name="connsiteX19" fmla="*/ 223060 w 247545"/>
                <a:gd name="connsiteY19" fmla="*/ 138377 h 190318"/>
                <a:gd name="connsiteX20" fmla="*/ 229042 w 247545"/>
                <a:gd name="connsiteY20" fmla="*/ 131929 h 190318"/>
                <a:gd name="connsiteX21" fmla="*/ 236729 w 247545"/>
                <a:gd name="connsiteY21" fmla="*/ 124014 h 190318"/>
                <a:gd name="connsiteX22" fmla="*/ 247387 w 247545"/>
                <a:gd name="connsiteY22" fmla="*/ 113717 h 190318"/>
                <a:gd name="connsiteX23" fmla="*/ 231366 w 247545"/>
                <a:gd name="connsiteY23" fmla="*/ 113698 h 190318"/>
                <a:gd name="connsiteX24" fmla="*/ 218736 w 247545"/>
                <a:gd name="connsiteY24" fmla="*/ 109459 h 190318"/>
                <a:gd name="connsiteX25" fmla="*/ 198067 w 247545"/>
                <a:gd name="connsiteY25" fmla="*/ 102535 h 190318"/>
                <a:gd name="connsiteX26" fmla="*/ 185999 w 247545"/>
                <a:gd name="connsiteY26" fmla="*/ 98477 h 190318"/>
                <a:gd name="connsiteX27" fmla="*/ 181474 w 247545"/>
                <a:gd name="connsiteY27" fmla="*/ 96991 h 190318"/>
                <a:gd name="connsiteX28" fmla="*/ 175616 w 247545"/>
                <a:gd name="connsiteY28" fmla="*/ 91019 h 190318"/>
                <a:gd name="connsiteX29" fmla="*/ 171692 w 247545"/>
                <a:gd name="connsiteY29" fmla="*/ 87857 h 190318"/>
                <a:gd name="connsiteX30" fmla="*/ 169235 w 247545"/>
                <a:gd name="connsiteY30" fmla="*/ 82866 h 190318"/>
                <a:gd name="connsiteX31" fmla="*/ 165577 w 247545"/>
                <a:gd name="connsiteY31" fmla="*/ 79656 h 190318"/>
                <a:gd name="connsiteX32" fmla="*/ 162224 w 247545"/>
                <a:gd name="connsiteY32" fmla="*/ 75560 h 190318"/>
                <a:gd name="connsiteX33" fmla="*/ 160167 w 247545"/>
                <a:gd name="connsiteY33" fmla="*/ 70512 h 190318"/>
                <a:gd name="connsiteX34" fmla="*/ 163824 w 247545"/>
                <a:gd name="connsiteY34" fmla="*/ 64301 h 190318"/>
                <a:gd name="connsiteX35" fmla="*/ 158852 w 247545"/>
                <a:gd name="connsiteY35" fmla="*/ 61796 h 190318"/>
                <a:gd name="connsiteX36" fmla="*/ 154252 w 247545"/>
                <a:gd name="connsiteY36" fmla="*/ 63387 h 190318"/>
                <a:gd name="connsiteX37" fmla="*/ 149585 w 247545"/>
                <a:gd name="connsiteY37" fmla="*/ 64673 h 190318"/>
                <a:gd name="connsiteX38" fmla="*/ 145251 w 247545"/>
                <a:gd name="connsiteY38" fmla="*/ 59196 h 190318"/>
                <a:gd name="connsiteX39" fmla="*/ 144917 w 247545"/>
                <a:gd name="connsiteY39" fmla="*/ 54205 h 190318"/>
                <a:gd name="connsiteX40" fmla="*/ 147708 w 247545"/>
                <a:gd name="connsiteY40" fmla="*/ 49709 h 190318"/>
                <a:gd name="connsiteX41" fmla="*/ 150928 w 247545"/>
                <a:gd name="connsiteY41" fmla="*/ 45099 h 190318"/>
                <a:gd name="connsiteX42" fmla="*/ 153909 w 247545"/>
                <a:gd name="connsiteY42" fmla="*/ 40642 h 190318"/>
                <a:gd name="connsiteX43" fmla="*/ 153052 w 247545"/>
                <a:gd name="connsiteY43" fmla="*/ 35774 h 190318"/>
                <a:gd name="connsiteX44" fmla="*/ 148946 w 247545"/>
                <a:gd name="connsiteY44" fmla="*/ 31831 h 190318"/>
                <a:gd name="connsiteX45" fmla="*/ 145317 w 247545"/>
                <a:gd name="connsiteY45" fmla="*/ 26773 h 190318"/>
                <a:gd name="connsiteX46" fmla="*/ 140221 w 247545"/>
                <a:gd name="connsiteY46" fmla="*/ 22030 h 190318"/>
                <a:gd name="connsiteX47" fmla="*/ 136059 w 247545"/>
                <a:gd name="connsiteY47" fmla="*/ 19220 h 190318"/>
                <a:gd name="connsiteX48" fmla="*/ 133125 w 247545"/>
                <a:gd name="connsiteY48" fmla="*/ 14514 h 190318"/>
                <a:gd name="connsiteX49" fmla="*/ 129811 w 247545"/>
                <a:gd name="connsiteY49" fmla="*/ 10295 h 190318"/>
                <a:gd name="connsiteX50" fmla="*/ 124838 w 247545"/>
                <a:gd name="connsiteY50" fmla="*/ 7999 h 190318"/>
                <a:gd name="connsiteX51" fmla="*/ 119657 w 247545"/>
                <a:gd name="connsiteY51" fmla="*/ 5580 h 190318"/>
                <a:gd name="connsiteX52" fmla="*/ 114666 w 247545"/>
                <a:gd name="connsiteY52" fmla="*/ 5456 h 190318"/>
                <a:gd name="connsiteX53" fmla="*/ 110199 w 247545"/>
                <a:gd name="connsiteY53" fmla="*/ 2494 h 190318"/>
                <a:gd name="connsiteX54" fmla="*/ 105408 w 247545"/>
                <a:gd name="connsiteY54" fmla="*/ 3313 h 190318"/>
                <a:gd name="connsiteX55" fmla="*/ 100683 w 247545"/>
                <a:gd name="connsiteY55" fmla="*/ 1570 h 190318"/>
                <a:gd name="connsiteX56" fmla="*/ 96359 w 247545"/>
                <a:gd name="connsiteY56" fmla="*/ 4056 h 190318"/>
                <a:gd name="connsiteX57" fmla="*/ 90977 w 247545"/>
                <a:gd name="connsiteY57" fmla="*/ 5485 h 190318"/>
                <a:gd name="connsiteX58" fmla="*/ 87101 w 247545"/>
                <a:gd name="connsiteY58" fmla="*/ 2103 h 190318"/>
                <a:gd name="connsiteX59" fmla="*/ 82557 w 247545"/>
                <a:gd name="connsiteY59" fmla="*/ -97 h 190318"/>
                <a:gd name="connsiteX60" fmla="*/ 74480 w 247545"/>
                <a:gd name="connsiteY60" fmla="*/ 9447 h 190318"/>
                <a:gd name="connsiteX61" fmla="*/ 71517 w 247545"/>
                <a:gd name="connsiteY61" fmla="*/ 5494 h 190318"/>
                <a:gd name="connsiteX62" fmla="*/ 67345 w 247545"/>
                <a:gd name="connsiteY62" fmla="*/ 7914 h 190318"/>
                <a:gd name="connsiteX63" fmla="*/ 61516 w 247545"/>
                <a:gd name="connsiteY63" fmla="*/ 7085 h 190318"/>
                <a:gd name="connsiteX64" fmla="*/ 56592 w 247545"/>
                <a:gd name="connsiteY64" fmla="*/ 13324 h 190318"/>
                <a:gd name="connsiteX65" fmla="*/ 55954 w 247545"/>
                <a:gd name="connsiteY65" fmla="*/ 18515 h 190318"/>
                <a:gd name="connsiteX66" fmla="*/ 53325 w 247545"/>
                <a:gd name="connsiteY66" fmla="*/ 23344 h 190318"/>
                <a:gd name="connsiteX67" fmla="*/ 51782 w 247545"/>
                <a:gd name="connsiteY67" fmla="*/ 29183 h 190318"/>
                <a:gd name="connsiteX68" fmla="*/ 51534 w 247545"/>
                <a:gd name="connsiteY68" fmla="*/ 34612 h 190318"/>
                <a:gd name="connsiteX69" fmla="*/ 44238 w 247545"/>
                <a:gd name="connsiteY69" fmla="*/ 35260 h 190318"/>
                <a:gd name="connsiteX70" fmla="*/ 39923 w 247545"/>
                <a:gd name="connsiteY70" fmla="*/ 42299 h 190318"/>
                <a:gd name="connsiteX71" fmla="*/ 37161 w 247545"/>
                <a:gd name="connsiteY71" fmla="*/ 46947 h 190318"/>
                <a:gd name="connsiteX72" fmla="*/ 33646 w 247545"/>
                <a:gd name="connsiteY72" fmla="*/ 50928 h 190318"/>
                <a:gd name="connsiteX73" fmla="*/ 32751 w 247545"/>
                <a:gd name="connsiteY73" fmla="*/ 57529 h 190318"/>
                <a:gd name="connsiteX74" fmla="*/ 31570 w 247545"/>
                <a:gd name="connsiteY74" fmla="*/ 64139 h 190318"/>
                <a:gd name="connsiteX75" fmla="*/ 29112 w 247545"/>
                <a:gd name="connsiteY75" fmla="*/ 68730 h 190318"/>
                <a:gd name="connsiteX76" fmla="*/ 23407 w 247545"/>
                <a:gd name="connsiteY76" fmla="*/ 67035 h 190318"/>
                <a:gd name="connsiteX77" fmla="*/ 20835 w 247545"/>
                <a:gd name="connsiteY77" fmla="*/ 71197 h 190318"/>
                <a:gd name="connsiteX78" fmla="*/ 21883 w 247545"/>
                <a:gd name="connsiteY78" fmla="*/ 76331 h 190318"/>
                <a:gd name="connsiteX79" fmla="*/ 19559 w 247545"/>
                <a:gd name="connsiteY79" fmla="*/ 81818 h 190318"/>
                <a:gd name="connsiteX80" fmla="*/ 17558 w 247545"/>
                <a:gd name="connsiteY80" fmla="*/ 87724 h 190318"/>
                <a:gd name="connsiteX81" fmla="*/ 18540 w 247545"/>
                <a:gd name="connsiteY81" fmla="*/ 96439 h 190318"/>
                <a:gd name="connsiteX82" fmla="*/ 19006 w 247545"/>
                <a:gd name="connsiteY82" fmla="*/ 103925 h 190318"/>
                <a:gd name="connsiteX83" fmla="*/ 14206 w 247545"/>
                <a:gd name="connsiteY83" fmla="*/ 106011 h 190318"/>
                <a:gd name="connsiteX84" fmla="*/ 9015 w 247545"/>
                <a:gd name="connsiteY84" fmla="*/ 106183 h 190318"/>
                <a:gd name="connsiteX85" fmla="*/ 4052 w 247545"/>
                <a:gd name="connsiteY85" fmla="*/ 105992 h 190318"/>
                <a:gd name="connsiteX86" fmla="*/ 2766 w 247545"/>
                <a:gd name="connsiteY86" fmla="*/ 111574 h 190318"/>
                <a:gd name="connsiteX87" fmla="*/ -158 w 247545"/>
                <a:gd name="connsiteY87" fmla="*/ 115432 h 190318"/>
                <a:gd name="connsiteX88" fmla="*/ 4033 w 247545"/>
                <a:gd name="connsiteY88" fmla="*/ 117813 h 190318"/>
                <a:gd name="connsiteX89" fmla="*/ 8700 w 247545"/>
                <a:gd name="connsiteY89" fmla="*/ 118861 h 190318"/>
                <a:gd name="connsiteX90" fmla="*/ 13158 w 247545"/>
                <a:gd name="connsiteY90" fmla="*/ 121004 h 190318"/>
                <a:gd name="connsiteX91" fmla="*/ 16739 w 247545"/>
                <a:gd name="connsiteY91" fmla="*/ 124433 h 190318"/>
                <a:gd name="connsiteX92" fmla="*/ 19435 w 247545"/>
                <a:gd name="connsiteY92" fmla="*/ 128795 h 190318"/>
                <a:gd name="connsiteX93" fmla="*/ 23340 w 247545"/>
                <a:gd name="connsiteY93" fmla="*/ 131862 h 190318"/>
                <a:gd name="connsiteX94" fmla="*/ 27340 w 247545"/>
                <a:gd name="connsiteY94" fmla="*/ 135387 h 190318"/>
                <a:gd name="connsiteX95" fmla="*/ 31665 w 247545"/>
                <a:gd name="connsiteY95" fmla="*/ 137749 h 190318"/>
                <a:gd name="connsiteX96" fmla="*/ 32065 w 247545"/>
                <a:gd name="connsiteY96" fmla="*/ 143092 h 190318"/>
                <a:gd name="connsiteX97" fmla="*/ 32856 w 247545"/>
                <a:gd name="connsiteY97" fmla="*/ 148398 h 190318"/>
                <a:gd name="connsiteX98" fmla="*/ 34761 w 247545"/>
                <a:gd name="connsiteY98" fmla="*/ 153265 h 190318"/>
                <a:gd name="connsiteX99" fmla="*/ 37456 w 247545"/>
                <a:gd name="connsiteY99" fmla="*/ 157370 h 190318"/>
                <a:gd name="connsiteX100" fmla="*/ 42342 w 247545"/>
                <a:gd name="connsiteY100" fmla="*/ 156684 h 190318"/>
                <a:gd name="connsiteX101" fmla="*/ 46933 w 247545"/>
                <a:gd name="connsiteY101" fmla="*/ 158342 h 190318"/>
                <a:gd name="connsiteX102" fmla="*/ 46200 w 247545"/>
                <a:gd name="connsiteY102" fmla="*/ 167390 h 190318"/>
                <a:gd name="connsiteX103" fmla="*/ 49829 w 247545"/>
                <a:gd name="connsiteY103" fmla="*/ 172782 h 190318"/>
                <a:gd name="connsiteX104" fmla="*/ 58268 w 247545"/>
                <a:gd name="connsiteY104" fmla="*/ 172906 h 190318"/>
                <a:gd name="connsiteX105" fmla="*/ 63183 w 247545"/>
                <a:gd name="connsiteY105" fmla="*/ 172820 h 190318"/>
                <a:gd name="connsiteX106" fmla="*/ 67631 w 247545"/>
                <a:gd name="connsiteY106" fmla="*/ 175191 h 190318"/>
                <a:gd name="connsiteX107" fmla="*/ 74051 w 247545"/>
                <a:gd name="connsiteY107" fmla="*/ 179297 h 190318"/>
                <a:gd name="connsiteX108" fmla="*/ 80681 w 247545"/>
                <a:gd name="connsiteY108" fmla="*/ 183831 h 190318"/>
                <a:gd name="connsiteX109" fmla="*/ 84443 w 247545"/>
                <a:gd name="connsiteY109" fmla="*/ 186765 h 190318"/>
                <a:gd name="connsiteX110" fmla="*/ 89710 w 247545"/>
                <a:gd name="connsiteY110" fmla="*/ 186831 h 190318"/>
                <a:gd name="connsiteX111" fmla="*/ 97283 w 247545"/>
                <a:gd name="connsiteY111" fmla="*/ 188317 h 190318"/>
                <a:gd name="connsiteX112" fmla="*/ 103226 w 247545"/>
                <a:gd name="connsiteY112" fmla="*/ 189012 h 190318"/>
                <a:gd name="connsiteX113" fmla="*/ 107989 w 247545"/>
                <a:gd name="connsiteY113" fmla="*/ 190222 h 19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47545" h="190318">
                  <a:moveTo>
                    <a:pt x="107989" y="190222"/>
                  </a:moveTo>
                  <a:lnTo>
                    <a:pt x="111380" y="185888"/>
                  </a:lnTo>
                  <a:lnTo>
                    <a:pt x="118218" y="179783"/>
                  </a:lnTo>
                  <a:lnTo>
                    <a:pt x="126153" y="176506"/>
                  </a:lnTo>
                  <a:lnTo>
                    <a:pt x="131335" y="178049"/>
                  </a:lnTo>
                  <a:lnTo>
                    <a:pt x="135230" y="181259"/>
                  </a:lnTo>
                  <a:lnTo>
                    <a:pt x="141012" y="180535"/>
                  </a:lnTo>
                  <a:lnTo>
                    <a:pt x="145879" y="181078"/>
                  </a:lnTo>
                  <a:lnTo>
                    <a:pt x="149451" y="177563"/>
                  </a:lnTo>
                  <a:lnTo>
                    <a:pt x="154566" y="177097"/>
                  </a:lnTo>
                  <a:lnTo>
                    <a:pt x="159510" y="176096"/>
                  </a:lnTo>
                  <a:lnTo>
                    <a:pt x="164481" y="173553"/>
                  </a:lnTo>
                  <a:lnTo>
                    <a:pt x="168825" y="168705"/>
                  </a:lnTo>
                  <a:lnTo>
                    <a:pt x="174121" y="166381"/>
                  </a:lnTo>
                  <a:lnTo>
                    <a:pt x="182045" y="164590"/>
                  </a:lnTo>
                  <a:lnTo>
                    <a:pt x="190609" y="164876"/>
                  </a:lnTo>
                  <a:lnTo>
                    <a:pt x="196428" y="164923"/>
                  </a:lnTo>
                  <a:lnTo>
                    <a:pt x="204858" y="154741"/>
                  </a:lnTo>
                  <a:lnTo>
                    <a:pt x="212097" y="147712"/>
                  </a:lnTo>
                  <a:lnTo>
                    <a:pt x="223060" y="138377"/>
                  </a:lnTo>
                  <a:lnTo>
                    <a:pt x="229042" y="131929"/>
                  </a:lnTo>
                  <a:lnTo>
                    <a:pt x="236729" y="124014"/>
                  </a:lnTo>
                  <a:lnTo>
                    <a:pt x="247387" y="113717"/>
                  </a:lnTo>
                  <a:lnTo>
                    <a:pt x="231366" y="113698"/>
                  </a:lnTo>
                  <a:lnTo>
                    <a:pt x="218736" y="109459"/>
                  </a:lnTo>
                  <a:lnTo>
                    <a:pt x="198067" y="102535"/>
                  </a:lnTo>
                  <a:lnTo>
                    <a:pt x="185999" y="98477"/>
                  </a:lnTo>
                  <a:lnTo>
                    <a:pt x="181474" y="96991"/>
                  </a:lnTo>
                  <a:lnTo>
                    <a:pt x="175616" y="91019"/>
                  </a:lnTo>
                  <a:lnTo>
                    <a:pt x="171692" y="87857"/>
                  </a:lnTo>
                  <a:lnTo>
                    <a:pt x="169235" y="82866"/>
                  </a:lnTo>
                  <a:lnTo>
                    <a:pt x="165577" y="79656"/>
                  </a:lnTo>
                  <a:lnTo>
                    <a:pt x="162224" y="75560"/>
                  </a:lnTo>
                  <a:lnTo>
                    <a:pt x="160167" y="70512"/>
                  </a:lnTo>
                  <a:lnTo>
                    <a:pt x="163824" y="64301"/>
                  </a:lnTo>
                  <a:lnTo>
                    <a:pt x="158852" y="61796"/>
                  </a:lnTo>
                  <a:lnTo>
                    <a:pt x="154252" y="63387"/>
                  </a:lnTo>
                  <a:lnTo>
                    <a:pt x="149585" y="64673"/>
                  </a:lnTo>
                  <a:lnTo>
                    <a:pt x="145251" y="59196"/>
                  </a:lnTo>
                  <a:lnTo>
                    <a:pt x="144917" y="54205"/>
                  </a:lnTo>
                  <a:lnTo>
                    <a:pt x="147708" y="49709"/>
                  </a:lnTo>
                  <a:lnTo>
                    <a:pt x="150928" y="45099"/>
                  </a:lnTo>
                  <a:lnTo>
                    <a:pt x="153909" y="40642"/>
                  </a:lnTo>
                  <a:lnTo>
                    <a:pt x="153052" y="35774"/>
                  </a:lnTo>
                  <a:lnTo>
                    <a:pt x="148946" y="31831"/>
                  </a:lnTo>
                  <a:lnTo>
                    <a:pt x="145317" y="26773"/>
                  </a:lnTo>
                  <a:lnTo>
                    <a:pt x="140221" y="22030"/>
                  </a:lnTo>
                  <a:lnTo>
                    <a:pt x="136059" y="19220"/>
                  </a:lnTo>
                  <a:lnTo>
                    <a:pt x="133125" y="14514"/>
                  </a:lnTo>
                  <a:lnTo>
                    <a:pt x="129811" y="10295"/>
                  </a:lnTo>
                  <a:lnTo>
                    <a:pt x="124838" y="7999"/>
                  </a:lnTo>
                  <a:lnTo>
                    <a:pt x="119657" y="5580"/>
                  </a:lnTo>
                  <a:lnTo>
                    <a:pt x="114666" y="5456"/>
                  </a:lnTo>
                  <a:lnTo>
                    <a:pt x="110199" y="2494"/>
                  </a:lnTo>
                  <a:lnTo>
                    <a:pt x="105408" y="3313"/>
                  </a:lnTo>
                  <a:lnTo>
                    <a:pt x="100683" y="1570"/>
                  </a:lnTo>
                  <a:lnTo>
                    <a:pt x="96359" y="4056"/>
                  </a:lnTo>
                  <a:lnTo>
                    <a:pt x="90977" y="5485"/>
                  </a:lnTo>
                  <a:lnTo>
                    <a:pt x="87101" y="2103"/>
                  </a:lnTo>
                  <a:lnTo>
                    <a:pt x="82557" y="-97"/>
                  </a:lnTo>
                  <a:lnTo>
                    <a:pt x="74480" y="9447"/>
                  </a:lnTo>
                  <a:lnTo>
                    <a:pt x="71517" y="5494"/>
                  </a:lnTo>
                  <a:lnTo>
                    <a:pt x="67345" y="7914"/>
                  </a:lnTo>
                  <a:lnTo>
                    <a:pt x="61516" y="7085"/>
                  </a:lnTo>
                  <a:lnTo>
                    <a:pt x="56592" y="13324"/>
                  </a:lnTo>
                  <a:lnTo>
                    <a:pt x="55954" y="18515"/>
                  </a:lnTo>
                  <a:lnTo>
                    <a:pt x="53325" y="23344"/>
                  </a:lnTo>
                  <a:lnTo>
                    <a:pt x="51782" y="29183"/>
                  </a:lnTo>
                  <a:lnTo>
                    <a:pt x="51534" y="34612"/>
                  </a:lnTo>
                  <a:lnTo>
                    <a:pt x="44238" y="35260"/>
                  </a:lnTo>
                  <a:lnTo>
                    <a:pt x="39923" y="42299"/>
                  </a:lnTo>
                  <a:lnTo>
                    <a:pt x="37161" y="46947"/>
                  </a:lnTo>
                  <a:lnTo>
                    <a:pt x="33646" y="50928"/>
                  </a:lnTo>
                  <a:lnTo>
                    <a:pt x="32751" y="57529"/>
                  </a:lnTo>
                  <a:lnTo>
                    <a:pt x="31570" y="64139"/>
                  </a:lnTo>
                  <a:lnTo>
                    <a:pt x="29112" y="68730"/>
                  </a:lnTo>
                  <a:lnTo>
                    <a:pt x="23407" y="67035"/>
                  </a:lnTo>
                  <a:lnTo>
                    <a:pt x="20835" y="71197"/>
                  </a:lnTo>
                  <a:lnTo>
                    <a:pt x="21883" y="76331"/>
                  </a:lnTo>
                  <a:lnTo>
                    <a:pt x="19559" y="81818"/>
                  </a:lnTo>
                  <a:lnTo>
                    <a:pt x="17558" y="87724"/>
                  </a:lnTo>
                  <a:lnTo>
                    <a:pt x="18540" y="96439"/>
                  </a:lnTo>
                  <a:lnTo>
                    <a:pt x="19006" y="103925"/>
                  </a:lnTo>
                  <a:lnTo>
                    <a:pt x="14206" y="106011"/>
                  </a:lnTo>
                  <a:lnTo>
                    <a:pt x="9015" y="106183"/>
                  </a:lnTo>
                  <a:lnTo>
                    <a:pt x="4052" y="105992"/>
                  </a:lnTo>
                  <a:lnTo>
                    <a:pt x="2766" y="111574"/>
                  </a:lnTo>
                  <a:lnTo>
                    <a:pt x="-158" y="115432"/>
                  </a:lnTo>
                  <a:lnTo>
                    <a:pt x="4033" y="117813"/>
                  </a:lnTo>
                  <a:lnTo>
                    <a:pt x="8700" y="118861"/>
                  </a:lnTo>
                  <a:lnTo>
                    <a:pt x="13158" y="121004"/>
                  </a:lnTo>
                  <a:lnTo>
                    <a:pt x="16739" y="124433"/>
                  </a:lnTo>
                  <a:lnTo>
                    <a:pt x="19435" y="128795"/>
                  </a:lnTo>
                  <a:lnTo>
                    <a:pt x="23340" y="131862"/>
                  </a:lnTo>
                  <a:lnTo>
                    <a:pt x="27340" y="135387"/>
                  </a:lnTo>
                  <a:lnTo>
                    <a:pt x="31665" y="137749"/>
                  </a:lnTo>
                  <a:lnTo>
                    <a:pt x="32065" y="143092"/>
                  </a:lnTo>
                  <a:lnTo>
                    <a:pt x="32856" y="148398"/>
                  </a:lnTo>
                  <a:lnTo>
                    <a:pt x="34761" y="153265"/>
                  </a:lnTo>
                  <a:lnTo>
                    <a:pt x="37456" y="157370"/>
                  </a:lnTo>
                  <a:lnTo>
                    <a:pt x="42342" y="156684"/>
                  </a:lnTo>
                  <a:lnTo>
                    <a:pt x="46933" y="158342"/>
                  </a:lnTo>
                  <a:lnTo>
                    <a:pt x="46200" y="167390"/>
                  </a:lnTo>
                  <a:lnTo>
                    <a:pt x="49829" y="172782"/>
                  </a:lnTo>
                  <a:lnTo>
                    <a:pt x="58268" y="172906"/>
                  </a:lnTo>
                  <a:lnTo>
                    <a:pt x="63183" y="172820"/>
                  </a:lnTo>
                  <a:lnTo>
                    <a:pt x="67631" y="175191"/>
                  </a:lnTo>
                  <a:lnTo>
                    <a:pt x="74051" y="179297"/>
                  </a:lnTo>
                  <a:lnTo>
                    <a:pt x="80681" y="183831"/>
                  </a:lnTo>
                  <a:lnTo>
                    <a:pt x="84443" y="186765"/>
                  </a:lnTo>
                  <a:lnTo>
                    <a:pt x="89710" y="186831"/>
                  </a:lnTo>
                  <a:lnTo>
                    <a:pt x="97283" y="188317"/>
                  </a:lnTo>
                  <a:lnTo>
                    <a:pt x="103226" y="189012"/>
                  </a:lnTo>
                  <a:lnTo>
                    <a:pt x="107989" y="190222"/>
                  </a:lnTo>
                  <a:close/>
                </a:path>
              </a:pathLst>
            </a:custGeom>
            <a:solidFill>
              <a:srgbClr val="768EEB"/>
            </a:solidFill>
            <a:ln w="0" cap="flat">
              <a:solidFill>
                <a:srgbClr val="768EEB"/>
              </a:solidFill>
              <a:prstDash val="solid"/>
              <a:miter/>
            </a:ln>
          </p:spPr>
          <p:txBody>
            <a:bodyPr rtlCol="0" anchor="ctr"/>
            <a:lstStyle/>
            <a:p>
              <a:endParaRPr lang="de-DE"/>
            </a:p>
          </p:txBody>
        </p:sp>
        <p:sp>
          <p:nvSpPr>
            <p:cNvPr id="210" name="Freihandform: Form 209">
              <a:extLst>
                <a:ext uri="{FF2B5EF4-FFF2-40B4-BE49-F238E27FC236}">
                  <a16:creationId xmlns:a16="http://schemas.microsoft.com/office/drawing/2014/main" id="{C9B541F7-E4BB-8C85-97CB-F0329D839C88}"/>
                </a:ext>
              </a:extLst>
            </p:cNvPr>
            <p:cNvSpPr/>
            <p:nvPr/>
          </p:nvSpPr>
          <p:spPr>
            <a:xfrm>
              <a:off x="8135180" y="3381957"/>
              <a:ext cx="13741" cy="15802"/>
            </a:xfrm>
            <a:custGeom>
              <a:avLst/>
              <a:gdLst>
                <a:gd name="connsiteX0" fmla="*/ 347 w 11363"/>
                <a:gd name="connsiteY0" fmla="*/ 7542 h 13068"/>
                <a:gd name="connsiteX1" fmla="*/ 1356 w 11363"/>
                <a:gd name="connsiteY1" fmla="*/ 1989 h 13068"/>
                <a:gd name="connsiteX2" fmla="*/ -158 w 11363"/>
                <a:gd name="connsiteY2" fmla="*/ 6704 h 13068"/>
                <a:gd name="connsiteX3" fmla="*/ 7233 w 11363"/>
                <a:gd name="connsiteY3" fmla="*/ 10199 h 13068"/>
                <a:gd name="connsiteX4" fmla="*/ 8090 w 11363"/>
                <a:gd name="connsiteY4" fmla="*/ 4513 h 13068"/>
                <a:gd name="connsiteX5" fmla="*/ 6814 w 11363"/>
                <a:gd name="connsiteY5" fmla="*/ -97 h 13068"/>
                <a:gd name="connsiteX6" fmla="*/ 4557 w 11363"/>
                <a:gd name="connsiteY6" fmla="*/ 4656 h 13068"/>
                <a:gd name="connsiteX7" fmla="*/ 4804 w 11363"/>
                <a:gd name="connsiteY7" fmla="*/ 9437 h 13068"/>
                <a:gd name="connsiteX8" fmla="*/ 11205 w 11363"/>
                <a:gd name="connsiteY8" fmla="*/ 12971 h 13068"/>
                <a:gd name="connsiteX9" fmla="*/ 8138 w 11363"/>
                <a:gd name="connsiteY9" fmla="*/ 9190 h 13068"/>
                <a:gd name="connsiteX10" fmla="*/ 11205 w 11363"/>
                <a:gd name="connsiteY10" fmla="*/ 12971 h 1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63" h="13068">
                  <a:moveTo>
                    <a:pt x="347" y="7542"/>
                  </a:moveTo>
                  <a:lnTo>
                    <a:pt x="1356" y="1989"/>
                  </a:lnTo>
                  <a:lnTo>
                    <a:pt x="-158" y="6704"/>
                  </a:lnTo>
                  <a:close/>
                  <a:moveTo>
                    <a:pt x="7233" y="10199"/>
                  </a:moveTo>
                  <a:lnTo>
                    <a:pt x="8090" y="4513"/>
                  </a:lnTo>
                  <a:lnTo>
                    <a:pt x="6814" y="-97"/>
                  </a:lnTo>
                  <a:lnTo>
                    <a:pt x="4557" y="4656"/>
                  </a:lnTo>
                  <a:lnTo>
                    <a:pt x="4804" y="9437"/>
                  </a:lnTo>
                  <a:close/>
                  <a:moveTo>
                    <a:pt x="11205" y="12971"/>
                  </a:moveTo>
                  <a:lnTo>
                    <a:pt x="8138" y="9190"/>
                  </a:lnTo>
                  <a:lnTo>
                    <a:pt x="11205" y="12971"/>
                  </a:lnTo>
                  <a:close/>
                </a:path>
              </a:pathLst>
            </a:custGeom>
            <a:solidFill>
              <a:srgbClr val="768EEB"/>
            </a:solidFill>
            <a:ln w="0" cap="flat">
              <a:solidFill>
                <a:srgbClr val="768EEB"/>
              </a:solidFill>
              <a:prstDash val="solid"/>
              <a:miter/>
            </a:ln>
          </p:spPr>
          <p:txBody>
            <a:bodyPr rtlCol="0" anchor="ctr"/>
            <a:lstStyle/>
            <a:p>
              <a:endParaRPr lang="de-DE"/>
            </a:p>
          </p:txBody>
        </p:sp>
        <p:sp>
          <p:nvSpPr>
            <p:cNvPr id="211" name="Freihandform: Form 210">
              <a:extLst>
                <a:ext uri="{FF2B5EF4-FFF2-40B4-BE49-F238E27FC236}">
                  <a16:creationId xmlns:a16="http://schemas.microsoft.com/office/drawing/2014/main" id="{A8DACED1-E0EF-7C33-C205-AA17BDB81D1E}"/>
                </a:ext>
              </a:extLst>
            </p:cNvPr>
            <p:cNvSpPr/>
            <p:nvPr/>
          </p:nvSpPr>
          <p:spPr>
            <a:xfrm>
              <a:off x="7986979" y="3714873"/>
              <a:ext cx="134069" cy="77470"/>
            </a:xfrm>
            <a:custGeom>
              <a:avLst/>
              <a:gdLst>
                <a:gd name="connsiteX0" fmla="*/ 36665 w 110871"/>
                <a:gd name="connsiteY0" fmla="*/ 63968 h 64065"/>
                <a:gd name="connsiteX1" fmla="*/ 41066 w 110871"/>
                <a:gd name="connsiteY1" fmla="*/ 62130 h 64065"/>
                <a:gd name="connsiteX2" fmla="*/ 44590 w 110871"/>
                <a:gd name="connsiteY2" fmla="*/ 58644 h 64065"/>
                <a:gd name="connsiteX3" fmla="*/ 47429 w 110871"/>
                <a:gd name="connsiteY3" fmla="*/ 54672 h 64065"/>
                <a:gd name="connsiteX4" fmla="*/ 52134 w 110871"/>
                <a:gd name="connsiteY4" fmla="*/ 53805 h 64065"/>
                <a:gd name="connsiteX5" fmla="*/ 56954 w 110871"/>
                <a:gd name="connsiteY5" fmla="*/ 55139 h 64065"/>
                <a:gd name="connsiteX6" fmla="*/ 61774 w 110871"/>
                <a:gd name="connsiteY6" fmla="*/ 56110 h 64065"/>
                <a:gd name="connsiteX7" fmla="*/ 65936 w 110871"/>
                <a:gd name="connsiteY7" fmla="*/ 59120 h 64065"/>
                <a:gd name="connsiteX8" fmla="*/ 70937 w 110871"/>
                <a:gd name="connsiteY8" fmla="*/ 59225 h 64065"/>
                <a:gd name="connsiteX9" fmla="*/ 75832 w 110871"/>
                <a:gd name="connsiteY9" fmla="*/ 59349 h 64065"/>
                <a:gd name="connsiteX10" fmla="*/ 79699 w 110871"/>
                <a:gd name="connsiteY10" fmla="*/ 62282 h 64065"/>
                <a:gd name="connsiteX11" fmla="*/ 82233 w 110871"/>
                <a:gd name="connsiteY11" fmla="*/ 58129 h 64065"/>
                <a:gd name="connsiteX12" fmla="*/ 87034 w 110871"/>
                <a:gd name="connsiteY12" fmla="*/ 57272 h 64065"/>
                <a:gd name="connsiteX13" fmla="*/ 91834 w 110871"/>
                <a:gd name="connsiteY13" fmla="*/ 56396 h 64065"/>
                <a:gd name="connsiteX14" fmla="*/ 95711 w 110871"/>
                <a:gd name="connsiteY14" fmla="*/ 53624 h 64065"/>
                <a:gd name="connsiteX15" fmla="*/ 99235 w 110871"/>
                <a:gd name="connsiteY15" fmla="*/ 50395 h 64065"/>
                <a:gd name="connsiteX16" fmla="*/ 100359 w 110871"/>
                <a:gd name="connsiteY16" fmla="*/ 45471 h 64065"/>
                <a:gd name="connsiteX17" fmla="*/ 104760 w 110871"/>
                <a:gd name="connsiteY17" fmla="*/ 42766 h 64065"/>
                <a:gd name="connsiteX18" fmla="*/ 108693 w 110871"/>
                <a:gd name="connsiteY18" fmla="*/ 40041 h 64065"/>
                <a:gd name="connsiteX19" fmla="*/ 110713 w 110871"/>
                <a:gd name="connsiteY19" fmla="*/ 35698 h 64065"/>
                <a:gd name="connsiteX20" fmla="*/ 107122 w 110871"/>
                <a:gd name="connsiteY20" fmla="*/ 32450 h 64065"/>
                <a:gd name="connsiteX21" fmla="*/ 103379 w 110871"/>
                <a:gd name="connsiteY21" fmla="*/ 28868 h 64065"/>
                <a:gd name="connsiteX22" fmla="*/ 98854 w 110871"/>
                <a:gd name="connsiteY22" fmla="*/ 26878 h 64065"/>
                <a:gd name="connsiteX23" fmla="*/ 93635 w 110871"/>
                <a:gd name="connsiteY23" fmla="*/ 26744 h 64065"/>
                <a:gd name="connsiteX24" fmla="*/ 90767 w 110871"/>
                <a:gd name="connsiteY24" fmla="*/ 22858 h 64065"/>
                <a:gd name="connsiteX25" fmla="*/ 86834 w 110871"/>
                <a:gd name="connsiteY25" fmla="*/ 19982 h 64065"/>
                <a:gd name="connsiteX26" fmla="*/ 82814 w 110871"/>
                <a:gd name="connsiteY26" fmla="*/ 17077 h 64065"/>
                <a:gd name="connsiteX27" fmla="*/ 80757 w 110871"/>
                <a:gd name="connsiteY27" fmla="*/ 21696 h 64065"/>
                <a:gd name="connsiteX28" fmla="*/ 76490 w 110871"/>
                <a:gd name="connsiteY28" fmla="*/ 23963 h 64065"/>
                <a:gd name="connsiteX29" fmla="*/ 72718 w 110871"/>
                <a:gd name="connsiteY29" fmla="*/ 20877 h 64065"/>
                <a:gd name="connsiteX30" fmla="*/ 69346 w 110871"/>
                <a:gd name="connsiteY30" fmla="*/ 17362 h 64065"/>
                <a:gd name="connsiteX31" fmla="*/ 70993 w 110871"/>
                <a:gd name="connsiteY31" fmla="*/ 12733 h 64065"/>
                <a:gd name="connsiteX32" fmla="*/ 66689 w 110871"/>
                <a:gd name="connsiteY32" fmla="*/ 10333 h 64065"/>
                <a:gd name="connsiteX33" fmla="*/ 61954 w 110871"/>
                <a:gd name="connsiteY33" fmla="*/ 9704 h 64065"/>
                <a:gd name="connsiteX34" fmla="*/ 57268 w 110871"/>
                <a:gd name="connsiteY34" fmla="*/ 7056 h 64065"/>
                <a:gd name="connsiteX35" fmla="*/ 52906 w 110871"/>
                <a:gd name="connsiteY35" fmla="*/ 4942 h 64065"/>
                <a:gd name="connsiteX36" fmla="*/ 50544 w 110871"/>
                <a:gd name="connsiteY36" fmla="*/ 732 h 64065"/>
                <a:gd name="connsiteX37" fmla="*/ 47734 w 110871"/>
                <a:gd name="connsiteY37" fmla="*/ 4704 h 64065"/>
                <a:gd name="connsiteX38" fmla="*/ 43104 w 110871"/>
                <a:gd name="connsiteY38" fmla="*/ 5932 h 64065"/>
                <a:gd name="connsiteX39" fmla="*/ 41066 w 110871"/>
                <a:gd name="connsiteY39" fmla="*/ 1599 h 64065"/>
                <a:gd name="connsiteX40" fmla="*/ 36485 w 110871"/>
                <a:gd name="connsiteY40" fmla="*/ -97 h 64065"/>
                <a:gd name="connsiteX41" fmla="*/ 35065 w 110871"/>
                <a:gd name="connsiteY41" fmla="*/ 4466 h 64065"/>
                <a:gd name="connsiteX42" fmla="*/ 30484 w 110871"/>
                <a:gd name="connsiteY42" fmla="*/ 6247 h 64065"/>
                <a:gd name="connsiteX43" fmla="*/ 25931 w 110871"/>
                <a:gd name="connsiteY43" fmla="*/ 8552 h 64065"/>
                <a:gd name="connsiteX44" fmla="*/ 22302 w 110871"/>
                <a:gd name="connsiteY44" fmla="*/ 11685 h 64065"/>
                <a:gd name="connsiteX45" fmla="*/ 17844 w 110871"/>
                <a:gd name="connsiteY45" fmla="*/ 13914 h 64065"/>
                <a:gd name="connsiteX46" fmla="*/ 13653 w 110871"/>
                <a:gd name="connsiteY46" fmla="*/ 16648 h 64065"/>
                <a:gd name="connsiteX47" fmla="*/ 8814 w 110871"/>
                <a:gd name="connsiteY47" fmla="*/ 16648 h 64065"/>
                <a:gd name="connsiteX48" fmla="*/ 4700 w 110871"/>
                <a:gd name="connsiteY48" fmla="*/ 19115 h 64065"/>
                <a:gd name="connsiteX49" fmla="*/ -158 w 110871"/>
                <a:gd name="connsiteY49" fmla="*/ 18934 h 64065"/>
                <a:gd name="connsiteX50" fmla="*/ 1452 w 110871"/>
                <a:gd name="connsiteY50" fmla="*/ 23506 h 64065"/>
                <a:gd name="connsiteX51" fmla="*/ 4718 w 110871"/>
                <a:gd name="connsiteY51" fmla="*/ 26973 h 64065"/>
                <a:gd name="connsiteX52" fmla="*/ 5957 w 110871"/>
                <a:gd name="connsiteY52" fmla="*/ 31755 h 64065"/>
                <a:gd name="connsiteX53" fmla="*/ 6804 w 110871"/>
                <a:gd name="connsiteY53" fmla="*/ 36469 h 64065"/>
                <a:gd name="connsiteX54" fmla="*/ 8805 w 110871"/>
                <a:gd name="connsiteY54" fmla="*/ 40860 h 64065"/>
                <a:gd name="connsiteX55" fmla="*/ 12777 w 110871"/>
                <a:gd name="connsiteY55" fmla="*/ 44299 h 64065"/>
                <a:gd name="connsiteX56" fmla="*/ 16492 w 110871"/>
                <a:gd name="connsiteY56" fmla="*/ 47404 h 64065"/>
                <a:gd name="connsiteX57" fmla="*/ 20311 w 110871"/>
                <a:gd name="connsiteY57" fmla="*/ 50481 h 64065"/>
                <a:gd name="connsiteX58" fmla="*/ 24092 w 110871"/>
                <a:gd name="connsiteY58" fmla="*/ 53576 h 64065"/>
                <a:gd name="connsiteX59" fmla="*/ 27464 w 110871"/>
                <a:gd name="connsiteY59" fmla="*/ 56958 h 64065"/>
                <a:gd name="connsiteX60" fmla="*/ 31208 w 110871"/>
                <a:gd name="connsiteY60" fmla="*/ 60044 h 64065"/>
                <a:gd name="connsiteX61" fmla="*/ 34932 w 110871"/>
                <a:gd name="connsiteY61" fmla="*/ 63130 h 6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0871" h="64065">
                  <a:moveTo>
                    <a:pt x="36665" y="63968"/>
                  </a:moveTo>
                  <a:lnTo>
                    <a:pt x="41066" y="62130"/>
                  </a:lnTo>
                  <a:lnTo>
                    <a:pt x="44590" y="58644"/>
                  </a:lnTo>
                  <a:lnTo>
                    <a:pt x="47429" y="54672"/>
                  </a:lnTo>
                  <a:lnTo>
                    <a:pt x="52134" y="53805"/>
                  </a:lnTo>
                  <a:lnTo>
                    <a:pt x="56954" y="55139"/>
                  </a:lnTo>
                  <a:lnTo>
                    <a:pt x="61774" y="56110"/>
                  </a:lnTo>
                  <a:lnTo>
                    <a:pt x="65936" y="59120"/>
                  </a:lnTo>
                  <a:lnTo>
                    <a:pt x="70937" y="59225"/>
                  </a:lnTo>
                  <a:lnTo>
                    <a:pt x="75832" y="59349"/>
                  </a:lnTo>
                  <a:lnTo>
                    <a:pt x="79699" y="62282"/>
                  </a:lnTo>
                  <a:lnTo>
                    <a:pt x="82233" y="58129"/>
                  </a:lnTo>
                  <a:lnTo>
                    <a:pt x="87034" y="57272"/>
                  </a:lnTo>
                  <a:lnTo>
                    <a:pt x="91834" y="56396"/>
                  </a:lnTo>
                  <a:lnTo>
                    <a:pt x="95711" y="53624"/>
                  </a:lnTo>
                  <a:lnTo>
                    <a:pt x="99235" y="50395"/>
                  </a:lnTo>
                  <a:lnTo>
                    <a:pt x="100359" y="45471"/>
                  </a:lnTo>
                  <a:lnTo>
                    <a:pt x="104760" y="42766"/>
                  </a:lnTo>
                  <a:lnTo>
                    <a:pt x="108693" y="40041"/>
                  </a:lnTo>
                  <a:lnTo>
                    <a:pt x="110713" y="35698"/>
                  </a:lnTo>
                  <a:lnTo>
                    <a:pt x="107122" y="32450"/>
                  </a:lnTo>
                  <a:lnTo>
                    <a:pt x="103379" y="28868"/>
                  </a:lnTo>
                  <a:lnTo>
                    <a:pt x="98854" y="26878"/>
                  </a:lnTo>
                  <a:lnTo>
                    <a:pt x="93635" y="26744"/>
                  </a:lnTo>
                  <a:lnTo>
                    <a:pt x="90767" y="22858"/>
                  </a:lnTo>
                  <a:lnTo>
                    <a:pt x="86834" y="19982"/>
                  </a:lnTo>
                  <a:lnTo>
                    <a:pt x="82814" y="17077"/>
                  </a:lnTo>
                  <a:lnTo>
                    <a:pt x="80757" y="21696"/>
                  </a:lnTo>
                  <a:lnTo>
                    <a:pt x="76490" y="23963"/>
                  </a:lnTo>
                  <a:lnTo>
                    <a:pt x="72718" y="20877"/>
                  </a:lnTo>
                  <a:lnTo>
                    <a:pt x="69346" y="17362"/>
                  </a:lnTo>
                  <a:lnTo>
                    <a:pt x="70993" y="12733"/>
                  </a:lnTo>
                  <a:lnTo>
                    <a:pt x="66689" y="10333"/>
                  </a:lnTo>
                  <a:lnTo>
                    <a:pt x="61954" y="9704"/>
                  </a:lnTo>
                  <a:lnTo>
                    <a:pt x="57268" y="7056"/>
                  </a:lnTo>
                  <a:lnTo>
                    <a:pt x="52906" y="4942"/>
                  </a:lnTo>
                  <a:lnTo>
                    <a:pt x="50544" y="732"/>
                  </a:lnTo>
                  <a:lnTo>
                    <a:pt x="47734" y="4704"/>
                  </a:lnTo>
                  <a:lnTo>
                    <a:pt x="43104" y="5932"/>
                  </a:lnTo>
                  <a:lnTo>
                    <a:pt x="41066" y="1599"/>
                  </a:lnTo>
                  <a:lnTo>
                    <a:pt x="36485" y="-97"/>
                  </a:lnTo>
                  <a:lnTo>
                    <a:pt x="35065" y="4466"/>
                  </a:lnTo>
                  <a:lnTo>
                    <a:pt x="30484" y="6247"/>
                  </a:lnTo>
                  <a:lnTo>
                    <a:pt x="25931" y="8552"/>
                  </a:lnTo>
                  <a:lnTo>
                    <a:pt x="22302" y="11685"/>
                  </a:lnTo>
                  <a:lnTo>
                    <a:pt x="17844" y="13914"/>
                  </a:lnTo>
                  <a:lnTo>
                    <a:pt x="13653" y="16648"/>
                  </a:lnTo>
                  <a:lnTo>
                    <a:pt x="8814" y="16648"/>
                  </a:lnTo>
                  <a:lnTo>
                    <a:pt x="4700" y="19115"/>
                  </a:lnTo>
                  <a:lnTo>
                    <a:pt x="-158" y="18934"/>
                  </a:lnTo>
                  <a:lnTo>
                    <a:pt x="1452" y="23506"/>
                  </a:lnTo>
                  <a:lnTo>
                    <a:pt x="4718" y="26973"/>
                  </a:lnTo>
                  <a:lnTo>
                    <a:pt x="5957" y="31755"/>
                  </a:lnTo>
                  <a:lnTo>
                    <a:pt x="6804" y="36469"/>
                  </a:lnTo>
                  <a:lnTo>
                    <a:pt x="8805" y="40860"/>
                  </a:lnTo>
                  <a:lnTo>
                    <a:pt x="12777" y="44299"/>
                  </a:lnTo>
                  <a:lnTo>
                    <a:pt x="16492" y="47404"/>
                  </a:lnTo>
                  <a:lnTo>
                    <a:pt x="20311" y="50481"/>
                  </a:lnTo>
                  <a:lnTo>
                    <a:pt x="24092" y="53576"/>
                  </a:lnTo>
                  <a:lnTo>
                    <a:pt x="27464" y="56958"/>
                  </a:lnTo>
                  <a:lnTo>
                    <a:pt x="31208" y="60044"/>
                  </a:lnTo>
                  <a:lnTo>
                    <a:pt x="34932" y="63130"/>
                  </a:lnTo>
                  <a:close/>
                </a:path>
              </a:pathLst>
            </a:custGeom>
            <a:solidFill>
              <a:srgbClr val="768EEB"/>
            </a:solidFill>
            <a:ln w="0" cap="flat">
              <a:solidFill>
                <a:srgbClr val="768EEB"/>
              </a:solidFill>
              <a:prstDash val="solid"/>
              <a:miter/>
            </a:ln>
          </p:spPr>
          <p:txBody>
            <a:bodyPr rtlCol="0" anchor="ctr"/>
            <a:lstStyle/>
            <a:p>
              <a:endParaRPr lang="de-DE"/>
            </a:p>
          </p:txBody>
        </p:sp>
        <p:sp>
          <p:nvSpPr>
            <p:cNvPr id="212" name="Freihandform: Form 211">
              <a:extLst>
                <a:ext uri="{FF2B5EF4-FFF2-40B4-BE49-F238E27FC236}">
                  <a16:creationId xmlns:a16="http://schemas.microsoft.com/office/drawing/2014/main" id="{5309EFA4-CAD2-F83F-5530-E58A12851393}"/>
                </a:ext>
              </a:extLst>
            </p:cNvPr>
            <p:cNvSpPr/>
            <p:nvPr/>
          </p:nvSpPr>
          <p:spPr>
            <a:xfrm>
              <a:off x="6655995" y="4791055"/>
              <a:ext cx="56471" cy="72413"/>
            </a:xfrm>
            <a:custGeom>
              <a:avLst/>
              <a:gdLst>
                <a:gd name="connsiteX0" fmla="*/ 5424 w 46700"/>
                <a:gd name="connsiteY0" fmla="*/ 59787 h 59883"/>
                <a:gd name="connsiteX1" fmla="*/ 9119 w 46700"/>
                <a:gd name="connsiteY1" fmla="*/ 56672 h 59883"/>
                <a:gd name="connsiteX2" fmla="*/ 14587 w 46700"/>
                <a:gd name="connsiteY2" fmla="*/ 57529 h 59883"/>
                <a:gd name="connsiteX3" fmla="*/ 19444 w 46700"/>
                <a:gd name="connsiteY3" fmla="*/ 56920 h 59883"/>
                <a:gd name="connsiteX4" fmla="*/ 23921 w 46700"/>
                <a:gd name="connsiteY4" fmla="*/ 58996 h 59883"/>
                <a:gd name="connsiteX5" fmla="*/ 28388 w 46700"/>
                <a:gd name="connsiteY5" fmla="*/ 56110 h 59883"/>
                <a:gd name="connsiteX6" fmla="*/ 31541 w 46700"/>
                <a:gd name="connsiteY6" fmla="*/ 52138 h 59883"/>
                <a:gd name="connsiteX7" fmla="*/ 33275 w 46700"/>
                <a:gd name="connsiteY7" fmla="*/ 47033 h 59883"/>
                <a:gd name="connsiteX8" fmla="*/ 34799 w 46700"/>
                <a:gd name="connsiteY8" fmla="*/ 42384 h 59883"/>
                <a:gd name="connsiteX9" fmla="*/ 38713 w 46700"/>
                <a:gd name="connsiteY9" fmla="*/ 37327 h 59883"/>
                <a:gd name="connsiteX10" fmla="*/ 41562 w 46700"/>
                <a:gd name="connsiteY10" fmla="*/ 33231 h 59883"/>
                <a:gd name="connsiteX11" fmla="*/ 43933 w 46700"/>
                <a:gd name="connsiteY11" fmla="*/ 29097 h 59883"/>
                <a:gd name="connsiteX12" fmla="*/ 46543 w 46700"/>
                <a:gd name="connsiteY12" fmla="*/ 25040 h 59883"/>
                <a:gd name="connsiteX13" fmla="*/ 44057 w 46700"/>
                <a:gd name="connsiteY13" fmla="*/ 20867 h 59883"/>
                <a:gd name="connsiteX14" fmla="*/ 40180 w 46700"/>
                <a:gd name="connsiteY14" fmla="*/ 17896 h 59883"/>
                <a:gd name="connsiteX15" fmla="*/ 36475 w 46700"/>
                <a:gd name="connsiteY15" fmla="*/ 14467 h 59883"/>
                <a:gd name="connsiteX16" fmla="*/ 31741 w 46700"/>
                <a:gd name="connsiteY16" fmla="*/ 10924 h 59883"/>
                <a:gd name="connsiteX17" fmla="*/ 25664 w 46700"/>
                <a:gd name="connsiteY17" fmla="*/ 5770 h 59883"/>
                <a:gd name="connsiteX18" fmla="*/ 21292 w 46700"/>
                <a:gd name="connsiteY18" fmla="*/ 3456 h 59883"/>
                <a:gd name="connsiteX19" fmla="*/ 16482 w 46700"/>
                <a:gd name="connsiteY19" fmla="*/ 2627 h 59883"/>
                <a:gd name="connsiteX20" fmla="*/ 10377 w 46700"/>
                <a:gd name="connsiteY20" fmla="*/ -97 h 59883"/>
                <a:gd name="connsiteX21" fmla="*/ 6376 w 46700"/>
                <a:gd name="connsiteY21" fmla="*/ 3913 h 59883"/>
                <a:gd name="connsiteX22" fmla="*/ 2271 w 46700"/>
                <a:gd name="connsiteY22" fmla="*/ 8085 h 59883"/>
                <a:gd name="connsiteX23" fmla="*/ -158 w 46700"/>
                <a:gd name="connsiteY23" fmla="*/ 12295 h 59883"/>
                <a:gd name="connsiteX24" fmla="*/ -44 w 46700"/>
                <a:gd name="connsiteY24" fmla="*/ 17391 h 59883"/>
                <a:gd name="connsiteX25" fmla="*/ 270 w 46700"/>
                <a:gd name="connsiteY25" fmla="*/ 22411 h 59883"/>
                <a:gd name="connsiteX26" fmla="*/ 1261 w 46700"/>
                <a:gd name="connsiteY26" fmla="*/ 27811 h 59883"/>
                <a:gd name="connsiteX27" fmla="*/ 3900 w 46700"/>
                <a:gd name="connsiteY27" fmla="*/ 31869 h 59883"/>
                <a:gd name="connsiteX28" fmla="*/ 7510 w 46700"/>
                <a:gd name="connsiteY28" fmla="*/ 35203 h 59883"/>
                <a:gd name="connsiteX29" fmla="*/ 6119 w 46700"/>
                <a:gd name="connsiteY29" fmla="*/ 40041 h 59883"/>
                <a:gd name="connsiteX30" fmla="*/ 4376 w 46700"/>
                <a:gd name="connsiteY30" fmla="*/ 44985 h 59883"/>
                <a:gd name="connsiteX31" fmla="*/ 2785 w 46700"/>
                <a:gd name="connsiteY31" fmla="*/ 49852 h 59883"/>
                <a:gd name="connsiteX32" fmla="*/ 242 w 46700"/>
                <a:gd name="connsiteY32" fmla="*/ 54558 h 59883"/>
                <a:gd name="connsiteX33" fmla="*/ 2757 w 46700"/>
                <a:gd name="connsiteY33" fmla="*/ 59406 h 5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700" h="59883">
                  <a:moveTo>
                    <a:pt x="5424" y="59787"/>
                  </a:moveTo>
                  <a:lnTo>
                    <a:pt x="9119" y="56672"/>
                  </a:lnTo>
                  <a:lnTo>
                    <a:pt x="14587" y="57529"/>
                  </a:lnTo>
                  <a:lnTo>
                    <a:pt x="19444" y="56920"/>
                  </a:lnTo>
                  <a:lnTo>
                    <a:pt x="23921" y="58996"/>
                  </a:lnTo>
                  <a:lnTo>
                    <a:pt x="28388" y="56110"/>
                  </a:lnTo>
                  <a:lnTo>
                    <a:pt x="31541" y="52138"/>
                  </a:lnTo>
                  <a:lnTo>
                    <a:pt x="33275" y="47033"/>
                  </a:lnTo>
                  <a:lnTo>
                    <a:pt x="34799" y="42384"/>
                  </a:lnTo>
                  <a:lnTo>
                    <a:pt x="38713" y="37327"/>
                  </a:lnTo>
                  <a:lnTo>
                    <a:pt x="41562" y="33231"/>
                  </a:lnTo>
                  <a:lnTo>
                    <a:pt x="43933" y="29097"/>
                  </a:lnTo>
                  <a:lnTo>
                    <a:pt x="46543" y="25040"/>
                  </a:lnTo>
                  <a:lnTo>
                    <a:pt x="44057" y="20867"/>
                  </a:lnTo>
                  <a:lnTo>
                    <a:pt x="40180" y="17896"/>
                  </a:lnTo>
                  <a:lnTo>
                    <a:pt x="36475" y="14467"/>
                  </a:lnTo>
                  <a:lnTo>
                    <a:pt x="31741" y="10924"/>
                  </a:lnTo>
                  <a:lnTo>
                    <a:pt x="25664" y="5770"/>
                  </a:lnTo>
                  <a:lnTo>
                    <a:pt x="21292" y="3456"/>
                  </a:lnTo>
                  <a:lnTo>
                    <a:pt x="16482" y="2627"/>
                  </a:lnTo>
                  <a:lnTo>
                    <a:pt x="10377" y="-97"/>
                  </a:lnTo>
                  <a:lnTo>
                    <a:pt x="6376" y="3913"/>
                  </a:lnTo>
                  <a:lnTo>
                    <a:pt x="2271" y="8085"/>
                  </a:lnTo>
                  <a:lnTo>
                    <a:pt x="-158" y="12295"/>
                  </a:lnTo>
                  <a:lnTo>
                    <a:pt x="-44" y="17391"/>
                  </a:lnTo>
                  <a:lnTo>
                    <a:pt x="270" y="22411"/>
                  </a:lnTo>
                  <a:lnTo>
                    <a:pt x="1261" y="27811"/>
                  </a:lnTo>
                  <a:lnTo>
                    <a:pt x="3900" y="31869"/>
                  </a:lnTo>
                  <a:lnTo>
                    <a:pt x="7510" y="35203"/>
                  </a:lnTo>
                  <a:lnTo>
                    <a:pt x="6119" y="40041"/>
                  </a:lnTo>
                  <a:lnTo>
                    <a:pt x="4376" y="44985"/>
                  </a:lnTo>
                  <a:lnTo>
                    <a:pt x="2785" y="49852"/>
                  </a:lnTo>
                  <a:lnTo>
                    <a:pt x="242" y="54558"/>
                  </a:lnTo>
                  <a:lnTo>
                    <a:pt x="2757" y="59406"/>
                  </a:lnTo>
                  <a:close/>
                </a:path>
              </a:pathLst>
            </a:custGeom>
            <a:solidFill>
              <a:srgbClr val="768EEB"/>
            </a:solidFill>
            <a:ln w="0" cap="flat">
              <a:solidFill>
                <a:srgbClr val="768EEB"/>
              </a:solidFill>
              <a:prstDash val="solid"/>
              <a:miter/>
            </a:ln>
          </p:spPr>
          <p:txBody>
            <a:bodyPr rtlCol="0" anchor="ctr"/>
            <a:lstStyle/>
            <a:p>
              <a:endParaRPr lang="de-DE"/>
            </a:p>
          </p:txBody>
        </p:sp>
        <p:sp>
          <p:nvSpPr>
            <p:cNvPr id="213" name="Freihandform: Form 212">
              <a:extLst>
                <a:ext uri="{FF2B5EF4-FFF2-40B4-BE49-F238E27FC236}">
                  <a16:creationId xmlns:a16="http://schemas.microsoft.com/office/drawing/2014/main" id="{9C295495-6293-3A47-81CF-D7913D9031CD}"/>
                </a:ext>
              </a:extLst>
            </p:cNvPr>
            <p:cNvSpPr/>
            <p:nvPr/>
          </p:nvSpPr>
          <p:spPr>
            <a:xfrm>
              <a:off x="8159194" y="2913153"/>
              <a:ext cx="217378" cy="490954"/>
            </a:xfrm>
            <a:custGeom>
              <a:avLst/>
              <a:gdLst>
                <a:gd name="connsiteX0" fmla="*/ 8958 w 179765"/>
                <a:gd name="connsiteY0" fmla="*/ 290273 h 406003"/>
                <a:gd name="connsiteX1" fmla="*/ 11520 w 179765"/>
                <a:gd name="connsiteY1" fmla="*/ 286005 h 406003"/>
                <a:gd name="connsiteX2" fmla="*/ 6214 w 179765"/>
                <a:gd name="connsiteY2" fmla="*/ 285177 h 406003"/>
                <a:gd name="connsiteX3" fmla="*/ 8300 w 179765"/>
                <a:gd name="connsiteY3" fmla="*/ 289739 h 406003"/>
                <a:gd name="connsiteX4" fmla="*/ 28503 w 179765"/>
                <a:gd name="connsiteY4" fmla="*/ 400144 h 406003"/>
                <a:gd name="connsiteX5" fmla="*/ 33703 w 179765"/>
                <a:gd name="connsiteY5" fmla="*/ 399715 h 406003"/>
                <a:gd name="connsiteX6" fmla="*/ 34761 w 179765"/>
                <a:gd name="connsiteY6" fmla="*/ 394305 h 406003"/>
                <a:gd name="connsiteX7" fmla="*/ 37323 w 179765"/>
                <a:gd name="connsiteY7" fmla="*/ 390114 h 406003"/>
                <a:gd name="connsiteX8" fmla="*/ 31541 w 179765"/>
                <a:gd name="connsiteY8" fmla="*/ 392581 h 406003"/>
                <a:gd name="connsiteX9" fmla="*/ 28112 w 179765"/>
                <a:gd name="connsiteY9" fmla="*/ 395924 h 406003"/>
                <a:gd name="connsiteX10" fmla="*/ 67270 w 179765"/>
                <a:gd name="connsiteY10" fmla="*/ 222807 h 406003"/>
                <a:gd name="connsiteX11" fmla="*/ 70860 w 179765"/>
                <a:gd name="connsiteY11" fmla="*/ 219359 h 406003"/>
                <a:gd name="connsiteX12" fmla="*/ 64774 w 179765"/>
                <a:gd name="connsiteY12" fmla="*/ 217302 h 406003"/>
                <a:gd name="connsiteX13" fmla="*/ 64917 w 179765"/>
                <a:gd name="connsiteY13" fmla="*/ 222121 h 406003"/>
                <a:gd name="connsiteX14" fmla="*/ 21083 w 179765"/>
                <a:gd name="connsiteY14" fmla="*/ 388656 h 406003"/>
                <a:gd name="connsiteX15" fmla="*/ 19321 w 179765"/>
                <a:gd name="connsiteY15" fmla="*/ 384142 h 406003"/>
                <a:gd name="connsiteX16" fmla="*/ 21083 w 179765"/>
                <a:gd name="connsiteY16" fmla="*/ 388656 h 406003"/>
                <a:gd name="connsiteX17" fmla="*/ 36399 w 179765"/>
                <a:gd name="connsiteY17" fmla="*/ 405906 h 406003"/>
                <a:gd name="connsiteX18" fmla="*/ 41171 w 179765"/>
                <a:gd name="connsiteY18" fmla="*/ 405354 h 406003"/>
                <a:gd name="connsiteX19" fmla="*/ 44238 w 179765"/>
                <a:gd name="connsiteY19" fmla="*/ 400839 h 406003"/>
                <a:gd name="connsiteX20" fmla="*/ 49839 w 179765"/>
                <a:gd name="connsiteY20" fmla="*/ 401106 h 406003"/>
                <a:gd name="connsiteX21" fmla="*/ 54335 w 179765"/>
                <a:gd name="connsiteY21" fmla="*/ 398553 h 406003"/>
                <a:gd name="connsiteX22" fmla="*/ 59392 w 179765"/>
                <a:gd name="connsiteY22" fmla="*/ 397981 h 406003"/>
                <a:gd name="connsiteX23" fmla="*/ 64365 w 179765"/>
                <a:gd name="connsiteY23" fmla="*/ 397391 h 406003"/>
                <a:gd name="connsiteX24" fmla="*/ 67965 w 179765"/>
                <a:gd name="connsiteY24" fmla="*/ 394209 h 406003"/>
                <a:gd name="connsiteX25" fmla="*/ 73947 w 179765"/>
                <a:gd name="connsiteY25" fmla="*/ 393038 h 406003"/>
                <a:gd name="connsiteX26" fmla="*/ 79062 w 179765"/>
                <a:gd name="connsiteY26" fmla="*/ 391457 h 406003"/>
                <a:gd name="connsiteX27" fmla="*/ 82062 w 179765"/>
                <a:gd name="connsiteY27" fmla="*/ 387475 h 406003"/>
                <a:gd name="connsiteX28" fmla="*/ 83824 w 179765"/>
                <a:gd name="connsiteY28" fmla="*/ 392123 h 406003"/>
                <a:gd name="connsiteX29" fmla="*/ 84643 w 179765"/>
                <a:gd name="connsiteY29" fmla="*/ 386332 h 406003"/>
                <a:gd name="connsiteX30" fmla="*/ 87682 w 179765"/>
                <a:gd name="connsiteY30" fmla="*/ 390047 h 406003"/>
                <a:gd name="connsiteX31" fmla="*/ 87101 w 179765"/>
                <a:gd name="connsiteY31" fmla="*/ 385103 h 406003"/>
                <a:gd name="connsiteX32" fmla="*/ 92158 w 179765"/>
                <a:gd name="connsiteY32" fmla="*/ 386218 h 406003"/>
                <a:gd name="connsiteX33" fmla="*/ 97512 w 179765"/>
                <a:gd name="connsiteY33" fmla="*/ 384732 h 406003"/>
                <a:gd name="connsiteX34" fmla="*/ 102665 w 179765"/>
                <a:gd name="connsiteY34" fmla="*/ 384399 h 406003"/>
                <a:gd name="connsiteX35" fmla="*/ 106417 w 179765"/>
                <a:gd name="connsiteY35" fmla="*/ 381103 h 406003"/>
                <a:gd name="connsiteX36" fmla="*/ 110552 w 179765"/>
                <a:gd name="connsiteY36" fmla="*/ 384332 h 406003"/>
                <a:gd name="connsiteX37" fmla="*/ 115419 w 179765"/>
                <a:gd name="connsiteY37" fmla="*/ 383589 h 406003"/>
                <a:gd name="connsiteX38" fmla="*/ 120533 w 179765"/>
                <a:gd name="connsiteY38" fmla="*/ 377274 h 406003"/>
                <a:gd name="connsiteX39" fmla="*/ 123934 w 179765"/>
                <a:gd name="connsiteY39" fmla="*/ 373874 h 406003"/>
                <a:gd name="connsiteX40" fmla="*/ 128963 w 179765"/>
                <a:gd name="connsiteY40" fmla="*/ 367959 h 406003"/>
                <a:gd name="connsiteX41" fmla="*/ 133650 w 179765"/>
                <a:gd name="connsiteY41" fmla="*/ 363196 h 406003"/>
                <a:gd name="connsiteX42" fmla="*/ 139507 w 179765"/>
                <a:gd name="connsiteY42" fmla="*/ 358396 h 406003"/>
                <a:gd name="connsiteX43" fmla="*/ 142355 w 179765"/>
                <a:gd name="connsiteY43" fmla="*/ 354319 h 406003"/>
                <a:gd name="connsiteX44" fmla="*/ 145032 w 179765"/>
                <a:gd name="connsiteY44" fmla="*/ 349585 h 406003"/>
                <a:gd name="connsiteX45" fmla="*/ 149080 w 179765"/>
                <a:gd name="connsiteY45" fmla="*/ 346670 h 406003"/>
                <a:gd name="connsiteX46" fmla="*/ 154147 w 179765"/>
                <a:gd name="connsiteY46" fmla="*/ 339793 h 406003"/>
                <a:gd name="connsiteX47" fmla="*/ 157900 w 179765"/>
                <a:gd name="connsiteY47" fmla="*/ 334173 h 406003"/>
                <a:gd name="connsiteX48" fmla="*/ 162301 w 179765"/>
                <a:gd name="connsiteY48" fmla="*/ 328211 h 406003"/>
                <a:gd name="connsiteX49" fmla="*/ 165282 w 179765"/>
                <a:gd name="connsiteY49" fmla="*/ 324448 h 406003"/>
                <a:gd name="connsiteX50" fmla="*/ 168968 w 179765"/>
                <a:gd name="connsiteY50" fmla="*/ 321010 h 406003"/>
                <a:gd name="connsiteX51" fmla="*/ 172187 w 179765"/>
                <a:gd name="connsiteY51" fmla="*/ 316143 h 406003"/>
                <a:gd name="connsiteX52" fmla="*/ 175617 w 179765"/>
                <a:gd name="connsiteY52" fmla="*/ 309037 h 406003"/>
                <a:gd name="connsiteX53" fmla="*/ 177169 w 179765"/>
                <a:gd name="connsiteY53" fmla="*/ 303827 h 406003"/>
                <a:gd name="connsiteX54" fmla="*/ 179608 w 179765"/>
                <a:gd name="connsiteY54" fmla="*/ 299340 h 406003"/>
                <a:gd name="connsiteX55" fmla="*/ 176931 w 179765"/>
                <a:gd name="connsiteY55" fmla="*/ 294444 h 406003"/>
                <a:gd name="connsiteX56" fmla="*/ 174121 w 179765"/>
                <a:gd name="connsiteY56" fmla="*/ 289492 h 406003"/>
                <a:gd name="connsiteX57" fmla="*/ 170244 w 179765"/>
                <a:gd name="connsiteY57" fmla="*/ 284919 h 406003"/>
                <a:gd name="connsiteX58" fmla="*/ 166396 w 179765"/>
                <a:gd name="connsiteY58" fmla="*/ 281157 h 406003"/>
                <a:gd name="connsiteX59" fmla="*/ 161367 w 179765"/>
                <a:gd name="connsiteY59" fmla="*/ 278881 h 406003"/>
                <a:gd name="connsiteX60" fmla="*/ 157586 w 179765"/>
                <a:gd name="connsiteY60" fmla="*/ 274433 h 406003"/>
                <a:gd name="connsiteX61" fmla="*/ 154642 w 179765"/>
                <a:gd name="connsiteY61" fmla="*/ 270451 h 406003"/>
                <a:gd name="connsiteX62" fmla="*/ 157671 w 179765"/>
                <a:gd name="connsiteY62" fmla="*/ 265651 h 406003"/>
                <a:gd name="connsiteX63" fmla="*/ 160758 w 179765"/>
                <a:gd name="connsiteY63" fmla="*/ 259602 h 406003"/>
                <a:gd name="connsiteX64" fmla="*/ 162520 w 179765"/>
                <a:gd name="connsiteY64" fmla="*/ 255116 h 406003"/>
                <a:gd name="connsiteX65" fmla="*/ 161348 w 179765"/>
                <a:gd name="connsiteY65" fmla="*/ 249010 h 406003"/>
                <a:gd name="connsiteX66" fmla="*/ 156843 w 179765"/>
                <a:gd name="connsiteY66" fmla="*/ 245648 h 406003"/>
                <a:gd name="connsiteX67" fmla="*/ 153766 w 179765"/>
                <a:gd name="connsiteY67" fmla="*/ 240571 h 406003"/>
                <a:gd name="connsiteX68" fmla="*/ 154262 w 179765"/>
                <a:gd name="connsiteY68" fmla="*/ 235485 h 406003"/>
                <a:gd name="connsiteX69" fmla="*/ 154052 w 179765"/>
                <a:gd name="connsiteY69" fmla="*/ 230618 h 406003"/>
                <a:gd name="connsiteX70" fmla="*/ 149061 w 179765"/>
                <a:gd name="connsiteY70" fmla="*/ 228732 h 406003"/>
                <a:gd name="connsiteX71" fmla="*/ 146937 w 179765"/>
                <a:gd name="connsiteY71" fmla="*/ 223378 h 406003"/>
                <a:gd name="connsiteX72" fmla="*/ 147194 w 179765"/>
                <a:gd name="connsiteY72" fmla="*/ 218168 h 406003"/>
                <a:gd name="connsiteX73" fmla="*/ 151661 w 179765"/>
                <a:gd name="connsiteY73" fmla="*/ 216416 h 406003"/>
                <a:gd name="connsiteX74" fmla="*/ 149461 w 179765"/>
                <a:gd name="connsiteY74" fmla="*/ 211549 h 406003"/>
                <a:gd name="connsiteX75" fmla="*/ 148861 w 179765"/>
                <a:gd name="connsiteY75" fmla="*/ 204757 h 406003"/>
                <a:gd name="connsiteX76" fmla="*/ 151118 w 179765"/>
                <a:gd name="connsiteY76" fmla="*/ 198375 h 406003"/>
                <a:gd name="connsiteX77" fmla="*/ 153652 w 179765"/>
                <a:gd name="connsiteY77" fmla="*/ 192927 h 406003"/>
                <a:gd name="connsiteX78" fmla="*/ 154499 w 179765"/>
                <a:gd name="connsiteY78" fmla="*/ 184917 h 406003"/>
                <a:gd name="connsiteX79" fmla="*/ 153185 w 179765"/>
                <a:gd name="connsiteY79" fmla="*/ 179849 h 406003"/>
                <a:gd name="connsiteX80" fmla="*/ 148575 w 179765"/>
                <a:gd name="connsiteY80" fmla="*/ 169715 h 406003"/>
                <a:gd name="connsiteX81" fmla="*/ 145422 w 179765"/>
                <a:gd name="connsiteY81" fmla="*/ 160285 h 406003"/>
                <a:gd name="connsiteX82" fmla="*/ 143155 w 179765"/>
                <a:gd name="connsiteY82" fmla="*/ 156037 h 406003"/>
                <a:gd name="connsiteX83" fmla="*/ 139297 w 179765"/>
                <a:gd name="connsiteY83" fmla="*/ 148436 h 406003"/>
                <a:gd name="connsiteX84" fmla="*/ 137374 w 179765"/>
                <a:gd name="connsiteY84" fmla="*/ 142330 h 406003"/>
                <a:gd name="connsiteX85" fmla="*/ 143155 w 179765"/>
                <a:gd name="connsiteY85" fmla="*/ 131024 h 406003"/>
                <a:gd name="connsiteX86" fmla="*/ 145470 w 179765"/>
                <a:gd name="connsiteY86" fmla="*/ 125986 h 406003"/>
                <a:gd name="connsiteX87" fmla="*/ 151042 w 179765"/>
                <a:gd name="connsiteY87" fmla="*/ 118213 h 406003"/>
                <a:gd name="connsiteX88" fmla="*/ 153652 w 179765"/>
                <a:gd name="connsiteY88" fmla="*/ 110279 h 406003"/>
                <a:gd name="connsiteX89" fmla="*/ 147737 w 179765"/>
                <a:gd name="connsiteY89" fmla="*/ 104621 h 406003"/>
                <a:gd name="connsiteX90" fmla="*/ 144374 w 179765"/>
                <a:gd name="connsiteY90" fmla="*/ 97277 h 406003"/>
                <a:gd name="connsiteX91" fmla="*/ 142241 w 179765"/>
                <a:gd name="connsiteY91" fmla="*/ 92667 h 406003"/>
                <a:gd name="connsiteX92" fmla="*/ 130973 w 179765"/>
                <a:gd name="connsiteY92" fmla="*/ 87266 h 406003"/>
                <a:gd name="connsiteX93" fmla="*/ 127468 w 179765"/>
                <a:gd name="connsiteY93" fmla="*/ 71864 h 406003"/>
                <a:gd name="connsiteX94" fmla="*/ 131973 w 179765"/>
                <a:gd name="connsiteY94" fmla="*/ 63121 h 406003"/>
                <a:gd name="connsiteX95" fmla="*/ 133535 w 179765"/>
                <a:gd name="connsiteY95" fmla="*/ 56853 h 406003"/>
                <a:gd name="connsiteX96" fmla="*/ 128030 w 179765"/>
                <a:gd name="connsiteY96" fmla="*/ 56110 h 406003"/>
                <a:gd name="connsiteX97" fmla="*/ 135659 w 179765"/>
                <a:gd name="connsiteY97" fmla="*/ 48442 h 406003"/>
                <a:gd name="connsiteX98" fmla="*/ 134021 w 179765"/>
                <a:gd name="connsiteY98" fmla="*/ 42870 h 406003"/>
                <a:gd name="connsiteX99" fmla="*/ 140450 w 179765"/>
                <a:gd name="connsiteY99" fmla="*/ 32326 h 406003"/>
                <a:gd name="connsiteX100" fmla="*/ 139650 w 179765"/>
                <a:gd name="connsiteY100" fmla="*/ 20915 h 406003"/>
                <a:gd name="connsiteX101" fmla="*/ 126973 w 179765"/>
                <a:gd name="connsiteY101" fmla="*/ 12352 h 406003"/>
                <a:gd name="connsiteX102" fmla="*/ 122943 w 179765"/>
                <a:gd name="connsiteY102" fmla="*/ 7428 h 406003"/>
                <a:gd name="connsiteX103" fmla="*/ 120029 w 179765"/>
                <a:gd name="connsiteY103" fmla="*/ 2932 h 406003"/>
                <a:gd name="connsiteX104" fmla="*/ 115209 w 179765"/>
                <a:gd name="connsiteY104" fmla="*/ -97 h 406003"/>
                <a:gd name="connsiteX105" fmla="*/ 110837 w 179765"/>
                <a:gd name="connsiteY105" fmla="*/ 2684 h 406003"/>
                <a:gd name="connsiteX106" fmla="*/ 105827 w 179765"/>
                <a:gd name="connsiteY106" fmla="*/ 6961 h 406003"/>
                <a:gd name="connsiteX107" fmla="*/ 100264 w 179765"/>
                <a:gd name="connsiteY107" fmla="*/ 5599 h 406003"/>
                <a:gd name="connsiteX108" fmla="*/ 94930 w 179765"/>
                <a:gd name="connsiteY108" fmla="*/ 6494 h 406003"/>
                <a:gd name="connsiteX109" fmla="*/ 93178 w 179765"/>
                <a:gd name="connsiteY109" fmla="*/ 11085 h 406003"/>
                <a:gd name="connsiteX110" fmla="*/ 90263 w 179765"/>
                <a:gd name="connsiteY110" fmla="*/ 15105 h 406003"/>
                <a:gd name="connsiteX111" fmla="*/ 86262 w 179765"/>
                <a:gd name="connsiteY111" fmla="*/ 18743 h 406003"/>
                <a:gd name="connsiteX112" fmla="*/ 86177 w 179765"/>
                <a:gd name="connsiteY112" fmla="*/ 24068 h 406003"/>
                <a:gd name="connsiteX113" fmla="*/ 84958 w 179765"/>
                <a:gd name="connsiteY113" fmla="*/ 28688 h 406003"/>
                <a:gd name="connsiteX114" fmla="*/ 84205 w 179765"/>
                <a:gd name="connsiteY114" fmla="*/ 34050 h 406003"/>
                <a:gd name="connsiteX115" fmla="*/ 82290 w 179765"/>
                <a:gd name="connsiteY115" fmla="*/ 39013 h 406003"/>
                <a:gd name="connsiteX116" fmla="*/ 82957 w 179765"/>
                <a:gd name="connsiteY116" fmla="*/ 44147 h 406003"/>
                <a:gd name="connsiteX117" fmla="*/ 83081 w 179765"/>
                <a:gd name="connsiteY117" fmla="*/ 49338 h 406003"/>
                <a:gd name="connsiteX118" fmla="*/ 81062 w 179765"/>
                <a:gd name="connsiteY118" fmla="*/ 55748 h 406003"/>
                <a:gd name="connsiteX119" fmla="*/ 75099 w 179765"/>
                <a:gd name="connsiteY119" fmla="*/ 57691 h 406003"/>
                <a:gd name="connsiteX120" fmla="*/ 72765 w 179765"/>
                <a:gd name="connsiteY120" fmla="*/ 61939 h 406003"/>
                <a:gd name="connsiteX121" fmla="*/ 72642 w 179765"/>
                <a:gd name="connsiteY121" fmla="*/ 67178 h 406003"/>
                <a:gd name="connsiteX122" fmla="*/ 69070 w 179765"/>
                <a:gd name="connsiteY122" fmla="*/ 71188 h 406003"/>
                <a:gd name="connsiteX123" fmla="*/ 64193 w 179765"/>
                <a:gd name="connsiteY123" fmla="*/ 65406 h 406003"/>
                <a:gd name="connsiteX124" fmla="*/ 59126 w 179765"/>
                <a:gd name="connsiteY124" fmla="*/ 63797 h 406003"/>
                <a:gd name="connsiteX125" fmla="*/ 53858 w 179765"/>
                <a:gd name="connsiteY125" fmla="*/ 58786 h 406003"/>
                <a:gd name="connsiteX126" fmla="*/ 49687 w 179765"/>
                <a:gd name="connsiteY126" fmla="*/ 62273 h 406003"/>
                <a:gd name="connsiteX127" fmla="*/ 44876 w 179765"/>
                <a:gd name="connsiteY127" fmla="*/ 64940 h 406003"/>
                <a:gd name="connsiteX128" fmla="*/ 40362 w 179765"/>
                <a:gd name="connsiteY128" fmla="*/ 67835 h 406003"/>
                <a:gd name="connsiteX129" fmla="*/ 34294 w 179765"/>
                <a:gd name="connsiteY129" fmla="*/ 65149 h 406003"/>
                <a:gd name="connsiteX130" fmla="*/ 29913 w 179765"/>
                <a:gd name="connsiteY130" fmla="*/ 62558 h 406003"/>
                <a:gd name="connsiteX131" fmla="*/ 26693 w 179765"/>
                <a:gd name="connsiteY131" fmla="*/ 58777 h 406003"/>
                <a:gd name="connsiteX132" fmla="*/ 24226 w 179765"/>
                <a:gd name="connsiteY132" fmla="*/ 54577 h 406003"/>
                <a:gd name="connsiteX133" fmla="*/ 20664 w 179765"/>
                <a:gd name="connsiteY133" fmla="*/ 47299 h 406003"/>
                <a:gd name="connsiteX134" fmla="*/ 16482 w 179765"/>
                <a:gd name="connsiteY134" fmla="*/ 40889 h 406003"/>
                <a:gd name="connsiteX135" fmla="*/ 9129 w 179765"/>
                <a:gd name="connsiteY135" fmla="*/ 36346 h 406003"/>
                <a:gd name="connsiteX136" fmla="*/ 4567 w 179765"/>
                <a:gd name="connsiteY136" fmla="*/ 40527 h 406003"/>
                <a:gd name="connsiteX137" fmla="*/ 6310 w 179765"/>
                <a:gd name="connsiteY137" fmla="*/ 46033 h 406003"/>
                <a:gd name="connsiteX138" fmla="*/ -158 w 179765"/>
                <a:gd name="connsiteY138" fmla="*/ 45299 h 406003"/>
                <a:gd name="connsiteX139" fmla="*/ 1433 w 179765"/>
                <a:gd name="connsiteY139" fmla="*/ 50043 h 406003"/>
                <a:gd name="connsiteX140" fmla="*/ 3119 w 179765"/>
                <a:gd name="connsiteY140" fmla="*/ 55577 h 406003"/>
                <a:gd name="connsiteX141" fmla="*/ 8253 w 179765"/>
                <a:gd name="connsiteY141" fmla="*/ 59291 h 406003"/>
                <a:gd name="connsiteX142" fmla="*/ 11434 w 179765"/>
                <a:gd name="connsiteY142" fmla="*/ 64711 h 406003"/>
                <a:gd name="connsiteX143" fmla="*/ 16292 w 179765"/>
                <a:gd name="connsiteY143" fmla="*/ 68340 h 406003"/>
                <a:gd name="connsiteX144" fmla="*/ 20921 w 179765"/>
                <a:gd name="connsiteY144" fmla="*/ 72122 h 406003"/>
                <a:gd name="connsiteX145" fmla="*/ 26855 w 179765"/>
                <a:gd name="connsiteY145" fmla="*/ 74541 h 406003"/>
                <a:gd name="connsiteX146" fmla="*/ 31703 w 179765"/>
                <a:gd name="connsiteY146" fmla="*/ 76713 h 406003"/>
                <a:gd name="connsiteX147" fmla="*/ 36237 w 179765"/>
                <a:gd name="connsiteY147" fmla="*/ 81132 h 406003"/>
                <a:gd name="connsiteX148" fmla="*/ 39409 w 179765"/>
                <a:gd name="connsiteY148" fmla="*/ 84742 h 406003"/>
                <a:gd name="connsiteX149" fmla="*/ 40333 w 179765"/>
                <a:gd name="connsiteY149" fmla="*/ 90067 h 406003"/>
                <a:gd name="connsiteX150" fmla="*/ 44153 w 179765"/>
                <a:gd name="connsiteY150" fmla="*/ 94010 h 406003"/>
                <a:gd name="connsiteX151" fmla="*/ 48362 w 179765"/>
                <a:gd name="connsiteY151" fmla="*/ 97696 h 406003"/>
                <a:gd name="connsiteX152" fmla="*/ 45505 w 179765"/>
                <a:gd name="connsiteY152" fmla="*/ 102954 h 406003"/>
                <a:gd name="connsiteX153" fmla="*/ 45533 w 179765"/>
                <a:gd name="connsiteY153" fmla="*/ 109088 h 406003"/>
                <a:gd name="connsiteX154" fmla="*/ 46610 w 179765"/>
                <a:gd name="connsiteY154" fmla="*/ 114212 h 406003"/>
                <a:gd name="connsiteX155" fmla="*/ 44114 w 179765"/>
                <a:gd name="connsiteY155" fmla="*/ 118480 h 406003"/>
                <a:gd name="connsiteX156" fmla="*/ 48905 w 179765"/>
                <a:gd name="connsiteY156" fmla="*/ 120289 h 406003"/>
                <a:gd name="connsiteX157" fmla="*/ 50087 w 179765"/>
                <a:gd name="connsiteY157" fmla="*/ 125195 h 406003"/>
                <a:gd name="connsiteX158" fmla="*/ 46715 w 179765"/>
                <a:gd name="connsiteY158" fmla="*/ 128643 h 406003"/>
                <a:gd name="connsiteX159" fmla="*/ 48010 w 179765"/>
                <a:gd name="connsiteY159" fmla="*/ 134291 h 406003"/>
                <a:gd name="connsiteX160" fmla="*/ 50715 w 179765"/>
                <a:gd name="connsiteY160" fmla="*/ 139444 h 406003"/>
                <a:gd name="connsiteX161" fmla="*/ 53020 w 179765"/>
                <a:gd name="connsiteY161" fmla="*/ 144054 h 406003"/>
                <a:gd name="connsiteX162" fmla="*/ 52116 w 179765"/>
                <a:gd name="connsiteY162" fmla="*/ 149484 h 406003"/>
                <a:gd name="connsiteX163" fmla="*/ 52220 w 179765"/>
                <a:gd name="connsiteY163" fmla="*/ 155446 h 406003"/>
                <a:gd name="connsiteX164" fmla="*/ 49639 w 179765"/>
                <a:gd name="connsiteY164" fmla="*/ 159828 h 406003"/>
                <a:gd name="connsiteX165" fmla="*/ 48991 w 179765"/>
                <a:gd name="connsiteY165" fmla="*/ 164790 h 406003"/>
                <a:gd name="connsiteX166" fmla="*/ 48620 w 179765"/>
                <a:gd name="connsiteY166" fmla="*/ 170010 h 406003"/>
                <a:gd name="connsiteX167" fmla="*/ 52744 w 179765"/>
                <a:gd name="connsiteY167" fmla="*/ 174049 h 406003"/>
                <a:gd name="connsiteX168" fmla="*/ 54754 w 179765"/>
                <a:gd name="connsiteY168" fmla="*/ 180287 h 406003"/>
                <a:gd name="connsiteX169" fmla="*/ 56659 w 179765"/>
                <a:gd name="connsiteY169" fmla="*/ 186231 h 406003"/>
                <a:gd name="connsiteX170" fmla="*/ 61469 w 179765"/>
                <a:gd name="connsiteY170" fmla="*/ 189841 h 406003"/>
                <a:gd name="connsiteX171" fmla="*/ 65326 w 179765"/>
                <a:gd name="connsiteY171" fmla="*/ 194394 h 406003"/>
                <a:gd name="connsiteX172" fmla="*/ 71509 w 179765"/>
                <a:gd name="connsiteY172" fmla="*/ 195985 h 406003"/>
                <a:gd name="connsiteX173" fmla="*/ 74814 w 179765"/>
                <a:gd name="connsiteY173" fmla="*/ 199585 h 406003"/>
                <a:gd name="connsiteX174" fmla="*/ 75594 w 179765"/>
                <a:gd name="connsiteY174" fmla="*/ 204767 h 406003"/>
                <a:gd name="connsiteX175" fmla="*/ 75080 w 179765"/>
                <a:gd name="connsiteY175" fmla="*/ 209758 h 406003"/>
                <a:gd name="connsiteX176" fmla="*/ 74499 w 179765"/>
                <a:gd name="connsiteY176" fmla="*/ 215597 h 406003"/>
                <a:gd name="connsiteX177" fmla="*/ 78414 w 179765"/>
                <a:gd name="connsiteY177" fmla="*/ 219721 h 406003"/>
                <a:gd name="connsiteX178" fmla="*/ 73832 w 179765"/>
                <a:gd name="connsiteY178" fmla="*/ 221283 h 406003"/>
                <a:gd name="connsiteX179" fmla="*/ 75842 w 179765"/>
                <a:gd name="connsiteY179" fmla="*/ 227151 h 406003"/>
                <a:gd name="connsiteX180" fmla="*/ 72204 w 179765"/>
                <a:gd name="connsiteY180" fmla="*/ 223598 h 406003"/>
                <a:gd name="connsiteX181" fmla="*/ 67012 w 179765"/>
                <a:gd name="connsiteY181" fmla="*/ 225455 h 406003"/>
                <a:gd name="connsiteX182" fmla="*/ 63307 w 179765"/>
                <a:gd name="connsiteY182" fmla="*/ 230294 h 406003"/>
                <a:gd name="connsiteX183" fmla="*/ 60726 w 179765"/>
                <a:gd name="connsiteY183" fmla="*/ 235114 h 406003"/>
                <a:gd name="connsiteX184" fmla="*/ 58992 w 179765"/>
                <a:gd name="connsiteY184" fmla="*/ 239895 h 406003"/>
                <a:gd name="connsiteX185" fmla="*/ 54135 w 179765"/>
                <a:gd name="connsiteY185" fmla="*/ 244038 h 406003"/>
                <a:gd name="connsiteX186" fmla="*/ 51230 w 179765"/>
                <a:gd name="connsiteY186" fmla="*/ 248725 h 406003"/>
                <a:gd name="connsiteX187" fmla="*/ 48220 w 179765"/>
                <a:gd name="connsiteY187" fmla="*/ 254497 h 406003"/>
                <a:gd name="connsiteX188" fmla="*/ 43867 w 179765"/>
                <a:gd name="connsiteY188" fmla="*/ 256764 h 406003"/>
                <a:gd name="connsiteX189" fmla="*/ 43581 w 179765"/>
                <a:gd name="connsiteY189" fmla="*/ 261831 h 406003"/>
                <a:gd name="connsiteX190" fmla="*/ 39047 w 179765"/>
                <a:gd name="connsiteY190" fmla="*/ 263479 h 406003"/>
                <a:gd name="connsiteX191" fmla="*/ 34446 w 179765"/>
                <a:gd name="connsiteY191" fmla="*/ 264812 h 406003"/>
                <a:gd name="connsiteX192" fmla="*/ 33532 w 179765"/>
                <a:gd name="connsiteY192" fmla="*/ 269556 h 406003"/>
                <a:gd name="connsiteX193" fmla="*/ 29627 w 179765"/>
                <a:gd name="connsiteY193" fmla="*/ 273166 h 406003"/>
                <a:gd name="connsiteX194" fmla="*/ 28351 w 179765"/>
                <a:gd name="connsiteY194" fmla="*/ 278404 h 406003"/>
                <a:gd name="connsiteX195" fmla="*/ 27541 w 179765"/>
                <a:gd name="connsiteY195" fmla="*/ 283834 h 406003"/>
                <a:gd name="connsiteX196" fmla="*/ 23960 w 179765"/>
                <a:gd name="connsiteY196" fmla="*/ 287130 h 406003"/>
                <a:gd name="connsiteX197" fmla="*/ 18216 w 179765"/>
                <a:gd name="connsiteY197" fmla="*/ 286634 h 406003"/>
                <a:gd name="connsiteX198" fmla="*/ 13444 w 179765"/>
                <a:gd name="connsiteY198" fmla="*/ 286453 h 406003"/>
                <a:gd name="connsiteX199" fmla="*/ 13844 w 179765"/>
                <a:gd name="connsiteY199" fmla="*/ 291587 h 406003"/>
                <a:gd name="connsiteX200" fmla="*/ 12320 w 179765"/>
                <a:gd name="connsiteY200" fmla="*/ 296597 h 406003"/>
                <a:gd name="connsiteX201" fmla="*/ 8862 w 179765"/>
                <a:gd name="connsiteY201" fmla="*/ 300884 h 406003"/>
                <a:gd name="connsiteX202" fmla="*/ 7329 w 179765"/>
                <a:gd name="connsiteY202" fmla="*/ 306084 h 406003"/>
                <a:gd name="connsiteX203" fmla="*/ 7253 w 179765"/>
                <a:gd name="connsiteY203" fmla="*/ 311475 h 406003"/>
                <a:gd name="connsiteX204" fmla="*/ 7291 w 179765"/>
                <a:gd name="connsiteY204" fmla="*/ 316619 h 406003"/>
                <a:gd name="connsiteX205" fmla="*/ 10091 w 179765"/>
                <a:gd name="connsiteY205" fmla="*/ 321400 h 406003"/>
                <a:gd name="connsiteX206" fmla="*/ 10548 w 179765"/>
                <a:gd name="connsiteY206" fmla="*/ 327077 h 406003"/>
                <a:gd name="connsiteX207" fmla="*/ 9262 w 179765"/>
                <a:gd name="connsiteY207" fmla="*/ 332240 h 406003"/>
                <a:gd name="connsiteX208" fmla="*/ 12148 w 179765"/>
                <a:gd name="connsiteY208" fmla="*/ 336231 h 406003"/>
                <a:gd name="connsiteX209" fmla="*/ 14492 w 179765"/>
                <a:gd name="connsiteY209" fmla="*/ 341641 h 406003"/>
                <a:gd name="connsiteX210" fmla="*/ 15720 w 179765"/>
                <a:gd name="connsiteY210" fmla="*/ 347185 h 406003"/>
                <a:gd name="connsiteX211" fmla="*/ 13816 w 179765"/>
                <a:gd name="connsiteY211" fmla="*/ 351928 h 406003"/>
                <a:gd name="connsiteX212" fmla="*/ 13396 w 179765"/>
                <a:gd name="connsiteY212" fmla="*/ 356852 h 406003"/>
                <a:gd name="connsiteX213" fmla="*/ 11967 w 179765"/>
                <a:gd name="connsiteY213" fmla="*/ 363215 h 406003"/>
                <a:gd name="connsiteX214" fmla="*/ 11730 w 179765"/>
                <a:gd name="connsiteY214" fmla="*/ 369511 h 406003"/>
                <a:gd name="connsiteX215" fmla="*/ 12139 w 179765"/>
                <a:gd name="connsiteY215" fmla="*/ 375159 h 406003"/>
                <a:gd name="connsiteX216" fmla="*/ 11624 w 179765"/>
                <a:gd name="connsiteY216" fmla="*/ 379979 h 406003"/>
                <a:gd name="connsiteX217" fmla="*/ 17140 w 179765"/>
                <a:gd name="connsiteY217" fmla="*/ 380169 h 406003"/>
                <a:gd name="connsiteX218" fmla="*/ 21159 w 179765"/>
                <a:gd name="connsiteY218" fmla="*/ 383961 h 406003"/>
                <a:gd name="connsiteX219" fmla="*/ 25560 w 179765"/>
                <a:gd name="connsiteY219" fmla="*/ 386542 h 406003"/>
                <a:gd name="connsiteX220" fmla="*/ 30703 w 179765"/>
                <a:gd name="connsiteY220" fmla="*/ 387570 h 406003"/>
                <a:gd name="connsiteX221" fmla="*/ 29817 w 179765"/>
                <a:gd name="connsiteY221" fmla="*/ 392485 h 406003"/>
                <a:gd name="connsiteX222" fmla="*/ 35675 w 179765"/>
                <a:gd name="connsiteY222" fmla="*/ 389809 h 406003"/>
                <a:gd name="connsiteX223" fmla="*/ 35990 w 179765"/>
                <a:gd name="connsiteY223" fmla="*/ 395343 h 406003"/>
                <a:gd name="connsiteX224" fmla="*/ 40562 w 179765"/>
                <a:gd name="connsiteY224" fmla="*/ 397905 h 406003"/>
                <a:gd name="connsiteX225" fmla="*/ 36047 w 179765"/>
                <a:gd name="connsiteY225" fmla="*/ 400429 h 406003"/>
                <a:gd name="connsiteX226" fmla="*/ 40742 w 179765"/>
                <a:gd name="connsiteY226" fmla="*/ 399086 h 406003"/>
                <a:gd name="connsiteX227" fmla="*/ 40181 w 179765"/>
                <a:gd name="connsiteY227" fmla="*/ 403820 h 4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179765" h="406003">
                  <a:moveTo>
                    <a:pt x="8958" y="290273"/>
                  </a:moveTo>
                  <a:lnTo>
                    <a:pt x="11520" y="286005"/>
                  </a:lnTo>
                  <a:lnTo>
                    <a:pt x="6214" y="285177"/>
                  </a:lnTo>
                  <a:lnTo>
                    <a:pt x="8300" y="289739"/>
                  </a:lnTo>
                  <a:close/>
                  <a:moveTo>
                    <a:pt x="28503" y="400144"/>
                  </a:moveTo>
                  <a:lnTo>
                    <a:pt x="33703" y="399715"/>
                  </a:lnTo>
                  <a:lnTo>
                    <a:pt x="34761" y="394305"/>
                  </a:lnTo>
                  <a:lnTo>
                    <a:pt x="37323" y="390114"/>
                  </a:lnTo>
                  <a:lnTo>
                    <a:pt x="31541" y="392581"/>
                  </a:lnTo>
                  <a:lnTo>
                    <a:pt x="28112" y="395924"/>
                  </a:lnTo>
                  <a:close/>
                  <a:moveTo>
                    <a:pt x="67270" y="222807"/>
                  </a:moveTo>
                  <a:lnTo>
                    <a:pt x="70860" y="219359"/>
                  </a:lnTo>
                  <a:lnTo>
                    <a:pt x="64774" y="217302"/>
                  </a:lnTo>
                  <a:lnTo>
                    <a:pt x="64917" y="222121"/>
                  </a:lnTo>
                  <a:close/>
                  <a:moveTo>
                    <a:pt x="21083" y="388656"/>
                  </a:moveTo>
                  <a:lnTo>
                    <a:pt x="19321" y="384142"/>
                  </a:lnTo>
                  <a:lnTo>
                    <a:pt x="21083" y="388656"/>
                  </a:lnTo>
                  <a:close/>
                  <a:moveTo>
                    <a:pt x="36399" y="405906"/>
                  </a:moveTo>
                  <a:lnTo>
                    <a:pt x="41171" y="405354"/>
                  </a:lnTo>
                  <a:lnTo>
                    <a:pt x="44238" y="400839"/>
                  </a:lnTo>
                  <a:lnTo>
                    <a:pt x="49839" y="401106"/>
                  </a:lnTo>
                  <a:lnTo>
                    <a:pt x="54335" y="398553"/>
                  </a:lnTo>
                  <a:lnTo>
                    <a:pt x="59392" y="397981"/>
                  </a:lnTo>
                  <a:lnTo>
                    <a:pt x="64365" y="397391"/>
                  </a:lnTo>
                  <a:lnTo>
                    <a:pt x="67965" y="394209"/>
                  </a:lnTo>
                  <a:lnTo>
                    <a:pt x="73947" y="393038"/>
                  </a:lnTo>
                  <a:lnTo>
                    <a:pt x="79062" y="391457"/>
                  </a:lnTo>
                  <a:lnTo>
                    <a:pt x="82062" y="387475"/>
                  </a:lnTo>
                  <a:lnTo>
                    <a:pt x="83824" y="392123"/>
                  </a:lnTo>
                  <a:lnTo>
                    <a:pt x="84643" y="386332"/>
                  </a:lnTo>
                  <a:lnTo>
                    <a:pt x="87682" y="390047"/>
                  </a:lnTo>
                  <a:lnTo>
                    <a:pt x="87101" y="385103"/>
                  </a:lnTo>
                  <a:lnTo>
                    <a:pt x="92158" y="386218"/>
                  </a:lnTo>
                  <a:lnTo>
                    <a:pt x="97512" y="384732"/>
                  </a:lnTo>
                  <a:lnTo>
                    <a:pt x="102665" y="384399"/>
                  </a:lnTo>
                  <a:lnTo>
                    <a:pt x="106417" y="381103"/>
                  </a:lnTo>
                  <a:lnTo>
                    <a:pt x="110552" y="384332"/>
                  </a:lnTo>
                  <a:lnTo>
                    <a:pt x="115419" y="383589"/>
                  </a:lnTo>
                  <a:lnTo>
                    <a:pt x="120533" y="377274"/>
                  </a:lnTo>
                  <a:lnTo>
                    <a:pt x="123934" y="373874"/>
                  </a:lnTo>
                  <a:lnTo>
                    <a:pt x="128963" y="367959"/>
                  </a:lnTo>
                  <a:lnTo>
                    <a:pt x="133650" y="363196"/>
                  </a:lnTo>
                  <a:lnTo>
                    <a:pt x="139507" y="358396"/>
                  </a:lnTo>
                  <a:lnTo>
                    <a:pt x="142355" y="354319"/>
                  </a:lnTo>
                  <a:lnTo>
                    <a:pt x="145032" y="349585"/>
                  </a:lnTo>
                  <a:lnTo>
                    <a:pt x="149080" y="346670"/>
                  </a:lnTo>
                  <a:lnTo>
                    <a:pt x="154147" y="339793"/>
                  </a:lnTo>
                  <a:lnTo>
                    <a:pt x="157900" y="334173"/>
                  </a:lnTo>
                  <a:lnTo>
                    <a:pt x="162301" y="328211"/>
                  </a:lnTo>
                  <a:lnTo>
                    <a:pt x="165282" y="324448"/>
                  </a:lnTo>
                  <a:lnTo>
                    <a:pt x="168968" y="321010"/>
                  </a:lnTo>
                  <a:lnTo>
                    <a:pt x="172187" y="316143"/>
                  </a:lnTo>
                  <a:lnTo>
                    <a:pt x="175617" y="309037"/>
                  </a:lnTo>
                  <a:lnTo>
                    <a:pt x="177169" y="303827"/>
                  </a:lnTo>
                  <a:lnTo>
                    <a:pt x="179608" y="299340"/>
                  </a:lnTo>
                  <a:lnTo>
                    <a:pt x="176931" y="294444"/>
                  </a:lnTo>
                  <a:lnTo>
                    <a:pt x="174121" y="289492"/>
                  </a:lnTo>
                  <a:lnTo>
                    <a:pt x="170244" y="284919"/>
                  </a:lnTo>
                  <a:lnTo>
                    <a:pt x="166396" y="281157"/>
                  </a:lnTo>
                  <a:lnTo>
                    <a:pt x="161367" y="278881"/>
                  </a:lnTo>
                  <a:lnTo>
                    <a:pt x="157586" y="274433"/>
                  </a:lnTo>
                  <a:lnTo>
                    <a:pt x="154642" y="270451"/>
                  </a:lnTo>
                  <a:lnTo>
                    <a:pt x="157671" y="265651"/>
                  </a:lnTo>
                  <a:lnTo>
                    <a:pt x="160758" y="259602"/>
                  </a:lnTo>
                  <a:lnTo>
                    <a:pt x="162520" y="255116"/>
                  </a:lnTo>
                  <a:lnTo>
                    <a:pt x="161348" y="249010"/>
                  </a:lnTo>
                  <a:lnTo>
                    <a:pt x="156843" y="245648"/>
                  </a:lnTo>
                  <a:lnTo>
                    <a:pt x="153766" y="240571"/>
                  </a:lnTo>
                  <a:lnTo>
                    <a:pt x="154262" y="235485"/>
                  </a:lnTo>
                  <a:lnTo>
                    <a:pt x="154052" y="230618"/>
                  </a:lnTo>
                  <a:lnTo>
                    <a:pt x="149061" y="228732"/>
                  </a:lnTo>
                  <a:lnTo>
                    <a:pt x="146937" y="223378"/>
                  </a:lnTo>
                  <a:lnTo>
                    <a:pt x="147194" y="218168"/>
                  </a:lnTo>
                  <a:lnTo>
                    <a:pt x="151661" y="216416"/>
                  </a:lnTo>
                  <a:lnTo>
                    <a:pt x="149461" y="211549"/>
                  </a:lnTo>
                  <a:lnTo>
                    <a:pt x="148861" y="204757"/>
                  </a:lnTo>
                  <a:lnTo>
                    <a:pt x="151118" y="198375"/>
                  </a:lnTo>
                  <a:lnTo>
                    <a:pt x="153652" y="192927"/>
                  </a:lnTo>
                  <a:lnTo>
                    <a:pt x="154499" y="184917"/>
                  </a:lnTo>
                  <a:lnTo>
                    <a:pt x="153185" y="179849"/>
                  </a:lnTo>
                  <a:lnTo>
                    <a:pt x="148575" y="169715"/>
                  </a:lnTo>
                  <a:lnTo>
                    <a:pt x="145422" y="160285"/>
                  </a:lnTo>
                  <a:lnTo>
                    <a:pt x="143155" y="156037"/>
                  </a:lnTo>
                  <a:lnTo>
                    <a:pt x="139297" y="148436"/>
                  </a:lnTo>
                  <a:lnTo>
                    <a:pt x="137374" y="142330"/>
                  </a:lnTo>
                  <a:lnTo>
                    <a:pt x="143155" y="131024"/>
                  </a:lnTo>
                  <a:lnTo>
                    <a:pt x="145470" y="125986"/>
                  </a:lnTo>
                  <a:lnTo>
                    <a:pt x="151042" y="118213"/>
                  </a:lnTo>
                  <a:lnTo>
                    <a:pt x="153652" y="110279"/>
                  </a:lnTo>
                  <a:lnTo>
                    <a:pt x="147737" y="104621"/>
                  </a:lnTo>
                  <a:lnTo>
                    <a:pt x="144374" y="97277"/>
                  </a:lnTo>
                  <a:lnTo>
                    <a:pt x="142241" y="92667"/>
                  </a:lnTo>
                  <a:lnTo>
                    <a:pt x="130973" y="87266"/>
                  </a:lnTo>
                  <a:lnTo>
                    <a:pt x="127468" y="71864"/>
                  </a:lnTo>
                  <a:lnTo>
                    <a:pt x="131973" y="63121"/>
                  </a:lnTo>
                  <a:lnTo>
                    <a:pt x="133535" y="56853"/>
                  </a:lnTo>
                  <a:lnTo>
                    <a:pt x="128030" y="56110"/>
                  </a:lnTo>
                  <a:lnTo>
                    <a:pt x="135659" y="48442"/>
                  </a:lnTo>
                  <a:lnTo>
                    <a:pt x="134021" y="42870"/>
                  </a:lnTo>
                  <a:lnTo>
                    <a:pt x="140450" y="32326"/>
                  </a:lnTo>
                  <a:lnTo>
                    <a:pt x="139650" y="20915"/>
                  </a:lnTo>
                  <a:lnTo>
                    <a:pt x="126973" y="12352"/>
                  </a:lnTo>
                  <a:lnTo>
                    <a:pt x="122943" y="7428"/>
                  </a:lnTo>
                  <a:lnTo>
                    <a:pt x="120029" y="2932"/>
                  </a:lnTo>
                  <a:lnTo>
                    <a:pt x="115209" y="-97"/>
                  </a:lnTo>
                  <a:lnTo>
                    <a:pt x="110837" y="2684"/>
                  </a:lnTo>
                  <a:lnTo>
                    <a:pt x="105827" y="6961"/>
                  </a:lnTo>
                  <a:lnTo>
                    <a:pt x="100264" y="5599"/>
                  </a:lnTo>
                  <a:lnTo>
                    <a:pt x="94930" y="6494"/>
                  </a:lnTo>
                  <a:lnTo>
                    <a:pt x="93178" y="11085"/>
                  </a:lnTo>
                  <a:lnTo>
                    <a:pt x="90263" y="15105"/>
                  </a:lnTo>
                  <a:lnTo>
                    <a:pt x="86262" y="18743"/>
                  </a:lnTo>
                  <a:lnTo>
                    <a:pt x="86177" y="24068"/>
                  </a:lnTo>
                  <a:lnTo>
                    <a:pt x="84958" y="28688"/>
                  </a:lnTo>
                  <a:lnTo>
                    <a:pt x="84205" y="34050"/>
                  </a:lnTo>
                  <a:lnTo>
                    <a:pt x="82290" y="39013"/>
                  </a:lnTo>
                  <a:lnTo>
                    <a:pt x="82957" y="44147"/>
                  </a:lnTo>
                  <a:lnTo>
                    <a:pt x="83081" y="49338"/>
                  </a:lnTo>
                  <a:lnTo>
                    <a:pt x="81062" y="55748"/>
                  </a:lnTo>
                  <a:lnTo>
                    <a:pt x="75099" y="57691"/>
                  </a:lnTo>
                  <a:lnTo>
                    <a:pt x="72765" y="61939"/>
                  </a:lnTo>
                  <a:lnTo>
                    <a:pt x="72642" y="67178"/>
                  </a:lnTo>
                  <a:lnTo>
                    <a:pt x="69070" y="71188"/>
                  </a:lnTo>
                  <a:lnTo>
                    <a:pt x="64193" y="65406"/>
                  </a:lnTo>
                  <a:lnTo>
                    <a:pt x="59126" y="63797"/>
                  </a:lnTo>
                  <a:lnTo>
                    <a:pt x="53858" y="58786"/>
                  </a:lnTo>
                  <a:lnTo>
                    <a:pt x="49687" y="62273"/>
                  </a:lnTo>
                  <a:lnTo>
                    <a:pt x="44876" y="64940"/>
                  </a:lnTo>
                  <a:lnTo>
                    <a:pt x="40362" y="67835"/>
                  </a:lnTo>
                  <a:lnTo>
                    <a:pt x="34294" y="65149"/>
                  </a:lnTo>
                  <a:lnTo>
                    <a:pt x="29913" y="62558"/>
                  </a:lnTo>
                  <a:lnTo>
                    <a:pt x="26693" y="58777"/>
                  </a:lnTo>
                  <a:lnTo>
                    <a:pt x="24226" y="54577"/>
                  </a:lnTo>
                  <a:lnTo>
                    <a:pt x="20664" y="47299"/>
                  </a:lnTo>
                  <a:lnTo>
                    <a:pt x="16482" y="40889"/>
                  </a:lnTo>
                  <a:lnTo>
                    <a:pt x="9129" y="36346"/>
                  </a:lnTo>
                  <a:lnTo>
                    <a:pt x="4567" y="40527"/>
                  </a:lnTo>
                  <a:lnTo>
                    <a:pt x="6310" y="46033"/>
                  </a:lnTo>
                  <a:lnTo>
                    <a:pt x="-158" y="45299"/>
                  </a:lnTo>
                  <a:lnTo>
                    <a:pt x="1433" y="50043"/>
                  </a:lnTo>
                  <a:lnTo>
                    <a:pt x="3119" y="55577"/>
                  </a:lnTo>
                  <a:lnTo>
                    <a:pt x="8253" y="59291"/>
                  </a:lnTo>
                  <a:lnTo>
                    <a:pt x="11434" y="64711"/>
                  </a:lnTo>
                  <a:lnTo>
                    <a:pt x="16292" y="68340"/>
                  </a:lnTo>
                  <a:lnTo>
                    <a:pt x="20921" y="72122"/>
                  </a:lnTo>
                  <a:lnTo>
                    <a:pt x="26855" y="74541"/>
                  </a:lnTo>
                  <a:lnTo>
                    <a:pt x="31703" y="76713"/>
                  </a:lnTo>
                  <a:lnTo>
                    <a:pt x="36237" y="81132"/>
                  </a:lnTo>
                  <a:lnTo>
                    <a:pt x="39409" y="84742"/>
                  </a:lnTo>
                  <a:lnTo>
                    <a:pt x="40333" y="90067"/>
                  </a:lnTo>
                  <a:lnTo>
                    <a:pt x="44153" y="94010"/>
                  </a:lnTo>
                  <a:lnTo>
                    <a:pt x="48362" y="97696"/>
                  </a:lnTo>
                  <a:lnTo>
                    <a:pt x="45505" y="102954"/>
                  </a:lnTo>
                  <a:lnTo>
                    <a:pt x="45533" y="109088"/>
                  </a:lnTo>
                  <a:lnTo>
                    <a:pt x="46610" y="114212"/>
                  </a:lnTo>
                  <a:lnTo>
                    <a:pt x="44114" y="118480"/>
                  </a:lnTo>
                  <a:lnTo>
                    <a:pt x="48905" y="120289"/>
                  </a:lnTo>
                  <a:lnTo>
                    <a:pt x="50087" y="125195"/>
                  </a:lnTo>
                  <a:lnTo>
                    <a:pt x="46715" y="128643"/>
                  </a:lnTo>
                  <a:lnTo>
                    <a:pt x="48010" y="134291"/>
                  </a:lnTo>
                  <a:lnTo>
                    <a:pt x="50715" y="139444"/>
                  </a:lnTo>
                  <a:lnTo>
                    <a:pt x="53020" y="144054"/>
                  </a:lnTo>
                  <a:lnTo>
                    <a:pt x="52116" y="149484"/>
                  </a:lnTo>
                  <a:lnTo>
                    <a:pt x="52220" y="155446"/>
                  </a:lnTo>
                  <a:lnTo>
                    <a:pt x="49639" y="159828"/>
                  </a:lnTo>
                  <a:lnTo>
                    <a:pt x="48991" y="164790"/>
                  </a:lnTo>
                  <a:lnTo>
                    <a:pt x="48620" y="170010"/>
                  </a:lnTo>
                  <a:lnTo>
                    <a:pt x="52744" y="174049"/>
                  </a:lnTo>
                  <a:lnTo>
                    <a:pt x="54754" y="180287"/>
                  </a:lnTo>
                  <a:lnTo>
                    <a:pt x="56659" y="186231"/>
                  </a:lnTo>
                  <a:lnTo>
                    <a:pt x="61469" y="189841"/>
                  </a:lnTo>
                  <a:lnTo>
                    <a:pt x="65326" y="194394"/>
                  </a:lnTo>
                  <a:lnTo>
                    <a:pt x="71509" y="195985"/>
                  </a:lnTo>
                  <a:lnTo>
                    <a:pt x="74814" y="199585"/>
                  </a:lnTo>
                  <a:lnTo>
                    <a:pt x="75594" y="204767"/>
                  </a:lnTo>
                  <a:lnTo>
                    <a:pt x="75080" y="209758"/>
                  </a:lnTo>
                  <a:lnTo>
                    <a:pt x="74499" y="215597"/>
                  </a:lnTo>
                  <a:lnTo>
                    <a:pt x="78414" y="219721"/>
                  </a:lnTo>
                  <a:lnTo>
                    <a:pt x="73832" y="221283"/>
                  </a:lnTo>
                  <a:lnTo>
                    <a:pt x="75842" y="227151"/>
                  </a:lnTo>
                  <a:lnTo>
                    <a:pt x="72204" y="223598"/>
                  </a:lnTo>
                  <a:lnTo>
                    <a:pt x="67012" y="225455"/>
                  </a:lnTo>
                  <a:lnTo>
                    <a:pt x="63307" y="230294"/>
                  </a:lnTo>
                  <a:lnTo>
                    <a:pt x="60726" y="235114"/>
                  </a:lnTo>
                  <a:lnTo>
                    <a:pt x="58992" y="239895"/>
                  </a:lnTo>
                  <a:lnTo>
                    <a:pt x="54135" y="244038"/>
                  </a:lnTo>
                  <a:lnTo>
                    <a:pt x="51230" y="248725"/>
                  </a:lnTo>
                  <a:lnTo>
                    <a:pt x="48220" y="254497"/>
                  </a:lnTo>
                  <a:lnTo>
                    <a:pt x="43867" y="256764"/>
                  </a:lnTo>
                  <a:lnTo>
                    <a:pt x="43581" y="261831"/>
                  </a:lnTo>
                  <a:lnTo>
                    <a:pt x="39047" y="263479"/>
                  </a:lnTo>
                  <a:lnTo>
                    <a:pt x="34446" y="264812"/>
                  </a:lnTo>
                  <a:lnTo>
                    <a:pt x="33532" y="269556"/>
                  </a:lnTo>
                  <a:lnTo>
                    <a:pt x="29627" y="273166"/>
                  </a:lnTo>
                  <a:lnTo>
                    <a:pt x="28351" y="278404"/>
                  </a:lnTo>
                  <a:lnTo>
                    <a:pt x="27541" y="283834"/>
                  </a:lnTo>
                  <a:lnTo>
                    <a:pt x="23960" y="287130"/>
                  </a:lnTo>
                  <a:lnTo>
                    <a:pt x="18216" y="286634"/>
                  </a:lnTo>
                  <a:lnTo>
                    <a:pt x="13444" y="286453"/>
                  </a:lnTo>
                  <a:lnTo>
                    <a:pt x="13844" y="291587"/>
                  </a:lnTo>
                  <a:lnTo>
                    <a:pt x="12320" y="296597"/>
                  </a:lnTo>
                  <a:lnTo>
                    <a:pt x="8862" y="300884"/>
                  </a:lnTo>
                  <a:lnTo>
                    <a:pt x="7329" y="306084"/>
                  </a:lnTo>
                  <a:lnTo>
                    <a:pt x="7253" y="311475"/>
                  </a:lnTo>
                  <a:lnTo>
                    <a:pt x="7291" y="316619"/>
                  </a:lnTo>
                  <a:lnTo>
                    <a:pt x="10091" y="321400"/>
                  </a:lnTo>
                  <a:lnTo>
                    <a:pt x="10548" y="327077"/>
                  </a:lnTo>
                  <a:lnTo>
                    <a:pt x="9262" y="332240"/>
                  </a:lnTo>
                  <a:lnTo>
                    <a:pt x="12148" y="336231"/>
                  </a:lnTo>
                  <a:lnTo>
                    <a:pt x="14492" y="341641"/>
                  </a:lnTo>
                  <a:lnTo>
                    <a:pt x="15720" y="347185"/>
                  </a:lnTo>
                  <a:lnTo>
                    <a:pt x="13816" y="351928"/>
                  </a:lnTo>
                  <a:lnTo>
                    <a:pt x="13396" y="356852"/>
                  </a:lnTo>
                  <a:lnTo>
                    <a:pt x="11967" y="363215"/>
                  </a:lnTo>
                  <a:lnTo>
                    <a:pt x="11730" y="369511"/>
                  </a:lnTo>
                  <a:lnTo>
                    <a:pt x="12139" y="375159"/>
                  </a:lnTo>
                  <a:lnTo>
                    <a:pt x="11624" y="379979"/>
                  </a:lnTo>
                  <a:lnTo>
                    <a:pt x="17140" y="380169"/>
                  </a:lnTo>
                  <a:lnTo>
                    <a:pt x="21159" y="383961"/>
                  </a:lnTo>
                  <a:lnTo>
                    <a:pt x="25560" y="386542"/>
                  </a:lnTo>
                  <a:lnTo>
                    <a:pt x="30703" y="387570"/>
                  </a:lnTo>
                  <a:lnTo>
                    <a:pt x="29817" y="392485"/>
                  </a:lnTo>
                  <a:lnTo>
                    <a:pt x="35675" y="389809"/>
                  </a:lnTo>
                  <a:lnTo>
                    <a:pt x="35990" y="395343"/>
                  </a:lnTo>
                  <a:lnTo>
                    <a:pt x="40562" y="397905"/>
                  </a:lnTo>
                  <a:lnTo>
                    <a:pt x="36047" y="400429"/>
                  </a:lnTo>
                  <a:lnTo>
                    <a:pt x="40742" y="399086"/>
                  </a:lnTo>
                  <a:lnTo>
                    <a:pt x="40181" y="403820"/>
                  </a:lnTo>
                  <a:close/>
                </a:path>
              </a:pathLst>
            </a:custGeom>
            <a:solidFill>
              <a:srgbClr val="768EEB"/>
            </a:solidFill>
            <a:ln w="0" cap="flat">
              <a:solidFill>
                <a:srgbClr val="768EEB"/>
              </a:solidFill>
              <a:prstDash val="solid"/>
              <a:miter/>
            </a:ln>
          </p:spPr>
          <p:txBody>
            <a:bodyPr rtlCol="0" anchor="ctr"/>
            <a:lstStyle/>
            <a:p>
              <a:endParaRPr lang="de-DE"/>
            </a:p>
          </p:txBody>
        </p:sp>
        <p:sp>
          <p:nvSpPr>
            <p:cNvPr id="214" name="Freihandform: Form 213">
              <a:extLst>
                <a:ext uri="{FF2B5EF4-FFF2-40B4-BE49-F238E27FC236}">
                  <a16:creationId xmlns:a16="http://schemas.microsoft.com/office/drawing/2014/main" id="{0D5A978B-7BAF-8EE6-CDB1-6A9BA43C7CDC}"/>
                </a:ext>
              </a:extLst>
            </p:cNvPr>
            <p:cNvSpPr/>
            <p:nvPr/>
          </p:nvSpPr>
          <p:spPr>
            <a:xfrm>
              <a:off x="11290011" y="5233012"/>
              <a:ext cx="57152" cy="63371"/>
            </a:xfrm>
            <a:custGeom>
              <a:avLst/>
              <a:gdLst>
                <a:gd name="connsiteX0" fmla="*/ 45143 w 47263"/>
                <a:gd name="connsiteY0" fmla="*/ 14133 h 52406"/>
                <a:gd name="connsiteX1" fmla="*/ 47105 w 47263"/>
                <a:gd name="connsiteY1" fmla="*/ 9285 h 52406"/>
                <a:gd name="connsiteX2" fmla="*/ 45143 w 47263"/>
                <a:gd name="connsiteY2" fmla="*/ 14133 h 52406"/>
                <a:gd name="connsiteX3" fmla="*/ 23845 w 47263"/>
                <a:gd name="connsiteY3" fmla="*/ 14962 h 52406"/>
                <a:gd name="connsiteX4" fmla="*/ 28303 w 47263"/>
                <a:gd name="connsiteY4" fmla="*/ 13057 h 52406"/>
                <a:gd name="connsiteX5" fmla="*/ 31827 w 47263"/>
                <a:gd name="connsiteY5" fmla="*/ 9542 h 52406"/>
                <a:gd name="connsiteX6" fmla="*/ 36408 w 47263"/>
                <a:gd name="connsiteY6" fmla="*/ 11257 h 52406"/>
                <a:gd name="connsiteX7" fmla="*/ 41676 w 47263"/>
                <a:gd name="connsiteY7" fmla="*/ 9952 h 52406"/>
                <a:gd name="connsiteX8" fmla="*/ 43838 w 47263"/>
                <a:gd name="connsiteY8" fmla="*/ 5532 h 52406"/>
                <a:gd name="connsiteX9" fmla="*/ 40095 w 47263"/>
                <a:gd name="connsiteY9" fmla="*/ 8780 h 52406"/>
                <a:gd name="connsiteX10" fmla="*/ 41962 w 47263"/>
                <a:gd name="connsiteY10" fmla="*/ 3484 h 52406"/>
                <a:gd name="connsiteX11" fmla="*/ 45143 w 47263"/>
                <a:gd name="connsiteY11" fmla="*/ -97 h 52406"/>
                <a:gd name="connsiteX12" fmla="*/ 40038 w 47263"/>
                <a:gd name="connsiteY12" fmla="*/ 941 h 52406"/>
                <a:gd name="connsiteX13" fmla="*/ 35351 w 47263"/>
                <a:gd name="connsiteY13" fmla="*/ 3008 h 52406"/>
                <a:gd name="connsiteX14" fmla="*/ 30522 w 47263"/>
                <a:gd name="connsiteY14" fmla="*/ 4894 h 52406"/>
                <a:gd name="connsiteX15" fmla="*/ 25731 w 47263"/>
                <a:gd name="connsiteY15" fmla="*/ 7123 h 52406"/>
                <a:gd name="connsiteX16" fmla="*/ 20721 w 47263"/>
                <a:gd name="connsiteY16" fmla="*/ 8609 h 52406"/>
                <a:gd name="connsiteX17" fmla="*/ 22912 w 47263"/>
                <a:gd name="connsiteY17" fmla="*/ 13133 h 52406"/>
                <a:gd name="connsiteX18" fmla="*/ 10196 w 47263"/>
                <a:gd name="connsiteY18" fmla="*/ 36832 h 52406"/>
                <a:gd name="connsiteX19" fmla="*/ 15130 w 47263"/>
                <a:gd name="connsiteY19" fmla="*/ 35898 h 52406"/>
                <a:gd name="connsiteX20" fmla="*/ 20169 w 47263"/>
                <a:gd name="connsiteY20" fmla="*/ 33945 h 52406"/>
                <a:gd name="connsiteX21" fmla="*/ 22435 w 47263"/>
                <a:gd name="connsiteY21" fmla="*/ 29440 h 52406"/>
                <a:gd name="connsiteX22" fmla="*/ 20187 w 47263"/>
                <a:gd name="connsiteY22" fmla="*/ 24754 h 52406"/>
                <a:gd name="connsiteX23" fmla="*/ 15844 w 47263"/>
                <a:gd name="connsiteY23" fmla="*/ 22620 h 52406"/>
                <a:gd name="connsiteX24" fmla="*/ 10368 w 47263"/>
                <a:gd name="connsiteY24" fmla="*/ 22020 h 52406"/>
                <a:gd name="connsiteX25" fmla="*/ 5624 w 47263"/>
                <a:gd name="connsiteY25" fmla="*/ 22563 h 52406"/>
                <a:gd name="connsiteX26" fmla="*/ 1890 w 47263"/>
                <a:gd name="connsiteY26" fmla="*/ 25983 h 52406"/>
                <a:gd name="connsiteX27" fmla="*/ -158 w 47263"/>
                <a:gd name="connsiteY27" fmla="*/ 30459 h 52406"/>
                <a:gd name="connsiteX28" fmla="*/ 2633 w 47263"/>
                <a:gd name="connsiteY28" fmla="*/ 34488 h 52406"/>
                <a:gd name="connsiteX29" fmla="*/ 9091 w 47263"/>
                <a:gd name="connsiteY29" fmla="*/ 36250 h 52406"/>
                <a:gd name="connsiteX30" fmla="*/ 13244 w 47263"/>
                <a:gd name="connsiteY30" fmla="*/ 52310 h 52406"/>
                <a:gd name="connsiteX31" fmla="*/ 17130 w 47263"/>
                <a:gd name="connsiteY31" fmla="*/ 49519 h 52406"/>
                <a:gd name="connsiteX32" fmla="*/ 12530 w 47263"/>
                <a:gd name="connsiteY32" fmla="*/ 50862 h 5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263" h="52406">
                  <a:moveTo>
                    <a:pt x="45143" y="14133"/>
                  </a:moveTo>
                  <a:lnTo>
                    <a:pt x="47105" y="9285"/>
                  </a:lnTo>
                  <a:lnTo>
                    <a:pt x="45143" y="14133"/>
                  </a:lnTo>
                  <a:close/>
                  <a:moveTo>
                    <a:pt x="23845" y="14962"/>
                  </a:moveTo>
                  <a:lnTo>
                    <a:pt x="28303" y="13057"/>
                  </a:lnTo>
                  <a:lnTo>
                    <a:pt x="31827" y="9542"/>
                  </a:lnTo>
                  <a:lnTo>
                    <a:pt x="36408" y="11257"/>
                  </a:lnTo>
                  <a:lnTo>
                    <a:pt x="41676" y="9952"/>
                  </a:lnTo>
                  <a:lnTo>
                    <a:pt x="43838" y="5532"/>
                  </a:lnTo>
                  <a:lnTo>
                    <a:pt x="40095" y="8780"/>
                  </a:lnTo>
                  <a:lnTo>
                    <a:pt x="41962" y="3484"/>
                  </a:lnTo>
                  <a:lnTo>
                    <a:pt x="45143" y="-97"/>
                  </a:lnTo>
                  <a:lnTo>
                    <a:pt x="40038" y="941"/>
                  </a:lnTo>
                  <a:lnTo>
                    <a:pt x="35351" y="3008"/>
                  </a:lnTo>
                  <a:lnTo>
                    <a:pt x="30522" y="4894"/>
                  </a:lnTo>
                  <a:lnTo>
                    <a:pt x="25731" y="7123"/>
                  </a:lnTo>
                  <a:lnTo>
                    <a:pt x="20721" y="8609"/>
                  </a:lnTo>
                  <a:lnTo>
                    <a:pt x="22912" y="13133"/>
                  </a:lnTo>
                  <a:close/>
                  <a:moveTo>
                    <a:pt x="10196" y="36832"/>
                  </a:moveTo>
                  <a:lnTo>
                    <a:pt x="15130" y="35898"/>
                  </a:lnTo>
                  <a:lnTo>
                    <a:pt x="20169" y="33945"/>
                  </a:lnTo>
                  <a:lnTo>
                    <a:pt x="22435" y="29440"/>
                  </a:lnTo>
                  <a:lnTo>
                    <a:pt x="20187" y="24754"/>
                  </a:lnTo>
                  <a:lnTo>
                    <a:pt x="15844" y="22620"/>
                  </a:lnTo>
                  <a:lnTo>
                    <a:pt x="10368" y="22020"/>
                  </a:lnTo>
                  <a:lnTo>
                    <a:pt x="5624" y="22563"/>
                  </a:lnTo>
                  <a:lnTo>
                    <a:pt x="1890" y="25983"/>
                  </a:lnTo>
                  <a:lnTo>
                    <a:pt x="-158" y="30459"/>
                  </a:lnTo>
                  <a:lnTo>
                    <a:pt x="2633" y="34488"/>
                  </a:lnTo>
                  <a:lnTo>
                    <a:pt x="9091" y="36250"/>
                  </a:lnTo>
                  <a:close/>
                  <a:moveTo>
                    <a:pt x="13244" y="52310"/>
                  </a:moveTo>
                  <a:lnTo>
                    <a:pt x="17130" y="49519"/>
                  </a:lnTo>
                  <a:lnTo>
                    <a:pt x="12530" y="50862"/>
                  </a:lnTo>
                  <a:close/>
                </a:path>
              </a:pathLst>
            </a:custGeom>
            <a:solidFill>
              <a:srgbClr val="768EEB"/>
            </a:solidFill>
            <a:ln w="0" cap="flat">
              <a:solidFill>
                <a:srgbClr val="768EEB"/>
              </a:solidFill>
              <a:prstDash val="solid"/>
              <a:miter/>
            </a:ln>
          </p:spPr>
          <p:txBody>
            <a:bodyPr rtlCol="0" anchor="ctr"/>
            <a:lstStyle/>
            <a:p>
              <a:endParaRPr lang="de-DE"/>
            </a:p>
          </p:txBody>
        </p:sp>
        <p:sp>
          <p:nvSpPr>
            <p:cNvPr id="215" name="Freihandform: Form 214">
              <a:extLst>
                <a:ext uri="{FF2B5EF4-FFF2-40B4-BE49-F238E27FC236}">
                  <a16:creationId xmlns:a16="http://schemas.microsoft.com/office/drawing/2014/main" id="{BE0ADCB3-74DC-0B37-09F2-DAF6342373F6}"/>
                </a:ext>
              </a:extLst>
            </p:cNvPr>
            <p:cNvSpPr/>
            <p:nvPr/>
          </p:nvSpPr>
          <p:spPr>
            <a:xfrm>
              <a:off x="7774321" y="3961185"/>
              <a:ext cx="5377" cy="5896"/>
            </a:xfrm>
            <a:custGeom>
              <a:avLst/>
              <a:gdLst>
                <a:gd name="connsiteX0" fmla="*/ 537 w 4447"/>
                <a:gd name="connsiteY0" fmla="*/ 4780 h 4876"/>
                <a:gd name="connsiteX1" fmla="*/ 4290 w 4447"/>
                <a:gd name="connsiteY1" fmla="*/ 1846 h 4876"/>
                <a:gd name="connsiteX2" fmla="*/ -139 w 4447"/>
                <a:gd name="connsiteY2" fmla="*/ -97 h 4876"/>
                <a:gd name="connsiteX3" fmla="*/ -158 w 4447"/>
                <a:gd name="connsiteY3" fmla="*/ 4694 h 4876"/>
              </a:gdLst>
              <a:ahLst/>
              <a:cxnLst>
                <a:cxn ang="0">
                  <a:pos x="connsiteX0" y="connsiteY0"/>
                </a:cxn>
                <a:cxn ang="0">
                  <a:pos x="connsiteX1" y="connsiteY1"/>
                </a:cxn>
                <a:cxn ang="0">
                  <a:pos x="connsiteX2" y="connsiteY2"/>
                </a:cxn>
                <a:cxn ang="0">
                  <a:pos x="connsiteX3" y="connsiteY3"/>
                </a:cxn>
              </a:cxnLst>
              <a:rect l="l" t="t" r="r" b="b"/>
              <a:pathLst>
                <a:path w="4447" h="4876">
                  <a:moveTo>
                    <a:pt x="537" y="4780"/>
                  </a:moveTo>
                  <a:lnTo>
                    <a:pt x="4290" y="1846"/>
                  </a:lnTo>
                  <a:lnTo>
                    <a:pt x="-139" y="-97"/>
                  </a:lnTo>
                  <a:lnTo>
                    <a:pt x="-158" y="4694"/>
                  </a:lnTo>
                  <a:close/>
                </a:path>
              </a:pathLst>
            </a:custGeom>
            <a:solidFill>
              <a:srgbClr val="768EEB"/>
            </a:solidFill>
            <a:ln w="0" cap="flat">
              <a:solidFill>
                <a:srgbClr val="768EEB"/>
              </a:solidFill>
              <a:prstDash val="solid"/>
              <a:miter/>
            </a:ln>
          </p:spPr>
          <p:txBody>
            <a:bodyPr rtlCol="0" anchor="ctr"/>
            <a:lstStyle/>
            <a:p>
              <a:endParaRPr lang="de-DE"/>
            </a:p>
          </p:txBody>
        </p:sp>
        <p:sp>
          <p:nvSpPr>
            <p:cNvPr id="216" name="Freihandform: Form 215">
              <a:extLst>
                <a:ext uri="{FF2B5EF4-FFF2-40B4-BE49-F238E27FC236}">
                  <a16:creationId xmlns:a16="http://schemas.microsoft.com/office/drawing/2014/main" id="{7E4E3BF6-E304-A5F2-92CD-7642EAB2CCDF}"/>
                </a:ext>
              </a:extLst>
            </p:cNvPr>
            <p:cNvSpPr/>
            <p:nvPr/>
          </p:nvSpPr>
          <p:spPr>
            <a:xfrm>
              <a:off x="10826170" y="4738603"/>
              <a:ext cx="8914" cy="9628"/>
            </a:xfrm>
            <a:custGeom>
              <a:avLst/>
              <a:gdLst>
                <a:gd name="connsiteX0" fmla="*/ 3709 w 7372"/>
                <a:gd name="connsiteY0" fmla="*/ 7866 h 7962"/>
                <a:gd name="connsiteX1" fmla="*/ 7214 w 7372"/>
                <a:gd name="connsiteY1" fmla="*/ 4504 h 7962"/>
                <a:gd name="connsiteX2" fmla="*/ 4643 w 7372"/>
                <a:gd name="connsiteY2" fmla="*/ -97 h 7962"/>
                <a:gd name="connsiteX3" fmla="*/ -158 w 7372"/>
                <a:gd name="connsiteY3" fmla="*/ 2113 h 7962"/>
                <a:gd name="connsiteX4" fmla="*/ 1376 w 7372"/>
                <a:gd name="connsiteY4" fmla="*/ 7018 h 7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2" h="7962">
                  <a:moveTo>
                    <a:pt x="3709" y="7866"/>
                  </a:moveTo>
                  <a:lnTo>
                    <a:pt x="7214" y="4504"/>
                  </a:lnTo>
                  <a:lnTo>
                    <a:pt x="4643" y="-97"/>
                  </a:lnTo>
                  <a:lnTo>
                    <a:pt x="-158" y="2113"/>
                  </a:lnTo>
                  <a:lnTo>
                    <a:pt x="1376" y="7018"/>
                  </a:lnTo>
                  <a:close/>
                </a:path>
              </a:pathLst>
            </a:custGeom>
            <a:solidFill>
              <a:srgbClr val="768EEB"/>
            </a:solidFill>
            <a:ln w="0" cap="flat">
              <a:solidFill>
                <a:srgbClr val="768EEB"/>
              </a:solidFill>
              <a:prstDash val="solid"/>
              <a:miter/>
            </a:ln>
          </p:spPr>
          <p:txBody>
            <a:bodyPr rtlCol="0" anchor="ctr"/>
            <a:lstStyle/>
            <a:p>
              <a:endParaRPr lang="de-DE"/>
            </a:p>
          </p:txBody>
        </p:sp>
        <p:sp>
          <p:nvSpPr>
            <p:cNvPr id="217" name="Freihandform: Form 216">
              <a:extLst>
                <a:ext uri="{FF2B5EF4-FFF2-40B4-BE49-F238E27FC236}">
                  <a16:creationId xmlns:a16="http://schemas.microsoft.com/office/drawing/2014/main" id="{539D29D2-D896-7B29-4BC2-F0CBA9F8ED95}"/>
                </a:ext>
              </a:extLst>
            </p:cNvPr>
            <p:cNvSpPr/>
            <p:nvPr/>
          </p:nvSpPr>
          <p:spPr>
            <a:xfrm>
              <a:off x="7649214" y="3714838"/>
              <a:ext cx="286636" cy="281154"/>
            </a:xfrm>
            <a:custGeom>
              <a:avLst/>
              <a:gdLst>
                <a:gd name="connsiteX0" fmla="*/ 58497 w 237039"/>
                <a:gd name="connsiteY0" fmla="*/ 130491 h 232505"/>
                <a:gd name="connsiteX1" fmla="*/ 56297 w 237039"/>
                <a:gd name="connsiteY1" fmla="*/ 125337 h 232505"/>
                <a:gd name="connsiteX2" fmla="*/ 58192 w 237039"/>
                <a:gd name="connsiteY2" fmla="*/ 129814 h 232505"/>
                <a:gd name="connsiteX3" fmla="*/ 122915 w 237039"/>
                <a:gd name="connsiteY3" fmla="*/ 210567 h 232505"/>
                <a:gd name="connsiteX4" fmla="*/ 127353 w 237039"/>
                <a:gd name="connsiteY4" fmla="*/ 207757 h 232505"/>
                <a:gd name="connsiteX5" fmla="*/ 129306 w 237039"/>
                <a:gd name="connsiteY5" fmla="*/ 201033 h 232505"/>
                <a:gd name="connsiteX6" fmla="*/ 129782 w 237039"/>
                <a:gd name="connsiteY6" fmla="*/ 195127 h 232505"/>
                <a:gd name="connsiteX7" fmla="*/ 133059 w 237039"/>
                <a:gd name="connsiteY7" fmla="*/ 190298 h 232505"/>
                <a:gd name="connsiteX8" fmla="*/ 139278 w 237039"/>
                <a:gd name="connsiteY8" fmla="*/ 186926 h 232505"/>
                <a:gd name="connsiteX9" fmla="*/ 143793 w 237039"/>
                <a:gd name="connsiteY9" fmla="*/ 184050 h 232505"/>
                <a:gd name="connsiteX10" fmla="*/ 152366 w 237039"/>
                <a:gd name="connsiteY10" fmla="*/ 185507 h 232505"/>
                <a:gd name="connsiteX11" fmla="*/ 157367 w 237039"/>
                <a:gd name="connsiteY11" fmla="*/ 187850 h 232505"/>
                <a:gd name="connsiteX12" fmla="*/ 162129 w 237039"/>
                <a:gd name="connsiteY12" fmla="*/ 188431 h 232505"/>
                <a:gd name="connsiteX13" fmla="*/ 167396 w 237039"/>
                <a:gd name="connsiteY13" fmla="*/ 188546 h 232505"/>
                <a:gd name="connsiteX14" fmla="*/ 171464 w 237039"/>
                <a:gd name="connsiteY14" fmla="*/ 192070 h 232505"/>
                <a:gd name="connsiteX15" fmla="*/ 175883 w 237039"/>
                <a:gd name="connsiteY15" fmla="*/ 194641 h 232505"/>
                <a:gd name="connsiteX16" fmla="*/ 180855 w 237039"/>
                <a:gd name="connsiteY16" fmla="*/ 195127 h 232505"/>
                <a:gd name="connsiteX17" fmla="*/ 186999 w 237039"/>
                <a:gd name="connsiteY17" fmla="*/ 192337 h 232505"/>
                <a:gd name="connsiteX18" fmla="*/ 189923 w 237039"/>
                <a:gd name="connsiteY18" fmla="*/ 187964 h 232505"/>
                <a:gd name="connsiteX19" fmla="*/ 193999 w 237039"/>
                <a:gd name="connsiteY19" fmla="*/ 184431 h 232505"/>
                <a:gd name="connsiteX20" fmla="*/ 197790 w 237039"/>
                <a:gd name="connsiteY20" fmla="*/ 180840 h 232505"/>
                <a:gd name="connsiteX21" fmla="*/ 202020 w 237039"/>
                <a:gd name="connsiteY21" fmla="*/ 178421 h 232505"/>
                <a:gd name="connsiteX22" fmla="*/ 205296 w 237039"/>
                <a:gd name="connsiteY22" fmla="*/ 173382 h 232505"/>
                <a:gd name="connsiteX23" fmla="*/ 201877 w 237039"/>
                <a:gd name="connsiteY23" fmla="*/ 170000 h 232505"/>
                <a:gd name="connsiteX24" fmla="*/ 197390 w 237039"/>
                <a:gd name="connsiteY24" fmla="*/ 168200 h 232505"/>
                <a:gd name="connsiteX25" fmla="*/ 193495 w 237039"/>
                <a:gd name="connsiteY25" fmla="*/ 165266 h 232505"/>
                <a:gd name="connsiteX26" fmla="*/ 192209 w 237039"/>
                <a:gd name="connsiteY26" fmla="*/ 160675 h 232505"/>
                <a:gd name="connsiteX27" fmla="*/ 195828 w 237039"/>
                <a:gd name="connsiteY27" fmla="*/ 157056 h 232505"/>
                <a:gd name="connsiteX28" fmla="*/ 193590 w 237039"/>
                <a:gd name="connsiteY28" fmla="*/ 152836 h 232505"/>
                <a:gd name="connsiteX29" fmla="*/ 190314 w 237039"/>
                <a:gd name="connsiteY29" fmla="*/ 149369 h 232505"/>
                <a:gd name="connsiteX30" fmla="*/ 193599 w 237039"/>
                <a:gd name="connsiteY30" fmla="*/ 145626 h 232505"/>
                <a:gd name="connsiteX31" fmla="*/ 197695 w 237039"/>
                <a:gd name="connsiteY31" fmla="*/ 140216 h 232505"/>
                <a:gd name="connsiteX32" fmla="*/ 194400 w 237039"/>
                <a:gd name="connsiteY32" fmla="*/ 136310 h 232505"/>
                <a:gd name="connsiteX33" fmla="*/ 191285 w 237039"/>
                <a:gd name="connsiteY33" fmla="*/ 131996 h 232505"/>
                <a:gd name="connsiteX34" fmla="*/ 194848 w 237039"/>
                <a:gd name="connsiteY34" fmla="*/ 128481 h 232505"/>
                <a:gd name="connsiteX35" fmla="*/ 192847 w 237039"/>
                <a:gd name="connsiteY35" fmla="*/ 123842 h 232505"/>
                <a:gd name="connsiteX36" fmla="*/ 192161 w 237039"/>
                <a:gd name="connsiteY36" fmla="*/ 119032 h 232505"/>
                <a:gd name="connsiteX37" fmla="*/ 189218 w 237039"/>
                <a:gd name="connsiteY37" fmla="*/ 115213 h 232505"/>
                <a:gd name="connsiteX38" fmla="*/ 183484 w 237039"/>
                <a:gd name="connsiteY38" fmla="*/ 116499 h 232505"/>
                <a:gd name="connsiteX39" fmla="*/ 182370 w 237039"/>
                <a:gd name="connsiteY39" fmla="*/ 121213 h 232505"/>
                <a:gd name="connsiteX40" fmla="*/ 177645 w 237039"/>
                <a:gd name="connsiteY40" fmla="*/ 122594 h 232505"/>
                <a:gd name="connsiteX41" fmla="*/ 180674 w 237039"/>
                <a:gd name="connsiteY41" fmla="*/ 117594 h 232505"/>
                <a:gd name="connsiteX42" fmla="*/ 179883 w 237039"/>
                <a:gd name="connsiteY42" fmla="*/ 112469 h 232505"/>
                <a:gd name="connsiteX43" fmla="*/ 185046 w 237039"/>
                <a:gd name="connsiteY43" fmla="*/ 107983 h 232505"/>
                <a:gd name="connsiteX44" fmla="*/ 186256 w 237039"/>
                <a:gd name="connsiteY44" fmla="*/ 102725 h 232505"/>
                <a:gd name="connsiteX45" fmla="*/ 190437 w 237039"/>
                <a:gd name="connsiteY45" fmla="*/ 99668 h 232505"/>
                <a:gd name="connsiteX46" fmla="*/ 193923 w 237039"/>
                <a:gd name="connsiteY46" fmla="*/ 96086 h 232505"/>
                <a:gd name="connsiteX47" fmla="*/ 194638 w 237039"/>
                <a:gd name="connsiteY47" fmla="*/ 90819 h 232505"/>
                <a:gd name="connsiteX48" fmla="*/ 200143 w 237039"/>
                <a:gd name="connsiteY48" fmla="*/ 91438 h 232505"/>
                <a:gd name="connsiteX49" fmla="*/ 203820 w 237039"/>
                <a:gd name="connsiteY49" fmla="*/ 87914 h 232505"/>
                <a:gd name="connsiteX50" fmla="*/ 203448 w 237039"/>
                <a:gd name="connsiteY50" fmla="*/ 83104 h 232505"/>
                <a:gd name="connsiteX51" fmla="*/ 204925 w 237039"/>
                <a:gd name="connsiteY51" fmla="*/ 78046 h 232505"/>
                <a:gd name="connsiteX52" fmla="*/ 205229 w 237039"/>
                <a:gd name="connsiteY52" fmla="*/ 72960 h 232505"/>
                <a:gd name="connsiteX53" fmla="*/ 206849 w 237039"/>
                <a:gd name="connsiteY53" fmla="*/ 67892 h 232505"/>
                <a:gd name="connsiteX54" fmla="*/ 208039 w 237039"/>
                <a:gd name="connsiteY54" fmla="*/ 62939 h 232505"/>
                <a:gd name="connsiteX55" fmla="*/ 210735 w 237039"/>
                <a:gd name="connsiteY55" fmla="*/ 58844 h 232505"/>
                <a:gd name="connsiteX56" fmla="*/ 213726 w 237039"/>
                <a:gd name="connsiteY56" fmla="*/ 55081 h 232505"/>
                <a:gd name="connsiteX57" fmla="*/ 210326 w 237039"/>
                <a:gd name="connsiteY57" fmla="*/ 51357 h 232505"/>
                <a:gd name="connsiteX58" fmla="*/ 205220 w 237039"/>
                <a:gd name="connsiteY58" fmla="*/ 50947 h 232505"/>
                <a:gd name="connsiteX59" fmla="*/ 200829 w 237039"/>
                <a:gd name="connsiteY59" fmla="*/ 48652 h 232505"/>
                <a:gd name="connsiteX60" fmla="*/ 196095 w 237039"/>
                <a:gd name="connsiteY60" fmla="*/ 49519 h 232505"/>
                <a:gd name="connsiteX61" fmla="*/ 190875 w 237039"/>
                <a:gd name="connsiteY61" fmla="*/ 48557 h 232505"/>
                <a:gd name="connsiteX62" fmla="*/ 187942 w 237039"/>
                <a:gd name="connsiteY62" fmla="*/ 44651 h 232505"/>
                <a:gd name="connsiteX63" fmla="*/ 184360 w 237039"/>
                <a:gd name="connsiteY63" fmla="*/ 41137 h 232505"/>
                <a:gd name="connsiteX64" fmla="*/ 179379 w 237039"/>
                <a:gd name="connsiteY64" fmla="*/ 40994 h 232505"/>
                <a:gd name="connsiteX65" fmla="*/ 175102 w 237039"/>
                <a:gd name="connsiteY65" fmla="*/ 38870 h 232505"/>
                <a:gd name="connsiteX66" fmla="*/ 170054 w 237039"/>
                <a:gd name="connsiteY66" fmla="*/ 39860 h 232505"/>
                <a:gd name="connsiteX67" fmla="*/ 166939 w 237039"/>
                <a:gd name="connsiteY67" fmla="*/ 35926 h 232505"/>
                <a:gd name="connsiteX68" fmla="*/ 162843 w 237039"/>
                <a:gd name="connsiteY68" fmla="*/ 33402 h 232505"/>
                <a:gd name="connsiteX69" fmla="*/ 159710 w 237039"/>
                <a:gd name="connsiteY69" fmla="*/ 29811 h 232505"/>
                <a:gd name="connsiteX70" fmla="*/ 159062 w 237039"/>
                <a:gd name="connsiteY70" fmla="*/ 25058 h 232505"/>
                <a:gd name="connsiteX71" fmla="*/ 154614 w 237039"/>
                <a:gd name="connsiteY71" fmla="*/ 27678 h 232505"/>
                <a:gd name="connsiteX72" fmla="*/ 148375 w 237039"/>
                <a:gd name="connsiteY72" fmla="*/ 28373 h 232505"/>
                <a:gd name="connsiteX73" fmla="*/ 147356 w 237039"/>
                <a:gd name="connsiteY73" fmla="*/ 23325 h 232505"/>
                <a:gd name="connsiteX74" fmla="*/ 145546 w 237039"/>
                <a:gd name="connsiteY74" fmla="*/ 18077 h 232505"/>
                <a:gd name="connsiteX75" fmla="*/ 140593 w 237039"/>
                <a:gd name="connsiteY75" fmla="*/ 19239 h 232505"/>
                <a:gd name="connsiteX76" fmla="*/ 138621 w 237039"/>
                <a:gd name="connsiteY76" fmla="*/ 14552 h 232505"/>
                <a:gd name="connsiteX77" fmla="*/ 133392 w 237039"/>
                <a:gd name="connsiteY77" fmla="*/ 13781 h 232505"/>
                <a:gd name="connsiteX78" fmla="*/ 132278 w 237039"/>
                <a:gd name="connsiteY78" fmla="*/ 8828 h 232505"/>
                <a:gd name="connsiteX79" fmla="*/ 127553 w 237039"/>
                <a:gd name="connsiteY79" fmla="*/ 8028 h 232505"/>
                <a:gd name="connsiteX80" fmla="*/ 123076 w 237039"/>
                <a:gd name="connsiteY80" fmla="*/ 5856 h 232505"/>
                <a:gd name="connsiteX81" fmla="*/ 121571 w 237039"/>
                <a:gd name="connsiteY81" fmla="*/ 1265 h 232505"/>
                <a:gd name="connsiteX82" fmla="*/ 116952 w 237039"/>
                <a:gd name="connsiteY82" fmla="*/ -97 h 232505"/>
                <a:gd name="connsiteX83" fmla="*/ 110999 w 237039"/>
                <a:gd name="connsiteY83" fmla="*/ 1284 h 232505"/>
                <a:gd name="connsiteX84" fmla="*/ 105922 w 237039"/>
                <a:gd name="connsiteY84" fmla="*/ 4199 h 232505"/>
                <a:gd name="connsiteX85" fmla="*/ 104645 w 237039"/>
                <a:gd name="connsiteY85" fmla="*/ 9075 h 232505"/>
                <a:gd name="connsiteX86" fmla="*/ 104522 w 237039"/>
                <a:gd name="connsiteY86" fmla="*/ 17210 h 232505"/>
                <a:gd name="connsiteX87" fmla="*/ 105531 w 237039"/>
                <a:gd name="connsiteY87" fmla="*/ 22106 h 232505"/>
                <a:gd name="connsiteX88" fmla="*/ 99740 w 237039"/>
                <a:gd name="connsiteY88" fmla="*/ 27040 h 232505"/>
                <a:gd name="connsiteX89" fmla="*/ 95702 w 237039"/>
                <a:gd name="connsiteY89" fmla="*/ 29583 h 232505"/>
                <a:gd name="connsiteX90" fmla="*/ 90682 w 237039"/>
                <a:gd name="connsiteY90" fmla="*/ 30574 h 232505"/>
                <a:gd name="connsiteX91" fmla="*/ 85948 w 237039"/>
                <a:gd name="connsiteY91" fmla="*/ 32831 h 232505"/>
                <a:gd name="connsiteX92" fmla="*/ 81709 w 237039"/>
                <a:gd name="connsiteY92" fmla="*/ 35241 h 232505"/>
                <a:gd name="connsiteX93" fmla="*/ 79957 w 237039"/>
                <a:gd name="connsiteY93" fmla="*/ 39689 h 232505"/>
                <a:gd name="connsiteX94" fmla="*/ 75232 w 237039"/>
                <a:gd name="connsiteY94" fmla="*/ 45489 h 232505"/>
                <a:gd name="connsiteX95" fmla="*/ 66184 w 237039"/>
                <a:gd name="connsiteY95" fmla="*/ 43927 h 232505"/>
                <a:gd name="connsiteX96" fmla="*/ 61068 w 237039"/>
                <a:gd name="connsiteY96" fmla="*/ 42832 h 232505"/>
                <a:gd name="connsiteX97" fmla="*/ 57363 w 237039"/>
                <a:gd name="connsiteY97" fmla="*/ 38841 h 232505"/>
                <a:gd name="connsiteX98" fmla="*/ 52410 w 237039"/>
                <a:gd name="connsiteY98" fmla="*/ 36041 h 232505"/>
                <a:gd name="connsiteX99" fmla="*/ 46448 w 237039"/>
                <a:gd name="connsiteY99" fmla="*/ 34193 h 232505"/>
                <a:gd name="connsiteX100" fmla="*/ 48467 w 237039"/>
                <a:gd name="connsiteY100" fmla="*/ 38555 h 232505"/>
                <a:gd name="connsiteX101" fmla="*/ 49324 w 237039"/>
                <a:gd name="connsiteY101" fmla="*/ 43432 h 232505"/>
                <a:gd name="connsiteX102" fmla="*/ 52058 w 237039"/>
                <a:gd name="connsiteY102" fmla="*/ 47652 h 232505"/>
                <a:gd name="connsiteX103" fmla="*/ 52868 w 237039"/>
                <a:gd name="connsiteY103" fmla="*/ 52729 h 232505"/>
                <a:gd name="connsiteX104" fmla="*/ 53039 w 237039"/>
                <a:gd name="connsiteY104" fmla="*/ 59291 h 232505"/>
                <a:gd name="connsiteX105" fmla="*/ 48238 w 237039"/>
                <a:gd name="connsiteY105" fmla="*/ 62273 h 232505"/>
                <a:gd name="connsiteX106" fmla="*/ 43124 w 237039"/>
                <a:gd name="connsiteY106" fmla="*/ 62625 h 232505"/>
                <a:gd name="connsiteX107" fmla="*/ 37942 w 237039"/>
                <a:gd name="connsiteY107" fmla="*/ 61672 h 232505"/>
                <a:gd name="connsiteX108" fmla="*/ 34465 w 237039"/>
                <a:gd name="connsiteY108" fmla="*/ 65121 h 232505"/>
                <a:gd name="connsiteX109" fmla="*/ 31579 w 237039"/>
                <a:gd name="connsiteY109" fmla="*/ 60977 h 232505"/>
                <a:gd name="connsiteX110" fmla="*/ 28245 w 237039"/>
                <a:gd name="connsiteY110" fmla="*/ 57139 h 232505"/>
                <a:gd name="connsiteX111" fmla="*/ 22178 w 237039"/>
                <a:gd name="connsiteY111" fmla="*/ 57415 h 232505"/>
                <a:gd name="connsiteX112" fmla="*/ 18092 w 237039"/>
                <a:gd name="connsiteY112" fmla="*/ 60720 h 232505"/>
                <a:gd name="connsiteX113" fmla="*/ 13301 w 237039"/>
                <a:gd name="connsiteY113" fmla="*/ 59891 h 232505"/>
                <a:gd name="connsiteX114" fmla="*/ 7300 w 237039"/>
                <a:gd name="connsiteY114" fmla="*/ 60863 h 232505"/>
                <a:gd name="connsiteX115" fmla="*/ 2585 w 237039"/>
                <a:gd name="connsiteY115" fmla="*/ 62625 h 232505"/>
                <a:gd name="connsiteX116" fmla="*/ -158 w 237039"/>
                <a:gd name="connsiteY116" fmla="*/ 66578 h 232505"/>
                <a:gd name="connsiteX117" fmla="*/ 5738 w 237039"/>
                <a:gd name="connsiteY117" fmla="*/ 68092 h 232505"/>
                <a:gd name="connsiteX118" fmla="*/ 3605 w 237039"/>
                <a:gd name="connsiteY118" fmla="*/ 73293 h 232505"/>
                <a:gd name="connsiteX119" fmla="*/ 5119 w 237039"/>
                <a:gd name="connsiteY119" fmla="*/ 78113 h 232505"/>
                <a:gd name="connsiteX120" fmla="*/ 6595 w 237039"/>
                <a:gd name="connsiteY120" fmla="*/ 82704 h 232505"/>
                <a:gd name="connsiteX121" fmla="*/ 11262 w 237039"/>
                <a:gd name="connsiteY121" fmla="*/ 80808 h 232505"/>
                <a:gd name="connsiteX122" fmla="*/ 16187 w 237039"/>
                <a:gd name="connsiteY122" fmla="*/ 82904 h 232505"/>
                <a:gd name="connsiteX123" fmla="*/ 21635 w 237039"/>
                <a:gd name="connsiteY123" fmla="*/ 85275 h 232505"/>
                <a:gd name="connsiteX124" fmla="*/ 26674 w 237039"/>
                <a:gd name="connsiteY124" fmla="*/ 87495 h 232505"/>
                <a:gd name="connsiteX125" fmla="*/ 31579 w 237039"/>
                <a:gd name="connsiteY125" fmla="*/ 87476 h 232505"/>
                <a:gd name="connsiteX126" fmla="*/ 36504 w 237039"/>
                <a:gd name="connsiteY126" fmla="*/ 89943 h 232505"/>
                <a:gd name="connsiteX127" fmla="*/ 36742 w 237039"/>
                <a:gd name="connsiteY127" fmla="*/ 94715 h 232505"/>
                <a:gd name="connsiteX128" fmla="*/ 41742 w 237039"/>
                <a:gd name="connsiteY128" fmla="*/ 96010 h 232505"/>
                <a:gd name="connsiteX129" fmla="*/ 45133 w 237039"/>
                <a:gd name="connsiteY129" fmla="*/ 99725 h 232505"/>
                <a:gd name="connsiteX130" fmla="*/ 40676 w 237039"/>
                <a:gd name="connsiteY130" fmla="*/ 101773 h 232505"/>
                <a:gd name="connsiteX131" fmla="*/ 43428 w 237039"/>
                <a:gd name="connsiteY131" fmla="*/ 106021 h 232505"/>
                <a:gd name="connsiteX132" fmla="*/ 47296 w 237039"/>
                <a:gd name="connsiteY132" fmla="*/ 110279 h 232505"/>
                <a:gd name="connsiteX133" fmla="*/ 49105 w 237039"/>
                <a:gd name="connsiteY133" fmla="*/ 114860 h 232505"/>
                <a:gd name="connsiteX134" fmla="*/ 54087 w 237039"/>
                <a:gd name="connsiteY134" fmla="*/ 116555 h 232505"/>
                <a:gd name="connsiteX135" fmla="*/ 58078 w 237039"/>
                <a:gd name="connsiteY135" fmla="*/ 119765 h 232505"/>
                <a:gd name="connsiteX136" fmla="*/ 60840 w 237039"/>
                <a:gd name="connsiteY136" fmla="*/ 124471 h 232505"/>
                <a:gd name="connsiteX137" fmla="*/ 59916 w 237039"/>
                <a:gd name="connsiteY137" fmla="*/ 129500 h 232505"/>
                <a:gd name="connsiteX138" fmla="*/ 60107 w 237039"/>
                <a:gd name="connsiteY138" fmla="*/ 134282 h 232505"/>
                <a:gd name="connsiteX139" fmla="*/ 65240 w 237039"/>
                <a:gd name="connsiteY139" fmla="*/ 137854 h 232505"/>
                <a:gd name="connsiteX140" fmla="*/ 67298 w 237039"/>
                <a:gd name="connsiteY140" fmla="*/ 143988 h 232505"/>
                <a:gd name="connsiteX141" fmla="*/ 63050 w 237039"/>
                <a:gd name="connsiteY141" fmla="*/ 139225 h 232505"/>
                <a:gd name="connsiteX142" fmla="*/ 59726 w 237039"/>
                <a:gd name="connsiteY142" fmla="*/ 143235 h 232505"/>
                <a:gd name="connsiteX143" fmla="*/ 59059 w 237039"/>
                <a:gd name="connsiteY143" fmla="*/ 149798 h 232505"/>
                <a:gd name="connsiteX144" fmla="*/ 58230 w 237039"/>
                <a:gd name="connsiteY144" fmla="*/ 158475 h 232505"/>
                <a:gd name="connsiteX145" fmla="*/ 57307 w 237039"/>
                <a:gd name="connsiteY145" fmla="*/ 168914 h 232505"/>
                <a:gd name="connsiteX146" fmla="*/ 55487 w 237039"/>
                <a:gd name="connsiteY146" fmla="*/ 178040 h 232505"/>
                <a:gd name="connsiteX147" fmla="*/ 53953 w 237039"/>
                <a:gd name="connsiteY147" fmla="*/ 183392 h 232505"/>
                <a:gd name="connsiteX148" fmla="*/ 49353 w 237039"/>
                <a:gd name="connsiteY148" fmla="*/ 187212 h 232505"/>
                <a:gd name="connsiteX149" fmla="*/ 54068 w 237039"/>
                <a:gd name="connsiteY149" fmla="*/ 189193 h 232505"/>
                <a:gd name="connsiteX150" fmla="*/ 54792 w 237039"/>
                <a:gd name="connsiteY150" fmla="*/ 194232 h 232505"/>
                <a:gd name="connsiteX151" fmla="*/ 59506 w 237039"/>
                <a:gd name="connsiteY151" fmla="*/ 194975 h 232505"/>
                <a:gd name="connsiteX152" fmla="*/ 65555 w 237039"/>
                <a:gd name="connsiteY152" fmla="*/ 196642 h 232505"/>
                <a:gd name="connsiteX153" fmla="*/ 69031 w 237039"/>
                <a:gd name="connsiteY153" fmla="*/ 199947 h 232505"/>
                <a:gd name="connsiteX154" fmla="*/ 73822 w 237039"/>
                <a:gd name="connsiteY154" fmla="*/ 199318 h 232505"/>
                <a:gd name="connsiteX155" fmla="*/ 77823 w 237039"/>
                <a:gd name="connsiteY155" fmla="*/ 201976 h 232505"/>
                <a:gd name="connsiteX156" fmla="*/ 82976 w 237039"/>
                <a:gd name="connsiteY156" fmla="*/ 202147 h 232505"/>
                <a:gd name="connsiteX157" fmla="*/ 88739 w 237039"/>
                <a:gd name="connsiteY157" fmla="*/ 202547 h 232505"/>
                <a:gd name="connsiteX158" fmla="*/ 92939 w 237039"/>
                <a:gd name="connsiteY158" fmla="*/ 199652 h 232505"/>
                <a:gd name="connsiteX159" fmla="*/ 97635 w 237039"/>
                <a:gd name="connsiteY159" fmla="*/ 201623 h 232505"/>
                <a:gd name="connsiteX160" fmla="*/ 102340 w 237039"/>
                <a:gd name="connsiteY160" fmla="*/ 203605 h 232505"/>
                <a:gd name="connsiteX161" fmla="*/ 107646 w 237039"/>
                <a:gd name="connsiteY161" fmla="*/ 204405 h 232505"/>
                <a:gd name="connsiteX162" fmla="*/ 110827 w 237039"/>
                <a:gd name="connsiteY162" fmla="*/ 208119 h 232505"/>
                <a:gd name="connsiteX163" fmla="*/ 115637 w 237039"/>
                <a:gd name="connsiteY163" fmla="*/ 208777 h 232505"/>
                <a:gd name="connsiteX164" fmla="*/ 121171 w 237039"/>
                <a:gd name="connsiteY164" fmla="*/ 210339 h 232505"/>
                <a:gd name="connsiteX165" fmla="*/ 230604 w 237039"/>
                <a:gd name="connsiteY165" fmla="*/ 232408 h 232505"/>
                <a:gd name="connsiteX166" fmla="*/ 233595 w 237039"/>
                <a:gd name="connsiteY166" fmla="*/ 228103 h 232505"/>
                <a:gd name="connsiteX167" fmla="*/ 234309 w 237039"/>
                <a:gd name="connsiteY167" fmla="*/ 220721 h 232505"/>
                <a:gd name="connsiteX168" fmla="*/ 236881 w 237039"/>
                <a:gd name="connsiteY168" fmla="*/ 215882 h 232505"/>
                <a:gd name="connsiteX169" fmla="*/ 236853 w 237039"/>
                <a:gd name="connsiteY169" fmla="*/ 211091 h 232505"/>
                <a:gd name="connsiteX170" fmla="*/ 236453 w 237039"/>
                <a:gd name="connsiteY170" fmla="*/ 205976 h 232505"/>
                <a:gd name="connsiteX171" fmla="*/ 235653 w 237039"/>
                <a:gd name="connsiteY171" fmla="*/ 200833 h 232505"/>
                <a:gd name="connsiteX172" fmla="*/ 234862 w 237039"/>
                <a:gd name="connsiteY172" fmla="*/ 195699 h 232505"/>
                <a:gd name="connsiteX173" fmla="*/ 233366 w 237039"/>
                <a:gd name="connsiteY173" fmla="*/ 201281 h 232505"/>
                <a:gd name="connsiteX174" fmla="*/ 228718 w 237039"/>
                <a:gd name="connsiteY174" fmla="*/ 202823 h 232505"/>
                <a:gd name="connsiteX175" fmla="*/ 224737 w 237039"/>
                <a:gd name="connsiteY175" fmla="*/ 205519 h 232505"/>
                <a:gd name="connsiteX176" fmla="*/ 221289 w 237039"/>
                <a:gd name="connsiteY176" fmla="*/ 209138 h 232505"/>
                <a:gd name="connsiteX177" fmla="*/ 220574 w 237039"/>
                <a:gd name="connsiteY177" fmla="*/ 214415 h 232505"/>
                <a:gd name="connsiteX178" fmla="*/ 221413 w 237039"/>
                <a:gd name="connsiteY178" fmla="*/ 219949 h 232505"/>
                <a:gd name="connsiteX179" fmla="*/ 223508 w 237039"/>
                <a:gd name="connsiteY179" fmla="*/ 224283 h 232505"/>
                <a:gd name="connsiteX180" fmla="*/ 225194 w 237039"/>
                <a:gd name="connsiteY180" fmla="*/ 228884 h 232505"/>
                <a:gd name="connsiteX181" fmla="*/ 229356 w 237039"/>
                <a:gd name="connsiteY181" fmla="*/ 231294 h 232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37039" h="232505">
                  <a:moveTo>
                    <a:pt x="58497" y="130491"/>
                  </a:moveTo>
                  <a:lnTo>
                    <a:pt x="56297" y="125337"/>
                  </a:lnTo>
                  <a:lnTo>
                    <a:pt x="58192" y="129814"/>
                  </a:lnTo>
                  <a:close/>
                  <a:moveTo>
                    <a:pt x="122915" y="210567"/>
                  </a:moveTo>
                  <a:lnTo>
                    <a:pt x="127353" y="207757"/>
                  </a:lnTo>
                  <a:lnTo>
                    <a:pt x="129306" y="201033"/>
                  </a:lnTo>
                  <a:lnTo>
                    <a:pt x="129782" y="195127"/>
                  </a:lnTo>
                  <a:lnTo>
                    <a:pt x="133059" y="190298"/>
                  </a:lnTo>
                  <a:lnTo>
                    <a:pt x="139278" y="186926"/>
                  </a:lnTo>
                  <a:lnTo>
                    <a:pt x="143793" y="184050"/>
                  </a:lnTo>
                  <a:lnTo>
                    <a:pt x="152366" y="185507"/>
                  </a:lnTo>
                  <a:lnTo>
                    <a:pt x="157367" y="187850"/>
                  </a:lnTo>
                  <a:lnTo>
                    <a:pt x="162129" y="188431"/>
                  </a:lnTo>
                  <a:lnTo>
                    <a:pt x="167396" y="188546"/>
                  </a:lnTo>
                  <a:lnTo>
                    <a:pt x="171464" y="192070"/>
                  </a:lnTo>
                  <a:lnTo>
                    <a:pt x="175883" y="194641"/>
                  </a:lnTo>
                  <a:lnTo>
                    <a:pt x="180855" y="195127"/>
                  </a:lnTo>
                  <a:lnTo>
                    <a:pt x="186999" y="192337"/>
                  </a:lnTo>
                  <a:lnTo>
                    <a:pt x="189923" y="187964"/>
                  </a:lnTo>
                  <a:lnTo>
                    <a:pt x="193999" y="184431"/>
                  </a:lnTo>
                  <a:lnTo>
                    <a:pt x="197790" y="180840"/>
                  </a:lnTo>
                  <a:lnTo>
                    <a:pt x="202020" y="178421"/>
                  </a:lnTo>
                  <a:lnTo>
                    <a:pt x="205296" y="173382"/>
                  </a:lnTo>
                  <a:lnTo>
                    <a:pt x="201877" y="170000"/>
                  </a:lnTo>
                  <a:lnTo>
                    <a:pt x="197390" y="168200"/>
                  </a:lnTo>
                  <a:lnTo>
                    <a:pt x="193495" y="165266"/>
                  </a:lnTo>
                  <a:lnTo>
                    <a:pt x="192209" y="160675"/>
                  </a:lnTo>
                  <a:lnTo>
                    <a:pt x="195828" y="157056"/>
                  </a:lnTo>
                  <a:lnTo>
                    <a:pt x="193590" y="152836"/>
                  </a:lnTo>
                  <a:lnTo>
                    <a:pt x="190314" y="149369"/>
                  </a:lnTo>
                  <a:lnTo>
                    <a:pt x="193599" y="145626"/>
                  </a:lnTo>
                  <a:lnTo>
                    <a:pt x="197695" y="140216"/>
                  </a:lnTo>
                  <a:lnTo>
                    <a:pt x="194400" y="136310"/>
                  </a:lnTo>
                  <a:lnTo>
                    <a:pt x="191285" y="131996"/>
                  </a:lnTo>
                  <a:lnTo>
                    <a:pt x="194848" y="128481"/>
                  </a:lnTo>
                  <a:lnTo>
                    <a:pt x="192847" y="123842"/>
                  </a:lnTo>
                  <a:lnTo>
                    <a:pt x="192161" y="119032"/>
                  </a:lnTo>
                  <a:lnTo>
                    <a:pt x="189218" y="115213"/>
                  </a:lnTo>
                  <a:lnTo>
                    <a:pt x="183484" y="116499"/>
                  </a:lnTo>
                  <a:lnTo>
                    <a:pt x="182370" y="121213"/>
                  </a:lnTo>
                  <a:lnTo>
                    <a:pt x="177645" y="122594"/>
                  </a:lnTo>
                  <a:lnTo>
                    <a:pt x="180674" y="117594"/>
                  </a:lnTo>
                  <a:lnTo>
                    <a:pt x="179883" y="112469"/>
                  </a:lnTo>
                  <a:lnTo>
                    <a:pt x="185046" y="107983"/>
                  </a:lnTo>
                  <a:lnTo>
                    <a:pt x="186256" y="102725"/>
                  </a:lnTo>
                  <a:lnTo>
                    <a:pt x="190437" y="99668"/>
                  </a:lnTo>
                  <a:lnTo>
                    <a:pt x="193923" y="96086"/>
                  </a:lnTo>
                  <a:lnTo>
                    <a:pt x="194638" y="90819"/>
                  </a:lnTo>
                  <a:lnTo>
                    <a:pt x="200143" y="91438"/>
                  </a:lnTo>
                  <a:lnTo>
                    <a:pt x="203820" y="87914"/>
                  </a:lnTo>
                  <a:lnTo>
                    <a:pt x="203448" y="83104"/>
                  </a:lnTo>
                  <a:lnTo>
                    <a:pt x="204925" y="78046"/>
                  </a:lnTo>
                  <a:lnTo>
                    <a:pt x="205229" y="72960"/>
                  </a:lnTo>
                  <a:lnTo>
                    <a:pt x="206849" y="67892"/>
                  </a:lnTo>
                  <a:lnTo>
                    <a:pt x="208039" y="62939"/>
                  </a:lnTo>
                  <a:lnTo>
                    <a:pt x="210735" y="58844"/>
                  </a:lnTo>
                  <a:lnTo>
                    <a:pt x="213726" y="55081"/>
                  </a:lnTo>
                  <a:lnTo>
                    <a:pt x="210326" y="51357"/>
                  </a:lnTo>
                  <a:lnTo>
                    <a:pt x="205220" y="50947"/>
                  </a:lnTo>
                  <a:lnTo>
                    <a:pt x="200829" y="48652"/>
                  </a:lnTo>
                  <a:lnTo>
                    <a:pt x="196095" y="49519"/>
                  </a:lnTo>
                  <a:lnTo>
                    <a:pt x="190875" y="48557"/>
                  </a:lnTo>
                  <a:lnTo>
                    <a:pt x="187942" y="44651"/>
                  </a:lnTo>
                  <a:lnTo>
                    <a:pt x="184360" y="41137"/>
                  </a:lnTo>
                  <a:lnTo>
                    <a:pt x="179379" y="40994"/>
                  </a:lnTo>
                  <a:lnTo>
                    <a:pt x="175102" y="38870"/>
                  </a:lnTo>
                  <a:lnTo>
                    <a:pt x="170054" y="39860"/>
                  </a:lnTo>
                  <a:lnTo>
                    <a:pt x="166939" y="35926"/>
                  </a:lnTo>
                  <a:lnTo>
                    <a:pt x="162843" y="33402"/>
                  </a:lnTo>
                  <a:lnTo>
                    <a:pt x="159710" y="29811"/>
                  </a:lnTo>
                  <a:lnTo>
                    <a:pt x="159062" y="25058"/>
                  </a:lnTo>
                  <a:lnTo>
                    <a:pt x="154614" y="27678"/>
                  </a:lnTo>
                  <a:lnTo>
                    <a:pt x="148375" y="28373"/>
                  </a:lnTo>
                  <a:lnTo>
                    <a:pt x="147356" y="23325"/>
                  </a:lnTo>
                  <a:lnTo>
                    <a:pt x="145546" y="18077"/>
                  </a:lnTo>
                  <a:lnTo>
                    <a:pt x="140593" y="19239"/>
                  </a:lnTo>
                  <a:lnTo>
                    <a:pt x="138621" y="14552"/>
                  </a:lnTo>
                  <a:lnTo>
                    <a:pt x="133392" y="13781"/>
                  </a:lnTo>
                  <a:lnTo>
                    <a:pt x="132278" y="8828"/>
                  </a:lnTo>
                  <a:lnTo>
                    <a:pt x="127553" y="8028"/>
                  </a:lnTo>
                  <a:lnTo>
                    <a:pt x="123076" y="5856"/>
                  </a:lnTo>
                  <a:lnTo>
                    <a:pt x="121571" y="1265"/>
                  </a:lnTo>
                  <a:lnTo>
                    <a:pt x="116952" y="-97"/>
                  </a:lnTo>
                  <a:lnTo>
                    <a:pt x="110999" y="1284"/>
                  </a:lnTo>
                  <a:lnTo>
                    <a:pt x="105922" y="4199"/>
                  </a:lnTo>
                  <a:lnTo>
                    <a:pt x="104645" y="9075"/>
                  </a:lnTo>
                  <a:lnTo>
                    <a:pt x="104522" y="17210"/>
                  </a:lnTo>
                  <a:lnTo>
                    <a:pt x="105531" y="22106"/>
                  </a:lnTo>
                  <a:lnTo>
                    <a:pt x="99740" y="27040"/>
                  </a:lnTo>
                  <a:lnTo>
                    <a:pt x="95702" y="29583"/>
                  </a:lnTo>
                  <a:lnTo>
                    <a:pt x="90682" y="30574"/>
                  </a:lnTo>
                  <a:lnTo>
                    <a:pt x="85948" y="32831"/>
                  </a:lnTo>
                  <a:lnTo>
                    <a:pt x="81709" y="35241"/>
                  </a:lnTo>
                  <a:lnTo>
                    <a:pt x="79957" y="39689"/>
                  </a:lnTo>
                  <a:lnTo>
                    <a:pt x="75232" y="45489"/>
                  </a:lnTo>
                  <a:lnTo>
                    <a:pt x="66184" y="43927"/>
                  </a:lnTo>
                  <a:lnTo>
                    <a:pt x="61068" y="42832"/>
                  </a:lnTo>
                  <a:lnTo>
                    <a:pt x="57363" y="38841"/>
                  </a:lnTo>
                  <a:lnTo>
                    <a:pt x="52410" y="36041"/>
                  </a:lnTo>
                  <a:lnTo>
                    <a:pt x="46448" y="34193"/>
                  </a:lnTo>
                  <a:lnTo>
                    <a:pt x="48467" y="38555"/>
                  </a:lnTo>
                  <a:lnTo>
                    <a:pt x="49324" y="43432"/>
                  </a:lnTo>
                  <a:lnTo>
                    <a:pt x="52058" y="47652"/>
                  </a:lnTo>
                  <a:lnTo>
                    <a:pt x="52868" y="52729"/>
                  </a:lnTo>
                  <a:lnTo>
                    <a:pt x="53039" y="59291"/>
                  </a:lnTo>
                  <a:lnTo>
                    <a:pt x="48238" y="62273"/>
                  </a:lnTo>
                  <a:lnTo>
                    <a:pt x="43124" y="62625"/>
                  </a:lnTo>
                  <a:lnTo>
                    <a:pt x="37942" y="61672"/>
                  </a:lnTo>
                  <a:lnTo>
                    <a:pt x="34465" y="65121"/>
                  </a:lnTo>
                  <a:lnTo>
                    <a:pt x="31579" y="60977"/>
                  </a:lnTo>
                  <a:lnTo>
                    <a:pt x="28245" y="57139"/>
                  </a:lnTo>
                  <a:lnTo>
                    <a:pt x="22178" y="57415"/>
                  </a:lnTo>
                  <a:lnTo>
                    <a:pt x="18092" y="60720"/>
                  </a:lnTo>
                  <a:lnTo>
                    <a:pt x="13301" y="59891"/>
                  </a:lnTo>
                  <a:lnTo>
                    <a:pt x="7300" y="60863"/>
                  </a:lnTo>
                  <a:lnTo>
                    <a:pt x="2585" y="62625"/>
                  </a:lnTo>
                  <a:lnTo>
                    <a:pt x="-158" y="66578"/>
                  </a:lnTo>
                  <a:lnTo>
                    <a:pt x="5738" y="68092"/>
                  </a:lnTo>
                  <a:lnTo>
                    <a:pt x="3605" y="73293"/>
                  </a:lnTo>
                  <a:lnTo>
                    <a:pt x="5119" y="78113"/>
                  </a:lnTo>
                  <a:lnTo>
                    <a:pt x="6595" y="82704"/>
                  </a:lnTo>
                  <a:lnTo>
                    <a:pt x="11262" y="80808"/>
                  </a:lnTo>
                  <a:lnTo>
                    <a:pt x="16187" y="82904"/>
                  </a:lnTo>
                  <a:lnTo>
                    <a:pt x="21635" y="85275"/>
                  </a:lnTo>
                  <a:lnTo>
                    <a:pt x="26674" y="87495"/>
                  </a:lnTo>
                  <a:lnTo>
                    <a:pt x="31579" y="87476"/>
                  </a:lnTo>
                  <a:lnTo>
                    <a:pt x="36504" y="89943"/>
                  </a:lnTo>
                  <a:lnTo>
                    <a:pt x="36742" y="94715"/>
                  </a:lnTo>
                  <a:lnTo>
                    <a:pt x="41742" y="96010"/>
                  </a:lnTo>
                  <a:lnTo>
                    <a:pt x="45133" y="99725"/>
                  </a:lnTo>
                  <a:lnTo>
                    <a:pt x="40676" y="101773"/>
                  </a:lnTo>
                  <a:lnTo>
                    <a:pt x="43428" y="106021"/>
                  </a:lnTo>
                  <a:lnTo>
                    <a:pt x="47296" y="110279"/>
                  </a:lnTo>
                  <a:lnTo>
                    <a:pt x="49105" y="114860"/>
                  </a:lnTo>
                  <a:lnTo>
                    <a:pt x="54087" y="116555"/>
                  </a:lnTo>
                  <a:lnTo>
                    <a:pt x="58078" y="119765"/>
                  </a:lnTo>
                  <a:lnTo>
                    <a:pt x="60840" y="124471"/>
                  </a:lnTo>
                  <a:lnTo>
                    <a:pt x="59916" y="129500"/>
                  </a:lnTo>
                  <a:lnTo>
                    <a:pt x="60107" y="134282"/>
                  </a:lnTo>
                  <a:lnTo>
                    <a:pt x="65240" y="137854"/>
                  </a:lnTo>
                  <a:lnTo>
                    <a:pt x="67298" y="143988"/>
                  </a:lnTo>
                  <a:lnTo>
                    <a:pt x="63050" y="139225"/>
                  </a:lnTo>
                  <a:lnTo>
                    <a:pt x="59726" y="143235"/>
                  </a:lnTo>
                  <a:lnTo>
                    <a:pt x="59059" y="149798"/>
                  </a:lnTo>
                  <a:lnTo>
                    <a:pt x="58230" y="158475"/>
                  </a:lnTo>
                  <a:lnTo>
                    <a:pt x="57307" y="168914"/>
                  </a:lnTo>
                  <a:lnTo>
                    <a:pt x="55487" y="178040"/>
                  </a:lnTo>
                  <a:lnTo>
                    <a:pt x="53953" y="183392"/>
                  </a:lnTo>
                  <a:lnTo>
                    <a:pt x="49353" y="187212"/>
                  </a:lnTo>
                  <a:lnTo>
                    <a:pt x="54068" y="189193"/>
                  </a:lnTo>
                  <a:lnTo>
                    <a:pt x="54792" y="194232"/>
                  </a:lnTo>
                  <a:lnTo>
                    <a:pt x="59506" y="194975"/>
                  </a:lnTo>
                  <a:lnTo>
                    <a:pt x="65555" y="196642"/>
                  </a:lnTo>
                  <a:lnTo>
                    <a:pt x="69031" y="199947"/>
                  </a:lnTo>
                  <a:lnTo>
                    <a:pt x="73822" y="199318"/>
                  </a:lnTo>
                  <a:lnTo>
                    <a:pt x="77823" y="201976"/>
                  </a:lnTo>
                  <a:lnTo>
                    <a:pt x="82976" y="202147"/>
                  </a:lnTo>
                  <a:lnTo>
                    <a:pt x="88739" y="202547"/>
                  </a:lnTo>
                  <a:lnTo>
                    <a:pt x="92939" y="199652"/>
                  </a:lnTo>
                  <a:lnTo>
                    <a:pt x="97635" y="201623"/>
                  </a:lnTo>
                  <a:lnTo>
                    <a:pt x="102340" y="203605"/>
                  </a:lnTo>
                  <a:lnTo>
                    <a:pt x="107646" y="204405"/>
                  </a:lnTo>
                  <a:lnTo>
                    <a:pt x="110827" y="208119"/>
                  </a:lnTo>
                  <a:lnTo>
                    <a:pt x="115637" y="208777"/>
                  </a:lnTo>
                  <a:lnTo>
                    <a:pt x="121171" y="210339"/>
                  </a:lnTo>
                  <a:close/>
                  <a:moveTo>
                    <a:pt x="230604" y="232408"/>
                  </a:moveTo>
                  <a:lnTo>
                    <a:pt x="233595" y="228103"/>
                  </a:lnTo>
                  <a:lnTo>
                    <a:pt x="234309" y="220721"/>
                  </a:lnTo>
                  <a:lnTo>
                    <a:pt x="236881" y="215882"/>
                  </a:lnTo>
                  <a:lnTo>
                    <a:pt x="236853" y="211091"/>
                  </a:lnTo>
                  <a:lnTo>
                    <a:pt x="236453" y="205976"/>
                  </a:lnTo>
                  <a:lnTo>
                    <a:pt x="235653" y="200833"/>
                  </a:lnTo>
                  <a:lnTo>
                    <a:pt x="234862" y="195699"/>
                  </a:lnTo>
                  <a:lnTo>
                    <a:pt x="233366" y="201281"/>
                  </a:lnTo>
                  <a:lnTo>
                    <a:pt x="228718" y="202823"/>
                  </a:lnTo>
                  <a:lnTo>
                    <a:pt x="224737" y="205519"/>
                  </a:lnTo>
                  <a:lnTo>
                    <a:pt x="221289" y="209138"/>
                  </a:lnTo>
                  <a:lnTo>
                    <a:pt x="220574" y="214415"/>
                  </a:lnTo>
                  <a:lnTo>
                    <a:pt x="221413" y="219949"/>
                  </a:lnTo>
                  <a:lnTo>
                    <a:pt x="223508" y="224283"/>
                  </a:lnTo>
                  <a:lnTo>
                    <a:pt x="225194" y="228884"/>
                  </a:lnTo>
                  <a:lnTo>
                    <a:pt x="229356" y="231294"/>
                  </a:lnTo>
                  <a:close/>
                </a:path>
              </a:pathLst>
            </a:custGeom>
            <a:solidFill>
              <a:srgbClr val="768EEB"/>
            </a:solidFill>
            <a:ln w="0" cap="flat">
              <a:solidFill>
                <a:srgbClr val="768EEB"/>
              </a:solidFill>
              <a:prstDash val="solid"/>
              <a:miter/>
            </a:ln>
          </p:spPr>
          <p:txBody>
            <a:bodyPr rtlCol="0" anchor="ctr"/>
            <a:lstStyle/>
            <a:p>
              <a:endParaRPr lang="de-DE"/>
            </a:p>
          </p:txBody>
        </p:sp>
        <p:sp>
          <p:nvSpPr>
            <p:cNvPr id="218" name="Freihandform: Form 217">
              <a:extLst>
                <a:ext uri="{FF2B5EF4-FFF2-40B4-BE49-F238E27FC236}">
                  <a16:creationId xmlns:a16="http://schemas.microsoft.com/office/drawing/2014/main" id="{0563ED2D-6E2E-2963-905A-8C73785C6088}"/>
                </a:ext>
              </a:extLst>
            </p:cNvPr>
            <p:cNvSpPr/>
            <p:nvPr/>
          </p:nvSpPr>
          <p:spPr>
            <a:xfrm>
              <a:off x="7408937" y="4626717"/>
              <a:ext cx="56184" cy="15398"/>
            </a:xfrm>
            <a:custGeom>
              <a:avLst/>
              <a:gdLst>
                <a:gd name="connsiteX0" fmla="*/ 909 w 46462"/>
                <a:gd name="connsiteY0" fmla="*/ 12638 h 12734"/>
                <a:gd name="connsiteX1" fmla="*/ 16253 w 46462"/>
                <a:gd name="connsiteY1" fmla="*/ 11095 h 12734"/>
                <a:gd name="connsiteX2" fmla="*/ 19902 w 46462"/>
                <a:gd name="connsiteY2" fmla="*/ 7971 h 12734"/>
                <a:gd name="connsiteX3" fmla="*/ 25759 w 46462"/>
                <a:gd name="connsiteY3" fmla="*/ 6809 h 12734"/>
                <a:gd name="connsiteX4" fmla="*/ 31208 w 46462"/>
                <a:gd name="connsiteY4" fmla="*/ 6323 h 12734"/>
                <a:gd name="connsiteX5" fmla="*/ 35970 w 46462"/>
                <a:gd name="connsiteY5" fmla="*/ 8104 h 12734"/>
                <a:gd name="connsiteX6" fmla="*/ 41247 w 46462"/>
                <a:gd name="connsiteY6" fmla="*/ 9999 h 12734"/>
                <a:gd name="connsiteX7" fmla="*/ 46305 w 46462"/>
                <a:gd name="connsiteY7" fmla="*/ 8752 h 12734"/>
                <a:gd name="connsiteX8" fmla="*/ 43266 w 46462"/>
                <a:gd name="connsiteY8" fmla="*/ 4980 h 12734"/>
                <a:gd name="connsiteX9" fmla="*/ 38275 w 46462"/>
                <a:gd name="connsiteY9" fmla="*/ 4837 h 12734"/>
                <a:gd name="connsiteX10" fmla="*/ 33418 w 46462"/>
                <a:gd name="connsiteY10" fmla="*/ 3075 h 12734"/>
                <a:gd name="connsiteX11" fmla="*/ 28436 w 46462"/>
                <a:gd name="connsiteY11" fmla="*/ -97 h 12734"/>
                <a:gd name="connsiteX12" fmla="*/ 23521 w 46462"/>
                <a:gd name="connsiteY12" fmla="*/ 646 h 12734"/>
                <a:gd name="connsiteX13" fmla="*/ 3833 w 46462"/>
                <a:gd name="connsiteY13" fmla="*/ 3846 h 12734"/>
                <a:gd name="connsiteX14" fmla="*/ -158 w 46462"/>
                <a:gd name="connsiteY14" fmla="*/ 7514 h 12734"/>
                <a:gd name="connsiteX15" fmla="*/ 252 w 46462"/>
                <a:gd name="connsiteY15" fmla="*/ 12609 h 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62" h="12734">
                  <a:moveTo>
                    <a:pt x="909" y="12638"/>
                  </a:moveTo>
                  <a:lnTo>
                    <a:pt x="16253" y="11095"/>
                  </a:lnTo>
                  <a:lnTo>
                    <a:pt x="19902" y="7971"/>
                  </a:lnTo>
                  <a:lnTo>
                    <a:pt x="25759" y="6809"/>
                  </a:lnTo>
                  <a:lnTo>
                    <a:pt x="31208" y="6323"/>
                  </a:lnTo>
                  <a:lnTo>
                    <a:pt x="35970" y="8104"/>
                  </a:lnTo>
                  <a:lnTo>
                    <a:pt x="41247" y="9999"/>
                  </a:lnTo>
                  <a:lnTo>
                    <a:pt x="46305" y="8752"/>
                  </a:lnTo>
                  <a:lnTo>
                    <a:pt x="43266" y="4980"/>
                  </a:lnTo>
                  <a:lnTo>
                    <a:pt x="38275" y="4837"/>
                  </a:lnTo>
                  <a:lnTo>
                    <a:pt x="33418" y="3075"/>
                  </a:lnTo>
                  <a:lnTo>
                    <a:pt x="28436" y="-97"/>
                  </a:lnTo>
                  <a:lnTo>
                    <a:pt x="23521" y="646"/>
                  </a:lnTo>
                  <a:lnTo>
                    <a:pt x="3833" y="3846"/>
                  </a:lnTo>
                  <a:lnTo>
                    <a:pt x="-158" y="7514"/>
                  </a:lnTo>
                  <a:lnTo>
                    <a:pt x="252" y="12609"/>
                  </a:lnTo>
                  <a:close/>
                </a:path>
              </a:pathLst>
            </a:custGeom>
            <a:solidFill>
              <a:srgbClr val="768EEB"/>
            </a:solidFill>
            <a:ln w="0" cap="flat">
              <a:solidFill>
                <a:srgbClr val="768EEB"/>
              </a:solidFill>
              <a:prstDash val="solid"/>
              <a:miter/>
            </a:ln>
          </p:spPr>
          <p:txBody>
            <a:bodyPr rtlCol="0" anchor="ctr"/>
            <a:lstStyle/>
            <a:p>
              <a:endParaRPr lang="de-DE"/>
            </a:p>
          </p:txBody>
        </p:sp>
        <p:sp>
          <p:nvSpPr>
            <p:cNvPr id="219" name="Freihandform: Form 218">
              <a:extLst>
                <a:ext uri="{FF2B5EF4-FFF2-40B4-BE49-F238E27FC236}">
                  <a16:creationId xmlns:a16="http://schemas.microsoft.com/office/drawing/2014/main" id="{62758A05-427A-2079-61E9-FF77DE2183E1}"/>
                </a:ext>
              </a:extLst>
            </p:cNvPr>
            <p:cNvSpPr/>
            <p:nvPr/>
          </p:nvSpPr>
          <p:spPr>
            <a:xfrm>
              <a:off x="7922604" y="4859921"/>
              <a:ext cx="112437" cy="125143"/>
            </a:xfrm>
            <a:custGeom>
              <a:avLst/>
              <a:gdLst>
                <a:gd name="connsiteX0" fmla="*/ 37208 w 92982"/>
                <a:gd name="connsiteY0" fmla="*/ 103392 h 103489"/>
                <a:gd name="connsiteX1" fmla="*/ 38913 w 92982"/>
                <a:gd name="connsiteY1" fmla="*/ 98830 h 103489"/>
                <a:gd name="connsiteX2" fmla="*/ 42990 w 92982"/>
                <a:gd name="connsiteY2" fmla="*/ 95934 h 103489"/>
                <a:gd name="connsiteX3" fmla="*/ 47019 w 92982"/>
                <a:gd name="connsiteY3" fmla="*/ 98915 h 103489"/>
                <a:gd name="connsiteX4" fmla="*/ 49915 w 92982"/>
                <a:gd name="connsiteY4" fmla="*/ 93934 h 103489"/>
                <a:gd name="connsiteX5" fmla="*/ 46333 w 92982"/>
                <a:gd name="connsiteY5" fmla="*/ 90409 h 103489"/>
                <a:gd name="connsiteX6" fmla="*/ 45600 w 92982"/>
                <a:gd name="connsiteY6" fmla="*/ 84675 h 103489"/>
                <a:gd name="connsiteX7" fmla="*/ 43828 w 92982"/>
                <a:gd name="connsiteY7" fmla="*/ 79923 h 103489"/>
                <a:gd name="connsiteX8" fmla="*/ 48419 w 92982"/>
                <a:gd name="connsiteY8" fmla="*/ 78189 h 103489"/>
                <a:gd name="connsiteX9" fmla="*/ 59116 w 92982"/>
                <a:gd name="connsiteY9" fmla="*/ 78694 h 103489"/>
                <a:gd name="connsiteX10" fmla="*/ 59173 w 92982"/>
                <a:gd name="connsiteY10" fmla="*/ 73798 h 103489"/>
                <a:gd name="connsiteX11" fmla="*/ 58630 w 92982"/>
                <a:gd name="connsiteY11" fmla="*/ 68912 h 103489"/>
                <a:gd name="connsiteX12" fmla="*/ 63488 w 92982"/>
                <a:gd name="connsiteY12" fmla="*/ 69188 h 103489"/>
                <a:gd name="connsiteX13" fmla="*/ 66488 w 92982"/>
                <a:gd name="connsiteY13" fmla="*/ 72960 h 103489"/>
                <a:gd name="connsiteX14" fmla="*/ 69412 w 92982"/>
                <a:gd name="connsiteY14" fmla="*/ 76894 h 103489"/>
                <a:gd name="connsiteX15" fmla="*/ 75299 w 92982"/>
                <a:gd name="connsiteY15" fmla="*/ 77922 h 103489"/>
                <a:gd name="connsiteX16" fmla="*/ 79880 w 92982"/>
                <a:gd name="connsiteY16" fmla="*/ 74179 h 103489"/>
                <a:gd name="connsiteX17" fmla="*/ 82185 w 92982"/>
                <a:gd name="connsiteY17" fmla="*/ 78732 h 103489"/>
                <a:gd name="connsiteX18" fmla="*/ 86958 w 92982"/>
                <a:gd name="connsiteY18" fmla="*/ 77436 h 103489"/>
                <a:gd name="connsiteX19" fmla="*/ 88624 w 92982"/>
                <a:gd name="connsiteY19" fmla="*/ 72683 h 103489"/>
                <a:gd name="connsiteX20" fmla="*/ 91701 w 92982"/>
                <a:gd name="connsiteY20" fmla="*/ 67826 h 103489"/>
                <a:gd name="connsiteX21" fmla="*/ 92053 w 92982"/>
                <a:gd name="connsiteY21" fmla="*/ 63073 h 103489"/>
                <a:gd name="connsiteX22" fmla="*/ 92463 w 92982"/>
                <a:gd name="connsiteY22" fmla="*/ 58072 h 103489"/>
                <a:gd name="connsiteX23" fmla="*/ 91396 w 92982"/>
                <a:gd name="connsiteY23" fmla="*/ 53253 h 103489"/>
                <a:gd name="connsiteX24" fmla="*/ 92825 w 92982"/>
                <a:gd name="connsiteY24" fmla="*/ 48490 h 103489"/>
                <a:gd name="connsiteX25" fmla="*/ 89177 w 92982"/>
                <a:gd name="connsiteY25" fmla="*/ 45033 h 103489"/>
                <a:gd name="connsiteX26" fmla="*/ 85500 w 92982"/>
                <a:gd name="connsiteY26" fmla="*/ 41880 h 103489"/>
                <a:gd name="connsiteX27" fmla="*/ 83500 w 92982"/>
                <a:gd name="connsiteY27" fmla="*/ 37546 h 103489"/>
                <a:gd name="connsiteX28" fmla="*/ 83757 w 92982"/>
                <a:gd name="connsiteY28" fmla="*/ 32193 h 103489"/>
                <a:gd name="connsiteX29" fmla="*/ 87615 w 92982"/>
                <a:gd name="connsiteY29" fmla="*/ 28859 h 103489"/>
                <a:gd name="connsiteX30" fmla="*/ 91539 w 92982"/>
                <a:gd name="connsiteY30" fmla="*/ 25354 h 103489"/>
                <a:gd name="connsiteX31" fmla="*/ 89643 w 92982"/>
                <a:gd name="connsiteY31" fmla="*/ 19791 h 103489"/>
                <a:gd name="connsiteX32" fmla="*/ 87881 w 92982"/>
                <a:gd name="connsiteY32" fmla="*/ 15295 h 103489"/>
                <a:gd name="connsiteX33" fmla="*/ 83186 w 92982"/>
                <a:gd name="connsiteY33" fmla="*/ 14486 h 103489"/>
                <a:gd name="connsiteX34" fmla="*/ 78404 w 92982"/>
                <a:gd name="connsiteY34" fmla="*/ 15648 h 103489"/>
                <a:gd name="connsiteX35" fmla="*/ 73518 w 92982"/>
                <a:gd name="connsiteY35" fmla="*/ 17181 h 103489"/>
                <a:gd name="connsiteX36" fmla="*/ 71050 w 92982"/>
                <a:gd name="connsiteY36" fmla="*/ 12924 h 103489"/>
                <a:gd name="connsiteX37" fmla="*/ 71108 w 92982"/>
                <a:gd name="connsiteY37" fmla="*/ 8075 h 103489"/>
                <a:gd name="connsiteX38" fmla="*/ 72822 w 92982"/>
                <a:gd name="connsiteY38" fmla="*/ 3018 h 103489"/>
                <a:gd name="connsiteX39" fmla="*/ 68555 w 92982"/>
                <a:gd name="connsiteY39" fmla="*/ 846 h 103489"/>
                <a:gd name="connsiteX40" fmla="*/ 63602 w 92982"/>
                <a:gd name="connsiteY40" fmla="*/ 1141 h 103489"/>
                <a:gd name="connsiteX41" fmla="*/ 58830 w 92982"/>
                <a:gd name="connsiteY41" fmla="*/ 665 h 103489"/>
                <a:gd name="connsiteX42" fmla="*/ 53896 w 92982"/>
                <a:gd name="connsiteY42" fmla="*/ 265 h 103489"/>
                <a:gd name="connsiteX43" fmla="*/ 48676 w 92982"/>
                <a:gd name="connsiteY43" fmla="*/ 265 h 103489"/>
                <a:gd name="connsiteX44" fmla="*/ 43895 w 92982"/>
                <a:gd name="connsiteY44" fmla="*/ -97 h 103489"/>
                <a:gd name="connsiteX45" fmla="*/ 40123 w 92982"/>
                <a:gd name="connsiteY45" fmla="*/ 3732 h 103489"/>
                <a:gd name="connsiteX46" fmla="*/ 40961 w 92982"/>
                <a:gd name="connsiteY46" fmla="*/ 8552 h 103489"/>
                <a:gd name="connsiteX47" fmla="*/ 40285 w 92982"/>
                <a:gd name="connsiteY47" fmla="*/ 14657 h 103489"/>
                <a:gd name="connsiteX48" fmla="*/ 40285 w 92982"/>
                <a:gd name="connsiteY48" fmla="*/ 21372 h 103489"/>
                <a:gd name="connsiteX49" fmla="*/ 33979 w 92982"/>
                <a:gd name="connsiteY49" fmla="*/ 21372 h 103489"/>
                <a:gd name="connsiteX50" fmla="*/ 18158 w 92982"/>
                <a:gd name="connsiteY50" fmla="*/ 21372 h 103489"/>
                <a:gd name="connsiteX51" fmla="*/ 12853 w 92982"/>
                <a:gd name="connsiteY51" fmla="*/ 20258 h 103489"/>
                <a:gd name="connsiteX52" fmla="*/ 11910 w 92982"/>
                <a:gd name="connsiteY52" fmla="*/ 25668 h 103489"/>
                <a:gd name="connsiteX53" fmla="*/ 7043 w 92982"/>
                <a:gd name="connsiteY53" fmla="*/ 27668 h 103489"/>
                <a:gd name="connsiteX54" fmla="*/ 6852 w 92982"/>
                <a:gd name="connsiteY54" fmla="*/ 32536 h 103489"/>
                <a:gd name="connsiteX55" fmla="*/ 7443 w 92982"/>
                <a:gd name="connsiteY55" fmla="*/ 37908 h 103489"/>
                <a:gd name="connsiteX56" fmla="*/ 6633 w 92982"/>
                <a:gd name="connsiteY56" fmla="*/ 43728 h 103489"/>
                <a:gd name="connsiteX57" fmla="*/ 4090 w 92982"/>
                <a:gd name="connsiteY57" fmla="*/ 47957 h 103489"/>
                <a:gd name="connsiteX58" fmla="*/ -158 w 92982"/>
                <a:gd name="connsiteY58" fmla="*/ 50157 h 103489"/>
                <a:gd name="connsiteX59" fmla="*/ 1118 w 92982"/>
                <a:gd name="connsiteY59" fmla="*/ 57177 h 103489"/>
                <a:gd name="connsiteX60" fmla="*/ 4947 w 92982"/>
                <a:gd name="connsiteY60" fmla="*/ 63863 h 103489"/>
                <a:gd name="connsiteX61" fmla="*/ 6109 w 92982"/>
                <a:gd name="connsiteY61" fmla="*/ 68835 h 103489"/>
                <a:gd name="connsiteX62" fmla="*/ 10767 w 92982"/>
                <a:gd name="connsiteY62" fmla="*/ 74255 h 103489"/>
                <a:gd name="connsiteX63" fmla="*/ 15653 w 92982"/>
                <a:gd name="connsiteY63" fmla="*/ 81237 h 103489"/>
                <a:gd name="connsiteX64" fmla="*/ 22921 w 92982"/>
                <a:gd name="connsiteY64" fmla="*/ 87362 h 103489"/>
                <a:gd name="connsiteX65" fmla="*/ 26940 w 92982"/>
                <a:gd name="connsiteY65" fmla="*/ 91067 h 103489"/>
                <a:gd name="connsiteX66" fmla="*/ 30645 w 92982"/>
                <a:gd name="connsiteY66" fmla="*/ 96086 h 103489"/>
                <a:gd name="connsiteX67" fmla="*/ 35065 w 92982"/>
                <a:gd name="connsiteY67" fmla="*/ 100497 h 10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2982" h="103489">
                  <a:moveTo>
                    <a:pt x="37208" y="103392"/>
                  </a:moveTo>
                  <a:lnTo>
                    <a:pt x="38913" y="98830"/>
                  </a:lnTo>
                  <a:lnTo>
                    <a:pt x="42990" y="95934"/>
                  </a:lnTo>
                  <a:lnTo>
                    <a:pt x="47019" y="98915"/>
                  </a:lnTo>
                  <a:lnTo>
                    <a:pt x="49915" y="93934"/>
                  </a:lnTo>
                  <a:lnTo>
                    <a:pt x="46333" y="90409"/>
                  </a:lnTo>
                  <a:lnTo>
                    <a:pt x="45600" y="84675"/>
                  </a:lnTo>
                  <a:lnTo>
                    <a:pt x="43828" y="79923"/>
                  </a:lnTo>
                  <a:lnTo>
                    <a:pt x="48419" y="78189"/>
                  </a:lnTo>
                  <a:lnTo>
                    <a:pt x="59116" y="78694"/>
                  </a:lnTo>
                  <a:lnTo>
                    <a:pt x="59173" y="73798"/>
                  </a:lnTo>
                  <a:lnTo>
                    <a:pt x="58630" y="68912"/>
                  </a:lnTo>
                  <a:lnTo>
                    <a:pt x="63488" y="69188"/>
                  </a:lnTo>
                  <a:lnTo>
                    <a:pt x="66488" y="72960"/>
                  </a:lnTo>
                  <a:lnTo>
                    <a:pt x="69412" y="76894"/>
                  </a:lnTo>
                  <a:lnTo>
                    <a:pt x="75299" y="77922"/>
                  </a:lnTo>
                  <a:lnTo>
                    <a:pt x="79880" y="74179"/>
                  </a:lnTo>
                  <a:lnTo>
                    <a:pt x="82185" y="78732"/>
                  </a:lnTo>
                  <a:lnTo>
                    <a:pt x="86958" y="77436"/>
                  </a:lnTo>
                  <a:lnTo>
                    <a:pt x="88624" y="72683"/>
                  </a:lnTo>
                  <a:lnTo>
                    <a:pt x="91701" y="67826"/>
                  </a:lnTo>
                  <a:lnTo>
                    <a:pt x="92053" y="63073"/>
                  </a:lnTo>
                  <a:lnTo>
                    <a:pt x="92463" y="58072"/>
                  </a:lnTo>
                  <a:lnTo>
                    <a:pt x="91396" y="53253"/>
                  </a:lnTo>
                  <a:lnTo>
                    <a:pt x="92825" y="48490"/>
                  </a:lnTo>
                  <a:lnTo>
                    <a:pt x="89177" y="45033"/>
                  </a:lnTo>
                  <a:lnTo>
                    <a:pt x="85500" y="41880"/>
                  </a:lnTo>
                  <a:lnTo>
                    <a:pt x="83500" y="37546"/>
                  </a:lnTo>
                  <a:lnTo>
                    <a:pt x="83757" y="32193"/>
                  </a:lnTo>
                  <a:lnTo>
                    <a:pt x="87615" y="28859"/>
                  </a:lnTo>
                  <a:lnTo>
                    <a:pt x="91539" y="25354"/>
                  </a:lnTo>
                  <a:lnTo>
                    <a:pt x="89643" y="19791"/>
                  </a:lnTo>
                  <a:lnTo>
                    <a:pt x="87881" y="15295"/>
                  </a:lnTo>
                  <a:lnTo>
                    <a:pt x="83186" y="14486"/>
                  </a:lnTo>
                  <a:lnTo>
                    <a:pt x="78404" y="15648"/>
                  </a:lnTo>
                  <a:lnTo>
                    <a:pt x="73518" y="17181"/>
                  </a:lnTo>
                  <a:lnTo>
                    <a:pt x="71050" y="12924"/>
                  </a:lnTo>
                  <a:lnTo>
                    <a:pt x="71108" y="8075"/>
                  </a:lnTo>
                  <a:lnTo>
                    <a:pt x="72822" y="3018"/>
                  </a:lnTo>
                  <a:lnTo>
                    <a:pt x="68555" y="846"/>
                  </a:lnTo>
                  <a:lnTo>
                    <a:pt x="63602" y="1141"/>
                  </a:lnTo>
                  <a:lnTo>
                    <a:pt x="58830" y="665"/>
                  </a:lnTo>
                  <a:lnTo>
                    <a:pt x="53896" y="265"/>
                  </a:lnTo>
                  <a:lnTo>
                    <a:pt x="48676" y="265"/>
                  </a:lnTo>
                  <a:lnTo>
                    <a:pt x="43895" y="-97"/>
                  </a:lnTo>
                  <a:lnTo>
                    <a:pt x="40123" y="3732"/>
                  </a:lnTo>
                  <a:lnTo>
                    <a:pt x="40961" y="8552"/>
                  </a:lnTo>
                  <a:lnTo>
                    <a:pt x="40285" y="14657"/>
                  </a:lnTo>
                  <a:lnTo>
                    <a:pt x="40285" y="21372"/>
                  </a:lnTo>
                  <a:lnTo>
                    <a:pt x="33979" y="21372"/>
                  </a:lnTo>
                  <a:lnTo>
                    <a:pt x="18158" y="21372"/>
                  </a:lnTo>
                  <a:lnTo>
                    <a:pt x="12853" y="20258"/>
                  </a:lnTo>
                  <a:lnTo>
                    <a:pt x="11910" y="25668"/>
                  </a:lnTo>
                  <a:lnTo>
                    <a:pt x="7043" y="27668"/>
                  </a:lnTo>
                  <a:lnTo>
                    <a:pt x="6852" y="32536"/>
                  </a:lnTo>
                  <a:lnTo>
                    <a:pt x="7443" y="37908"/>
                  </a:lnTo>
                  <a:lnTo>
                    <a:pt x="6633" y="43728"/>
                  </a:lnTo>
                  <a:lnTo>
                    <a:pt x="4090" y="47957"/>
                  </a:lnTo>
                  <a:lnTo>
                    <a:pt x="-158" y="50157"/>
                  </a:lnTo>
                  <a:lnTo>
                    <a:pt x="1118" y="57177"/>
                  </a:lnTo>
                  <a:lnTo>
                    <a:pt x="4947" y="63863"/>
                  </a:lnTo>
                  <a:lnTo>
                    <a:pt x="6109" y="68835"/>
                  </a:lnTo>
                  <a:lnTo>
                    <a:pt x="10767" y="74255"/>
                  </a:lnTo>
                  <a:lnTo>
                    <a:pt x="15653" y="81237"/>
                  </a:lnTo>
                  <a:lnTo>
                    <a:pt x="22921" y="87362"/>
                  </a:lnTo>
                  <a:lnTo>
                    <a:pt x="26940" y="91067"/>
                  </a:lnTo>
                  <a:lnTo>
                    <a:pt x="30645" y="96086"/>
                  </a:lnTo>
                  <a:lnTo>
                    <a:pt x="35065" y="100497"/>
                  </a:lnTo>
                  <a:close/>
                </a:path>
              </a:pathLst>
            </a:custGeom>
            <a:solidFill>
              <a:srgbClr val="768EEB"/>
            </a:solidFill>
            <a:ln w="0" cap="flat">
              <a:solidFill>
                <a:srgbClr val="768EEB"/>
              </a:solid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AD206241-0A2D-BA28-9D32-BD9B1908F4C9}"/>
                </a:ext>
              </a:extLst>
            </p:cNvPr>
            <p:cNvSpPr/>
            <p:nvPr/>
          </p:nvSpPr>
          <p:spPr>
            <a:xfrm>
              <a:off x="8545680" y="3936041"/>
              <a:ext cx="132941" cy="67910"/>
            </a:xfrm>
            <a:custGeom>
              <a:avLst/>
              <a:gdLst>
                <a:gd name="connsiteX0" fmla="*/ 106674 w 109938"/>
                <a:gd name="connsiteY0" fmla="*/ 56062 h 56159"/>
                <a:gd name="connsiteX1" fmla="*/ 109780 w 109938"/>
                <a:gd name="connsiteY1" fmla="*/ 52281 h 56159"/>
                <a:gd name="connsiteX2" fmla="*/ 106865 w 109938"/>
                <a:gd name="connsiteY2" fmla="*/ 48281 h 56159"/>
                <a:gd name="connsiteX3" fmla="*/ 103312 w 109938"/>
                <a:gd name="connsiteY3" fmla="*/ 44709 h 56159"/>
                <a:gd name="connsiteX4" fmla="*/ 104979 w 109938"/>
                <a:gd name="connsiteY4" fmla="*/ 38746 h 56159"/>
                <a:gd name="connsiteX5" fmla="*/ 101055 w 109938"/>
                <a:gd name="connsiteY5" fmla="*/ 35498 h 56159"/>
                <a:gd name="connsiteX6" fmla="*/ 96664 w 109938"/>
                <a:gd name="connsiteY6" fmla="*/ 32917 h 56159"/>
                <a:gd name="connsiteX7" fmla="*/ 91902 w 109938"/>
                <a:gd name="connsiteY7" fmla="*/ 30555 h 56159"/>
                <a:gd name="connsiteX8" fmla="*/ 94654 w 109938"/>
                <a:gd name="connsiteY8" fmla="*/ 25716 h 56159"/>
                <a:gd name="connsiteX9" fmla="*/ 90006 w 109938"/>
                <a:gd name="connsiteY9" fmla="*/ 23325 h 56159"/>
                <a:gd name="connsiteX10" fmla="*/ 85434 w 109938"/>
                <a:gd name="connsiteY10" fmla="*/ 20515 h 56159"/>
                <a:gd name="connsiteX11" fmla="*/ 79957 w 109938"/>
                <a:gd name="connsiteY11" fmla="*/ 18572 h 56159"/>
                <a:gd name="connsiteX12" fmla="*/ 74899 w 109938"/>
                <a:gd name="connsiteY12" fmla="*/ 18620 h 56159"/>
                <a:gd name="connsiteX13" fmla="*/ 69423 w 109938"/>
                <a:gd name="connsiteY13" fmla="*/ 20067 h 56159"/>
                <a:gd name="connsiteX14" fmla="*/ 64698 w 109938"/>
                <a:gd name="connsiteY14" fmla="*/ 23058 h 56159"/>
                <a:gd name="connsiteX15" fmla="*/ 62136 w 109938"/>
                <a:gd name="connsiteY15" fmla="*/ 18781 h 56159"/>
                <a:gd name="connsiteX16" fmla="*/ 58040 w 109938"/>
                <a:gd name="connsiteY16" fmla="*/ 15848 h 56159"/>
                <a:gd name="connsiteX17" fmla="*/ 52153 w 109938"/>
                <a:gd name="connsiteY17" fmla="*/ 14429 h 56159"/>
                <a:gd name="connsiteX18" fmla="*/ 48601 w 109938"/>
                <a:gd name="connsiteY18" fmla="*/ 10161 h 56159"/>
                <a:gd name="connsiteX19" fmla="*/ 43467 w 109938"/>
                <a:gd name="connsiteY19" fmla="*/ 8942 h 56159"/>
                <a:gd name="connsiteX20" fmla="*/ 39028 w 109938"/>
                <a:gd name="connsiteY20" fmla="*/ 7047 h 56159"/>
                <a:gd name="connsiteX21" fmla="*/ 34037 w 109938"/>
                <a:gd name="connsiteY21" fmla="*/ 8142 h 56159"/>
                <a:gd name="connsiteX22" fmla="*/ 28979 w 109938"/>
                <a:gd name="connsiteY22" fmla="*/ 8285 h 56159"/>
                <a:gd name="connsiteX23" fmla="*/ 23760 w 109938"/>
                <a:gd name="connsiteY23" fmla="*/ 6371 h 56159"/>
                <a:gd name="connsiteX24" fmla="*/ 19340 w 109938"/>
                <a:gd name="connsiteY24" fmla="*/ 4218 h 56159"/>
                <a:gd name="connsiteX25" fmla="*/ 14511 w 109938"/>
                <a:gd name="connsiteY25" fmla="*/ 2789 h 56159"/>
                <a:gd name="connsiteX26" fmla="*/ 10091 w 109938"/>
                <a:gd name="connsiteY26" fmla="*/ 65 h 56159"/>
                <a:gd name="connsiteX27" fmla="*/ 4100 w 109938"/>
                <a:gd name="connsiteY27" fmla="*/ -97 h 56159"/>
                <a:gd name="connsiteX28" fmla="*/ -158 w 109938"/>
                <a:gd name="connsiteY28" fmla="*/ 2560 h 56159"/>
                <a:gd name="connsiteX29" fmla="*/ 3548 w 109938"/>
                <a:gd name="connsiteY29" fmla="*/ 6789 h 56159"/>
                <a:gd name="connsiteX30" fmla="*/ 7529 w 109938"/>
                <a:gd name="connsiteY30" fmla="*/ 9590 h 56159"/>
                <a:gd name="connsiteX31" fmla="*/ 13492 w 109938"/>
                <a:gd name="connsiteY31" fmla="*/ 11171 h 56159"/>
                <a:gd name="connsiteX32" fmla="*/ 17092 w 109938"/>
                <a:gd name="connsiteY32" fmla="*/ 14410 h 56159"/>
                <a:gd name="connsiteX33" fmla="*/ 20912 w 109938"/>
                <a:gd name="connsiteY33" fmla="*/ 17962 h 56159"/>
                <a:gd name="connsiteX34" fmla="*/ 24188 w 109938"/>
                <a:gd name="connsiteY34" fmla="*/ 22077 h 56159"/>
                <a:gd name="connsiteX35" fmla="*/ 25703 w 109938"/>
                <a:gd name="connsiteY35" fmla="*/ 27554 h 56159"/>
                <a:gd name="connsiteX36" fmla="*/ 26655 w 109938"/>
                <a:gd name="connsiteY36" fmla="*/ 32355 h 56159"/>
                <a:gd name="connsiteX37" fmla="*/ 28541 w 109938"/>
                <a:gd name="connsiteY37" fmla="*/ 38470 h 56159"/>
                <a:gd name="connsiteX38" fmla="*/ 25998 w 109938"/>
                <a:gd name="connsiteY38" fmla="*/ 43032 h 56159"/>
                <a:gd name="connsiteX39" fmla="*/ 28494 w 109938"/>
                <a:gd name="connsiteY39" fmla="*/ 47233 h 56159"/>
                <a:gd name="connsiteX40" fmla="*/ 33294 w 109938"/>
                <a:gd name="connsiteY40" fmla="*/ 46318 h 56159"/>
                <a:gd name="connsiteX41" fmla="*/ 38828 w 109938"/>
                <a:gd name="connsiteY41" fmla="*/ 47100 h 56159"/>
                <a:gd name="connsiteX42" fmla="*/ 43543 w 109938"/>
                <a:gd name="connsiteY42" fmla="*/ 44166 h 56159"/>
                <a:gd name="connsiteX43" fmla="*/ 47515 w 109938"/>
                <a:gd name="connsiteY43" fmla="*/ 46957 h 56159"/>
                <a:gd name="connsiteX44" fmla="*/ 50953 w 109938"/>
                <a:gd name="connsiteY44" fmla="*/ 50309 h 56159"/>
                <a:gd name="connsiteX45" fmla="*/ 54964 w 109938"/>
                <a:gd name="connsiteY45" fmla="*/ 52910 h 56159"/>
                <a:gd name="connsiteX46" fmla="*/ 60088 w 109938"/>
                <a:gd name="connsiteY46" fmla="*/ 54434 h 56159"/>
                <a:gd name="connsiteX47" fmla="*/ 65508 w 109938"/>
                <a:gd name="connsiteY47" fmla="*/ 53291 h 56159"/>
                <a:gd name="connsiteX48" fmla="*/ 70537 w 109938"/>
                <a:gd name="connsiteY48" fmla="*/ 52700 h 56159"/>
                <a:gd name="connsiteX49" fmla="*/ 75490 w 109938"/>
                <a:gd name="connsiteY49" fmla="*/ 52071 h 56159"/>
                <a:gd name="connsiteX50" fmla="*/ 80376 w 109938"/>
                <a:gd name="connsiteY50" fmla="*/ 51719 h 56159"/>
                <a:gd name="connsiteX51" fmla="*/ 84691 w 109938"/>
                <a:gd name="connsiteY51" fmla="*/ 48299 h 56159"/>
                <a:gd name="connsiteX52" fmla="*/ 90387 w 109938"/>
                <a:gd name="connsiteY52" fmla="*/ 48119 h 56159"/>
                <a:gd name="connsiteX53" fmla="*/ 94102 w 109938"/>
                <a:gd name="connsiteY53" fmla="*/ 51691 h 56159"/>
                <a:gd name="connsiteX54" fmla="*/ 99455 w 109938"/>
                <a:gd name="connsiteY54" fmla="*/ 53205 h 56159"/>
                <a:gd name="connsiteX55" fmla="*/ 104475 w 109938"/>
                <a:gd name="connsiteY55" fmla="*/ 54748 h 5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9938" h="56159">
                  <a:moveTo>
                    <a:pt x="106674" y="56062"/>
                  </a:moveTo>
                  <a:lnTo>
                    <a:pt x="109780" y="52281"/>
                  </a:lnTo>
                  <a:lnTo>
                    <a:pt x="106865" y="48281"/>
                  </a:lnTo>
                  <a:lnTo>
                    <a:pt x="103312" y="44709"/>
                  </a:lnTo>
                  <a:lnTo>
                    <a:pt x="104979" y="38746"/>
                  </a:lnTo>
                  <a:lnTo>
                    <a:pt x="101055" y="35498"/>
                  </a:lnTo>
                  <a:lnTo>
                    <a:pt x="96664" y="32917"/>
                  </a:lnTo>
                  <a:lnTo>
                    <a:pt x="91902" y="30555"/>
                  </a:lnTo>
                  <a:lnTo>
                    <a:pt x="94654" y="25716"/>
                  </a:lnTo>
                  <a:lnTo>
                    <a:pt x="90006" y="23325"/>
                  </a:lnTo>
                  <a:lnTo>
                    <a:pt x="85434" y="20515"/>
                  </a:lnTo>
                  <a:lnTo>
                    <a:pt x="79957" y="18572"/>
                  </a:lnTo>
                  <a:lnTo>
                    <a:pt x="74899" y="18620"/>
                  </a:lnTo>
                  <a:lnTo>
                    <a:pt x="69423" y="20067"/>
                  </a:lnTo>
                  <a:lnTo>
                    <a:pt x="64698" y="23058"/>
                  </a:lnTo>
                  <a:lnTo>
                    <a:pt x="62136" y="18781"/>
                  </a:lnTo>
                  <a:lnTo>
                    <a:pt x="58040" y="15848"/>
                  </a:lnTo>
                  <a:lnTo>
                    <a:pt x="52153" y="14429"/>
                  </a:lnTo>
                  <a:lnTo>
                    <a:pt x="48601" y="10161"/>
                  </a:lnTo>
                  <a:lnTo>
                    <a:pt x="43467" y="8942"/>
                  </a:lnTo>
                  <a:lnTo>
                    <a:pt x="39028" y="7047"/>
                  </a:lnTo>
                  <a:lnTo>
                    <a:pt x="34037" y="8142"/>
                  </a:lnTo>
                  <a:lnTo>
                    <a:pt x="28979" y="8285"/>
                  </a:lnTo>
                  <a:lnTo>
                    <a:pt x="23760" y="6371"/>
                  </a:lnTo>
                  <a:lnTo>
                    <a:pt x="19340" y="4218"/>
                  </a:lnTo>
                  <a:lnTo>
                    <a:pt x="14511" y="2789"/>
                  </a:lnTo>
                  <a:lnTo>
                    <a:pt x="10091" y="65"/>
                  </a:lnTo>
                  <a:lnTo>
                    <a:pt x="4100" y="-97"/>
                  </a:lnTo>
                  <a:lnTo>
                    <a:pt x="-158" y="2560"/>
                  </a:lnTo>
                  <a:lnTo>
                    <a:pt x="3548" y="6789"/>
                  </a:lnTo>
                  <a:lnTo>
                    <a:pt x="7529" y="9590"/>
                  </a:lnTo>
                  <a:lnTo>
                    <a:pt x="13492" y="11171"/>
                  </a:lnTo>
                  <a:lnTo>
                    <a:pt x="17092" y="14410"/>
                  </a:lnTo>
                  <a:lnTo>
                    <a:pt x="20912" y="17962"/>
                  </a:lnTo>
                  <a:lnTo>
                    <a:pt x="24188" y="22077"/>
                  </a:lnTo>
                  <a:lnTo>
                    <a:pt x="25703" y="27554"/>
                  </a:lnTo>
                  <a:lnTo>
                    <a:pt x="26655" y="32355"/>
                  </a:lnTo>
                  <a:lnTo>
                    <a:pt x="28541" y="38470"/>
                  </a:lnTo>
                  <a:lnTo>
                    <a:pt x="25998" y="43032"/>
                  </a:lnTo>
                  <a:lnTo>
                    <a:pt x="28494" y="47233"/>
                  </a:lnTo>
                  <a:lnTo>
                    <a:pt x="33294" y="46318"/>
                  </a:lnTo>
                  <a:lnTo>
                    <a:pt x="38828" y="47100"/>
                  </a:lnTo>
                  <a:lnTo>
                    <a:pt x="43543" y="44166"/>
                  </a:lnTo>
                  <a:lnTo>
                    <a:pt x="47515" y="46957"/>
                  </a:lnTo>
                  <a:lnTo>
                    <a:pt x="50953" y="50309"/>
                  </a:lnTo>
                  <a:lnTo>
                    <a:pt x="54964" y="52910"/>
                  </a:lnTo>
                  <a:lnTo>
                    <a:pt x="60088" y="54434"/>
                  </a:lnTo>
                  <a:lnTo>
                    <a:pt x="65508" y="53291"/>
                  </a:lnTo>
                  <a:lnTo>
                    <a:pt x="70537" y="52700"/>
                  </a:lnTo>
                  <a:lnTo>
                    <a:pt x="75490" y="52071"/>
                  </a:lnTo>
                  <a:lnTo>
                    <a:pt x="80376" y="51719"/>
                  </a:lnTo>
                  <a:lnTo>
                    <a:pt x="84691" y="48299"/>
                  </a:lnTo>
                  <a:lnTo>
                    <a:pt x="90387" y="48119"/>
                  </a:lnTo>
                  <a:lnTo>
                    <a:pt x="94102" y="51691"/>
                  </a:lnTo>
                  <a:lnTo>
                    <a:pt x="99455" y="53205"/>
                  </a:lnTo>
                  <a:lnTo>
                    <a:pt x="104475" y="54748"/>
                  </a:lnTo>
                  <a:close/>
                </a:path>
              </a:pathLst>
            </a:custGeom>
            <a:solidFill>
              <a:srgbClr val="768EEB"/>
            </a:solidFill>
            <a:ln w="0" cap="flat">
              <a:solidFill>
                <a:srgbClr val="768EEB"/>
              </a:solidFill>
              <a:prstDash val="solid"/>
              <a:miter/>
            </a:ln>
          </p:spPr>
          <p:txBody>
            <a:bodyPr rtlCol="0" anchor="ctr"/>
            <a:lstStyle/>
            <a:p>
              <a:endParaRPr lang="de-DE"/>
            </a:p>
          </p:txBody>
        </p:sp>
        <p:sp>
          <p:nvSpPr>
            <p:cNvPr id="221" name="Freihandform: Form 220">
              <a:extLst>
                <a:ext uri="{FF2B5EF4-FFF2-40B4-BE49-F238E27FC236}">
                  <a16:creationId xmlns:a16="http://schemas.microsoft.com/office/drawing/2014/main" id="{000254C7-9BB5-1E6F-E827-371950423F80}"/>
                </a:ext>
              </a:extLst>
            </p:cNvPr>
            <p:cNvSpPr/>
            <p:nvPr/>
          </p:nvSpPr>
          <p:spPr>
            <a:xfrm>
              <a:off x="7680243" y="4681715"/>
              <a:ext cx="87548" cy="129185"/>
            </a:xfrm>
            <a:custGeom>
              <a:avLst/>
              <a:gdLst>
                <a:gd name="connsiteX0" fmla="*/ 19293 w 72399"/>
                <a:gd name="connsiteY0" fmla="*/ 106735 h 106832"/>
                <a:gd name="connsiteX1" fmla="*/ 24417 w 72399"/>
                <a:gd name="connsiteY1" fmla="*/ 104469 h 106832"/>
                <a:gd name="connsiteX2" fmla="*/ 28379 w 72399"/>
                <a:gd name="connsiteY2" fmla="*/ 101783 h 106832"/>
                <a:gd name="connsiteX3" fmla="*/ 34304 w 72399"/>
                <a:gd name="connsiteY3" fmla="*/ 99754 h 106832"/>
                <a:gd name="connsiteX4" fmla="*/ 39590 w 72399"/>
                <a:gd name="connsiteY4" fmla="*/ 98992 h 106832"/>
                <a:gd name="connsiteX5" fmla="*/ 45029 w 72399"/>
                <a:gd name="connsiteY5" fmla="*/ 96210 h 106832"/>
                <a:gd name="connsiteX6" fmla="*/ 49820 w 72399"/>
                <a:gd name="connsiteY6" fmla="*/ 93648 h 106832"/>
                <a:gd name="connsiteX7" fmla="*/ 54421 w 72399"/>
                <a:gd name="connsiteY7" fmla="*/ 90962 h 106832"/>
                <a:gd name="connsiteX8" fmla="*/ 59297 w 72399"/>
                <a:gd name="connsiteY8" fmla="*/ 89429 h 106832"/>
                <a:gd name="connsiteX9" fmla="*/ 64279 w 72399"/>
                <a:gd name="connsiteY9" fmla="*/ 89714 h 106832"/>
                <a:gd name="connsiteX10" fmla="*/ 69480 w 72399"/>
                <a:gd name="connsiteY10" fmla="*/ 88552 h 106832"/>
                <a:gd name="connsiteX11" fmla="*/ 72242 w 72399"/>
                <a:gd name="connsiteY11" fmla="*/ 84380 h 106832"/>
                <a:gd name="connsiteX12" fmla="*/ 68022 w 72399"/>
                <a:gd name="connsiteY12" fmla="*/ 80304 h 106832"/>
                <a:gd name="connsiteX13" fmla="*/ 65317 w 72399"/>
                <a:gd name="connsiteY13" fmla="*/ 75998 h 106832"/>
                <a:gd name="connsiteX14" fmla="*/ 62307 w 72399"/>
                <a:gd name="connsiteY14" fmla="*/ 72017 h 106832"/>
                <a:gd name="connsiteX15" fmla="*/ 63755 w 72399"/>
                <a:gd name="connsiteY15" fmla="*/ 65797 h 106832"/>
                <a:gd name="connsiteX16" fmla="*/ 61878 w 72399"/>
                <a:gd name="connsiteY16" fmla="*/ 60606 h 106832"/>
                <a:gd name="connsiteX17" fmla="*/ 63488 w 72399"/>
                <a:gd name="connsiteY17" fmla="*/ 55977 h 106832"/>
                <a:gd name="connsiteX18" fmla="*/ 62945 w 72399"/>
                <a:gd name="connsiteY18" fmla="*/ 51005 h 106832"/>
                <a:gd name="connsiteX19" fmla="*/ 65326 w 72399"/>
                <a:gd name="connsiteY19" fmla="*/ 46833 h 106832"/>
                <a:gd name="connsiteX20" fmla="*/ 61726 w 72399"/>
                <a:gd name="connsiteY20" fmla="*/ 43137 h 106832"/>
                <a:gd name="connsiteX21" fmla="*/ 61993 w 72399"/>
                <a:gd name="connsiteY21" fmla="*/ 37889 h 106832"/>
                <a:gd name="connsiteX22" fmla="*/ 62098 w 72399"/>
                <a:gd name="connsiteY22" fmla="*/ 32336 h 106832"/>
                <a:gd name="connsiteX23" fmla="*/ 60202 w 72399"/>
                <a:gd name="connsiteY23" fmla="*/ 27459 h 106832"/>
                <a:gd name="connsiteX24" fmla="*/ 58649 w 72399"/>
                <a:gd name="connsiteY24" fmla="*/ 22906 h 106832"/>
                <a:gd name="connsiteX25" fmla="*/ 60183 w 72399"/>
                <a:gd name="connsiteY25" fmla="*/ 18105 h 106832"/>
                <a:gd name="connsiteX26" fmla="*/ 58488 w 72399"/>
                <a:gd name="connsiteY26" fmla="*/ 13400 h 106832"/>
                <a:gd name="connsiteX27" fmla="*/ 54278 w 72399"/>
                <a:gd name="connsiteY27" fmla="*/ 9647 h 106832"/>
                <a:gd name="connsiteX28" fmla="*/ 52782 w 72399"/>
                <a:gd name="connsiteY28" fmla="*/ 4723 h 106832"/>
                <a:gd name="connsiteX29" fmla="*/ 51020 w 72399"/>
                <a:gd name="connsiteY29" fmla="*/ -97 h 106832"/>
                <a:gd name="connsiteX30" fmla="*/ 46200 w 72399"/>
                <a:gd name="connsiteY30" fmla="*/ 332 h 106832"/>
                <a:gd name="connsiteX31" fmla="*/ 39133 w 72399"/>
                <a:gd name="connsiteY31" fmla="*/ 2294 h 106832"/>
                <a:gd name="connsiteX32" fmla="*/ 30398 w 72399"/>
                <a:gd name="connsiteY32" fmla="*/ 2313 h 106832"/>
                <a:gd name="connsiteX33" fmla="*/ 25303 w 72399"/>
                <a:gd name="connsiteY33" fmla="*/ 2513 h 106832"/>
                <a:gd name="connsiteX34" fmla="*/ 18016 w 72399"/>
                <a:gd name="connsiteY34" fmla="*/ 2494 h 106832"/>
                <a:gd name="connsiteX35" fmla="*/ 11910 w 72399"/>
                <a:gd name="connsiteY35" fmla="*/ 2427 h 106832"/>
                <a:gd name="connsiteX36" fmla="*/ 6757 w 72399"/>
                <a:gd name="connsiteY36" fmla="*/ 2151 h 106832"/>
                <a:gd name="connsiteX37" fmla="*/ 4643 w 72399"/>
                <a:gd name="connsiteY37" fmla="*/ 7152 h 106832"/>
                <a:gd name="connsiteX38" fmla="*/ 6376 w 72399"/>
                <a:gd name="connsiteY38" fmla="*/ 11724 h 106832"/>
                <a:gd name="connsiteX39" fmla="*/ 7081 w 72399"/>
                <a:gd name="connsiteY39" fmla="*/ 16924 h 106832"/>
                <a:gd name="connsiteX40" fmla="*/ 7986 w 72399"/>
                <a:gd name="connsiteY40" fmla="*/ 21696 h 106832"/>
                <a:gd name="connsiteX41" fmla="*/ 7615 w 72399"/>
                <a:gd name="connsiteY41" fmla="*/ 26545 h 106832"/>
                <a:gd name="connsiteX42" fmla="*/ 9329 w 72399"/>
                <a:gd name="connsiteY42" fmla="*/ 31536 h 106832"/>
                <a:gd name="connsiteX43" fmla="*/ 9415 w 72399"/>
                <a:gd name="connsiteY43" fmla="*/ 36765 h 106832"/>
                <a:gd name="connsiteX44" fmla="*/ 10901 w 72399"/>
                <a:gd name="connsiteY44" fmla="*/ 42299 h 106832"/>
                <a:gd name="connsiteX45" fmla="*/ 11901 w 72399"/>
                <a:gd name="connsiteY45" fmla="*/ 47290 h 106832"/>
                <a:gd name="connsiteX46" fmla="*/ 10196 w 72399"/>
                <a:gd name="connsiteY46" fmla="*/ 52052 h 106832"/>
                <a:gd name="connsiteX47" fmla="*/ 6453 w 72399"/>
                <a:gd name="connsiteY47" fmla="*/ 55567 h 106832"/>
                <a:gd name="connsiteX48" fmla="*/ 4738 w 72399"/>
                <a:gd name="connsiteY48" fmla="*/ 61130 h 106832"/>
                <a:gd name="connsiteX49" fmla="*/ 3262 w 72399"/>
                <a:gd name="connsiteY49" fmla="*/ 66883 h 106832"/>
                <a:gd name="connsiteX50" fmla="*/ -158 w 72399"/>
                <a:gd name="connsiteY50" fmla="*/ 72188 h 106832"/>
                <a:gd name="connsiteX51" fmla="*/ 843 w 72399"/>
                <a:gd name="connsiteY51" fmla="*/ 81180 h 106832"/>
                <a:gd name="connsiteX52" fmla="*/ 2433 w 72399"/>
                <a:gd name="connsiteY52" fmla="*/ 86133 h 106832"/>
                <a:gd name="connsiteX53" fmla="*/ 4414 w 72399"/>
                <a:gd name="connsiteY53" fmla="*/ 90600 h 106832"/>
                <a:gd name="connsiteX54" fmla="*/ 7805 w 72399"/>
                <a:gd name="connsiteY54" fmla="*/ 95229 h 106832"/>
                <a:gd name="connsiteX55" fmla="*/ 8167 w 72399"/>
                <a:gd name="connsiteY55" fmla="*/ 100297 h 106832"/>
                <a:gd name="connsiteX56" fmla="*/ 2519 w 72399"/>
                <a:gd name="connsiteY56" fmla="*/ 100268 h 106832"/>
                <a:gd name="connsiteX57" fmla="*/ 12910 w 72399"/>
                <a:gd name="connsiteY57" fmla="*/ 103230 h 106832"/>
                <a:gd name="connsiteX58" fmla="*/ 17292 w 72399"/>
                <a:gd name="connsiteY58" fmla="*/ 105592 h 10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399" h="106832">
                  <a:moveTo>
                    <a:pt x="19293" y="106735"/>
                  </a:moveTo>
                  <a:lnTo>
                    <a:pt x="24417" y="104469"/>
                  </a:lnTo>
                  <a:lnTo>
                    <a:pt x="28379" y="101783"/>
                  </a:lnTo>
                  <a:lnTo>
                    <a:pt x="34304" y="99754"/>
                  </a:lnTo>
                  <a:lnTo>
                    <a:pt x="39590" y="98992"/>
                  </a:lnTo>
                  <a:lnTo>
                    <a:pt x="45029" y="96210"/>
                  </a:lnTo>
                  <a:lnTo>
                    <a:pt x="49820" y="93648"/>
                  </a:lnTo>
                  <a:lnTo>
                    <a:pt x="54421" y="90962"/>
                  </a:lnTo>
                  <a:lnTo>
                    <a:pt x="59297" y="89429"/>
                  </a:lnTo>
                  <a:lnTo>
                    <a:pt x="64279" y="89714"/>
                  </a:lnTo>
                  <a:lnTo>
                    <a:pt x="69480" y="88552"/>
                  </a:lnTo>
                  <a:lnTo>
                    <a:pt x="72242" y="84380"/>
                  </a:lnTo>
                  <a:lnTo>
                    <a:pt x="68022" y="80304"/>
                  </a:lnTo>
                  <a:lnTo>
                    <a:pt x="65317" y="75998"/>
                  </a:lnTo>
                  <a:lnTo>
                    <a:pt x="62307" y="72017"/>
                  </a:lnTo>
                  <a:lnTo>
                    <a:pt x="63755" y="65797"/>
                  </a:lnTo>
                  <a:lnTo>
                    <a:pt x="61878" y="60606"/>
                  </a:lnTo>
                  <a:lnTo>
                    <a:pt x="63488" y="55977"/>
                  </a:lnTo>
                  <a:lnTo>
                    <a:pt x="62945" y="51005"/>
                  </a:lnTo>
                  <a:lnTo>
                    <a:pt x="65326" y="46833"/>
                  </a:lnTo>
                  <a:lnTo>
                    <a:pt x="61726" y="43137"/>
                  </a:lnTo>
                  <a:lnTo>
                    <a:pt x="61993" y="37889"/>
                  </a:lnTo>
                  <a:lnTo>
                    <a:pt x="62098" y="32336"/>
                  </a:lnTo>
                  <a:lnTo>
                    <a:pt x="60202" y="27459"/>
                  </a:lnTo>
                  <a:lnTo>
                    <a:pt x="58649" y="22906"/>
                  </a:lnTo>
                  <a:lnTo>
                    <a:pt x="60183" y="18105"/>
                  </a:lnTo>
                  <a:lnTo>
                    <a:pt x="58488" y="13400"/>
                  </a:lnTo>
                  <a:lnTo>
                    <a:pt x="54278" y="9647"/>
                  </a:lnTo>
                  <a:lnTo>
                    <a:pt x="52782" y="4723"/>
                  </a:lnTo>
                  <a:lnTo>
                    <a:pt x="51020" y="-97"/>
                  </a:lnTo>
                  <a:lnTo>
                    <a:pt x="46200" y="332"/>
                  </a:lnTo>
                  <a:lnTo>
                    <a:pt x="39133" y="2294"/>
                  </a:lnTo>
                  <a:lnTo>
                    <a:pt x="30398" y="2313"/>
                  </a:lnTo>
                  <a:lnTo>
                    <a:pt x="25303" y="2513"/>
                  </a:lnTo>
                  <a:lnTo>
                    <a:pt x="18016" y="2494"/>
                  </a:lnTo>
                  <a:lnTo>
                    <a:pt x="11910" y="2427"/>
                  </a:lnTo>
                  <a:lnTo>
                    <a:pt x="6757" y="2151"/>
                  </a:lnTo>
                  <a:lnTo>
                    <a:pt x="4643" y="7152"/>
                  </a:lnTo>
                  <a:lnTo>
                    <a:pt x="6376" y="11724"/>
                  </a:lnTo>
                  <a:lnTo>
                    <a:pt x="7081" y="16924"/>
                  </a:lnTo>
                  <a:lnTo>
                    <a:pt x="7986" y="21696"/>
                  </a:lnTo>
                  <a:lnTo>
                    <a:pt x="7615" y="26545"/>
                  </a:lnTo>
                  <a:lnTo>
                    <a:pt x="9329" y="31536"/>
                  </a:lnTo>
                  <a:lnTo>
                    <a:pt x="9415" y="36765"/>
                  </a:lnTo>
                  <a:lnTo>
                    <a:pt x="10901" y="42299"/>
                  </a:lnTo>
                  <a:lnTo>
                    <a:pt x="11901" y="47290"/>
                  </a:lnTo>
                  <a:lnTo>
                    <a:pt x="10196" y="52052"/>
                  </a:lnTo>
                  <a:lnTo>
                    <a:pt x="6453" y="55567"/>
                  </a:lnTo>
                  <a:lnTo>
                    <a:pt x="4738" y="61130"/>
                  </a:lnTo>
                  <a:lnTo>
                    <a:pt x="3262" y="66883"/>
                  </a:lnTo>
                  <a:lnTo>
                    <a:pt x="-158" y="72188"/>
                  </a:lnTo>
                  <a:lnTo>
                    <a:pt x="843" y="81180"/>
                  </a:lnTo>
                  <a:lnTo>
                    <a:pt x="2433" y="86133"/>
                  </a:lnTo>
                  <a:lnTo>
                    <a:pt x="4414" y="90600"/>
                  </a:lnTo>
                  <a:lnTo>
                    <a:pt x="7805" y="95229"/>
                  </a:lnTo>
                  <a:lnTo>
                    <a:pt x="8167" y="100297"/>
                  </a:lnTo>
                  <a:lnTo>
                    <a:pt x="2519" y="100268"/>
                  </a:lnTo>
                  <a:lnTo>
                    <a:pt x="12910" y="103230"/>
                  </a:lnTo>
                  <a:lnTo>
                    <a:pt x="17292" y="105592"/>
                  </a:lnTo>
                  <a:close/>
                </a:path>
              </a:pathLst>
            </a:custGeom>
            <a:solidFill>
              <a:srgbClr val="768EEB"/>
            </a:solidFill>
            <a:ln w="0" cap="flat">
              <a:solidFill>
                <a:srgbClr val="768EEB"/>
              </a:solidFill>
              <a:prstDash val="solid"/>
              <a:miter/>
            </a:ln>
          </p:spPr>
          <p:txBody>
            <a:bodyPr rtlCol="0" anchor="ctr"/>
            <a:lstStyle/>
            <a:p>
              <a:endParaRPr lang="de-DE"/>
            </a:p>
          </p:txBody>
        </p:sp>
        <p:sp>
          <p:nvSpPr>
            <p:cNvPr id="222" name="Freihandform: Form 221">
              <a:extLst>
                <a:ext uri="{FF2B5EF4-FFF2-40B4-BE49-F238E27FC236}">
                  <a16:creationId xmlns:a16="http://schemas.microsoft.com/office/drawing/2014/main" id="{C8AC46CF-A91F-E31D-3571-A941E62ABF84}"/>
                </a:ext>
              </a:extLst>
            </p:cNvPr>
            <p:cNvSpPr/>
            <p:nvPr/>
          </p:nvSpPr>
          <p:spPr>
            <a:xfrm>
              <a:off x="7979860" y="4994048"/>
              <a:ext cx="246737" cy="278631"/>
            </a:xfrm>
            <a:custGeom>
              <a:avLst/>
              <a:gdLst>
                <a:gd name="connsiteX0" fmla="*/ 7205 w 204044"/>
                <a:gd name="connsiteY0" fmla="*/ 22477 h 230419"/>
                <a:gd name="connsiteX1" fmla="*/ 12710 w 204044"/>
                <a:gd name="connsiteY1" fmla="*/ 22106 h 230419"/>
                <a:gd name="connsiteX2" fmla="*/ 12701 w 204044"/>
                <a:gd name="connsiteY2" fmla="*/ 12552 h 230419"/>
                <a:gd name="connsiteX3" fmla="*/ 15968 w 204044"/>
                <a:gd name="connsiteY3" fmla="*/ 8828 h 230419"/>
                <a:gd name="connsiteX4" fmla="*/ 19578 w 204044"/>
                <a:gd name="connsiteY4" fmla="*/ 5151 h 230419"/>
                <a:gd name="connsiteX5" fmla="*/ 18473 w 204044"/>
                <a:gd name="connsiteY5" fmla="*/ -97 h 230419"/>
                <a:gd name="connsiteX6" fmla="*/ 13292 w 204044"/>
                <a:gd name="connsiteY6" fmla="*/ 2532 h 230419"/>
                <a:gd name="connsiteX7" fmla="*/ 9129 w 204044"/>
                <a:gd name="connsiteY7" fmla="*/ 6523 h 230419"/>
                <a:gd name="connsiteX8" fmla="*/ 4214 w 204044"/>
                <a:gd name="connsiteY8" fmla="*/ 10247 h 230419"/>
                <a:gd name="connsiteX9" fmla="*/ 6738 w 204044"/>
                <a:gd name="connsiteY9" fmla="*/ 15257 h 230419"/>
                <a:gd name="connsiteX10" fmla="*/ 7205 w 204044"/>
                <a:gd name="connsiteY10" fmla="*/ 22477 h 230419"/>
                <a:gd name="connsiteX11" fmla="*/ 149547 w 204044"/>
                <a:gd name="connsiteY11" fmla="*/ 230322 h 230419"/>
                <a:gd name="connsiteX12" fmla="*/ 154347 w 204044"/>
                <a:gd name="connsiteY12" fmla="*/ 228798 h 230419"/>
                <a:gd name="connsiteX13" fmla="*/ 159891 w 204044"/>
                <a:gd name="connsiteY13" fmla="*/ 230113 h 230419"/>
                <a:gd name="connsiteX14" fmla="*/ 177627 w 204044"/>
                <a:gd name="connsiteY14" fmla="*/ 226551 h 230419"/>
                <a:gd name="connsiteX15" fmla="*/ 193076 w 204044"/>
                <a:gd name="connsiteY15" fmla="*/ 223360 h 230419"/>
                <a:gd name="connsiteX16" fmla="*/ 188837 w 204044"/>
                <a:gd name="connsiteY16" fmla="*/ 220550 h 230419"/>
                <a:gd name="connsiteX17" fmla="*/ 184399 w 204044"/>
                <a:gd name="connsiteY17" fmla="*/ 216178 h 230419"/>
                <a:gd name="connsiteX18" fmla="*/ 179617 w 204044"/>
                <a:gd name="connsiteY18" fmla="*/ 211549 h 230419"/>
                <a:gd name="connsiteX19" fmla="*/ 176293 w 204044"/>
                <a:gd name="connsiteY19" fmla="*/ 207920 h 230419"/>
                <a:gd name="connsiteX20" fmla="*/ 172416 w 204044"/>
                <a:gd name="connsiteY20" fmla="*/ 204481 h 230419"/>
                <a:gd name="connsiteX21" fmla="*/ 170530 w 204044"/>
                <a:gd name="connsiteY21" fmla="*/ 200071 h 230419"/>
                <a:gd name="connsiteX22" fmla="*/ 169368 w 204044"/>
                <a:gd name="connsiteY22" fmla="*/ 151227 h 230419"/>
                <a:gd name="connsiteX23" fmla="*/ 169416 w 204044"/>
                <a:gd name="connsiteY23" fmla="*/ 143836 h 230419"/>
                <a:gd name="connsiteX24" fmla="*/ 203363 w 204044"/>
                <a:gd name="connsiteY24" fmla="*/ 143836 h 230419"/>
                <a:gd name="connsiteX25" fmla="*/ 201324 w 204044"/>
                <a:gd name="connsiteY25" fmla="*/ 138711 h 230419"/>
                <a:gd name="connsiteX26" fmla="*/ 203496 w 204044"/>
                <a:gd name="connsiteY26" fmla="*/ 134101 h 230419"/>
                <a:gd name="connsiteX27" fmla="*/ 202115 w 204044"/>
                <a:gd name="connsiteY27" fmla="*/ 128243 h 230419"/>
                <a:gd name="connsiteX28" fmla="*/ 202191 w 204044"/>
                <a:gd name="connsiteY28" fmla="*/ 121814 h 230419"/>
                <a:gd name="connsiteX29" fmla="*/ 203887 w 204044"/>
                <a:gd name="connsiteY29" fmla="*/ 116842 h 230419"/>
                <a:gd name="connsiteX30" fmla="*/ 202515 w 204044"/>
                <a:gd name="connsiteY30" fmla="*/ 112203 h 230419"/>
                <a:gd name="connsiteX31" fmla="*/ 198162 w 204044"/>
                <a:gd name="connsiteY31" fmla="*/ 109784 h 230419"/>
                <a:gd name="connsiteX32" fmla="*/ 192981 w 204044"/>
                <a:gd name="connsiteY32" fmla="*/ 109117 h 230419"/>
                <a:gd name="connsiteX33" fmla="*/ 188399 w 204044"/>
                <a:gd name="connsiteY33" fmla="*/ 111393 h 230419"/>
                <a:gd name="connsiteX34" fmla="*/ 183437 w 204044"/>
                <a:gd name="connsiteY34" fmla="*/ 111117 h 230419"/>
                <a:gd name="connsiteX35" fmla="*/ 177779 w 204044"/>
                <a:gd name="connsiteY35" fmla="*/ 110679 h 230419"/>
                <a:gd name="connsiteX36" fmla="*/ 174169 w 204044"/>
                <a:gd name="connsiteY36" fmla="*/ 114232 h 230419"/>
                <a:gd name="connsiteX37" fmla="*/ 172721 w 204044"/>
                <a:gd name="connsiteY37" fmla="*/ 108841 h 230419"/>
                <a:gd name="connsiteX38" fmla="*/ 174435 w 204044"/>
                <a:gd name="connsiteY38" fmla="*/ 104373 h 230419"/>
                <a:gd name="connsiteX39" fmla="*/ 174502 w 204044"/>
                <a:gd name="connsiteY39" fmla="*/ 99011 h 230419"/>
                <a:gd name="connsiteX40" fmla="*/ 173016 w 204044"/>
                <a:gd name="connsiteY40" fmla="*/ 94363 h 230419"/>
                <a:gd name="connsiteX41" fmla="*/ 169978 w 204044"/>
                <a:gd name="connsiteY41" fmla="*/ 90314 h 230419"/>
                <a:gd name="connsiteX42" fmla="*/ 167044 w 204044"/>
                <a:gd name="connsiteY42" fmla="*/ 86400 h 230419"/>
                <a:gd name="connsiteX43" fmla="*/ 166720 w 204044"/>
                <a:gd name="connsiteY43" fmla="*/ 80637 h 230419"/>
                <a:gd name="connsiteX44" fmla="*/ 166959 w 204044"/>
                <a:gd name="connsiteY44" fmla="*/ 74827 h 230419"/>
                <a:gd name="connsiteX45" fmla="*/ 168225 w 204044"/>
                <a:gd name="connsiteY45" fmla="*/ 69616 h 230419"/>
                <a:gd name="connsiteX46" fmla="*/ 168111 w 204044"/>
                <a:gd name="connsiteY46" fmla="*/ 64845 h 230419"/>
                <a:gd name="connsiteX47" fmla="*/ 165625 w 204044"/>
                <a:gd name="connsiteY47" fmla="*/ 60139 h 230419"/>
                <a:gd name="connsiteX48" fmla="*/ 166063 w 204044"/>
                <a:gd name="connsiteY48" fmla="*/ 55358 h 230419"/>
                <a:gd name="connsiteX49" fmla="*/ 167006 w 204044"/>
                <a:gd name="connsiteY49" fmla="*/ 50128 h 230419"/>
                <a:gd name="connsiteX50" fmla="*/ 145422 w 204044"/>
                <a:gd name="connsiteY50" fmla="*/ 47757 h 230419"/>
                <a:gd name="connsiteX51" fmla="*/ 146651 w 204044"/>
                <a:gd name="connsiteY51" fmla="*/ 41651 h 230419"/>
                <a:gd name="connsiteX52" fmla="*/ 141603 w 204044"/>
                <a:gd name="connsiteY52" fmla="*/ 41642 h 230419"/>
                <a:gd name="connsiteX53" fmla="*/ 128801 w 204044"/>
                <a:gd name="connsiteY53" fmla="*/ 43032 h 230419"/>
                <a:gd name="connsiteX54" fmla="*/ 127763 w 204044"/>
                <a:gd name="connsiteY54" fmla="*/ 48300 h 230419"/>
                <a:gd name="connsiteX55" fmla="*/ 125839 w 204044"/>
                <a:gd name="connsiteY55" fmla="*/ 52938 h 230419"/>
                <a:gd name="connsiteX56" fmla="*/ 125391 w 204044"/>
                <a:gd name="connsiteY56" fmla="*/ 58072 h 230419"/>
                <a:gd name="connsiteX57" fmla="*/ 116371 w 204044"/>
                <a:gd name="connsiteY57" fmla="*/ 59711 h 230419"/>
                <a:gd name="connsiteX58" fmla="*/ 109932 w 204044"/>
                <a:gd name="connsiteY58" fmla="*/ 59711 h 230419"/>
                <a:gd name="connsiteX59" fmla="*/ 104960 w 204044"/>
                <a:gd name="connsiteY59" fmla="*/ 60206 h 230419"/>
                <a:gd name="connsiteX60" fmla="*/ 99617 w 204044"/>
                <a:gd name="connsiteY60" fmla="*/ 61597 h 230419"/>
                <a:gd name="connsiteX61" fmla="*/ 94616 w 204044"/>
                <a:gd name="connsiteY61" fmla="*/ 59739 h 230419"/>
                <a:gd name="connsiteX62" fmla="*/ 91882 w 204044"/>
                <a:gd name="connsiteY62" fmla="*/ 55586 h 230419"/>
                <a:gd name="connsiteX63" fmla="*/ 89139 w 204044"/>
                <a:gd name="connsiteY63" fmla="*/ 50881 h 230419"/>
                <a:gd name="connsiteX64" fmla="*/ 85691 w 204044"/>
                <a:gd name="connsiteY64" fmla="*/ 46966 h 230419"/>
                <a:gd name="connsiteX65" fmla="*/ 85043 w 204044"/>
                <a:gd name="connsiteY65" fmla="*/ 42184 h 230419"/>
                <a:gd name="connsiteX66" fmla="*/ 82690 w 204044"/>
                <a:gd name="connsiteY66" fmla="*/ 37984 h 230419"/>
                <a:gd name="connsiteX67" fmla="*/ 82072 w 204044"/>
                <a:gd name="connsiteY67" fmla="*/ 33250 h 230419"/>
                <a:gd name="connsiteX68" fmla="*/ 81091 w 204044"/>
                <a:gd name="connsiteY68" fmla="*/ 27907 h 230419"/>
                <a:gd name="connsiteX69" fmla="*/ 78262 w 204044"/>
                <a:gd name="connsiteY69" fmla="*/ 23801 h 230419"/>
                <a:gd name="connsiteX70" fmla="*/ 48611 w 204044"/>
                <a:gd name="connsiteY70" fmla="*/ 24363 h 230419"/>
                <a:gd name="connsiteX71" fmla="*/ 42800 w 204044"/>
                <a:gd name="connsiteY71" fmla="*/ 24592 h 230419"/>
                <a:gd name="connsiteX72" fmla="*/ 37866 w 204044"/>
                <a:gd name="connsiteY72" fmla="*/ 23915 h 230419"/>
                <a:gd name="connsiteX73" fmla="*/ 30713 w 204044"/>
                <a:gd name="connsiteY73" fmla="*/ 24278 h 230419"/>
                <a:gd name="connsiteX74" fmla="*/ 25293 w 204044"/>
                <a:gd name="connsiteY74" fmla="*/ 24373 h 230419"/>
                <a:gd name="connsiteX75" fmla="*/ 19702 w 204044"/>
                <a:gd name="connsiteY75" fmla="*/ 24935 h 230419"/>
                <a:gd name="connsiteX76" fmla="*/ 14301 w 204044"/>
                <a:gd name="connsiteY76" fmla="*/ 26716 h 230419"/>
                <a:gd name="connsiteX77" fmla="*/ 8529 w 204044"/>
                <a:gd name="connsiteY77" fmla="*/ 28202 h 230419"/>
                <a:gd name="connsiteX78" fmla="*/ 12273 w 204044"/>
                <a:gd name="connsiteY78" fmla="*/ 35555 h 230419"/>
                <a:gd name="connsiteX79" fmla="*/ 17483 w 204044"/>
                <a:gd name="connsiteY79" fmla="*/ 42575 h 230419"/>
                <a:gd name="connsiteX80" fmla="*/ 19083 w 204044"/>
                <a:gd name="connsiteY80" fmla="*/ 48614 h 230419"/>
                <a:gd name="connsiteX81" fmla="*/ 21626 w 204044"/>
                <a:gd name="connsiteY81" fmla="*/ 55891 h 230419"/>
                <a:gd name="connsiteX82" fmla="*/ 24845 w 204044"/>
                <a:gd name="connsiteY82" fmla="*/ 62473 h 230419"/>
                <a:gd name="connsiteX83" fmla="*/ 26693 w 204044"/>
                <a:gd name="connsiteY83" fmla="*/ 69493 h 230419"/>
                <a:gd name="connsiteX84" fmla="*/ 22235 w 204044"/>
                <a:gd name="connsiteY84" fmla="*/ 75741 h 230419"/>
                <a:gd name="connsiteX85" fmla="*/ 23045 w 204044"/>
                <a:gd name="connsiteY85" fmla="*/ 82542 h 230419"/>
                <a:gd name="connsiteX86" fmla="*/ 23912 w 204044"/>
                <a:gd name="connsiteY86" fmla="*/ 88248 h 230419"/>
                <a:gd name="connsiteX87" fmla="*/ 25683 w 204044"/>
                <a:gd name="connsiteY87" fmla="*/ 92905 h 230419"/>
                <a:gd name="connsiteX88" fmla="*/ 29275 w 204044"/>
                <a:gd name="connsiteY88" fmla="*/ 99725 h 230419"/>
                <a:gd name="connsiteX89" fmla="*/ 33437 w 204044"/>
                <a:gd name="connsiteY89" fmla="*/ 104707 h 230419"/>
                <a:gd name="connsiteX90" fmla="*/ 34361 w 204044"/>
                <a:gd name="connsiteY90" fmla="*/ 112746 h 230419"/>
                <a:gd name="connsiteX91" fmla="*/ 33237 w 204044"/>
                <a:gd name="connsiteY91" fmla="*/ 119823 h 230419"/>
                <a:gd name="connsiteX92" fmla="*/ 31646 w 204044"/>
                <a:gd name="connsiteY92" fmla="*/ 129367 h 230419"/>
                <a:gd name="connsiteX93" fmla="*/ 26750 w 204044"/>
                <a:gd name="connsiteY93" fmla="*/ 136949 h 230419"/>
                <a:gd name="connsiteX94" fmla="*/ 20464 w 204044"/>
                <a:gd name="connsiteY94" fmla="*/ 140235 h 230419"/>
                <a:gd name="connsiteX95" fmla="*/ 16911 w 204044"/>
                <a:gd name="connsiteY95" fmla="*/ 147160 h 230419"/>
                <a:gd name="connsiteX96" fmla="*/ 12768 w 204044"/>
                <a:gd name="connsiteY96" fmla="*/ 150922 h 230419"/>
                <a:gd name="connsiteX97" fmla="*/ 12491 w 204044"/>
                <a:gd name="connsiteY97" fmla="*/ 158761 h 230419"/>
                <a:gd name="connsiteX98" fmla="*/ 9472 w 204044"/>
                <a:gd name="connsiteY98" fmla="*/ 163990 h 230419"/>
                <a:gd name="connsiteX99" fmla="*/ 9005 w 204044"/>
                <a:gd name="connsiteY99" fmla="*/ 170877 h 230419"/>
                <a:gd name="connsiteX100" fmla="*/ 6815 w 204044"/>
                <a:gd name="connsiteY100" fmla="*/ 177211 h 230419"/>
                <a:gd name="connsiteX101" fmla="*/ 4471 w 204044"/>
                <a:gd name="connsiteY101" fmla="*/ 184717 h 230419"/>
                <a:gd name="connsiteX102" fmla="*/ 1995 w 204044"/>
                <a:gd name="connsiteY102" fmla="*/ 191403 h 230419"/>
                <a:gd name="connsiteX103" fmla="*/ 500 w 204044"/>
                <a:gd name="connsiteY103" fmla="*/ 197051 h 230419"/>
                <a:gd name="connsiteX104" fmla="*/ 976 w 204044"/>
                <a:gd name="connsiteY104" fmla="*/ 205272 h 230419"/>
                <a:gd name="connsiteX105" fmla="*/ 71 w 204044"/>
                <a:gd name="connsiteY105" fmla="*/ 211292 h 230419"/>
                <a:gd name="connsiteX106" fmla="*/ -158 w 204044"/>
                <a:gd name="connsiteY106" fmla="*/ 216654 h 230419"/>
                <a:gd name="connsiteX107" fmla="*/ 5300 w 204044"/>
                <a:gd name="connsiteY107" fmla="*/ 214787 h 230419"/>
                <a:gd name="connsiteX108" fmla="*/ 9977 w 204044"/>
                <a:gd name="connsiteY108" fmla="*/ 216330 h 230419"/>
                <a:gd name="connsiteX109" fmla="*/ 15102 w 204044"/>
                <a:gd name="connsiteY109" fmla="*/ 215311 h 230419"/>
                <a:gd name="connsiteX110" fmla="*/ 19111 w 204044"/>
                <a:gd name="connsiteY110" fmla="*/ 212691 h 230419"/>
                <a:gd name="connsiteX111" fmla="*/ 24664 w 204044"/>
                <a:gd name="connsiteY111" fmla="*/ 212339 h 230419"/>
                <a:gd name="connsiteX112" fmla="*/ 28960 w 204044"/>
                <a:gd name="connsiteY112" fmla="*/ 214654 h 230419"/>
                <a:gd name="connsiteX113" fmla="*/ 33466 w 204044"/>
                <a:gd name="connsiteY113" fmla="*/ 217587 h 230419"/>
                <a:gd name="connsiteX114" fmla="*/ 38714 w 204044"/>
                <a:gd name="connsiteY114" fmla="*/ 219921 h 230419"/>
                <a:gd name="connsiteX115" fmla="*/ 110170 w 204044"/>
                <a:gd name="connsiteY115" fmla="*/ 219064 h 230419"/>
                <a:gd name="connsiteX116" fmla="*/ 113437 w 204044"/>
                <a:gd name="connsiteY116" fmla="*/ 222741 h 230419"/>
                <a:gd name="connsiteX117" fmla="*/ 117524 w 204044"/>
                <a:gd name="connsiteY117" fmla="*/ 226284 h 230419"/>
                <a:gd name="connsiteX118" fmla="*/ 123553 w 204044"/>
                <a:gd name="connsiteY118" fmla="*/ 226674 h 230419"/>
                <a:gd name="connsiteX119" fmla="*/ 129106 w 204044"/>
                <a:gd name="connsiteY119" fmla="*/ 227474 h 230419"/>
                <a:gd name="connsiteX120" fmla="*/ 134011 w 204044"/>
                <a:gd name="connsiteY120" fmla="*/ 227636 h 230419"/>
                <a:gd name="connsiteX121" fmla="*/ 139174 w 204044"/>
                <a:gd name="connsiteY121" fmla="*/ 227522 h 230419"/>
                <a:gd name="connsiteX122" fmla="*/ 143946 w 204044"/>
                <a:gd name="connsiteY122" fmla="*/ 228313 h 230419"/>
                <a:gd name="connsiteX123" fmla="*/ 148585 w 204044"/>
                <a:gd name="connsiteY123" fmla="*/ 229675 h 23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04044" h="230419">
                  <a:moveTo>
                    <a:pt x="7205" y="22477"/>
                  </a:moveTo>
                  <a:lnTo>
                    <a:pt x="12710" y="22106"/>
                  </a:lnTo>
                  <a:lnTo>
                    <a:pt x="12701" y="12552"/>
                  </a:lnTo>
                  <a:lnTo>
                    <a:pt x="15968" y="8828"/>
                  </a:lnTo>
                  <a:lnTo>
                    <a:pt x="19578" y="5151"/>
                  </a:lnTo>
                  <a:lnTo>
                    <a:pt x="18473" y="-97"/>
                  </a:lnTo>
                  <a:lnTo>
                    <a:pt x="13292" y="2532"/>
                  </a:lnTo>
                  <a:lnTo>
                    <a:pt x="9129" y="6523"/>
                  </a:lnTo>
                  <a:lnTo>
                    <a:pt x="4214" y="10247"/>
                  </a:lnTo>
                  <a:lnTo>
                    <a:pt x="6738" y="15257"/>
                  </a:lnTo>
                  <a:lnTo>
                    <a:pt x="7205" y="22477"/>
                  </a:lnTo>
                  <a:close/>
                  <a:moveTo>
                    <a:pt x="149547" y="230322"/>
                  </a:moveTo>
                  <a:lnTo>
                    <a:pt x="154347" y="228798"/>
                  </a:lnTo>
                  <a:lnTo>
                    <a:pt x="159891" y="230113"/>
                  </a:lnTo>
                  <a:lnTo>
                    <a:pt x="177627" y="226551"/>
                  </a:lnTo>
                  <a:lnTo>
                    <a:pt x="193076" y="223360"/>
                  </a:lnTo>
                  <a:lnTo>
                    <a:pt x="188837" y="220550"/>
                  </a:lnTo>
                  <a:lnTo>
                    <a:pt x="184399" y="216178"/>
                  </a:lnTo>
                  <a:lnTo>
                    <a:pt x="179617" y="211549"/>
                  </a:lnTo>
                  <a:lnTo>
                    <a:pt x="176293" y="207920"/>
                  </a:lnTo>
                  <a:lnTo>
                    <a:pt x="172416" y="204481"/>
                  </a:lnTo>
                  <a:lnTo>
                    <a:pt x="170530" y="200071"/>
                  </a:lnTo>
                  <a:lnTo>
                    <a:pt x="169368" y="151227"/>
                  </a:lnTo>
                  <a:lnTo>
                    <a:pt x="169416" y="143836"/>
                  </a:lnTo>
                  <a:lnTo>
                    <a:pt x="203363" y="143836"/>
                  </a:lnTo>
                  <a:lnTo>
                    <a:pt x="201324" y="138711"/>
                  </a:lnTo>
                  <a:lnTo>
                    <a:pt x="203496" y="134101"/>
                  </a:lnTo>
                  <a:lnTo>
                    <a:pt x="202115" y="128243"/>
                  </a:lnTo>
                  <a:lnTo>
                    <a:pt x="202191" y="121814"/>
                  </a:lnTo>
                  <a:lnTo>
                    <a:pt x="203887" y="116842"/>
                  </a:lnTo>
                  <a:lnTo>
                    <a:pt x="202515" y="112203"/>
                  </a:lnTo>
                  <a:lnTo>
                    <a:pt x="198162" y="109784"/>
                  </a:lnTo>
                  <a:lnTo>
                    <a:pt x="192981" y="109117"/>
                  </a:lnTo>
                  <a:lnTo>
                    <a:pt x="188399" y="111393"/>
                  </a:lnTo>
                  <a:lnTo>
                    <a:pt x="183437" y="111117"/>
                  </a:lnTo>
                  <a:lnTo>
                    <a:pt x="177779" y="110679"/>
                  </a:lnTo>
                  <a:lnTo>
                    <a:pt x="174169" y="114232"/>
                  </a:lnTo>
                  <a:lnTo>
                    <a:pt x="172721" y="108841"/>
                  </a:lnTo>
                  <a:lnTo>
                    <a:pt x="174435" y="104373"/>
                  </a:lnTo>
                  <a:lnTo>
                    <a:pt x="174502" y="99011"/>
                  </a:lnTo>
                  <a:lnTo>
                    <a:pt x="173016" y="94363"/>
                  </a:lnTo>
                  <a:lnTo>
                    <a:pt x="169978" y="90314"/>
                  </a:lnTo>
                  <a:lnTo>
                    <a:pt x="167044" y="86400"/>
                  </a:lnTo>
                  <a:lnTo>
                    <a:pt x="166720" y="80637"/>
                  </a:lnTo>
                  <a:lnTo>
                    <a:pt x="166959" y="74827"/>
                  </a:lnTo>
                  <a:lnTo>
                    <a:pt x="168225" y="69616"/>
                  </a:lnTo>
                  <a:lnTo>
                    <a:pt x="168111" y="64845"/>
                  </a:lnTo>
                  <a:lnTo>
                    <a:pt x="165625" y="60139"/>
                  </a:lnTo>
                  <a:lnTo>
                    <a:pt x="166063" y="55358"/>
                  </a:lnTo>
                  <a:lnTo>
                    <a:pt x="167006" y="50128"/>
                  </a:lnTo>
                  <a:lnTo>
                    <a:pt x="145422" y="47757"/>
                  </a:lnTo>
                  <a:lnTo>
                    <a:pt x="146651" y="41651"/>
                  </a:lnTo>
                  <a:lnTo>
                    <a:pt x="141603" y="41642"/>
                  </a:lnTo>
                  <a:lnTo>
                    <a:pt x="128801" y="43032"/>
                  </a:lnTo>
                  <a:lnTo>
                    <a:pt x="127763" y="48300"/>
                  </a:lnTo>
                  <a:lnTo>
                    <a:pt x="125839" y="52938"/>
                  </a:lnTo>
                  <a:lnTo>
                    <a:pt x="125391" y="58072"/>
                  </a:lnTo>
                  <a:lnTo>
                    <a:pt x="116371" y="59711"/>
                  </a:lnTo>
                  <a:lnTo>
                    <a:pt x="109932" y="59711"/>
                  </a:lnTo>
                  <a:lnTo>
                    <a:pt x="104960" y="60206"/>
                  </a:lnTo>
                  <a:lnTo>
                    <a:pt x="99617" y="61597"/>
                  </a:lnTo>
                  <a:lnTo>
                    <a:pt x="94616" y="59739"/>
                  </a:lnTo>
                  <a:lnTo>
                    <a:pt x="91882" y="55586"/>
                  </a:lnTo>
                  <a:lnTo>
                    <a:pt x="89139" y="50881"/>
                  </a:lnTo>
                  <a:lnTo>
                    <a:pt x="85691" y="46966"/>
                  </a:lnTo>
                  <a:lnTo>
                    <a:pt x="85043" y="42184"/>
                  </a:lnTo>
                  <a:lnTo>
                    <a:pt x="82690" y="37984"/>
                  </a:lnTo>
                  <a:lnTo>
                    <a:pt x="82072" y="33250"/>
                  </a:lnTo>
                  <a:lnTo>
                    <a:pt x="81091" y="27907"/>
                  </a:lnTo>
                  <a:lnTo>
                    <a:pt x="78262" y="23801"/>
                  </a:lnTo>
                  <a:lnTo>
                    <a:pt x="48611" y="24363"/>
                  </a:lnTo>
                  <a:lnTo>
                    <a:pt x="42800" y="24592"/>
                  </a:lnTo>
                  <a:lnTo>
                    <a:pt x="37866" y="23915"/>
                  </a:lnTo>
                  <a:lnTo>
                    <a:pt x="30713" y="24278"/>
                  </a:lnTo>
                  <a:lnTo>
                    <a:pt x="25293" y="24373"/>
                  </a:lnTo>
                  <a:lnTo>
                    <a:pt x="19702" y="24935"/>
                  </a:lnTo>
                  <a:lnTo>
                    <a:pt x="14301" y="26716"/>
                  </a:lnTo>
                  <a:lnTo>
                    <a:pt x="8529" y="28202"/>
                  </a:lnTo>
                  <a:lnTo>
                    <a:pt x="12273" y="35555"/>
                  </a:lnTo>
                  <a:lnTo>
                    <a:pt x="17483" y="42575"/>
                  </a:lnTo>
                  <a:lnTo>
                    <a:pt x="19083" y="48614"/>
                  </a:lnTo>
                  <a:lnTo>
                    <a:pt x="21626" y="55891"/>
                  </a:lnTo>
                  <a:lnTo>
                    <a:pt x="24845" y="62473"/>
                  </a:lnTo>
                  <a:lnTo>
                    <a:pt x="26693" y="69493"/>
                  </a:lnTo>
                  <a:lnTo>
                    <a:pt x="22235" y="75741"/>
                  </a:lnTo>
                  <a:lnTo>
                    <a:pt x="23045" y="82542"/>
                  </a:lnTo>
                  <a:lnTo>
                    <a:pt x="23912" y="88248"/>
                  </a:lnTo>
                  <a:lnTo>
                    <a:pt x="25683" y="92905"/>
                  </a:lnTo>
                  <a:lnTo>
                    <a:pt x="29275" y="99725"/>
                  </a:lnTo>
                  <a:lnTo>
                    <a:pt x="33437" y="104707"/>
                  </a:lnTo>
                  <a:lnTo>
                    <a:pt x="34361" y="112746"/>
                  </a:lnTo>
                  <a:lnTo>
                    <a:pt x="33237" y="119823"/>
                  </a:lnTo>
                  <a:lnTo>
                    <a:pt x="31646" y="129367"/>
                  </a:lnTo>
                  <a:lnTo>
                    <a:pt x="26750" y="136949"/>
                  </a:lnTo>
                  <a:lnTo>
                    <a:pt x="20464" y="140235"/>
                  </a:lnTo>
                  <a:lnTo>
                    <a:pt x="16911" y="147160"/>
                  </a:lnTo>
                  <a:lnTo>
                    <a:pt x="12768" y="150922"/>
                  </a:lnTo>
                  <a:lnTo>
                    <a:pt x="12491" y="158761"/>
                  </a:lnTo>
                  <a:lnTo>
                    <a:pt x="9472" y="163990"/>
                  </a:lnTo>
                  <a:lnTo>
                    <a:pt x="9005" y="170877"/>
                  </a:lnTo>
                  <a:lnTo>
                    <a:pt x="6815" y="177211"/>
                  </a:lnTo>
                  <a:lnTo>
                    <a:pt x="4471" y="184717"/>
                  </a:lnTo>
                  <a:lnTo>
                    <a:pt x="1995" y="191403"/>
                  </a:lnTo>
                  <a:lnTo>
                    <a:pt x="500" y="197051"/>
                  </a:lnTo>
                  <a:lnTo>
                    <a:pt x="976" y="205272"/>
                  </a:lnTo>
                  <a:lnTo>
                    <a:pt x="71" y="211292"/>
                  </a:lnTo>
                  <a:lnTo>
                    <a:pt x="-158" y="216654"/>
                  </a:lnTo>
                  <a:lnTo>
                    <a:pt x="5300" y="214787"/>
                  </a:lnTo>
                  <a:lnTo>
                    <a:pt x="9977" y="216330"/>
                  </a:lnTo>
                  <a:lnTo>
                    <a:pt x="15102" y="215311"/>
                  </a:lnTo>
                  <a:lnTo>
                    <a:pt x="19111" y="212691"/>
                  </a:lnTo>
                  <a:lnTo>
                    <a:pt x="24664" y="212339"/>
                  </a:lnTo>
                  <a:lnTo>
                    <a:pt x="28960" y="214654"/>
                  </a:lnTo>
                  <a:lnTo>
                    <a:pt x="33466" y="217587"/>
                  </a:lnTo>
                  <a:lnTo>
                    <a:pt x="38714" y="219921"/>
                  </a:lnTo>
                  <a:lnTo>
                    <a:pt x="110170" y="219064"/>
                  </a:lnTo>
                  <a:lnTo>
                    <a:pt x="113437" y="222741"/>
                  </a:lnTo>
                  <a:lnTo>
                    <a:pt x="117524" y="226284"/>
                  </a:lnTo>
                  <a:lnTo>
                    <a:pt x="123553" y="226674"/>
                  </a:lnTo>
                  <a:lnTo>
                    <a:pt x="129106" y="227474"/>
                  </a:lnTo>
                  <a:lnTo>
                    <a:pt x="134011" y="227636"/>
                  </a:lnTo>
                  <a:lnTo>
                    <a:pt x="139174" y="227522"/>
                  </a:lnTo>
                  <a:lnTo>
                    <a:pt x="143946" y="228313"/>
                  </a:lnTo>
                  <a:lnTo>
                    <a:pt x="148585" y="229675"/>
                  </a:lnTo>
                  <a:close/>
                </a:path>
              </a:pathLst>
            </a:custGeom>
            <a:solidFill>
              <a:srgbClr val="768EEB"/>
            </a:solidFill>
            <a:ln w="0" cap="flat">
              <a:solidFill>
                <a:srgbClr val="768EEB"/>
              </a:solidFill>
              <a:prstDash val="solid"/>
              <a:miter/>
            </a:ln>
          </p:spPr>
          <p:txBody>
            <a:bodyPr rtlCol="0" anchor="ctr"/>
            <a:lstStyle/>
            <a:p>
              <a:endParaRPr lang="de-DE"/>
            </a:p>
          </p:txBody>
        </p:sp>
        <p:sp>
          <p:nvSpPr>
            <p:cNvPr id="223" name="Freihandform: Form 222">
              <a:extLst>
                <a:ext uri="{FF2B5EF4-FFF2-40B4-BE49-F238E27FC236}">
                  <a16:creationId xmlns:a16="http://schemas.microsoft.com/office/drawing/2014/main" id="{971C60D8-1822-3100-1EEB-DAC3C24F70A2}"/>
                </a:ext>
              </a:extLst>
            </p:cNvPr>
            <p:cNvSpPr/>
            <p:nvPr/>
          </p:nvSpPr>
          <p:spPr>
            <a:xfrm>
              <a:off x="7864219" y="3581749"/>
              <a:ext cx="180452" cy="248661"/>
            </a:xfrm>
            <a:custGeom>
              <a:avLst/>
              <a:gdLst>
                <a:gd name="connsiteX0" fmla="*/ 88139 w 149228"/>
                <a:gd name="connsiteY0" fmla="*/ 18353 h 205635"/>
                <a:gd name="connsiteX1" fmla="*/ 84224 w 149228"/>
                <a:gd name="connsiteY1" fmla="*/ 14695 h 205635"/>
                <a:gd name="connsiteX2" fmla="*/ 88139 w 149228"/>
                <a:gd name="connsiteY2" fmla="*/ 18353 h 205635"/>
                <a:gd name="connsiteX3" fmla="*/ 122686 w 149228"/>
                <a:gd name="connsiteY3" fmla="*/ 23077 h 205635"/>
                <a:gd name="connsiteX4" fmla="*/ 126648 w 149228"/>
                <a:gd name="connsiteY4" fmla="*/ 20115 h 205635"/>
                <a:gd name="connsiteX5" fmla="*/ 127382 w 149228"/>
                <a:gd name="connsiteY5" fmla="*/ 14505 h 205635"/>
                <a:gd name="connsiteX6" fmla="*/ 122686 w 149228"/>
                <a:gd name="connsiteY6" fmla="*/ 12800 h 205635"/>
                <a:gd name="connsiteX7" fmla="*/ 119781 w 149228"/>
                <a:gd name="connsiteY7" fmla="*/ 16734 h 205635"/>
                <a:gd name="connsiteX8" fmla="*/ 121153 w 149228"/>
                <a:gd name="connsiteY8" fmla="*/ 22516 h 205635"/>
                <a:gd name="connsiteX9" fmla="*/ 69460 w 149228"/>
                <a:gd name="connsiteY9" fmla="*/ 205538 h 205635"/>
                <a:gd name="connsiteX10" fmla="*/ 73632 w 149228"/>
                <a:gd name="connsiteY10" fmla="*/ 202757 h 205635"/>
                <a:gd name="connsiteX11" fmla="*/ 73708 w 149228"/>
                <a:gd name="connsiteY11" fmla="*/ 197956 h 205635"/>
                <a:gd name="connsiteX12" fmla="*/ 78642 w 149228"/>
                <a:gd name="connsiteY12" fmla="*/ 199128 h 205635"/>
                <a:gd name="connsiteX13" fmla="*/ 82757 w 149228"/>
                <a:gd name="connsiteY13" fmla="*/ 201747 h 205635"/>
                <a:gd name="connsiteX14" fmla="*/ 87834 w 149228"/>
                <a:gd name="connsiteY14" fmla="*/ 201767 h 205635"/>
                <a:gd name="connsiteX15" fmla="*/ 92787 w 149228"/>
                <a:gd name="connsiteY15" fmla="*/ 199300 h 205635"/>
                <a:gd name="connsiteX16" fmla="*/ 98169 w 149228"/>
                <a:gd name="connsiteY16" fmla="*/ 197166 h 205635"/>
                <a:gd name="connsiteX17" fmla="*/ 103036 w 149228"/>
                <a:gd name="connsiteY17" fmla="*/ 197280 h 205635"/>
                <a:gd name="connsiteX18" fmla="*/ 108446 w 149228"/>
                <a:gd name="connsiteY18" fmla="*/ 196671 h 205635"/>
                <a:gd name="connsiteX19" fmla="*/ 113171 w 149228"/>
                <a:gd name="connsiteY19" fmla="*/ 197318 h 205635"/>
                <a:gd name="connsiteX20" fmla="*/ 115542 w 149228"/>
                <a:gd name="connsiteY20" fmla="*/ 192899 h 205635"/>
                <a:gd name="connsiteX21" fmla="*/ 113980 w 149228"/>
                <a:gd name="connsiteY21" fmla="*/ 188317 h 205635"/>
                <a:gd name="connsiteX22" fmla="*/ 113837 w 149228"/>
                <a:gd name="connsiteY22" fmla="*/ 183164 h 205635"/>
                <a:gd name="connsiteX23" fmla="*/ 118648 w 149228"/>
                <a:gd name="connsiteY23" fmla="*/ 180678 h 205635"/>
                <a:gd name="connsiteX24" fmla="*/ 122972 w 149228"/>
                <a:gd name="connsiteY24" fmla="*/ 178373 h 205635"/>
                <a:gd name="connsiteX25" fmla="*/ 124277 w 149228"/>
                <a:gd name="connsiteY25" fmla="*/ 173725 h 205635"/>
                <a:gd name="connsiteX26" fmla="*/ 129077 w 149228"/>
                <a:gd name="connsiteY26" fmla="*/ 173582 h 205635"/>
                <a:gd name="connsiteX27" fmla="*/ 130039 w 149228"/>
                <a:gd name="connsiteY27" fmla="*/ 168553 h 205635"/>
                <a:gd name="connsiteX28" fmla="*/ 126687 w 149228"/>
                <a:gd name="connsiteY28" fmla="*/ 164848 h 205635"/>
                <a:gd name="connsiteX29" fmla="*/ 122762 w 149228"/>
                <a:gd name="connsiteY29" fmla="*/ 161943 h 205635"/>
                <a:gd name="connsiteX30" fmla="*/ 119057 w 149228"/>
                <a:gd name="connsiteY30" fmla="*/ 158723 h 205635"/>
                <a:gd name="connsiteX31" fmla="*/ 115637 w 149228"/>
                <a:gd name="connsiteY31" fmla="*/ 154351 h 205635"/>
                <a:gd name="connsiteX32" fmla="*/ 111322 w 149228"/>
                <a:gd name="connsiteY32" fmla="*/ 152065 h 205635"/>
                <a:gd name="connsiteX33" fmla="*/ 108932 w 149228"/>
                <a:gd name="connsiteY33" fmla="*/ 147684 h 205635"/>
                <a:gd name="connsiteX34" fmla="*/ 106246 w 149228"/>
                <a:gd name="connsiteY34" fmla="*/ 143559 h 205635"/>
                <a:gd name="connsiteX35" fmla="*/ 108656 w 149228"/>
                <a:gd name="connsiteY35" fmla="*/ 139397 h 205635"/>
                <a:gd name="connsiteX36" fmla="*/ 104912 w 149228"/>
                <a:gd name="connsiteY36" fmla="*/ 136282 h 205635"/>
                <a:gd name="connsiteX37" fmla="*/ 102646 w 149228"/>
                <a:gd name="connsiteY37" fmla="*/ 132062 h 205635"/>
                <a:gd name="connsiteX38" fmla="*/ 106522 w 149228"/>
                <a:gd name="connsiteY38" fmla="*/ 129005 h 205635"/>
                <a:gd name="connsiteX39" fmla="*/ 110732 w 149228"/>
                <a:gd name="connsiteY39" fmla="*/ 126576 h 205635"/>
                <a:gd name="connsiteX40" fmla="*/ 115561 w 149228"/>
                <a:gd name="connsiteY40" fmla="*/ 126633 h 205635"/>
                <a:gd name="connsiteX41" fmla="*/ 119571 w 149228"/>
                <a:gd name="connsiteY41" fmla="*/ 123833 h 205635"/>
                <a:gd name="connsiteX42" fmla="*/ 123848 w 149228"/>
                <a:gd name="connsiteY42" fmla="*/ 121661 h 205635"/>
                <a:gd name="connsiteX43" fmla="*/ 127896 w 149228"/>
                <a:gd name="connsiteY43" fmla="*/ 118699 h 205635"/>
                <a:gd name="connsiteX44" fmla="*/ 132697 w 149228"/>
                <a:gd name="connsiteY44" fmla="*/ 116022 h 205635"/>
                <a:gd name="connsiteX45" fmla="*/ 139060 w 149228"/>
                <a:gd name="connsiteY45" fmla="*/ 113917 h 205635"/>
                <a:gd name="connsiteX46" fmla="*/ 144527 w 149228"/>
                <a:gd name="connsiteY46" fmla="*/ 115603 h 205635"/>
                <a:gd name="connsiteX47" fmla="*/ 147870 w 149228"/>
                <a:gd name="connsiteY47" fmla="*/ 111765 h 205635"/>
                <a:gd name="connsiteX48" fmla="*/ 149070 w 149228"/>
                <a:gd name="connsiteY48" fmla="*/ 107088 h 205635"/>
                <a:gd name="connsiteX49" fmla="*/ 148594 w 149228"/>
                <a:gd name="connsiteY49" fmla="*/ 101868 h 205635"/>
                <a:gd name="connsiteX50" fmla="*/ 145794 w 149228"/>
                <a:gd name="connsiteY50" fmla="*/ 97658 h 205635"/>
                <a:gd name="connsiteX51" fmla="*/ 144088 w 149228"/>
                <a:gd name="connsiteY51" fmla="*/ 92581 h 205635"/>
                <a:gd name="connsiteX52" fmla="*/ 144108 w 149228"/>
                <a:gd name="connsiteY52" fmla="*/ 87257 h 205635"/>
                <a:gd name="connsiteX53" fmla="*/ 144822 w 149228"/>
                <a:gd name="connsiteY53" fmla="*/ 82399 h 205635"/>
                <a:gd name="connsiteX54" fmla="*/ 143641 w 149228"/>
                <a:gd name="connsiteY54" fmla="*/ 77732 h 205635"/>
                <a:gd name="connsiteX55" fmla="*/ 141689 w 149228"/>
                <a:gd name="connsiteY55" fmla="*/ 73246 h 205635"/>
                <a:gd name="connsiteX56" fmla="*/ 142565 w 149228"/>
                <a:gd name="connsiteY56" fmla="*/ 68312 h 205635"/>
                <a:gd name="connsiteX57" fmla="*/ 138831 w 149228"/>
                <a:gd name="connsiteY57" fmla="*/ 64816 h 205635"/>
                <a:gd name="connsiteX58" fmla="*/ 134735 w 149228"/>
                <a:gd name="connsiteY58" fmla="*/ 62187 h 205635"/>
                <a:gd name="connsiteX59" fmla="*/ 136773 w 149228"/>
                <a:gd name="connsiteY59" fmla="*/ 57653 h 205635"/>
                <a:gd name="connsiteX60" fmla="*/ 138736 w 149228"/>
                <a:gd name="connsiteY60" fmla="*/ 52891 h 205635"/>
                <a:gd name="connsiteX61" fmla="*/ 139326 w 149228"/>
                <a:gd name="connsiteY61" fmla="*/ 48004 h 205635"/>
                <a:gd name="connsiteX62" fmla="*/ 137907 w 149228"/>
                <a:gd name="connsiteY62" fmla="*/ 43147 h 205635"/>
                <a:gd name="connsiteX63" fmla="*/ 137088 w 149228"/>
                <a:gd name="connsiteY63" fmla="*/ 38270 h 205635"/>
                <a:gd name="connsiteX64" fmla="*/ 136126 w 149228"/>
                <a:gd name="connsiteY64" fmla="*/ 32564 h 205635"/>
                <a:gd name="connsiteX65" fmla="*/ 133173 w 149228"/>
                <a:gd name="connsiteY65" fmla="*/ 28173 h 205635"/>
                <a:gd name="connsiteX66" fmla="*/ 129629 w 149228"/>
                <a:gd name="connsiteY66" fmla="*/ 24725 h 205635"/>
                <a:gd name="connsiteX67" fmla="*/ 123829 w 149228"/>
                <a:gd name="connsiteY67" fmla="*/ 26707 h 205635"/>
                <a:gd name="connsiteX68" fmla="*/ 118028 w 149228"/>
                <a:gd name="connsiteY68" fmla="*/ 21553 h 205635"/>
                <a:gd name="connsiteX69" fmla="*/ 116942 w 149228"/>
                <a:gd name="connsiteY69" fmla="*/ 16734 h 205635"/>
                <a:gd name="connsiteX70" fmla="*/ 111304 w 149228"/>
                <a:gd name="connsiteY70" fmla="*/ 17172 h 205635"/>
                <a:gd name="connsiteX71" fmla="*/ 106198 w 149228"/>
                <a:gd name="connsiteY71" fmla="*/ 18772 h 205635"/>
                <a:gd name="connsiteX72" fmla="*/ 102731 w 149228"/>
                <a:gd name="connsiteY72" fmla="*/ 22849 h 205635"/>
                <a:gd name="connsiteX73" fmla="*/ 97902 w 149228"/>
                <a:gd name="connsiteY73" fmla="*/ 25497 h 205635"/>
                <a:gd name="connsiteX74" fmla="*/ 93006 w 149228"/>
                <a:gd name="connsiteY74" fmla="*/ 26287 h 205635"/>
                <a:gd name="connsiteX75" fmla="*/ 89244 w 149228"/>
                <a:gd name="connsiteY75" fmla="*/ 29792 h 205635"/>
                <a:gd name="connsiteX76" fmla="*/ 83405 w 149228"/>
                <a:gd name="connsiteY76" fmla="*/ 29392 h 205635"/>
                <a:gd name="connsiteX77" fmla="*/ 84624 w 149228"/>
                <a:gd name="connsiteY77" fmla="*/ 23144 h 205635"/>
                <a:gd name="connsiteX78" fmla="*/ 82310 w 149228"/>
                <a:gd name="connsiteY78" fmla="*/ 18372 h 205635"/>
                <a:gd name="connsiteX79" fmla="*/ 78061 w 149228"/>
                <a:gd name="connsiteY79" fmla="*/ 21192 h 205635"/>
                <a:gd name="connsiteX80" fmla="*/ 71879 w 149228"/>
                <a:gd name="connsiteY80" fmla="*/ 17077 h 205635"/>
                <a:gd name="connsiteX81" fmla="*/ 64526 w 149228"/>
                <a:gd name="connsiteY81" fmla="*/ 17001 h 205635"/>
                <a:gd name="connsiteX82" fmla="*/ 66765 w 149228"/>
                <a:gd name="connsiteY82" fmla="*/ 9885 h 205635"/>
                <a:gd name="connsiteX83" fmla="*/ 61678 w 149228"/>
                <a:gd name="connsiteY83" fmla="*/ 6809 h 205635"/>
                <a:gd name="connsiteX84" fmla="*/ 56925 w 149228"/>
                <a:gd name="connsiteY84" fmla="*/ 6161 h 205635"/>
                <a:gd name="connsiteX85" fmla="*/ 52230 w 149228"/>
                <a:gd name="connsiteY85" fmla="*/ 4980 h 205635"/>
                <a:gd name="connsiteX86" fmla="*/ 47476 w 149228"/>
                <a:gd name="connsiteY86" fmla="*/ 4409 h 205635"/>
                <a:gd name="connsiteX87" fmla="*/ 45048 w 149228"/>
                <a:gd name="connsiteY87" fmla="*/ 8923 h 205635"/>
                <a:gd name="connsiteX88" fmla="*/ 47953 w 149228"/>
                <a:gd name="connsiteY88" fmla="*/ 13914 h 205635"/>
                <a:gd name="connsiteX89" fmla="*/ 43790 w 149228"/>
                <a:gd name="connsiteY89" fmla="*/ 18391 h 205635"/>
                <a:gd name="connsiteX90" fmla="*/ 47972 w 149228"/>
                <a:gd name="connsiteY90" fmla="*/ 21849 h 205635"/>
                <a:gd name="connsiteX91" fmla="*/ 49810 w 149228"/>
                <a:gd name="connsiteY91" fmla="*/ 28183 h 205635"/>
                <a:gd name="connsiteX92" fmla="*/ 52010 w 149228"/>
                <a:gd name="connsiteY92" fmla="*/ 33136 h 205635"/>
                <a:gd name="connsiteX93" fmla="*/ 46496 w 149228"/>
                <a:gd name="connsiteY93" fmla="*/ 34593 h 205635"/>
                <a:gd name="connsiteX94" fmla="*/ 41676 w 149228"/>
                <a:gd name="connsiteY94" fmla="*/ 37736 h 205635"/>
                <a:gd name="connsiteX95" fmla="*/ 42648 w 149228"/>
                <a:gd name="connsiteY95" fmla="*/ 42709 h 205635"/>
                <a:gd name="connsiteX96" fmla="*/ 37771 w 149228"/>
                <a:gd name="connsiteY96" fmla="*/ 40861 h 205635"/>
                <a:gd name="connsiteX97" fmla="*/ 38237 w 149228"/>
                <a:gd name="connsiteY97" fmla="*/ 46014 h 205635"/>
                <a:gd name="connsiteX98" fmla="*/ 34542 w 149228"/>
                <a:gd name="connsiteY98" fmla="*/ 39794 h 205635"/>
                <a:gd name="connsiteX99" fmla="*/ 26636 w 149228"/>
                <a:gd name="connsiteY99" fmla="*/ 38908 h 205635"/>
                <a:gd name="connsiteX100" fmla="*/ 21607 w 149228"/>
                <a:gd name="connsiteY100" fmla="*/ 38899 h 205635"/>
                <a:gd name="connsiteX101" fmla="*/ 17911 w 149228"/>
                <a:gd name="connsiteY101" fmla="*/ 43147 h 205635"/>
                <a:gd name="connsiteX102" fmla="*/ 16882 w 149228"/>
                <a:gd name="connsiteY102" fmla="*/ 48176 h 205635"/>
                <a:gd name="connsiteX103" fmla="*/ 20587 w 149228"/>
                <a:gd name="connsiteY103" fmla="*/ 51862 h 205635"/>
                <a:gd name="connsiteX104" fmla="*/ 20483 w 149228"/>
                <a:gd name="connsiteY104" fmla="*/ 57482 h 205635"/>
                <a:gd name="connsiteX105" fmla="*/ 18464 w 149228"/>
                <a:gd name="connsiteY105" fmla="*/ 62025 h 205635"/>
                <a:gd name="connsiteX106" fmla="*/ 17835 w 149228"/>
                <a:gd name="connsiteY106" fmla="*/ 67378 h 205635"/>
                <a:gd name="connsiteX107" fmla="*/ 12815 w 149228"/>
                <a:gd name="connsiteY107" fmla="*/ 67254 h 205635"/>
                <a:gd name="connsiteX108" fmla="*/ 13130 w 149228"/>
                <a:gd name="connsiteY108" fmla="*/ 72293 h 205635"/>
                <a:gd name="connsiteX109" fmla="*/ 17892 w 149228"/>
                <a:gd name="connsiteY109" fmla="*/ 73865 h 205635"/>
                <a:gd name="connsiteX110" fmla="*/ 16911 w 149228"/>
                <a:gd name="connsiteY110" fmla="*/ 78561 h 205635"/>
                <a:gd name="connsiteX111" fmla="*/ 12958 w 149228"/>
                <a:gd name="connsiteY111" fmla="*/ 81590 h 205635"/>
                <a:gd name="connsiteX112" fmla="*/ 13549 w 149228"/>
                <a:gd name="connsiteY112" fmla="*/ 86324 h 205635"/>
                <a:gd name="connsiteX113" fmla="*/ 9100 w 149228"/>
                <a:gd name="connsiteY113" fmla="*/ 88152 h 205635"/>
                <a:gd name="connsiteX114" fmla="*/ 4081 w 149228"/>
                <a:gd name="connsiteY114" fmla="*/ 88314 h 205635"/>
                <a:gd name="connsiteX115" fmla="*/ -63 w 149228"/>
                <a:gd name="connsiteY115" fmla="*/ 91238 h 205635"/>
                <a:gd name="connsiteX116" fmla="*/ 2414 w 149228"/>
                <a:gd name="connsiteY116" fmla="*/ 95686 h 205635"/>
                <a:gd name="connsiteX117" fmla="*/ 3871 w 149228"/>
                <a:gd name="connsiteY117" fmla="*/ 100754 h 205635"/>
                <a:gd name="connsiteX118" fmla="*/ 1756 w 149228"/>
                <a:gd name="connsiteY118" fmla="*/ 105402 h 205635"/>
                <a:gd name="connsiteX119" fmla="*/ -158 w 149228"/>
                <a:gd name="connsiteY119" fmla="*/ 110041 h 205635"/>
                <a:gd name="connsiteX120" fmla="*/ 1795 w 149228"/>
                <a:gd name="connsiteY120" fmla="*/ 114727 h 205635"/>
                <a:gd name="connsiteX121" fmla="*/ 2738 w 149228"/>
                <a:gd name="connsiteY121" fmla="*/ 119508 h 205635"/>
                <a:gd name="connsiteX122" fmla="*/ 4148 w 149228"/>
                <a:gd name="connsiteY122" fmla="*/ 124509 h 205635"/>
                <a:gd name="connsiteX123" fmla="*/ 6967 w 149228"/>
                <a:gd name="connsiteY123" fmla="*/ 128452 h 205635"/>
                <a:gd name="connsiteX124" fmla="*/ 3166 w 149228"/>
                <a:gd name="connsiteY124" fmla="*/ 131548 h 205635"/>
                <a:gd name="connsiteX125" fmla="*/ 2928 w 149228"/>
                <a:gd name="connsiteY125" fmla="*/ 137073 h 205635"/>
                <a:gd name="connsiteX126" fmla="*/ 5947 w 149228"/>
                <a:gd name="connsiteY126" fmla="*/ 141445 h 205635"/>
                <a:gd name="connsiteX127" fmla="*/ 7490 w 149228"/>
                <a:gd name="connsiteY127" fmla="*/ 146064 h 205635"/>
                <a:gd name="connsiteX128" fmla="*/ 6490 w 149228"/>
                <a:gd name="connsiteY128" fmla="*/ 150941 h 205635"/>
                <a:gd name="connsiteX129" fmla="*/ 10025 w 149228"/>
                <a:gd name="connsiteY129" fmla="*/ 154303 h 205635"/>
                <a:gd name="connsiteX130" fmla="*/ 12472 w 149228"/>
                <a:gd name="connsiteY130" fmla="*/ 158571 h 205635"/>
                <a:gd name="connsiteX131" fmla="*/ 17511 w 149228"/>
                <a:gd name="connsiteY131" fmla="*/ 157885 h 205635"/>
                <a:gd name="connsiteX132" fmla="*/ 22388 w 149228"/>
                <a:gd name="connsiteY132" fmla="*/ 159152 h 205635"/>
                <a:gd name="connsiteX133" fmla="*/ 26903 w 149228"/>
                <a:gd name="connsiteY133" fmla="*/ 160695 h 205635"/>
                <a:gd name="connsiteX134" fmla="*/ 32208 w 149228"/>
                <a:gd name="connsiteY134" fmla="*/ 161628 h 205635"/>
                <a:gd name="connsiteX135" fmla="*/ 36694 w 149228"/>
                <a:gd name="connsiteY135" fmla="*/ 163476 h 205635"/>
                <a:gd name="connsiteX136" fmla="*/ 33979 w 149228"/>
                <a:gd name="connsiteY136" fmla="*/ 168134 h 205635"/>
                <a:gd name="connsiteX137" fmla="*/ 30846 w 149228"/>
                <a:gd name="connsiteY137" fmla="*/ 171744 h 205635"/>
                <a:gd name="connsiteX138" fmla="*/ 29227 w 149228"/>
                <a:gd name="connsiteY138" fmla="*/ 177383 h 205635"/>
                <a:gd name="connsiteX139" fmla="*/ 27969 w 149228"/>
                <a:gd name="connsiteY139" fmla="*/ 182326 h 205635"/>
                <a:gd name="connsiteX140" fmla="*/ 26864 w 149228"/>
                <a:gd name="connsiteY140" fmla="*/ 187546 h 205635"/>
                <a:gd name="connsiteX141" fmla="*/ 25893 w 149228"/>
                <a:gd name="connsiteY141" fmla="*/ 192394 h 205635"/>
                <a:gd name="connsiteX142" fmla="*/ 26617 w 149228"/>
                <a:gd name="connsiteY142" fmla="*/ 197414 h 205635"/>
                <a:gd name="connsiteX143" fmla="*/ 31474 w 149228"/>
                <a:gd name="connsiteY143" fmla="*/ 197832 h 205635"/>
                <a:gd name="connsiteX144" fmla="*/ 36590 w 149228"/>
                <a:gd name="connsiteY144" fmla="*/ 197318 h 205635"/>
                <a:gd name="connsiteX145" fmla="*/ 41542 w 149228"/>
                <a:gd name="connsiteY145" fmla="*/ 197937 h 205635"/>
                <a:gd name="connsiteX146" fmla="*/ 42895 w 149228"/>
                <a:gd name="connsiteY146" fmla="*/ 192937 h 205635"/>
                <a:gd name="connsiteX147" fmla="*/ 47925 w 149228"/>
                <a:gd name="connsiteY147" fmla="*/ 195232 h 205635"/>
                <a:gd name="connsiteX148" fmla="*/ 52744 w 149228"/>
                <a:gd name="connsiteY148" fmla="*/ 196204 h 205635"/>
                <a:gd name="connsiteX149" fmla="*/ 59735 w 149228"/>
                <a:gd name="connsiteY149" fmla="*/ 199347 h 205635"/>
                <a:gd name="connsiteX150" fmla="*/ 64507 w 149228"/>
                <a:gd name="connsiteY150" fmla="*/ 199109 h 205635"/>
                <a:gd name="connsiteX151" fmla="*/ 67917 w 149228"/>
                <a:gd name="connsiteY151" fmla="*/ 202595 h 205635"/>
                <a:gd name="connsiteX152" fmla="*/ 37999 w 149228"/>
                <a:gd name="connsiteY152" fmla="*/ 8447 h 205635"/>
                <a:gd name="connsiteX153" fmla="*/ 41362 w 149228"/>
                <a:gd name="connsiteY153" fmla="*/ 5056 h 205635"/>
                <a:gd name="connsiteX154" fmla="*/ 40847 w 149228"/>
                <a:gd name="connsiteY154" fmla="*/ -97 h 205635"/>
                <a:gd name="connsiteX155" fmla="*/ 38161 w 149228"/>
                <a:gd name="connsiteY155" fmla="*/ 5723 h 205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49228" h="205635">
                  <a:moveTo>
                    <a:pt x="88139" y="18353"/>
                  </a:moveTo>
                  <a:lnTo>
                    <a:pt x="84224" y="14695"/>
                  </a:lnTo>
                  <a:lnTo>
                    <a:pt x="88139" y="18353"/>
                  </a:lnTo>
                  <a:close/>
                  <a:moveTo>
                    <a:pt x="122686" y="23077"/>
                  </a:moveTo>
                  <a:lnTo>
                    <a:pt x="126648" y="20115"/>
                  </a:lnTo>
                  <a:lnTo>
                    <a:pt x="127382" y="14505"/>
                  </a:lnTo>
                  <a:lnTo>
                    <a:pt x="122686" y="12800"/>
                  </a:lnTo>
                  <a:lnTo>
                    <a:pt x="119781" y="16734"/>
                  </a:lnTo>
                  <a:lnTo>
                    <a:pt x="121153" y="22516"/>
                  </a:lnTo>
                  <a:close/>
                  <a:moveTo>
                    <a:pt x="69460" y="205538"/>
                  </a:moveTo>
                  <a:lnTo>
                    <a:pt x="73632" y="202757"/>
                  </a:lnTo>
                  <a:lnTo>
                    <a:pt x="73708" y="197956"/>
                  </a:lnTo>
                  <a:lnTo>
                    <a:pt x="78642" y="199128"/>
                  </a:lnTo>
                  <a:lnTo>
                    <a:pt x="82757" y="201747"/>
                  </a:lnTo>
                  <a:lnTo>
                    <a:pt x="87834" y="201767"/>
                  </a:lnTo>
                  <a:lnTo>
                    <a:pt x="92787" y="199300"/>
                  </a:lnTo>
                  <a:lnTo>
                    <a:pt x="98169" y="197166"/>
                  </a:lnTo>
                  <a:lnTo>
                    <a:pt x="103036" y="197280"/>
                  </a:lnTo>
                  <a:lnTo>
                    <a:pt x="108446" y="196671"/>
                  </a:lnTo>
                  <a:lnTo>
                    <a:pt x="113171" y="197318"/>
                  </a:lnTo>
                  <a:lnTo>
                    <a:pt x="115542" y="192899"/>
                  </a:lnTo>
                  <a:lnTo>
                    <a:pt x="113980" y="188317"/>
                  </a:lnTo>
                  <a:lnTo>
                    <a:pt x="113837" y="183164"/>
                  </a:lnTo>
                  <a:lnTo>
                    <a:pt x="118648" y="180678"/>
                  </a:lnTo>
                  <a:lnTo>
                    <a:pt x="122972" y="178373"/>
                  </a:lnTo>
                  <a:lnTo>
                    <a:pt x="124277" y="173725"/>
                  </a:lnTo>
                  <a:lnTo>
                    <a:pt x="129077" y="173582"/>
                  </a:lnTo>
                  <a:lnTo>
                    <a:pt x="130039" y="168553"/>
                  </a:lnTo>
                  <a:lnTo>
                    <a:pt x="126687" y="164848"/>
                  </a:lnTo>
                  <a:lnTo>
                    <a:pt x="122762" y="161943"/>
                  </a:lnTo>
                  <a:lnTo>
                    <a:pt x="119057" y="158723"/>
                  </a:lnTo>
                  <a:lnTo>
                    <a:pt x="115637" y="154351"/>
                  </a:lnTo>
                  <a:lnTo>
                    <a:pt x="111322" y="152065"/>
                  </a:lnTo>
                  <a:lnTo>
                    <a:pt x="108932" y="147684"/>
                  </a:lnTo>
                  <a:lnTo>
                    <a:pt x="106246" y="143559"/>
                  </a:lnTo>
                  <a:lnTo>
                    <a:pt x="108656" y="139397"/>
                  </a:lnTo>
                  <a:lnTo>
                    <a:pt x="104912" y="136282"/>
                  </a:lnTo>
                  <a:lnTo>
                    <a:pt x="102646" y="132062"/>
                  </a:lnTo>
                  <a:lnTo>
                    <a:pt x="106522" y="129005"/>
                  </a:lnTo>
                  <a:lnTo>
                    <a:pt x="110732" y="126576"/>
                  </a:lnTo>
                  <a:lnTo>
                    <a:pt x="115561" y="126633"/>
                  </a:lnTo>
                  <a:lnTo>
                    <a:pt x="119571" y="123833"/>
                  </a:lnTo>
                  <a:lnTo>
                    <a:pt x="123848" y="121661"/>
                  </a:lnTo>
                  <a:lnTo>
                    <a:pt x="127896" y="118699"/>
                  </a:lnTo>
                  <a:lnTo>
                    <a:pt x="132697" y="116022"/>
                  </a:lnTo>
                  <a:lnTo>
                    <a:pt x="139060" y="113917"/>
                  </a:lnTo>
                  <a:lnTo>
                    <a:pt x="144527" y="115603"/>
                  </a:lnTo>
                  <a:lnTo>
                    <a:pt x="147870" y="111765"/>
                  </a:lnTo>
                  <a:lnTo>
                    <a:pt x="149070" y="107088"/>
                  </a:lnTo>
                  <a:lnTo>
                    <a:pt x="148594" y="101868"/>
                  </a:lnTo>
                  <a:lnTo>
                    <a:pt x="145794" y="97658"/>
                  </a:lnTo>
                  <a:lnTo>
                    <a:pt x="144088" y="92581"/>
                  </a:lnTo>
                  <a:lnTo>
                    <a:pt x="144108" y="87257"/>
                  </a:lnTo>
                  <a:lnTo>
                    <a:pt x="144822" y="82399"/>
                  </a:lnTo>
                  <a:lnTo>
                    <a:pt x="143641" y="77732"/>
                  </a:lnTo>
                  <a:lnTo>
                    <a:pt x="141689" y="73246"/>
                  </a:lnTo>
                  <a:lnTo>
                    <a:pt x="142565" y="68312"/>
                  </a:lnTo>
                  <a:lnTo>
                    <a:pt x="138831" y="64816"/>
                  </a:lnTo>
                  <a:lnTo>
                    <a:pt x="134735" y="62187"/>
                  </a:lnTo>
                  <a:lnTo>
                    <a:pt x="136773" y="57653"/>
                  </a:lnTo>
                  <a:lnTo>
                    <a:pt x="138736" y="52891"/>
                  </a:lnTo>
                  <a:lnTo>
                    <a:pt x="139326" y="48004"/>
                  </a:lnTo>
                  <a:lnTo>
                    <a:pt x="137907" y="43147"/>
                  </a:lnTo>
                  <a:lnTo>
                    <a:pt x="137088" y="38270"/>
                  </a:lnTo>
                  <a:lnTo>
                    <a:pt x="136126" y="32564"/>
                  </a:lnTo>
                  <a:lnTo>
                    <a:pt x="133173" y="28173"/>
                  </a:lnTo>
                  <a:lnTo>
                    <a:pt x="129629" y="24725"/>
                  </a:lnTo>
                  <a:lnTo>
                    <a:pt x="123829" y="26707"/>
                  </a:lnTo>
                  <a:lnTo>
                    <a:pt x="118028" y="21553"/>
                  </a:lnTo>
                  <a:lnTo>
                    <a:pt x="116942" y="16734"/>
                  </a:lnTo>
                  <a:lnTo>
                    <a:pt x="111304" y="17172"/>
                  </a:lnTo>
                  <a:lnTo>
                    <a:pt x="106198" y="18772"/>
                  </a:lnTo>
                  <a:lnTo>
                    <a:pt x="102731" y="22849"/>
                  </a:lnTo>
                  <a:lnTo>
                    <a:pt x="97902" y="25497"/>
                  </a:lnTo>
                  <a:lnTo>
                    <a:pt x="93006" y="26287"/>
                  </a:lnTo>
                  <a:lnTo>
                    <a:pt x="89244" y="29792"/>
                  </a:lnTo>
                  <a:lnTo>
                    <a:pt x="83405" y="29392"/>
                  </a:lnTo>
                  <a:lnTo>
                    <a:pt x="84624" y="23144"/>
                  </a:lnTo>
                  <a:lnTo>
                    <a:pt x="82310" y="18372"/>
                  </a:lnTo>
                  <a:lnTo>
                    <a:pt x="78061" y="21192"/>
                  </a:lnTo>
                  <a:lnTo>
                    <a:pt x="71879" y="17077"/>
                  </a:lnTo>
                  <a:lnTo>
                    <a:pt x="64526" y="17001"/>
                  </a:lnTo>
                  <a:lnTo>
                    <a:pt x="66765" y="9885"/>
                  </a:lnTo>
                  <a:lnTo>
                    <a:pt x="61678" y="6809"/>
                  </a:lnTo>
                  <a:lnTo>
                    <a:pt x="56925" y="6161"/>
                  </a:lnTo>
                  <a:lnTo>
                    <a:pt x="52230" y="4980"/>
                  </a:lnTo>
                  <a:lnTo>
                    <a:pt x="47476" y="4409"/>
                  </a:lnTo>
                  <a:lnTo>
                    <a:pt x="45048" y="8923"/>
                  </a:lnTo>
                  <a:lnTo>
                    <a:pt x="47953" y="13914"/>
                  </a:lnTo>
                  <a:lnTo>
                    <a:pt x="43790" y="18391"/>
                  </a:lnTo>
                  <a:lnTo>
                    <a:pt x="47972" y="21849"/>
                  </a:lnTo>
                  <a:lnTo>
                    <a:pt x="49810" y="28183"/>
                  </a:lnTo>
                  <a:lnTo>
                    <a:pt x="52010" y="33136"/>
                  </a:lnTo>
                  <a:lnTo>
                    <a:pt x="46496" y="34593"/>
                  </a:lnTo>
                  <a:lnTo>
                    <a:pt x="41676" y="37736"/>
                  </a:lnTo>
                  <a:lnTo>
                    <a:pt x="42648" y="42709"/>
                  </a:lnTo>
                  <a:lnTo>
                    <a:pt x="37771" y="40861"/>
                  </a:lnTo>
                  <a:lnTo>
                    <a:pt x="38237" y="46014"/>
                  </a:lnTo>
                  <a:lnTo>
                    <a:pt x="34542" y="39794"/>
                  </a:lnTo>
                  <a:lnTo>
                    <a:pt x="26636" y="38908"/>
                  </a:lnTo>
                  <a:lnTo>
                    <a:pt x="21607" y="38899"/>
                  </a:lnTo>
                  <a:lnTo>
                    <a:pt x="17911" y="43147"/>
                  </a:lnTo>
                  <a:lnTo>
                    <a:pt x="16882" y="48176"/>
                  </a:lnTo>
                  <a:lnTo>
                    <a:pt x="20587" y="51862"/>
                  </a:lnTo>
                  <a:lnTo>
                    <a:pt x="20483" y="57482"/>
                  </a:lnTo>
                  <a:lnTo>
                    <a:pt x="18464" y="62025"/>
                  </a:lnTo>
                  <a:lnTo>
                    <a:pt x="17835" y="67378"/>
                  </a:lnTo>
                  <a:lnTo>
                    <a:pt x="12815" y="67254"/>
                  </a:lnTo>
                  <a:lnTo>
                    <a:pt x="13130" y="72293"/>
                  </a:lnTo>
                  <a:lnTo>
                    <a:pt x="17892" y="73865"/>
                  </a:lnTo>
                  <a:lnTo>
                    <a:pt x="16911" y="78561"/>
                  </a:lnTo>
                  <a:lnTo>
                    <a:pt x="12958" y="81590"/>
                  </a:lnTo>
                  <a:lnTo>
                    <a:pt x="13549" y="86324"/>
                  </a:lnTo>
                  <a:lnTo>
                    <a:pt x="9100" y="88152"/>
                  </a:lnTo>
                  <a:lnTo>
                    <a:pt x="4081" y="88314"/>
                  </a:lnTo>
                  <a:lnTo>
                    <a:pt x="-63" y="91238"/>
                  </a:lnTo>
                  <a:lnTo>
                    <a:pt x="2414" y="95686"/>
                  </a:lnTo>
                  <a:lnTo>
                    <a:pt x="3871" y="100754"/>
                  </a:lnTo>
                  <a:lnTo>
                    <a:pt x="1756" y="105402"/>
                  </a:lnTo>
                  <a:lnTo>
                    <a:pt x="-158" y="110041"/>
                  </a:lnTo>
                  <a:lnTo>
                    <a:pt x="1795" y="114727"/>
                  </a:lnTo>
                  <a:lnTo>
                    <a:pt x="2738" y="119508"/>
                  </a:lnTo>
                  <a:lnTo>
                    <a:pt x="4148" y="124509"/>
                  </a:lnTo>
                  <a:lnTo>
                    <a:pt x="6967" y="128452"/>
                  </a:lnTo>
                  <a:lnTo>
                    <a:pt x="3166" y="131548"/>
                  </a:lnTo>
                  <a:lnTo>
                    <a:pt x="2928" y="137073"/>
                  </a:lnTo>
                  <a:lnTo>
                    <a:pt x="5947" y="141445"/>
                  </a:lnTo>
                  <a:lnTo>
                    <a:pt x="7490" y="146064"/>
                  </a:lnTo>
                  <a:lnTo>
                    <a:pt x="6490" y="150941"/>
                  </a:lnTo>
                  <a:lnTo>
                    <a:pt x="10025" y="154303"/>
                  </a:lnTo>
                  <a:lnTo>
                    <a:pt x="12472" y="158571"/>
                  </a:lnTo>
                  <a:lnTo>
                    <a:pt x="17511" y="157885"/>
                  </a:lnTo>
                  <a:lnTo>
                    <a:pt x="22388" y="159152"/>
                  </a:lnTo>
                  <a:lnTo>
                    <a:pt x="26903" y="160695"/>
                  </a:lnTo>
                  <a:lnTo>
                    <a:pt x="32208" y="161628"/>
                  </a:lnTo>
                  <a:lnTo>
                    <a:pt x="36694" y="163476"/>
                  </a:lnTo>
                  <a:lnTo>
                    <a:pt x="33979" y="168134"/>
                  </a:lnTo>
                  <a:lnTo>
                    <a:pt x="30846" y="171744"/>
                  </a:lnTo>
                  <a:lnTo>
                    <a:pt x="29227" y="177383"/>
                  </a:lnTo>
                  <a:lnTo>
                    <a:pt x="27969" y="182326"/>
                  </a:lnTo>
                  <a:lnTo>
                    <a:pt x="26864" y="187546"/>
                  </a:lnTo>
                  <a:lnTo>
                    <a:pt x="25893" y="192394"/>
                  </a:lnTo>
                  <a:lnTo>
                    <a:pt x="26617" y="197414"/>
                  </a:lnTo>
                  <a:lnTo>
                    <a:pt x="31474" y="197832"/>
                  </a:lnTo>
                  <a:lnTo>
                    <a:pt x="36590" y="197318"/>
                  </a:lnTo>
                  <a:lnTo>
                    <a:pt x="41542" y="197937"/>
                  </a:lnTo>
                  <a:lnTo>
                    <a:pt x="42895" y="192937"/>
                  </a:lnTo>
                  <a:lnTo>
                    <a:pt x="47925" y="195232"/>
                  </a:lnTo>
                  <a:lnTo>
                    <a:pt x="52744" y="196204"/>
                  </a:lnTo>
                  <a:lnTo>
                    <a:pt x="59735" y="199347"/>
                  </a:lnTo>
                  <a:lnTo>
                    <a:pt x="64507" y="199109"/>
                  </a:lnTo>
                  <a:lnTo>
                    <a:pt x="67917" y="202595"/>
                  </a:lnTo>
                  <a:close/>
                  <a:moveTo>
                    <a:pt x="37999" y="8447"/>
                  </a:moveTo>
                  <a:lnTo>
                    <a:pt x="41362" y="5056"/>
                  </a:lnTo>
                  <a:lnTo>
                    <a:pt x="40847" y="-97"/>
                  </a:lnTo>
                  <a:lnTo>
                    <a:pt x="38161" y="5723"/>
                  </a:lnTo>
                  <a:close/>
                </a:path>
              </a:pathLst>
            </a:custGeom>
            <a:solidFill>
              <a:schemeClr val="bg1"/>
            </a:solidFill>
            <a:ln w="0" cap="flat">
              <a:solidFill>
                <a:schemeClr val="bg1"/>
              </a:solidFill>
              <a:prstDash val="solid"/>
              <a:miter/>
            </a:ln>
          </p:spPr>
          <p:txBody>
            <a:bodyPr rtlCol="0" anchor="ctr"/>
            <a:lstStyle/>
            <a:p>
              <a:endParaRPr lang="de-DE"/>
            </a:p>
          </p:txBody>
        </p:sp>
        <p:sp>
          <p:nvSpPr>
            <p:cNvPr id="224" name="Freihandform: Form 223">
              <a:extLst>
                <a:ext uri="{FF2B5EF4-FFF2-40B4-BE49-F238E27FC236}">
                  <a16:creationId xmlns:a16="http://schemas.microsoft.com/office/drawing/2014/main" id="{0783DF3C-6223-70E3-2F79-C2C523A1BA44}"/>
                </a:ext>
              </a:extLst>
            </p:cNvPr>
            <p:cNvSpPr/>
            <p:nvPr/>
          </p:nvSpPr>
          <p:spPr>
            <a:xfrm>
              <a:off x="6510224" y="4572778"/>
              <a:ext cx="11172" cy="9997"/>
            </a:xfrm>
            <a:custGeom>
              <a:avLst/>
              <a:gdLst>
                <a:gd name="connsiteX0" fmla="*/ 261 w 9239"/>
                <a:gd name="connsiteY0" fmla="*/ 8171 h 8267"/>
                <a:gd name="connsiteX1" fmla="*/ 2309 w 9239"/>
                <a:gd name="connsiteY1" fmla="*/ 3246 h 8267"/>
                <a:gd name="connsiteX2" fmla="*/ -158 w 9239"/>
                <a:gd name="connsiteY2" fmla="*/ 7351 h 8267"/>
                <a:gd name="connsiteX3" fmla="*/ 4281 w 9239"/>
                <a:gd name="connsiteY3" fmla="*/ 3903 h 8267"/>
                <a:gd name="connsiteX4" fmla="*/ 9081 w 9239"/>
                <a:gd name="connsiteY4" fmla="*/ 3056 h 8267"/>
                <a:gd name="connsiteX5" fmla="*/ 5366 w 9239"/>
                <a:gd name="connsiteY5" fmla="*/ -97 h 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9" h="8267">
                  <a:moveTo>
                    <a:pt x="261" y="8171"/>
                  </a:moveTo>
                  <a:lnTo>
                    <a:pt x="2309" y="3246"/>
                  </a:lnTo>
                  <a:lnTo>
                    <a:pt x="-158" y="7351"/>
                  </a:lnTo>
                  <a:close/>
                  <a:moveTo>
                    <a:pt x="4281" y="3903"/>
                  </a:moveTo>
                  <a:lnTo>
                    <a:pt x="9081" y="3056"/>
                  </a:lnTo>
                  <a:lnTo>
                    <a:pt x="5366" y="-97"/>
                  </a:lnTo>
                  <a:close/>
                </a:path>
              </a:pathLst>
            </a:custGeom>
            <a:solidFill>
              <a:srgbClr val="768EEB"/>
            </a:solidFill>
            <a:ln w="0" cap="flat">
              <a:solidFill>
                <a:srgbClr val="768EEB"/>
              </a:solidFill>
              <a:prstDash val="solid"/>
              <a:miter/>
            </a:ln>
          </p:spPr>
          <p:txBody>
            <a:bodyPr rtlCol="0" anchor="ctr"/>
            <a:lstStyle/>
            <a:p>
              <a:endParaRPr lang="de-DE"/>
            </a:p>
          </p:txBody>
        </p:sp>
        <p:sp>
          <p:nvSpPr>
            <p:cNvPr id="225" name="Freihandform: Form 224">
              <a:extLst>
                <a:ext uri="{FF2B5EF4-FFF2-40B4-BE49-F238E27FC236}">
                  <a16:creationId xmlns:a16="http://schemas.microsoft.com/office/drawing/2014/main" id="{16F7D243-88E6-26DB-D65B-F611FA9BA16B}"/>
                </a:ext>
              </a:extLst>
            </p:cNvPr>
            <p:cNvSpPr/>
            <p:nvPr/>
          </p:nvSpPr>
          <p:spPr>
            <a:xfrm>
              <a:off x="10637725" y="4633282"/>
              <a:ext cx="4917" cy="5183"/>
            </a:xfrm>
            <a:custGeom>
              <a:avLst/>
              <a:gdLst>
                <a:gd name="connsiteX0" fmla="*/ 1280 w 4066"/>
                <a:gd name="connsiteY0" fmla="*/ 4189 h 4286"/>
                <a:gd name="connsiteX1" fmla="*/ 3909 w 4066"/>
                <a:gd name="connsiteY1" fmla="*/ -97 h 4286"/>
                <a:gd name="connsiteX2" fmla="*/ -158 w 4066"/>
                <a:gd name="connsiteY2" fmla="*/ 2389 h 4286"/>
              </a:gdLst>
              <a:ahLst/>
              <a:cxnLst>
                <a:cxn ang="0">
                  <a:pos x="connsiteX0" y="connsiteY0"/>
                </a:cxn>
                <a:cxn ang="0">
                  <a:pos x="connsiteX1" y="connsiteY1"/>
                </a:cxn>
                <a:cxn ang="0">
                  <a:pos x="connsiteX2" y="connsiteY2"/>
                </a:cxn>
              </a:cxnLst>
              <a:rect l="l" t="t" r="r" b="b"/>
              <a:pathLst>
                <a:path w="4066" h="4286">
                  <a:moveTo>
                    <a:pt x="1280" y="4189"/>
                  </a:moveTo>
                  <a:lnTo>
                    <a:pt x="3909" y="-97"/>
                  </a:lnTo>
                  <a:lnTo>
                    <a:pt x="-158" y="2389"/>
                  </a:lnTo>
                  <a:close/>
                </a:path>
              </a:pathLst>
            </a:custGeom>
            <a:solidFill>
              <a:srgbClr val="768EEB"/>
            </a:solidFill>
            <a:ln w="0" cap="flat">
              <a:solidFill>
                <a:srgbClr val="768EEB"/>
              </a:solidFill>
              <a:prstDash val="solid"/>
              <a:miter/>
            </a:ln>
          </p:spPr>
          <p:txBody>
            <a:bodyPr rtlCol="0" anchor="ctr"/>
            <a:lstStyle/>
            <a:p>
              <a:endParaRPr lang="de-DE"/>
            </a:p>
          </p:txBody>
        </p:sp>
        <p:sp>
          <p:nvSpPr>
            <p:cNvPr id="226" name="Freihandform: Form 225">
              <a:extLst>
                <a:ext uri="{FF2B5EF4-FFF2-40B4-BE49-F238E27FC236}">
                  <a16:creationId xmlns:a16="http://schemas.microsoft.com/office/drawing/2014/main" id="{F1DE88A2-0C72-1068-0330-B93076F173A1}"/>
                </a:ext>
              </a:extLst>
            </p:cNvPr>
            <p:cNvSpPr/>
            <p:nvPr/>
          </p:nvSpPr>
          <p:spPr>
            <a:xfrm>
              <a:off x="8137645" y="3986663"/>
              <a:ext cx="171088" cy="173172"/>
            </a:xfrm>
            <a:custGeom>
              <a:avLst/>
              <a:gdLst>
                <a:gd name="connsiteX0" fmla="*/ 7614 w 141484"/>
                <a:gd name="connsiteY0" fmla="*/ 50986 h 143208"/>
                <a:gd name="connsiteX1" fmla="*/ 4300 w 141484"/>
                <a:gd name="connsiteY1" fmla="*/ 46566 h 143208"/>
                <a:gd name="connsiteX2" fmla="*/ 4509 w 141484"/>
                <a:gd name="connsiteY2" fmla="*/ 41699 h 143208"/>
                <a:gd name="connsiteX3" fmla="*/ -158 w 141484"/>
                <a:gd name="connsiteY3" fmla="*/ 42623 h 143208"/>
                <a:gd name="connsiteX4" fmla="*/ 2985 w 141484"/>
                <a:gd name="connsiteY4" fmla="*/ 46404 h 143208"/>
                <a:gd name="connsiteX5" fmla="*/ 6881 w 141484"/>
                <a:gd name="connsiteY5" fmla="*/ 50681 h 143208"/>
                <a:gd name="connsiteX6" fmla="*/ 14901 w 141484"/>
                <a:gd name="connsiteY6" fmla="*/ 67664 h 143208"/>
                <a:gd name="connsiteX7" fmla="*/ 17578 w 141484"/>
                <a:gd name="connsiteY7" fmla="*/ 62197 h 143208"/>
                <a:gd name="connsiteX8" fmla="*/ 15015 w 141484"/>
                <a:gd name="connsiteY8" fmla="*/ 66616 h 143208"/>
                <a:gd name="connsiteX9" fmla="*/ 18806 w 141484"/>
                <a:gd name="connsiteY9" fmla="*/ 78618 h 143208"/>
                <a:gd name="connsiteX10" fmla="*/ 16796 w 141484"/>
                <a:gd name="connsiteY10" fmla="*/ 74027 h 143208"/>
                <a:gd name="connsiteX11" fmla="*/ 11644 w 141484"/>
                <a:gd name="connsiteY11" fmla="*/ 74579 h 143208"/>
                <a:gd name="connsiteX12" fmla="*/ 15844 w 141484"/>
                <a:gd name="connsiteY12" fmla="*/ 77332 h 143208"/>
                <a:gd name="connsiteX13" fmla="*/ 19644 w 141484"/>
                <a:gd name="connsiteY13" fmla="*/ 87247 h 143208"/>
                <a:gd name="connsiteX14" fmla="*/ 17939 w 141484"/>
                <a:gd name="connsiteY14" fmla="*/ 82571 h 143208"/>
                <a:gd name="connsiteX15" fmla="*/ 19644 w 141484"/>
                <a:gd name="connsiteY15" fmla="*/ 87247 h 143208"/>
                <a:gd name="connsiteX16" fmla="*/ 67260 w 141484"/>
                <a:gd name="connsiteY16" fmla="*/ 39241 h 143208"/>
                <a:gd name="connsiteX17" fmla="*/ 63164 w 141484"/>
                <a:gd name="connsiteY17" fmla="*/ 36098 h 143208"/>
                <a:gd name="connsiteX18" fmla="*/ 67260 w 141484"/>
                <a:gd name="connsiteY18" fmla="*/ 39241 h 143208"/>
                <a:gd name="connsiteX19" fmla="*/ 82557 w 141484"/>
                <a:gd name="connsiteY19" fmla="*/ 24925 h 143208"/>
                <a:gd name="connsiteX20" fmla="*/ 83862 w 141484"/>
                <a:gd name="connsiteY20" fmla="*/ 20287 h 143208"/>
                <a:gd name="connsiteX21" fmla="*/ 82557 w 141484"/>
                <a:gd name="connsiteY21" fmla="*/ 24925 h 143208"/>
                <a:gd name="connsiteX22" fmla="*/ 72365 w 141484"/>
                <a:gd name="connsiteY22" fmla="*/ 87162 h 143208"/>
                <a:gd name="connsiteX23" fmla="*/ 72136 w 141484"/>
                <a:gd name="connsiteY23" fmla="*/ 82047 h 143208"/>
                <a:gd name="connsiteX24" fmla="*/ 72470 w 141484"/>
                <a:gd name="connsiteY24" fmla="*/ 76856 h 143208"/>
                <a:gd name="connsiteX25" fmla="*/ 68746 w 141484"/>
                <a:gd name="connsiteY25" fmla="*/ 72922 h 143208"/>
                <a:gd name="connsiteX26" fmla="*/ 64317 w 141484"/>
                <a:gd name="connsiteY26" fmla="*/ 69045 h 143208"/>
                <a:gd name="connsiteX27" fmla="*/ 60126 w 141484"/>
                <a:gd name="connsiteY27" fmla="*/ 66121 h 143208"/>
                <a:gd name="connsiteX28" fmla="*/ 54849 w 141484"/>
                <a:gd name="connsiteY28" fmla="*/ 64092 h 143208"/>
                <a:gd name="connsiteX29" fmla="*/ 50410 w 141484"/>
                <a:gd name="connsiteY29" fmla="*/ 61854 h 143208"/>
                <a:gd name="connsiteX30" fmla="*/ 54820 w 141484"/>
                <a:gd name="connsiteY30" fmla="*/ 59711 h 143208"/>
                <a:gd name="connsiteX31" fmla="*/ 53258 w 141484"/>
                <a:gd name="connsiteY31" fmla="*/ 54729 h 143208"/>
                <a:gd name="connsiteX32" fmla="*/ 57411 w 141484"/>
                <a:gd name="connsiteY32" fmla="*/ 52176 h 143208"/>
                <a:gd name="connsiteX33" fmla="*/ 56221 w 141484"/>
                <a:gd name="connsiteY33" fmla="*/ 47404 h 143208"/>
                <a:gd name="connsiteX34" fmla="*/ 53182 w 141484"/>
                <a:gd name="connsiteY34" fmla="*/ 42918 h 143208"/>
                <a:gd name="connsiteX35" fmla="*/ 50544 w 141484"/>
                <a:gd name="connsiteY35" fmla="*/ 38222 h 143208"/>
                <a:gd name="connsiteX36" fmla="*/ 47934 w 141484"/>
                <a:gd name="connsiteY36" fmla="*/ 34174 h 143208"/>
                <a:gd name="connsiteX37" fmla="*/ 49781 w 141484"/>
                <a:gd name="connsiteY37" fmla="*/ 29278 h 143208"/>
                <a:gd name="connsiteX38" fmla="*/ 52143 w 141484"/>
                <a:gd name="connsiteY38" fmla="*/ 24954 h 143208"/>
                <a:gd name="connsiteX39" fmla="*/ 54620 w 141484"/>
                <a:gd name="connsiteY39" fmla="*/ 29069 h 143208"/>
                <a:gd name="connsiteX40" fmla="*/ 60230 w 141484"/>
                <a:gd name="connsiteY40" fmla="*/ 32117 h 143208"/>
                <a:gd name="connsiteX41" fmla="*/ 65079 w 141484"/>
                <a:gd name="connsiteY41" fmla="*/ 32374 h 143208"/>
                <a:gd name="connsiteX42" fmla="*/ 68403 w 141484"/>
                <a:gd name="connsiteY42" fmla="*/ 35812 h 143208"/>
                <a:gd name="connsiteX43" fmla="*/ 66888 w 141484"/>
                <a:gd name="connsiteY43" fmla="*/ 31040 h 143208"/>
                <a:gd name="connsiteX44" fmla="*/ 72594 w 141484"/>
                <a:gd name="connsiteY44" fmla="*/ 30907 h 143208"/>
                <a:gd name="connsiteX45" fmla="*/ 76585 w 141484"/>
                <a:gd name="connsiteY45" fmla="*/ 33736 h 143208"/>
                <a:gd name="connsiteX46" fmla="*/ 73061 w 141484"/>
                <a:gd name="connsiteY46" fmla="*/ 29307 h 143208"/>
                <a:gd name="connsiteX47" fmla="*/ 68984 w 141484"/>
                <a:gd name="connsiteY47" fmla="*/ 26669 h 143208"/>
                <a:gd name="connsiteX48" fmla="*/ 67002 w 141484"/>
                <a:gd name="connsiteY48" fmla="*/ 22001 h 143208"/>
                <a:gd name="connsiteX49" fmla="*/ 73061 w 141484"/>
                <a:gd name="connsiteY49" fmla="*/ 21668 h 143208"/>
                <a:gd name="connsiteX50" fmla="*/ 77585 w 141484"/>
                <a:gd name="connsiteY50" fmla="*/ 19315 h 143208"/>
                <a:gd name="connsiteX51" fmla="*/ 82367 w 141484"/>
                <a:gd name="connsiteY51" fmla="*/ 18591 h 143208"/>
                <a:gd name="connsiteX52" fmla="*/ 87844 w 141484"/>
                <a:gd name="connsiteY52" fmla="*/ 16972 h 143208"/>
                <a:gd name="connsiteX53" fmla="*/ 92682 w 141484"/>
                <a:gd name="connsiteY53" fmla="*/ 16934 h 143208"/>
                <a:gd name="connsiteX54" fmla="*/ 97778 w 141484"/>
                <a:gd name="connsiteY54" fmla="*/ 18629 h 143208"/>
                <a:gd name="connsiteX55" fmla="*/ 102883 w 141484"/>
                <a:gd name="connsiteY55" fmla="*/ 18982 h 143208"/>
                <a:gd name="connsiteX56" fmla="*/ 107608 w 141484"/>
                <a:gd name="connsiteY56" fmla="*/ 19715 h 143208"/>
                <a:gd name="connsiteX57" fmla="*/ 110418 w 141484"/>
                <a:gd name="connsiteY57" fmla="*/ 15838 h 143208"/>
                <a:gd name="connsiteX58" fmla="*/ 110360 w 141484"/>
                <a:gd name="connsiteY58" fmla="*/ 10924 h 143208"/>
                <a:gd name="connsiteX59" fmla="*/ 114190 w 141484"/>
                <a:gd name="connsiteY59" fmla="*/ 8095 h 143208"/>
                <a:gd name="connsiteX60" fmla="*/ 114742 w 141484"/>
                <a:gd name="connsiteY60" fmla="*/ 2951 h 143208"/>
                <a:gd name="connsiteX61" fmla="*/ 110951 w 141484"/>
                <a:gd name="connsiteY61" fmla="*/ -97 h 143208"/>
                <a:gd name="connsiteX62" fmla="*/ 106036 w 141484"/>
                <a:gd name="connsiteY62" fmla="*/ 113 h 143208"/>
                <a:gd name="connsiteX63" fmla="*/ 107598 w 141484"/>
                <a:gd name="connsiteY63" fmla="*/ 5085 h 143208"/>
                <a:gd name="connsiteX64" fmla="*/ 103959 w 141484"/>
                <a:gd name="connsiteY64" fmla="*/ 8457 h 143208"/>
                <a:gd name="connsiteX65" fmla="*/ 99197 w 141484"/>
                <a:gd name="connsiteY65" fmla="*/ 8600 h 143208"/>
                <a:gd name="connsiteX66" fmla="*/ 93863 w 141484"/>
                <a:gd name="connsiteY66" fmla="*/ 10228 h 143208"/>
                <a:gd name="connsiteX67" fmla="*/ 89415 w 141484"/>
                <a:gd name="connsiteY67" fmla="*/ 7466 h 143208"/>
                <a:gd name="connsiteX68" fmla="*/ 84319 w 141484"/>
                <a:gd name="connsiteY68" fmla="*/ 7152 h 143208"/>
                <a:gd name="connsiteX69" fmla="*/ 81109 w 141484"/>
                <a:gd name="connsiteY69" fmla="*/ 3427 h 143208"/>
                <a:gd name="connsiteX70" fmla="*/ 76280 w 141484"/>
                <a:gd name="connsiteY70" fmla="*/ 2875 h 143208"/>
                <a:gd name="connsiteX71" fmla="*/ 71651 w 141484"/>
                <a:gd name="connsiteY71" fmla="*/ 5818 h 143208"/>
                <a:gd name="connsiteX72" fmla="*/ 66565 w 141484"/>
                <a:gd name="connsiteY72" fmla="*/ 6475 h 143208"/>
                <a:gd name="connsiteX73" fmla="*/ 61049 w 141484"/>
                <a:gd name="connsiteY73" fmla="*/ 7514 h 143208"/>
                <a:gd name="connsiteX74" fmla="*/ 56049 w 141484"/>
                <a:gd name="connsiteY74" fmla="*/ 8209 h 143208"/>
                <a:gd name="connsiteX75" fmla="*/ 51239 w 141484"/>
                <a:gd name="connsiteY75" fmla="*/ 11933 h 143208"/>
                <a:gd name="connsiteX76" fmla="*/ 45753 w 141484"/>
                <a:gd name="connsiteY76" fmla="*/ 12876 h 143208"/>
                <a:gd name="connsiteX77" fmla="*/ 40323 w 141484"/>
                <a:gd name="connsiteY77" fmla="*/ 12476 h 143208"/>
                <a:gd name="connsiteX78" fmla="*/ 36361 w 141484"/>
                <a:gd name="connsiteY78" fmla="*/ 15534 h 143208"/>
                <a:gd name="connsiteX79" fmla="*/ 31703 w 141484"/>
                <a:gd name="connsiteY79" fmla="*/ 18429 h 143208"/>
                <a:gd name="connsiteX80" fmla="*/ 26626 w 141484"/>
                <a:gd name="connsiteY80" fmla="*/ 18582 h 143208"/>
                <a:gd name="connsiteX81" fmla="*/ 21826 w 141484"/>
                <a:gd name="connsiteY81" fmla="*/ 20287 h 143208"/>
                <a:gd name="connsiteX82" fmla="*/ 23055 w 141484"/>
                <a:gd name="connsiteY82" fmla="*/ 25144 h 143208"/>
                <a:gd name="connsiteX83" fmla="*/ 18816 w 141484"/>
                <a:gd name="connsiteY83" fmla="*/ 27964 h 143208"/>
                <a:gd name="connsiteX84" fmla="*/ 17492 w 141484"/>
                <a:gd name="connsiteY84" fmla="*/ 32945 h 143208"/>
                <a:gd name="connsiteX85" fmla="*/ 13234 w 141484"/>
                <a:gd name="connsiteY85" fmla="*/ 35651 h 143208"/>
                <a:gd name="connsiteX86" fmla="*/ 12691 w 141484"/>
                <a:gd name="connsiteY86" fmla="*/ 40708 h 143208"/>
                <a:gd name="connsiteX87" fmla="*/ 9576 w 141484"/>
                <a:gd name="connsiteY87" fmla="*/ 44785 h 143208"/>
                <a:gd name="connsiteX88" fmla="*/ 9758 w 141484"/>
                <a:gd name="connsiteY88" fmla="*/ 49957 h 143208"/>
                <a:gd name="connsiteX89" fmla="*/ 13587 w 141484"/>
                <a:gd name="connsiteY89" fmla="*/ 53053 h 143208"/>
                <a:gd name="connsiteX90" fmla="*/ 17130 w 141484"/>
                <a:gd name="connsiteY90" fmla="*/ 57215 h 143208"/>
                <a:gd name="connsiteX91" fmla="*/ 22159 w 141484"/>
                <a:gd name="connsiteY91" fmla="*/ 58530 h 143208"/>
                <a:gd name="connsiteX92" fmla="*/ 18101 w 141484"/>
                <a:gd name="connsiteY92" fmla="*/ 61682 h 143208"/>
                <a:gd name="connsiteX93" fmla="*/ 21045 w 141484"/>
                <a:gd name="connsiteY93" fmla="*/ 65683 h 143208"/>
                <a:gd name="connsiteX94" fmla="*/ 23883 w 141484"/>
                <a:gd name="connsiteY94" fmla="*/ 69721 h 143208"/>
                <a:gd name="connsiteX95" fmla="*/ 27407 w 141484"/>
                <a:gd name="connsiteY95" fmla="*/ 73455 h 143208"/>
                <a:gd name="connsiteX96" fmla="*/ 32094 w 141484"/>
                <a:gd name="connsiteY96" fmla="*/ 72560 h 143208"/>
                <a:gd name="connsiteX97" fmla="*/ 36856 w 141484"/>
                <a:gd name="connsiteY97" fmla="*/ 72083 h 143208"/>
                <a:gd name="connsiteX98" fmla="*/ 41981 w 141484"/>
                <a:gd name="connsiteY98" fmla="*/ 73046 h 143208"/>
                <a:gd name="connsiteX99" fmla="*/ 46410 w 141484"/>
                <a:gd name="connsiteY99" fmla="*/ 70826 h 143208"/>
                <a:gd name="connsiteX100" fmla="*/ 51867 w 141484"/>
                <a:gd name="connsiteY100" fmla="*/ 73884 h 143208"/>
                <a:gd name="connsiteX101" fmla="*/ 56516 w 141484"/>
                <a:gd name="connsiteY101" fmla="*/ 76227 h 143208"/>
                <a:gd name="connsiteX102" fmla="*/ 54763 w 141484"/>
                <a:gd name="connsiteY102" fmla="*/ 80809 h 143208"/>
                <a:gd name="connsiteX103" fmla="*/ 61840 w 141484"/>
                <a:gd name="connsiteY103" fmla="*/ 80275 h 143208"/>
                <a:gd name="connsiteX104" fmla="*/ 67308 w 141484"/>
                <a:gd name="connsiteY104" fmla="*/ 81847 h 143208"/>
                <a:gd name="connsiteX105" fmla="*/ 70460 w 141484"/>
                <a:gd name="connsiteY105" fmla="*/ 85685 h 143208"/>
                <a:gd name="connsiteX106" fmla="*/ 80118 w 141484"/>
                <a:gd name="connsiteY106" fmla="*/ 80875 h 143208"/>
                <a:gd name="connsiteX107" fmla="*/ 78509 w 141484"/>
                <a:gd name="connsiteY107" fmla="*/ 76303 h 143208"/>
                <a:gd name="connsiteX108" fmla="*/ 75461 w 141484"/>
                <a:gd name="connsiteY108" fmla="*/ 71798 h 143208"/>
                <a:gd name="connsiteX109" fmla="*/ 73975 w 141484"/>
                <a:gd name="connsiteY109" fmla="*/ 66569 h 143208"/>
                <a:gd name="connsiteX110" fmla="*/ 68717 w 141484"/>
                <a:gd name="connsiteY110" fmla="*/ 65121 h 143208"/>
                <a:gd name="connsiteX111" fmla="*/ 63945 w 141484"/>
                <a:gd name="connsiteY111" fmla="*/ 62482 h 143208"/>
                <a:gd name="connsiteX112" fmla="*/ 60973 w 141484"/>
                <a:gd name="connsiteY112" fmla="*/ 58329 h 143208"/>
                <a:gd name="connsiteX113" fmla="*/ 56221 w 141484"/>
                <a:gd name="connsiteY113" fmla="*/ 59891 h 143208"/>
                <a:gd name="connsiteX114" fmla="*/ 60078 w 141484"/>
                <a:gd name="connsiteY114" fmla="*/ 63606 h 143208"/>
                <a:gd name="connsiteX115" fmla="*/ 63812 w 141484"/>
                <a:gd name="connsiteY115" fmla="*/ 67388 h 143208"/>
                <a:gd name="connsiteX116" fmla="*/ 67403 w 141484"/>
                <a:gd name="connsiteY116" fmla="*/ 71198 h 143208"/>
                <a:gd name="connsiteX117" fmla="*/ 72222 w 141484"/>
                <a:gd name="connsiteY117" fmla="*/ 71588 h 143208"/>
                <a:gd name="connsiteX118" fmla="*/ 75375 w 141484"/>
                <a:gd name="connsiteY118" fmla="*/ 76018 h 143208"/>
                <a:gd name="connsiteX119" fmla="*/ 78119 w 141484"/>
                <a:gd name="connsiteY119" fmla="*/ 80466 h 143208"/>
                <a:gd name="connsiteX120" fmla="*/ 82262 w 141484"/>
                <a:gd name="connsiteY120" fmla="*/ 63702 h 143208"/>
                <a:gd name="connsiteX121" fmla="*/ 79766 w 141484"/>
                <a:gd name="connsiteY121" fmla="*/ 59187 h 143208"/>
                <a:gd name="connsiteX122" fmla="*/ 82262 w 141484"/>
                <a:gd name="connsiteY122" fmla="*/ 63702 h 143208"/>
                <a:gd name="connsiteX123" fmla="*/ 94273 w 141484"/>
                <a:gd name="connsiteY123" fmla="*/ 41956 h 143208"/>
                <a:gd name="connsiteX124" fmla="*/ 95644 w 141484"/>
                <a:gd name="connsiteY124" fmla="*/ 36841 h 143208"/>
                <a:gd name="connsiteX125" fmla="*/ 90806 w 141484"/>
                <a:gd name="connsiteY125" fmla="*/ 37089 h 143208"/>
                <a:gd name="connsiteX126" fmla="*/ 93378 w 141484"/>
                <a:gd name="connsiteY126" fmla="*/ 41146 h 143208"/>
                <a:gd name="connsiteX127" fmla="*/ 47096 w 141484"/>
                <a:gd name="connsiteY127" fmla="*/ 113060 h 143208"/>
                <a:gd name="connsiteX128" fmla="*/ 47143 w 141484"/>
                <a:gd name="connsiteY128" fmla="*/ 107793 h 143208"/>
                <a:gd name="connsiteX129" fmla="*/ 50877 w 141484"/>
                <a:gd name="connsiteY129" fmla="*/ 104688 h 143208"/>
                <a:gd name="connsiteX130" fmla="*/ 54229 w 141484"/>
                <a:gd name="connsiteY130" fmla="*/ 109098 h 143208"/>
                <a:gd name="connsiteX131" fmla="*/ 58687 w 141484"/>
                <a:gd name="connsiteY131" fmla="*/ 112308 h 143208"/>
                <a:gd name="connsiteX132" fmla="*/ 55830 w 141484"/>
                <a:gd name="connsiteY132" fmla="*/ 107755 h 143208"/>
                <a:gd name="connsiteX133" fmla="*/ 55592 w 141484"/>
                <a:gd name="connsiteY133" fmla="*/ 101887 h 143208"/>
                <a:gd name="connsiteX134" fmla="*/ 53744 w 141484"/>
                <a:gd name="connsiteY134" fmla="*/ 96972 h 143208"/>
                <a:gd name="connsiteX135" fmla="*/ 51334 w 141484"/>
                <a:gd name="connsiteY135" fmla="*/ 92372 h 143208"/>
                <a:gd name="connsiteX136" fmla="*/ 56201 w 141484"/>
                <a:gd name="connsiteY136" fmla="*/ 90724 h 143208"/>
                <a:gd name="connsiteX137" fmla="*/ 61049 w 141484"/>
                <a:gd name="connsiteY137" fmla="*/ 92048 h 143208"/>
                <a:gd name="connsiteX138" fmla="*/ 61783 w 141484"/>
                <a:gd name="connsiteY138" fmla="*/ 87333 h 143208"/>
                <a:gd name="connsiteX139" fmla="*/ 57363 w 141484"/>
                <a:gd name="connsiteY139" fmla="*/ 85438 h 143208"/>
                <a:gd name="connsiteX140" fmla="*/ 54744 w 141484"/>
                <a:gd name="connsiteY140" fmla="*/ 80827 h 143208"/>
                <a:gd name="connsiteX141" fmla="*/ 49801 w 141484"/>
                <a:gd name="connsiteY141" fmla="*/ 78532 h 143208"/>
                <a:gd name="connsiteX142" fmla="*/ 44647 w 141484"/>
                <a:gd name="connsiteY142" fmla="*/ 76570 h 143208"/>
                <a:gd name="connsiteX143" fmla="*/ 40152 w 141484"/>
                <a:gd name="connsiteY143" fmla="*/ 74474 h 143208"/>
                <a:gd name="connsiteX144" fmla="*/ 35179 w 141484"/>
                <a:gd name="connsiteY144" fmla="*/ 73389 h 143208"/>
                <a:gd name="connsiteX145" fmla="*/ 31141 w 141484"/>
                <a:gd name="connsiteY145" fmla="*/ 76551 h 143208"/>
                <a:gd name="connsiteX146" fmla="*/ 26397 w 141484"/>
                <a:gd name="connsiteY146" fmla="*/ 80466 h 143208"/>
                <a:gd name="connsiteX147" fmla="*/ 27607 w 141484"/>
                <a:gd name="connsiteY147" fmla="*/ 85933 h 143208"/>
                <a:gd name="connsiteX148" fmla="*/ 32350 w 141484"/>
                <a:gd name="connsiteY148" fmla="*/ 90286 h 143208"/>
                <a:gd name="connsiteX149" fmla="*/ 33446 w 141484"/>
                <a:gd name="connsiteY149" fmla="*/ 95296 h 143208"/>
                <a:gd name="connsiteX150" fmla="*/ 32875 w 141484"/>
                <a:gd name="connsiteY150" fmla="*/ 100497 h 143208"/>
                <a:gd name="connsiteX151" fmla="*/ 35713 w 141484"/>
                <a:gd name="connsiteY151" fmla="*/ 104640 h 143208"/>
                <a:gd name="connsiteX152" fmla="*/ 39494 w 141484"/>
                <a:gd name="connsiteY152" fmla="*/ 100144 h 143208"/>
                <a:gd name="connsiteX153" fmla="*/ 43143 w 141484"/>
                <a:gd name="connsiteY153" fmla="*/ 103992 h 143208"/>
                <a:gd name="connsiteX154" fmla="*/ 45095 w 141484"/>
                <a:gd name="connsiteY154" fmla="*/ 108564 h 143208"/>
                <a:gd name="connsiteX155" fmla="*/ 47096 w 141484"/>
                <a:gd name="connsiteY155" fmla="*/ 113060 h 143208"/>
                <a:gd name="connsiteX156" fmla="*/ 87672 w 141484"/>
                <a:gd name="connsiteY156" fmla="*/ 86447 h 143208"/>
                <a:gd name="connsiteX157" fmla="*/ 85795 w 141484"/>
                <a:gd name="connsiteY157" fmla="*/ 81647 h 143208"/>
                <a:gd name="connsiteX158" fmla="*/ 87672 w 141484"/>
                <a:gd name="connsiteY158" fmla="*/ 86447 h 143208"/>
                <a:gd name="connsiteX159" fmla="*/ 111932 w 141484"/>
                <a:gd name="connsiteY159" fmla="*/ 59501 h 143208"/>
                <a:gd name="connsiteX160" fmla="*/ 113894 w 141484"/>
                <a:gd name="connsiteY160" fmla="*/ 55053 h 143208"/>
                <a:gd name="connsiteX161" fmla="*/ 110827 w 141484"/>
                <a:gd name="connsiteY161" fmla="*/ 51138 h 143208"/>
                <a:gd name="connsiteX162" fmla="*/ 105579 w 141484"/>
                <a:gd name="connsiteY162" fmla="*/ 52557 h 143208"/>
                <a:gd name="connsiteX163" fmla="*/ 109922 w 141484"/>
                <a:gd name="connsiteY163" fmla="*/ 54786 h 143208"/>
                <a:gd name="connsiteX164" fmla="*/ 111932 w 141484"/>
                <a:gd name="connsiteY164" fmla="*/ 59501 h 143208"/>
                <a:gd name="connsiteX165" fmla="*/ 105226 w 141484"/>
                <a:gd name="connsiteY165" fmla="*/ 76722 h 143208"/>
                <a:gd name="connsiteX166" fmla="*/ 107255 w 141484"/>
                <a:gd name="connsiteY166" fmla="*/ 70950 h 143208"/>
                <a:gd name="connsiteX167" fmla="*/ 103959 w 141484"/>
                <a:gd name="connsiteY167" fmla="*/ 67436 h 143208"/>
                <a:gd name="connsiteX168" fmla="*/ 104969 w 141484"/>
                <a:gd name="connsiteY168" fmla="*/ 72608 h 143208"/>
                <a:gd name="connsiteX169" fmla="*/ 104674 w 141484"/>
                <a:gd name="connsiteY169" fmla="*/ 90038 h 143208"/>
                <a:gd name="connsiteX170" fmla="*/ 109875 w 141484"/>
                <a:gd name="connsiteY170" fmla="*/ 87981 h 143208"/>
                <a:gd name="connsiteX171" fmla="*/ 104665 w 141484"/>
                <a:gd name="connsiteY171" fmla="*/ 89514 h 143208"/>
                <a:gd name="connsiteX172" fmla="*/ 119571 w 141484"/>
                <a:gd name="connsiteY172" fmla="*/ 87343 h 143208"/>
                <a:gd name="connsiteX173" fmla="*/ 115876 w 141484"/>
                <a:gd name="connsiteY173" fmla="*/ 84266 h 143208"/>
                <a:gd name="connsiteX174" fmla="*/ 119571 w 141484"/>
                <a:gd name="connsiteY174" fmla="*/ 87343 h 143208"/>
                <a:gd name="connsiteX175" fmla="*/ 95892 w 141484"/>
                <a:gd name="connsiteY175" fmla="*/ 102373 h 143208"/>
                <a:gd name="connsiteX176" fmla="*/ 98226 w 141484"/>
                <a:gd name="connsiteY176" fmla="*/ 97639 h 143208"/>
                <a:gd name="connsiteX177" fmla="*/ 95501 w 141484"/>
                <a:gd name="connsiteY177" fmla="*/ 102059 h 143208"/>
                <a:gd name="connsiteX178" fmla="*/ 101760 w 141484"/>
                <a:gd name="connsiteY178" fmla="*/ 105469 h 143208"/>
                <a:gd name="connsiteX179" fmla="*/ 105874 w 141484"/>
                <a:gd name="connsiteY179" fmla="*/ 102716 h 143208"/>
                <a:gd name="connsiteX180" fmla="*/ 101464 w 141484"/>
                <a:gd name="connsiteY180" fmla="*/ 104669 h 143208"/>
                <a:gd name="connsiteX181" fmla="*/ 120828 w 141484"/>
                <a:gd name="connsiteY181" fmla="*/ 107355 h 143208"/>
                <a:gd name="connsiteX182" fmla="*/ 125381 w 141484"/>
                <a:gd name="connsiteY182" fmla="*/ 104250 h 143208"/>
                <a:gd name="connsiteX183" fmla="*/ 120276 w 141484"/>
                <a:gd name="connsiteY183" fmla="*/ 105536 h 143208"/>
                <a:gd name="connsiteX184" fmla="*/ 56201 w 141484"/>
                <a:gd name="connsiteY184" fmla="*/ 118556 h 143208"/>
                <a:gd name="connsiteX185" fmla="*/ 54668 w 141484"/>
                <a:gd name="connsiteY185" fmla="*/ 113441 h 143208"/>
                <a:gd name="connsiteX186" fmla="*/ 55220 w 141484"/>
                <a:gd name="connsiteY186" fmla="*/ 118404 h 143208"/>
                <a:gd name="connsiteX187" fmla="*/ 84043 w 141484"/>
                <a:gd name="connsiteY187" fmla="*/ 143111 h 143208"/>
                <a:gd name="connsiteX188" fmla="*/ 88948 w 141484"/>
                <a:gd name="connsiteY188" fmla="*/ 142902 h 143208"/>
                <a:gd name="connsiteX189" fmla="*/ 93663 w 141484"/>
                <a:gd name="connsiteY189" fmla="*/ 141864 h 143208"/>
                <a:gd name="connsiteX190" fmla="*/ 99473 w 141484"/>
                <a:gd name="connsiteY190" fmla="*/ 141435 h 143208"/>
                <a:gd name="connsiteX191" fmla="*/ 104836 w 141484"/>
                <a:gd name="connsiteY191" fmla="*/ 140797 h 143208"/>
                <a:gd name="connsiteX192" fmla="*/ 109675 w 141484"/>
                <a:gd name="connsiteY192" fmla="*/ 139283 h 143208"/>
                <a:gd name="connsiteX193" fmla="*/ 105455 w 141484"/>
                <a:gd name="connsiteY193" fmla="*/ 136901 h 143208"/>
                <a:gd name="connsiteX194" fmla="*/ 101064 w 141484"/>
                <a:gd name="connsiteY194" fmla="*/ 138902 h 143208"/>
                <a:gd name="connsiteX195" fmla="*/ 97492 w 141484"/>
                <a:gd name="connsiteY195" fmla="*/ 135044 h 143208"/>
                <a:gd name="connsiteX196" fmla="*/ 91653 w 141484"/>
                <a:gd name="connsiteY196" fmla="*/ 134787 h 143208"/>
                <a:gd name="connsiteX197" fmla="*/ 86605 w 141484"/>
                <a:gd name="connsiteY197" fmla="*/ 132996 h 143208"/>
                <a:gd name="connsiteX198" fmla="*/ 80385 w 141484"/>
                <a:gd name="connsiteY198" fmla="*/ 134072 h 143208"/>
                <a:gd name="connsiteX199" fmla="*/ 75975 w 141484"/>
                <a:gd name="connsiteY199" fmla="*/ 131910 h 143208"/>
                <a:gd name="connsiteX200" fmla="*/ 70403 w 141484"/>
                <a:gd name="connsiteY200" fmla="*/ 130996 h 143208"/>
                <a:gd name="connsiteX201" fmla="*/ 65526 w 141484"/>
                <a:gd name="connsiteY201" fmla="*/ 130996 h 143208"/>
                <a:gd name="connsiteX202" fmla="*/ 64288 w 141484"/>
                <a:gd name="connsiteY202" fmla="*/ 135987 h 143208"/>
                <a:gd name="connsiteX203" fmla="*/ 69098 w 141484"/>
                <a:gd name="connsiteY203" fmla="*/ 136501 h 143208"/>
                <a:gd name="connsiteX204" fmla="*/ 74165 w 141484"/>
                <a:gd name="connsiteY204" fmla="*/ 137454 h 143208"/>
                <a:gd name="connsiteX205" fmla="*/ 79185 w 141484"/>
                <a:gd name="connsiteY205" fmla="*/ 138378 h 143208"/>
                <a:gd name="connsiteX206" fmla="*/ 84176 w 141484"/>
                <a:gd name="connsiteY206" fmla="*/ 139873 h 143208"/>
                <a:gd name="connsiteX207" fmla="*/ 123895 w 141484"/>
                <a:gd name="connsiteY207" fmla="*/ 133053 h 143208"/>
                <a:gd name="connsiteX208" fmla="*/ 124258 w 141484"/>
                <a:gd name="connsiteY208" fmla="*/ 128234 h 143208"/>
                <a:gd name="connsiteX209" fmla="*/ 123429 w 141484"/>
                <a:gd name="connsiteY209" fmla="*/ 132948 h 143208"/>
                <a:gd name="connsiteX210" fmla="*/ 134306 w 141484"/>
                <a:gd name="connsiteY210" fmla="*/ 123528 h 143208"/>
                <a:gd name="connsiteX211" fmla="*/ 138335 w 141484"/>
                <a:gd name="connsiteY211" fmla="*/ 119708 h 143208"/>
                <a:gd name="connsiteX212" fmla="*/ 141326 w 141484"/>
                <a:gd name="connsiteY212" fmla="*/ 114870 h 143208"/>
                <a:gd name="connsiteX213" fmla="*/ 136097 w 141484"/>
                <a:gd name="connsiteY213" fmla="*/ 114613 h 143208"/>
                <a:gd name="connsiteX214" fmla="*/ 133259 w 141484"/>
                <a:gd name="connsiteY214" fmla="*/ 118766 h 143208"/>
                <a:gd name="connsiteX215" fmla="*/ 134306 w 141484"/>
                <a:gd name="connsiteY215" fmla="*/ 123528 h 14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141484" h="143208">
                  <a:moveTo>
                    <a:pt x="7614" y="50986"/>
                  </a:moveTo>
                  <a:lnTo>
                    <a:pt x="4300" y="46566"/>
                  </a:lnTo>
                  <a:lnTo>
                    <a:pt x="4509" y="41699"/>
                  </a:lnTo>
                  <a:lnTo>
                    <a:pt x="-158" y="42623"/>
                  </a:lnTo>
                  <a:lnTo>
                    <a:pt x="2985" y="46404"/>
                  </a:lnTo>
                  <a:lnTo>
                    <a:pt x="6881" y="50681"/>
                  </a:lnTo>
                  <a:close/>
                  <a:moveTo>
                    <a:pt x="14901" y="67664"/>
                  </a:moveTo>
                  <a:lnTo>
                    <a:pt x="17578" y="62197"/>
                  </a:lnTo>
                  <a:lnTo>
                    <a:pt x="15015" y="66616"/>
                  </a:lnTo>
                  <a:close/>
                  <a:moveTo>
                    <a:pt x="18806" y="78618"/>
                  </a:moveTo>
                  <a:lnTo>
                    <a:pt x="16796" y="74027"/>
                  </a:lnTo>
                  <a:lnTo>
                    <a:pt x="11644" y="74579"/>
                  </a:lnTo>
                  <a:lnTo>
                    <a:pt x="15844" y="77332"/>
                  </a:lnTo>
                  <a:close/>
                  <a:moveTo>
                    <a:pt x="19644" y="87247"/>
                  </a:moveTo>
                  <a:lnTo>
                    <a:pt x="17939" y="82571"/>
                  </a:lnTo>
                  <a:lnTo>
                    <a:pt x="19644" y="87247"/>
                  </a:lnTo>
                  <a:close/>
                  <a:moveTo>
                    <a:pt x="67260" y="39241"/>
                  </a:moveTo>
                  <a:lnTo>
                    <a:pt x="63164" y="36098"/>
                  </a:lnTo>
                  <a:lnTo>
                    <a:pt x="67260" y="39241"/>
                  </a:lnTo>
                  <a:close/>
                  <a:moveTo>
                    <a:pt x="82557" y="24925"/>
                  </a:moveTo>
                  <a:lnTo>
                    <a:pt x="83862" y="20287"/>
                  </a:lnTo>
                  <a:lnTo>
                    <a:pt x="82557" y="24925"/>
                  </a:lnTo>
                  <a:close/>
                  <a:moveTo>
                    <a:pt x="72365" y="87162"/>
                  </a:moveTo>
                  <a:lnTo>
                    <a:pt x="72136" y="82047"/>
                  </a:lnTo>
                  <a:lnTo>
                    <a:pt x="72470" y="76856"/>
                  </a:lnTo>
                  <a:lnTo>
                    <a:pt x="68746" y="72922"/>
                  </a:lnTo>
                  <a:lnTo>
                    <a:pt x="64317" y="69045"/>
                  </a:lnTo>
                  <a:lnTo>
                    <a:pt x="60126" y="66121"/>
                  </a:lnTo>
                  <a:lnTo>
                    <a:pt x="54849" y="64092"/>
                  </a:lnTo>
                  <a:lnTo>
                    <a:pt x="50410" y="61854"/>
                  </a:lnTo>
                  <a:lnTo>
                    <a:pt x="54820" y="59711"/>
                  </a:lnTo>
                  <a:lnTo>
                    <a:pt x="53258" y="54729"/>
                  </a:lnTo>
                  <a:lnTo>
                    <a:pt x="57411" y="52176"/>
                  </a:lnTo>
                  <a:lnTo>
                    <a:pt x="56221" y="47404"/>
                  </a:lnTo>
                  <a:lnTo>
                    <a:pt x="53182" y="42918"/>
                  </a:lnTo>
                  <a:lnTo>
                    <a:pt x="50544" y="38222"/>
                  </a:lnTo>
                  <a:lnTo>
                    <a:pt x="47934" y="34174"/>
                  </a:lnTo>
                  <a:lnTo>
                    <a:pt x="49781" y="29278"/>
                  </a:lnTo>
                  <a:lnTo>
                    <a:pt x="52143" y="24954"/>
                  </a:lnTo>
                  <a:lnTo>
                    <a:pt x="54620" y="29069"/>
                  </a:lnTo>
                  <a:lnTo>
                    <a:pt x="60230" y="32117"/>
                  </a:lnTo>
                  <a:lnTo>
                    <a:pt x="65079" y="32374"/>
                  </a:lnTo>
                  <a:lnTo>
                    <a:pt x="68403" y="35812"/>
                  </a:lnTo>
                  <a:lnTo>
                    <a:pt x="66888" y="31040"/>
                  </a:lnTo>
                  <a:lnTo>
                    <a:pt x="72594" y="30907"/>
                  </a:lnTo>
                  <a:lnTo>
                    <a:pt x="76585" y="33736"/>
                  </a:lnTo>
                  <a:lnTo>
                    <a:pt x="73061" y="29307"/>
                  </a:lnTo>
                  <a:lnTo>
                    <a:pt x="68984" y="26669"/>
                  </a:lnTo>
                  <a:lnTo>
                    <a:pt x="67002" y="22001"/>
                  </a:lnTo>
                  <a:lnTo>
                    <a:pt x="73061" y="21668"/>
                  </a:lnTo>
                  <a:lnTo>
                    <a:pt x="77585" y="19315"/>
                  </a:lnTo>
                  <a:lnTo>
                    <a:pt x="82367" y="18591"/>
                  </a:lnTo>
                  <a:lnTo>
                    <a:pt x="87844" y="16972"/>
                  </a:lnTo>
                  <a:lnTo>
                    <a:pt x="92682" y="16934"/>
                  </a:lnTo>
                  <a:lnTo>
                    <a:pt x="97778" y="18629"/>
                  </a:lnTo>
                  <a:lnTo>
                    <a:pt x="102883" y="18982"/>
                  </a:lnTo>
                  <a:lnTo>
                    <a:pt x="107608" y="19715"/>
                  </a:lnTo>
                  <a:lnTo>
                    <a:pt x="110418" y="15838"/>
                  </a:lnTo>
                  <a:lnTo>
                    <a:pt x="110360" y="10924"/>
                  </a:lnTo>
                  <a:lnTo>
                    <a:pt x="114190" y="8095"/>
                  </a:lnTo>
                  <a:lnTo>
                    <a:pt x="114742" y="2951"/>
                  </a:lnTo>
                  <a:lnTo>
                    <a:pt x="110951" y="-97"/>
                  </a:lnTo>
                  <a:lnTo>
                    <a:pt x="106036" y="113"/>
                  </a:lnTo>
                  <a:lnTo>
                    <a:pt x="107598" y="5085"/>
                  </a:lnTo>
                  <a:lnTo>
                    <a:pt x="103959" y="8457"/>
                  </a:lnTo>
                  <a:lnTo>
                    <a:pt x="99197" y="8600"/>
                  </a:lnTo>
                  <a:lnTo>
                    <a:pt x="93863" y="10228"/>
                  </a:lnTo>
                  <a:lnTo>
                    <a:pt x="89415" y="7466"/>
                  </a:lnTo>
                  <a:lnTo>
                    <a:pt x="84319" y="7152"/>
                  </a:lnTo>
                  <a:lnTo>
                    <a:pt x="81109" y="3427"/>
                  </a:lnTo>
                  <a:lnTo>
                    <a:pt x="76280" y="2875"/>
                  </a:lnTo>
                  <a:lnTo>
                    <a:pt x="71651" y="5818"/>
                  </a:lnTo>
                  <a:lnTo>
                    <a:pt x="66565" y="6475"/>
                  </a:lnTo>
                  <a:lnTo>
                    <a:pt x="61049" y="7514"/>
                  </a:lnTo>
                  <a:lnTo>
                    <a:pt x="56049" y="8209"/>
                  </a:lnTo>
                  <a:lnTo>
                    <a:pt x="51239" y="11933"/>
                  </a:lnTo>
                  <a:lnTo>
                    <a:pt x="45753" y="12876"/>
                  </a:lnTo>
                  <a:lnTo>
                    <a:pt x="40323" y="12476"/>
                  </a:lnTo>
                  <a:lnTo>
                    <a:pt x="36361" y="15534"/>
                  </a:lnTo>
                  <a:lnTo>
                    <a:pt x="31703" y="18429"/>
                  </a:lnTo>
                  <a:lnTo>
                    <a:pt x="26626" y="18582"/>
                  </a:lnTo>
                  <a:lnTo>
                    <a:pt x="21826" y="20287"/>
                  </a:lnTo>
                  <a:lnTo>
                    <a:pt x="23055" y="25144"/>
                  </a:lnTo>
                  <a:lnTo>
                    <a:pt x="18816" y="27964"/>
                  </a:lnTo>
                  <a:lnTo>
                    <a:pt x="17492" y="32945"/>
                  </a:lnTo>
                  <a:lnTo>
                    <a:pt x="13234" y="35651"/>
                  </a:lnTo>
                  <a:lnTo>
                    <a:pt x="12691" y="40708"/>
                  </a:lnTo>
                  <a:lnTo>
                    <a:pt x="9576" y="44785"/>
                  </a:lnTo>
                  <a:lnTo>
                    <a:pt x="9758" y="49957"/>
                  </a:lnTo>
                  <a:lnTo>
                    <a:pt x="13587" y="53053"/>
                  </a:lnTo>
                  <a:lnTo>
                    <a:pt x="17130" y="57215"/>
                  </a:lnTo>
                  <a:lnTo>
                    <a:pt x="22159" y="58530"/>
                  </a:lnTo>
                  <a:lnTo>
                    <a:pt x="18101" y="61682"/>
                  </a:lnTo>
                  <a:lnTo>
                    <a:pt x="21045" y="65683"/>
                  </a:lnTo>
                  <a:lnTo>
                    <a:pt x="23883" y="69721"/>
                  </a:lnTo>
                  <a:lnTo>
                    <a:pt x="27407" y="73455"/>
                  </a:lnTo>
                  <a:lnTo>
                    <a:pt x="32094" y="72560"/>
                  </a:lnTo>
                  <a:lnTo>
                    <a:pt x="36856" y="72083"/>
                  </a:lnTo>
                  <a:lnTo>
                    <a:pt x="41981" y="73046"/>
                  </a:lnTo>
                  <a:lnTo>
                    <a:pt x="46410" y="70826"/>
                  </a:lnTo>
                  <a:lnTo>
                    <a:pt x="51867" y="73884"/>
                  </a:lnTo>
                  <a:lnTo>
                    <a:pt x="56516" y="76227"/>
                  </a:lnTo>
                  <a:lnTo>
                    <a:pt x="54763" y="80809"/>
                  </a:lnTo>
                  <a:lnTo>
                    <a:pt x="61840" y="80275"/>
                  </a:lnTo>
                  <a:lnTo>
                    <a:pt x="67308" y="81847"/>
                  </a:lnTo>
                  <a:lnTo>
                    <a:pt x="70460" y="85685"/>
                  </a:lnTo>
                  <a:close/>
                  <a:moveTo>
                    <a:pt x="80118" y="80875"/>
                  </a:moveTo>
                  <a:lnTo>
                    <a:pt x="78509" y="76303"/>
                  </a:lnTo>
                  <a:lnTo>
                    <a:pt x="75461" y="71798"/>
                  </a:lnTo>
                  <a:lnTo>
                    <a:pt x="73975" y="66569"/>
                  </a:lnTo>
                  <a:lnTo>
                    <a:pt x="68717" y="65121"/>
                  </a:lnTo>
                  <a:lnTo>
                    <a:pt x="63945" y="62482"/>
                  </a:lnTo>
                  <a:lnTo>
                    <a:pt x="60973" y="58329"/>
                  </a:lnTo>
                  <a:lnTo>
                    <a:pt x="56221" y="59891"/>
                  </a:lnTo>
                  <a:lnTo>
                    <a:pt x="60078" y="63606"/>
                  </a:lnTo>
                  <a:lnTo>
                    <a:pt x="63812" y="67388"/>
                  </a:lnTo>
                  <a:lnTo>
                    <a:pt x="67403" y="71198"/>
                  </a:lnTo>
                  <a:lnTo>
                    <a:pt x="72222" y="71588"/>
                  </a:lnTo>
                  <a:lnTo>
                    <a:pt x="75375" y="76018"/>
                  </a:lnTo>
                  <a:lnTo>
                    <a:pt x="78119" y="80466"/>
                  </a:lnTo>
                  <a:close/>
                  <a:moveTo>
                    <a:pt x="82262" y="63702"/>
                  </a:moveTo>
                  <a:lnTo>
                    <a:pt x="79766" y="59187"/>
                  </a:lnTo>
                  <a:lnTo>
                    <a:pt x="82262" y="63702"/>
                  </a:lnTo>
                  <a:close/>
                  <a:moveTo>
                    <a:pt x="94273" y="41956"/>
                  </a:moveTo>
                  <a:lnTo>
                    <a:pt x="95644" y="36841"/>
                  </a:lnTo>
                  <a:lnTo>
                    <a:pt x="90806" y="37089"/>
                  </a:lnTo>
                  <a:lnTo>
                    <a:pt x="93378" y="41146"/>
                  </a:lnTo>
                  <a:close/>
                  <a:moveTo>
                    <a:pt x="47096" y="113060"/>
                  </a:moveTo>
                  <a:lnTo>
                    <a:pt x="47143" y="107793"/>
                  </a:lnTo>
                  <a:lnTo>
                    <a:pt x="50877" y="104688"/>
                  </a:lnTo>
                  <a:lnTo>
                    <a:pt x="54229" y="109098"/>
                  </a:lnTo>
                  <a:lnTo>
                    <a:pt x="58687" y="112308"/>
                  </a:lnTo>
                  <a:lnTo>
                    <a:pt x="55830" y="107755"/>
                  </a:lnTo>
                  <a:lnTo>
                    <a:pt x="55592" y="101887"/>
                  </a:lnTo>
                  <a:lnTo>
                    <a:pt x="53744" y="96972"/>
                  </a:lnTo>
                  <a:lnTo>
                    <a:pt x="51334" y="92372"/>
                  </a:lnTo>
                  <a:lnTo>
                    <a:pt x="56201" y="90724"/>
                  </a:lnTo>
                  <a:lnTo>
                    <a:pt x="61049" y="92048"/>
                  </a:lnTo>
                  <a:lnTo>
                    <a:pt x="61783" y="87333"/>
                  </a:lnTo>
                  <a:lnTo>
                    <a:pt x="57363" y="85438"/>
                  </a:lnTo>
                  <a:lnTo>
                    <a:pt x="54744" y="80827"/>
                  </a:lnTo>
                  <a:lnTo>
                    <a:pt x="49801" y="78532"/>
                  </a:lnTo>
                  <a:lnTo>
                    <a:pt x="44647" y="76570"/>
                  </a:lnTo>
                  <a:lnTo>
                    <a:pt x="40152" y="74474"/>
                  </a:lnTo>
                  <a:lnTo>
                    <a:pt x="35179" y="73389"/>
                  </a:lnTo>
                  <a:lnTo>
                    <a:pt x="31141" y="76551"/>
                  </a:lnTo>
                  <a:lnTo>
                    <a:pt x="26397" y="80466"/>
                  </a:lnTo>
                  <a:lnTo>
                    <a:pt x="27607" y="85933"/>
                  </a:lnTo>
                  <a:lnTo>
                    <a:pt x="32350" y="90286"/>
                  </a:lnTo>
                  <a:lnTo>
                    <a:pt x="33446" y="95296"/>
                  </a:lnTo>
                  <a:lnTo>
                    <a:pt x="32875" y="100497"/>
                  </a:lnTo>
                  <a:lnTo>
                    <a:pt x="35713" y="104640"/>
                  </a:lnTo>
                  <a:lnTo>
                    <a:pt x="39494" y="100144"/>
                  </a:lnTo>
                  <a:lnTo>
                    <a:pt x="43143" y="103992"/>
                  </a:lnTo>
                  <a:lnTo>
                    <a:pt x="45095" y="108564"/>
                  </a:lnTo>
                  <a:lnTo>
                    <a:pt x="47096" y="113060"/>
                  </a:lnTo>
                  <a:close/>
                  <a:moveTo>
                    <a:pt x="87672" y="86447"/>
                  </a:moveTo>
                  <a:lnTo>
                    <a:pt x="85795" y="81647"/>
                  </a:lnTo>
                  <a:lnTo>
                    <a:pt x="87672" y="86447"/>
                  </a:lnTo>
                  <a:close/>
                  <a:moveTo>
                    <a:pt x="111932" y="59501"/>
                  </a:moveTo>
                  <a:lnTo>
                    <a:pt x="113894" y="55053"/>
                  </a:lnTo>
                  <a:lnTo>
                    <a:pt x="110827" y="51138"/>
                  </a:lnTo>
                  <a:lnTo>
                    <a:pt x="105579" y="52557"/>
                  </a:lnTo>
                  <a:lnTo>
                    <a:pt x="109922" y="54786"/>
                  </a:lnTo>
                  <a:lnTo>
                    <a:pt x="111932" y="59501"/>
                  </a:lnTo>
                  <a:close/>
                  <a:moveTo>
                    <a:pt x="105226" y="76722"/>
                  </a:moveTo>
                  <a:lnTo>
                    <a:pt x="107255" y="70950"/>
                  </a:lnTo>
                  <a:lnTo>
                    <a:pt x="103959" y="67436"/>
                  </a:lnTo>
                  <a:lnTo>
                    <a:pt x="104969" y="72608"/>
                  </a:lnTo>
                  <a:close/>
                  <a:moveTo>
                    <a:pt x="104674" y="90038"/>
                  </a:moveTo>
                  <a:lnTo>
                    <a:pt x="109875" y="87981"/>
                  </a:lnTo>
                  <a:lnTo>
                    <a:pt x="104665" y="89514"/>
                  </a:lnTo>
                  <a:close/>
                  <a:moveTo>
                    <a:pt x="119571" y="87343"/>
                  </a:moveTo>
                  <a:lnTo>
                    <a:pt x="115876" y="84266"/>
                  </a:lnTo>
                  <a:lnTo>
                    <a:pt x="119571" y="87343"/>
                  </a:lnTo>
                  <a:close/>
                  <a:moveTo>
                    <a:pt x="95892" y="102373"/>
                  </a:moveTo>
                  <a:lnTo>
                    <a:pt x="98226" y="97639"/>
                  </a:lnTo>
                  <a:lnTo>
                    <a:pt x="95501" y="102059"/>
                  </a:lnTo>
                  <a:close/>
                  <a:moveTo>
                    <a:pt x="101760" y="105469"/>
                  </a:moveTo>
                  <a:lnTo>
                    <a:pt x="105874" y="102716"/>
                  </a:lnTo>
                  <a:lnTo>
                    <a:pt x="101464" y="104669"/>
                  </a:lnTo>
                  <a:close/>
                  <a:moveTo>
                    <a:pt x="120828" y="107355"/>
                  </a:moveTo>
                  <a:lnTo>
                    <a:pt x="125381" y="104250"/>
                  </a:lnTo>
                  <a:lnTo>
                    <a:pt x="120276" y="105536"/>
                  </a:lnTo>
                  <a:close/>
                  <a:moveTo>
                    <a:pt x="56201" y="118556"/>
                  </a:moveTo>
                  <a:lnTo>
                    <a:pt x="54668" y="113441"/>
                  </a:lnTo>
                  <a:lnTo>
                    <a:pt x="55220" y="118404"/>
                  </a:lnTo>
                  <a:close/>
                  <a:moveTo>
                    <a:pt x="84043" y="143111"/>
                  </a:moveTo>
                  <a:lnTo>
                    <a:pt x="88948" y="142902"/>
                  </a:lnTo>
                  <a:lnTo>
                    <a:pt x="93663" y="141864"/>
                  </a:lnTo>
                  <a:lnTo>
                    <a:pt x="99473" y="141435"/>
                  </a:lnTo>
                  <a:lnTo>
                    <a:pt x="104836" y="140797"/>
                  </a:lnTo>
                  <a:lnTo>
                    <a:pt x="109675" y="139283"/>
                  </a:lnTo>
                  <a:lnTo>
                    <a:pt x="105455" y="136901"/>
                  </a:lnTo>
                  <a:lnTo>
                    <a:pt x="101064" y="138902"/>
                  </a:lnTo>
                  <a:lnTo>
                    <a:pt x="97492" y="135044"/>
                  </a:lnTo>
                  <a:lnTo>
                    <a:pt x="91653" y="134787"/>
                  </a:lnTo>
                  <a:lnTo>
                    <a:pt x="86605" y="132996"/>
                  </a:lnTo>
                  <a:lnTo>
                    <a:pt x="80385" y="134072"/>
                  </a:lnTo>
                  <a:lnTo>
                    <a:pt x="75975" y="131910"/>
                  </a:lnTo>
                  <a:lnTo>
                    <a:pt x="70403" y="130996"/>
                  </a:lnTo>
                  <a:lnTo>
                    <a:pt x="65526" y="130996"/>
                  </a:lnTo>
                  <a:lnTo>
                    <a:pt x="64288" y="135987"/>
                  </a:lnTo>
                  <a:lnTo>
                    <a:pt x="69098" y="136501"/>
                  </a:lnTo>
                  <a:lnTo>
                    <a:pt x="74165" y="137454"/>
                  </a:lnTo>
                  <a:lnTo>
                    <a:pt x="79185" y="138378"/>
                  </a:lnTo>
                  <a:lnTo>
                    <a:pt x="84176" y="139873"/>
                  </a:lnTo>
                  <a:close/>
                  <a:moveTo>
                    <a:pt x="123895" y="133053"/>
                  </a:moveTo>
                  <a:lnTo>
                    <a:pt x="124258" y="128234"/>
                  </a:lnTo>
                  <a:lnTo>
                    <a:pt x="123429" y="132948"/>
                  </a:lnTo>
                  <a:close/>
                  <a:moveTo>
                    <a:pt x="134306" y="123528"/>
                  </a:moveTo>
                  <a:lnTo>
                    <a:pt x="138335" y="119708"/>
                  </a:lnTo>
                  <a:lnTo>
                    <a:pt x="141326" y="114870"/>
                  </a:lnTo>
                  <a:lnTo>
                    <a:pt x="136097" y="114613"/>
                  </a:lnTo>
                  <a:lnTo>
                    <a:pt x="133259" y="118766"/>
                  </a:lnTo>
                  <a:lnTo>
                    <a:pt x="134306" y="123528"/>
                  </a:lnTo>
                  <a:close/>
                </a:path>
              </a:pathLst>
            </a:custGeom>
            <a:solidFill>
              <a:srgbClr val="768EEB"/>
            </a:solidFill>
            <a:ln w="0" cap="flat">
              <a:solidFill>
                <a:srgbClr val="768EEB"/>
              </a:solidFill>
              <a:prstDash val="solid"/>
              <a:miter/>
            </a:ln>
          </p:spPr>
          <p:txBody>
            <a:bodyPr rtlCol="0" anchor="ctr"/>
            <a:lstStyle/>
            <a:p>
              <a:endParaRPr lang="de-DE"/>
            </a:p>
          </p:txBody>
        </p:sp>
        <p:sp>
          <p:nvSpPr>
            <p:cNvPr id="227" name="Freihandform: Form 226">
              <a:extLst>
                <a:ext uri="{FF2B5EF4-FFF2-40B4-BE49-F238E27FC236}">
                  <a16:creationId xmlns:a16="http://schemas.microsoft.com/office/drawing/2014/main" id="{AA28B205-2CB2-64AC-D03E-782C71FE9D4A}"/>
                </a:ext>
              </a:extLst>
            </p:cNvPr>
            <p:cNvSpPr/>
            <p:nvPr/>
          </p:nvSpPr>
          <p:spPr>
            <a:xfrm>
              <a:off x="5900693" y="4543753"/>
              <a:ext cx="75857" cy="84737"/>
            </a:xfrm>
            <a:custGeom>
              <a:avLst/>
              <a:gdLst>
                <a:gd name="connsiteX0" fmla="*/ 34265 w 62731"/>
                <a:gd name="connsiteY0" fmla="*/ 69979 h 70075"/>
                <a:gd name="connsiteX1" fmla="*/ 37190 w 62731"/>
                <a:gd name="connsiteY1" fmla="*/ 65854 h 70075"/>
                <a:gd name="connsiteX2" fmla="*/ 41771 w 62731"/>
                <a:gd name="connsiteY2" fmla="*/ 62616 h 70075"/>
                <a:gd name="connsiteX3" fmla="*/ 44876 w 62731"/>
                <a:gd name="connsiteY3" fmla="*/ 58463 h 70075"/>
                <a:gd name="connsiteX4" fmla="*/ 49163 w 62731"/>
                <a:gd name="connsiteY4" fmla="*/ 55586 h 70075"/>
                <a:gd name="connsiteX5" fmla="*/ 49296 w 62731"/>
                <a:gd name="connsiteY5" fmla="*/ 50386 h 70075"/>
                <a:gd name="connsiteX6" fmla="*/ 53468 w 62731"/>
                <a:gd name="connsiteY6" fmla="*/ 46099 h 70075"/>
                <a:gd name="connsiteX7" fmla="*/ 57363 w 62731"/>
                <a:gd name="connsiteY7" fmla="*/ 43204 h 70075"/>
                <a:gd name="connsiteX8" fmla="*/ 62574 w 62731"/>
                <a:gd name="connsiteY8" fmla="*/ 38908 h 70075"/>
                <a:gd name="connsiteX9" fmla="*/ 61793 w 62731"/>
                <a:gd name="connsiteY9" fmla="*/ 33526 h 70075"/>
                <a:gd name="connsiteX10" fmla="*/ 56687 w 62731"/>
                <a:gd name="connsiteY10" fmla="*/ 33869 h 70075"/>
                <a:gd name="connsiteX11" fmla="*/ 51953 w 62731"/>
                <a:gd name="connsiteY11" fmla="*/ 32774 h 70075"/>
                <a:gd name="connsiteX12" fmla="*/ 49534 w 62731"/>
                <a:gd name="connsiteY12" fmla="*/ 28326 h 70075"/>
                <a:gd name="connsiteX13" fmla="*/ 50315 w 62731"/>
                <a:gd name="connsiteY13" fmla="*/ 16200 h 70075"/>
                <a:gd name="connsiteX14" fmla="*/ 50391 w 62731"/>
                <a:gd name="connsiteY14" fmla="*/ -68 h 70075"/>
                <a:gd name="connsiteX15" fmla="*/ 36380 w 62731"/>
                <a:gd name="connsiteY15" fmla="*/ -78 h 70075"/>
                <a:gd name="connsiteX16" fmla="*/ 28198 w 62731"/>
                <a:gd name="connsiteY16" fmla="*/ -97 h 70075"/>
                <a:gd name="connsiteX17" fmla="*/ 20045 w 62731"/>
                <a:gd name="connsiteY17" fmla="*/ -59 h 70075"/>
                <a:gd name="connsiteX18" fmla="*/ 20035 w 62731"/>
                <a:gd name="connsiteY18" fmla="*/ 9685 h 70075"/>
                <a:gd name="connsiteX19" fmla="*/ 13130 w 62731"/>
                <a:gd name="connsiteY19" fmla="*/ 9723 h 70075"/>
                <a:gd name="connsiteX20" fmla="*/ 16482 w 62731"/>
                <a:gd name="connsiteY20" fmla="*/ 13295 h 70075"/>
                <a:gd name="connsiteX21" fmla="*/ 20102 w 62731"/>
                <a:gd name="connsiteY21" fmla="*/ 16410 h 70075"/>
                <a:gd name="connsiteX22" fmla="*/ 24664 w 62731"/>
                <a:gd name="connsiteY22" fmla="*/ 18953 h 70075"/>
                <a:gd name="connsiteX23" fmla="*/ 27350 w 62731"/>
                <a:gd name="connsiteY23" fmla="*/ 23096 h 70075"/>
                <a:gd name="connsiteX24" fmla="*/ 28808 w 62731"/>
                <a:gd name="connsiteY24" fmla="*/ 27688 h 70075"/>
                <a:gd name="connsiteX25" fmla="*/ 13130 w 62731"/>
                <a:gd name="connsiteY25" fmla="*/ 30040 h 70075"/>
                <a:gd name="connsiteX26" fmla="*/ 7758 w 62731"/>
                <a:gd name="connsiteY26" fmla="*/ 30050 h 70075"/>
                <a:gd name="connsiteX27" fmla="*/ 3290 w 62731"/>
                <a:gd name="connsiteY27" fmla="*/ 37851 h 70075"/>
                <a:gd name="connsiteX28" fmla="*/ -158 w 62731"/>
                <a:gd name="connsiteY28" fmla="*/ 43994 h 70075"/>
                <a:gd name="connsiteX29" fmla="*/ 814 w 62731"/>
                <a:gd name="connsiteY29" fmla="*/ 48728 h 70075"/>
                <a:gd name="connsiteX30" fmla="*/ 947 w 62731"/>
                <a:gd name="connsiteY30" fmla="*/ 53758 h 70075"/>
                <a:gd name="connsiteX31" fmla="*/ 2233 w 62731"/>
                <a:gd name="connsiteY31" fmla="*/ 58463 h 70075"/>
                <a:gd name="connsiteX32" fmla="*/ 6024 w 62731"/>
                <a:gd name="connsiteY32" fmla="*/ 61463 h 70075"/>
                <a:gd name="connsiteX33" fmla="*/ 10548 w 62731"/>
                <a:gd name="connsiteY33" fmla="*/ 64464 h 70075"/>
                <a:gd name="connsiteX34" fmla="*/ 16920 w 62731"/>
                <a:gd name="connsiteY34" fmla="*/ 66702 h 70075"/>
                <a:gd name="connsiteX35" fmla="*/ 22655 w 62731"/>
                <a:gd name="connsiteY35" fmla="*/ 66997 h 70075"/>
                <a:gd name="connsiteX36" fmla="*/ 27969 w 62731"/>
                <a:gd name="connsiteY36" fmla="*/ 67188 h 70075"/>
                <a:gd name="connsiteX37" fmla="*/ 34265 w 62731"/>
                <a:gd name="connsiteY37" fmla="*/ 69979 h 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731" h="70075">
                  <a:moveTo>
                    <a:pt x="34265" y="69979"/>
                  </a:moveTo>
                  <a:lnTo>
                    <a:pt x="37190" y="65854"/>
                  </a:lnTo>
                  <a:lnTo>
                    <a:pt x="41771" y="62616"/>
                  </a:lnTo>
                  <a:lnTo>
                    <a:pt x="44876" y="58463"/>
                  </a:lnTo>
                  <a:lnTo>
                    <a:pt x="49163" y="55586"/>
                  </a:lnTo>
                  <a:lnTo>
                    <a:pt x="49296" y="50386"/>
                  </a:lnTo>
                  <a:lnTo>
                    <a:pt x="53468" y="46099"/>
                  </a:lnTo>
                  <a:lnTo>
                    <a:pt x="57363" y="43204"/>
                  </a:lnTo>
                  <a:lnTo>
                    <a:pt x="62574" y="38908"/>
                  </a:lnTo>
                  <a:lnTo>
                    <a:pt x="61793" y="33526"/>
                  </a:lnTo>
                  <a:lnTo>
                    <a:pt x="56687" y="33869"/>
                  </a:lnTo>
                  <a:lnTo>
                    <a:pt x="51953" y="32774"/>
                  </a:lnTo>
                  <a:lnTo>
                    <a:pt x="49534" y="28326"/>
                  </a:lnTo>
                  <a:lnTo>
                    <a:pt x="50315" y="16200"/>
                  </a:lnTo>
                  <a:lnTo>
                    <a:pt x="50391" y="-68"/>
                  </a:lnTo>
                  <a:lnTo>
                    <a:pt x="36380" y="-78"/>
                  </a:lnTo>
                  <a:lnTo>
                    <a:pt x="28198" y="-97"/>
                  </a:lnTo>
                  <a:lnTo>
                    <a:pt x="20045" y="-59"/>
                  </a:lnTo>
                  <a:lnTo>
                    <a:pt x="20035" y="9685"/>
                  </a:lnTo>
                  <a:lnTo>
                    <a:pt x="13130" y="9723"/>
                  </a:lnTo>
                  <a:lnTo>
                    <a:pt x="16482" y="13295"/>
                  </a:lnTo>
                  <a:lnTo>
                    <a:pt x="20102" y="16410"/>
                  </a:lnTo>
                  <a:lnTo>
                    <a:pt x="24664" y="18953"/>
                  </a:lnTo>
                  <a:lnTo>
                    <a:pt x="27350" y="23096"/>
                  </a:lnTo>
                  <a:lnTo>
                    <a:pt x="28808" y="27688"/>
                  </a:lnTo>
                  <a:lnTo>
                    <a:pt x="13130" y="30040"/>
                  </a:lnTo>
                  <a:lnTo>
                    <a:pt x="7758" y="30050"/>
                  </a:lnTo>
                  <a:lnTo>
                    <a:pt x="3290" y="37851"/>
                  </a:lnTo>
                  <a:lnTo>
                    <a:pt x="-158" y="43994"/>
                  </a:lnTo>
                  <a:lnTo>
                    <a:pt x="814" y="48728"/>
                  </a:lnTo>
                  <a:lnTo>
                    <a:pt x="947" y="53758"/>
                  </a:lnTo>
                  <a:lnTo>
                    <a:pt x="2233" y="58463"/>
                  </a:lnTo>
                  <a:lnTo>
                    <a:pt x="6024" y="61463"/>
                  </a:lnTo>
                  <a:lnTo>
                    <a:pt x="10548" y="64464"/>
                  </a:lnTo>
                  <a:lnTo>
                    <a:pt x="16920" y="66702"/>
                  </a:lnTo>
                  <a:lnTo>
                    <a:pt x="22655" y="66997"/>
                  </a:lnTo>
                  <a:lnTo>
                    <a:pt x="27969" y="67188"/>
                  </a:lnTo>
                  <a:lnTo>
                    <a:pt x="34265" y="69979"/>
                  </a:lnTo>
                  <a:close/>
                </a:path>
              </a:pathLst>
            </a:custGeom>
            <a:solidFill>
              <a:srgbClr val="768EEB"/>
            </a:solidFill>
            <a:ln w="0" cap="flat">
              <a:solidFill>
                <a:srgbClr val="768EEB"/>
              </a:solidFill>
              <a:prstDash val="solid"/>
              <a:miter/>
            </a:ln>
          </p:spPr>
          <p:txBody>
            <a:bodyPr rtlCol="0" anchor="ctr"/>
            <a:lstStyle/>
            <a:p>
              <a:endParaRPr lang="de-DE"/>
            </a:p>
          </p:txBody>
        </p:sp>
        <p:sp>
          <p:nvSpPr>
            <p:cNvPr id="228" name="Freihandform: Form 227">
              <a:extLst>
                <a:ext uri="{FF2B5EF4-FFF2-40B4-BE49-F238E27FC236}">
                  <a16:creationId xmlns:a16="http://schemas.microsoft.com/office/drawing/2014/main" id="{A75E6859-121B-3EB9-DFB1-11167100417C}"/>
                </a:ext>
              </a:extLst>
            </p:cNvPr>
            <p:cNvSpPr/>
            <p:nvPr/>
          </p:nvSpPr>
          <p:spPr>
            <a:xfrm>
              <a:off x="8146236" y="3946096"/>
              <a:ext cx="34358" cy="36558"/>
            </a:xfrm>
            <a:custGeom>
              <a:avLst/>
              <a:gdLst>
                <a:gd name="connsiteX0" fmla="*/ 10015 w 28413"/>
                <a:gd name="connsiteY0" fmla="*/ 30135 h 30232"/>
                <a:gd name="connsiteX1" fmla="*/ 11567 w 28413"/>
                <a:gd name="connsiteY1" fmla="*/ 25525 h 30232"/>
                <a:gd name="connsiteX2" fmla="*/ 15921 w 28413"/>
                <a:gd name="connsiteY2" fmla="*/ 23325 h 30232"/>
                <a:gd name="connsiteX3" fmla="*/ 20540 w 28413"/>
                <a:gd name="connsiteY3" fmla="*/ 24563 h 30232"/>
                <a:gd name="connsiteX4" fmla="*/ 23617 w 28413"/>
                <a:gd name="connsiteY4" fmla="*/ 20905 h 30232"/>
                <a:gd name="connsiteX5" fmla="*/ 25883 w 28413"/>
                <a:gd name="connsiteY5" fmla="*/ 16486 h 30232"/>
                <a:gd name="connsiteX6" fmla="*/ 28255 w 28413"/>
                <a:gd name="connsiteY6" fmla="*/ 12305 h 30232"/>
                <a:gd name="connsiteX7" fmla="*/ 23788 w 28413"/>
                <a:gd name="connsiteY7" fmla="*/ 10647 h 30232"/>
                <a:gd name="connsiteX8" fmla="*/ 20883 w 28413"/>
                <a:gd name="connsiteY8" fmla="*/ 6808 h 30232"/>
                <a:gd name="connsiteX9" fmla="*/ 17759 w 28413"/>
                <a:gd name="connsiteY9" fmla="*/ 3180 h 30232"/>
                <a:gd name="connsiteX10" fmla="*/ 13463 w 28413"/>
                <a:gd name="connsiteY10" fmla="*/ 1036 h 30232"/>
                <a:gd name="connsiteX11" fmla="*/ 8777 w 28413"/>
                <a:gd name="connsiteY11" fmla="*/ -97 h 30232"/>
                <a:gd name="connsiteX12" fmla="*/ 8081 w 28413"/>
                <a:gd name="connsiteY12" fmla="*/ 4627 h 30232"/>
                <a:gd name="connsiteX13" fmla="*/ 4710 w 28413"/>
                <a:gd name="connsiteY13" fmla="*/ 8332 h 30232"/>
                <a:gd name="connsiteX14" fmla="*/ -158 w 28413"/>
                <a:gd name="connsiteY14" fmla="*/ 9618 h 30232"/>
                <a:gd name="connsiteX15" fmla="*/ -6 w 28413"/>
                <a:gd name="connsiteY15" fmla="*/ 14457 h 30232"/>
                <a:gd name="connsiteX16" fmla="*/ 2585 w 28413"/>
                <a:gd name="connsiteY16" fmla="*/ 18467 h 30232"/>
                <a:gd name="connsiteX17" fmla="*/ 6557 w 28413"/>
                <a:gd name="connsiteY17" fmla="*/ 21201 h 30232"/>
                <a:gd name="connsiteX18" fmla="*/ 8215 w 28413"/>
                <a:gd name="connsiteY18" fmla="*/ 25678 h 30232"/>
                <a:gd name="connsiteX19" fmla="*/ 10015 w 28413"/>
                <a:gd name="connsiteY19" fmla="*/ 30135 h 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13" h="30232">
                  <a:moveTo>
                    <a:pt x="10015" y="30135"/>
                  </a:moveTo>
                  <a:lnTo>
                    <a:pt x="11567" y="25525"/>
                  </a:lnTo>
                  <a:lnTo>
                    <a:pt x="15921" y="23325"/>
                  </a:lnTo>
                  <a:lnTo>
                    <a:pt x="20540" y="24563"/>
                  </a:lnTo>
                  <a:lnTo>
                    <a:pt x="23617" y="20905"/>
                  </a:lnTo>
                  <a:lnTo>
                    <a:pt x="25883" y="16486"/>
                  </a:lnTo>
                  <a:lnTo>
                    <a:pt x="28255" y="12305"/>
                  </a:lnTo>
                  <a:lnTo>
                    <a:pt x="23788" y="10647"/>
                  </a:lnTo>
                  <a:lnTo>
                    <a:pt x="20883" y="6808"/>
                  </a:lnTo>
                  <a:lnTo>
                    <a:pt x="17759" y="3180"/>
                  </a:lnTo>
                  <a:lnTo>
                    <a:pt x="13463" y="1036"/>
                  </a:lnTo>
                  <a:lnTo>
                    <a:pt x="8777" y="-97"/>
                  </a:lnTo>
                  <a:lnTo>
                    <a:pt x="8081" y="4627"/>
                  </a:lnTo>
                  <a:lnTo>
                    <a:pt x="4710" y="8332"/>
                  </a:lnTo>
                  <a:lnTo>
                    <a:pt x="-158" y="9618"/>
                  </a:lnTo>
                  <a:lnTo>
                    <a:pt x="-6" y="14457"/>
                  </a:lnTo>
                  <a:lnTo>
                    <a:pt x="2585" y="18467"/>
                  </a:lnTo>
                  <a:lnTo>
                    <a:pt x="6557" y="21201"/>
                  </a:lnTo>
                  <a:lnTo>
                    <a:pt x="8215" y="25678"/>
                  </a:lnTo>
                  <a:lnTo>
                    <a:pt x="10015" y="30135"/>
                  </a:lnTo>
                  <a:close/>
                </a:path>
              </a:pathLst>
            </a:custGeom>
            <a:solidFill>
              <a:srgbClr val="768EEB"/>
            </a:solidFill>
            <a:ln w="0" cap="flat">
              <a:solidFill>
                <a:srgbClr val="768EEB"/>
              </a:solidFill>
              <a:prstDash val="solid"/>
              <a:miter/>
            </a:ln>
          </p:spPr>
          <p:txBody>
            <a:bodyPr rtlCol="0" anchor="ctr"/>
            <a:lstStyle/>
            <a:p>
              <a:endParaRPr lang="de-DE"/>
            </a:p>
          </p:txBody>
        </p:sp>
        <p:sp>
          <p:nvSpPr>
            <p:cNvPr id="229" name="Freihandform: Form 228">
              <a:extLst>
                <a:ext uri="{FF2B5EF4-FFF2-40B4-BE49-F238E27FC236}">
                  <a16:creationId xmlns:a16="http://schemas.microsoft.com/office/drawing/2014/main" id="{39705835-E6C5-519B-F87C-C9C1943E59B7}"/>
                </a:ext>
              </a:extLst>
            </p:cNvPr>
            <p:cNvSpPr/>
            <p:nvPr/>
          </p:nvSpPr>
          <p:spPr>
            <a:xfrm>
              <a:off x="4924710" y="2826996"/>
              <a:ext cx="1767295" cy="1160403"/>
            </a:xfrm>
            <a:custGeom>
              <a:avLst/>
              <a:gdLst>
                <a:gd name="connsiteX0" fmla="*/ 1540690 w 1767295"/>
                <a:gd name="connsiteY0" fmla="*/ 1009898 h 1160403"/>
                <a:gd name="connsiteX1" fmla="*/ 1539896 w 1767295"/>
                <a:gd name="connsiteY1" fmla="*/ 1018341 h 1160403"/>
                <a:gd name="connsiteX2" fmla="*/ 1543144 w 1767295"/>
                <a:gd name="connsiteY2" fmla="*/ 1025804 h 1160403"/>
                <a:gd name="connsiteX3" fmla="*/ 1555595 w 1767295"/>
                <a:gd name="connsiteY3" fmla="*/ 1029766 h 1160403"/>
                <a:gd name="connsiteX4" fmla="*/ 1581142 w 1767295"/>
                <a:gd name="connsiteY4" fmla="*/ 1026564 h 1160403"/>
                <a:gd name="connsiteX5" fmla="*/ 1568450 w 1767295"/>
                <a:gd name="connsiteY5" fmla="*/ 1033889 h 1160403"/>
                <a:gd name="connsiteX6" fmla="*/ 1569878 w 1767295"/>
                <a:gd name="connsiteY6" fmla="*/ 1041100 h 1160403"/>
                <a:gd name="connsiteX7" fmla="*/ 1562736 w 1767295"/>
                <a:gd name="connsiteY7" fmla="*/ 1041100 h 1160403"/>
                <a:gd name="connsiteX8" fmla="*/ 1561308 w 1767295"/>
                <a:gd name="connsiteY8" fmla="*/ 1033889 h 1160403"/>
                <a:gd name="connsiteX9" fmla="*/ 1553453 w 1767295"/>
                <a:gd name="connsiteY9" fmla="*/ 1035951 h 1160403"/>
                <a:gd name="connsiteX10" fmla="*/ 1545804 w 1767295"/>
                <a:gd name="connsiteY10" fmla="*/ 1033532 h 1160403"/>
                <a:gd name="connsiteX11" fmla="*/ 1537753 w 1767295"/>
                <a:gd name="connsiteY11" fmla="*/ 1028718 h 1160403"/>
                <a:gd name="connsiteX12" fmla="*/ 1537753 w 1767295"/>
                <a:gd name="connsiteY12" fmla="*/ 1021462 h 1160403"/>
                <a:gd name="connsiteX13" fmla="*/ 1531327 w 1767295"/>
                <a:gd name="connsiteY13" fmla="*/ 1019388 h 1160403"/>
                <a:gd name="connsiteX14" fmla="*/ 1536533 w 1767295"/>
                <a:gd name="connsiteY14" fmla="*/ 922291 h 1160403"/>
                <a:gd name="connsiteX15" fmla="*/ 1562390 w 1767295"/>
                <a:gd name="connsiteY15" fmla="*/ 930170 h 1160403"/>
                <a:gd name="connsiteX16" fmla="*/ 1571363 w 1767295"/>
                <a:gd name="connsiteY16" fmla="*/ 935111 h 1160403"/>
                <a:gd name="connsiteX17" fmla="*/ 1578400 w 1767295"/>
                <a:gd name="connsiteY17" fmla="*/ 937680 h 1160403"/>
                <a:gd name="connsiteX18" fmla="*/ 1586291 w 1767295"/>
                <a:gd name="connsiteY18" fmla="*/ 946917 h 1160403"/>
                <a:gd name="connsiteX19" fmla="*/ 1575071 w 1767295"/>
                <a:gd name="connsiteY19" fmla="*/ 950753 h 1160403"/>
                <a:gd name="connsiteX20" fmla="*/ 1560743 w 1767295"/>
                <a:gd name="connsiteY20" fmla="*/ 944947 h 1160403"/>
                <a:gd name="connsiteX21" fmla="*/ 1546323 w 1767295"/>
                <a:gd name="connsiteY21" fmla="*/ 933763 h 1160403"/>
                <a:gd name="connsiteX22" fmla="*/ 1533192 w 1767295"/>
                <a:gd name="connsiteY22" fmla="*/ 929560 h 1160403"/>
                <a:gd name="connsiteX23" fmla="*/ 1530613 w 1767295"/>
                <a:gd name="connsiteY23" fmla="*/ 923824 h 1160403"/>
                <a:gd name="connsiteX24" fmla="*/ 1712551 w 1767295"/>
                <a:gd name="connsiteY24" fmla="*/ 868111 h 1160403"/>
                <a:gd name="connsiteX25" fmla="*/ 1709072 w 1767295"/>
                <a:gd name="connsiteY25" fmla="*/ 876542 h 1160403"/>
                <a:gd name="connsiteX26" fmla="*/ 1696932 w 1767295"/>
                <a:gd name="connsiteY26" fmla="*/ 878835 h 1160403"/>
                <a:gd name="connsiteX27" fmla="*/ 1706078 w 1767295"/>
                <a:gd name="connsiteY27" fmla="*/ 883982 h 1160403"/>
                <a:gd name="connsiteX28" fmla="*/ 1703416 w 1767295"/>
                <a:gd name="connsiteY28" fmla="*/ 891850 h 1160403"/>
                <a:gd name="connsiteX29" fmla="*/ 1698176 w 1767295"/>
                <a:gd name="connsiteY29" fmla="*/ 896895 h 1160403"/>
                <a:gd name="connsiteX30" fmla="*/ 1691610 w 1767295"/>
                <a:gd name="connsiteY30" fmla="*/ 913423 h 1160403"/>
                <a:gd name="connsiteX31" fmla="*/ 1685518 w 1767295"/>
                <a:gd name="connsiteY31" fmla="*/ 917166 h 1160403"/>
                <a:gd name="connsiteX32" fmla="*/ 1684378 w 1767295"/>
                <a:gd name="connsiteY32" fmla="*/ 932347 h 1160403"/>
                <a:gd name="connsiteX33" fmla="*/ 1693177 w 1767295"/>
                <a:gd name="connsiteY33" fmla="*/ 920495 h 1160403"/>
                <a:gd name="connsiteX34" fmla="*/ 1698971 w 1767295"/>
                <a:gd name="connsiteY34" fmla="*/ 919873 h 1160403"/>
                <a:gd name="connsiteX35" fmla="*/ 1709786 w 1767295"/>
                <a:gd name="connsiteY35" fmla="*/ 921613 h 1160403"/>
                <a:gd name="connsiteX36" fmla="*/ 1699605 w 1767295"/>
                <a:gd name="connsiteY36" fmla="*/ 929410 h 1160403"/>
                <a:gd name="connsiteX37" fmla="*/ 1711214 w 1767295"/>
                <a:gd name="connsiteY37" fmla="*/ 933763 h 1160403"/>
                <a:gd name="connsiteX38" fmla="*/ 1719484 w 1767295"/>
                <a:gd name="connsiteY38" fmla="*/ 942264 h 1160403"/>
                <a:gd name="connsiteX39" fmla="*/ 1726913 w 1767295"/>
                <a:gd name="connsiteY39" fmla="*/ 935964 h 1160403"/>
                <a:gd name="connsiteX40" fmla="*/ 1734250 w 1767295"/>
                <a:gd name="connsiteY40" fmla="*/ 939385 h 1160403"/>
                <a:gd name="connsiteX41" fmla="*/ 1745295 w 1767295"/>
                <a:gd name="connsiteY41" fmla="*/ 938222 h 1160403"/>
                <a:gd name="connsiteX42" fmla="*/ 1749754 w 1767295"/>
                <a:gd name="connsiteY42" fmla="*/ 943646 h 1160403"/>
                <a:gd name="connsiteX43" fmla="*/ 1744766 w 1767295"/>
                <a:gd name="connsiteY43" fmla="*/ 952365 h 1160403"/>
                <a:gd name="connsiteX44" fmla="*/ 1745481 w 1767295"/>
                <a:gd name="connsiteY44" fmla="*/ 959955 h 1160403"/>
                <a:gd name="connsiteX45" fmla="*/ 1751182 w 1767295"/>
                <a:gd name="connsiteY45" fmla="*/ 962121 h 1160403"/>
                <a:gd name="connsiteX46" fmla="*/ 1759866 w 1767295"/>
                <a:gd name="connsiteY46" fmla="*/ 964275 h 1160403"/>
                <a:gd name="connsiteX47" fmla="*/ 1756894 w 1767295"/>
                <a:gd name="connsiteY47" fmla="*/ 969665 h 1160403"/>
                <a:gd name="connsiteX48" fmla="*/ 1749039 w 1767295"/>
                <a:gd name="connsiteY48" fmla="*/ 973962 h 1160403"/>
                <a:gd name="connsiteX49" fmla="*/ 1746909 w 1767295"/>
                <a:gd name="connsiteY49" fmla="*/ 980873 h 1160403"/>
                <a:gd name="connsiteX50" fmla="*/ 1744155 w 1767295"/>
                <a:gd name="connsiteY50" fmla="*/ 992264 h 1160403"/>
                <a:gd name="connsiteX51" fmla="*/ 1749488 w 1767295"/>
                <a:gd name="connsiteY51" fmla="*/ 995097 h 1160403"/>
                <a:gd name="connsiteX52" fmla="*/ 1754038 w 1767295"/>
                <a:gd name="connsiteY52" fmla="*/ 981448 h 1160403"/>
                <a:gd name="connsiteX53" fmla="*/ 1761893 w 1767295"/>
                <a:gd name="connsiteY53" fmla="*/ 977175 h 1160403"/>
                <a:gd name="connsiteX54" fmla="*/ 1757609 w 1767295"/>
                <a:gd name="connsiteY54" fmla="*/ 987829 h 1160403"/>
                <a:gd name="connsiteX55" fmla="*/ 1758323 w 1767295"/>
                <a:gd name="connsiteY55" fmla="*/ 996306 h 1160403"/>
                <a:gd name="connsiteX56" fmla="*/ 1765463 w 1767295"/>
                <a:gd name="connsiteY56" fmla="*/ 987829 h 1160403"/>
                <a:gd name="connsiteX57" fmla="*/ 1767295 w 1767295"/>
                <a:gd name="connsiteY57" fmla="*/ 997123 h 1160403"/>
                <a:gd name="connsiteX58" fmla="*/ 1762688 w 1767295"/>
                <a:gd name="connsiteY58" fmla="*/ 1004057 h 1160403"/>
                <a:gd name="connsiteX59" fmla="*/ 1762043 w 1767295"/>
                <a:gd name="connsiteY59" fmla="*/ 1013594 h 1160403"/>
                <a:gd name="connsiteX60" fmla="*/ 1757101 w 1767295"/>
                <a:gd name="connsiteY60" fmla="*/ 1021933 h 1160403"/>
                <a:gd name="connsiteX61" fmla="*/ 1749097 w 1767295"/>
                <a:gd name="connsiteY61" fmla="*/ 1022487 h 1160403"/>
                <a:gd name="connsiteX62" fmla="*/ 1746909 w 1767295"/>
                <a:gd name="connsiteY62" fmla="*/ 1017211 h 1160403"/>
                <a:gd name="connsiteX63" fmla="*/ 1747622 w 1767295"/>
                <a:gd name="connsiteY63" fmla="*/ 1005785 h 1160403"/>
                <a:gd name="connsiteX64" fmla="*/ 1736197 w 1767295"/>
                <a:gd name="connsiteY64" fmla="*/ 1012074 h 1160403"/>
                <a:gd name="connsiteX65" fmla="*/ 1739110 w 1767295"/>
                <a:gd name="connsiteY65" fmla="*/ 1002365 h 1160403"/>
                <a:gd name="connsiteX66" fmla="*/ 1740482 w 1767295"/>
                <a:gd name="connsiteY66" fmla="*/ 996306 h 1160403"/>
                <a:gd name="connsiteX67" fmla="*/ 1734054 w 1767295"/>
                <a:gd name="connsiteY67" fmla="*/ 987829 h 1160403"/>
                <a:gd name="connsiteX68" fmla="*/ 1730484 w 1767295"/>
                <a:gd name="connsiteY68" fmla="*/ 999474 h 1160403"/>
                <a:gd name="connsiteX69" fmla="*/ 1723343 w 1767295"/>
                <a:gd name="connsiteY69" fmla="*/ 997365 h 1160403"/>
                <a:gd name="connsiteX70" fmla="*/ 1718355 w 1767295"/>
                <a:gd name="connsiteY70" fmla="*/ 1007893 h 1160403"/>
                <a:gd name="connsiteX71" fmla="*/ 1713356 w 1767295"/>
                <a:gd name="connsiteY71" fmla="*/ 1014171 h 1160403"/>
                <a:gd name="connsiteX72" fmla="*/ 1699051 w 1767295"/>
                <a:gd name="connsiteY72" fmla="*/ 1012454 h 1160403"/>
                <a:gd name="connsiteX73" fmla="*/ 1707644 w 1767295"/>
                <a:gd name="connsiteY73" fmla="*/ 1006846 h 1160403"/>
                <a:gd name="connsiteX74" fmla="*/ 1712642 w 1767295"/>
                <a:gd name="connsiteY74" fmla="*/ 1003690 h 1160403"/>
                <a:gd name="connsiteX75" fmla="*/ 1720463 w 1767295"/>
                <a:gd name="connsiteY75" fmla="*/ 993865 h 1160403"/>
                <a:gd name="connsiteX76" fmla="*/ 1713356 w 1767295"/>
                <a:gd name="connsiteY76" fmla="*/ 991019 h 1160403"/>
                <a:gd name="connsiteX77" fmla="*/ 1709890 w 1767295"/>
                <a:gd name="connsiteY77" fmla="*/ 998472 h 1160403"/>
                <a:gd name="connsiteX78" fmla="*/ 1704177 w 1767295"/>
                <a:gd name="connsiteY78" fmla="*/ 996306 h 1160403"/>
                <a:gd name="connsiteX79" fmla="*/ 1698844 w 1767295"/>
                <a:gd name="connsiteY79" fmla="*/ 991699 h 1160403"/>
                <a:gd name="connsiteX80" fmla="*/ 1681947 w 1767295"/>
                <a:gd name="connsiteY80" fmla="*/ 994198 h 1160403"/>
                <a:gd name="connsiteX81" fmla="*/ 1668736 w 1767295"/>
                <a:gd name="connsiteY81" fmla="*/ 992355 h 1160403"/>
                <a:gd name="connsiteX82" fmla="*/ 1649005 w 1767295"/>
                <a:gd name="connsiteY82" fmla="*/ 991377 h 1160403"/>
                <a:gd name="connsiteX83" fmla="*/ 1632938 w 1767295"/>
                <a:gd name="connsiteY83" fmla="*/ 992517 h 1160403"/>
                <a:gd name="connsiteX84" fmla="*/ 1633157 w 1767295"/>
                <a:gd name="connsiteY84" fmla="*/ 983072 h 1160403"/>
                <a:gd name="connsiteX85" fmla="*/ 1643397 w 1767295"/>
                <a:gd name="connsiteY85" fmla="*/ 975033 h 1160403"/>
                <a:gd name="connsiteX86" fmla="*/ 1645436 w 1767295"/>
                <a:gd name="connsiteY86" fmla="*/ 965588 h 1160403"/>
                <a:gd name="connsiteX87" fmla="*/ 1648430 w 1767295"/>
                <a:gd name="connsiteY87" fmla="*/ 957675 h 1160403"/>
                <a:gd name="connsiteX88" fmla="*/ 1655536 w 1767295"/>
                <a:gd name="connsiteY88" fmla="*/ 949106 h 1160403"/>
                <a:gd name="connsiteX89" fmla="*/ 1659821 w 1767295"/>
                <a:gd name="connsiteY89" fmla="*/ 944741 h 1160403"/>
                <a:gd name="connsiteX90" fmla="*/ 1654822 w 1767295"/>
                <a:gd name="connsiteY90" fmla="*/ 940363 h 1160403"/>
                <a:gd name="connsiteX91" fmla="*/ 1659810 w 1767295"/>
                <a:gd name="connsiteY91" fmla="*/ 933775 h 1160403"/>
                <a:gd name="connsiteX92" fmla="*/ 1661238 w 1767295"/>
                <a:gd name="connsiteY92" fmla="*/ 926047 h 1160403"/>
                <a:gd name="connsiteX93" fmla="*/ 1665522 w 1767295"/>
                <a:gd name="connsiteY93" fmla="*/ 917166 h 1160403"/>
                <a:gd name="connsiteX94" fmla="*/ 1671051 w 1767295"/>
                <a:gd name="connsiteY94" fmla="*/ 906800 h 1160403"/>
                <a:gd name="connsiteX95" fmla="*/ 1679436 w 1767295"/>
                <a:gd name="connsiteY95" fmla="*/ 895467 h 1160403"/>
                <a:gd name="connsiteX96" fmla="*/ 1683237 w 1767295"/>
                <a:gd name="connsiteY96" fmla="*/ 887611 h 1160403"/>
                <a:gd name="connsiteX97" fmla="*/ 1684780 w 1767295"/>
                <a:gd name="connsiteY97" fmla="*/ 878939 h 1160403"/>
                <a:gd name="connsiteX98" fmla="*/ 1704787 w 1767295"/>
                <a:gd name="connsiteY98" fmla="*/ 870818 h 1160403"/>
                <a:gd name="connsiteX99" fmla="*/ 1233241 w 1767295"/>
                <a:gd name="connsiteY99" fmla="*/ 852920 h 1160403"/>
                <a:gd name="connsiteX100" fmla="*/ 1232769 w 1767295"/>
                <a:gd name="connsiteY100" fmla="*/ 859104 h 1160403"/>
                <a:gd name="connsiteX101" fmla="*/ 1227056 w 1767295"/>
                <a:gd name="connsiteY101" fmla="*/ 856018 h 1160403"/>
                <a:gd name="connsiteX102" fmla="*/ 235071 w 1767295"/>
                <a:gd name="connsiteY102" fmla="*/ 830344 h 1160403"/>
                <a:gd name="connsiteX103" fmla="*/ 241071 w 1767295"/>
                <a:gd name="connsiteY103" fmla="*/ 843037 h 1160403"/>
                <a:gd name="connsiteX104" fmla="*/ 236222 w 1767295"/>
                <a:gd name="connsiteY104" fmla="*/ 836943 h 1160403"/>
                <a:gd name="connsiteX105" fmla="*/ 1185834 w 1767295"/>
                <a:gd name="connsiteY105" fmla="*/ 815797 h 1160403"/>
                <a:gd name="connsiteX106" fmla="*/ 1196027 w 1767295"/>
                <a:gd name="connsiteY106" fmla="*/ 816292 h 1160403"/>
                <a:gd name="connsiteX107" fmla="*/ 1202489 w 1767295"/>
                <a:gd name="connsiteY107" fmla="*/ 821579 h 1160403"/>
                <a:gd name="connsiteX108" fmla="*/ 1205817 w 1767295"/>
                <a:gd name="connsiteY108" fmla="*/ 826497 h 1160403"/>
                <a:gd name="connsiteX109" fmla="*/ 1205817 w 1767295"/>
                <a:gd name="connsiteY109" fmla="*/ 834767 h 1160403"/>
                <a:gd name="connsiteX110" fmla="*/ 1188724 w 1767295"/>
                <a:gd name="connsiteY110" fmla="*/ 826417 h 1160403"/>
                <a:gd name="connsiteX111" fmla="*/ 1180120 w 1767295"/>
                <a:gd name="connsiteY111" fmla="*/ 824124 h 1160403"/>
                <a:gd name="connsiteX112" fmla="*/ 212887 w 1767295"/>
                <a:gd name="connsiteY112" fmla="*/ 803404 h 1160403"/>
                <a:gd name="connsiteX113" fmla="*/ 222274 w 1767295"/>
                <a:gd name="connsiteY113" fmla="*/ 811293 h 1160403"/>
                <a:gd name="connsiteX114" fmla="*/ 225084 w 1767295"/>
                <a:gd name="connsiteY114" fmla="*/ 819436 h 1160403"/>
                <a:gd name="connsiteX115" fmla="*/ 217655 w 1767295"/>
                <a:gd name="connsiteY115" fmla="*/ 813713 h 1160403"/>
                <a:gd name="connsiteX116" fmla="*/ 212600 w 1767295"/>
                <a:gd name="connsiteY116" fmla="*/ 809819 h 1160403"/>
                <a:gd name="connsiteX117" fmla="*/ 159317 w 1767295"/>
                <a:gd name="connsiteY117" fmla="*/ 784583 h 1160403"/>
                <a:gd name="connsiteX118" fmla="*/ 167887 w 1767295"/>
                <a:gd name="connsiteY118" fmla="*/ 787831 h 1160403"/>
                <a:gd name="connsiteX119" fmla="*/ 176443 w 1767295"/>
                <a:gd name="connsiteY119" fmla="*/ 787831 h 1160403"/>
                <a:gd name="connsiteX120" fmla="*/ 188457 w 1767295"/>
                <a:gd name="connsiteY120" fmla="*/ 786887 h 1160403"/>
                <a:gd name="connsiteX121" fmla="*/ 183114 w 1767295"/>
                <a:gd name="connsiteY121" fmla="*/ 797529 h 1160403"/>
                <a:gd name="connsiteX122" fmla="*/ 182157 w 1767295"/>
                <a:gd name="connsiteY122" fmla="*/ 807158 h 1160403"/>
                <a:gd name="connsiteX123" fmla="*/ 177873 w 1767295"/>
                <a:gd name="connsiteY123" fmla="*/ 817524 h 1160403"/>
                <a:gd name="connsiteX124" fmla="*/ 183585 w 1767295"/>
                <a:gd name="connsiteY124" fmla="*/ 816730 h 1160403"/>
                <a:gd name="connsiteX125" fmla="*/ 186914 w 1767295"/>
                <a:gd name="connsiteY125" fmla="*/ 823871 h 1160403"/>
                <a:gd name="connsiteX126" fmla="*/ 185013 w 1767295"/>
                <a:gd name="connsiteY126" fmla="*/ 829400 h 1160403"/>
                <a:gd name="connsiteX127" fmla="*/ 190726 w 1767295"/>
                <a:gd name="connsiteY127" fmla="*/ 832544 h 1160403"/>
                <a:gd name="connsiteX128" fmla="*/ 186914 w 1767295"/>
                <a:gd name="connsiteY128" fmla="*/ 838038 h 1160403"/>
                <a:gd name="connsiteX129" fmla="*/ 194528 w 1767295"/>
                <a:gd name="connsiteY129" fmla="*/ 844292 h 1160403"/>
                <a:gd name="connsiteX130" fmla="*/ 200713 w 1767295"/>
                <a:gd name="connsiteY130" fmla="*/ 851284 h 1160403"/>
                <a:gd name="connsiteX131" fmla="*/ 199285 w 1767295"/>
                <a:gd name="connsiteY131" fmla="*/ 858252 h 1160403"/>
                <a:gd name="connsiteX132" fmla="*/ 194528 w 1767295"/>
                <a:gd name="connsiteY132" fmla="*/ 852067 h 1160403"/>
                <a:gd name="connsiteX133" fmla="*/ 189298 w 1767295"/>
                <a:gd name="connsiteY133" fmla="*/ 848185 h 1160403"/>
                <a:gd name="connsiteX134" fmla="*/ 185970 w 1767295"/>
                <a:gd name="connsiteY134" fmla="*/ 841171 h 1160403"/>
                <a:gd name="connsiteX135" fmla="*/ 182157 w 1767295"/>
                <a:gd name="connsiteY135" fmla="*/ 836472 h 1160403"/>
                <a:gd name="connsiteX136" fmla="*/ 176927 w 1767295"/>
                <a:gd name="connsiteY136" fmla="*/ 833326 h 1160403"/>
                <a:gd name="connsiteX137" fmla="*/ 170731 w 1767295"/>
                <a:gd name="connsiteY137" fmla="*/ 823076 h 1160403"/>
                <a:gd name="connsiteX138" fmla="*/ 168992 w 1767295"/>
                <a:gd name="connsiteY138" fmla="*/ 809819 h 1160403"/>
                <a:gd name="connsiteX139" fmla="*/ 163118 w 1767295"/>
                <a:gd name="connsiteY139" fmla="*/ 807158 h 1160403"/>
                <a:gd name="connsiteX140" fmla="*/ 159985 w 1767295"/>
                <a:gd name="connsiteY140" fmla="*/ 799314 h 1160403"/>
                <a:gd name="connsiteX141" fmla="*/ 157416 w 1767295"/>
                <a:gd name="connsiteY141" fmla="*/ 791067 h 1160403"/>
                <a:gd name="connsiteX142" fmla="*/ 1226400 w 1767295"/>
                <a:gd name="connsiteY142" fmla="*/ 705627 h 1160403"/>
                <a:gd name="connsiteX143" fmla="*/ 1219223 w 1767295"/>
                <a:gd name="connsiteY143" fmla="*/ 712100 h 1160403"/>
                <a:gd name="connsiteX144" fmla="*/ 1218072 w 1767295"/>
                <a:gd name="connsiteY144" fmla="*/ 713137 h 1160403"/>
                <a:gd name="connsiteX145" fmla="*/ 1227966 w 1767295"/>
                <a:gd name="connsiteY145" fmla="*/ 689191 h 1160403"/>
                <a:gd name="connsiteX146" fmla="*/ 1229970 w 1767295"/>
                <a:gd name="connsiteY146" fmla="*/ 699154 h 1160403"/>
                <a:gd name="connsiteX147" fmla="*/ 1230570 w 1767295"/>
                <a:gd name="connsiteY147" fmla="*/ 714196 h 1160403"/>
                <a:gd name="connsiteX148" fmla="*/ 1235326 w 1767295"/>
                <a:gd name="connsiteY148" fmla="*/ 696989 h 1160403"/>
                <a:gd name="connsiteX149" fmla="*/ 1241281 w 1767295"/>
                <a:gd name="connsiteY149" fmla="*/ 703474 h 1160403"/>
                <a:gd name="connsiteX150" fmla="*/ 1241281 w 1767295"/>
                <a:gd name="connsiteY150" fmla="*/ 710994 h 1160403"/>
                <a:gd name="connsiteX151" fmla="*/ 1246625 w 1767295"/>
                <a:gd name="connsiteY151" fmla="*/ 707769 h 1160403"/>
                <a:gd name="connsiteX152" fmla="*/ 1244978 w 1767295"/>
                <a:gd name="connsiteY152" fmla="*/ 715970 h 1160403"/>
                <a:gd name="connsiteX153" fmla="*/ 1235925 w 1767295"/>
                <a:gd name="connsiteY153" fmla="*/ 730137 h 1160403"/>
                <a:gd name="connsiteX154" fmla="*/ 1238896 w 1767295"/>
                <a:gd name="connsiteY154" fmla="*/ 721661 h 1160403"/>
                <a:gd name="connsiteX155" fmla="*/ 1236513 w 1767295"/>
                <a:gd name="connsiteY155" fmla="*/ 713137 h 1160403"/>
                <a:gd name="connsiteX156" fmla="*/ 1229970 w 1767295"/>
                <a:gd name="connsiteY156" fmla="*/ 722731 h 1160403"/>
                <a:gd name="connsiteX157" fmla="*/ 1224026 w 1767295"/>
                <a:gd name="connsiteY157" fmla="*/ 726970 h 1160403"/>
                <a:gd name="connsiteX158" fmla="*/ 1219857 w 1767295"/>
                <a:gd name="connsiteY158" fmla="*/ 721661 h 1160403"/>
                <a:gd name="connsiteX159" fmla="*/ 1225812 w 1767295"/>
                <a:gd name="connsiteY159" fmla="*/ 717399 h 1160403"/>
                <a:gd name="connsiteX160" fmla="*/ 1226400 w 1767295"/>
                <a:gd name="connsiteY160" fmla="*/ 705627 h 1160403"/>
                <a:gd name="connsiteX161" fmla="*/ 1459293 w 1767295"/>
                <a:gd name="connsiteY161" fmla="*/ 545159 h 1160403"/>
                <a:gd name="connsiteX162" fmla="*/ 1463106 w 1767295"/>
                <a:gd name="connsiteY162" fmla="*/ 552887 h 1160403"/>
                <a:gd name="connsiteX163" fmla="*/ 1452636 w 1767295"/>
                <a:gd name="connsiteY163" fmla="*/ 562494 h 1160403"/>
                <a:gd name="connsiteX164" fmla="*/ 1450194 w 1767295"/>
                <a:gd name="connsiteY164" fmla="*/ 559510 h 1160403"/>
                <a:gd name="connsiteX165" fmla="*/ 1524888 w 1767295"/>
                <a:gd name="connsiteY165" fmla="*/ 501713 h 1160403"/>
                <a:gd name="connsiteX166" fmla="*/ 1522987 w 1767295"/>
                <a:gd name="connsiteY166" fmla="*/ 515673 h 1160403"/>
                <a:gd name="connsiteX167" fmla="*/ 1511573 w 1767295"/>
                <a:gd name="connsiteY167" fmla="*/ 505709 h 1160403"/>
                <a:gd name="connsiteX168" fmla="*/ 1228669 w 1767295"/>
                <a:gd name="connsiteY168" fmla="*/ 470442 h 1160403"/>
                <a:gd name="connsiteX169" fmla="*/ 1235579 w 1767295"/>
                <a:gd name="connsiteY169" fmla="*/ 478401 h 1160403"/>
                <a:gd name="connsiteX170" fmla="*/ 1223670 w 1767295"/>
                <a:gd name="connsiteY170" fmla="*/ 505398 h 1160403"/>
                <a:gd name="connsiteX171" fmla="*/ 1213672 w 1767295"/>
                <a:gd name="connsiteY171" fmla="*/ 493340 h 1160403"/>
                <a:gd name="connsiteX172" fmla="*/ 1215100 w 1767295"/>
                <a:gd name="connsiteY172" fmla="*/ 482708 h 1160403"/>
                <a:gd name="connsiteX173" fmla="*/ 1218671 w 1767295"/>
                <a:gd name="connsiteY173" fmla="*/ 476592 h 1160403"/>
                <a:gd name="connsiteX174" fmla="*/ 1534425 w 1767295"/>
                <a:gd name="connsiteY174" fmla="*/ 465063 h 1160403"/>
                <a:gd name="connsiteX175" fmla="*/ 1527296 w 1767295"/>
                <a:gd name="connsiteY175" fmla="*/ 473287 h 1160403"/>
                <a:gd name="connsiteX176" fmla="*/ 1522055 w 1767295"/>
                <a:gd name="connsiteY176" fmla="*/ 469187 h 1160403"/>
                <a:gd name="connsiteX177" fmla="*/ 1402612 w 1767295"/>
                <a:gd name="connsiteY177" fmla="*/ 452634 h 1160403"/>
                <a:gd name="connsiteX178" fmla="*/ 1409271 w 1767295"/>
                <a:gd name="connsiteY178" fmla="*/ 456793 h 1160403"/>
                <a:gd name="connsiteX179" fmla="*/ 1410699 w 1767295"/>
                <a:gd name="connsiteY179" fmla="*/ 465063 h 1160403"/>
                <a:gd name="connsiteX180" fmla="*/ 1405470 w 1767295"/>
                <a:gd name="connsiteY180" fmla="*/ 463001 h 1160403"/>
                <a:gd name="connsiteX181" fmla="*/ 1174419 w 1767295"/>
                <a:gd name="connsiteY181" fmla="*/ 442418 h 1160403"/>
                <a:gd name="connsiteX182" fmla="*/ 1182263 w 1767295"/>
                <a:gd name="connsiteY182" fmla="*/ 447129 h 1160403"/>
                <a:gd name="connsiteX183" fmla="*/ 1180835 w 1767295"/>
                <a:gd name="connsiteY183" fmla="*/ 456505 h 1160403"/>
                <a:gd name="connsiteX184" fmla="*/ 1175271 w 1767295"/>
                <a:gd name="connsiteY184" fmla="*/ 462564 h 1160403"/>
                <a:gd name="connsiteX185" fmla="*/ 1167635 w 1767295"/>
                <a:gd name="connsiteY185" fmla="*/ 470407 h 1160403"/>
                <a:gd name="connsiteX186" fmla="*/ 1157994 w 1767295"/>
                <a:gd name="connsiteY186" fmla="*/ 479656 h 1160403"/>
                <a:gd name="connsiteX187" fmla="*/ 1152996 w 1767295"/>
                <a:gd name="connsiteY187" fmla="*/ 476592 h 1160403"/>
                <a:gd name="connsiteX188" fmla="*/ 1147282 w 1767295"/>
                <a:gd name="connsiteY188" fmla="*/ 481176 h 1160403"/>
                <a:gd name="connsiteX189" fmla="*/ 1146442 w 1767295"/>
                <a:gd name="connsiteY189" fmla="*/ 473874 h 1160403"/>
                <a:gd name="connsiteX190" fmla="*/ 1141581 w 1767295"/>
                <a:gd name="connsiteY190" fmla="*/ 462724 h 1160403"/>
                <a:gd name="connsiteX191" fmla="*/ 1150140 w 1767295"/>
                <a:gd name="connsiteY191" fmla="*/ 454950 h 1160403"/>
                <a:gd name="connsiteX192" fmla="*/ 1150140 w 1767295"/>
                <a:gd name="connsiteY192" fmla="*/ 448696 h 1160403"/>
                <a:gd name="connsiteX193" fmla="*/ 1156566 w 1767295"/>
                <a:gd name="connsiteY193" fmla="*/ 447129 h 1160403"/>
                <a:gd name="connsiteX194" fmla="*/ 1160851 w 1767295"/>
                <a:gd name="connsiteY194" fmla="*/ 451829 h 1160403"/>
                <a:gd name="connsiteX195" fmla="*/ 1169420 w 1767295"/>
                <a:gd name="connsiteY195" fmla="*/ 447129 h 1160403"/>
                <a:gd name="connsiteX196" fmla="*/ 1249724 w 1767295"/>
                <a:gd name="connsiteY196" fmla="*/ 421570 h 1160403"/>
                <a:gd name="connsiteX197" fmla="*/ 1266379 w 1767295"/>
                <a:gd name="connsiteY197" fmla="*/ 425568 h 1160403"/>
                <a:gd name="connsiteX198" fmla="*/ 1268762 w 1767295"/>
                <a:gd name="connsiteY198" fmla="*/ 436153 h 1160403"/>
                <a:gd name="connsiteX199" fmla="*/ 1261622 w 1767295"/>
                <a:gd name="connsiteY199" fmla="*/ 441416 h 1160403"/>
                <a:gd name="connsiteX200" fmla="*/ 1253294 w 1767295"/>
                <a:gd name="connsiteY200" fmla="*/ 432202 h 1160403"/>
                <a:gd name="connsiteX201" fmla="*/ 1271136 w 1767295"/>
                <a:gd name="connsiteY201" fmla="*/ 413554 h 1160403"/>
                <a:gd name="connsiteX202" fmla="*/ 1279463 w 1767295"/>
                <a:gd name="connsiteY202" fmla="*/ 413554 h 1160403"/>
                <a:gd name="connsiteX203" fmla="*/ 1284818 w 1767295"/>
                <a:gd name="connsiteY203" fmla="*/ 417574 h 1160403"/>
                <a:gd name="connsiteX204" fmla="*/ 1288988 w 1767295"/>
                <a:gd name="connsiteY204" fmla="*/ 422907 h 1160403"/>
                <a:gd name="connsiteX205" fmla="*/ 1279463 w 1767295"/>
                <a:gd name="connsiteY205" fmla="*/ 425568 h 1160403"/>
                <a:gd name="connsiteX206" fmla="*/ 1110172 w 1767295"/>
                <a:gd name="connsiteY206" fmla="*/ 309824 h 1160403"/>
                <a:gd name="connsiteX207" fmla="*/ 1117313 w 1767295"/>
                <a:gd name="connsiteY207" fmla="*/ 315052 h 1160403"/>
                <a:gd name="connsiteX208" fmla="*/ 1120158 w 1767295"/>
                <a:gd name="connsiteY208" fmla="*/ 321998 h 1160403"/>
                <a:gd name="connsiteX209" fmla="*/ 1115182 w 1767295"/>
                <a:gd name="connsiteY209" fmla="*/ 328067 h 1160403"/>
                <a:gd name="connsiteX210" fmla="*/ 1120504 w 1767295"/>
                <a:gd name="connsiteY210" fmla="*/ 332883 h 1160403"/>
                <a:gd name="connsiteX211" fmla="*/ 1123740 w 1767295"/>
                <a:gd name="connsiteY211" fmla="*/ 345172 h 1160403"/>
                <a:gd name="connsiteX212" fmla="*/ 1130869 w 1767295"/>
                <a:gd name="connsiteY212" fmla="*/ 332341 h 1160403"/>
                <a:gd name="connsiteX213" fmla="*/ 1135868 w 1767295"/>
                <a:gd name="connsiteY213" fmla="*/ 335762 h 1160403"/>
                <a:gd name="connsiteX214" fmla="*/ 1139439 w 1767295"/>
                <a:gd name="connsiteY214" fmla="*/ 342592 h 1160403"/>
                <a:gd name="connsiteX215" fmla="*/ 1145152 w 1767295"/>
                <a:gd name="connsiteY215" fmla="*/ 345989 h 1160403"/>
                <a:gd name="connsiteX216" fmla="*/ 1152281 w 1767295"/>
                <a:gd name="connsiteY216" fmla="*/ 344297 h 1160403"/>
                <a:gd name="connsiteX217" fmla="*/ 1152996 w 1767295"/>
                <a:gd name="connsiteY217" fmla="*/ 352762 h 1160403"/>
                <a:gd name="connsiteX218" fmla="*/ 1177264 w 1767295"/>
                <a:gd name="connsiteY218" fmla="*/ 366203 h 1160403"/>
                <a:gd name="connsiteX219" fmla="*/ 1183691 w 1767295"/>
                <a:gd name="connsiteY219" fmla="*/ 374531 h 1160403"/>
                <a:gd name="connsiteX220" fmla="*/ 1187975 w 1767295"/>
                <a:gd name="connsiteY220" fmla="*/ 391025 h 1160403"/>
                <a:gd name="connsiteX221" fmla="*/ 1181548 w 1767295"/>
                <a:gd name="connsiteY221" fmla="*/ 397567 h 1160403"/>
                <a:gd name="connsiteX222" fmla="*/ 1194403 w 1767295"/>
                <a:gd name="connsiteY222" fmla="*/ 394296 h 1160403"/>
                <a:gd name="connsiteX223" fmla="*/ 1202972 w 1767295"/>
                <a:gd name="connsiteY223" fmla="*/ 395932 h 1160403"/>
                <a:gd name="connsiteX224" fmla="*/ 1208674 w 1767295"/>
                <a:gd name="connsiteY224" fmla="*/ 397567 h 1160403"/>
                <a:gd name="connsiteX225" fmla="*/ 1207959 w 1767295"/>
                <a:gd name="connsiteY225" fmla="*/ 404063 h 1160403"/>
                <a:gd name="connsiteX226" fmla="*/ 1215100 w 1767295"/>
                <a:gd name="connsiteY226" fmla="*/ 410536 h 1160403"/>
                <a:gd name="connsiteX227" fmla="*/ 1205817 w 1767295"/>
                <a:gd name="connsiteY227" fmla="*/ 415374 h 1160403"/>
                <a:gd name="connsiteX228" fmla="*/ 1200357 w 1767295"/>
                <a:gd name="connsiteY228" fmla="*/ 426340 h 1160403"/>
                <a:gd name="connsiteX229" fmla="*/ 1169340 w 1767295"/>
                <a:gd name="connsiteY229" fmla="*/ 409316 h 1160403"/>
                <a:gd name="connsiteX230" fmla="*/ 1170629 w 1767295"/>
                <a:gd name="connsiteY230" fmla="*/ 401851 h 1160403"/>
                <a:gd name="connsiteX231" fmla="*/ 1157994 w 1767295"/>
                <a:gd name="connsiteY231" fmla="*/ 397567 h 1160403"/>
                <a:gd name="connsiteX232" fmla="*/ 1160136 w 1767295"/>
                <a:gd name="connsiteY232" fmla="*/ 391025 h 1160403"/>
                <a:gd name="connsiteX233" fmla="*/ 1148710 w 1767295"/>
                <a:gd name="connsiteY233" fmla="*/ 394296 h 1160403"/>
                <a:gd name="connsiteX234" fmla="*/ 1148710 w 1767295"/>
                <a:gd name="connsiteY234" fmla="*/ 410536 h 1160403"/>
                <a:gd name="connsiteX235" fmla="*/ 1131157 w 1767295"/>
                <a:gd name="connsiteY235" fmla="*/ 423517 h 1160403"/>
                <a:gd name="connsiteX236" fmla="*/ 1131837 w 1767295"/>
                <a:gd name="connsiteY236" fmla="*/ 430578 h 1160403"/>
                <a:gd name="connsiteX237" fmla="*/ 1118730 w 1767295"/>
                <a:gd name="connsiteY237" fmla="*/ 437685 h 1160403"/>
                <a:gd name="connsiteX238" fmla="*/ 1108041 w 1767295"/>
                <a:gd name="connsiteY238" fmla="*/ 439021 h 1160403"/>
                <a:gd name="connsiteX239" fmla="*/ 1107546 w 1767295"/>
                <a:gd name="connsiteY239" fmla="*/ 431672 h 1160403"/>
                <a:gd name="connsiteX240" fmla="*/ 1106520 w 1767295"/>
                <a:gd name="connsiteY240" fmla="*/ 411285 h 1160403"/>
                <a:gd name="connsiteX241" fmla="*/ 1095187 w 1767295"/>
                <a:gd name="connsiteY241" fmla="*/ 417805 h 1160403"/>
                <a:gd name="connsiteX242" fmla="*/ 1088356 w 1767295"/>
                <a:gd name="connsiteY242" fmla="*/ 414268 h 1160403"/>
                <a:gd name="connsiteX243" fmla="*/ 1081860 w 1767295"/>
                <a:gd name="connsiteY243" fmla="*/ 422077 h 1160403"/>
                <a:gd name="connsiteX244" fmla="*/ 1074731 w 1767295"/>
                <a:gd name="connsiteY244" fmla="*/ 421007 h 1160403"/>
                <a:gd name="connsiteX245" fmla="*/ 1072819 w 1767295"/>
                <a:gd name="connsiteY245" fmla="*/ 413519 h 1160403"/>
                <a:gd name="connsiteX246" fmla="*/ 1079477 w 1767295"/>
                <a:gd name="connsiteY246" fmla="*/ 402451 h 1160403"/>
                <a:gd name="connsiteX247" fmla="*/ 1086617 w 1767295"/>
                <a:gd name="connsiteY247" fmla="*/ 397567 h 1160403"/>
                <a:gd name="connsiteX248" fmla="*/ 1095175 w 1767295"/>
                <a:gd name="connsiteY248" fmla="*/ 389389 h 1160403"/>
                <a:gd name="connsiteX249" fmla="*/ 1092319 w 1767295"/>
                <a:gd name="connsiteY249" fmla="*/ 376190 h 1160403"/>
                <a:gd name="connsiteX250" fmla="*/ 1098746 w 1767295"/>
                <a:gd name="connsiteY250" fmla="*/ 321998 h 1160403"/>
                <a:gd name="connsiteX251" fmla="*/ 1104356 w 1767295"/>
                <a:gd name="connsiteY251" fmla="*/ 311758 h 1160403"/>
                <a:gd name="connsiteX252" fmla="*/ 1118557 w 1767295"/>
                <a:gd name="connsiteY252" fmla="*/ 305469 h 1160403"/>
                <a:gd name="connsiteX253" fmla="*/ 1123786 w 1767295"/>
                <a:gd name="connsiteY253" fmla="*/ 308971 h 1160403"/>
                <a:gd name="connsiteX254" fmla="*/ 1125687 w 1767295"/>
                <a:gd name="connsiteY254" fmla="*/ 315951 h 1160403"/>
                <a:gd name="connsiteX255" fmla="*/ 1122830 w 1767295"/>
                <a:gd name="connsiteY255" fmla="*/ 322885 h 1160403"/>
                <a:gd name="connsiteX256" fmla="*/ 1333667 w 1767295"/>
                <a:gd name="connsiteY256" fmla="*/ 195069 h 1160403"/>
                <a:gd name="connsiteX257" fmla="*/ 1343607 w 1767295"/>
                <a:gd name="connsiteY257" fmla="*/ 205251 h 1160403"/>
                <a:gd name="connsiteX258" fmla="*/ 1349792 w 1767295"/>
                <a:gd name="connsiteY258" fmla="*/ 198744 h 1160403"/>
                <a:gd name="connsiteX259" fmla="*/ 1350794 w 1767295"/>
                <a:gd name="connsiteY259" fmla="*/ 205251 h 1160403"/>
                <a:gd name="connsiteX260" fmla="*/ 1354595 w 1767295"/>
                <a:gd name="connsiteY260" fmla="*/ 215341 h 1160403"/>
                <a:gd name="connsiteX261" fmla="*/ 1346936 w 1767295"/>
                <a:gd name="connsiteY261" fmla="*/ 215341 h 1160403"/>
                <a:gd name="connsiteX262" fmla="*/ 1337594 w 1767295"/>
                <a:gd name="connsiteY262" fmla="*/ 213452 h 1160403"/>
                <a:gd name="connsiteX263" fmla="*/ 1325512 w 1767295"/>
                <a:gd name="connsiteY263" fmla="*/ 212681 h 1160403"/>
                <a:gd name="connsiteX264" fmla="*/ 1324567 w 1767295"/>
                <a:gd name="connsiteY264" fmla="*/ 196199 h 1160403"/>
                <a:gd name="connsiteX265" fmla="*/ 1087574 w 1767295"/>
                <a:gd name="connsiteY265" fmla="*/ 189795 h 1160403"/>
                <a:gd name="connsiteX266" fmla="*/ 1090902 w 1767295"/>
                <a:gd name="connsiteY266" fmla="*/ 194920 h 1160403"/>
                <a:gd name="connsiteX267" fmla="*/ 1091858 w 1767295"/>
                <a:gd name="connsiteY267" fmla="*/ 205101 h 1160403"/>
                <a:gd name="connsiteX268" fmla="*/ 1086629 w 1767295"/>
                <a:gd name="connsiteY268" fmla="*/ 213936 h 1160403"/>
                <a:gd name="connsiteX269" fmla="*/ 1083288 w 1767295"/>
                <a:gd name="connsiteY269" fmla="*/ 212681 h 1160403"/>
                <a:gd name="connsiteX270" fmla="*/ 1080432 w 1767295"/>
                <a:gd name="connsiteY270" fmla="*/ 205101 h 1160403"/>
                <a:gd name="connsiteX271" fmla="*/ 1081860 w 1767295"/>
                <a:gd name="connsiteY271" fmla="*/ 194920 h 1160403"/>
                <a:gd name="connsiteX272" fmla="*/ 1291626 w 1767295"/>
                <a:gd name="connsiteY272" fmla="*/ 182158 h 1160403"/>
                <a:gd name="connsiteX273" fmla="*/ 1307900 w 1767295"/>
                <a:gd name="connsiteY273" fmla="*/ 184946 h 1160403"/>
                <a:gd name="connsiteX274" fmla="*/ 1320029 w 1767295"/>
                <a:gd name="connsiteY274" fmla="*/ 190727 h 1160403"/>
                <a:gd name="connsiteX275" fmla="*/ 1320283 w 1767295"/>
                <a:gd name="connsiteY275" fmla="*/ 210158 h 1160403"/>
                <a:gd name="connsiteX276" fmla="*/ 1317173 w 1767295"/>
                <a:gd name="connsiteY276" fmla="*/ 228610 h 1160403"/>
                <a:gd name="connsiteX277" fmla="*/ 1307533 w 1767295"/>
                <a:gd name="connsiteY277" fmla="*/ 237905 h 1160403"/>
                <a:gd name="connsiteX278" fmla="*/ 1287203 w 1767295"/>
                <a:gd name="connsiteY278" fmla="*/ 241591 h 1160403"/>
                <a:gd name="connsiteX279" fmla="*/ 1276502 w 1767295"/>
                <a:gd name="connsiteY279" fmla="*/ 241314 h 1160403"/>
                <a:gd name="connsiteX280" fmla="*/ 1274464 w 1767295"/>
                <a:gd name="connsiteY280" fmla="*/ 228610 h 1160403"/>
                <a:gd name="connsiteX281" fmla="*/ 1275063 w 1767295"/>
                <a:gd name="connsiteY281" fmla="*/ 219246 h 1160403"/>
                <a:gd name="connsiteX282" fmla="*/ 1277920 w 1767295"/>
                <a:gd name="connsiteY282" fmla="*/ 204123 h 1160403"/>
                <a:gd name="connsiteX283" fmla="*/ 1281491 w 1767295"/>
                <a:gd name="connsiteY283" fmla="*/ 196487 h 1160403"/>
                <a:gd name="connsiteX284" fmla="*/ 1284474 w 1767295"/>
                <a:gd name="connsiteY284" fmla="*/ 189449 h 1160403"/>
                <a:gd name="connsiteX285" fmla="*/ 723087 w 1767295"/>
                <a:gd name="connsiteY285" fmla="*/ 168440 h 1160403"/>
                <a:gd name="connsiteX286" fmla="*/ 731657 w 1767295"/>
                <a:gd name="connsiteY286" fmla="*/ 174960 h 1160403"/>
                <a:gd name="connsiteX287" fmla="*/ 725943 w 1767295"/>
                <a:gd name="connsiteY287" fmla="*/ 178840 h 1160403"/>
                <a:gd name="connsiteX288" fmla="*/ 722615 w 1767295"/>
                <a:gd name="connsiteY288" fmla="*/ 176249 h 1160403"/>
                <a:gd name="connsiteX289" fmla="*/ 1314098 w 1767295"/>
                <a:gd name="connsiteY289" fmla="*/ 163868 h 1160403"/>
                <a:gd name="connsiteX290" fmla="*/ 1320754 w 1767295"/>
                <a:gd name="connsiteY290" fmla="*/ 166482 h 1160403"/>
                <a:gd name="connsiteX291" fmla="*/ 1320754 w 1767295"/>
                <a:gd name="connsiteY291" fmla="*/ 173001 h 1160403"/>
                <a:gd name="connsiteX292" fmla="*/ 1325040 w 1767295"/>
                <a:gd name="connsiteY292" fmla="*/ 178196 h 1160403"/>
                <a:gd name="connsiteX293" fmla="*/ 1322666 w 1767295"/>
                <a:gd name="connsiteY293" fmla="*/ 184658 h 1160403"/>
                <a:gd name="connsiteX294" fmla="*/ 1317898 w 1767295"/>
                <a:gd name="connsiteY294" fmla="*/ 179497 h 1160403"/>
                <a:gd name="connsiteX295" fmla="*/ 1312197 w 1767295"/>
                <a:gd name="connsiteY295" fmla="*/ 174303 h 1160403"/>
                <a:gd name="connsiteX296" fmla="*/ 786056 w 1767295"/>
                <a:gd name="connsiteY296" fmla="*/ 159145 h 1160403"/>
                <a:gd name="connsiteX297" fmla="*/ 784155 w 1767295"/>
                <a:gd name="connsiteY297" fmla="*/ 170928 h 1160403"/>
                <a:gd name="connsiteX298" fmla="*/ 774630 w 1767295"/>
                <a:gd name="connsiteY298" fmla="*/ 163084 h 1160403"/>
                <a:gd name="connsiteX299" fmla="*/ 1293157 w 1767295"/>
                <a:gd name="connsiteY299" fmla="*/ 144057 h 1160403"/>
                <a:gd name="connsiteX300" fmla="*/ 1299343 w 1767295"/>
                <a:gd name="connsiteY300" fmla="*/ 148042 h 1160403"/>
                <a:gd name="connsiteX301" fmla="*/ 1305056 w 1767295"/>
                <a:gd name="connsiteY301" fmla="*/ 144057 h 1160403"/>
                <a:gd name="connsiteX302" fmla="*/ 1308857 w 1767295"/>
                <a:gd name="connsiteY302" fmla="*/ 154664 h 1160403"/>
                <a:gd name="connsiteX303" fmla="*/ 1301220 w 1767295"/>
                <a:gd name="connsiteY303" fmla="*/ 160655 h 1160403"/>
                <a:gd name="connsiteX304" fmla="*/ 1287445 w 1767295"/>
                <a:gd name="connsiteY304" fmla="*/ 166482 h 1160403"/>
                <a:gd name="connsiteX305" fmla="*/ 1287895 w 1767295"/>
                <a:gd name="connsiteY305" fmla="*/ 152856 h 1160403"/>
                <a:gd name="connsiteX306" fmla="*/ 812985 w 1767295"/>
                <a:gd name="connsiteY306" fmla="*/ 141384 h 1160403"/>
                <a:gd name="connsiteX307" fmla="*/ 818226 w 1767295"/>
                <a:gd name="connsiteY307" fmla="*/ 152016 h 1160403"/>
                <a:gd name="connsiteX308" fmla="*/ 815369 w 1767295"/>
                <a:gd name="connsiteY308" fmla="*/ 162554 h 1160403"/>
                <a:gd name="connsiteX309" fmla="*/ 808228 w 1767295"/>
                <a:gd name="connsiteY309" fmla="*/ 162554 h 1160403"/>
                <a:gd name="connsiteX310" fmla="*/ 807755 w 1767295"/>
                <a:gd name="connsiteY310" fmla="*/ 146717 h 1160403"/>
                <a:gd name="connsiteX311" fmla="*/ 1254665 w 1767295"/>
                <a:gd name="connsiteY311" fmla="*/ 126779 h 1160403"/>
                <a:gd name="connsiteX312" fmla="*/ 1256035 w 1767295"/>
                <a:gd name="connsiteY312" fmla="*/ 133356 h 1160403"/>
                <a:gd name="connsiteX313" fmla="*/ 1251751 w 1767295"/>
                <a:gd name="connsiteY313" fmla="*/ 141384 h 1160403"/>
                <a:gd name="connsiteX314" fmla="*/ 1241339 w 1767295"/>
                <a:gd name="connsiteY314" fmla="*/ 153502 h 1160403"/>
                <a:gd name="connsiteX315" fmla="*/ 1234681 w 1767295"/>
                <a:gd name="connsiteY315" fmla="*/ 158765 h 1160403"/>
                <a:gd name="connsiteX316" fmla="*/ 1231825 w 1767295"/>
                <a:gd name="connsiteY316" fmla="*/ 150853 h 1160403"/>
                <a:gd name="connsiteX317" fmla="*/ 1275547 w 1767295"/>
                <a:gd name="connsiteY317" fmla="*/ 121204 h 1160403"/>
                <a:gd name="connsiteX318" fmla="*/ 1286500 w 1767295"/>
                <a:gd name="connsiteY318" fmla="*/ 132009 h 1160403"/>
                <a:gd name="connsiteX319" fmla="*/ 1275074 w 1767295"/>
                <a:gd name="connsiteY319" fmla="*/ 142720 h 1160403"/>
                <a:gd name="connsiteX320" fmla="*/ 1272218 w 1767295"/>
                <a:gd name="connsiteY320" fmla="*/ 134704 h 1160403"/>
                <a:gd name="connsiteX321" fmla="*/ 902457 w 1767295"/>
                <a:gd name="connsiteY321" fmla="*/ 114410 h 1160403"/>
                <a:gd name="connsiteX322" fmla="*/ 909114 w 1767295"/>
                <a:gd name="connsiteY322" fmla="*/ 114410 h 1160403"/>
                <a:gd name="connsiteX323" fmla="*/ 912455 w 1767295"/>
                <a:gd name="connsiteY323" fmla="*/ 119845 h 1160403"/>
                <a:gd name="connsiteX324" fmla="*/ 909597 w 1767295"/>
                <a:gd name="connsiteY324" fmla="*/ 129326 h 1160403"/>
                <a:gd name="connsiteX325" fmla="*/ 905785 w 1767295"/>
                <a:gd name="connsiteY325" fmla="*/ 127977 h 1160403"/>
                <a:gd name="connsiteX326" fmla="*/ 905785 w 1767295"/>
                <a:gd name="connsiteY326" fmla="*/ 118486 h 1160403"/>
                <a:gd name="connsiteX327" fmla="*/ 901029 w 1767295"/>
                <a:gd name="connsiteY327" fmla="*/ 122564 h 1160403"/>
                <a:gd name="connsiteX328" fmla="*/ 1257947 w 1767295"/>
                <a:gd name="connsiteY328" fmla="*/ 107568 h 1160403"/>
                <a:gd name="connsiteX329" fmla="*/ 1260320 w 1767295"/>
                <a:gd name="connsiteY329" fmla="*/ 113038 h 1160403"/>
                <a:gd name="connsiteX330" fmla="*/ 1252707 w 1767295"/>
                <a:gd name="connsiteY330" fmla="*/ 118486 h 1160403"/>
                <a:gd name="connsiteX331" fmla="*/ 1243666 w 1767295"/>
                <a:gd name="connsiteY331" fmla="*/ 121204 h 1160403"/>
                <a:gd name="connsiteX332" fmla="*/ 1250806 w 1767295"/>
                <a:gd name="connsiteY332" fmla="*/ 108938 h 1160403"/>
                <a:gd name="connsiteX333" fmla="*/ 1210828 w 1767295"/>
                <a:gd name="connsiteY333" fmla="*/ 103444 h 1160403"/>
                <a:gd name="connsiteX334" fmla="*/ 1218441 w 1767295"/>
                <a:gd name="connsiteY334" fmla="*/ 104814 h 1160403"/>
                <a:gd name="connsiteX335" fmla="*/ 1233668 w 1767295"/>
                <a:gd name="connsiteY335" fmla="*/ 107568 h 1160403"/>
                <a:gd name="connsiteX336" fmla="*/ 1221297 w 1767295"/>
                <a:gd name="connsiteY336" fmla="*/ 117127 h 1160403"/>
                <a:gd name="connsiteX337" fmla="*/ 1215112 w 1767295"/>
                <a:gd name="connsiteY337" fmla="*/ 114410 h 1160403"/>
                <a:gd name="connsiteX338" fmla="*/ 864609 w 1767295"/>
                <a:gd name="connsiteY338" fmla="*/ 96855 h 1160403"/>
                <a:gd name="connsiteX339" fmla="*/ 873177 w 1767295"/>
                <a:gd name="connsiteY339" fmla="*/ 103076 h 1160403"/>
                <a:gd name="connsiteX340" fmla="*/ 878891 w 1767295"/>
                <a:gd name="connsiteY340" fmla="*/ 115400 h 1160403"/>
                <a:gd name="connsiteX341" fmla="*/ 885318 w 1767295"/>
                <a:gd name="connsiteY341" fmla="*/ 117439 h 1160403"/>
                <a:gd name="connsiteX342" fmla="*/ 891733 w 1767295"/>
                <a:gd name="connsiteY342" fmla="*/ 129624 h 1160403"/>
                <a:gd name="connsiteX343" fmla="*/ 899588 w 1767295"/>
                <a:gd name="connsiteY343" fmla="*/ 135672 h 1160403"/>
                <a:gd name="connsiteX344" fmla="*/ 903159 w 1767295"/>
                <a:gd name="connsiteY344" fmla="*/ 149677 h 1160403"/>
                <a:gd name="connsiteX345" fmla="*/ 916727 w 1767295"/>
                <a:gd name="connsiteY345" fmla="*/ 153640 h 1160403"/>
                <a:gd name="connsiteX346" fmla="*/ 911118 w 1767295"/>
                <a:gd name="connsiteY346" fmla="*/ 163511 h 1160403"/>
                <a:gd name="connsiteX347" fmla="*/ 904587 w 1767295"/>
                <a:gd name="connsiteY347" fmla="*/ 161541 h 1160403"/>
                <a:gd name="connsiteX348" fmla="*/ 896018 w 1767295"/>
                <a:gd name="connsiteY348" fmla="*/ 171354 h 1160403"/>
                <a:gd name="connsiteX349" fmla="*/ 889592 w 1767295"/>
                <a:gd name="connsiteY349" fmla="*/ 175248 h 1160403"/>
                <a:gd name="connsiteX350" fmla="*/ 882289 w 1767295"/>
                <a:gd name="connsiteY350" fmla="*/ 169995 h 1160403"/>
                <a:gd name="connsiteX351" fmla="*/ 852964 w 1767295"/>
                <a:gd name="connsiteY351" fmla="*/ 161541 h 1160403"/>
                <a:gd name="connsiteX352" fmla="*/ 844625 w 1767295"/>
                <a:gd name="connsiteY352" fmla="*/ 159571 h 1160403"/>
                <a:gd name="connsiteX353" fmla="*/ 840685 w 1767295"/>
                <a:gd name="connsiteY353" fmla="*/ 154906 h 1160403"/>
                <a:gd name="connsiteX354" fmla="*/ 829640 w 1767295"/>
                <a:gd name="connsiteY354" fmla="*/ 149677 h 1160403"/>
                <a:gd name="connsiteX355" fmla="*/ 830354 w 1767295"/>
                <a:gd name="connsiteY355" fmla="*/ 137688 h 1160403"/>
                <a:gd name="connsiteX356" fmla="*/ 838198 w 1767295"/>
                <a:gd name="connsiteY356" fmla="*/ 135672 h 1160403"/>
                <a:gd name="connsiteX357" fmla="*/ 849163 w 1767295"/>
                <a:gd name="connsiteY357" fmla="*/ 130673 h 1160403"/>
                <a:gd name="connsiteX358" fmla="*/ 852480 w 1767295"/>
                <a:gd name="connsiteY358" fmla="*/ 113349 h 1160403"/>
                <a:gd name="connsiteX359" fmla="*/ 853908 w 1767295"/>
                <a:gd name="connsiteY359" fmla="*/ 101002 h 1160403"/>
                <a:gd name="connsiteX360" fmla="*/ 1019974 w 1767295"/>
                <a:gd name="connsiteY360" fmla="*/ 0 h 1160403"/>
                <a:gd name="connsiteX361" fmla="*/ 1113632 w 1767295"/>
                <a:gd name="connsiteY361" fmla="*/ 0 h 1160403"/>
                <a:gd name="connsiteX362" fmla="*/ 1119455 w 1767295"/>
                <a:gd name="connsiteY362" fmla="*/ 3064 h 1160403"/>
                <a:gd name="connsiteX363" fmla="*/ 1124073 w 1767295"/>
                <a:gd name="connsiteY363" fmla="*/ 0 h 1160403"/>
                <a:gd name="connsiteX364" fmla="*/ 1340768 w 1767295"/>
                <a:gd name="connsiteY364" fmla="*/ 0 h 1160403"/>
                <a:gd name="connsiteX365" fmla="*/ 1340750 w 1767295"/>
                <a:gd name="connsiteY365" fmla="*/ 70 h 1160403"/>
                <a:gd name="connsiteX366" fmla="*/ 1340847 w 1767295"/>
                <a:gd name="connsiteY366" fmla="*/ 0 h 1160403"/>
                <a:gd name="connsiteX367" fmla="*/ 1349622 w 1767295"/>
                <a:gd name="connsiteY367" fmla="*/ 0 h 1160403"/>
                <a:gd name="connsiteX368" fmla="*/ 1355977 w 1767295"/>
                <a:gd name="connsiteY368" fmla="*/ 10517 h 1160403"/>
                <a:gd name="connsiteX369" fmla="*/ 1353465 w 1767295"/>
                <a:gd name="connsiteY369" fmla="*/ 0 h 1160403"/>
                <a:gd name="connsiteX370" fmla="*/ 1386016 w 1767295"/>
                <a:gd name="connsiteY370" fmla="*/ 0 h 1160403"/>
                <a:gd name="connsiteX371" fmla="*/ 1390715 w 1767295"/>
                <a:gd name="connsiteY371" fmla="*/ 4551 h 1160403"/>
                <a:gd name="connsiteX372" fmla="*/ 1397857 w 1767295"/>
                <a:gd name="connsiteY372" fmla="*/ 14963 h 1160403"/>
                <a:gd name="connsiteX373" fmla="*/ 1392616 w 1767295"/>
                <a:gd name="connsiteY373" fmla="*/ 29671 h 1160403"/>
                <a:gd name="connsiteX374" fmla="*/ 1392616 w 1767295"/>
                <a:gd name="connsiteY374" fmla="*/ 38425 h 1160403"/>
                <a:gd name="connsiteX375" fmla="*/ 1398328 w 1767295"/>
                <a:gd name="connsiteY375" fmla="*/ 28208 h 1160403"/>
                <a:gd name="connsiteX376" fmla="*/ 1403558 w 1767295"/>
                <a:gd name="connsiteY376" fmla="*/ 23809 h 1160403"/>
                <a:gd name="connsiteX377" fmla="*/ 1408799 w 1767295"/>
                <a:gd name="connsiteY377" fmla="*/ 31134 h 1160403"/>
                <a:gd name="connsiteX378" fmla="*/ 1406414 w 1767295"/>
                <a:gd name="connsiteY378" fmla="*/ 41316 h 1160403"/>
                <a:gd name="connsiteX379" fmla="*/ 1406414 w 1767295"/>
                <a:gd name="connsiteY379" fmla="*/ 48538 h 1160403"/>
                <a:gd name="connsiteX380" fmla="*/ 1415939 w 1767295"/>
                <a:gd name="connsiteY380" fmla="*/ 44218 h 1160403"/>
                <a:gd name="connsiteX381" fmla="*/ 1421641 w 1767295"/>
                <a:gd name="connsiteY381" fmla="*/ 38425 h 1160403"/>
                <a:gd name="connsiteX382" fmla="*/ 1422125 w 1767295"/>
                <a:gd name="connsiteY382" fmla="*/ 44218 h 1160403"/>
                <a:gd name="connsiteX383" fmla="*/ 1418796 w 1767295"/>
                <a:gd name="connsiteY383" fmla="*/ 51417 h 1160403"/>
                <a:gd name="connsiteX384" fmla="*/ 1434967 w 1767295"/>
                <a:gd name="connsiteY384" fmla="*/ 45659 h 1160403"/>
                <a:gd name="connsiteX385" fmla="*/ 1443064 w 1767295"/>
                <a:gd name="connsiteY385" fmla="*/ 49978 h 1160403"/>
                <a:gd name="connsiteX386" fmla="*/ 1447971 w 1767295"/>
                <a:gd name="connsiteY386" fmla="*/ 53399 h 1160403"/>
                <a:gd name="connsiteX387" fmla="*/ 1455434 w 1767295"/>
                <a:gd name="connsiteY387" fmla="*/ 60010 h 1160403"/>
                <a:gd name="connsiteX388" fmla="*/ 1447349 w 1767295"/>
                <a:gd name="connsiteY388" fmla="*/ 71367 h 1160403"/>
                <a:gd name="connsiteX389" fmla="*/ 1430682 w 1767295"/>
                <a:gd name="connsiteY389" fmla="*/ 75593 h 1160403"/>
                <a:gd name="connsiteX390" fmla="*/ 1438538 w 1767295"/>
                <a:gd name="connsiteY390" fmla="*/ 78416 h 1160403"/>
                <a:gd name="connsiteX391" fmla="*/ 1446866 w 1767295"/>
                <a:gd name="connsiteY391" fmla="*/ 81215 h 1160403"/>
                <a:gd name="connsiteX392" fmla="*/ 1446866 w 1767295"/>
                <a:gd name="connsiteY392" fmla="*/ 95162 h 1160403"/>
                <a:gd name="connsiteX393" fmla="*/ 1449249 w 1767295"/>
                <a:gd name="connsiteY393" fmla="*/ 86813 h 1160403"/>
                <a:gd name="connsiteX394" fmla="*/ 1454478 w 1767295"/>
                <a:gd name="connsiteY394" fmla="*/ 82274 h 1160403"/>
                <a:gd name="connsiteX395" fmla="*/ 1454478 w 1767295"/>
                <a:gd name="connsiteY395" fmla="*/ 75593 h 1160403"/>
                <a:gd name="connsiteX396" fmla="*/ 1463048 w 1767295"/>
                <a:gd name="connsiteY396" fmla="*/ 75593 h 1160403"/>
                <a:gd name="connsiteX397" fmla="*/ 1469971 w 1767295"/>
                <a:gd name="connsiteY397" fmla="*/ 83392 h 1160403"/>
                <a:gd name="connsiteX398" fmla="*/ 1475902 w 1767295"/>
                <a:gd name="connsiteY398" fmla="*/ 89600 h 1160403"/>
                <a:gd name="connsiteX399" fmla="*/ 1476373 w 1767295"/>
                <a:gd name="connsiteY399" fmla="*/ 99309 h 1160403"/>
                <a:gd name="connsiteX400" fmla="*/ 1473046 w 1767295"/>
                <a:gd name="connsiteY400" fmla="*/ 107568 h 1160403"/>
                <a:gd name="connsiteX401" fmla="*/ 1466377 w 1767295"/>
                <a:gd name="connsiteY401" fmla="*/ 106197 h 1160403"/>
                <a:gd name="connsiteX402" fmla="*/ 1456862 w 1767295"/>
                <a:gd name="connsiteY402" fmla="*/ 107568 h 1160403"/>
                <a:gd name="connsiteX403" fmla="*/ 1450677 w 1767295"/>
                <a:gd name="connsiteY403" fmla="*/ 117127 h 1160403"/>
                <a:gd name="connsiteX404" fmla="*/ 1459938 w 1767295"/>
                <a:gd name="connsiteY404" fmla="*/ 121204 h 1160403"/>
                <a:gd name="connsiteX405" fmla="*/ 1478747 w 1767295"/>
                <a:gd name="connsiteY405" fmla="*/ 121204 h 1160403"/>
                <a:gd name="connsiteX406" fmla="*/ 1486844 w 1767295"/>
                <a:gd name="connsiteY406" fmla="*/ 132009 h 1160403"/>
                <a:gd name="connsiteX407" fmla="*/ 1481741 w 1767295"/>
                <a:gd name="connsiteY407" fmla="*/ 138228 h 1160403"/>
                <a:gd name="connsiteX408" fmla="*/ 1475568 w 1767295"/>
                <a:gd name="connsiteY408" fmla="*/ 137388 h 1160403"/>
                <a:gd name="connsiteX409" fmla="*/ 1464949 w 1767295"/>
                <a:gd name="connsiteY409" fmla="*/ 136039 h 1160403"/>
                <a:gd name="connsiteX410" fmla="*/ 1456862 w 1767295"/>
                <a:gd name="connsiteY410" fmla="*/ 132009 h 1160403"/>
                <a:gd name="connsiteX411" fmla="*/ 1452105 w 1767295"/>
                <a:gd name="connsiteY411" fmla="*/ 136039 h 1160403"/>
                <a:gd name="connsiteX412" fmla="*/ 1460664 w 1767295"/>
                <a:gd name="connsiteY412" fmla="*/ 144057 h 1160403"/>
                <a:gd name="connsiteX413" fmla="*/ 1465904 w 1767295"/>
                <a:gd name="connsiteY413" fmla="*/ 149366 h 1160403"/>
                <a:gd name="connsiteX414" fmla="*/ 1457819 w 1767295"/>
                <a:gd name="connsiteY414" fmla="*/ 150690 h 1160403"/>
                <a:gd name="connsiteX415" fmla="*/ 1463117 w 1767295"/>
                <a:gd name="connsiteY415" fmla="*/ 158858 h 1160403"/>
                <a:gd name="connsiteX416" fmla="*/ 1465432 w 1767295"/>
                <a:gd name="connsiteY416" fmla="*/ 166482 h 1160403"/>
                <a:gd name="connsiteX417" fmla="*/ 1454963 w 1767295"/>
                <a:gd name="connsiteY417" fmla="*/ 161241 h 1160403"/>
                <a:gd name="connsiteX418" fmla="*/ 1444008 w 1767295"/>
                <a:gd name="connsiteY418" fmla="*/ 158616 h 1160403"/>
                <a:gd name="connsiteX419" fmla="*/ 1455907 w 1767295"/>
                <a:gd name="connsiteY419" fmla="*/ 171711 h 1160403"/>
                <a:gd name="connsiteX420" fmla="*/ 1469971 w 1767295"/>
                <a:gd name="connsiteY420" fmla="*/ 172011 h 1160403"/>
                <a:gd name="connsiteX421" fmla="*/ 1475418 w 1767295"/>
                <a:gd name="connsiteY421" fmla="*/ 179497 h 1160403"/>
                <a:gd name="connsiteX422" fmla="*/ 1475914 w 1767295"/>
                <a:gd name="connsiteY422" fmla="*/ 185947 h 1160403"/>
                <a:gd name="connsiteX423" fmla="*/ 1483988 w 1767295"/>
                <a:gd name="connsiteY423" fmla="*/ 189795 h 1160403"/>
                <a:gd name="connsiteX424" fmla="*/ 1486280 w 1767295"/>
                <a:gd name="connsiteY424" fmla="*/ 196199 h 1160403"/>
                <a:gd name="connsiteX425" fmla="*/ 1495022 w 1767295"/>
                <a:gd name="connsiteY425" fmla="*/ 198617 h 1160403"/>
                <a:gd name="connsiteX426" fmla="*/ 1503027 w 1767295"/>
                <a:gd name="connsiteY426" fmla="*/ 201290 h 1160403"/>
                <a:gd name="connsiteX427" fmla="*/ 1510640 w 1767295"/>
                <a:gd name="connsiteY427" fmla="*/ 201290 h 1160403"/>
                <a:gd name="connsiteX428" fmla="*/ 1520154 w 1767295"/>
                <a:gd name="connsiteY428" fmla="*/ 200023 h 1160403"/>
                <a:gd name="connsiteX429" fmla="*/ 1524911 w 1767295"/>
                <a:gd name="connsiteY429" fmla="*/ 203835 h 1160403"/>
                <a:gd name="connsiteX430" fmla="*/ 1519153 w 1767295"/>
                <a:gd name="connsiteY430" fmla="*/ 211770 h 1160403"/>
                <a:gd name="connsiteX431" fmla="*/ 1518254 w 1767295"/>
                <a:gd name="connsiteY431" fmla="*/ 217703 h 1160403"/>
                <a:gd name="connsiteX432" fmla="*/ 1527767 w 1767295"/>
                <a:gd name="connsiteY432" fmla="*/ 212681 h 1160403"/>
                <a:gd name="connsiteX433" fmla="*/ 1534425 w 1767295"/>
                <a:gd name="connsiteY433" fmla="*/ 218958 h 1160403"/>
                <a:gd name="connsiteX434" fmla="*/ 1537765 w 1767295"/>
                <a:gd name="connsiteY434" fmla="*/ 225212 h 1160403"/>
                <a:gd name="connsiteX435" fmla="*/ 1541094 w 1767295"/>
                <a:gd name="connsiteY435" fmla="*/ 233908 h 1160403"/>
                <a:gd name="connsiteX436" fmla="*/ 1542545 w 1767295"/>
                <a:gd name="connsiteY436" fmla="*/ 242547 h 1160403"/>
                <a:gd name="connsiteX437" fmla="*/ 1552623 w 1767295"/>
                <a:gd name="connsiteY437" fmla="*/ 242547 h 1160403"/>
                <a:gd name="connsiteX438" fmla="*/ 1559177 w 1767295"/>
                <a:gd name="connsiteY438" fmla="*/ 238850 h 1160403"/>
                <a:gd name="connsiteX439" fmla="*/ 1558221 w 1767295"/>
                <a:gd name="connsiteY439" fmla="*/ 251116 h 1160403"/>
                <a:gd name="connsiteX440" fmla="*/ 1562033 w 1767295"/>
                <a:gd name="connsiteY440" fmla="*/ 257210 h 1160403"/>
                <a:gd name="connsiteX441" fmla="*/ 1572688 w 1767295"/>
                <a:gd name="connsiteY441" fmla="*/ 256241 h 1160403"/>
                <a:gd name="connsiteX442" fmla="*/ 1577006 w 1767295"/>
                <a:gd name="connsiteY442" fmla="*/ 248951 h 1160403"/>
                <a:gd name="connsiteX443" fmla="*/ 1582466 w 1767295"/>
                <a:gd name="connsiteY443" fmla="*/ 254548 h 1160403"/>
                <a:gd name="connsiteX444" fmla="*/ 1589147 w 1767295"/>
                <a:gd name="connsiteY444" fmla="*/ 261736 h 1160403"/>
                <a:gd name="connsiteX445" fmla="*/ 1592015 w 1767295"/>
                <a:gd name="connsiteY445" fmla="*/ 277699 h 1160403"/>
                <a:gd name="connsiteX446" fmla="*/ 1584863 w 1767295"/>
                <a:gd name="connsiteY446" fmla="*/ 272574 h 1160403"/>
                <a:gd name="connsiteX447" fmla="*/ 1588432 w 1767295"/>
                <a:gd name="connsiteY447" fmla="*/ 283332 h 1160403"/>
                <a:gd name="connsiteX448" fmla="*/ 1582247 w 1767295"/>
                <a:gd name="connsiteY448" fmla="*/ 283655 h 1160403"/>
                <a:gd name="connsiteX449" fmla="*/ 1566318 w 1767295"/>
                <a:gd name="connsiteY449" fmla="*/ 282468 h 1160403"/>
                <a:gd name="connsiteX450" fmla="*/ 1574404 w 1767295"/>
                <a:gd name="connsiteY450" fmla="*/ 290772 h 1160403"/>
                <a:gd name="connsiteX451" fmla="*/ 1568219 w 1767295"/>
                <a:gd name="connsiteY451" fmla="*/ 294320 h 1160403"/>
                <a:gd name="connsiteX452" fmla="*/ 1574875 w 1767295"/>
                <a:gd name="connsiteY452" fmla="*/ 297845 h 1160403"/>
                <a:gd name="connsiteX453" fmla="*/ 1579955 w 1767295"/>
                <a:gd name="connsiteY453" fmla="*/ 302671 h 1160403"/>
                <a:gd name="connsiteX454" fmla="*/ 1572031 w 1767295"/>
                <a:gd name="connsiteY454" fmla="*/ 306057 h 1160403"/>
                <a:gd name="connsiteX455" fmla="*/ 1569174 w 1767295"/>
                <a:gd name="connsiteY455" fmla="*/ 316526 h 1160403"/>
                <a:gd name="connsiteX456" fmla="*/ 1561193 w 1767295"/>
                <a:gd name="connsiteY456" fmla="*/ 324405 h 1160403"/>
                <a:gd name="connsiteX457" fmla="*/ 1553465 w 1767295"/>
                <a:gd name="connsiteY457" fmla="*/ 321157 h 1160403"/>
                <a:gd name="connsiteX458" fmla="*/ 1552519 w 1767295"/>
                <a:gd name="connsiteY458" fmla="*/ 328067 h 1160403"/>
                <a:gd name="connsiteX459" fmla="*/ 1552519 w 1767295"/>
                <a:gd name="connsiteY459" fmla="*/ 334932 h 1160403"/>
                <a:gd name="connsiteX460" fmla="*/ 1553465 w 1767295"/>
                <a:gd name="connsiteY460" fmla="*/ 340634 h 1160403"/>
                <a:gd name="connsiteX461" fmla="*/ 1548235 w 1767295"/>
                <a:gd name="connsiteY461" fmla="*/ 357565 h 1160403"/>
                <a:gd name="connsiteX462" fmla="*/ 1533952 w 1767295"/>
                <a:gd name="connsiteY462" fmla="*/ 347430 h 1160403"/>
                <a:gd name="connsiteX463" fmla="*/ 1531096 w 1767295"/>
                <a:gd name="connsiteY463" fmla="*/ 340634 h 1160403"/>
                <a:gd name="connsiteX464" fmla="*/ 1530152 w 1767295"/>
                <a:gd name="connsiteY464" fmla="*/ 347430 h 1160403"/>
                <a:gd name="connsiteX465" fmla="*/ 1524462 w 1767295"/>
                <a:gd name="connsiteY465" fmla="*/ 342926 h 1160403"/>
                <a:gd name="connsiteX466" fmla="*/ 1517298 w 1767295"/>
                <a:gd name="connsiteY466" fmla="*/ 332652 h 1160403"/>
                <a:gd name="connsiteX467" fmla="*/ 1513013 w 1767295"/>
                <a:gd name="connsiteY467" fmla="*/ 325764 h 1160403"/>
                <a:gd name="connsiteX468" fmla="*/ 1509684 w 1767295"/>
                <a:gd name="connsiteY468" fmla="*/ 315363 h 1160403"/>
                <a:gd name="connsiteX469" fmla="*/ 1513497 w 1767295"/>
                <a:gd name="connsiteY469" fmla="*/ 304883 h 1160403"/>
                <a:gd name="connsiteX470" fmla="*/ 1502071 w 1767295"/>
                <a:gd name="connsiteY470" fmla="*/ 307220 h 1160403"/>
                <a:gd name="connsiteX471" fmla="*/ 1500643 w 1767295"/>
                <a:gd name="connsiteY471" fmla="*/ 301369 h 1160403"/>
                <a:gd name="connsiteX472" fmla="*/ 1491129 w 1767295"/>
                <a:gd name="connsiteY472" fmla="*/ 297845 h 1160403"/>
                <a:gd name="connsiteX473" fmla="*/ 1478747 w 1767295"/>
                <a:gd name="connsiteY473" fmla="*/ 287225 h 1160403"/>
                <a:gd name="connsiteX474" fmla="*/ 1476373 w 1767295"/>
                <a:gd name="connsiteY474" fmla="*/ 293134 h 1160403"/>
                <a:gd name="connsiteX475" fmla="*/ 1469971 w 1767295"/>
                <a:gd name="connsiteY475" fmla="*/ 290507 h 1160403"/>
                <a:gd name="connsiteX476" fmla="*/ 1462576 w 1767295"/>
                <a:gd name="connsiteY476" fmla="*/ 281270 h 1160403"/>
                <a:gd name="connsiteX477" fmla="*/ 1466860 w 1767295"/>
                <a:gd name="connsiteY477" fmla="*/ 293134 h 1160403"/>
                <a:gd name="connsiteX478" fmla="*/ 1469971 w 1767295"/>
                <a:gd name="connsiteY478" fmla="*/ 298306 h 1160403"/>
                <a:gd name="connsiteX479" fmla="*/ 1480659 w 1767295"/>
                <a:gd name="connsiteY479" fmla="*/ 306057 h 1160403"/>
                <a:gd name="connsiteX480" fmla="*/ 1469971 w 1767295"/>
                <a:gd name="connsiteY480" fmla="*/ 309559 h 1160403"/>
                <a:gd name="connsiteX481" fmla="*/ 1464476 w 1767295"/>
                <a:gd name="connsiteY481" fmla="*/ 314212 h 1160403"/>
                <a:gd name="connsiteX482" fmla="*/ 1466377 w 1767295"/>
                <a:gd name="connsiteY482" fmla="*/ 321157 h 1160403"/>
                <a:gd name="connsiteX483" fmla="*/ 1473990 w 1767295"/>
                <a:gd name="connsiteY483" fmla="*/ 321157 h 1160403"/>
                <a:gd name="connsiteX484" fmla="*/ 1478274 w 1767295"/>
                <a:gd name="connsiteY484" fmla="*/ 328067 h 1160403"/>
                <a:gd name="connsiteX485" fmla="*/ 1481132 w 1767295"/>
                <a:gd name="connsiteY485" fmla="*/ 337213 h 1160403"/>
                <a:gd name="connsiteX486" fmla="*/ 1483988 w 1767295"/>
                <a:gd name="connsiteY486" fmla="*/ 345172 h 1160403"/>
                <a:gd name="connsiteX487" fmla="*/ 1483988 w 1767295"/>
                <a:gd name="connsiteY487" fmla="*/ 351945 h 1160403"/>
                <a:gd name="connsiteX488" fmla="*/ 1490645 w 1767295"/>
                <a:gd name="connsiteY488" fmla="*/ 356448 h 1160403"/>
                <a:gd name="connsiteX489" fmla="*/ 1505400 w 1767295"/>
                <a:gd name="connsiteY489" fmla="*/ 359811 h 1160403"/>
                <a:gd name="connsiteX490" fmla="*/ 1509684 w 1767295"/>
                <a:gd name="connsiteY490" fmla="*/ 364280 h 1160403"/>
                <a:gd name="connsiteX491" fmla="*/ 1519199 w 1767295"/>
                <a:gd name="connsiteY491" fmla="*/ 376489 h 1160403"/>
                <a:gd name="connsiteX492" fmla="*/ 1513013 w 1767295"/>
                <a:gd name="connsiteY492" fmla="*/ 387489 h 1160403"/>
                <a:gd name="connsiteX493" fmla="*/ 1520627 w 1767295"/>
                <a:gd name="connsiteY493" fmla="*/ 397314 h 1160403"/>
                <a:gd name="connsiteX494" fmla="*/ 1526224 w 1767295"/>
                <a:gd name="connsiteY494" fmla="*/ 401564 h 1160403"/>
                <a:gd name="connsiteX495" fmla="*/ 1521582 w 1767295"/>
                <a:gd name="connsiteY495" fmla="*/ 408141 h 1160403"/>
                <a:gd name="connsiteX496" fmla="*/ 1530152 w 1767295"/>
                <a:gd name="connsiteY496" fmla="*/ 415662 h 1160403"/>
                <a:gd name="connsiteX497" fmla="*/ 1530623 w 1767295"/>
                <a:gd name="connsiteY497" fmla="*/ 423138 h 1160403"/>
                <a:gd name="connsiteX498" fmla="*/ 1526339 w 1767295"/>
                <a:gd name="connsiteY498" fmla="*/ 434805 h 1160403"/>
                <a:gd name="connsiteX499" fmla="*/ 1520627 w 1767295"/>
                <a:gd name="connsiteY499" fmla="*/ 427399 h 1160403"/>
                <a:gd name="connsiteX500" fmla="*/ 1526339 w 1767295"/>
                <a:gd name="connsiteY500" fmla="*/ 447418 h 1160403"/>
                <a:gd name="connsiteX501" fmla="*/ 1521110 w 1767295"/>
                <a:gd name="connsiteY501" fmla="*/ 451587 h 1160403"/>
                <a:gd name="connsiteX502" fmla="*/ 1515870 w 1767295"/>
                <a:gd name="connsiteY502" fmla="*/ 446369 h 1160403"/>
                <a:gd name="connsiteX503" fmla="*/ 1520154 w 1767295"/>
                <a:gd name="connsiteY503" fmla="*/ 456793 h 1160403"/>
                <a:gd name="connsiteX504" fmla="*/ 1523483 w 1767295"/>
                <a:gd name="connsiteY504" fmla="*/ 461965 h 1160403"/>
                <a:gd name="connsiteX505" fmla="*/ 1513497 w 1767295"/>
                <a:gd name="connsiteY505" fmla="*/ 460927 h 1160403"/>
                <a:gd name="connsiteX506" fmla="*/ 1509211 w 1767295"/>
                <a:gd name="connsiteY506" fmla="*/ 452634 h 1160403"/>
                <a:gd name="connsiteX507" fmla="*/ 1503499 w 1767295"/>
                <a:gd name="connsiteY507" fmla="*/ 446369 h 1160403"/>
                <a:gd name="connsiteX508" fmla="*/ 1494929 w 1767295"/>
                <a:gd name="connsiteY508" fmla="*/ 445321 h 1160403"/>
                <a:gd name="connsiteX509" fmla="*/ 1488272 w 1767295"/>
                <a:gd name="connsiteY509" fmla="*/ 445321 h 1160403"/>
                <a:gd name="connsiteX510" fmla="*/ 1485416 w 1767295"/>
                <a:gd name="connsiteY510" fmla="*/ 440080 h 1160403"/>
                <a:gd name="connsiteX511" fmla="*/ 1475418 w 1767295"/>
                <a:gd name="connsiteY511" fmla="*/ 431637 h 1160403"/>
                <a:gd name="connsiteX512" fmla="*/ 1469971 w 1767295"/>
                <a:gd name="connsiteY512" fmla="*/ 422216 h 1160403"/>
                <a:gd name="connsiteX513" fmla="*/ 1465904 w 1767295"/>
                <a:gd name="connsiteY513" fmla="*/ 414591 h 1160403"/>
                <a:gd name="connsiteX514" fmla="*/ 1465904 w 1767295"/>
                <a:gd name="connsiteY514" fmla="*/ 421007 h 1160403"/>
                <a:gd name="connsiteX515" fmla="*/ 1467805 w 1767295"/>
                <a:gd name="connsiteY515" fmla="*/ 430578 h 1160403"/>
                <a:gd name="connsiteX516" fmla="*/ 1462092 w 1767295"/>
                <a:gd name="connsiteY516" fmla="*/ 422077 h 1160403"/>
                <a:gd name="connsiteX517" fmla="*/ 1452105 w 1767295"/>
                <a:gd name="connsiteY517" fmla="*/ 412449 h 1160403"/>
                <a:gd name="connsiteX518" fmla="*/ 1442580 w 1767295"/>
                <a:gd name="connsiteY518" fmla="*/ 413519 h 1160403"/>
                <a:gd name="connsiteX519" fmla="*/ 1452105 w 1767295"/>
                <a:gd name="connsiteY519" fmla="*/ 427399 h 1160403"/>
                <a:gd name="connsiteX520" fmla="*/ 1462944 w 1767295"/>
                <a:gd name="connsiteY520" fmla="*/ 436463 h 1160403"/>
                <a:gd name="connsiteX521" fmla="*/ 1469971 w 1767295"/>
                <a:gd name="connsiteY521" fmla="*/ 444204 h 1160403"/>
                <a:gd name="connsiteX522" fmla="*/ 1481132 w 1767295"/>
                <a:gd name="connsiteY522" fmla="*/ 456793 h 1160403"/>
                <a:gd name="connsiteX523" fmla="*/ 1486061 w 1767295"/>
                <a:gd name="connsiteY523" fmla="*/ 462564 h 1160403"/>
                <a:gd name="connsiteX524" fmla="*/ 1495886 w 1767295"/>
                <a:gd name="connsiteY524" fmla="*/ 473287 h 1160403"/>
                <a:gd name="connsiteX525" fmla="*/ 1501114 w 1767295"/>
                <a:gd name="connsiteY525" fmla="*/ 479414 h 1160403"/>
                <a:gd name="connsiteX526" fmla="*/ 1500643 w 1767295"/>
                <a:gd name="connsiteY526" fmla="*/ 486532 h 1160403"/>
                <a:gd name="connsiteX527" fmla="*/ 1502071 w 1767295"/>
                <a:gd name="connsiteY527" fmla="*/ 492613 h 1160403"/>
                <a:gd name="connsiteX528" fmla="*/ 1495886 w 1767295"/>
                <a:gd name="connsiteY528" fmla="*/ 492613 h 1160403"/>
                <a:gd name="connsiteX529" fmla="*/ 1477008 w 1767295"/>
                <a:gd name="connsiteY529" fmla="*/ 484366 h 1160403"/>
                <a:gd name="connsiteX530" fmla="*/ 1469971 w 1767295"/>
                <a:gd name="connsiteY530" fmla="*/ 481441 h 1160403"/>
                <a:gd name="connsiteX531" fmla="*/ 1460191 w 1767295"/>
                <a:gd name="connsiteY531" fmla="*/ 480438 h 1160403"/>
                <a:gd name="connsiteX532" fmla="*/ 1452105 w 1767295"/>
                <a:gd name="connsiteY532" fmla="*/ 476362 h 1160403"/>
                <a:gd name="connsiteX533" fmla="*/ 1437893 w 1767295"/>
                <a:gd name="connsiteY533" fmla="*/ 470246 h 1160403"/>
                <a:gd name="connsiteX534" fmla="*/ 1432111 w 1767295"/>
                <a:gd name="connsiteY534" fmla="*/ 466099 h 1160403"/>
                <a:gd name="connsiteX535" fmla="*/ 1424497 w 1767295"/>
                <a:gd name="connsiteY535" fmla="*/ 454708 h 1160403"/>
                <a:gd name="connsiteX536" fmla="*/ 1411171 w 1767295"/>
                <a:gd name="connsiteY536" fmla="*/ 452634 h 1160403"/>
                <a:gd name="connsiteX537" fmla="*/ 1394515 w 1767295"/>
                <a:gd name="connsiteY537" fmla="*/ 444273 h 1160403"/>
                <a:gd name="connsiteX538" fmla="*/ 1388815 w 1767295"/>
                <a:gd name="connsiteY538" fmla="*/ 439021 h 1160403"/>
                <a:gd name="connsiteX539" fmla="*/ 1385601 w 1767295"/>
                <a:gd name="connsiteY539" fmla="*/ 433941 h 1160403"/>
                <a:gd name="connsiteX540" fmla="*/ 1378344 w 1767295"/>
                <a:gd name="connsiteY540" fmla="*/ 425268 h 1160403"/>
                <a:gd name="connsiteX541" fmla="*/ 1387387 w 1767295"/>
                <a:gd name="connsiteY541" fmla="*/ 425268 h 1160403"/>
                <a:gd name="connsiteX542" fmla="*/ 1391659 w 1767295"/>
                <a:gd name="connsiteY542" fmla="*/ 419946 h 1160403"/>
                <a:gd name="connsiteX543" fmla="*/ 1385601 w 1767295"/>
                <a:gd name="connsiteY543" fmla="*/ 417021 h 1160403"/>
                <a:gd name="connsiteX544" fmla="*/ 1378817 w 1767295"/>
                <a:gd name="connsiteY544" fmla="*/ 416733 h 1160403"/>
                <a:gd name="connsiteX545" fmla="*/ 1367875 w 1767295"/>
                <a:gd name="connsiteY545" fmla="*/ 409224 h 1160403"/>
                <a:gd name="connsiteX546" fmla="*/ 1364500 w 1767295"/>
                <a:gd name="connsiteY546" fmla="*/ 402693 h 1160403"/>
                <a:gd name="connsiteX547" fmla="*/ 1354065 w 1767295"/>
                <a:gd name="connsiteY547" fmla="*/ 396231 h 1160403"/>
                <a:gd name="connsiteX548" fmla="*/ 1343411 w 1767295"/>
                <a:gd name="connsiteY548" fmla="*/ 389113 h 1160403"/>
                <a:gd name="connsiteX549" fmla="*/ 1337409 w 1767295"/>
                <a:gd name="connsiteY549" fmla="*/ 383101 h 1160403"/>
                <a:gd name="connsiteX550" fmla="*/ 1331225 w 1767295"/>
                <a:gd name="connsiteY550" fmla="*/ 382007 h 1160403"/>
                <a:gd name="connsiteX551" fmla="*/ 1331225 w 1767295"/>
                <a:gd name="connsiteY551" fmla="*/ 375384 h 1160403"/>
                <a:gd name="connsiteX552" fmla="*/ 1324567 w 1767295"/>
                <a:gd name="connsiteY552" fmla="*/ 383101 h 1160403"/>
                <a:gd name="connsiteX553" fmla="*/ 1319822 w 1767295"/>
                <a:gd name="connsiteY553" fmla="*/ 379818 h 1160403"/>
                <a:gd name="connsiteX554" fmla="*/ 1305056 w 1767295"/>
                <a:gd name="connsiteY554" fmla="*/ 372067 h 1160403"/>
                <a:gd name="connsiteX555" fmla="*/ 1305528 w 1767295"/>
                <a:gd name="connsiteY555" fmla="*/ 384206 h 1160403"/>
                <a:gd name="connsiteX556" fmla="*/ 1300299 w 1767295"/>
                <a:gd name="connsiteY556" fmla="*/ 380900 h 1160403"/>
                <a:gd name="connsiteX557" fmla="*/ 1296486 w 1767295"/>
                <a:gd name="connsiteY557" fmla="*/ 386395 h 1160403"/>
                <a:gd name="connsiteX558" fmla="*/ 1288401 w 1767295"/>
                <a:gd name="connsiteY558" fmla="*/ 391865 h 1160403"/>
                <a:gd name="connsiteX559" fmla="*/ 1283644 w 1767295"/>
                <a:gd name="connsiteY559" fmla="*/ 387500 h 1160403"/>
                <a:gd name="connsiteX560" fmla="*/ 1273646 w 1767295"/>
                <a:gd name="connsiteY560" fmla="*/ 388595 h 1160403"/>
                <a:gd name="connsiteX561" fmla="*/ 1267934 w 1767295"/>
                <a:gd name="connsiteY561" fmla="*/ 383101 h 1160403"/>
                <a:gd name="connsiteX562" fmla="*/ 1259041 w 1767295"/>
                <a:gd name="connsiteY562" fmla="*/ 376973 h 1160403"/>
                <a:gd name="connsiteX563" fmla="*/ 1254135 w 1767295"/>
                <a:gd name="connsiteY563" fmla="*/ 365398 h 1160403"/>
                <a:gd name="connsiteX564" fmla="*/ 1260792 w 1767295"/>
                <a:gd name="connsiteY564" fmla="*/ 367620 h 1160403"/>
                <a:gd name="connsiteX565" fmla="*/ 1256991 w 1767295"/>
                <a:gd name="connsiteY565" fmla="*/ 354203 h 1160403"/>
                <a:gd name="connsiteX566" fmla="*/ 1264132 w 1767295"/>
                <a:gd name="connsiteY566" fmla="*/ 348558 h 1160403"/>
                <a:gd name="connsiteX567" fmla="*/ 1269834 w 1767295"/>
                <a:gd name="connsiteY567" fmla="*/ 338353 h 1160403"/>
                <a:gd name="connsiteX568" fmla="*/ 1273104 w 1767295"/>
                <a:gd name="connsiteY568" fmla="*/ 329404 h 1160403"/>
                <a:gd name="connsiteX569" fmla="*/ 1291729 w 1767295"/>
                <a:gd name="connsiteY569" fmla="*/ 333792 h 1160403"/>
                <a:gd name="connsiteX570" fmla="*/ 1302672 w 1767295"/>
                <a:gd name="connsiteY570" fmla="*/ 334932 h 1160403"/>
                <a:gd name="connsiteX571" fmla="*/ 1316954 w 1767295"/>
                <a:gd name="connsiteY571" fmla="*/ 338353 h 1160403"/>
                <a:gd name="connsiteX572" fmla="*/ 1315526 w 1767295"/>
                <a:gd name="connsiteY572" fmla="*/ 332652 h 1160403"/>
                <a:gd name="connsiteX573" fmla="*/ 1329347 w 1767295"/>
                <a:gd name="connsiteY573" fmla="*/ 333769 h 1160403"/>
                <a:gd name="connsiteX574" fmla="*/ 1336938 w 1767295"/>
                <a:gd name="connsiteY574" fmla="*/ 326916 h 1160403"/>
                <a:gd name="connsiteX575" fmla="*/ 1349308 w 1767295"/>
                <a:gd name="connsiteY575" fmla="*/ 330360 h 1160403"/>
                <a:gd name="connsiteX576" fmla="*/ 1346992 w 1767295"/>
                <a:gd name="connsiteY576" fmla="*/ 323633 h 1160403"/>
                <a:gd name="connsiteX577" fmla="*/ 1340750 w 1767295"/>
                <a:gd name="connsiteY577" fmla="*/ 311885 h 1160403"/>
                <a:gd name="connsiteX578" fmla="*/ 1331709 w 1767295"/>
                <a:gd name="connsiteY578" fmla="*/ 301369 h 1160403"/>
                <a:gd name="connsiteX579" fmla="*/ 1330752 w 1767295"/>
                <a:gd name="connsiteY579" fmla="*/ 294320 h 1160403"/>
                <a:gd name="connsiteX580" fmla="*/ 1343123 w 1767295"/>
                <a:gd name="connsiteY580" fmla="*/ 283655 h 1160403"/>
                <a:gd name="connsiteX581" fmla="*/ 1350265 w 1767295"/>
                <a:gd name="connsiteY581" fmla="*/ 274106 h 1160403"/>
                <a:gd name="connsiteX582" fmla="*/ 1359778 w 1767295"/>
                <a:gd name="connsiteY582" fmla="*/ 263268 h 1160403"/>
                <a:gd name="connsiteX583" fmla="*/ 1369776 w 1767295"/>
                <a:gd name="connsiteY583" fmla="*/ 248675 h 1160403"/>
                <a:gd name="connsiteX584" fmla="*/ 1373576 w 1767295"/>
                <a:gd name="connsiteY584" fmla="*/ 241314 h 1160403"/>
                <a:gd name="connsiteX585" fmla="*/ 1369303 w 1767295"/>
                <a:gd name="connsiteY585" fmla="*/ 228944 h 1160403"/>
                <a:gd name="connsiteX586" fmla="*/ 1369303 w 1767295"/>
                <a:gd name="connsiteY586" fmla="*/ 221470 h 1160403"/>
                <a:gd name="connsiteX587" fmla="*/ 1366447 w 1767295"/>
                <a:gd name="connsiteY587" fmla="*/ 216448 h 1160403"/>
                <a:gd name="connsiteX588" fmla="*/ 1365963 w 1767295"/>
                <a:gd name="connsiteY588" fmla="*/ 210158 h 1160403"/>
                <a:gd name="connsiteX589" fmla="*/ 1359778 w 1767295"/>
                <a:gd name="connsiteY589" fmla="*/ 203835 h 1160403"/>
                <a:gd name="connsiteX590" fmla="*/ 1359778 w 1767295"/>
                <a:gd name="connsiteY590" fmla="*/ 197477 h 1160403"/>
                <a:gd name="connsiteX591" fmla="*/ 1356449 w 1767295"/>
                <a:gd name="connsiteY591" fmla="*/ 192363 h 1160403"/>
                <a:gd name="connsiteX592" fmla="*/ 1346936 w 1767295"/>
                <a:gd name="connsiteY592" fmla="*/ 191085 h 1160403"/>
                <a:gd name="connsiteX593" fmla="*/ 1342178 w 1767295"/>
                <a:gd name="connsiteY593" fmla="*/ 180787 h 1160403"/>
                <a:gd name="connsiteX594" fmla="*/ 1340750 w 1767295"/>
                <a:gd name="connsiteY594" fmla="*/ 166482 h 1160403"/>
                <a:gd name="connsiteX595" fmla="*/ 1340267 w 1767295"/>
                <a:gd name="connsiteY595" fmla="*/ 174303 h 1160403"/>
                <a:gd name="connsiteX596" fmla="*/ 1332181 w 1767295"/>
                <a:gd name="connsiteY596" fmla="*/ 171711 h 1160403"/>
                <a:gd name="connsiteX597" fmla="*/ 1327423 w 1767295"/>
                <a:gd name="connsiteY597" fmla="*/ 163868 h 1160403"/>
                <a:gd name="connsiteX598" fmla="*/ 1322666 w 1767295"/>
                <a:gd name="connsiteY598" fmla="*/ 158616 h 1160403"/>
                <a:gd name="connsiteX599" fmla="*/ 1325040 w 1767295"/>
                <a:gd name="connsiteY599" fmla="*/ 153340 h 1160403"/>
                <a:gd name="connsiteX600" fmla="*/ 1313625 w 1767295"/>
                <a:gd name="connsiteY600" fmla="*/ 153340 h 1160403"/>
                <a:gd name="connsiteX601" fmla="*/ 1309812 w 1767295"/>
                <a:gd name="connsiteY601" fmla="*/ 144057 h 1160403"/>
                <a:gd name="connsiteX602" fmla="*/ 1306956 w 1767295"/>
                <a:gd name="connsiteY602" fmla="*/ 132009 h 1160403"/>
                <a:gd name="connsiteX603" fmla="*/ 1296015 w 1767295"/>
                <a:gd name="connsiteY603" fmla="*/ 122564 h 1160403"/>
                <a:gd name="connsiteX604" fmla="*/ 1284116 w 1767295"/>
                <a:gd name="connsiteY604" fmla="*/ 114410 h 1160403"/>
                <a:gd name="connsiteX605" fmla="*/ 1276975 w 1767295"/>
                <a:gd name="connsiteY605" fmla="*/ 110309 h 1160403"/>
                <a:gd name="connsiteX606" fmla="*/ 1282216 w 1767295"/>
                <a:gd name="connsiteY606" fmla="*/ 102062 h 1160403"/>
                <a:gd name="connsiteX607" fmla="*/ 1266506 w 1767295"/>
                <a:gd name="connsiteY607" fmla="*/ 102062 h 1160403"/>
                <a:gd name="connsiteX608" fmla="*/ 1263177 w 1767295"/>
                <a:gd name="connsiteY608" fmla="*/ 77010 h 1160403"/>
                <a:gd name="connsiteX609" fmla="*/ 1252234 w 1767295"/>
                <a:gd name="connsiteY609" fmla="*/ 79821 h 1160403"/>
                <a:gd name="connsiteX610" fmla="*/ 1243666 w 1767295"/>
                <a:gd name="connsiteY610" fmla="*/ 64283 h 1160403"/>
                <a:gd name="connsiteX611" fmla="*/ 1230339 w 1767295"/>
                <a:gd name="connsiteY611" fmla="*/ 67117 h 1160403"/>
                <a:gd name="connsiteX612" fmla="*/ 1242238 w 1767295"/>
                <a:gd name="connsiteY612" fmla="*/ 75593 h 1160403"/>
                <a:gd name="connsiteX613" fmla="*/ 1243666 w 1767295"/>
                <a:gd name="connsiteY613" fmla="*/ 84013 h 1160403"/>
                <a:gd name="connsiteX614" fmla="*/ 1246522 w 1767295"/>
                <a:gd name="connsiteY614" fmla="*/ 92387 h 1160403"/>
                <a:gd name="connsiteX615" fmla="*/ 1240337 w 1767295"/>
                <a:gd name="connsiteY615" fmla="*/ 96545 h 1160403"/>
                <a:gd name="connsiteX616" fmla="*/ 1231767 w 1767295"/>
                <a:gd name="connsiteY616" fmla="*/ 96545 h 1160403"/>
                <a:gd name="connsiteX617" fmla="*/ 1225110 w 1767295"/>
                <a:gd name="connsiteY617" fmla="*/ 99309 h 1160403"/>
                <a:gd name="connsiteX618" fmla="*/ 1220824 w 1767295"/>
                <a:gd name="connsiteY618" fmla="*/ 90993 h 1160403"/>
                <a:gd name="connsiteX619" fmla="*/ 1215112 w 1767295"/>
                <a:gd name="connsiteY619" fmla="*/ 88206 h 1160403"/>
                <a:gd name="connsiteX620" fmla="*/ 1207499 w 1767295"/>
                <a:gd name="connsiteY620" fmla="*/ 88206 h 1160403"/>
                <a:gd name="connsiteX621" fmla="*/ 1198457 w 1767295"/>
                <a:gd name="connsiteY621" fmla="*/ 85418 h 1160403"/>
                <a:gd name="connsiteX622" fmla="*/ 1187988 w 1767295"/>
                <a:gd name="connsiteY622" fmla="*/ 85418 h 1160403"/>
                <a:gd name="connsiteX623" fmla="*/ 1196073 w 1767295"/>
                <a:gd name="connsiteY623" fmla="*/ 93769 h 1160403"/>
                <a:gd name="connsiteX624" fmla="*/ 1200357 w 1767295"/>
                <a:gd name="connsiteY624" fmla="*/ 106197 h 1160403"/>
                <a:gd name="connsiteX625" fmla="*/ 1193216 w 1767295"/>
                <a:gd name="connsiteY625" fmla="*/ 100691 h 1160403"/>
                <a:gd name="connsiteX626" fmla="*/ 1183702 w 1767295"/>
                <a:gd name="connsiteY626" fmla="*/ 96545 h 1160403"/>
                <a:gd name="connsiteX627" fmla="*/ 1178473 w 1767295"/>
                <a:gd name="connsiteY627" fmla="*/ 103444 h 1160403"/>
                <a:gd name="connsiteX628" fmla="*/ 1172288 w 1767295"/>
                <a:gd name="connsiteY628" fmla="*/ 103444 h 1160403"/>
                <a:gd name="connsiteX629" fmla="*/ 1166092 w 1767295"/>
                <a:gd name="connsiteY629" fmla="*/ 100691 h 1160403"/>
                <a:gd name="connsiteX630" fmla="*/ 1166092 w 1767295"/>
                <a:gd name="connsiteY630" fmla="*/ 90993 h 1160403"/>
                <a:gd name="connsiteX631" fmla="*/ 1156578 w 1767295"/>
                <a:gd name="connsiteY631" fmla="*/ 89600 h 1160403"/>
                <a:gd name="connsiteX632" fmla="*/ 1146546 w 1767295"/>
                <a:gd name="connsiteY632" fmla="*/ 92387 h 1160403"/>
                <a:gd name="connsiteX633" fmla="*/ 1139923 w 1767295"/>
                <a:gd name="connsiteY633" fmla="*/ 92387 h 1160403"/>
                <a:gd name="connsiteX634" fmla="*/ 1132482 w 1767295"/>
                <a:gd name="connsiteY634" fmla="*/ 91028 h 1160403"/>
                <a:gd name="connsiteX635" fmla="*/ 1125445 w 1767295"/>
                <a:gd name="connsiteY635" fmla="*/ 88483 h 1160403"/>
                <a:gd name="connsiteX636" fmla="*/ 1113270 w 1767295"/>
                <a:gd name="connsiteY636" fmla="*/ 85418 h 1160403"/>
                <a:gd name="connsiteX637" fmla="*/ 1101856 w 1767295"/>
                <a:gd name="connsiteY637" fmla="*/ 88206 h 1160403"/>
                <a:gd name="connsiteX638" fmla="*/ 1096615 w 1767295"/>
                <a:gd name="connsiteY638" fmla="*/ 85418 h 1160403"/>
                <a:gd name="connsiteX639" fmla="*/ 1088045 w 1767295"/>
                <a:gd name="connsiteY639" fmla="*/ 77010 h 1160403"/>
                <a:gd name="connsiteX640" fmla="*/ 1086629 w 1767295"/>
                <a:gd name="connsiteY640" fmla="*/ 69950 h 1160403"/>
                <a:gd name="connsiteX641" fmla="*/ 1079004 w 1767295"/>
                <a:gd name="connsiteY641" fmla="*/ 71367 h 1160403"/>
                <a:gd name="connsiteX642" fmla="*/ 1069202 w 1767295"/>
                <a:gd name="connsiteY642" fmla="*/ 69973 h 1160403"/>
                <a:gd name="connsiteX643" fmla="*/ 1059493 w 1767295"/>
                <a:gd name="connsiteY643" fmla="*/ 69950 h 1160403"/>
                <a:gd name="connsiteX644" fmla="*/ 1052213 w 1767295"/>
                <a:gd name="connsiteY644" fmla="*/ 66886 h 1160403"/>
                <a:gd name="connsiteX645" fmla="*/ 1045222 w 1767295"/>
                <a:gd name="connsiteY645" fmla="*/ 64283 h 1160403"/>
                <a:gd name="connsiteX646" fmla="*/ 1042838 w 1767295"/>
                <a:gd name="connsiteY646" fmla="*/ 54285 h 1160403"/>
                <a:gd name="connsiteX647" fmla="*/ 1035707 w 1767295"/>
                <a:gd name="connsiteY647" fmla="*/ 41316 h 1160403"/>
                <a:gd name="connsiteX648" fmla="*/ 1032367 w 1767295"/>
                <a:gd name="connsiteY648" fmla="*/ 28208 h 1160403"/>
                <a:gd name="connsiteX649" fmla="*/ 1038898 w 1767295"/>
                <a:gd name="connsiteY649" fmla="*/ 29648 h 1160403"/>
                <a:gd name="connsiteX650" fmla="*/ 1049979 w 1767295"/>
                <a:gd name="connsiteY650" fmla="*/ 29671 h 1160403"/>
                <a:gd name="connsiteX651" fmla="*/ 1055138 w 1767295"/>
                <a:gd name="connsiteY651" fmla="*/ 33991 h 1160403"/>
                <a:gd name="connsiteX652" fmla="*/ 1063306 w 1767295"/>
                <a:gd name="connsiteY652" fmla="*/ 34060 h 1160403"/>
                <a:gd name="connsiteX653" fmla="*/ 1073302 w 1767295"/>
                <a:gd name="connsiteY653" fmla="*/ 28208 h 1160403"/>
                <a:gd name="connsiteX654" fmla="*/ 1064261 w 1767295"/>
                <a:gd name="connsiteY654" fmla="*/ 20872 h 1160403"/>
                <a:gd name="connsiteX655" fmla="*/ 1059020 w 1767295"/>
                <a:gd name="connsiteY655" fmla="*/ 16437 h 1160403"/>
                <a:gd name="connsiteX656" fmla="*/ 1052835 w 1767295"/>
                <a:gd name="connsiteY656" fmla="*/ 14963 h 1160403"/>
                <a:gd name="connsiteX657" fmla="*/ 1040466 w 1767295"/>
                <a:gd name="connsiteY657" fmla="*/ 13477 h 1160403"/>
                <a:gd name="connsiteX658" fmla="*/ 1028095 w 1767295"/>
                <a:gd name="connsiteY658" fmla="*/ 13477 h 1160403"/>
                <a:gd name="connsiteX659" fmla="*/ 1019974 w 1767295"/>
                <a:gd name="connsiteY659" fmla="*/ 2501 h 1160403"/>
                <a:gd name="connsiteX660" fmla="*/ 910221 w 1767295"/>
                <a:gd name="connsiteY660" fmla="*/ 0 h 1160403"/>
                <a:gd name="connsiteX661" fmla="*/ 953664 w 1767295"/>
                <a:gd name="connsiteY661" fmla="*/ 0 h 1160403"/>
                <a:gd name="connsiteX662" fmla="*/ 958802 w 1767295"/>
                <a:gd name="connsiteY662" fmla="*/ 7534 h 1160403"/>
                <a:gd name="connsiteX663" fmla="*/ 962131 w 1767295"/>
                <a:gd name="connsiteY663" fmla="*/ 22346 h 1160403"/>
                <a:gd name="connsiteX664" fmla="*/ 962131 w 1767295"/>
                <a:gd name="connsiteY664" fmla="*/ 36962 h 1160403"/>
                <a:gd name="connsiteX665" fmla="*/ 964988 w 1767295"/>
                <a:gd name="connsiteY665" fmla="*/ 45659 h 1160403"/>
                <a:gd name="connsiteX666" fmla="*/ 970217 w 1767295"/>
                <a:gd name="connsiteY666" fmla="*/ 49978 h 1160403"/>
                <a:gd name="connsiteX667" fmla="*/ 975930 w 1767295"/>
                <a:gd name="connsiteY667" fmla="*/ 55726 h 1160403"/>
                <a:gd name="connsiteX668" fmla="*/ 979743 w 1767295"/>
                <a:gd name="connsiteY668" fmla="*/ 65699 h 1160403"/>
                <a:gd name="connsiteX669" fmla="*/ 985455 w 1767295"/>
                <a:gd name="connsiteY669" fmla="*/ 67117 h 1160403"/>
                <a:gd name="connsiteX670" fmla="*/ 991157 w 1767295"/>
                <a:gd name="connsiteY670" fmla="*/ 81215 h 1160403"/>
                <a:gd name="connsiteX671" fmla="*/ 983543 w 1767295"/>
                <a:gd name="connsiteY671" fmla="*/ 85418 h 1160403"/>
                <a:gd name="connsiteX672" fmla="*/ 977842 w 1767295"/>
                <a:gd name="connsiteY672" fmla="*/ 97927 h 1160403"/>
                <a:gd name="connsiteX673" fmla="*/ 970217 w 1767295"/>
                <a:gd name="connsiteY673" fmla="*/ 104814 h 1160403"/>
                <a:gd name="connsiteX674" fmla="*/ 985455 w 1767295"/>
                <a:gd name="connsiteY674" fmla="*/ 114410 h 1160403"/>
                <a:gd name="connsiteX675" fmla="*/ 994497 w 1767295"/>
                <a:gd name="connsiteY675" fmla="*/ 110309 h 1160403"/>
                <a:gd name="connsiteX676" fmla="*/ 1001626 w 1767295"/>
                <a:gd name="connsiteY676" fmla="*/ 113038 h 1160403"/>
                <a:gd name="connsiteX677" fmla="*/ 1008295 w 1767295"/>
                <a:gd name="connsiteY677" fmla="*/ 114410 h 1160403"/>
                <a:gd name="connsiteX678" fmla="*/ 1015437 w 1767295"/>
                <a:gd name="connsiteY678" fmla="*/ 117127 h 1160403"/>
                <a:gd name="connsiteX679" fmla="*/ 1017809 w 1767295"/>
                <a:gd name="connsiteY679" fmla="*/ 129326 h 1160403"/>
                <a:gd name="connsiteX680" fmla="*/ 1008295 w 1767295"/>
                <a:gd name="connsiteY680" fmla="*/ 140060 h 1160403"/>
                <a:gd name="connsiteX681" fmla="*/ 1009723 w 1767295"/>
                <a:gd name="connsiteY681" fmla="*/ 150690 h 1160403"/>
                <a:gd name="connsiteX682" fmla="*/ 1012096 w 1767295"/>
                <a:gd name="connsiteY682" fmla="*/ 155977 h 1160403"/>
                <a:gd name="connsiteX683" fmla="*/ 1011151 w 1767295"/>
                <a:gd name="connsiteY683" fmla="*/ 171711 h 1160403"/>
                <a:gd name="connsiteX684" fmla="*/ 1011151 w 1767295"/>
                <a:gd name="connsiteY684" fmla="*/ 180787 h 1160403"/>
                <a:gd name="connsiteX685" fmla="*/ 1016865 w 1767295"/>
                <a:gd name="connsiteY685" fmla="*/ 184658 h 1160403"/>
                <a:gd name="connsiteX686" fmla="*/ 1020666 w 1767295"/>
                <a:gd name="connsiteY686" fmla="*/ 179497 h 1160403"/>
                <a:gd name="connsiteX687" fmla="*/ 1019974 w 1767295"/>
                <a:gd name="connsiteY687" fmla="*/ 166989 h 1160403"/>
                <a:gd name="connsiteX688" fmla="*/ 1019974 w 1767295"/>
                <a:gd name="connsiteY688" fmla="*/ 154376 h 1160403"/>
                <a:gd name="connsiteX689" fmla="*/ 1024950 w 1767295"/>
                <a:gd name="connsiteY689" fmla="*/ 161241 h 1160403"/>
                <a:gd name="connsiteX690" fmla="*/ 1026378 w 1767295"/>
                <a:gd name="connsiteY690" fmla="*/ 148042 h 1160403"/>
                <a:gd name="connsiteX691" fmla="*/ 1031608 w 1767295"/>
                <a:gd name="connsiteY691" fmla="*/ 140060 h 1160403"/>
                <a:gd name="connsiteX692" fmla="*/ 1037320 w 1767295"/>
                <a:gd name="connsiteY692" fmla="*/ 130673 h 1160403"/>
                <a:gd name="connsiteX693" fmla="*/ 1045417 w 1767295"/>
                <a:gd name="connsiteY693" fmla="*/ 141384 h 1160403"/>
                <a:gd name="connsiteX694" fmla="*/ 1053504 w 1767295"/>
                <a:gd name="connsiteY694" fmla="*/ 150690 h 1160403"/>
                <a:gd name="connsiteX695" fmla="*/ 1058732 w 1767295"/>
                <a:gd name="connsiteY695" fmla="*/ 157303 h 1160403"/>
                <a:gd name="connsiteX696" fmla="*/ 1061589 w 1767295"/>
                <a:gd name="connsiteY696" fmla="*/ 171711 h 1160403"/>
                <a:gd name="connsiteX697" fmla="*/ 1063502 w 1767295"/>
                <a:gd name="connsiteY697" fmla="*/ 182077 h 1160403"/>
                <a:gd name="connsiteX698" fmla="*/ 1062545 w 1767295"/>
                <a:gd name="connsiteY698" fmla="*/ 191085 h 1160403"/>
                <a:gd name="connsiteX699" fmla="*/ 1054932 w 1767295"/>
                <a:gd name="connsiteY699" fmla="*/ 185947 h 1160403"/>
                <a:gd name="connsiteX700" fmla="*/ 1054932 w 1767295"/>
                <a:gd name="connsiteY700" fmla="*/ 196199 h 1160403"/>
                <a:gd name="connsiteX701" fmla="*/ 1053975 w 1767295"/>
                <a:gd name="connsiteY701" fmla="*/ 205101 h 1160403"/>
                <a:gd name="connsiteX702" fmla="*/ 1058260 w 1767295"/>
                <a:gd name="connsiteY702" fmla="*/ 221470 h 1160403"/>
                <a:gd name="connsiteX703" fmla="*/ 1065528 w 1767295"/>
                <a:gd name="connsiteY703" fmla="*/ 228610 h 1160403"/>
                <a:gd name="connsiteX704" fmla="*/ 1074916 w 1767295"/>
                <a:gd name="connsiteY704" fmla="*/ 243768 h 1160403"/>
                <a:gd name="connsiteX705" fmla="*/ 1078727 w 1767295"/>
                <a:gd name="connsiteY705" fmla="*/ 236384 h 1160403"/>
                <a:gd name="connsiteX706" fmla="*/ 1090626 w 1767295"/>
                <a:gd name="connsiteY706" fmla="*/ 226456 h 1160403"/>
                <a:gd name="connsiteX707" fmla="*/ 1090626 w 1767295"/>
                <a:gd name="connsiteY707" fmla="*/ 217703 h 1160403"/>
                <a:gd name="connsiteX708" fmla="*/ 1095383 w 1767295"/>
                <a:gd name="connsiteY708" fmla="*/ 206369 h 1160403"/>
                <a:gd name="connsiteX709" fmla="*/ 1100612 w 1767295"/>
                <a:gd name="connsiteY709" fmla="*/ 202557 h 1160403"/>
                <a:gd name="connsiteX710" fmla="*/ 1103941 w 1767295"/>
                <a:gd name="connsiteY710" fmla="*/ 187226 h 1160403"/>
                <a:gd name="connsiteX711" fmla="*/ 1105369 w 1767295"/>
                <a:gd name="connsiteY711" fmla="*/ 171711 h 1160403"/>
                <a:gd name="connsiteX712" fmla="*/ 1107752 w 1767295"/>
                <a:gd name="connsiteY712" fmla="*/ 162554 h 1160403"/>
                <a:gd name="connsiteX713" fmla="*/ 1115367 w 1767295"/>
                <a:gd name="connsiteY713" fmla="*/ 158616 h 1160403"/>
                <a:gd name="connsiteX714" fmla="*/ 1116795 w 1767295"/>
                <a:gd name="connsiteY714" fmla="*/ 150690 h 1160403"/>
                <a:gd name="connsiteX715" fmla="*/ 1122507 w 1767295"/>
                <a:gd name="connsiteY715" fmla="*/ 148042 h 1160403"/>
                <a:gd name="connsiteX716" fmla="*/ 1117750 w 1767295"/>
                <a:gd name="connsiteY716" fmla="*/ 141384 h 1160403"/>
                <a:gd name="connsiteX717" fmla="*/ 1112509 w 1767295"/>
                <a:gd name="connsiteY717" fmla="*/ 136039 h 1160403"/>
                <a:gd name="connsiteX718" fmla="*/ 1110137 w 1767295"/>
                <a:gd name="connsiteY718" fmla="*/ 127977 h 1160403"/>
                <a:gd name="connsiteX719" fmla="*/ 1110137 w 1767295"/>
                <a:gd name="connsiteY719" fmla="*/ 97927 h 1160403"/>
                <a:gd name="connsiteX720" fmla="*/ 1120607 w 1767295"/>
                <a:gd name="connsiteY720" fmla="*/ 102062 h 1160403"/>
                <a:gd name="connsiteX721" fmla="*/ 1133921 w 1767295"/>
                <a:gd name="connsiteY721" fmla="*/ 99309 h 1160403"/>
                <a:gd name="connsiteX722" fmla="*/ 1141063 w 1767295"/>
                <a:gd name="connsiteY722" fmla="*/ 103444 h 1160403"/>
                <a:gd name="connsiteX723" fmla="*/ 1155817 w 1767295"/>
                <a:gd name="connsiteY723" fmla="*/ 106197 h 1160403"/>
                <a:gd name="connsiteX724" fmla="*/ 1168671 w 1767295"/>
                <a:gd name="connsiteY724" fmla="*/ 113038 h 1160403"/>
                <a:gd name="connsiteX725" fmla="*/ 1176918 w 1767295"/>
                <a:gd name="connsiteY725" fmla="*/ 119489 h 1160403"/>
                <a:gd name="connsiteX726" fmla="*/ 1173901 w 1767295"/>
                <a:gd name="connsiteY726" fmla="*/ 126618 h 1160403"/>
                <a:gd name="connsiteX727" fmla="*/ 1177713 w 1767295"/>
                <a:gd name="connsiteY727" fmla="*/ 134704 h 1160403"/>
                <a:gd name="connsiteX728" fmla="*/ 1186754 w 1767295"/>
                <a:gd name="connsiteY728" fmla="*/ 130673 h 1160403"/>
                <a:gd name="connsiteX729" fmla="*/ 1194369 w 1767295"/>
                <a:gd name="connsiteY729" fmla="*/ 137377 h 1160403"/>
                <a:gd name="connsiteX730" fmla="*/ 1192456 w 1767295"/>
                <a:gd name="connsiteY730" fmla="*/ 144057 h 1160403"/>
                <a:gd name="connsiteX731" fmla="*/ 1185799 w 1767295"/>
                <a:gd name="connsiteY731" fmla="*/ 150690 h 1160403"/>
                <a:gd name="connsiteX732" fmla="*/ 1194840 w 1767295"/>
                <a:gd name="connsiteY732" fmla="*/ 157303 h 1160403"/>
                <a:gd name="connsiteX733" fmla="*/ 1194840 w 1767295"/>
                <a:gd name="connsiteY733" fmla="*/ 166482 h 1160403"/>
                <a:gd name="connsiteX734" fmla="*/ 1188724 w 1767295"/>
                <a:gd name="connsiteY734" fmla="*/ 173658 h 1160403"/>
                <a:gd name="connsiteX735" fmla="*/ 1181986 w 1767295"/>
                <a:gd name="connsiteY735" fmla="*/ 179497 h 1160403"/>
                <a:gd name="connsiteX736" fmla="*/ 1178657 w 1767295"/>
                <a:gd name="connsiteY736" fmla="*/ 174303 h 1160403"/>
                <a:gd name="connsiteX737" fmla="*/ 1170088 w 1767295"/>
                <a:gd name="connsiteY737" fmla="*/ 176906 h 1160403"/>
                <a:gd name="connsiteX738" fmla="*/ 1178186 w 1767295"/>
                <a:gd name="connsiteY738" fmla="*/ 184658 h 1160403"/>
                <a:gd name="connsiteX739" fmla="*/ 1180558 w 1767295"/>
                <a:gd name="connsiteY739" fmla="*/ 192363 h 1160403"/>
                <a:gd name="connsiteX740" fmla="*/ 1178657 w 1767295"/>
                <a:gd name="connsiteY740" fmla="*/ 201290 h 1160403"/>
                <a:gd name="connsiteX741" fmla="*/ 1180558 w 1767295"/>
                <a:gd name="connsiteY741" fmla="*/ 210158 h 1160403"/>
                <a:gd name="connsiteX742" fmla="*/ 1188724 w 1767295"/>
                <a:gd name="connsiteY742" fmla="*/ 220985 h 1160403"/>
                <a:gd name="connsiteX743" fmla="*/ 1195313 w 1767295"/>
                <a:gd name="connsiteY743" fmla="*/ 230188 h 1160403"/>
                <a:gd name="connsiteX744" fmla="*/ 1193412 w 1767295"/>
                <a:gd name="connsiteY744" fmla="*/ 242547 h 1160403"/>
                <a:gd name="connsiteX745" fmla="*/ 1192456 w 1767295"/>
                <a:gd name="connsiteY745" fmla="*/ 251116 h 1160403"/>
                <a:gd name="connsiteX746" fmla="*/ 1186974 w 1767295"/>
                <a:gd name="connsiteY746" fmla="*/ 254641 h 1160403"/>
                <a:gd name="connsiteX747" fmla="*/ 1180085 w 1767295"/>
                <a:gd name="connsiteY747" fmla="*/ 259639 h 1160403"/>
                <a:gd name="connsiteX748" fmla="*/ 1177229 w 1767295"/>
                <a:gd name="connsiteY748" fmla="*/ 268094 h 1160403"/>
                <a:gd name="connsiteX749" fmla="*/ 1171517 w 1767295"/>
                <a:gd name="connsiteY749" fmla="*/ 270500 h 1160403"/>
                <a:gd name="connsiteX750" fmla="*/ 1162475 w 1767295"/>
                <a:gd name="connsiteY750" fmla="*/ 278887 h 1160403"/>
                <a:gd name="connsiteX751" fmla="*/ 1157245 w 1767295"/>
                <a:gd name="connsiteY751" fmla="*/ 286039 h 1160403"/>
                <a:gd name="connsiteX752" fmla="*/ 1160103 w 1767295"/>
                <a:gd name="connsiteY752" fmla="*/ 295495 h 1160403"/>
                <a:gd name="connsiteX753" fmla="*/ 1152489 w 1767295"/>
                <a:gd name="connsiteY753" fmla="*/ 290772 h 1160403"/>
                <a:gd name="connsiteX754" fmla="*/ 1139162 w 1767295"/>
                <a:gd name="connsiteY754" fmla="*/ 270500 h 1160403"/>
                <a:gd name="connsiteX755" fmla="*/ 1138691 w 1767295"/>
                <a:gd name="connsiteY755" fmla="*/ 276502 h 1160403"/>
                <a:gd name="connsiteX756" fmla="*/ 1144876 w 1767295"/>
                <a:gd name="connsiteY756" fmla="*/ 290772 h 1160403"/>
                <a:gd name="connsiteX757" fmla="*/ 1150576 w 1767295"/>
                <a:gd name="connsiteY757" fmla="*/ 306057 h 1160403"/>
                <a:gd name="connsiteX758" fmla="*/ 1138691 w 1767295"/>
                <a:gd name="connsiteY758" fmla="*/ 293134 h 1160403"/>
                <a:gd name="connsiteX759" fmla="*/ 1130592 w 1767295"/>
                <a:gd name="connsiteY759" fmla="*/ 288400 h 1160403"/>
                <a:gd name="connsiteX760" fmla="*/ 1134878 w 1767295"/>
                <a:gd name="connsiteY760" fmla="*/ 297845 h 1160403"/>
                <a:gd name="connsiteX761" fmla="*/ 1147248 w 1767295"/>
                <a:gd name="connsiteY761" fmla="*/ 309559 h 1160403"/>
                <a:gd name="connsiteX762" fmla="*/ 1147248 w 1767295"/>
                <a:gd name="connsiteY762" fmla="*/ 315363 h 1160403"/>
                <a:gd name="connsiteX763" fmla="*/ 1156290 w 1767295"/>
                <a:gd name="connsiteY763" fmla="*/ 316526 h 1160403"/>
                <a:gd name="connsiteX764" fmla="*/ 1154389 w 1767295"/>
                <a:gd name="connsiteY764" fmla="*/ 325764 h 1160403"/>
                <a:gd name="connsiteX765" fmla="*/ 1142491 w 1767295"/>
                <a:gd name="connsiteY765" fmla="*/ 322309 h 1160403"/>
                <a:gd name="connsiteX766" fmla="*/ 1129164 w 1767295"/>
                <a:gd name="connsiteY766" fmla="*/ 296670 h 1160403"/>
                <a:gd name="connsiteX767" fmla="*/ 1115839 w 1767295"/>
                <a:gd name="connsiteY767" fmla="*/ 293134 h 1160403"/>
                <a:gd name="connsiteX768" fmla="*/ 1109653 w 1767295"/>
                <a:gd name="connsiteY768" fmla="*/ 277699 h 1160403"/>
                <a:gd name="connsiteX769" fmla="*/ 1102040 w 1767295"/>
                <a:gd name="connsiteY769" fmla="*/ 281270 h 1160403"/>
                <a:gd name="connsiteX770" fmla="*/ 1087286 w 1767295"/>
                <a:gd name="connsiteY770" fmla="*/ 280084 h 1160403"/>
                <a:gd name="connsiteX771" fmla="*/ 1088241 w 1767295"/>
                <a:gd name="connsiteY771" fmla="*/ 288400 h 1160403"/>
                <a:gd name="connsiteX772" fmla="*/ 1103468 w 1767295"/>
                <a:gd name="connsiteY772" fmla="*/ 296670 h 1160403"/>
                <a:gd name="connsiteX773" fmla="*/ 1100612 w 1767295"/>
                <a:gd name="connsiteY773" fmla="*/ 303718 h 1160403"/>
                <a:gd name="connsiteX774" fmla="*/ 1092526 w 1767295"/>
                <a:gd name="connsiteY774" fmla="*/ 310722 h 1160403"/>
                <a:gd name="connsiteX775" fmla="*/ 1091098 w 1767295"/>
                <a:gd name="connsiteY775" fmla="*/ 321157 h 1160403"/>
                <a:gd name="connsiteX776" fmla="*/ 1084453 w 1767295"/>
                <a:gd name="connsiteY776" fmla="*/ 325753 h 1160403"/>
                <a:gd name="connsiteX777" fmla="*/ 1075871 w 1767295"/>
                <a:gd name="connsiteY777" fmla="*/ 338353 h 1160403"/>
                <a:gd name="connsiteX778" fmla="*/ 1081584 w 1767295"/>
                <a:gd name="connsiteY778" fmla="*/ 341763 h 1160403"/>
                <a:gd name="connsiteX779" fmla="*/ 1081584 w 1767295"/>
                <a:gd name="connsiteY779" fmla="*/ 350816 h 1160403"/>
                <a:gd name="connsiteX780" fmla="*/ 1076228 w 1767295"/>
                <a:gd name="connsiteY780" fmla="*/ 358406 h 1160403"/>
                <a:gd name="connsiteX781" fmla="*/ 1070538 w 1767295"/>
                <a:gd name="connsiteY781" fmla="*/ 367540 h 1160403"/>
                <a:gd name="connsiteX782" fmla="*/ 1065874 w 1767295"/>
                <a:gd name="connsiteY782" fmla="*/ 375384 h 1160403"/>
                <a:gd name="connsiteX783" fmla="*/ 1062545 w 1767295"/>
                <a:gd name="connsiteY783" fmla="*/ 385301 h 1160403"/>
                <a:gd name="connsiteX784" fmla="*/ 1055876 w 1767295"/>
                <a:gd name="connsiteY784" fmla="*/ 394054 h 1160403"/>
                <a:gd name="connsiteX785" fmla="*/ 1045417 w 1767295"/>
                <a:gd name="connsiteY785" fmla="*/ 400573 h 1160403"/>
                <a:gd name="connsiteX786" fmla="*/ 1031608 w 1767295"/>
                <a:gd name="connsiteY786" fmla="*/ 401655 h 1160403"/>
                <a:gd name="connsiteX787" fmla="*/ 1023995 w 1767295"/>
                <a:gd name="connsiteY787" fmla="*/ 398409 h 1160403"/>
                <a:gd name="connsiteX788" fmla="*/ 1019974 w 1767295"/>
                <a:gd name="connsiteY788" fmla="*/ 407542 h 1160403"/>
                <a:gd name="connsiteX789" fmla="*/ 1016381 w 1767295"/>
                <a:gd name="connsiteY789" fmla="*/ 415662 h 1160403"/>
                <a:gd name="connsiteX790" fmla="*/ 1008295 w 1767295"/>
                <a:gd name="connsiteY790" fmla="*/ 415662 h 1160403"/>
                <a:gd name="connsiteX791" fmla="*/ 1006867 w 1767295"/>
                <a:gd name="connsiteY791" fmla="*/ 423138 h 1160403"/>
                <a:gd name="connsiteX792" fmla="*/ 1005923 w 1767295"/>
                <a:gd name="connsiteY792" fmla="*/ 445240 h 1160403"/>
                <a:gd name="connsiteX793" fmla="*/ 992585 w 1767295"/>
                <a:gd name="connsiteY793" fmla="*/ 453672 h 1160403"/>
                <a:gd name="connsiteX794" fmla="*/ 974502 w 1767295"/>
                <a:gd name="connsiteY794" fmla="*/ 454708 h 1160403"/>
                <a:gd name="connsiteX795" fmla="*/ 982599 w 1767295"/>
                <a:gd name="connsiteY795" fmla="*/ 459902 h 1160403"/>
                <a:gd name="connsiteX796" fmla="*/ 979259 w 1767295"/>
                <a:gd name="connsiteY796" fmla="*/ 465063 h 1160403"/>
                <a:gd name="connsiteX797" fmla="*/ 973074 w 1767295"/>
                <a:gd name="connsiteY797" fmla="*/ 465063 h 1160403"/>
                <a:gd name="connsiteX798" fmla="*/ 967844 w 1767295"/>
                <a:gd name="connsiteY798" fmla="*/ 471236 h 1160403"/>
                <a:gd name="connsiteX799" fmla="*/ 971173 w 1767295"/>
                <a:gd name="connsiteY799" fmla="*/ 480438 h 1160403"/>
                <a:gd name="connsiteX800" fmla="*/ 962131 w 1767295"/>
                <a:gd name="connsiteY800" fmla="*/ 480438 h 1160403"/>
                <a:gd name="connsiteX801" fmla="*/ 956903 w 1767295"/>
                <a:gd name="connsiteY801" fmla="*/ 487557 h 1160403"/>
                <a:gd name="connsiteX802" fmla="*/ 958331 w 1767295"/>
                <a:gd name="connsiteY802" fmla="*/ 495631 h 1160403"/>
                <a:gd name="connsiteX803" fmla="*/ 952133 w 1767295"/>
                <a:gd name="connsiteY803" fmla="*/ 493616 h 1160403"/>
                <a:gd name="connsiteX804" fmla="*/ 955474 w 1767295"/>
                <a:gd name="connsiteY804" fmla="*/ 498650 h 1160403"/>
                <a:gd name="connsiteX805" fmla="*/ 942147 w 1767295"/>
                <a:gd name="connsiteY805" fmla="*/ 514625 h 1160403"/>
                <a:gd name="connsiteX806" fmla="*/ 939406 w 1767295"/>
                <a:gd name="connsiteY806" fmla="*/ 522226 h 1160403"/>
                <a:gd name="connsiteX807" fmla="*/ 935962 w 1767295"/>
                <a:gd name="connsiteY807" fmla="*/ 534332 h 1160403"/>
                <a:gd name="connsiteX808" fmla="*/ 931194 w 1767295"/>
                <a:gd name="connsiteY808" fmla="*/ 542130 h 1160403"/>
                <a:gd name="connsiteX809" fmla="*/ 928349 w 1767295"/>
                <a:gd name="connsiteY809" fmla="*/ 548914 h 1160403"/>
                <a:gd name="connsiteX810" fmla="*/ 925964 w 1767295"/>
                <a:gd name="connsiteY810" fmla="*/ 562378 h 1160403"/>
                <a:gd name="connsiteX811" fmla="*/ 925009 w 1767295"/>
                <a:gd name="connsiteY811" fmla="*/ 572871 h 1160403"/>
                <a:gd name="connsiteX812" fmla="*/ 924536 w 1767295"/>
                <a:gd name="connsiteY812" fmla="*/ 581383 h 1160403"/>
                <a:gd name="connsiteX813" fmla="*/ 925493 w 1767295"/>
                <a:gd name="connsiteY813" fmla="*/ 591726 h 1160403"/>
                <a:gd name="connsiteX814" fmla="*/ 925493 w 1767295"/>
                <a:gd name="connsiteY814" fmla="*/ 605686 h 1160403"/>
                <a:gd name="connsiteX815" fmla="*/ 927392 w 1767295"/>
                <a:gd name="connsiteY815" fmla="*/ 612158 h 1160403"/>
                <a:gd name="connsiteX816" fmla="*/ 931194 w 1767295"/>
                <a:gd name="connsiteY816" fmla="*/ 620429 h 1160403"/>
                <a:gd name="connsiteX817" fmla="*/ 938335 w 1767295"/>
                <a:gd name="connsiteY817" fmla="*/ 617676 h 1160403"/>
                <a:gd name="connsiteX818" fmla="*/ 954518 w 1767295"/>
                <a:gd name="connsiteY818" fmla="*/ 617676 h 1160403"/>
                <a:gd name="connsiteX819" fmla="*/ 957374 w 1767295"/>
                <a:gd name="connsiteY819" fmla="*/ 624091 h 1160403"/>
                <a:gd name="connsiteX820" fmla="*/ 962603 w 1767295"/>
                <a:gd name="connsiteY820" fmla="*/ 643142 h 1160403"/>
                <a:gd name="connsiteX821" fmla="*/ 965459 w 1767295"/>
                <a:gd name="connsiteY821" fmla="*/ 655697 h 1160403"/>
                <a:gd name="connsiteX822" fmla="*/ 972129 w 1767295"/>
                <a:gd name="connsiteY822" fmla="*/ 668136 h 1160403"/>
                <a:gd name="connsiteX823" fmla="*/ 972129 w 1767295"/>
                <a:gd name="connsiteY823" fmla="*/ 674309 h 1160403"/>
                <a:gd name="connsiteX824" fmla="*/ 966888 w 1767295"/>
                <a:gd name="connsiteY824" fmla="*/ 683961 h 1160403"/>
                <a:gd name="connsiteX825" fmla="*/ 989256 w 1767295"/>
                <a:gd name="connsiteY825" fmla="*/ 680461 h 1160403"/>
                <a:gd name="connsiteX826" fmla="*/ 997342 w 1767295"/>
                <a:gd name="connsiteY826" fmla="*/ 675185 h 1160403"/>
                <a:gd name="connsiteX827" fmla="*/ 1005439 w 1767295"/>
                <a:gd name="connsiteY827" fmla="*/ 675185 h 1160403"/>
                <a:gd name="connsiteX828" fmla="*/ 1014009 w 1767295"/>
                <a:gd name="connsiteY828" fmla="*/ 679585 h 1160403"/>
                <a:gd name="connsiteX829" fmla="*/ 1021137 w 1767295"/>
                <a:gd name="connsiteY829" fmla="*/ 685712 h 1160403"/>
                <a:gd name="connsiteX830" fmla="*/ 1042078 w 1767295"/>
                <a:gd name="connsiteY830" fmla="*/ 690067 h 1160403"/>
                <a:gd name="connsiteX831" fmla="*/ 1046351 w 1767295"/>
                <a:gd name="connsiteY831" fmla="*/ 694397 h 1160403"/>
                <a:gd name="connsiteX832" fmla="*/ 1061117 w 1767295"/>
                <a:gd name="connsiteY832" fmla="*/ 703922 h 1160403"/>
                <a:gd name="connsiteX833" fmla="*/ 1065401 w 1767295"/>
                <a:gd name="connsiteY833" fmla="*/ 710798 h 1160403"/>
                <a:gd name="connsiteX834" fmla="*/ 1067302 w 1767295"/>
                <a:gd name="connsiteY834" fmla="*/ 717641 h 1160403"/>
                <a:gd name="connsiteX835" fmla="*/ 1076228 w 1767295"/>
                <a:gd name="connsiteY835" fmla="*/ 721821 h 1160403"/>
                <a:gd name="connsiteX836" fmla="*/ 1092526 w 1767295"/>
                <a:gd name="connsiteY836" fmla="*/ 730367 h 1160403"/>
                <a:gd name="connsiteX837" fmla="*/ 1106797 w 1767295"/>
                <a:gd name="connsiteY837" fmla="*/ 735435 h 1160403"/>
                <a:gd name="connsiteX838" fmla="*/ 1111554 w 1767295"/>
                <a:gd name="connsiteY838" fmla="*/ 742151 h 1160403"/>
                <a:gd name="connsiteX839" fmla="*/ 1118419 w 1767295"/>
                <a:gd name="connsiteY839" fmla="*/ 744570 h 1160403"/>
                <a:gd name="connsiteX840" fmla="*/ 1124880 w 1767295"/>
                <a:gd name="connsiteY840" fmla="*/ 748013 h 1160403"/>
                <a:gd name="connsiteX841" fmla="*/ 1141581 w 1767295"/>
                <a:gd name="connsiteY841" fmla="*/ 744857 h 1160403"/>
                <a:gd name="connsiteX842" fmla="*/ 1175836 w 1767295"/>
                <a:gd name="connsiteY842" fmla="*/ 753196 h 1160403"/>
                <a:gd name="connsiteX843" fmla="*/ 1175836 w 1767295"/>
                <a:gd name="connsiteY843" fmla="*/ 766430 h 1160403"/>
                <a:gd name="connsiteX844" fmla="*/ 1170572 w 1767295"/>
                <a:gd name="connsiteY844" fmla="*/ 781807 h 1160403"/>
                <a:gd name="connsiteX845" fmla="*/ 1177736 w 1767295"/>
                <a:gd name="connsiteY845" fmla="*/ 790929 h 1160403"/>
                <a:gd name="connsiteX846" fmla="*/ 1177748 w 1767295"/>
                <a:gd name="connsiteY846" fmla="*/ 799003 h 1160403"/>
                <a:gd name="connsiteX847" fmla="*/ 1174892 w 1767295"/>
                <a:gd name="connsiteY847" fmla="*/ 805420 h 1160403"/>
                <a:gd name="connsiteX848" fmla="*/ 1177748 w 1767295"/>
                <a:gd name="connsiteY848" fmla="*/ 815002 h 1160403"/>
                <a:gd name="connsiteX849" fmla="*/ 1175801 w 1767295"/>
                <a:gd name="connsiteY849" fmla="*/ 823548 h 1160403"/>
                <a:gd name="connsiteX850" fmla="*/ 1179614 w 1767295"/>
                <a:gd name="connsiteY850" fmla="*/ 829077 h 1160403"/>
                <a:gd name="connsiteX851" fmla="*/ 1185799 w 1767295"/>
                <a:gd name="connsiteY851" fmla="*/ 836943 h 1160403"/>
                <a:gd name="connsiteX852" fmla="*/ 1189599 w 1767295"/>
                <a:gd name="connsiteY852" fmla="*/ 844752 h 1160403"/>
                <a:gd name="connsiteX853" fmla="*/ 1191511 w 1767295"/>
                <a:gd name="connsiteY853" fmla="*/ 850201 h 1160403"/>
                <a:gd name="connsiteX854" fmla="*/ 1197697 w 1767295"/>
                <a:gd name="connsiteY854" fmla="*/ 857169 h 1160403"/>
                <a:gd name="connsiteX855" fmla="*/ 1206738 w 1767295"/>
                <a:gd name="connsiteY855" fmla="*/ 863343 h 1160403"/>
                <a:gd name="connsiteX856" fmla="*/ 1215779 w 1767295"/>
                <a:gd name="connsiteY856" fmla="*/ 878662 h 1160403"/>
                <a:gd name="connsiteX857" fmla="*/ 1222921 w 1767295"/>
                <a:gd name="connsiteY857" fmla="*/ 882462 h 1160403"/>
                <a:gd name="connsiteX858" fmla="*/ 1225294 w 1767295"/>
                <a:gd name="connsiteY858" fmla="*/ 876369 h 1160403"/>
                <a:gd name="connsiteX859" fmla="*/ 1229578 w 1767295"/>
                <a:gd name="connsiteY859" fmla="*/ 870254 h 1160403"/>
                <a:gd name="connsiteX860" fmla="*/ 1235763 w 1767295"/>
                <a:gd name="connsiteY860" fmla="*/ 867190 h 1160403"/>
                <a:gd name="connsiteX861" fmla="*/ 1240049 w 1767295"/>
                <a:gd name="connsiteY861" fmla="*/ 872546 h 1160403"/>
                <a:gd name="connsiteX862" fmla="*/ 1240049 w 1767295"/>
                <a:gd name="connsiteY862" fmla="*/ 879422 h 1160403"/>
                <a:gd name="connsiteX863" fmla="*/ 1243377 w 1767295"/>
                <a:gd name="connsiteY863" fmla="*/ 873317 h 1160403"/>
                <a:gd name="connsiteX864" fmla="*/ 1238620 w 1767295"/>
                <a:gd name="connsiteY864" fmla="*/ 864115 h 1160403"/>
                <a:gd name="connsiteX865" fmla="*/ 1244978 w 1767295"/>
                <a:gd name="connsiteY865" fmla="*/ 856755 h 1160403"/>
                <a:gd name="connsiteX866" fmla="*/ 1248134 w 1767295"/>
                <a:gd name="connsiteY866" fmla="*/ 848646 h 1160403"/>
                <a:gd name="connsiteX867" fmla="*/ 1240152 w 1767295"/>
                <a:gd name="connsiteY867" fmla="*/ 821579 h 1160403"/>
                <a:gd name="connsiteX868" fmla="*/ 1239092 w 1767295"/>
                <a:gd name="connsiteY868" fmla="*/ 811639 h 1160403"/>
                <a:gd name="connsiteX869" fmla="*/ 1238620 w 1767295"/>
                <a:gd name="connsiteY869" fmla="*/ 801226 h 1160403"/>
                <a:gd name="connsiteX870" fmla="*/ 1235292 w 1767295"/>
                <a:gd name="connsiteY870" fmla="*/ 789121 h 1160403"/>
                <a:gd name="connsiteX871" fmla="*/ 1230535 w 1767295"/>
                <a:gd name="connsiteY871" fmla="*/ 782625 h 1160403"/>
                <a:gd name="connsiteX872" fmla="*/ 1226722 w 1767295"/>
                <a:gd name="connsiteY872" fmla="*/ 767904 h 1160403"/>
                <a:gd name="connsiteX873" fmla="*/ 1255276 w 1767295"/>
                <a:gd name="connsiteY873" fmla="*/ 754670 h 1160403"/>
                <a:gd name="connsiteX874" fmla="*/ 1267646 w 1767295"/>
                <a:gd name="connsiteY874" fmla="*/ 743832 h 1160403"/>
                <a:gd name="connsiteX875" fmla="*/ 1277171 w 1767295"/>
                <a:gd name="connsiteY875" fmla="*/ 733754 h 1160403"/>
                <a:gd name="connsiteX876" fmla="*/ 1284301 w 1767295"/>
                <a:gd name="connsiteY876" fmla="*/ 721038 h 1160403"/>
                <a:gd name="connsiteX877" fmla="*/ 1287168 w 1767295"/>
                <a:gd name="connsiteY877" fmla="*/ 712492 h 1160403"/>
                <a:gd name="connsiteX878" fmla="*/ 1289069 w 1767295"/>
                <a:gd name="connsiteY878" fmla="*/ 694409 h 1160403"/>
                <a:gd name="connsiteX879" fmla="*/ 1287168 w 1767295"/>
                <a:gd name="connsiteY879" fmla="*/ 676083 h 1160403"/>
                <a:gd name="connsiteX880" fmla="*/ 1280500 w 1767295"/>
                <a:gd name="connsiteY880" fmla="*/ 654798 h 1160403"/>
                <a:gd name="connsiteX881" fmla="*/ 1273104 w 1767295"/>
                <a:gd name="connsiteY881" fmla="*/ 646736 h 1160403"/>
                <a:gd name="connsiteX882" fmla="*/ 1264317 w 1767295"/>
                <a:gd name="connsiteY882" fmla="*/ 636819 h 1160403"/>
                <a:gd name="connsiteX883" fmla="*/ 1257279 w 1767295"/>
                <a:gd name="connsiteY883" fmla="*/ 631566 h 1160403"/>
                <a:gd name="connsiteX884" fmla="*/ 1248134 w 1767295"/>
                <a:gd name="connsiteY884" fmla="*/ 625001 h 1160403"/>
                <a:gd name="connsiteX885" fmla="*/ 1248617 w 1767295"/>
                <a:gd name="connsiteY885" fmla="*/ 617676 h 1160403"/>
                <a:gd name="connsiteX886" fmla="*/ 1252442 w 1767295"/>
                <a:gd name="connsiteY886" fmla="*/ 609325 h 1160403"/>
                <a:gd name="connsiteX887" fmla="*/ 1255276 w 1767295"/>
                <a:gd name="connsiteY887" fmla="*/ 601976 h 1160403"/>
                <a:gd name="connsiteX888" fmla="*/ 1261461 w 1767295"/>
                <a:gd name="connsiteY888" fmla="*/ 593592 h 1160403"/>
                <a:gd name="connsiteX889" fmla="*/ 1269074 w 1767295"/>
                <a:gd name="connsiteY889" fmla="*/ 581383 h 1160403"/>
                <a:gd name="connsiteX890" fmla="*/ 1268130 w 1767295"/>
                <a:gd name="connsiteY890" fmla="*/ 568114 h 1160403"/>
                <a:gd name="connsiteX891" fmla="*/ 1265273 w 1767295"/>
                <a:gd name="connsiteY891" fmla="*/ 555663 h 1160403"/>
                <a:gd name="connsiteX892" fmla="*/ 1267646 w 1767295"/>
                <a:gd name="connsiteY892" fmla="*/ 548914 h 1160403"/>
                <a:gd name="connsiteX893" fmla="*/ 1265273 w 1767295"/>
                <a:gd name="connsiteY893" fmla="*/ 541161 h 1160403"/>
                <a:gd name="connsiteX894" fmla="*/ 1257175 w 1767295"/>
                <a:gd name="connsiteY894" fmla="*/ 538236 h 1160403"/>
                <a:gd name="connsiteX895" fmla="*/ 1261944 w 1767295"/>
                <a:gd name="connsiteY895" fmla="*/ 526489 h 1160403"/>
                <a:gd name="connsiteX896" fmla="*/ 1263373 w 1767295"/>
                <a:gd name="connsiteY896" fmla="*/ 514625 h 1160403"/>
                <a:gd name="connsiteX897" fmla="*/ 1265745 w 1767295"/>
                <a:gd name="connsiteY897" fmla="*/ 504662 h 1160403"/>
                <a:gd name="connsiteX898" fmla="*/ 1260031 w 1767295"/>
                <a:gd name="connsiteY898" fmla="*/ 500664 h 1160403"/>
                <a:gd name="connsiteX899" fmla="*/ 1258167 w 1767295"/>
                <a:gd name="connsiteY899" fmla="*/ 492740 h 1160403"/>
                <a:gd name="connsiteX900" fmla="*/ 1257175 w 1767295"/>
                <a:gd name="connsiteY900" fmla="*/ 483492 h 1160403"/>
                <a:gd name="connsiteX901" fmla="*/ 1257659 w 1767295"/>
                <a:gd name="connsiteY901" fmla="*/ 473287 h 1160403"/>
                <a:gd name="connsiteX902" fmla="*/ 1263373 w 1767295"/>
                <a:gd name="connsiteY902" fmla="*/ 470211 h 1160403"/>
                <a:gd name="connsiteX903" fmla="*/ 1270029 w 1767295"/>
                <a:gd name="connsiteY903" fmla="*/ 463001 h 1160403"/>
                <a:gd name="connsiteX904" fmla="*/ 1283356 w 1767295"/>
                <a:gd name="connsiteY904" fmla="*/ 464025 h 1160403"/>
                <a:gd name="connsiteX905" fmla="*/ 1291441 w 1767295"/>
                <a:gd name="connsiteY905" fmla="*/ 470211 h 1160403"/>
                <a:gd name="connsiteX906" fmla="*/ 1301220 w 1767295"/>
                <a:gd name="connsiteY906" fmla="*/ 471167 h 1160403"/>
                <a:gd name="connsiteX907" fmla="*/ 1328092 w 1767295"/>
                <a:gd name="connsiteY907" fmla="*/ 477375 h 1160403"/>
                <a:gd name="connsiteX908" fmla="*/ 1333794 w 1767295"/>
                <a:gd name="connsiteY908" fmla="*/ 475337 h 1160403"/>
                <a:gd name="connsiteX909" fmla="*/ 1347119 w 1767295"/>
                <a:gd name="connsiteY909" fmla="*/ 467125 h 1160403"/>
                <a:gd name="connsiteX910" fmla="*/ 1355689 w 1767295"/>
                <a:gd name="connsiteY910" fmla="*/ 474311 h 1160403"/>
                <a:gd name="connsiteX911" fmla="*/ 1365686 w 1767295"/>
                <a:gd name="connsiteY911" fmla="*/ 483492 h 1160403"/>
                <a:gd name="connsiteX912" fmla="*/ 1368542 w 1767295"/>
                <a:gd name="connsiteY912" fmla="*/ 490586 h 1160403"/>
                <a:gd name="connsiteX913" fmla="*/ 1375200 w 1767295"/>
                <a:gd name="connsiteY913" fmla="*/ 493616 h 1160403"/>
                <a:gd name="connsiteX914" fmla="*/ 1384242 w 1767295"/>
                <a:gd name="connsiteY914" fmla="*/ 501667 h 1160403"/>
                <a:gd name="connsiteX915" fmla="*/ 1390427 w 1767295"/>
                <a:gd name="connsiteY915" fmla="*/ 503659 h 1160403"/>
                <a:gd name="connsiteX916" fmla="*/ 1385198 w 1767295"/>
                <a:gd name="connsiteY916" fmla="*/ 511652 h 1160403"/>
                <a:gd name="connsiteX917" fmla="*/ 1389472 w 1767295"/>
                <a:gd name="connsiteY917" fmla="*/ 519577 h 1160403"/>
                <a:gd name="connsiteX918" fmla="*/ 1396141 w 1767295"/>
                <a:gd name="connsiteY918" fmla="*/ 523539 h 1160403"/>
                <a:gd name="connsiteX919" fmla="*/ 1408038 w 1767295"/>
                <a:gd name="connsiteY919" fmla="*/ 526489 h 1160403"/>
                <a:gd name="connsiteX920" fmla="*/ 1415179 w 1767295"/>
                <a:gd name="connsiteY920" fmla="*/ 525497 h 1160403"/>
                <a:gd name="connsiteX921" fmla="*/ 1418508 w 1767295"/>
                <a:gd name="connsiteY921" fmla="*/ 533353 h 1160403"/>
                <a:gd name="connsiteX922" fmla="*/ 1425648 w 1767295"/>
                <a:gd name="connsiteY922" fmla="*/ 534332 h 1160403"/>
                <a:gd name="connsiteX923" fmla="*/ 1429922 w 1767295"/>
                <a:gd name="connsiteY923" fmla="*/ 527467 h 1160403"/>
                <a:gd name="connsiteX924" fmla="*/ 1428977 w 1767295"/>
                <a:gd name="connsiteY924" fmla="*/ 539204 h 1160403"/>
                <a:gd name="connsiteX925" fmla="*/ 1426594 w 1767295"/>
                <a:gd name="connsiteY925" fmla="*/ 545043 h 1160403"/>
                <a:gd name="connsiteX926" fmla="*/ 1426594 w 1767295"/>
                <a:gd name="connsiteY926" fmla="*/ 554707 h 1160403"/>
                <a:gd name="connsiteX927" fmla="*/ 1427066 w 1767295"/>
                <a:gd name="connsiteY927" fmla="*/ 587971 h 1160403"/>
                <a:gd name="connsiteX928" fmla="*/ 1428022 w 1767295"/>
                <a:gd name="connsiteY928" fmla="*/ 597323 h 1160403"/>
                <a:gd name="connsiteX929" fmla="*/ 1433735 w 1767295"/>
                <a:gd name="connsiteY929" fmla="*/ 595457 h 1160403"/>
                <a:gd name="connsiteX930" fmla="*/ 1437064 w 1767295"/>
                <a:gd name="connsiteY930" fmla="*/ 602910 h 1160403"/>
                <a:gd name="connsiteX931" fmla="*/ 1442304 w 1767295"/>
                <a:gd name="connsiteY931" fmla="*/ 608462 h 1160403"/>
                <a:gd name="connsiteX932" fmla="*/ 1436591 w 1767295"/>
                <a:gd name="connsiteY932" fmla="*/ 611238 h 1160403"/>
                <a:gd name="connsiteX933" fmla="*/ 1452290 w 1767295"/>
                <a:gd name="connsiteY933" fmla="*/ 614924 h 1160403"/>
                <a:gd name="connsiteX934" fmla="*/ 1453718 w 1767295"/>
                <a:gd name="connsiteY934" fmla="*/ 623182 h 1160403"/>
                <a:gd name="connsiteX935" fmla="*/ 1460859 w 1767295"/>
                <a:gd name="connsiteY935" fmla="*/ 625911 h 1160403"/>
                <a:gd name="connsiteX936" fmla="*/ 1466573 w 1767295"/>
                <a:gd name="connsiteY936" fmla="*/ 630472 h 1160403"/>
                <a:gd name="connsiteX937" fmla="*/ 1469971 w 1767295"/>
                <a:gd name="connsiteY937" fmla="*/ 636380 h 1160403"/>
                <a:gd name="connsiteX938" fmla="*/ 1476086 w 1767295"/>
                <a:gd name="connsiteY938" fmla="*/ 631383 h 1160403"/>
                <a:gd name="connsiteX939" fmla="*/ 1488940 w 1767295"/>
                <a:gd name="connsiteY939" fmla="*/ 625001 h 1160403"/>
                <a:gd name="connsiteX940" fmla="*/ 1488940 w 1767295"/>
                <a:gd name="connsiteY940" fmla="*/ 618597 h 1160403"/>
                <a:gd name="connsiteX941" fmla="*/ 1492742 w 1767295"/>
                <a:gd name="connsiteY941" fmla="*/ 614001 h 1160403"/>
                <a:gd name="connsiteX942" fmla="*/ 1499409 w 1767295"/>
                <a:gd name="connsiteY942" fmla="*/ 614924 h 1160403"/>
                <a:gd name="connsiteX943" fmla="*/ 1505112 w 1767295"/>
                <a:gd name="connsiteY943" fmla="*/ 603831 h 1160403"/>
                <a:gd name="connsiteX944" fmla="*/ 1507968 w 1767295"/>
                <a:gd name="connsiteY944" fmla="*/ 594525 h 1160403"/>
                <a:gd name="connsiteX945" fmla="*/ 1511308 w 1767295"/>
                <a:gd name="connsiteY945" fmla="*/ 588915 h 1160403"/>
                <a:gd name="connsiteX946" fmla="*/ 1509396 w 1767295"/>
                <a:gd name="connsiteY946" fmla="*/ 581383 h 1160403"/>
                <a:gd name="connsiteX947" fmla="*/ 1511308 w 1767295"/>
                <a:gd name="connsiteY947" fmla="*/ 575715 h 1160403"/>
                <a:gd name="connsiteX948" fmla="*/ 1515582 w 1767295"/>
                <a:gd name="connsiteY948" fmla="*/ 570970 h 1160403"/>
                <a:gd name="connsiteX949" fmla="*/ 1517965 w 1767295"/>
                <a:gd name="connsiteY949" fmla="*/ 564289 h 1160403"/>
                <a:gd name="connsiteX950" fmla="*/ 1522722 w 1767295"/>
                <a:gd name="connsiteY950" fmla="*/ 555663 h 1160403"/>
                <a:gd name="connsiteX951" fmla="*/ 1526051 w 1767295"/>
                <a:gd name="connsiteY951" fmla="*/ 549881 h 1160403"/>
                <a:gd name="connsiteX952" fmla="*/ 1531764 w 1767295"/>
                <a:gd name="connsiteY952" fmla="*/ 554707 h 1160403"/>
                <a:gd name="connsiteX953" fmla="*/ 1531292 w 1767295"/>
                <a:gd name="connsiteY953" fmla="*/ 563334 h 1160403"/>
                <a:gd name="connsiteX954" fmla="*/ 1535668 w 1767295"/>
                <a:gd name="connsiteY954" fmla="*/ 571120 h 1160403"/>
                <a:gd name="connsiteX955" fmla="*/ 1540288 w 1767295"/>
                <a:gd name="connsiteY955" fmla="*/ 578480 h 1160403"/>
                <a:gd name="connsiteX956" fmla="*/ 1544134 w 1767295"/>
                <a:gd name="connsiteY956" fmla="*/ 587971 h 1160403"/>
                <a:gd name="connsiteX957" fmla="*/ 1547474 w 1767295"/>
                <a:gd name="connsiteY957" fmla="*/ 594525 h 1160403"/>
                <a:gd name="connsiteX958" fmla="*/ 1551748 w 1767295"/>
                <a:gd name="connsiteY958" fmla="*/ 605686 h 1160403"/>
                <a:gd name="connsiteX959" fmla="*/ 1557945 w 1767295"/>
                <a:gd name="connsiteY959" fmla="*/ 614001 h 1160403"/>
                <a:gd name="connsiteX960" fmla="*/ 1562702 w 1767295"/>
                <a:gd name="connsiteY960" fmla="*/ 623182 h 1160403"/>
                <a:gd name="connsiteX961" fmla="*/ 1563588 w 1767295"/>
                <a:gd name="connsiteY961" fmla="*/ 629217 h 1160403"/>
                <a:gd name="connsiteX962" fmla="*/ 1567481 w 1767295"/>
                <a:gd name="connsiteY962" fmla="*/ 633985 h 1160403"/>
                <a:gd name="connsiteX963" fmla="*/ 1567458 w 1767295"/>
                <a:gd name="connsiteY963" fmla="*/ 640435 h 1160403"/>
                <a:gd name="connsiteX964" fmla="*/ 1574116 w 1767295"/>
                <a:gd name="connsiteY964" fmla="*/ 649432 h 1160403"/>
                <a:gd name="connsiteX965" fmla="*/ 1587442 w 1767295"/>
                <a:gd name="connsiteY965" fmla="*/ 654798 h 1160403"/>
                <a:gd name="connsiteX966" fmla="*/ 1581729 w 1767295"/>
                <a:gd name="connsiteY966" fmla="*/ 657482 h 1160403"/>
                <a:gd name="connsiteX967" fmla="*/ 1586970 w 1767295"/>
                <a:gd name="connsiteY967" fmla="*/ 664588 h 1160403"/>
                <a:gd name="connsiteX968" fmla="*/ 1586095 w 1767295"/>
                <a:gd name="connsiteY968" fmla="*/ 677028 h 1160403"/>
                <a:gd name="connsiteX969" fmla="*/ 1591727 w 1767295"/>
                <a:gd name="connsiteY969" fmla="*/ 679585 h 1160403"/>
                <a:gd name="connsiteX970" fmla="*/ 1593155 w 1767295"/>
                <a:gd name="connsiteY970" fmla="*/ 686554 h 1160403"/>
                <a:gd name="connsiteX971" fmla="*/ 1593155 w 1767295"/>
                <a:gd name="connsiteY971" fmla="*/ 697876 h 1160403"/>
                <a:gd name="connsiteX972" fmla="*/ 1596483 w 1767295"/>
                <a:gd name="connsiteY972" fmla="*/ 703059 h 1160403"/>
                <a:gd name="connsiteX973" fmla="*/ 1593155 w 1767295"/>
                <a:gd name="connsiteY973" fmla="*/ 710798 h 1160403"/>
                <a:gd name="connsiteX974" fmla="*/ 1601240 w 1767295"/>
                <a:gd name="connsiteY974" fmla="*/ 716776 h 1160403"/>
                <a:gd name="connsiteX975" fmla="*/ 1606481 w 1767295"/>
                <a:gd name="connsiteY975" fmla="*/ 725288 h 1160403"/>
                <a:gd name="connsiteX976" fmla="*/ 1612666 w 1767295"/>
                <a:gd name="connsiteY976" fmla="*/ 727834 h 1160403"/>
                <a:gd name="connsiteX977" fmla="*/ 1613623 w 1767295"/>
                <a:gd name="connsiteY977" fmla="*/ 734595 h 1160403"/>
                <a:gd name="connsiteX978" fmla="*/ 1618379 w 1767295"/>
                <a:gd name="connsiteY978" fmla="*/ 740481 h 1160403"/>
                <a:gd name="connsiteX979" fmla="*/ 1619807 w 1767295"/>
                <a:gd name="connsiteY979" fmla="*/ 746344 h 1160403"/>
                <a:gd name="connsiteX980" fmla="*/ 1624564 w 1767295"/>
                <a:gd name="connsiteY980" fmla="*/ 750513 h 1160403"/>
                <a:gd name="connsiteX981" fmla="*/ 1635540 w 1767295"/>
                <a:gd name="connsiteY981" fmla="*/ 749683 h 1160403"/>
                <a:gd name="connsiteX982" fmla="*/ 1642175 w 1767295"/>
                <a:gd name="connsiteY982" fmla="*/ 753000 h 1160403"/>
                <a:gd name="connsiteX983" fmla="*/ 1642647 w 1767295"/>
                <a:gd name="connsiteY983" fmla="*/ 759646 h 1160403"/>
                <a:gd name="connsiteX984" fmla="*/ 1649109 w 1767295"/>
                <a:gd name="connsiteY984" fmla="*/ 762952 h 1160403"/>
                <a:gd name="connsiteX985" fmla="*/ 1655501 w 1767295"/>
                <a:gd name="connsiteY985" fmla="*/ 761282 h 1160403"/>
                <a:gd name="connsiteX986" fmla="*/ 1661226 w 1767295"/>
                <a:gd name="connsiteY986" fmla="*/ 759773 h 1160403"/>
                <a:gd name="connsiteX987" fmla="*/ 1663115 w 1767295"/>
                <a:gd name="connsiteY987" fmla="*/ 765429 h 1160403"/>
                <a:gd name="connsiteX988" fmla="*/ 1670729 w 1767295"/>
                <a:gd name="connsiteY988" fmla="*/ 767893 h 1160403"/>
                <a:gd name="connsiteX989" fmla="*/ 1675001 w 1767295"/>
                <a:gd name="connsiteY989" fmla="*/ 772823 h 1160403"/>
                <a:gd name="connsiteX990" fmla="*/ 1665960 w 1767295"/>
                <a:gd name="connsiteY990" fmla="*/ 779365 h 1160403"/>
                <a:gd name="connsiteX991" fmla="*/ 1655974 w 1767295"/>
                <a:gd name="connsiteY991" fmla="*/ 781000 h 1160403"/>
                <a:gd name="connsiteX992" fmla="*/ 1672629 w 1767295"/>
                <a:gd name="connsiteY992" fmla="*/ 785884 h 1160403"/>
                <a:gd name="connsiteX993" fmla="*/ 1676844 w 1767295"/>
                <a:gd name="connsiteY993" fmla="*/ 794189 h 1160403"/>
                <a:gd name="connsiteX994" fmla="*/ 1670244 w 1767295"/>
                <a:gd name="connsiteY994" fmla="*/ 803634 h 1160403"/>
                <a:gd name="connsiteX995" fmla="*/ 1676913 w 1767295"/>
                <a:gd name="connsiteY995" fmla="*/ 809243 h 1160403"/>
                <a:gd name="connsiteX996" fmla="*/ 1679333 w 1767295"/>
                <a:gd name="connsiteY996" fmla="*/ 799003 h 1160403"/>
                <a:gd name="connsiteX997" fmla="*/ 1685967 w 1767295"/>
                <a:gd name="connsiteY997" fmla="*/ 799003 h 1160403"/>
                <a:gd name="connsiteX998" fmla="*/ 1692152 w 1767295"/>
                <a:gd name="connsiteY998" fmla="*/ 801941 h 1160403"/>
                <a:gd name="connsiteX999" fmla="*/ 1698360 w 1767295"/>
                <a:gd name="connsiteY999" fmla="*/ 805420 h 1160403"/>
                <a:gd name="connsiteX1000" fmla="*/ 1701654 w 1767295"/>
                <a:gd name="connsiteY1000" fmla="*/ 811639 h 1160403"/>
                <a:gd name="connsiteX1001" fmla="*/ 1704983 w 1767295"/>
                <a:gd name="connsiteY1001" fmla="*/ 821176 h 1160403"/>
                <a:gd name="connsiteX1002" fmla="*/ 1704039 w 1767295"/>
                <a:gd name="connsiteY1002" fmla="*/ 829077 h 1160403"/>
                <a:gd name="connsiteX1003" fmla="*/ 1704510 w 1767295"/>
                <a:gd name="connsiteY1003" fmla="*/ 835365 h 1160403"/>
                <a:gd name="connsiteX1004" fmla="*/ 1706411 w 1767295"/>
                <a:gd name="connsiteY1004" fmla="*/ 840848 h 1160403"/>
                <a:gd name="connsiteX1005" fmla="*/ 1707839 w 1767295"/>
                <a:gd name="connsiteY1005" fmla="*/ 848646 h 1160403"/>
                <a:gd name="connsiteX1006" fmla="*/ 1703555 w 1767295"/>
                <a:gd name="connsiteY1006" fmla="*/ 857952 h 1160403"/>
                <a:gd name="connsiteX1007" fmla="*/ 1694974 w 1767295"/>
                <a:gd name="connsiteY1007" fmla="*/ 864782 h 1160403"/>
                <a:gd name="connsiteX1008" fmla="*/ 1686900 w 1767295"/>
                <a:gd name="connsiteY1008" fmla="*/ 870254 h 1160403"/>
                <a:gd name="connsiteX1009" fmla="*/ 1683098 w 1767295"/>
                <a:gd name="connsiteY1009" fmla="*/ 874838 h 1160403"/>
                <a:gd name="connsiteX1010" fmla="*/ 1674530 w 1767295"/>
                <a:gd name="connsiteY1010" fmla="*/ 874838 h 1160403"/>
                <a:gd name="connsiteX1011" fmla="*/ 1665084 w 1767295"/>
                <a:gd name="connsiteY1011" fmla="*/ 876923 h 1160403"/>
                <a:gd name="connsiteX1012" fmla="*/ 1653118 w 1767295"/>
                <a:gd name="connsiteY1012" fmla="*/ 883223 h 1160403"/>
                <a:gd name="connsiteX1013" fmla="*/ 1643604 w 1767295"/>
                <a:gd name="connsiteY1013" fmla="*/ 890042 h 1160403"/>
                <a:gd name="connsiteX1014" fmla="*/ 1639319 w 1767295"/>
                <a:gd name="connsiteY1014" fmla="*/ 897574 h 1160403"/>
                <a:gd name="connsiteX1015" fmla="*/ 1627420 w 1767295"/>
                <a:gd name="connsiteY1015" fmla="*/ 905073 h 1160403"/>
                <a:gd name="connsiteX1016" fmla="*/ 1621236 w 1767295"/>
                <a:gd name="connsiteY1016" fmla="*/ 912536 h 1160403"/>
                <a:gd name="connsiteX1017" fmla="*/ 1613139 w 1767295"/>
                <a:gd name="connsiteY1017" fmla="*/ 913285 h 1160403"/>
                <a:gd name="connsiteX1018" fmla="*/ 1606953 w 1767295"/>
                <a:gd name="connsiteY1018" fmla="*/ 915507 h 1160403"/>
                <a:gd name="connsiteX1019" fmla="*/ 1593627 w 1767295"/>
                <a:gd name="connsiteY1019" fmla="*/ 915507 h 1160403"/>
                <a:gd name="connsiteX1020" fmla="*/ 1583641 w 1767295"/>
                <a:gd name="connsiteY1020" fmla="*/ 915507 h 1160403"/>
                <a:gd name="connsiteX1021" fmla="*/ 1556033 w 1767295"/>
                <a:gd name="connsiteY1021" fmla="*/ 914022 h 1160403"/>
                <a:gd name="connsiteX1022" fmla="*/ 1545562 w 1767295"/>
                <a:gd name="connsiteY1022" fmla="*/ 912536 h 1160403"/>
                <a:gd name="connsiteX1023" fmla="*/ 1531764 w 1767295"/>
                <a:gd name="connsiteY1023" fmla="*/ 911050 h 1160403"/>
                <a:gd name="connsiteX1024" fmla="*/ 1526224 w 1767295"/>
                <a:gd name="connsiteY1024" fmla="*/ 913216 h 1160403"/>
                <a:gd name="connsiteX1025" fmla="*/ 1515582 w 1767295"/>
                <a:gd name="connsiteY1025" fmla="*/ 911788 h 1160403"/>
                <a:gd name="connsiteX1026" fmla="*/ 1491071 w 1767295"/>
                <a:gd name="connsiteY1026" fmla="*/ 916602 h 1160403"/>
                <a:gd name="connsiteX1027" fmla="*/ 1480371 w 1767295"/>
                <a:gd name="connsiteY1027" fmla="*/ 921440 h 1160403"/>
                <a:gd name="connsiteX1028" fmla="*/ 1477514 w 1767295"/>
                <a:gd name="connsiteY1028" fmla="*/ 926610 h 1160403"/>
                <a:gd name="connsiteX1029" fmla="*/ 1476064 w 1767295"/>
                <a:gd name="connsiteY1029" fmla="*/ 934144 h 1160403"/>
                <a:gd name="connsiteX1030" fmla="*/ 1469971 w 1767295"/>
                <a:gd name="connsiteY1030" fmla="*/ 941780 h 1160403"/>
                <a:gd name="connsiteX1031" fmla="*/ 1460859 w 1767295"/>
                <a:gd name="connsiteY1031" fmla="*/ 942748 h 1160403"/>
                <a:gd name="connsiteX1032" fmla="*/ 1456575 w 1767295"/>
                <a:gd name="connsiteY1032" fmla="*/ 948576 h 1160403"/>
                <a:gd name="connsiteX1033" fmla="*/ 1448490 w 1767295"/>
                <a:gd name="connsiteY1033" fmla="*/ 954370 h 1160403"/>
                <a:gd name="connsiteX1034" fmla="*/ 1438492 w 1767295"/>
                <a:gd name="connsiteY1034" fmla="*/ 963031 h 1160403"/>
                <a:gd name="connsiteX1035" fmla="*/ 1432779 w 1767295"/>
                <a:gd name="connsiteY1035" fmla="*/ 971646 h 1160403"/>
                <a:gd name="connsiteX1036" fmla="*/ 1428022 w 1767295"/>
                <a:gd name="connsiteY1036" fmla="*/ 975942 h 1160403"/>
                <a:gd name="connsiteX1037" fmla="*/ 1422792 w 1767295"/>
                <a:gd name="connsiteY1037" fmla="*/ 985894 h 1160403"/>
                <a:gd name="connsiteX1038" fmla="*/ 1415652 w 1767295"/>
                <a:gd name="connsiteY1038" fmla="*/ 995097 h 1160403"/>
                <a:gd name="connsiteX1039" fmla="*/ 1410895 w 1767295"/>
                <a:gd name="connsiteY1039" fmla="*/ 998610 h 1160403"/>
                <a:gd name="connsiteX1040" fmla="*/ 1408983 w 1767295"/>
                <a:gd name="connsiteY1040" fmla="*/ 1004934 h 1160403"/>
                <a:gd name="connsiteX1041" fmla="*/ 1402797 w 1767295"/>
                <a:gd name="connsiteY1041" fmla="*/ 1014009 h 1160403"/>
                <a:gd name="connsiteX1042" fmla="*/ 1410411 w 1767295"/>
                <a:gd name="connsiteY1042" fmla="*/ 1010519 h 1160403"/>
                <a:gd name="connsiteX1043" fmla="*/ 1428494 w 1767295"/>
                <a:gd name="connsiteY1043" fmla="*/ 988739 h 1160403"/>
                <a:gd name="connsiteX1044" fmla="*/ 1430878 w 1767295"/>
                <a:gd name="connsiteY1044" fmla="*/ 982347 h 1160403"/>
                <a:gd name="connsiteX1045" fmla="*/ 1436580 w 1767295"/>
                <a:gd name="connsiteY1045" fmla="*/ 976668 h 1160403"/>
                <a:gd name="connsiteX1046" fmla="*/ 1441844 w 1767295"/>
                <a:gd name="connsiteY1046" fmla="*/ 973616 h 1160403"/>
                <a:gd name="connsiteX1047" fmla="*/ 1455907 w 1767295"/>
                <a:gd name="connsiteY1047" fmla="*/ 963676 h 1160403"/>
                <a:gd name="connsiteX1048" fmla="*/ 1469971 w 1767295"/>
                <a:gd name="connsiteY1048" fmla="*/ 955717 h 1160403"/>
                <a:gd name="connsiteX1049" fmla="*/ 1484034 w 1767295"/>
                <a:gd name="connsiteY1049" fmla="*/ 950073 h 1160403"/>
                <a:gd name="connsiteX1050" fmla="*/ 1498097 w 1767295"/>
                <a:gd name="connsiteY1050" fmla="*/ 945247 h 1160403"/>
                <a:gd name="connsiteX1051" fmla="*/ 1510825 w 1767295"/>
                <a:gd name="connsiteY1051" fmla="*/ 943473 h 1160403"/>
                <a:gd name="connsiteX1052" fmla="*/ 1522711 w 1767295"/>
                <a:gd name="connsiteY1052" fmla="*/ 946180 h 1160403"/>
                <a:gd name="connsiteX1053" fmla="*/ 1529391 w 1767295"/>
                <a:gd name="connsiteY1053" fmla="*/ 948576 h 1160403"/>
                <a:gd name="connsiteX1054" fmla="*/ 1531764 w 1767295"/>
                <a:gd name="connsiteY1054" fmla="*/ 956546 h 1160403"/>
                <a:gd name="connsiteX1055" fmla="*/ 1536049 w 1767295"/>
                <a:gd name="connsiteY1055" fmla="*/ 962317 h 1160403"/>
                <a:gd name="connsiteX1056" fmla="*/ 1535093 w 1767295"/>
                <a:gd name="connsiteY1056" fmla="*/ 968064 h 1160403"/>
                <a:gd name="connsiteX1057" fmla="*/ 1527008 w 1767295"/>
                <a:gd name="connsiteY1057" fmla="*/ 973086 h 1160403"/>
                <a:gd name="connsiteX1058" fmla="*/ 1522722 w 1767295"/>
                <a:gd name="connsiteY1058" fmla="*/ 977371 h 1160403"/>
                <a:gd name="connsiteX1059" fmla="*/ 1512253 w 1767295"/>
                <a:gd name="connsiteY1059" fmla="*/ 982347 h 1160403"/>
                <a:gd name="connsiteX1060" fmla="*/ 1501783 w 1767295"/>
                <a:gd name="connsiteY1060" fmla="*/ 978073 h 1160403"/>
                <a:gd name="connsiteX1061" fmla="*/ 1493213 w 1767295"/>
                <a:gd name="connsiteY1061" fmla="*/ 981644 h 1160403"/>
                <a:gd name="connsiteX1062" fmla="*/ 1503683 w 1767295"/>
                <a:gd name="connsiteY1062" fmla="*/ 984477 h 1160403"/>
                <a:gd name="connsiteX1063" fmla="*/ 1507024 w 1767295"/>
                <a:gd name="connsiteY1063" fmla="*/ 991561 h 1160403"/>
                <a:gd name="connsiteX1064" fmla="*/ 1516537 w 1767295"/>
                <a:gd name="connsiteY1064" fmla="*/ 986608 h 1160403"/>
                <a:gd name="connsiteX1065" fmla="*/ 1524623 w 1767295"/>
                <a:gd name="connsiteY1065" fmla="*/ 986608 h 1160403"/>
                <a:gd name="connsiteX1066" fmla="*/ 1530336 w 1767295"/>
                <a:gd name="connsiteY1066" fmla="*/ 983775 h 1160403"/>
                <a:gd name="connsiteX1067" fmla="*/ 1528436 w 1767295"/>
                <a:gd name="connsiteY1067" fmla="*/ 989441 h 1160403"/>
                <a:gd name="connsiteX1068" fmla="*/ 1523679 w 1767295"/>
                <a:gd name="connsiteY1068" fmla="*/ 996502 h 1160403"/>
                <a:gd name="connsiteX1069" fmla="*/ 1521767 w 1767295"/>
                <a:gd name="connsiteY1069" fmla="*/ 1002122 h 1160403"/>
                <a:gd name="connsiteX1070" fmla="*/ 1515109 w 1767295"/>
                <a:gd name="connsiteY1070" fmla="*/ 1007732 h 1160403"/>
                <a:gd name="connsiteX1071" fmla="*/ 1522722 w 1767295"/>
                <a:gd name="connsiteY1071" fmla="*/ 1008435 h 1160403"/>
                <a:gd name="connsiteX1072" fmla="*/ 1521767 w 1767295"/>
                <a:gd name="connsiteY1072" fmla="*/ 1016094 h 1160403"/>
                <a:gd name="connsiteX1073" fmla="*/ 1526051 w 1767295"/>
                <a:gd name="connsiteY1073" fmla="*/ 1024422 h 1160403"/>
                <a:gd name="connsiteX1074" fmla="*/ 1529864 w 1767295"/>
                <a:gd name="connsiteY1074" fmla="*/ 1033394 h 1160403"/>
                <a:gd name="connsiteX1075" fmla="*/ 1545091 w 1767295"/>
                <a:gd name="connsiteY1075" fmla="*/ 1037518 h 1160403"/>
                <a:gd name="connsiteX1076" fmla="*/ 1539377 w 1767295"/>
                <a:gd name="connsiteY1076" fmla="*/ 1040259 h 1160403"/>
                <a:gd name="connsiteX1077" fmla="*/ 1546519 w 1767295"/>
                <a:gd name="connsiteY1077" fmla="*/ 1044360 h 1160403"/>
                <a:gd name="connsiteX1078" fmla="*/ 1561987 w 1767295"/>
                <a:gd name="connsiteY1078" fmla="*/ 1046468 h 1160403"/>
                <a:gd name="connsiteX1079" fmla="*/ 1569830 w 1767295"/>
                <a:gd name="connsiteY1079" fmla="*/ 1049818 h 1160403"/>
                <a:gd name="connsiteX1080" fmla="*/ 1581729 w 1767295"/>
                <a:gd name="connsiteY1080" fmla="*/ 1043679 h 1160403"/>
                <a:gd name="connsiteX1081" fmla="*/ 1584586 w 1767295"/>
                <a:gd name="connsiteY1081" fmla="*/ 1051178 h 1160403"/>
                <a:gd name="connsiteX1082" fmla="*/ 1590771 w 1767295"/>
                <a:gd name="connsiteY1082" fmla="*/ 1049139 h 1160403"/>
                <a:gd name="connsiteX1083" fmla="*/ 1588870 w 1767295"/>
                <a:gd name="connsiteY1083" fmla="*/ 1037518 h 1160403"/>
                <a:gd name="connsiteX1084" fmla="*/ 1599812 w 1767295"/>
                <a:gd name="connsiteY1084" fmla="*/ 1021658 h 1160403"/>
                <a:gd name="connsiteX1085" fmla="*/ 1606953 w 1767295"/>
                <a:gd name="connsiteY1085" fmla="*/ 1010519 h 1160403"/>
                <a:gd name="connsiteX1086" fmla="*/ 1611710 w 1767295"/>
                <a:gd name="connsiteY1086" fmla="*/ 1014009 h 1160403"/>
                <a:gd name="connsiteX1087" fmla="*/ 1614095 w 1767295"/>
                <a:gd name="connsiteY1087" fmla="*/ 1020955 h 1160403"/>
                <a:gd name="connsiteX1088" fmla="*/ 1611664 w 1767295"/>
                <a:gd name="connsiteY1088" fmla="*/ 1030757 h 1160403"/>
                <a:gd name="connsiteX1089" fmla="*/ 1618379 w 1767295"/>
                <a:gd name="connsiteY1089" fmla="*/ 1032703 h 1160403"/>
                <a:gd name="connsiteX1090" fmla="*/ 1624564 w 1767295"/>
                <a:gd name="connsiteY1090" fmla="*/ 1040259 h 1160403"/>
                <a:gd name="connsiteX1091" fmla="*/ 1617630 w 1767295"/>
                <a:gd name="connsiteY1091" fmla="*/ 1046283 h 1160403"/>
                <a:gd name="connsiteX1092" fmla="*/ 1610593 w 1767295"/>
                <a:gd name="connsiteY1092" fmla="*/ 1050602 h 1160403"/>
                <a:gd name="connsiteX1093" fmla="*/ 1601240 w 1767295"/>
                <a:gd name="connsiteY1093" fmla="*/ 1055255 h 1160403"/>
                <a:gd name="connsiteX1094" fmla="*/ 1595539 w 1767295"/>
                <a:gd name="connsiteY1094" fmla="*/ 1053216 h 1160403"/>
                <a:gd name="connsiteX1095" fmla="*/ 1591255 w 1767295"/>
                <a:gd name="connsiteY1095" fmla="*/ 1057963 h 1160403"/>
                <a:gd name="connsiteX1096" fmla="*/ 1596760 w 1767295"/>
                <a:gd name="connsiteY1096" fmla="*/ 1062708 h 1160403"/>
                <a:gd name="connsiteX1097" fmla="*/ 1588421 w 1767295"/>
                <a:gd name="connsiteY1097" fmla="*/ 1064550 h 1160403"/>
                <a:gd name="connsiteX1098" fmla="*/ 1579437 w 1767295"/>
                <a:gd name="connsiteY1098" fmla="*/ 1068985 h 1160403"/>
                <a:gd name="connsiteX1099" fmla="*/ 1568402 w 1767295"/>
                <a:gd name="connsiteY1099" fmla="*/ 1074766 h 1160403"/>
                <a:gd name="connsiteX1100" fmla="*/ 1562390 w 1767295"/>
                <a:gd name="connsiteY1100" fmla="*/ 1076978 h 1160403"/>
                <a:gd name="connsiteX1101" fmla="*/ 1554835 w 1767295"/>
                <a:gd name="connsiteY1101" fmla="*/ 1078533 h 1160403"/>
                <a:gd name="connsiteX1102" fmla="*/ 1550319 w 1767295"/>
                <a:gd name="connsiteY1102" fmla="*/ 1083509 h 1160403"/>
                <a:gd name="connsiteX1103" fmla="*/ 1542602 w 1767295"/>
                <a:gd name="connsiteY1103" fmla="*/ 1083371 h 1160403"/>
                <a:gd name="connsiteX1104" fmla="*/ 1537005 w 1767295"/>
                <a:gd name="connsiteY1104" fmla="*/ 1080836 h 1160403"/>
                <a:gd name="connsiteX1105" fmla="*/ 1533861 w 1767295"/>
                <a:gd name="connsiteY1105" fmla="*/ 1089740 h 1160403"/>
                <a:gd name="connsiteX1106" fmla="*/ 1525764 w 1767295"/>
                <a:gd name="connsiteY1106" fmla="*/ 1097572 h 1160403"/>
                <a:gd name="connsiteX1107" fmla="*/ 1522722 w 1767295"/>
                <a:gd name="connsiteY1107" fmla="*/ 1103401 h 1160403"/>
                <a:gd name="connsiteX1108" fmla="*/ 1513347 w 1767295"/>
                <a:gd name="connsiteY1108" fmla="*/ 1108284 h 1160403"/>
                <a:gd name="connsiteX1109" fmla="*/ 1506067 w 1767295"/>
                <a:gd name="connsiteY1109" fmla="*/ 1112592 h 1160403"/>
                <a:gd name="connsiteX1110" fmla="*/ 1499882 w 1767295"/>
                <a:gd name="connsiteY1110" fmla="*/ 1106695 h 1160403"/>
                <a:gd name="connsiteX1111" fmla="*/ 1498097 w 1767295"/>
                <a:gd name="connsiteY1111" fmla="*/ 1101131 h 1160403"/>
                <a:gd name="connsiteX1112" fmla="*/ 1497026 w 1767295"/>
                <a:gd name="connsiteY1112" fmla="*/ 1090166 h 1160403"/>
                <a:gd name="connsiteX1113" fmla="*/ 1501310 w 1767295"/>
                <a:gd name="connsiteY1113" fmla="*/ 1082173 h 1160403"/>
                <a:gd name="connsiteX1114" fmla="*/ 1493697 w 1767295"/>
                <a:gd name="connsiteY1114" fmla="*/ 1088842 h 1160403"/>
                <a:gd name="connsiteX1115" fmla="*/ 1497498 w 1767295"/>
                <a:gd name="connsiteY1115" fmla="*/ 1082173 h 1160403"/>
                <a:gd name="connsiteX1116" fmla="*/ 1512161 w 1767295"/>
                <a:gd name="connsiteY1116" fmla="*/ 1072866 h 1160403"/>
                <a:gd name="connsiteX1117" fmla="*/ 1517321 w 1767295"/>
                <a:gd name="connsiteY1117" fmla="*/ 1068985 h 1160403"/>
                <a:gd name="connsiteX1118" fmla="*/ 1523679 w 1767295"/>
                <a:gd name="connsiteY1118" fmla="*/ 1064055 h 1160403"/>
                <a:gd name="connsiteX1119" fmla="*/ 1533665 w 1767295"/>
                <a:gd name="connsiteY1119" fmla="*/ 1065403 h 1160403"/>
                <a:gd name="connsiteX1120" fmla="*/ 1545562 w 1767295"/>
                <a:gd name="connsiteY1120" fmla="*/ 1059321 h 1160403"/>
                <a:gd name="connsiteX1121" fmla="*/ 1539850 w 1767295"/>
                <a:gd name="connsiteY1121" fmla="*/ 1057973 h 1160403"/>
                <a:gd name="connsiteX1122" fmla="*/ 1523195 w 1767295"/>
                <a:gd name="connsiteY1122" fmla="*/ 1053896 h 1160403"/>
                <a:gd name="connsiteX1123" fmla="*/ 1529864 w 1767295"/>
                <a:gd name="connsiteY1123" fmla="*/ 1046410 h 1160403"/>
                <a:gd name="connsiteX1124" fmla="*/ 1525107 w 1767295"/>
                <a:gd name="connsiteY1124" fmla="*/ 1051178 h 1160403"/>
                <a:gd name="connsiteX1125" fmla="*/ 1511780 w 1767295"/>
                <a:gd name="connsiteY1125" fmla="*/ 1057294 h 1160403"/>
                <a:gd name="connsiteX1126" fmla="*/ 1507024 w 1767295"/>
                <a:gd name="connsiteY1126" fmla="*/ 1061359 h 1160403"/>
                <a:gd name="connsiteX1127" fmla="*/ 1499882 w 1767295"/>
                <a:gd name="connsiteY1127" fmla="*/ 1062028 h 1160403"/>
                <a:gd name="connsiteX1128" fmla="*/ 1490841 w 1767295"/>
                <a:gd name="connsiteY1128" fmla="*/ 1065403 h 1160403"/>
                <a:gd name="connsiteX1129" fmla="*/ 1483227 w 1767295"/>
                <a:gd name="connsiteY1129" fmla="*/ 1068098 h 1160403"/>
                <a:gd name="connsiteX1130" fmla="*/ 1477699 w 1767295"/>
                <a:gd name="connsiteY1130" fmla="*/ 1065771 h 1160403"/>
                <a:gd name="connsiteX1131" fmla="*/ 1471986 w 1767295"/>
                <a:gd name="connsiteY1131" fmla="*/ 1064044 h 1160403"/>
                <a:gd name="connsiteX1132" fmla="*/ 1471433 w 1767295"/>
                <a:gd name="connsiteY1132" fmla="*/ 1057892 h 1160403"/>
                <a:gd name="connsiteX1133" fmla="*/ 1468703 w 1767295"/>
                <a:gd name="connsiteY1133" fmla="*/ 1052053 h 1160403"/>
                <a:gd name="connsiteX1134" fmla="*/ 1464338 w 1767295"/>
                <a:gd name="connsiteY1134" fmla="*/ 1048183 h 1160403"/>
                <a:gd name="connsiteX1135" fmla="*/ 1464350 w 1767295"/>
                <a:gd name="connsiteY1135" fmla="*/ 1042102 h 1160403"/>
                <a:gd name="connsiteX1136" fmla="*/ 1461240 w 1767295"/>
                <a:gd name="connsiteY1136" fmla="*/ 1006523 h 1160403"/>
                <a:gd name="connsiteX1137" fmla="*/ 1456885 w 1767295"/>
                <a:gd name="connsiteY1137" fmla="*/ 1001858 h 1160403"/>
                <a:gd name="connsiteX1138" fmla="*/ 1450493 w 1767295"/>
                <a:gd name="connsiteY1138" fmla="*/ 1002664 h 1160403"/>
                <a:gd name="connsiteX1139" fmla="*/ 1444988 w 1767295"/>
                <a:gd name="connsiteY1139" fmla="*/ 1004692 h 1160403"/>
                <a:gd name="connsiteX1140" fmla="*/ 1438952 w 1767295"/>
                <a:gd name="connsiteY1140" fmla="*/ 1003850 h 1160403"/>
                <a:gd name="connsiteX1141" fmla="*/ 1435486 w 1767295"/>
                <a:gd name="connsiteY1141" fmla="*/ 997873 h 1160403"/>
                <a:gd name="connsiteX1142" fmla="*/ 1420028 w 1767295"/>
                <a:gd name="connsiteY1142" fmla="*/ 1020321 h 1160403"/>
                <a:gd name="connsiteX1143" fmla="*/ 1418842 w 1767295"/>
                <a:gd name="connsiteY1143" fmla="*/ 1028418 h 1160403"/>
                <a:gd name="connsiteX1144" fmla="*/ 1414926 w 1767295"/>
                <a:gd name="connsiteY1144" fmla="*/ 1033301 h 1160403"/>
                <a:gd name="connsiteX1145" fmla="*/ 1413993 w 1767295"/>
                <a:gd name="connsiteY1145" fmla="*/ 1039361 h 1160403"/>
                <a:gd name="connsiteX1146" fmla="*/ 1412806 w 1767295"/>
                <a:gd name="connsiteY1146" fmla="*/ 1045165 h 1160403"/>
                <a:gd name="connsiteX1147" fmla="*/ 1409339 w 1767295"/>
                <a:gd name="connsiteY1147" fmla="*/ 1049934 h 1160403"/>
                <a:gd name="connsiteX1148" fmla="*/ 1405735 w 1767295"/>
                <a:gd name="connsiteY1148" fmla="*/ 1054725 h 1160403"/>
                <a:gd name="connsiteX1149" fmla="*/ 1403650 w 1767295"/>
                <a:gd name="connsiteY1149" fmla="*/ 1060531 h 1160403"/>
                <a:gd name="connsiteX1150" fmla="*/ 1397638 w 1767295"/>
                <a:gd name="connsiteY1150" fmla="*/ 1061221 h 1160403"/>
                <a:gd name="connsiteX1151" fmla="*/ 1391913 w 1767295"/>
                <a:gd name="connsiteY1151" fmla="*/ 1062891 h 1160403"/>
                <a:gd name="connsiteX1152" fmla="*/ 1389920 w 1767295"/>
                <a:gd name="connsiteY1152" fmla="*/ 1068616 h 1160403"/>
                <a:gd name="connsiteX1153" fmla="*/ 1374302 w 1767295"/>
                <a:gd name="connsiteY1153" fmla="*/ 1068870 h 1160403"/>
                <a:gd name="connsiteX1154" fmla="*/ 1366620 w 1767295"/>
                <a:gd name="connsiteY1154" fmla="*/ 1068559 h 1160403"/>
                <a:gd name="connsiteX1155" fmla="*/ 1357474 w 1767295"/>
                <a:gd name="connsiteY1155" fmla="*/ 1068570 h 1160403"/>
                <a:gd name="connsiteX1156" fmla="*/ 1341787 w 1767295"/>
                <a:gd name="connsiteY1156" fmla="*/ 1068985 h 1160403"/>
                <a:gd name="connsiteX1157" fmla="*/ 1326744 w 1767295"/>
                <a:gd name="connsiteY1157" fmla="*/ 1068985 h 1160403"/>
                <a:gd name="connsiteX1158" fmla="*/ 1320513 w 1767295"/>
                <a:gd name="connsiteY1158" fmla="*/ 1069456 h 1160403"/>
                <a:gd name="connsiteX1159" fmla="*/ 1315595 w 1767295"/>
                <a:gd name="connsiteY1159" fmla="*/ 1072475 h 1160403"/>
                <a:gd name="connsiteX1160" fmla="*/ 1309847 w 1767295"/>
                <a:gd name="connsiteY1160" fmla="*/ 1077313 h 1160403"/>
                <a:gd name="connsiteX1161" fmla="*/ 1304031 w 1767295"/>
                <a:gd name="connsiteY1161" fmla="*/ 1083543 h 1160403"/>
                <a:gd name="connsiteX1162" fmla="*/ 1299078 w 1767295"/>
                <a:gd name="connsiteY1162" fmla="*/ 1087782 h 1160403"/>
                <a:gd name="connsiteX1163" fmla="*/ 1293722 w 1767295"/>
                <a:gd name="connsiteY1163" fmla="*/ 1091479 h 1160403"/>
                <a:gd name="connsiteX1164" fmla="*/ 1290001 w 1767295"/>
                <a:gd name="connsiteY1164" fmla="*/ 1097020 h 1160403"/>
                <a:gd name="connsiteX1165" fmla="*/ 1284450 w 1767295"/>
                <a:gd name="connsiteY1165" fmla="*/ 1107293 h 1160403"/>
                <a:gd name="connsiteX1166" fmla="*/ 1246268 w 1767295"/>
                <a:gd name="connsiteY1166" fmla="*/ 1107143 h 1160403"/>
                <a:gd name="connsiteX1167" fmla="*/ 1235959 w 1767295"/>
                <a:gd name="connsiteY1167" fmla="*/ 1112236 h 1160403"/>
                <a:gd name="connsiteX1168" fmla="*/ 1238850 w 1767295"/>
                <a:gd name="connsiteY1168" fmla="*/ 1117625 h 1160403"/>
                <a:gd name="connsiteX1169" fmla="*/ 1239507 w 1767295"/>
                <a:gd name="connsiteY1169" fmla="*/ 1124144 h 1160403"/>
                <a:gd name="connsiteX1170" fmla="*/ 1239979 w 1767295"/>
                <a:gd name="connsiteY1170" fmla="*/ 1129938 h 1160403"/>
                <a:gd name="connsiteX1171" fmla="*/ 1218372 w 1767295"/>
                <a:gd name="connsiteY1171" fmla="*/ 1141076 h 1160403"/>
                <a:gd name="connsiteX1172" fmla="*/ 1194978 w 1767295"/>
                <a:gd name="connsiteY1172" fmla="*/ 1145879 h 1160403"/>
                <a:gd name="connsiteX1173" fmla="*/ 1185799 w 1767295"/>
                <a:gd name="connsiteY1173" fmla="*/ 1151718 h 1160403"/>
                <a:gd name="connsiteX1174" fmla="*/ 1166357 w 1767295"/>
                <a:gd name="connsiteY1174" fmla="*/ 1160403 h 1160403"/>
                <a:gd name="connsiteX1175" fmla="*/ 1157741 w 1767295"/>
                <a:gd name="connsiteY1175" fmla="*/ 1152836 h 1160403"/>
                <a:gd name="connsiteX1176" fmla="*/ 1157453 w 1767295"/>
                <a:gd name="connsiteY1176" fmla="*/ 1145222 h 1160403"/>
                <a:gd name="connsiteX1177" fmla="*/ 1163374 w 1767295"/>
                <a:gd name="connsiteY1177" fmla="*/ 1141641 h 1160403"/>
                <a:gd name="connsiteX1178" fmla="*/ 1168177 w 1767295"/>
                <a:gd name="connsiteY1178" fmla="*/ 1136837 h 1160403"/>
                <a:gd name="connsiteX1179" fmla="*/ 1170629 w 1767295"/>
                <a:gd name="connsiteY1179" fmla="*/ 1131090 h 1160403"/>
                <a:gd name="connsiteX1180" fmla="*/ 1171723 w 1767295"/>
                <a:gd name="connsiteY1180" fmla="*/ 1124317 h 1160403"/>
                <a:gd name="connsiteX1181" fmla="*/ 1177517 w 1767295"/>
                <a:gd name="connsiteY1181" fmla="*/ 1108365 h 1160403"/>
                <a:gd name="connsiteX1182" fmla="*/ 1171137 w 1767295"/>
                <a:gd name="connsiteY1182" fmla="*/ 1068985 h 1160403"/>
                <a:gd name="connsiteX1183" fmla="*/ 1169559 w 1767295"/>
                <a:gd name="connsiteY1183" fmla="*/ 1059460 h 1160403"/>
                <a:gd name="connsiteX1184" fmla="*/ 1147236 w 1767295"/>
                <a:gd name="connsiteY1184" fmla="*/ 1046974 h 1160403"/>
                <a:gd name="connsiteX1185" fmla="*/ 1148664 w 1767295"/>
                <a:gd name="connsiteY1185" fmla="*/ 1037529 h 1160403"/>
                <a:gd name="connsiteX1186" fmla="*/ 1140867 w 1767295"/>
                <a:gd name="connsiteY1186" fmla="*/ 1038819 h 1160403"/>
                <a:gd name="connsiteX1187" fmla="*/ 1137815 w 1767295"/>
                <a:gd name="connsiteY1187" fmla="*/ 1033497 h 1160403"/>
                <a:gd name="connsiteX1188" fmla="*/ 1136052 w 1767295"/>
                <a:gd name="connsiteY1188" fmla="*/ 1024825 h 1160403"/>
                <a:gd name="connsiteX1189" fmla="*/ 1128843 w 1767295"/>
                <a:gd name="connsiteY1189" fmla="*/ 1027140 h 1160403"/>
                <a:gd name="connsiteX1190" fmla="*/ 1124707 w 1767295"/>
                <a:gd name="connsiteY1190" fmla="*/ 1022072 h 1160403"/>
                <a:gd name="connsiteX1191" fmla="*/ 1122784 w 1767295"/>
                <a:gd name="connsiteY1191" fmla="*/ 1014666 h 1160403"/>
                <a:gd name="connsiteX1192" fmla="*/ 1102880 w 1767295"/>
                <a:gd name="connsiteY1192" fmla="*/ 1002422 h 1160403"/>
                <a:gd name="connsiteX1193" fmla="*/ 1094979 w 1767295"/>
                <a:gd name="connsiteY1193" fmla="*/ 997331 h 1160403"/>
                <a:gd name="connsiteX1194" fmla="*/ 1067475 w 1767295"/>
                <a:gd name="connsiteY1194" fmla="*/ 981183 h 1160403"/>
                <a:gd name="connsiteX1195" fmla="*/ 1052524 w 1767295"/>
                <a:gd name="connsiteY1195" fmla="*/ 972659 h 1160403"/>
                <a:gd name="connsiteX1196" fmla="*/ 1044980 w 1767295"/>
                <a:gd name="connsiteY1196" fmla="*/ 975344 h 1160403"/>
                <a:gd name="connsiteX1197" fmla="*/ 1030318 w 1767295"/>
                <a:gd name="connsiteY1197" fmla="*/ 981402 h 1160403"/>
                <a:gd name="connsiteX1198" fmla="*/ 1023049 w 1767295"/>
                <a:gd name="connsiteY1198" fmla="*/ 982024 h 1160403"/>
                <a:gd name="connsiteX1199" fmla="*/ 1017234 w 1767295"/>
                <a:gd name="connsiteY1199" fmla="*/ 978453 h 1160403"/>
                <a:gd name="connsiteX1200" fmla="*/ 1011209 w 1767295"/>
                <a:gd name="connsiteY1200" fmla="*/ 978857 h 1160403"/>
                <a:gd name="connsiteX1201" fmla="*/ 1004943 w 1767295"/>
                <a:gd name="connsiteY1201" fmla="*/ 979086 h 1160403"/>
                <a:gd name="connsiteX1202" fmla="*/ 1000440 w 1767295"/>
                <a:gd name="connsiteY1202" fmla="*/ 975240 h 1160403"/>
                <a:gd name="connsiteX1203" fmla="*/ 994727 w 1767295"/>
                <a:gd name="connsiteY1203" fmla="*/ 979421 h 1160403"/>
                <a:gd name="connsiteX1204" fmla="*/ 988461 w 1767295"/>
                <a:gd name="connsiteY1204" fmla="*/ 980354 h 1160403"/>
                <a:gd name="connsiteX1205" fmla="*/ 984798 w 1767295"/>
                <a:gd name="connsiteY1205" fmla="*/ 975666 h 1160403"/>
                <a:gd name="connsiteX1206" fmla="*/ 979972 w 1767295"/>
                <a:gd name="connsiteY1206" fmla="*/ 972176 h 1160403"/>
                <a:gd name="connsiteX1207" fmla="*/ 974583 w 1767295"/>
                <a:gd name="connsiteY1207" fmla="*/ 974376 h 1160403"/>
                <a:gd name="connsiteX1208" fmla="*/ 970850 w 1767295"/>
                <a:gd name="connsiteY1208" fmla="*/ 969780 h 1160403"/>
                <a:gd name="connsiteX1209" fmla="*/ 965425 w 1767295"/>
                <a:gd name="connsiteY1209" fmla="*/ 965611 h 1160403"/>
                <a:gd name="connsiteX1210" fmla="*/ 959632 w 1767295"/>
                <a:gd name="connsiteY1210" fmla="*/ 963019 h 1160403"/>
                <a:gd name="connsiteX1211" fmla="*/ 951881 w 1767295"/>
                <a:gd name="connsiteY1211" fmla="*/ 963492 h 1160403"/>
                <a:gd name="connsiteX1212" fmla="*/ 946847 w 1767295"/>
                <a:gd name="connsiteY1212" fmla="*/ 966325 h 1160403"/>
                <a:gd name="connsiteX1213" fmla="*/ 941099 w 1767295"/>
                <a:gd name="connsiteY1213" fmla="*/ 962800 h 1160403"/>
                <a:gd name="connsiteX1214" fmla="*/ 934926 w 1767295"/>
                <a:gd name="connsiteY1214" fmla="*/ 961164 h 1160403"/>
                <a:gd name="connsiteX1215" fmla="*/ 929074 w 1767295"/>
                <a:gd name="connsiteY1215" fmla="*/ 960382 h 1160403"/>
                <a:gd name="connsiteX1216" fmla="*/ 926322 w 1767295"/>
                <a:gd name="connsiteY1216" fmla="*/ 955141 h 1160403"/>
                <a:gd name="connsiteX1217" fmla="*/ 924525 w 1767295"/>
                <a:gd name="connsiteY1217" fmla="*/ 947954 h 1160403"/>
                <a:gd name="connsiteX1218" fmla="*/ 922901 w 1767295"/>
                <a:gd name="connsiteY1218" fmla="*/ 941722 h 1160403"/>
                <a:gd name="connsiteX1219" fmla="*/ 916912 w 1767295"/>
                <a:gd name="connsiteY1219" fmla="*/ 939869 h 1160403"/>
                <a:gd name="connsiteX1220" fmla="*/ 916912 w 1767295"/>
                <a:gd name="connsiteY1220" fmla="*/ 951662 h 1160403"/>
                <a:gd name="connsiteX1221" fmla="*/ 630195 w 1767295"/>
                <a:gd name="connsiteY1221" fmla="*/ 951616 h 1160403"/>
                <a:gd name="connsiteX1222" fmla="*/ 584975 w 1767295"/>
                <a:gd name="connsiteY1222" fmla="*/ 951708 h 1160403"/>
                <a:gd name="connsiteX1223" fmla="*/ 569991 w 1767295"/>
                <a:gd name="connsiteY1223" fmla="*/ 951674 h 1160403"/>
                <a:gd name="connsiteX1224" fmla="*/ 499017 w 1767295"/>
                <a:gd name="connsiteY1224" fmla="*/ 951605 h 1160403"/>
                <a:gd name="connsiteX1225" fmla="*/ 389458 w 1767295"/>
                <a:gd name="connsiteY1225" fmla="*/ 951651 h 1160403"/>
                <a:gd name="connsiteX1226" fmla="*/ 377271 w 1767295"/>
                <a:gd name="connsiteY1226" fmla="*/ 951559 h 1160403"/>
                <a:gd name="connsiteX1227" fmla="*/ 353545 w 1767295"/>
                <a:gd name="connsiteY1227" fmla="*/ 951570 h 1160403"/>
                <a:gd name="connsiteX1228" fmla="*/ 359811 w 1767295"/>
                <a:gd name="connsiteY1228" fmla="*/ 958712 h 1160403"/>
                <a:gd name="connsiteX1229" fmla="*/ 355606 w 1767295"/>
                <a:gd name="connsiteY1229" fmla="*/ 965323 h 1160403"/>
                <a:gd name="connsiteX1230" fmla="*/ 355007 w 1767295"/>
                <a:gd name="connsiteY1230" fmla="*/ 973293 h 1160403"/>
                <a:gd name="connsiteX1231" fmla="*/ 349167 w 1767295"/>
                <a:gd name="connsiteY1231" fmla="*/ 975067 h 1160403"/>
                <a:gd name="connsiteX1232" fmla="*/ 338962 w 1767295"/>
                <a:gd name="connsiteY1232" fmla="*/ 972557 h 1160403"/>
                <a:gd name="connsiteX1233" fmla="*/ 324186 w 1767295"/>
                <a:gd name="connsiteY1233" fmla="*/ 964045 h 1160403"/>
                <a:gd name="connsiteX1234" fmla="*/ 312897 w 1767295"/>
                <a:gd name="connsiteY1234" fmla="*/ 957629 h 1160403"/>
                <a:gd name="connsiteX1235" fmla="*/ 319209 w 1767295"/>
                <a:gd name="connsiteY1235" fmla="*/ 953943 h 1160403"/>
                <a:gd name="connsiteX1236" fmla="*/ 311596 w 1767295"/>
                <a:gd name="connsiteY1236" fmla="*/ 953217 h 1160403"/>
                <a:gd name="connsiteX1237" fmla="*/ 305411 w 1767295"/>
                <a:gd name="connsiteY1237" fmla="*/ 948864 h 1160403"/>
                <a:gd name="connsiteX1238" fmla="*/ 299019 w 1767295"/>
                <a:gd name="connsiteY1238" fmla="*/ 944947 h 1160403"/>
                <a:gd name="connsiteX1239" fmla="*/ 289228 w 1767295"/>
                <a:gd name="connsiteY1239" fmla="*/ 939937 h 1160403"/>
                <a:gd name="connsiteX1240" fmla="*/ 289228 w 1767295"/>
                <a:gd name="connsiteY1240" fmla="*/ 931322 h 1160403"/>
                <a:gd name="connsiteX1241" fmla="*/ 283526 w 1767295"/>
                <a:gd name="connsiteY1241" fmla="*/ 932796 h 1160403"/>
                <a:gd name="connsiteX1242" fmla="*/ 276858 w 1767295"/>
                <a:gd name="connsiteY1242" fmla="*/ 926173 h 1160403"/>
                <a:gd name="connsiteX1243" fmla="*/ 271088 w 1767295"/>
                <a:gd name="connsiteY1243" fmla="*/ 919205 h 1160403"/>
                <a:gd name="connsiteX1244" fmla="*/ 264142 w 1767295"/>
                <a:gd name="connsiteY1244" fmla="*/ 918226 h 1160403"/>
                <a:gd name="connsiteX1245" fmla="*/ 261159 w 1767295"/>
                <a:gd name="connsiteY1245" fmla="*/ 912086 h 1160403"/>
                <a:gd name="connsiteX1246" fmla="*/ 257346 w 1767295"/>
                <a:gd name="connsiteY1246" fmla="*/ 906870 h 1160403"/>
                <a:gd name="connsiteX1247" fmla="*/ 252117 w 1767295"/>
                <a:gd name="connsiteY1247" fmla="*/ 897124 h 1160403"/>
                <a:gd name="connsiteX1248" fmla="*/ 259247 w 1767295"/>
                <a:gd name="connsiteY1248" fmla="*/ 893359 h 1160403"/>
                <a:gd name="connsiteX1249" fmla="*/ 267643 w 1767295"/>
                <a:gd name="connsiteY1249" fmla="*/ 896307 h 1160403"/>
                <a:gd name="connsiteX1250" fmla="*/ 286130 w 1767295"/>
                <a:gd name="connsiteY1250" fmla="*/ 901272 h 1160403"/>
                <a:gd name="connsiteX1251" fmla="*/ 282098 w 1767295"/>
                <a:gd name="connsiteY1251" fmla="*/ 897124 h 1160403"/>
                <a:gd name="connsiteX1252" fmla="*/ 276444 w 1767295"/>
                <a:gd name="connsiteY1252" fmla="*/ 894141 h 1160403"/>
                <a:gd name="connsiteX1253" fmla="*/ 271145 w 1767295"/>
                <a:gd name="connsiteY1253" fmla="*/ 891850 h 1160403"/>
                <a:gd name="connsiteX1254" fmla="*/ 264015 w 1767295"/>
                <a:gd name="connsiteY1254" fmla="*/ 882762 h 1160403"/>
                <a:gd name="connsiteX1255" fmla="*/ 265432 w 1767295"/>
                <a:gd name="connsiteY1255" fmla="*/ 874388 h 1160403"/>
                <a:gd name="connsiteX1256" fmla="*/ 261447 w 1767295"/>
                <a:gd name="connsiteY1256" fmla="*/ 866671 h 1160403"/>
                <a:gd name="connsiteX1257" fmla="*/ 261631 w 1767295"/>
                <a:gd name="connsiteY1257" fmla="*/ 856708 h 1160403"/>
                <a:gd name="connsiteX1258" fmla="*/ 256875 w 1767295"/>
                <a:gd name="connsiteY1258" fmla="*/ 865186 h 1160403"/>
                <a:gd name="connsiteX1259" fmla="*/ 254490 w 1767295"/>
                <a:gd name="connsiteY1259" fmla="*/ 856708 h 1160403"/>
                <a:gd name="connsiteX1260" fmla="*/ 253062 w 1767295"/>
                <a:gd name="connsiteY1260" fmla="*/ 849741 h 1160403"/>
                <a:gd name="connsiteX1261" fmla="*/ 248305 w 1767295"/>
                <a:gd name="connsiteY1261" fmla="*/ 842726 h 1160403"/>
                <a:gd name="connsiteX1262" fmla="*/ 245449 w 1767295"/>
                <a:gd name="connsiteY1262" fmla="*/ 848185 h 1160403"/>
                <a:gd name="connsiteX1263" fmla="*/ 244504 w 1767295"/>
                <a:gd name="connsiteY1263" fmla="*/ 837254 h 1160403"/>
                <a:gd name="connsiteX1264" fmla="*/ 237362 w 1767295"/>
                <a:gd name="connsiteY1264" fmla="*/ 829400 h 1160403"/>
                <a:gd name="connsiteX1265" fmla="*/ 238284 w 1767295"/>
                <a:gd name="connsiteY1265" fmla="*/ 821579 h 1160403"/>
                <a:gd name="connsiteX1266" fmla="*/ 235934 w 1767295"/>
                <a:gd name="connsiteY1266" fmla="*/ 811962 h 1160403"/>
                <a:gd name="connsiteX1267" fmla="*/ 231177 w 1767295"/>
                <a:gd name="connsiteY1267" fmla="*/ 815935 h 1160403"/>
                <a:gd name="connsiteX1268" fmla="*/ 224037 w 1767295"/>
                <a:gd name="connsiteY1268" fmla="*/ 812756 h 1160403"/>
                <a:gd name="connsiteX1269" fmla="*/ 220708 w 1767295"/>
                <a:gd name="connsiteY1269" fmla="*/ 807158 h 1160403"/>
                <a:gd name="connsiteX1270" fmla="*/ 212611 w 1767295"/>
                <a:gd name="connsiteY1270" fmla="*/ 798335 h 1160403"/>
                <a:gd name="connsiteX1271" fmla="*/ 205954 w 1767295"/>
                <a:gd name="connsiteY1271" fmla="*/ 792518 h 1160403"/>
                <a:gd name="connsiteX1272" fmla="*/ 211101 w 1767295"/>
                <a:gd name="connsiteY1272" fmla="*/ 786068 h 1160403"/>
                <a:gd name="connsiteX1273" fmla="*/ 215398 w 1767295"/>
                <a:gd name="connsiteY1273" fmla="*/ 794143 h 1160403"/>
                <a:gd name="connsiteX1274" fmla="*/ 216895 w 1767295"/>
                <a:gd name="connsiteY1274" fmla="*/ 787831 h 1160403"/>
                <a:gd name="connsiteX1275" fmla="*/ 210710 w 1767295"/>
                <a:gd name="connsiteY1275" fmla="*/ 779688 h 1160403"/>
                <a:gd name="connsiteX1276" fmla="*/ 210710 w 1767295"/>
                <a:gd name="connsiteY1276" fmla="*/ 771510 h 1160403"/>
                <a:gd name="connsiteX1277" fmla="*/ 212242 w 1767295"/>
                <a:gd name="connsiteY1277" fmla="*/ 765567 h 1160403"/>
                <a:gd name="connsiteX1278" fmla="*/ 215467 w 1767295"/>
                <a:gd name="connsiteY1278" fmla="*/ 759969 h 1160403"/>
                <a:gd name="connsiteX1279" fmla="*/ 207680 w 1767295"/>
                <a:gd name="connsiteY1279" fmla="*/ 766626 h 1160403"/>
                <a:gd name="connsiteX1280" fmla="*/ 210976 w 1767295"/>
                <a:gd name="connsiteY1280" fmla="*/ 761812 h 1160403"/>
                <a:gd name="connsiteX1281" fmla="*/ 216250 w 1767295"/>
                <a:gd name="connsiteY1281" fmla="*/ 754555 h 1160403"/>
                <a:gd name="connsiteX1282" fmla="*/ 220535 w 1767295"/>
                <a:gd name="connsiteY1282" fmla="*/ 746562 h 1160403"/>
                <a:gd name="connsiteX1283" fmla="*/ 217322 w 1767295"/>
                <a:gd name="connsiteY1283" fmla="*/ 736864 h 1160403"/>
                <a:gd name="connsiteX1284" fmla="*/ 218300 w 1767295"/>
                <a:gd name="connsiteY1284" fmla="*/ 727442 h 1160403"/>
                <a:gd name="connsiteX1285" fmla="*/ 219774 w 1767295"/>
                <a:gd name="connsiteY1285" fmla="*/ 721292 h 1160403"/>
                <a:gd name="connsiteX1286" fmla="*/ 214983 w 1767295"/>
                <a:gd name="connsiteY1286" fmla="*/ 717594 h 1160403"/>
                <a:gd name="connsiteX1287" fmla="*/ 210607 w 1767295"/>
                <a:gd name="connsiteY1287" fmla="*/ 712284 h 1160403"/>
                <a:gd name="connsiteX1288" fmla="*/ 198755 w 1767295"/>
                <a:gd name="connsiteY1288" fmla="*/ 706503 h 1160403"/>
                <a:gd name="connsiteX1289" fmla="*/ 188330 w 1767295"/>
                <a:gd name="connsiteY1289" fmla="*/ 698923 h 1160403"/>
                <a:gd name="connsiteX1290" fmla="*/ 182030 w 1767295"/>
                <a:gd name="connsiteY1290" fmla="*/ 693855 h 1160403"/>
                <a:gd name="connsiteX1291" fmla="*/ 177596 w 1767295"/>
                <a:gd name="connsiteY1291" fmla="*/ 689248 h 1160403"/>
                <a:gd name="connsiteX1292" fmla="*/ 179151 w 1767295"/>
                <a:gd name="connsiteY1292" fmla="*/ 683133 h 1160403"/>
                <a:gd name="connsiteX1293" fmla="*/ 172655 w 1767295"/>
                <a:gd name="connsiteY1293" fmla="*/ 681451 h 1160403"/>
                <a:gd name="connsiteX1294" fmla="*/ 172724 w 1767295"/>
                <a:gd name="connsiteY1294" fmla="*/ 672168 h 1160403"/>
                <a:gd name="connsiteX1295" fmla="*/ 169096 w 1767295"/>
                <a:gd name="connsiteY1295" fmla="*/ 666569 h 1160403"/>
                <a:gd name="connsiteX1296" fmla="*/ 166009 w 1767295"/>
                <a:gd name="connsiteY1296" fmla="*/ 660535 h 1160403"/>
                <a:gd name="connsiteX1297" fmla="*/ 162357 w 1767295"/>
                <a:gd name="connsiteY1297" fmla="*/ 653036 h 1160403"/>
                <a:gd name="connsiteX1298" fmla="*/ 158752 w 1767295"/>
                <a:gd name="connsiteY1298" fmla="*/ 647531 h 1160403"/>
                <a:gd name="connsiteX1299" fmla="*/ 156564 w 1767295"/>
                <a:gd name="connsiteY1299" fmla="*/ 641748 h 1160403"/>
                <a:gd name="connsiteX1300" fmla="*/ 152533 w 1767295"/>
                <a:gd name="connsiteY1300" fmla="*/ 631416 h 1160403"/>
                <a:gd name="connsiteX1301" fmla="*/ 143042 w 1767295"/>
                <a:gd name="connsiteY1301" fmla="*/ 619565 h 1160403"/>
                <a:gd name="connsiteX1302" fmla="*/ 133621 w 1767295"/>
                <a:gd name="connsiteY1302" fmla="*/ 610754 h 1160403"/>
                <a:gd name="connsiteX1303" fmla="*/ 130867 w 1767295"/>
                <a:gd name="connsiteY1303" fmla="*/ 605076 h 1160403"/>
                <a:gd name="connsiteX1304" fmla="*/ 125995 w 1767295"/>
                <a:gd name="connsiteY1304" fmla="*/ 599662 h 1160403"/>
                <a:gd name="connsiteX1305" fmla="*/ 119994 w 1767295"/>
                <a:gd name="connsiteY1305" fmla="*/ 596863 h 1160403"/>
                <a:gd name="connsiteX1306" fmla="*/ 119372 w 1767295"/>
                <a:gd name="connsiteY1306" fmla="*/ 590839 h 1160403"/>
                <a:gd name="connsiteX1307" fmla="*/ 117081 w 1767295"/>
                <a:gd name="connsiteY1307" fmla="*/ 584677 h 1160403"/>
                <a:gd name="connsiteX1308" fmla="*/ 110331 w 1767295"/>
                <a:gd name="connsiteY1308" fmla="*/ 577916 h 1160403"/>
                <a:gd name="connsiteX1309" fmla="*/ 101369 w 1767295"/>
                <a:gd name="connsiteY1309" fmla="*/ 583133 h 1160403"/>
                <a:gd name="connsiteX1310" fmla="*/ 95300 w 1767295"/>
                <a:gd name="connsiteY1310" fmla="*/ 587325 h 1160403"/>
                <a:gd name="connsiteX1311" fmla="*/ 90716 w 1767295"/>
                <a:gd name="connsiteY1311" fmla="*/ 591150 h 1160403"/>
                <a:gd name="connsiteX1312" fmla="*/ 90278 w 1767295"/>
                <a:gd name="connsiteY1312" fmla="*/ 598878 h 1160403"/>
                <a:gd name="connsiteX1313" fmla="*/ 83184 w 1767295"/>
                <a:gd name="connsiteY1313" fmla="*/ 603427 h 1160403"/>
                <a:gd name="connsiteX1314" fmla="*/ 71078 w 1767295"/>
                <a:gd name="connsiteY1314" fmla="*/ 612815 h 1160403"/>
                <a:gd name="connsiteX1315" fmla="*/ 69684 w 1767295"/>
                <a:gd name="connsiteY1315" fmla="*/ 607079 h 1160403"/>
                <a:gd name="connsiteX1316" fmla="*/ 68026 w 1767295"/>
                <a:gd name="connsiteY1316" fmla="*/ 599938 h 1160403"/>
                <a:gd name="connsiteX1317" fmla="*/ 62128 w 1767295"/>
                <a:gd name="connsiteY1317" fmla="*/ 593581 h 1160403"/>
                <a:gd name="connsiteX1318" fmla="*/ 47523 w 1767295"/>
                <a:gd name="connsiteY1318" fmla="*/ 579044 h 1160403"/>
                <a:gd name="connsiteX1319" fmla="*/ 45876 w 1767295"/>
                <a:gd name="connsiteY1319" fmla="*/ 573493 h 1160403"/>
                <a:gd name="connsiteX1320" fmla="*/ 36270 w 1767295"/>
                <a:gd name="connsiteY1320" fmla="*/ 566236 h 1160403"/>
                <a:gd name="connsiteX1321" fmla="*/ 38206 w 1767295"/>
                <a:gd name="connsiteY1321" fmla="*/ 555813 h 1160403"/>
                <a:gd name="connsiteX1322" fmla="*/ 26503 w 1767295"/>
                <a:gd name="connsiteY1322" fmla="*/ 556296 h 1160403"/>
                <a:gd name="connsiteX1323" fmla="*/ 20445 w 1767295"/>
                <a:gd name="connsiteY1323" fmla="*/ 562540 h 1160403"/>
                <a:gd name="connsiteX1324" fmla="*/ 9123 w 1767295"/>
                <a:gd name="connsiteY1324" fmla="*/ 560720 h 1160403"/>
                <a:gd name="connsiteX1325" fmla="*/ 0 w 1767295"/>
                <a:gd name="connsiteY1325" fmla="*/ 557034 h 1160403"/>
                <a:gd name="connsiteX1326" fmla="*/ 92 w 1767295"/>
                <a:gd name="connsiteY1326" fmla="*/ 228610 h 1160403"/>
                <a:gd name="connsiteX1327" fmla="*/ 150 w 1767295"/>
                <a:gd name="connsiteY1327" fmla="*/ 111115 h 1160403"/>
                <a:gd name="connsiteX1328" fmla="*/ 15871 w 1767295"/>
                <a:gd name="connsiteY1328" fmla="*/ 115400 h 1160403"/>
                <a:gd name="connsiteX1329" fmla="*/ 31802 w 1767295"/>
                <a:gd name="connsiteY1329" fmla="*/ 116920 h 1160403"/>
                <a:gd name="connsiteX1330" fmla="*/ 37767 w 1767295"/>
                <a:gd name="connsiteY1330" fmla="*/ 118913 h 1160403"/>
                <a:gd name="connsiteX1331" fmla="*/ 47477 w 1767295"/>
                <a:gd name="connsiteY1331" fmla="*/ 132009 h 1160403"/>
                <a:gd name="connsiteX1332" fmla="*/ 53202 w 1767295"/>
                <a:gd name="connsiteY1332" fmla="*/ 137388 h 1160403"/>
                <a:gd name="connsiteX1333" fmla="*/ 70778 w 1767295"/>
                <a:gd name="connsiteY1333" fmla="*/ 148318 h 1160403"/>
                <a:gd name="connsiteX1334" fmla="*/ 81271 w 1767295"/>
                <a:gd name="connsiteY1334" fmla="*/ 150690 h 1160403"/>
                <a:gd name="connsiteX1335" fmla="*/ 87456 w 1767295"/>
                <a:gd name="connsiteY1335" fmla="*/ 157303 h 1160403"/>
                <a:gd name="connsiteX1336" fmla="*/ 91741 w 1767295"/>
                <a:gd name="connsiteY1336" fmla="*/ 153340 h 1160403"/>
                <a:gd name="connsiteX1337" fmla="*/ 108396 w 1767295"/>
                <a:gd name="connsiteY1337" fmla="*/ 161241 h 1160403"/>
                <a:gd name="connsiteX1338" fmla="*/ 100783 w 1767295"/>
                <a:gd name="connsiteY1338" fmla="*/ 154664 h 1160403"/>
                <a:gd name="connsiteX1339" fmla="*/ 95069 w 1767295"/>
                <a:gd name="connsiteY1339" fmla="*/ 141384 h 1160403"/>
                <a:gd name="connsiteX1340" fmla="*/ 100783 w 1767295"/>
                <a:gd name="connsiteY1340" fmla="*/ 136039 h 1160403"/>
                <a:gd name="connsiteX1341" fmla="*/ 106968 w 1767295"/>
                <a:gd name="connsiteY1341" fmla="*/ 132009 h 1160403"/>
                <a:gd name="connsiteX1342" fmla="*/ 110781 w 1767295"/>
                <a:gd name="connsiteY1342" fmla="*/ 122564 h 1160403"/>
                <a:gd name="connsiteX1343" fmla="*/ 121722 w 1767295"/>
                <a:gd name="connsiteY1343" fmla="*/ 121204 h 1160403"/>
                <a:gd name="connsiteX1344" fmla="*/ 129808 w 1767295"/>
                <a:gd name="connsiteY1344" fmla="*/ 114410 h 1160403"/>
                <a:gd name="connsiteX1345" fmla="*/ 134059 w 1767295"/>
                <a:gd name="connsiteY1345" fmla="*/ 107545 h 1160403"/>
                <a:gd name="connsiteX1346" fmla="*/ 138377 w 1767295"/>
                <a:gd name="connsiteY1346" fmla="*/ 113038 h 1160403"/>
                <a:gd name="connsiteX1347" fmla="*/ 144090 w 1767295"/>
                <a:gd name="connsiteY1347" fmla="*/ 115769 h 1160403"/>
                <a:gd name="connsiteX1348" fmla="*/ 142662 w 1767295"/>
                <a:gd name="connsiteY1348" fmla="*/ 126618 h 1160403"/>
                <a:gd name="connsiteX1349" fmla="*/ 150276 w 1767295"/>
                <a:gd name="connsiteY1349" fmla="*/ 125271 h 1160403"/>
                <a:gd name="connsiteX1350" fmla="*/ 159789 w 1767295"/>
                <a:gd name="connsiteY1350" fmla="*/ 122564 h 1160403"/>
                <a:gd name="connsiteX1351" fmla="*/ 161690 w 1767295"/>
                <a:gd name="connsiteY1351" fmla="*/ 110309 h 1160403"/>
                <a:gd name="connsiteX1352" fmla="*/ 167887 w 1767295"/>
                <a:gd name="connsiteY1352" fmla="*/ 107568 h 1160403"/>
                <a:gd name="connsiteX1353" fmla="*/ 177400 w 1767295"/>
                <a:gd name="connsiteY1353" fmla="*/ 107568 h 1160403"/>
                <a:gd name="connsiteX1354" fmla="*/ 185970 w 1767295"/>
                <a:gd name="connsiteY1354" fmla="*/ 100691 h 1160403"/>
                <a:gd name="connsiteX1355" fmla="*/ 196439 w 1767295"/>
                <a:gd name="connsiteY1355" fmla="*/ 97927 h 1160403"/>
                <a:gd name="connsiteX1356" fmla="*/ 206909 w 1767295"/>
                <a:gd name="connsiteY1356" fmla="*/ 82620 h 1160403"/>
                <a:gd name="connsiteX1357" fmla="*/ 212760 w 1767295"/>
                <a:gd name="connsiteY1357" fmla="*/ 84094 h 1160403"/>
                <a:gd name="connsiteX1358" fmla="*/ 223080 w 1767295"/>
                <a:gd name="connsiteY1358" fmla="*/ 86813 h 1160403"/>
                <a:gd name="connsiteX1359" fmla="*/ 224037 w 1767295"/>
                <a:gd name="connsiteY1359" fmla="*/ 74188 h 1160403"/>
                <a:gd name="connsiteX1360" fmla="*/ 233078 w 1767295"/>
                <a:gd name="connsiteY1360" fmla="*/ 81215 h 1160403"/>
                <a:gd name="connsiteX1361" fmla="*/ 228321 w 1767295"/>
                <a:gd name="connsiteY1361" fmla="*/ 93769 h 1160403"/>
                <a:gd name="connsiteX1362" fmla="*/ 211793 w 1767295"/>
                <a:gd name="connsiteY1362" fmla="*/ 103099 h 1160403"/>
                <a:gd name="connsiteX1363" fmla="*/ 203569 w 1767295"/>
                <a:gd name="connsiteY1363" fmla="*/ 115769 h 1160403"/>
                <a:gd name="connsiteX1364" fmla="*/ 203569 w 1767295"/>
                <a:gd name="connsiteY1364" fmla="*/ 126618 h 1160403"/>
                <a:gd name="connsiteX1365" fmla="*/ 209281 w 1767295"/>
                <a:gd name="connsiteY1365" fmla="*/ 117127 h 1160403"/>
                <a:gd name="connsiteX1366" fmla="*/ 213094 w 1767295"/>
                <a:gd name="connsiteY1366" fmla="*/ 108938 h 1160403"/>
                <a:gd name="connsiteX1367" fmla="*/ 225936 w 1767295"/>
                <a:gd name="connsiteY1367" fmla="*/ 102062 h 1160403"/>
                <a:gd name="connsiteX1368" fmla="*/ 238307 w 1767295"/>
                <a:gd name="connsiteY1368" fmla="*/ 100691 h 1160403"/>
                <a:gd name="connsiteX1369" fmla="*/ 240691 w 1767295"/>
                <a:gd name="connsiteY1369" fmla="*/ 106197 h 1160403"/>
                <a:gd name="connsiteX1370" fmla="*/ 246554 w 1767295"/>
                <a:gd name="connsiteY1370" fmla="*/ 101348 h 1160403"/>
                <a:gd name="connsiteX1371" fmla="*/ 253546 w 1767295"/>
                <a:gd name="connsiteY1371" fmla="*/ 95162 h 1160403"/>
                <a:gd name="connsiteX1372" fmla="*/ 250689 w 1767295"/>
                <a:gd name="connsiteY1372" fmla="*/ 86813 h 1160403"/>
                <a:gd name="connsiteX1373" fmla="*/ 257346 w 1767295"/>
                <a:gd name="connsiteY1373" fmla="*/ 79821 h 1160403"/>
                <a:gd name="connsiteX1374" fmla="*/ 266388 w 1767295"/>
                <a:gd name="connsiteY1374" fmla="*/ 78416 h 1160403"/>
                <a:gd name="connsiteX1375" fmla="*/ 258774 w 1767295"/>
                <a:gd name="connsiteY1375" fmla="*/ 75593 h 1160403"/>
                <a:gd name="connsiteX1376" fmla="*/ 255918 w 1767295"/>
                <a:gd name="connsiteY1376" fmla="*/ 68533 h 1160403"/>
                <a:gd name="connsiteX1377" fmla="*/ 258774 w 1767295"/>
                <a:gd name="connsiteY1377" fmla="*/ 58582 h 1160403"/>
                <a:gd name="connsiteX1378" fmla="*/ 264488 w 1767295"/>
                <a:gd name="connsiteY1378" fmla="*/ 61438 h 1160403"/>
                <a:gd name="connsiteX1379" fmla="*/ 272101 w 1767295"/>
                <a:gd name="connsiteY1379" fmla="*/ 68533 h 1160403"/>
                <a:gd name="connsiteX1380" fmla="*/ 279715 w 1767295"/>
                <a:gd name="connsiteY1380" fmla="*/ 84013 h 1160403"/>
                <a:gd name="connsiteX1381" fmla="*/ 283999 w 1767295"/>
                <a:gd name="connsiteY1381" fmla="*/ 99309 h 1160403"/>
                <a:gd name="connsiteX1382" fmla="*/ 287800 w 1767295"/>
                <a:gd name="connsiteY1382" fmla="*/ 110309 h 1160403"/>
                <a:gd name="connsiteX1383" fmla="*/ 293040 w 1767295"/>
                <a:gd name="connsiteY1383" fmla="*/ 118486 h 1160403"/>
                <a:gd name="connsiteX1384" fmla="*/ 300654 w 1767295"/>
                <a:gd name="connsiteY1384" fmla="*/ 125271 h 1160403"/>
                <a:gd name="connsiteX1385" fmla="*/ 308267 w 1767295"/>
                <a:gd name="connsiteY1385" fmla="*/ 129326 h 1160403"/>
                <a:gd name="connsiteX1386" fmla="*/ 315880 w 1767295"/>
                <a:gd name="connsiteY1386" fmla="*/ 125271 h 1160403"/>
                <a:gd name="connsiteX1387" fmla="*/ 309224 w 1767295"/>
                <a:gd name="connsiteY1387" fmla="*/ 119845 h 1160403"/>
                <a:gd name="connsiteX1388" fmla="*/ 314925 w 1767295"/>
                <a:gd name="connsiteY1388" fmla="*/ 118486 h 1160403"/>
                <a:gd name="connsiteX1389" fmla="*/ 319209 w 1767295"/>
                <a:gd name="connsiteY1389" fmla="*/ 104814 h 1160403"/>
                <a:gd name="connsiteX1390" fmla="*/ 324922 w 1767295"/>
                <a:gd name="connsiteY1390" fmla="*/ 95162 h 1160403"/>
                <a:gd name="connsiteX1391" fmla="*/ 332064 w 1767295"/>
                <a:gd name="connsiteY1391" fmla="*/ 92387 h 1160403"/>
                <a:gd name="connsiteX1392" fmla="*/ 332064 w 1767295"/>
                <a:gd name="connsiteY1392" fmla="*/ 100691 h 1160403"/>
                <a:gd name="connsiteX1393" fmla="*/ 330636 w 1767295"/>
                <a:gd name="connsiteY1393" fmla="*/ 107568 h 1160403"/>
                <a:gd name="connsiteX1394" fmla="*/ 340632 w 1767295"/>
                <a:gd name="connsiteY1394" fmla="*/ 106197 h 1160403"/>
                <a:gd name="connsiteX1395" fmla="*/ 333963 w 1767295"/>
                <a:gd name="connsiteY1395" fmla="*/ 118486 h 1160403"/>
                <a:gd name="connsiteX1396" fmla="*/ 333963 w 1767295"/>
                <a:gd name="connsiteY1396" fmla="*/ 127977 h 1160403"/>
                <a:gd name="connsiteX1397" fmla="*/ 342050 w 1767295"/>
                <a:gd name="connsiteY1397" fmla="*/ 125271 h 1160403"/>
                <a:gd name="connsiteX1398" fmla="*/ 350619 w 1767295"/>
                <a:gd name="connsiteY1398" fmla="*/ 125271 h 1160403"/>
                <a:gd name="connsiteX1399" fmla="*/ 357288 w 1767295"/>
                <a:gd name="connsiteY1399" fmla="*/ 119845 h 1160403"/>
                <a:gd name="connsiteX1400" fmla="*/ 358233 w 1767295"/>
                <a:gd name="connsiteY1400" fmla="*/ 103444 h 1160403"/>
                <a:gd name="connsiteX1401" fmla="*/ 366088 w 1767295"/>
                <a:gd name="connsiteY1401" fmla="*/ 100772 h 1160403"/>
                <a:gd name="connsiteX1402" fmla="*/ 377744 w 1767295"/>
                <a:gd name="connsiteY1402" fmla="*/ 100691 h 1160403"/>
                <a:gd name="connsiteX1403" fmla="*/ 388686 w 1767295"/>
                <a:gd name="connsiteY1403" fmla="*/ 104814 h 1160403"/>
                <a:gd name="connsiteX1404" fmla="*/ 398683 w 1767295"/>
                <a:gd name="connsiteY1404" fmla="*/ 106197 h 1160403"/>
                <a:gd name="connsiteX1405" fmla="*/ 410582 w 1767295"/>
                <a:gd name="connsiteY1405" fmla="*/ 122564 h 1160403"/>
                <a:gd name="connsiteX1406" fmla="*/ 420095 w 1767295"/>
                <a:gd name="connsiteY1406" fmla="*/ 127977 h 1160403"/>
                <a:gd name="connsiteX1407" fmla="*/ 429367 w 1767295"/>
                <a:gd name="connsiteY1407" fmla="*/ 129326 h 1160403"/>
                <a:gd name="connsiteX1408" fmla="*/ 436751 w 1767295"/>
                <a:gd name="connsiteY1408" fmla="*/ 129326 h 1160403"/>
                <a:gd name="connsiteX1409" fmla="*/ 447220 w 1767295"/>
                <a:gd name="connsiteY1409" fmla="*/ 136039 h 1160403"/>
                <a:gd name="connsiteX1410" fmla="*/ 455789 w 1767295"/>
                <a:gd name="connsiteY1410" fmla="*/ 144057 h 1160403"/>
                <a:gd name="connsiteX1411" fmla="*/ 471499 w 1767295"/>
                <a:gd name="connsiteY1411" fmla="*/ 148042 h 1160403"/>
                <a:gd name="connsiteX1412" fmla="*/ 479114 w 1767295"/>
                <a:gd name="connsiteY1412" fmla="*/ 153340 h 1160403"/>
                <a:gd name="connsiteX1413" fmla="*/ 492440 w 1767295"/>
                <a:gd name="connsiteY1413" fmla="*/ 153340 h 1160403"/>
                <a:gd name="connsiteX1414" fmla="*/ 500525 w 1767295"/>
                <a:gd name="connsiteY1414" fmla="*/ 157303 h 1160403"/>
                <a:gd name="connsiteX1415" fmla="*/ 495769 w 1767295"/>
                <a:gd name="connsiteY1415" fmla="*/ 150690 h 1160403"/>
                <a:gd name="connsiteX1416" fmla="*/ 500053 w 1767295"/>
                <a:gd name="connsiteY1416" fmla="*/ 146717 h 1160403"/>
                <a:gd name="connsiteX1417" fmla="*/ 508611 w 1767295"/>
                <a:gd name="connsiteY1417" fmla="*/ 149366 h 1160403"/>
                <a:gd name="connsiteX1418" fmla="*/ 517652 w 1767295"/>
                <a:gd name="connsiteY1418" fmla="*/ 153340 h 1160403"/>
                <a:gd name="connsiteX1419" fmla="*/ 527178 w 1767295"/>
                <a:gd name="connsiteY1419" fmla="*/ 161241 h 1160403"/>
                <a:gd name="connsiteX1420" fmla="*/ 533836 w 1767295"/>
                <a:gd name="connsiteY1420" fmla="*/ 169096 h 1160403"/>
                <a:gd name="connsiteX1421" fmla="*/ 540976 w 1767295"/>
                <a:gd name="connsiteY1421" fmla="*/ 180787 h 1160403"/>
                <a:gd name="connsiteX1422" fmla="*/ 539076 w 1767295"/>
                <a:gd name="connsiteY1422" fmla="*/ 189795 h 1160403"/>
                <a:gd name="connsiteX1423" fmla="*/ 524321 w 1767295"/>
                <a:gd name="connsiteY1423" fmla="*/ 193641 h 1160403"/>
                <a:gd name="connsiteX1424" fmla="*/ 517652 w 1767295"/>
                <a:gd name="connsiteY1424" fmla="*/ 193641 h 1160403"/>
                <a:gd name="connsiteX1425" fmla="*/ 517181 w 1767295"/>
                <a:gd name="connsiteY1425" fmla="*/ 200023 h 1160403"/>
                <a:gd name="connsiteX1426" fmla="*/ 511951 w 1767295"/>
                <a:gd name="connsiteY1426" fmla="*/ 206369 h 1160403"/>
                <a:gd name="connsiteX1427" fmla="*/ 519081 w 1767295"/>
                <a:gd name="connsiteY1427" fmla="*/ 211414 h 1160403"/>
                <a:gd name="connsiteX1428" fmla="*/ 529078 w 1767295"/>
                <a:gd name="connsiteY1428" fmla="*/ 211414 h 1160403"/>
                <a:gd name="connsiteX1429" fmla="*/ 538593 w 1767295"/>
                <a:gd name="connsiteY1429" fmla="*/ 216448 h 1160403"/>
                <a:gd name="connsiteX1430" fmla="*/ 546206 w 1767295"/>
                <a:gd name="connsiteY1430" fmla="*/ 216448 h 1160403"/>
                <a:gd name="connsiteX1431" fmla="*/ 557631 w 1767295"/>
                <a:gd name="connsiteY1431" fmla="*/ 218958 h 1160403"/>
                <a:gd name="connsiteX1432" fmla="*/ 569991 w 1767295"/>
                <a:gd name="connsiteY1432" fmla="*/ 216550 h 1160403"/>
                <a:gd name="connsiteX1433" fmla="*/ 579999 w 1767295"/>
                <a:gd name="connsiteY1433" fmla="*/ 217703 h 1160403"/>
                <a:gd name="connsiteX1434" fmla="*/ 592841 w 1767295"/>
                <a:gd name="connsiteY1434" fmla="*/ 213936 h 1160403"/>
                <a:gd name="connsiteX1435" fmla="*/ 602839 w 1767295"/>
                <a:gd name="connsiteY1435" fmla="*/ 213936 h 1160403"/>
                <a:gd name="connsiteX1436" fmla="*/ 609981 w 1767295"/>
                <a:gd name="connsiteY1436" fmla="*/ 205101 h 1160403"/>
                <a:gd name="connsiteX1437" fmla="*/ 620922 w 1767295"/>
                <a:gd name="connsiteY1437" fmla="*/ 205101 h 1160403"/>
                <a:gd name="connsiteX1438" fmla="*/ 625208 w 1767295"/>
                <a:gd name="connsiteY1438" fmla="*/ 210158 h 1160403"/>
                <a:gd name="connsiteX1439" fmla="*/ 627580 w 1767295"/>
                <a:gd name="connsiteY1439" fmla="*/ 216448 h 1160403"/>
                <a:gd name="connsiteX1440" fmla="*/ 639962 w 1767295"/>
                <a:gd name="connsiteY1440" fmla="*/ 217703 h 1160403"/>
                <a:gd name="connsiteX1441" fmla="*/ 644558 w 1767295"/>
                <a:gd name="connsiteY1441" fmla="*/ 228610 h 1160403"/>
                <a:gd name="connsiteX1442" fmla="*/ 649948 w 1767295"/>
                <a:gd name="connsiteY1442" fmla="*/ 223957 h 1160403"/>
                <a:gd name="connsiteX1443" fmla="*/ 654705 w 1767295"/>
                <a:gd name="connsiteY1443" fmla="*/ 231432 h 1160403"/>
                <a:gd name="connsiteX1444" fmla="*/ 658518 w 1767295"/>
                <a:gd name="connsiteY1444" fmla="*/ 240082 h 1160403"/>
                <a:gd name="connsiteX1445" fmla="*/ 668515 w 1767295"/>
                <a:gd name="connsiteY1445" fmla="*/ 251116 h 1160403"/>
                <a:gd name="connsiteX1446" fmla="*/ 665174 w 1767295"/>
                <a:gd name="connsiteY1446" fmla="*/ 240082 h 1160403"/>
                <a:gd name="connsiteX1447" fmla="*/ 666869 w 1767295"/>
                <a:gd name="connsiteY1447" fmla="*/ 228610 h 1160403"/>
                <a:gd name="connsiteX1448" fmla="*/ 659946 w 1767295"/>
                <a:gd name="connsiteY1448" fmla="*/ 217703 h 1160403"/>
                <a:gd name="connsiteX1449" fmla="*/ 662330 w 1767295"/>
                <a:gd name="connsiteY1449" fmla="*/ 206369 h 1160403"/>
                <a:gd name="connsiteX1450" fmla="*/ 665658 w 1767295"/>
                <a:gd name="connsiteY1450" fmla="*/ 201290 h 1160403"/>
                <a:gd name="connsiteX1451" fmla="*/ 684214 w 1767295"/>
                <a:gd name="connsiteY1451" fmla="*/ 193641 h 1160403"/>
                <a:gd name="connsiteX1452" fmla="*/ 687070 w 1767295"/>
                <a:gd name="connsiteY1452" fmla="*/ 187226 h 1160403"/>
                <a:gd name="connsiteX1453" fmla="*/ 680885 w 1767295"/>
                <a:gd name="connsiteY1453" fmla="*/ 185947 h 1160403"/>
                <a:gd name="connsiteX1454" fmla="*/ 665174 w 1767295"/>
                <a:gd name="connsiteY1454" fmla="*/ 192363 h 1160403"/>
                <a:gd name="connsiteX1455" fmla="*/ 654233 w 1767295"/>
                <a:gd name="connsiteY1455" fmla="*/ 197477 h 1160403"/>
                <a:gd name="connsiteX1456" fmla="*/ 646147 w 1767295"/>
                <a:gd name="connsiteY1456" fmla="*/ 188515 h 1160403"/>
                <a:gd name="connsiteX1457" fmla="*/ 648048 w 1767295"/>
                <a:gd name="connsiteY1457" fmla="*/ 178196 h 1160403"/>
                <a:gd name="connsiteX1458" fmla="*/ 652332 w 1767295"/>
                <a:gd name="connsiteY1458" fmla="*/ 169096 h 1160403"/>
                <a:gd name="connsiteX1459" fmla="*/ 661397 w 1767295"/>
                <a:gd name="connsiteY1459" fmla="*/ 167783 h 1160403"/>
                <a:gd name="connsiteX1460" fmla="*/ 686598 w 1767295"/>
                <a:gd name="connsiteY1460" fmla="*/ 157303 h 1160403"/>
                <a:gd name="connsiteX1461" fmla="*/ 696584 w 1767295"/>
                <a:gd name="connsiteY1461" fmla="*/ 152016 h 1160403"/>
                <a:gd name="connsiteX1462" fmla="*/ 705154 w 1767295"/>
                <a:gd name="connsiteY1462" fmla="*/ 155977 h 1160403"/>
                <a:gd name="connsiteX1463" fmla="*/ 712295 w 1767295"/>
                <a:gd name="connsiteY1463" fmla="*/ 162554 h 1160403"/>
                <a:gd name="connsiteX1464" fmla="*/ 711339 w 1767295"/>
                <a:gd name="connsiteY1464" fmla="*/ 170397 h 1160403"/>
                <a:gd name="connsiteX1465" fmla="*/ 720381 w 1767295"/>
                <a:gd name="connsiteY1465" fmla="*/ 183368 h 1160403"/>
                <a:gd name="connsiteX1466" fmla="*/ 732279 w 1767295"/>
                <a:gd name="connsiteY1466" fmla="*/ 191085 h 1160403"/>
                <a:gd name="connsiteX1467" fmla="*/ 731334 w 1767295"/>
                <a:gd name="connsiteY1467" fmla="*/ 200023 h 1160403"/>
                <a:gd name="connsiteX1468" fmla="*/ 738739 w 1767295"/>
                <a:gd name="connsiteY1468" fmla="*/ 198778 h 1160403"/>
                <a:gd name="connsiteX1469" fmla="*/ 750845 w 1767295"/>
                <a:gd name="connsiteY1469" fmla="*/ 193641 h 1160403"/>
                <a:gd name="connsiteX1470" fmla="*/ 753219 w 1767295"/>
                <a:gd name="connsiteY1470" fmla="*/ 201290 h 1160403"/>
                <a:gd name="connsiteX1471" fmla="*/ 762259 w 1767295"/>
                <a:gd name="connsiteY1471" fmla="*/ 206369 h 1160403"/>
                <a:gd name="connsiteX1472" fmla="*/ 767500 w 1767295"/>
                <a:gd name="connsiteY1472" fmla="*/ 212681 h 1160403"/>
                <a:gd name="connsiteX1473" fmla="*/ 787012 w 1767295"/>
                <a:gd name="connsiteY1473" fmla="*/ 215191 h 1160403"/>
                <a:gd name="connsiteX1474" fmla="*/ 797953 w 1767295"/>
                <a:gd name="connsiteY1474" fmla="*/ 215191 h 1160403"/>
                <a:gd name="connsiteX1475" fmla="*/ 804611 w 1767295"/>
                <a:gd name="connsiteY1475" fmla="*/ 208891 h 1160403"/>
                <a:gd name="connsiteX1476" fmla="*/ 813653 w 1767295"/>
                <a:gd name="connsiteY1476" fmla="*/ 210158 h 1160403"/>
                <a:gd name="connsiteX1477" fmla="*/ 820726 w 1767295"/>
                <a:gd name="connsiteY1477" fmla="*/ 208442 h 1160403"/>
                <a:gd name="connsiteX1478" fmla="*/ 839833 w 1767295"/>
                <a:gd name="connsiteY1478" fmla="*/ 215191 h 1160403"/>
                <a:gd name="connsiteX1479" fmla="*/ 847447 w 1767295"/>
                <a:gd name="connsiteY1479" fmla="*/ 211414 h 1160403"/>
                <a:gd name="connsiteX1480" fmla="*/ 844118 w 1767295"/>
                <a:gd name="connsiteY1480" fmla="*/ 203835 h 1160403"/>
                <a:gd name="connsiteX1481" fmla="*/ 849820 w 1767295"/>
                <a:gd name="connsiteY1481" fmla="*/ 191085 h 1160403"/>
                <a:gd name="connsiteX1482" fmla="*/ 848392 w 1767295"/>
                <a:gd name="connsiteY1482" fmla="*/ 180787 h 1160403"/>
                <a:gd name="connsiteX1483" fmla="*/ 855532 w 1767295"/>
                <a:gd name="connsiteY1483" fmla="*/ 180787 h 1160403"/>
                <a:gd name="connsiteX1484" fmla="*/ 860289 w 1767295"/>
                <a:gd name="connsiteY1484" fmla="*/ 176906 h 1160403"/>
                <a:gd name="connsiteX1485" fmla="*/ 861718 w 1767295"/>
                <a:gd name="connsiteY1485" fmla="*/ 170397 h 1160403"/>
                <a:gd name="connsiteX1486" fmla="*/ 882185 w 1767295"/>
                <a:gd name="connsiteY1486" fmla="*/ 180787 h 1160403"/>
                <a:gd name="connsiteX1487" fmla="*/ 886942 w 1767295"/>
                <a:gd name="connsiteY1487" fmla="*/ 185947 h 1160403"/>
                <a:gd name="connsiteX1488" fmla="*/ 891698 w 1767295"/>
                <a:gd name="connsiteY1488" fmla="*/ 192363 h 1160403"/>
                <a:gd name="connsiteX1489" fmla="*/ 901696 w 1767295"/>
                <a:gd name="connsiteY1489" fmla="*/ 185947 h 1160403"/>
                <a:gd name="connsiteX1490" fmla="*/ 899313 w 1767295"/>
                <a:gd name="connsiteY1490" fmla="*/ 200023 h 1160403"/>
                <a:gd name="connsiteX1491" fmla="*/ 899313 w 1767295"/>
                <a:gd name="connsiteY1491" fmla="*/ 221470 h 1160403"/>
                <a:gd name="connsiteX1492" fmla="*/ 893127 w 1767295"/>
                <a:gd name="connsiteY1492" fmla="*/ 227700 h 1160403"/>
                <a:gd name="connsiteX1493" fmla="*/ 899796 w 1767295"/>
                <a:gd name="connsiteY1493" fmla="*/ 228944 h 1160403"/>
                <a:gd name="connsiteX1494" fmla="*/ 898368 w 1767295"/>
                <a:gd name="connsiteY1494" fmla="*/ 240082 h 1160403"/>
                <a:gd name="connsiteX1495" fmla="*/ 907881 w 1767295"/>
                <a:gd name="connsiteY1495" fmla="*/ 233908 h 1160403"/>
                <a:gd name="connsiteX1496" fmla="*/ 907881 w 1767295"/>
                <a:gd name="connsiteY1496" fmla="*/ 241314 h 1160403"/>
                <a:gd name="connsiteX1497" fmla="*/ 912638 w 1767295"/>
                <a:gd name="connsiteY1497" fmla="*/ 237616 h 1160403"/>
                <a:gd name="connsiteX1498" fmla="*/ 912143 w 1767295"/>
                <a:gd name="connsiteY1498" fmla="*/ 228610 h 1160403"/>
                <a:gd name="connsiteX1499" fmla="*/ 905497 w 1767295"/>
                <a:gd name="connsiteY1499" fmla="*/ 218958 h 1160403"/>
                <a:gd name="connsiteX1500" fmla="*/ 909322 w 1767295"/>
                <a:gd name="connsiteY1500" fmla="*/ 210100 h 1160403"/>
                <a:gd name="connsiteX1501" fmla="*/ 911694 w 1767295"/>
                <a:gd name="connsiteY1501" fmla="*/ 197477 h 1160403"/>
                <a:gd name="connsiteX1502" fmla="*/ 921208 w 1767295"/>
                <a:gd name="connsiteY1502" fmla="*/ 197477 h 1160403"/>
                <a:gd name="connsiteX1503" fmla="*/ 926437 w 1767295"/>
                <a:gd name="connsiteY1503" fmla="*/ 194920 h 1160403"/>
                <a:gd name="connsiteX1504" fmla="*/ 935962 w 1767295"/>
                <a:gd name="connsiteY1504" fmla="*/ 187226 h 1160403"/>
                <a:gd name="connsiteX1505" fmla="*/ 937390 w 1767295"/>
                <a:gd name="connsiteY1505" fmla="*/ 178196 h 1160403"/>
                <a:gd name="connsiteX1506" fmla="*/ 945948 w 1767295"/>
                <a:gd name="connsiteY1506" fmla="*/ 167795 h 1160403"/>
                <a:gd name="connsiteX1507" fmla="*/ 946432 w 1767295"/>
                <a:gd name="connsiteY1507" fmla="*/ 154664 h 1160403"/>
                <a:gd name="connsiteX1508" fmla="*/ 934534 w 1767295"/>
                <a:gd name="connsiteY1508" fmla="*/ 163868 h 1160403"/>
                <a:gd name="connsiteX1509" fmla="*/ 928820 w 1767295"/>
                <a:gd name="connsiteY1509" fmla="*/ 162554 h 1160403"/>
                <a:gd name="connsiteX1510" fmla="*/ 928820 w 1767295"/>
                <a:gd name="connsiteY1510" fmla="*/ 146717 h 1160403"/>
                <a:gd name="connsiteX1511" fmla="*/ 933579 w 1767295"/>
                <a:gd name="connsiteY1511" fmla="*/ 141384 h 1160403"/>
                <a:gd name="connsiteX1512" fmla="*/ 934050 w 1767295"/>
                <a:gd name="connsiteY1512" fmla="*/ 127977 h 1160403"/>
                <a:gd name="connsiteX1513" fmla="*/ 944048 w 1767295"/>
                <a:gd name="connsiteY1513" fmla="*/ 126618 h 1160403"/>
                <a:gd name="connsiteX1514" fmla="*/ 949288 w 1767295"/>
                <a:gd name="connsiteY1514" fmla="*/ 118486 h 1160403"/>
                <a:gd name="connsiteX1515" fmla="*/ 941191 w 1767295"/>
                <a:gd name="connsiteY1515" fmla="*/ 122564 h 1160403"/>
                <a:gd name="connsiteX1516" fmla="*/ 935007 w 1767295"/>
                <a:gd name="connsiteY1516" fmla="*/ 122564 h 1160403"/>
                <a:gd name="connsiteX1517" fmla="*/ 925964 w 1767295"/>
                <a:gd name="connsiteY1517" fmla="*/ 110309 h 1160403"/>
                <a:gd name="connsiteX1518" fmla="*/ 925493 w 1767295"/>
                <a:gd name="connsiteY1518" fmla="*/ 117127 h 1160403"/>
                <a:gd name="connsiteX1519" fmla="*/ 918824 w 1767295"/>
                <a:gd name="connsiteY1519" fmla="*/ 114410 h 1160403"/>
                <a:gd name="connsiteX1520" fmla="*/ 907479 w 1767295"/>
                <a:gd name="connsiteY1520" fmla="*/ 104883 h 1160403"/>
                <a:gd name="connsiteX1521" fmla="*/ 898368 w 1767295"/>
                <a:gd name="connsiteY1521" fmla="*/ 100691 h 1160403"/>
                <a:gd name="connsiteX1522" fmla="*/ 892655 w 1767295"/>
                <a:gd name="connsiteY1522" fmla="*/ 93769 h 1160403"/>
                <a:gd name="connsiteX1523" fmla="*/ 889326 w 1767295"/>
                <a:gd name="connsiteY1523" fmla="*/ 85418 h 1160403"/>
                <a:gd name="connsiteX1524" fmla="*/ 889326 w 1767295"/>
                <a:gd name="connsiteY1524" fmla="*/ 74188 h 1160403"/>
                <a:gd name="connsiteX1525" fmla="*/ 893599 w 1767295"/>
                <a:gd name="connsiteY1525" fmla="*/ 65699 h 1160403"/>
                <a:gd name="connsiteX1526" fmla="*/ 896455 w 1767295"/>
                <a:gd name="connsiteY1526" fmla="*/ 52857 h 1160403"/>
                <a:gd name="connsiteX1527" fmla="*/ 887898 w 1767295"/>
                <a:gd name="connsiteY1527" fmla="*/ 44218 h 1160403"/>
                <a:gd name="connsiteX1528" fmla="*/ 890754 w 1767295"/>
                <a:gd name="connsiteY1528" fmla="*/ 31134 h 1160403"/>
                <a:gd name="connsiteX1529" fmla="*/ 894556 w 1767295"/>
                <a:gd name="connsiteY1529" fmla="*/ 14963 h 1160403"/>
                <a:gd name="connsiteX1530" fmla="*/ 902169 w 1767295"/>
                <a:gd name="connsiteY1530" fmla="*/ 3064 h 1160403"/>
                <a:gd name="connsiteX1531" fmla="*/ 907881 w 1767295"/>
                <a:gd name="connsiteY1531" fmla="*/ 10517 h 1160403"/>
                <a:gd name="connsiteX1532" fmla="*/ 905952 w 1767295"/>
                <a:gd name="connsiteY1532" fmla="*/ 0 h 1160403"/>
                <a:gd name="connsiteX1533" fmla="*/ 906063 w 1767295"/>
                <a:gd name="connsiteY1533" fmla="*/ 0 h 1160403"/>
                <a:gd name="connsiteX1534" fmla="*/ 905982 w 1767295"/>
                <a:gd name="connsiteY1534" fmla="*/ 70 h 1160403"/>
                <a:gd name="connsiteX1535" fmla="*/ 833268 w 1767295"/>
                <a:gd name="connsiteY1535" fmla="*/ 0 h 1160403"/>
                <a:gd name="connsiteX1536" fmla="*/ 857984 w 1767295"/>
                <a:gd name="connsiteY1536" fmla="*/ 0 h 1160403"/>
                <a:gd name="connsiteX1537" fmla="*/ 859621 w 1767295"/>
                <a:gd name="connsiteY1537" fmla="*/ 3064 h 1160403"/>
                <a:gd name="connsiteX1538" fmla="*/ 850337 w 1767295"/>
                <a:gd name="connsiteY1538" fmla="*/ 13075 h 1160403"/>
                <a:gd name="connsiteX1539" fmla="*/ 841054 w 1767295"/>
                <a:gd name="connsiteY1539" fmla="*/ 13075 h 1160403"/>
                <a:gd name="connsiteX1540" fmla="*/ 836655 w 1767295"/>
                <a:gd name="connsiteY1540" fmla="*/ 10033 h 1160403"/>
                <a:gd name="connsiteX1541" fmla="*/ 495910 w 1767295"/>
                <a:gd name="connsiteY1541" fmla="*/ 0 h 1160403"/>
                <a:gd name="connsiteX1542" fmla="*/ 729518 w 1767295"/>
                <a:gd name="connsiteY1542" fmla="*/ 0 h 1160403"/>
                <a:gd name="connsiteX1543" fmla="*/ 731841 w 1767295"/>
                <a:gd name="connsiteY1543" fmla="*/ 10851 h 1160403"/>
                <a:gd name="connsiteX1544" fmla="*/ 731127 w 1767295"/>
                <a:gd name="connsiteY1544" fmla="*/ 21943 h 1160403"/>
                <a:gd name="connsiteX1545" fmla="*/ 741839 w 1767295"/>
                <a:gd name="connsiteY1545" fmla="*/ 35120 h 1160403"/>
                <a:gd name="connsiteX1546" fmla="*/ 740848 w 1767295"/>
                <a:gd name="connsiteY1546" fmla="*/ 43343 h 1160403"/>
                <a:gd name="connsiteX1547" fmla="*/ 750499 w 1767295"/>
                <a:gd name="connsiteY1547" fmla="*/ 48296 h 1160403"/>
                <a:gd name="connsiteX1548" fmla="*/ 754681 w 1767295"/>
                <a:gd name="connsiteY1548" fmla="*/ 54619 h 1160403"/>
                <a:gd name="connsiteX1549" fmla="*/ 763964 w 1767295"/>
                <a:gd name="connsiteY1549" fmla="*/ 63177 h 1160403"/>
                <a:gd name="connsiteX1550" fmla="*/ 775505 w 1767295"/>
                <a:gd name="connsiteY1550" fmla="*/ 65159 h 1160403"/>
                <a:gd name="connsiteX1551" fmla="*/ 787519 w 1767295"/>
                <a:gd name="connsiteY1551" fmla="*/ 75916 h 1160403"/>
                <a:gd name="connsiteX1552" fmla="*/ 800373 w 1767295"/>
                <a:gd name="connsiteY1552" fmla="*/ 80132 h 1160403"/>
                <a:gd name="connsiteX1553" fmla="*/ 802516 w 1767295"/>
                <a:gd name="connsiteY1553" fmla="*/ 86432 h 1160403"/>
                <a:gd name="connsiteX1554" fmla="*/ 802516 w 1767295"/>
                <a:gd name="connsiteY1554" fmla="*/ 101002 h 1160403"/>
                <a:gd name="connsiteX1555" fmla="*/ 799658 w 1767295"/>
                <a:gd name="connsiteY1555" fmla="*/ 107187 h 1160403"/>
                <a:gd name="connsiteX1556" fmla="*/ 793231 w 1767295"/>
                <a:gd name="connsiteY1556" fmla="*/ 107187 h 1160403"/>
                <a:gd name="connsiteX1557" fmla="*/ 790375 w 1767295"/>
                <a:gd name="connsiteY1557" fmla="*/ 96855 h 1160403"/>
                <a:gd name="connsiteX1558" fmla="*/ 787519 w 1767295"/>
                <a:gd name="connsiteY1558" fmla="*/ 103076 h 1160403"/>
                <a:gd name="connsiteX1559" fmla="*/ 773893 w 1767295"/>
                <a:gd name="connsiteY1559" fmla="*/ 102719 h 1160403"/>
                <a:gd name="connsiteX1560" fmla="*/ 762536 w 1767295"/>
                <a:gd name="connsiteY1560" fmla="*/ 111300 h 1160403"/>
                <a:gd name="connsiteX1561" fmla="*/ 751825 w 1767295"/>
                <a:gd name="connsiteY1561" fmla="*/ 109249 h 1160403"/>
                <a:gd name="connsiteX1562" fmla="*/ 766855 w 1767295"/>
                <a:gd name="connsiteY1562" fmla="*/ 121481 h 1160403"/>
                <a:gd name="connsiteX1563" fmla="*/ 773247 w 1767295"/>
                <a:gd name="connsiteY1563" fmla="*/ 115400 h 1160403"/>
                <a:gd name="connsiteX1564" fmla="*/ 781092 w 1767295"/>
                <a:gd name="connsiteY1564" fmla="*/ 123554 h 1160403"/>
                <a:gd name="connsiteX1565" fmla="*/ 778949 w 1767295"/>
                <a:gd name="connsiteY1565" fmla="*/ 129624 h 1160403"/>
                <a:gd name="connsiteX1566" fmla="*/ 788947 w 1767295"/>
                <a:gd name="connsiteY1566" fmla="*/ 141695 h 1160403"/>
                <a:gd name="connsiteX1567" fmla="*/ 776807 w 1767295"/>
                <a:gd name="connsiteY1567" fmla="*/ 150345 h 1160403"/>
                <a:gd name="connsiteX1568" fmla="*/ 765162 w 1767295"/>
                <a:gd name="connsiteY1568" fmla="*/ 156012 h 1160403"/>
                <a:gd name="connsiteX1569" fmla="*/ 755395 w 1767295"/>
                <a:gd name="connsiteY1569" fmla="*/ 157601 h 1160403"/>
                <a:gd name="connsiteX1570" fmla="*/ 739708 w 1767295"/>
                <a:gd name="connsiteY1570" fmla="*/ 152856 h 1160403"/>
                <a:gd name="connsiteX1571" fmla="*/ 720323 w 1767295"/>
                <a:gd name="connsiteY1571" fmla="*/ 149769 h 1160403"/>
                <a:gd name="connsiteX1572" fmla="*/ 714713 w 1767295"/>
                <a:gd name="connsiteY1572" fmla="*/ 147684 h 1160403"/>
                <a:gd name="connsiteX1573" fmla="*/ 718272 w 1767295"/>
                <a:gd name="connsiteY1573" fmla="*/ 139266 h 1160403"/>
                <a:gd name="connsiteX1574" fmla="*/ 706144 w 1767295"/>
                <a:gd name="connsiteY1574" fmla="*/ 135672 h 1160403"/>
                <a:gd name="connsiteX1575" fmla="*/ 697575 w 1767295"/>
                <a:gd name="connsiteY1575" fmla="*/ 139691 h 1160403"/>
                <a:gd name="connsiteX1576" fmla="*/ 690434 w 1767295"/>
                <a:gd name="connsiteY1576" fmla="*/ 135672 h 1160403"/>
                <a:gd name="connsiteX1577" fmla="*/ 692576 w 1767295"/>
                <a:gd name="connsiteY1577" fmla="*/ 127609 h 1160403"/>
                <a:gd name="connsiteX1578" fmla="*/ 688303 w 1767295"/>
                <a:gd name="connsiteY1578" fmla="*/ 119478 h 1160403"/>
                <a:gd name="connsiteX1579" fmla="*/ 682590 w 1767295"/>
                <a:gd name="connsiteY1579" fmla="*/ 125582 h 1160403"/>
                <a:gd name="connsiteX1580" fmla="*/ 677119 w 1767295"/>
                <a:gd name="connsiteY1580" fmla="*/ 139749 h 1160403"/>
                <a:gd name="connsiteX1581" fmla="*/ 673306 w 1767295"/>
                <a:gd name="connsiteY1581" fmla="*/ 145692 h 1160403"/>
                <a:gd name="connsiteX1582" fmla="*/ 659036 w 1767295"/>
                <a:gd name="connsiteY1582" fmla="*/ 149677 h 1160403"/>
                <a:gd name="connsiteX1583" fmla="*/ 650466 w 1767295"/>
                <a:gd name="connsiteY1583" fmla="*/ 149677 h 1160403"/>
                <a:gd name="connsiteX1584" fmla="*/ 644039 w 1767295"/>
                <a:gd name="connsiteY1584" fmla="*/ 159571 h 1160403"/>
                <a:gd name="connsiteX1585" fmla="*/ 633822 w 1767295"/>
                <a:gd name="connsiteY1585" fmla="*/ 164363 h 1160403"/>
                <a:gd name="connsiteX1586" fmla="*/ 621199 w 1767295"/>
                <a:gd name="connsiteY1586" fmla="*/ 165479 h 1160403"/>
                <a:gd name="connsiteX1587" fmla="*/ 612629 w 1767295"/>
                <a:gd name="connsiteY1587" fmla="*/ 169396 h 1160403"/>
                <a:gd name="connsiteX1588" fmla="*/ 599073 w 1767295"/>
                <a:gd name="connsiteY1588" fmla="*/ 179140 h 1160403"/>
                <a:gd name="connsiteX1589" fmla="*/ 599073 w 1767295"/>
                <a:gd name="connsiteY1589" fmla="*/ 169396 h 1160403"/>
                <a:gd name="connsiteX1590" fmla="*/ 586933 w 1767295"/>
                <a:gd name="connsiteY1590" fmla="*/ 171354 h 1160403"/>
                <a:gd name="connsiteX1591" fmla="*/ 572662 w 1767295"/>
                <a:gd name="connsiteY1591" fmla="*/ 175248 h 1160403"/>
                <a:gd name="connsiteX1592" fmla="*/ 562665 w 1767295"/>
                <a:gd name="connsiteY1592" fmla="*/ 175248 h 1160403"/>
                <a:gd name="connsiteX1593" fmla="*/ 554810 w 1767295"/>
                <a:gd name="connsiteY1593" fmla="*/ 169396 h 1160403"/>
                <a:gd name="connsiteX1594" fmla="*/ 546252 w 1767295"/>
                <a:gd name="connsiteY1594" fmla="*/ 159571 h 1160403"/>
                <a:gd name="connsiteX1595" fmla="*/ 547680 w 1767295"/>
                <a:gd name="connsiteY1595" fmla="*/ 147684 h 1160403"/>
                <a:gd name="connsiteX1596" fmla="*/ 539825 w 1767295"/>
                <a:gd name="connsiteY1596" fmla="*/ 135672 h 1160403"/>
                <a:gd name="connsiteX1597" fmla="*/ 526256 w 1767295"/>
                <a:gd name="connsiteY1597" fmla="*/ 133667 h 1160403"/>
                <a:gd name="connsiteX1598" fmla="*/ 517756 w 1767295"/>
                <a:gd name="connsiteY1598" fmla="*/ 135268 h 1160403"/>
                <a:gd name="connsiteX1599" fmla="*/ 510777 w 1767295"/>
                <a:gd name="connsiteY1599" fmla="*/ 133299 h 1160403"/>
                <a:gd name="connsiteX1600" fmla="*/ 503416 w 1767295"/>
                <a:gd name="connsiteY1600" fmla="*/ 129624 h 1160403"/>
                <a:gd name="connsiteX1601" fmla="*/ 494133 w 1767295"/>
                <a:gd name="connsiteY1601" fmla="*/ 127609 h 1160403"/>
                <a:gd name="connsiteX1602" fmla="*/ 484147 w 1767295"/>
                <a:gd name="connsiteY1602" fmla="*/ 115400 h 1160403"/>
                <a:gd name="connsiteX1603" fmla="*/ 474345 w 1767295"/>
                <a:gd name="connsiteY1603" fmla="*/ 105367 h 1160403"/>
                <a:gd name="connsiteX1604" fmla="*/ 472721 w 1767295"/>
                <a:gd name="connsiteY1604" fmla="*/ 86432 h 1160403"/>
                <a:gd name="connsiteX1605" fmla="*/ 479148 w 1767295"/>
                <a:gd name="connsiteY1605" fmla="*/ 82239 h 1160403"/>
                <a:gd name="connsiteX1606" fmla="*/ 489134 w 1767295"/>
                <a:gd name="connsiteY1606" fmla="*/ 78036 h 1160403"/>
                <a:gd name="connsiteX1607" fmla="*/ 534837 w 1767295"/>
                <a:gd name="connsiteY1607" fmla="*/ 71689 h 1160403"/>
                <a:gd name="connsiteX1608" fmla="*/ 554810 w 1767295"/>
                <a:gd name="connsiteY1608" fmla="*/ 71689 h 1160403"/>
                <a:gd name="connsiteX1609" fmla="*/ 572386 w 1767295"/>
                <a:gd name="connsiteY1609" fmla="*/ 77563 h 1160403"/>
                <a:gd name="connsiteX1610" fmla="*/ 579078 w 1767295"/>
                <a:gd name="connsiteY1610" fmla="*/ 65320 h 1160403"/>
                <a:gd name="connsiteX1611" fmla="*/ 569991 w 1767295"/>
                <a:gd name="connsiteY1611" fmla="*/ 57579 h 1160403"/>
                <a:gd name="connsiteX1612" fmla="*/ 556882 w 1767295"/>
                <a:gd name="connsiteY1612" fmla="*/ 54423 h 1160403"/>
                <a:gd name="connsiteX1613" fmla="*/ 537117 w 1767295"/>
                <a:gd name="connsiteY1613" fmla="*/ 48746 h 1160403"/>
                <a:gd name="connsiteX1614" fmla="*/ 507379 w 1767295"/>
                <a:gd name="connsiteY1614" fmla="*/ 53203 h 1160403"/>
                <a:gd name="connsiteX1615" fmla="*/ 496276 w 1767295"/>
                <a:gd name="connsiteY1615" fmla="*/ 56762 h 1160403"/>
                <a:gd name="connsiteX1616" fmla="*/ 487003 w 1767295"/>
                <a:gd name="connsiteY1616" fmla="*/ 52465 h 1160403"/>
                <a:gd name="connsiteX1617" fmla="*/ 472445 w 1767295"/>
                <a:gd name="connsiteY1617" fmla="*/ 52465 h 1160403"/>
                <a:gd name="connsiteX1618" fmla="*/ 452933 w 1767295"/>
                <a:gd name="connsiteY1618" fmla="*/ 37549 h 1160403"/>
                <a:gd name="connsiteX1619" fmla="*/ 452024 w 1767295"/>
                <a:gd name="connsiteY1619" fmla="*/ 26354 h 1160403"/>
                <a:gd name="connsiteX1620" fmla="*/ 458749 w 1767295"/>
                <a:gd name="connsiteY1620" fmla="*/ 20411 h 1160403"/>
                <a:gd name="connsiteX1621" fmla="*/ 483928 w 1767295"/>
                <a:gd name="connsiteY1621" fmla="*/ 11278 h 1160403"/>
                <a:gd name="connsiteX1622" fmla="*/ 453107 w 1767295"/>
                <a:gd name="connsiteY1622" fmla="*/ 0 h 1160403"/>
                <a:gd name="connsiteX1623" fmla="*/ 493812 w 1767295"/>
                <a:gd name="connsiteY1623" fmla="*/ 0 h 1160403"/>
                <a:gd name="connsiteX1624" fmla="*/ 464152 w 1767295"/>
                <a:gd name="connsiteY1624" fmla="*/ 4148 h 1160403"/>
                <a:gd name="connsiteX1625" fmla="*/ 452024 w 1767295"/>
                <a:gd name="connsiteY1625" fmla="*/ 1901 h 1160403"/>
                <a:gd name="connsiteX1626" fmla="*/ 347880 w 1767295"/>
                <a:gd name="connsiteY1626" fmla="*/ 0 h 1160403"/>
                <a:gd name="connsiteX1627" fmla="*/ 407109 w 1767295"/>
                <a:gd name="connsiteY1627" fmla="*/ 0 h 1160403"/>
                <a:gd name="connsiteX1628" fmla="*/ 404914 w 1767295"/>
                <a:gd name="connsiteY1628" fmla="*/ 1901 h 1160403"/>
                <a:gd name="connsiteX1629" fmla="*/ 397774 w 1767295"/>
                <a:gd name="connsiteY1629" fmla="*/ 1901 h 1160403"/>
                <a:gd name="connsiteX1630" fmla="*/ 390632 w 1767295"/>
                <a:gd name="connsiteY1630" fmla="*/ 8616 h 1160403"/>
                <a:gd name="connsiteX1631" fmla="*/ 383491 w 1767295"/>
                <a:gd name="connsiteY1631" fmla="*/ 4148 h 1160403"/>
                <a:gd name="connsiteX1632" fmla="*/ 377064 w 1767295"/>
                <a:gd name="connsiteY1632" fmla="*/ 15297 h 1160403"/>
                <a:gd name="connsiteX1633" fmla="*/ 369935 w 1767295"/>
                <a:gd name="connsiteY1633" fmla="*/ 15297 h 1160403"/>
                <a:gd name="connsiteX1634" fmla="*/ 364994 w 1767295"/>
                <a:gd name="connsiteY1634" fmla="*/ 21436 h 1160403"/>
                <a:gd name="connsiteX1635" fmla="*/ 358750 w 1767295"/>
                <a:gd name="connsiteY1635" fmla="*/ 23106 h 1160403"/>
                <a:gd name="connsiteX1636" fmla="*/ 354224 w 1767295"/>
                <a:gd name="connsiteY1636" fmla="*/ 21943 h 1160403"/>
                <a:gd name="connsiteX1637" fmla="*/ 349940 w 1767295"/>
                <a:gd name="connsiteY1637" fmla="*/ 4148 h 116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Lst>
              <a:rect l="l" t="t" r="r" b="b"/>
              <a:pathLst>
                <a:path w="1767295" h="1160403">
                  <a:moveTo>
                    <a:pt x="1540690" y="1009898"/>
                  </a:moveTo>
                  <a:lnTo>
                    <a:pt x="1539896" y="1018341"/>
                  </a:lnTo>
                  <a:lnTo>
                    <a:pt x="1543144" y="1025804"/>
                  </a:lnTo>
                  <a:lnTo>
                    <a:pt x="1555595" y="1029766"/>
                  </a:lnTo>
                  <a:lnTo>
                    <a:pt x="1581142" y="1026564"/>
                  </a:lnTo>
                  <a:lnTo>
                    <a:pt x="1568450" y="1033889"/>
                  </a:lnTo>
                  <a:lnTo>
                    <a:pt x="1569878" y="1041100"/>
                  </a:lnTo>
                  <a:lnTo>
                    <a:pt x="1562736" y="1041100"/>
                  </a:lnTo>
                  <a:lnTo>
                    <a:pt x="1561308" y="1033889"/>
                  </a:lnTo>
                  <a:lnTo>
                    <a:pt x="1553453" y="1035951"/>
                  </a:lnTo>
                  <a:lnTo>
                    <a:pt x="1545804" y="1033532"/>
                  </a:lnTo>
                  <a:lnTo>
                    <a:pt x="1537753" y="1028718"/>
                  </a:lnTo>
                  <a:lnTo>
                    <a:pt x="1537753" y="1021462"/>
                  </a:lnTo>
                  <a:lnTo>
                    <a:pt x="1531327" y="1019388"/>
                  </a:lnTo>
                  <a:close/>
                  <a:moveTo>
                    <a:pt x="1536533" y="922291"/>
                  </a:moveTo>
                  <a:lnTo>
                    <a:pt x="1562390" y="930170"/>
                  </a:lnTo>
                  <a:lnTo>
                    <a:pt x="1571363" y="935111"/>
                  </a:lnTo>
                  <a:lnTo>
                    <a:pt x="1578400" y="937680"/>
                  </a:lnTo>
                  <a:lnTo>
                    <a:pt x="1586291" y="946917"/>
                  </a:lnTo>
                  <a:lnTo>
                    <a:pt x="1575071" y="950753"/>
                  </a:lnTo>
                  <a:lnTo>
                    <a:pt x="1560743" y="944947"/>
                  </a:lnTo>
                  <a:lnTo>
                    <a:pt x="1546323" y="933763"/>
                  </a:lnTo>
                  <a:lnTo>
                    <a:pt x="1533192" y="929560"/>
                  </a:lnTo>
                  <a:lnTo>
                    <a:pt x="1530613" y="923824"/>
                  </a:lnTo>
                  <a:close/>
                  <a:moveTo>
                    <a:pt x="1712551" y="868111"/>
                  </a:moveTo>
                  <a:lnTo>
                    <a:pt x="1709072" y="876542"/>
                  </a:lnTo>
                  <a:lnTo>
                    <a:pt x="1696932" y="878835"/>
                  </a:lnTo>
                  <a:lnTo>
                    <a:pt x="1706078" y="883982"/>
                  </a:lnTo>
                  <a:lnTo>
                    <a:pt x="1703416" y="891850"/>
                  </a:lnTo>
                  <a:lnTo>
                    <a:pt x="1698176" y="896895"/>
                  </a:lnTo>
                  <a:lnTo>
                    <a:pt x="1691610" y="913423"/>
                  </a:lnTo>
                  <a:lnTo>
                    <a:pt x="1685518" y="917166"/>
                  </a:lnTo>
                  <a:lnTo>
                    <a:pt x="1684378" y="932347"/>
                  </a:lnTo>
                  <a:lnTo>
                    <a:pt x="1693177" y="920495"/>
                  </a:lnTo>
                  <a:lnTo>
                    <a:pt x="1698971" y="919873"/>
                  </a:lnTo>
                  <a:lnTo>
                    <a:pt x="1709786" y="921613"/>
                  </a:lnTo>
                  <a:lnTo>
                    <a:pt x="1699605" y="929410"/>
                  </a:lnTo>
                  <a:lnTo>
                    <a:pt x="1711214" y="933763"/>
                  </a:lnTo>
                  <a:lnTo>
                    <a:pt x="1719484" y="942264"/>
                  </a:lnTo>
                  <a:lnTo>
                    <a:pt x="1726913" y="935964"/>
                  </a:lnTo>
                  <a:lnTo>
                    <a:pt x="1734250" y="939385"/>
                  </a:lnTo>
                  <a:lnTo>
                    <a:pt x="1745295" y="938222"/>
                  </a:lnTo>
                  <a:lnTo>
                    <a:pt x="1749754" y="943646"/>
                  </a:lnTo>
                  <a:lnTo>
                    <a:pt x="1744766" y="952365"/>
                  </a:lnTo>
                  <a:lnTo>
                    <a:pt x="1745481" y="959955"/>
                  </a:lnTo>
                  <a:lnTo>
                    <a:pt x="1751182" y="962121"/>
                  </a:lnTo>
                  <a:lnTo>
                    <a:pt x="1759866" y="964275"/>
                  </a:lnTo>
                  <a:lnTo>
                    <a:pt x="1756894" y="969665"/>
                  </a:lnTo>
                  <a:lnTo>
                    <a:pt x="1749039" y="973962"/>
                  </a:lnTo>
                  <a:lnTo>
                    <a:pt x="1746909" y="980873"/>
                  </a:lnTo>
                  <a:lnTo>
                    <a:pt x="1744155" y="992264"/>
                  </a:lnTo>
                  <a:lnTo>
                    <a:pt x="1749488" y="995097"/>
                  </a:lnTo>
                  <a:lnTo>
                    <a:pt x="1754038" y="981448"/>
                  </a:lnTo>
                  <a:lnTo>
                    <a:pt x="1761893" y="977175"/>
                  </a:lnTo>
                  <a:lnTo>
                    <a:pt x="1757609" y="987829"/>
                  </a:lnTo>
                  <a:lnTo>
                    <a:pt x="1758323" y="996306"/>
                  </a:lnTo>
                  <a:lnTo>
                    <a:pt x="1765463" y="987829"/>
                  </a:lnTo>
                  <a:lnTo>
                    <a:pt x="1767295" y="997123"/>
                  </a:lnTo>
                  <a:lnTo>
                    <a:pt x="1762688" y="1004057"/>
                  </a:lnTo>
                  <a:lnTo>
                    <a:pt x="1762043" y="1013594"/>
                  </a:lnTo>
                  <a:lnTo>
                    <a:pt x="1757101" y="1021933"/>
                  </a:lnTo>
                  <a:lnTo>
                    <a:pt x="1749097" y="1022487"/>
                  </a:lnTo>
                  <a:lnTo>
                    <a:pt x="1746909" y="1017211"/>
                  </a:lnTo>
                  <a:lnTo>
                    <a:pt x="1747622" y="1005785"/>
                  </a:lnTo>
                  <a:lnTo>
                    <a:pt x="1736197" y="1012074"/>
                  </a:lnTo>
                  <a:lnTo>
                    <a:pt x="1739110" y="1002365"/>
                  </a:lnTo>
                  <a:lnTo>
                    <a:pt x="1740482" y="996306"/>
                  </a:lnTo>
                  <a:lnTo>
                    <a:pt x="1734054" y="987829"/>
                  </a:lnTo>
                  <a:lnTo>
                    <a:pt x="1730484" y="999474"/>
                  </a:lnTo>
                  <a:lnTo>
                    <a:pt x="1723343" y="997365"/>
                  </a:lnTo>
                  <a:lnTo>
                    <a:pt x="1718355" y="1007893"/>
                  </a:lnTo>
                  <a:lnTo>
                    <a:pt x="1713356" y="1014171"/>
                  </a:lnTo>
                  <a:lnTo>
                    <a:pt x="1699051" y="1012454"/>
                  </a:lnTo>
                  <a:lnTo>
                    <a:pt x="1707644" y="1006846"/>
                  </a:lnTo>
                  <a:lnTo>
                    <a:pt x="1712642" y="1003690"/>
                  </a:lnTo>
                  <a:lnTo>
                    <a:pt x="1720463" y="993865"/>
                  </a:lnTo>
                  <a:lnTo>
                    <a:pt x="1713356" y="991019"/>
                  </a:lnTo>
                  <a:lnTo>
                    <a:pt x="1709890" y="998472"/>
                  </a:lnTo>
                  <a:lnTo>
                    <a:pt x="1704177" y="996306"/>
                  </a:lnTo>
                  <a:lnTo>
                    <a:pt x="1698844" y="991699"/>
                  </a:lnTo>
                  <a:lnTo>
                    <a:pt x="1681947" y="994198"/>
                  </a:lnTo>
                  <a:lnTo>
                    <a:pt x="1668736" y="992355"/>
                  </a:lnTo>
                  <a:lnTo>
                    <a:pt x="1649005" y="991377"/>
                  </a:lnTo>
                  <a:lnTo>
                    <a:pt x="1632938" y="992517"/>
                  </a:lnTo>
                  <a:lnTo>
                    <a:pt x="1633157" y="983072"/>
                  </a:lnTo>
                  <a:lnTo>
                    <a:pt x="1643397" y="975033"/>
                  </a:lnTo>
                  <a:lnTo>
                    <a:pt x="1645436" y="965588"/>
                  </a:lnTo>
                  <a:lnTo>
                    <a:pt x="1648430" y="957675"/>
                  </a:lnTo>
                  <a:lnTo>
                    <a:pt x="1655536" y="949106"/>
                  </a:lnTo>
                  <a:lnTo>
                    <a:pt x="1659821" y="944741"/>
                  </a:lnTo>
                  <a:lnTo>
                    <a:pt x="1654822" y="940363"/>
                  </a:lnTo>
                  <a:lnTo>
                    <a:pt x="1659810" y="933775"/>
                  </a:lnTo>
                  <a:lnTo>
                    <a:pt x="1661238" y="926047"/>
                  </a:lnTo>
                  <a:lnTo>
                    <a:pt x="1665522" y="917166"/>
                  </a:lnTo>
                  <a:lnTo>
                    <a:pt x="1671051" y="906800"/>
                  </a:lnTo>
                  <a:lnTo>
                    <a:pt x="1679436" y="895467"/>
                  </a:lnTo>
                  <a:lnTo>
                    <a:pt x="1683237" y="887611"/>
                  </a:lnTo>
                  <a:lnTo>
                    <a:pt x="1684780" y="878939"/>
                  </a:lnTo>
                  <a:lnTo>
                    <a:pt x="1704787" y="870818"/>
                  </a:lnTo>
                  <a:close/>
                  <a:moveTo>
                    <a:pt x="1233241" y="852920"/>
                  </a:moveTo>
                  <a:lnTo>
                    <a:pt x="1232769" y="859104"/>
                  </a:lnTo>
                  <a:lnTo>
                    <a:pt x="1227056" y="856018"/>
                  </a:lnTo>
                  <a:close/>
                  <a:moveTo>
                    <a:pt x="235071" y="830344"/>
                  </a:moveTo>
                  <a:lnTo>
                    <a:pt x="241071" y="843037"/>
                  </a:lnTo>
                  <a:lnTo>
                    <a:pt x="236222" y="836943"/>
                  </a:lnTo>
                  <a:close/>
                  <a:moveTo>
                    <a:pt x="1185834" y="815797"/>
                  </a:moveTo>
                  <a:lnTo>
                    <a:pt x="1196027" y="816292"/>
                  </a:lnTo>
                  <a:lnTo>
                    <a:pt x="1202489" y="821579"/>
                  </a:lnTo>
                  <a:lnTo>
                    <a:pt x="1205817" y="826497"/>
                  </a:lnTo>
                  <a:lnTo>
                    <a:pt x="1205817" y="834767"/>
                  </a:lnTo>
                  <a:lnTo>
                    <a:pt x="1188724" y="826417"/>
                  </a:lnTo>
                  <a:lnTo>
                    <a:pt x="1180120" y="824124"/>
                  </a:lnTo>
                  <a:close/>
                  <a:moveTo>
                    <a:pt x="212887" y="803404"/>
                  </a:moveTo>
                  <a:lnTo>
                    <a:pt x="222274" y="811293"/>
                  </a:lnTo>
                  <a:lnTo>
                    <a:pt x="225084" y="819436"/>
                  </a:lnTo>
                  <a:lnTo>
                    <a:pt x="217655" y="813713"/>
                  </a:lnTo>
                  <a:lnTo>
                    <a:pt x="212600" y="809819"/>
                  </a:lnTo>
                  <a:close/>
                  <a:moveTo>
                    <a:pt x="159317" y="784583"/>
                  </a:moveTo>
                  <a:lnTo>
                    <a:pt x="167887" y="787831"/>
                  </a:lnTo>
                  <a:lnTo>
                    <a:pt x="176443" y="787831"/>
                  </a:lnTo>
                  <a:lnTo>
                    <a:pt x="188457" y="786887"/>
                  </a:lnTo>
                  <a:lnTo>
                    <a:pt x="183114" y="797529"/>
                  </a:lnTo>
                  <a:lnTo>
                    <a:pt x="182157" y="807158"/>
                  </a:lnTo>
                  <a:lnTo>
                    <a:pt x="177873" y="817524"/>
                  </a:lnTo>
                  <a:lnTo>
                    <a:pt x="183585" y="816730"/>
                  </a:lnTo>
                  <a:lnTo>
                    <a:pt x="186914" y="823871"/>
                  </a:lnTo>
                  <a:lnTo>
                    <a:pt x="185013" y="829400"/>
                  </a:lnTo>
                  <a:lnTo>
                    <a:pt x="190726" y="832544"/>
                  </a:lnTo>
                  <a:lnTo>
                    <a:pt x="186914" y="838038"/>
                  </a:lnTo>
                  <a:lnTo>
                    <a:pt x="194528" y="844292"/>
                  </a:lnTo>
                  <a:lnTo>
                    <a:pt x="200713" y="851284"/>
                  </a:lnTo>
                  <a:lnTo>
                    <a:pt x="199285" y="858252"/>
                  </a:lnTo>
                  <a:lnTo>
                    <a:pt x="194528" y="852067"/>
                  </a:lnTo>
                  <a:lnTo>
                    <a:pt x="189298" y="848185"/>
                  </a:lnTo>
                  <a:lnTo>
                    <a:pt x="185970" y="841171"/>
                  </a:lnTo>
                  <a:lnTo>
                    <a:pt x="182157" y="836472"/>
                  </a:lnTo>
                  <a:lnTo>
                    <a:pt x="176927" y="833326"/>
                  </a:lnTo>
                  <a:lnTo>
                    <a:pt x="170731" y="823076"/>
                  </a:lnTo>
                  <a:lnTo>
                    <a:pt x="168992" y="809819"/>
                  </a:lnTo>
                  <a:lnTo>
                    <a:pt x="163118" y="807158"/>
                  </a:lnTo>
                  <a:lnTo>
                    <a:pt x="159985" y="799314"/>
                  </a:lnTo>
                  <a:lnTo>
                    <a:pt x="157416" y="791067"/>
                  </a:lnTo>
                  <a:close/>
                  <a:moveTo>
                    <a:pt x="1226400" y="705627"/>
                  </a:moveTo>
                  <a:lnTo>
                    <a:pt x="1219223" y="712100"/>
                  </a:lnTo>
                  <a:lnTo>
                    <a:pt x="1218072" y="713137"/>
                  </a:lnTo>
                  <a:close/>
                  <a:moveTo>
                    <a:pt x="1227966" y="689191"/>
                  </a:moveTo>
                  <a:lnTo>
                    <a:pt x="1229970" y="699154"/>
                  </a:lnTo>
                  <a:lnTo>
                    <a:pt x="1230570" y="714196"/>
                  </a:lnTo>
                  <a:lnTo>
                    <a:pt x="1235326" y="696989"/>
                  </a:lnTo>
                  <a:lnTo>
                    <a:pt x="1241281" y="703474"/>
                  </a:lnTo>
                  <a:lnTo>
                    <a:pt x="1241281" y="710994"/>
                  </a:lnTo>
                  <a:lnTo>
                    <a:pt x="1246625" y="707769"/>
                  </a:lnTo>
                  <a:lnTo>
                    <a:pt x="1244978" y="715970"/>
                  </a:lnTo>
                  <a:lnTo>
                    <a:pt x="1235925" y="730137"/>
                  </a:lnTo>
                  <a:lnTo>
                    <a:pt x="1238896" y="721661"/>
                  </a:lnTo>
                  <a:lnTo>
                    <a:pt x="1236513" y="713137"/>
                  </a:lnTo>
                  <a:lnTo>
                    <a:pt x="1229970" y="722731"/>
                  </a:lnTo>
                  <a:lnTo>
                    <a:pt x="1224026" y="726970"/>
                  </a:lnTo>
                  <a:lnTo>
                    <a:pt x="1219857" y="721661"/>
                  </a:lnTo>
                  <a:lnTo>
                    <a:pt x="1225812" y="717399"/>
                  </a:lnTo>
                  <a:lnTo>
                    <a:pt x="1226400" y="705627"/>
                  </a:lnTo>
                  <a:close/>
                  <a:moveTo>
                    <a:pt x="1459293" y="545159"/>
                  </a:moveTo>
                  <a:lnTo>
                    <a:pt x="1463106" y="552887"/>
                  </a:lnTo>
                  <a:lnTo>
                    <a:pt x="1452636" y="562494"/>
                  </a:lnTo>
                  <a:lnTo>
                    <a:pt x="1450194" y="559510"/>
                  </a:lnTo>
                  <a:close/>
                  <a:moveTo>
                    <a:pt x="1524888" y="501713"/>
                  </a:moveTo>
                  <a:lnTo>
                    <a:pt x="1522987" y="515673"/>
                  </a:lnTo>
                  <a:lnTo>
                    <a:pt x="1511573" y="505709"/>
                  </a:lnTo>
                  <a:close/>
                  <a:moveTo>
                    <a:pt x="1228669" y="470442"/>
                  </a:moveTo>
                  <a:lnTo>
                    <a:pt x="1235579" y="478401"/>
                  </a:lnTo>
                  <a:lnTo>
                    <a:pt x="1223670" y="505398"/>
                  </a:lnTo>
                  <a:lnTo>
                    <a:pt x="1213672" y="493340"/>
                  </a:lnTo>
                  <a:lnTo>
                    <a:pt x="1215100" y="482708"/>
                  </a:lnTo>
                  <a:lnTo>
                    <a:pt x="1218671" y="476592"/>
                  </a:lnTo>
                  <a:close/>
                  <a:moveTo>
                    <a:pt x="1534425" y="465063"/>
                  </a:moveTo>
                  <a:lnTo>
                    <a:pt x="1527296" y="473287"/>
                  </a:lnTo>
                  <a:lnTo>
                    <a:pt x="1522055" y="469187"/>
                  </a:lnTo>
                  <a:close/>
                  <a:moveTo>
                    <a:pt x="1402612" y="452634"/>
                  </a:moveTo>
                  <a:lnTo>
                    <a:pt x="1409271" y="456793"/>
                  </a:lnTo>
                  <a:lnTo>
                    <a:pt x="1410699" y="465063"/>
                  </a:lnTo>
                  <a:lnTo>
                    <a:pt x="1405470" y="463001"/>
                  </a:lnTo>
                  <a:close/>
                  <a:moveTo>
                    <a:pt x="1174419" y="442418"/>
                  </a:moveTo>
                  <a:lnTo>
                    <a:pt x="1182263" y="447129"/>
                  </a:lnTo>
                  <a:lnTo>
                    <a:pt x="1180835" y="456505"/>
                  </a:lnTo>
                  <a:lnTo>
                    <a:pt x="1175271" y="462564"/>
                  </a:lnTo>
                  <a:lnTo>
                    <a:pt x="1167635" y="470407"/>
                  </a:lnTo>
                  <a:lnTo>
                    <a:pt x="1157994" y="479656"/>
                  </a:lnTo>
                  <a:lnTo>
                    <a:pt x="1152996" y="476592"/>
                  </a:lnTo>
                  <a:lnTo>
                    <a:pt x="1147282" y="481176"/>
                  </a:lnTo>
                  <a:lnTo>
                    <a:pt x="1146442" y="473874"/>
                  </a:lnTo>
                  <a:lnTo>
                    <a:pt x="1141581" y="462724"/>
                  </a:lnTo>
                  <a:lnTo>
                    <a:pt x="1150140" y="454950"/>
                  </a:lnTo>
                  <a:lnTo>
                    <a:pt x="1150140" y="448696"/>
                  </a:lnTo>
                  <a:lnTo>
                    <a:pt x="1156566" y="447129"/>
                  </a:lnTo>
                  <a:lnTo>
                    <a:pt x="1160851" y="451829"/>
                  </a:lnTo>
                  <a:lnTo>
                    <a:pt x="1169420" y="447129"/>
                  </a:lnTo>
                  <a:close/>
                  <a:moveTo>
                    <a:pt x="1249724" y="421570"/>
                  </a:moveTo>
                  <a:lnTo>
                    <a:pt x="1266379" y="425568"/>
                  </a:lnTo>
                  <a:lnTo>
                    <a:pt x="1268762" y="436153"/>
                  </a:lnTo>
                  <a:lnTo>
                    <a:pt x="1261622" y="441416"/>
                  </a:lnTo>
                  <a:lnTo>
                    <a:pt x="1253294" y="432202"/>
                  </a:lnTo>
                  <a:close/>
                  <a:moveTo>
                    <a:pt x="1271136" y="413554"/>
                  </a:moveTo>
                  <a:lnTo>
                    <a:pt x="1279463" y="413554"/>
                  </a:lnTo>
                  <a:lnTo>
                    <a:pt x="1284818" y="417574"/>
                  </a:lnTo>
                  <a:lnTo>
                    <a:pt x="1288988" y="422907"/>
                  </a:lnTo>
                  <a:lnTo>
                    <a:pt x="1279463" y="425568"/>
                  </a:lnTo>
                  <a:close/>
                  <a:moveTo>
                    <a:pt x="1110172" y="309824"/>
                  </a:moveTo>
                  <a:lnTo>
                    <a:pt x="1117313" y="315052"/>
                  </a:lnTo>
                  <a:lnTo>
                    <a:pt x="1120158" y="321998"/>
                  </a:lnTo>
                  <a:lnTo>
                    <a:pt x="1115182" y="328067"/>
                  </a:lnTo>
                  <a:lnTo>
                    <a:pt x="1120504" y="332883"/>
                  </a:lnTo>
                  <a:lnTo>
                    <a:pt x="1123740" y="345172"/>
                  </a:lnTo>
                  <a:lnTo>
                    <a:pt x="1130869" y="332341"/>
                  </a:lnTo>
                  <a:lnTo>
                    <a:pt x="1135868" y="335762"/>
                  </a:lnTo>
                  <a:lnTo>
                    <a:pt x="1139439" y="342592"/>
                  </a:lnTo>
                  <a:lnTo>
                    <a:pt x="1145152" y="345989"/>
                  </a:lnTo>
                  <a:lnTo>
                    <a:pt x="1152281" y="344297"/>
                  </a:lnTo>
                  <a:lnTo>
                    <a:pt x="1152996" y="352762"/>
                  </a:lnTo>
                  <a:lnTo>
                    <a:pt x="1177264" y="366203"/>
                  </a:lnTo>
                  <a:lnTo>
                    <a:pt x="1183691" y="374531"/>
                  </a:lnTo>
                  <a:lnTo>
                    <a:pt x="1187975" y="391025"/>
                  </a:lnTo>
                  <a:lnTo>
                    <a:pt x="1181548" y="397567"/>
                  </a:lnTo>
                  <a:lnTo>
                    <a:pt x="1194403" y="394296"/>
                  </a:lnTo>
                  <a:lnTo>
                    <a:pt x="1202972" y="395932"/>
                  </a:lnTo>
                  <a:lnTo>
                    <a:pt x="1208674" y="397567"/>
                  </a:lnTo>
                  <a:lnTo>
                    <a:pt x="1207959" y="404063"/>
                  </a:lnTo>
                  <a:lnTo>
                    <a:pt x="1215100" y="410536"/>
                  </a:lnTo>
                  <a:lnTo>
                    <a:pt x="1205817" y="415374"/>
                  </a:lnTo>
                  <a:lnTo>
                    <a:pt x="1200357" y="426340"/>
                  </a:lnTo>
                  <a:lnTo>
                    <a:pt x="1169340" y="409316"/>
                  </a:lnTo>
                  <a:lnTo>
                    <a:pt x="1170629" y="401851"/>
                  </a:lnTo>
                  <a:lnTo>
                    <a:pt x="1157994" y="397567"/>
                  </a:lnTo>
                  <a:lnTo>
                    <a:pt x="1160136" y="391025"/>
                  </a:lnTo>
                  <a:lnTo>
                    <a:pt x="1148710" y="394296"/>
                  </a:lnTo>
                  <a:lnTo>
                    <a:pt x="1148710" y="410536"/>
                  </a:lnTo>
                  <a:lnTo>
                    <a:pt x="1131157" y="423517"/>
                  </a:lnTo>
                  <a:lnTo>
                    <a:pt x="1131837" y="430578"/>
                  </a:lnTo>
                  <a:lnTo>
                    <a:pt x="1118730" y="437685"/>
                  </a:lnTo>
                  <a:lnTo>
                    <a:pt x="1108041" y="439021"/>
                  </a:lnTo>
                  <a:lnTo>
                    <a:pt x="1107546" y="431672"/>
                  </a:lnTo>
                  <a:lnTo>
                    <a:pt x="1106520" y="411285"/>
                  </a:lnTo>
                  <a:lnTo>
                    <a:pt x="1095187" y="417805"/>
                  </a:lnTo>
                  <a:lnTo>
                    <a:pt x="1088356" y="414268"/>
                  </a:lnTo>
                  <a:lnTo>
                    <a:pt x="1081860" y="422077"/>
                  </a:lnTo>
                  <a:lnTo>
                    <a:pt x="1074731" y="421007"/>
                  </a:lnTo>
                  <a:lnTo>
                    <a:pt x="1072819" y="413519"/>
                  </a:lnTo>
                  <a:lnTo>
                    <a:pt x="1079477" y="402451"/>
                  </a:lnTo>
                  <a:lnTo>
                    <a:pt x="1086617" y="397567"/>
                  </a:lnTo>
                  <a:lnTo>
                    <a:pt x="1095175" y="389389"/>
                  </a:lnTo>
                  <a:lnTo>
                    <a:pt x="1092319" y="376190"/>
                  </a:lnTo>
                  <a:lnTo>
                    <a:pt x="1098746" y="321998"/>
                  </a:lnTo>
                  <a:lnTo>
                    <a:pt x="1104356" y="311758"/>
                  </a:lnTo>
                  <a:close/>
                  <a:moveTo>
                    <a:pt x="1118557" y="305469"/>
                  </a:moveTo>
                  <a:lnTo>
                    <a:pt x="1123786" y="308971"/>
                  </a:lnTo>
                  <a:lnTo>
                    <a:pt x="1125687" y="315951"/>
                  </a:lnTo>
                  <a:lnTo>
                    <a:pt x="1122830" y="322885"/>
                  </a:lnTo>
                  <a:close/>
                  <a:moveTo>
                    <a:pt x="1333667" y="195069"/>
                  </a:moveTo>
                  <a:lnTo>
                    <a:pt x="1343607" y="205251"/>
                  </a:lnTo>
                  <a:lnTo>
                    <a:pt x="1349792" y="198744"/>
                  </a:lnTo>
                  <a:lnTo>
                    <a:pt x="1350794" y="205251"/>
                  </a:lnTo>
                  <a:lnTo>
                    <a:pt x="1354595" y="215341"/>
                  </a:lnTo>
                  <a:lnTo>
                    <a:pt x="1346936" y="215341"/>
                  </a:lnTo>
                  <a:lnTo>
                    <a:pt x="1337594" y="213452"/>
                  </a:lnTo>
                  <a:lnTo>
                    <a:pt x="1325512" y="212681"/>
                  </a:lnTo>
                  <a:lnTo>
                    <a:pt x="1324567" y="196199"/>
                  </a:lnTo>
                  <a:close/>
                  <a:moveTo>
                    <a:pt x="1087574" y="189795"/>
                  </a:moveTo>
                  <a:lnTo>
                    <a:pt x="1090902" y="194920"/>
                  </a:lnTo>
                  <a:lnTo>
                    <a:pt x="1091858" y="205101"/>
                  </a:lnTo>
                  <a:lnTo>
                    <a:pt x="1086629" y="213936"/>
                  </a:lnTo>
                  <a:lnTo>
                    <a:pt x="1083288" y="212681"/>
                  </a:lnTo>
                  <a:lnTo>
                    <a:pt x="1080432" y="205101"/>
                  </a:lnTo>
                  <a:lnTo>
                    <a:pt x="1081860" y="194920"/>
                  </a:lnTo>
                  <a:close/>
                  <a:moveTo>
                    <a:pt x="1291626" y="182158"/>
                  </a:moveTo>
                  <a:lnTo>
                    <a:pt x="1307900" y="184946"/>
                  </a:lnTo>
                  <a:lnTo>
                    <a:pt x="1320029" y="190727"/>
                  </a:lnTo>
                  <a:lnTo>
                    <a:pt x="1320283" y="210158"/>
                  </a:lnTo>
                  <a:lnTo>
                    <a:pt x="1317173" y="228610"/>
                  </a:lnTo>
                  <a:lnTo>
                    <a:pt x="1307533" y="237905"/>
                  </a:lnTo>
                  <a:lnTo>
                    <a:pt x="1287203" y="241591"/>
                  </a:lnTo>
                  <a:lnTo>
                    <a:pt x="1276502" y="241314"/>
                  </a:lnTo>
                  <a:lnTo>
                    <a:pt x="1274464" y="228610"/>
                  </a:lnTo>
                  <a:lnTo>
                    <a:pt x="1275063" y="219246"/>
                  </a:lnTo>
                  <a:lnTo>
                    <a:pt x="1277920" y="204123"/>
                  </a:lnTo>
                  <a:lnTo>
                    <a:pt x="1281491" y="196487"/>
                  </a:lnTo>
                  <a:lnTo>
                    <a:pt x="1284474" y="189449"/>
                  </a:lnTo>
                  <a:close/>
                  <a:moveTo>
                    <a:pt x="723087" y="168440"/>
                  </a:moveTo>
                  <a:lnTo>
                    <a:pt x="731657" y="174960"/>
                  </a:lnTo>
                  <a:lnTo>
                    <a:pt x="725943" y="178840"/>
                  </a:lnTo>
                  <a:lnTo>
                    <a:pt x="722615" y="176249"/>
                  </a:lnTo>
                  <a:close/>
                  <a:moveTo>
                    <a:pt x="1314098" y="163868"/>
                  </a:moveTo>
                  <a:lnTo>
                    <a:pt x="1320754" y="166482"/>
                  </a:lnTo>
                  <a:lnTo>
                    <a:pt x="1320754" y="173001"/>
                  </a:lnTo>
                  <a:lnTo>
                    <a:pt x="1325040" y="178196"/>
                  </a:lnTo>
                  <a:lnTo>
                    <a:pt x="1322666" y="184658"/>
                  </a:lnTo>
                  <a:lnTo>
                    <a:pt x="1317898" y="179497"/>
                  </a:lnTo>
                  <a:lnTo>
                    <a:pt x="1312197" y="174303"/>
                  </a:lnTo>
                  <a:close/>
                  <a:moveTo>
                    <a:pt x="786056" y="159145"/>
                  </a:moveTo>
                  <a:lnTo>
                    <a:pt x="784155" y="170928"/>
                  </a:lnTo>
                  <a:lnTo>
                    <a:pt x="774630" y="163084"/>
                  </a:lnTo>
                  <a:close/>
                  <a:moveTo>
                    <a:pt x="1293157" y="144057"/>
                  </a:moveTo>
                  <a:lnTo>
                    <a:pt x="1299343" y="148042"/>
                  </a:lnTo>
                  <a:lnTo>
                    <a:pt x="1305056" y="144057"/>
                  </a:lnTo>
                  <a:lnTo>
                    <a:pt x="1308857" y="154664"/>
                  </a:lnTo>
                  <a:lnTo>
                    <a:pt x="1301220" y="160655"/>
                  </a:lnTo>
                  <a:lnTo>
                    <a:pt x="1287445" y="166482"/>
                  </a:lnTo>
                  <a:lnTo>
                    <a:pt x="1287895" y="152856"/>
                  </a:lnTo>
                  <a:close/>
                  <a:moveTo>
                    <a:pt x="812985" y="141384"/>
                  </a:moveTo>
                  <a:lnTo>
                    <a:pt x="818226" y="152016"/>
                  </a:lnTo>
                  <a:lnTo>
                    <a:pt x="815369" y="162554"/>
                  </a:lnTo>
                  <a:lnTo>
                    <a:pt x="808228" y="162554"/>
                  </a:lnTo>
                  <a:lnTo>
                    <a:pt x="807755" y="146717"/>
                  </a:lnTo>
                  <a:close/>
                  <a:moveTo>
                    <a:pt x="1254665" y="126779"/>
                  </a:moveTo>
                  <a:lnTo>
                    <a:pt x="1256035" y="133356"/>
                  </a:lnTo>
                  <a:lnTo>
                    <a:pt x="1251751" y="141384"/>
                  </a:lnTo>
                  <a:lnTo>
                    <a:pt x="1241339" y="153502"/>
                  </a:lnTo>
                  <a:lnTo>
                    <a:pt x="1234681" y="158765"/>
                  </a:lnTo>
                  <a:lnTo>
                    <a:pt x="1231825" y="150853"/>
                  </a:lnTo>
                  <a:close/>
                  <a:moveTo>
                    <a:pt x="1275547" y="121204"/>
                  </a:moveTo>
                  <a:lnTo>
                    <a:pt x="1286500" y="132009"/>
                  </a:lnTo>
                  <a:lnTo>
                    <a:pt x="1275074" y="142720"/>
                  </a:lnTo>
                  <a:lnTo>
                    <a:pt x="1272218" y="134704"/>
                  </a:lnTo>
                  <a:close/>
                  <a:moveTo>
                    <a:pt x="902457" y="114410"/>
                  </a:moveTo>
                  <a:lnTo>
                    <a:pt x="909114" y="114410"/>
                  </a:lnTo>
                  <a:lnTo>
                    <a:pt x="912455" y="119845"/>
                  </a:lnTo>
                  <a:lnTo>
                    <a:pt x="909597" y="129326"/>
                  </a:lnTo>
                  <a:lnTo>
                    <a:pt x="905785" y="127977"/>
                  </a:lnTo>
                  <a:lnTo>
                    <a:pt x="905785" y="118486"/>
                  </a:lnTo>
                  <a:lnTo>
                    <a:pt x="901029" y="122564"/>
                  </a:lnTo>
                  <a:close/>
                  <a:moveTo>
                    <a:pt x="1257947" y="107568"/>
                  </a:moveTo>
                  <a:lnTo>
                    <a:pt x="1260320" y="113038"/>
                  </a:lnTo>
                  <a:lnTo>
                    <a:pt x="1252707" y="118486"/>
                  </a:lnTo>
                  <a:lnTo>
                    <a:pt x="1243666" y="121204"/>
                  </a:lnTo>
                  <a:lnTo>
                    <a:pt x="1250806" y="108938"/>
                  </a:lnTo>
                  <a:close/>
                  <a:moveTo>
                    <a:pt x="1210828" y="103444"/>
                  </a:moveTo>
                  <a:lnTo>
                    <a:pt x="1218441" y="104814"/>
                  </a:lnTo>
                  <a:lnTo>
                    <a:pt x="1233668" y="107568"/>
                  </a:lnTo>
                  <a:lnTo>
                    <a:pt x="1221297" y="117127"/>
                  </a:lnTo>
                  <a:lnTo>
                    <a:pt x="1215112" y="114410"/>
                  </a:lnTo>
                  <a:close/>
                  <a:moveTo>
                    <a:pt x="864609" y="96855"/>
                  </a:moveTo>
                  <a:lnTo>
                    <a:pt x="873177" y="103076"/>
                  </a:lnTo>
                  <a:lnTo>
                    <a:pt x="878891" y="115400"/>
                  </a:lnTo>
                  <a:lnTo>
                    <a:pt x="885318" y="117439"/>
                  </a:lnTo>
                  <a:lnTo>
                    <a:pt x="891733" y="129624"/>
                  </a:lnTo>
                  <a:lnTo>
                    <a:pt x="899588" y="135672"/>
                  </a:lnTo>
                  <a:lnTo>
                    <a:pt x="903159" y="149677"/>
                  </a:lnTo>
                  <a:lnTo>
                    <a:pt x="916727" y="153640"/>
                  </a:lnTo>
                  <a:lnTo>
                    <a:pt x="911118" y="163511"/>
                  </a:lnTo>
                  <a:lnTo>
                    <a:pt x="904587" y="161541"/>
                  </a:lnTo>
                  <a:lnTo>
                    <a:pt x="896018" y="171354"/>
                  </a:lnTo>
                  <a:lnTo>
                    <a:pt x="889592" y="175248"/>
                  </a:lnTo>
                  <a:lnTo>
                    <a:pt x="882289" y="169995"/>
                  </a:lnTo>
                  <a:lnTo>
                    <a:pt x="852964" y="161541"/>
                  </a:lnTo>
                  <a:lnTo>
                    <a:pt x="844625" y="159571"/>
                  </a:lnTo>
                  <a:lnTo>
                    <a:pt x="840685" y="154906"/>
                  </a:lnTo>
                  <a:lnTo>
                    <a:pt x="829640" y="149677"/>
                  </a:lnTo>
                  <a:lnTo>
                    <a:pt x="830354" y="137688"/>
                  </a:lnTo>
                  <a:lnTo>
                    <a:pt x="838198" y="135672"/>
                  </a:lnTo>
                  <a:lnTo>
                    <a:pt x="849163" y="130673"/>
                  </a:lnTo>
                  <a:lnTo>
                    <a:pt x="852480" y="113349"/>
                  </a:lnTo>
                  <a:lnTo>
                    <a:pt x="853908" y="101002"/>
                  </a:lnTo>
                  <a:close/>
                  <a:moveTo>
                    <a:pt x="1019974" y="0"/>
                  </a:moveTo>
                  <a:lnTo>
                    <a:pt x="1113632" y="0"/>
                  </a:lnTo>
                  <a:lnTo>
                    <a:pt x="1119455" y="3064"/>
                  </a:lnTo>
                  <a:lnTo>
                    <a:pt x="1124073" y="0"/>
                  </a:lnTo>
                  <a:lnTo>
                    <a:pt x="1340768" y="0"/>
                  </a:lnTo>
                  <a:lnTo>
                    <a:pt x="1340750" y="70"/>
                  </a:lnTo>
                  <a:lnTo>
                    <a:pt x="1340847" y="0"/>
                  </a:lnTo>
                  <a:lnTo>
                    <a:pt x="1349622" y="0"/>
                  </a:lnTo>
                  <a:lnTo>
                    <a:pt x="1355977" y="10517"/>
                  </a:lnTo>
                  <a:lnTo>
                    <a:pt x="1353465" y="0"/>
                  </a:lnTo>
                  <a:lnTo>
                    <a:pt x="1386016" y="0"/>
                  </a:lnTo>
                  <a:lnTo>
                    <a:pt x="1390715" y="4551"/>
                  </a:lnTo>
                  <a:lnTo>
                    <a:pt x="1397857" y="14963"/>
                  </a:lnTo>
                  <a:lnTo>
                    <a:pt x="1392616" y="29671"/>
                  </a:lnTo>
                  <a:lnTo>
                    <a:pt x="1392616" y="38425"/>
                  </a:lnTo>
                  <a:lnTo>
                    <a:pt x="1398328" y="28208"/>
                  </a:lnTo>
                  <a:lnTo>
                    <a:pt x="1403558" y="23809"/>
                  </a:lnTo>
                  <a:lnTo>
                    <a:pt x="1408799" y="31134"/>
                  </a:lnTo>
                  <a:lnTo>
                    <a:pt x="1406414" y="41316"/>
                  </a:lnTo>
                  <a:lnTo>
                    <a:pt x="1406414" y="48538"/>
                  </a:lnTo>
                  <a:lnTo>
                    <a:pt x="1415939" y="44218"/>
                  </a:lnTo>
                  <a:lnTo>
                    <a:pt x="1421641" y="38425"/>
                  </a:lnTo>
                  <a:lnTo>
                    <a:pt x="1422125" y="44218"/>
                  </a:lnTo>
                  <a:lnTo>
                    <a:pt x="1418796" y="51417"/>
                  </a:lnTo>
                  <a:lnTo>
                    <a:pt x="1434967" y="45659"/>
                  </a:lnTo>
                  <a:lnTo>
                    <a:pt x="1443064" y="49978"/>
                  </a:lnTo>
                  <a:lnTo>
                    <a:pt x="1447971" y="53399"/>
                  </a:lnTo>
                  <a:lnTo>
                    <a:pt x="1455434" y="60010"/>
                  </a:lnTo>
                  <a:lnTo>
                    <a:pt x="1447349" y="71367"/>
                  </a:lnTo>
                  <a:lnTo>
                    <a:pt x="1430682" y="75593"/>
                  </a:lnTo>
                  <a:lnTo>
                    <a:pt x="1438538" y="78416"/>
                  </a:lnTo>
                  <a:lnTo>
                    <a:pt x="1446866" y="81215"/>
                  </a:lnTo>
                  <a:lnTo>
                    <a:pt x="1446866" y="95162"/>
                  </a:lnTo>
                  <a:lnTo>
                    <a:pt x="1449249" y="86813"/>
                  </a:lnTo>
                  <a:lnTo>
                    <a:pt x="1454478" y="82274"/>
                  </a:lnTo>
                  <a:lnTo>
                    <a:pt x="1454478" y="75593"/>
                  </a:lnTo>
                  <a:lnTo>
                    <a:pt x="1463048" y="75593"/>
                  </a:lnTo>
                  <a:lnTo>
                    <a:pt x="1469971" y="83392"/>
                  </a:lnTo>
                  <a:lnTo>
                    <a:pt x="1475902" y="89600"/>
                  </a:lnTo>
                  <a:lnTo>
                    <a:pt x="1476373" y="99309"/>
                  </a:lnTo>
                  <a:lnTo>
                    <a:pt x="1473046" y="107568"/>
                  </a:lnTo>
                  <a:lnTo>
                    <a:pt x="1466377" y="106197"/>
                  </a:lnTo>
                  <a:lnTo>
                    <a:pt x="1456862" y="107568"/>
                  </a:lnTo>
                  <a:lnTo>
                    <a:pt x="1450677" y="117127"/>
                  </a:lnTo>
                  <a:lnTo>
                    <a:pt x="1459938" y="121204"/>
                  </a:lnTo>
                  <a:lnTo>
                    <a:pt x="1478747" y="121204"/>
                  </a:lnTo>
                  <a:lnTo>
                    <a:pt x="1486844" y="132009"/>
                  </a:lnTo>
                  <a:lnTo>
                    <a:pt x="1481741" y="138228"/>
                  </a:lnTo>
                  <a:lnTo>
                    <a:pt x="1475568" y="137388"/>
                  </a:lnTo>
                  <a:lnTo>
                    <a:pt x="1464949" y="136039"/>
                  </a:lnTo>
                  <a:lnTo>
                    <a:pt x="1456862" y="132009"/>
                  </a:lnTo>
                  <a:lnTo>
                    <a:pt x="1452105" y="136039"/>
                  </a:lnTo>
                  <a:lnTo>
                    <a:pt x="1460664" y="144057"/>
                  </a:lnTo>
                  <a:lnTo>
                    <a:pt x="1465904" y="149366"/>
                  </a:lnTo>
                  <a:lnTo>
                    <a:pt x="1457819" y="150690"/>
                  </a:lnTo>
                  <a:lnTo>
                    <a:pt x="1463117" y="158858"/>
                  </a:lnTo>
                  <a:lnTo>
                    <a:pt x="1465432" y="166482"/>
                  </a:lnTo>
                  <a:lnTo>
                    <a:pt x="1454963" y="161241"/>
                  </a:lnTo>
                  <a:lnTo>
                    <a:pt x="1444008" y="158616"/>
                  </a:lnTo>
                  <a:lnTo>
                    <a:pt x="1455907" y="171711"/>
                  </a:lnTo>
                  <a:lnTo>
                    <a:pt x="1469971" y="172011"/>
                  </a:lnTo>
                  <a:lnTo>
                    <a:pt x="1475418" y="179497"/>
                  </a:lnTo>
                  <a:lnTo>
                    <a:pt x="1475914" y="185947"/>
                  </a:lnTo>
                  <a:lnTo>
                    <a:pt x="1483988" y="189795"/>
                  </a:lnTo>
                  <a:lnTo>
                    <a:pt x="1486280" y="196199"/>
                  </a:lnTo>
                  <a:lnTo>
                    <a:pt x="1495022" y="198617"/>
                  </a:lnTo>
                  <a:lnTo>
                    <a:pt x="1503027" y="201290"/>
                  </a:lnTo>
                  <a:lnTo>
                    <a:pt x="1510640" y="201290"/>
                  </a:lnTo>
                  <a:lnTo>
                    <a:pt x="1520154" y="200023"/>
                  </a:lnTo>
                  <a:lnTo>
                    <a:pt x="1524911" y="203835"/>
                  </a:lnTo>
                  <a:lnTo>
                    <a:pt x="1519153" y="211770"/>
                  </a:lnTo>
                  <a:lnTo>
                    <a:pt x="1518254" y="217703"/>
                  </a:lnTo>
                  <a:lnTo>
                    <a:pt x="1527767" y="212681"/>
                  </a:lnTo>
                  <a:lnTo>
                    <a:pt x="1534425" y="218958"/>
                  </a:lnTo>
                  <a:lnTo>
                    <a:pt x="1537765" y="225212"/>
                  </a:lnTo>
                  <a:lnTo>
                    <a:pt x="1541094" y="233908"/>
                  </a:lnTo>
                  <a:lnTo>
                    <a:pt x="1542545" y="242547"/>
                  </a:lnTo>
                  <a:lnTo>
                    <a:pt x="1552623" y="242547"/>
                  </a:lnTo>
                  <a:lnTo>
                    <a:pt x="1559177" y="238850"/>
                  </a:lnTo>
                  <a:lnTo>
                    <a:pt x="1558221" y="251116"/>
                  </a:lnTo>
                  <a:lnTo>
                    <a:pt x="1562033" y="257210"/>
                  </a:lnTo>
                  <a:lnTo>
                    <a:pt x="1572688" y="256241"/>
                  </a:lnTo>
                  <a:lnTo>
                    <a:pt x="1577006" y="248951"/>
                  </a:lnTo>
                  <a:lnTo>
                    <a:pt x="1582466" y="254548"/>
                  </a:lnTo>
                  <a:lnTo>
                    <a:pt x="1589147" y="261736"/>
                  </a:lnTo>
                  <a:lnTo>
                    <a:pt x="1592015" y="277699"/>
                  </a:lnTo>
                  <a:lnTo>
                    <a:pt x="1584863" y="272574"/>
                  </a:lnTo>
                  <a:lnTo>
                    <a:pt x="1588432" y="283332"/>
                  </a:lnTo>
                  <a:lnTo>
                    <a:pt x="1582247" y="283655"/>
                  </a:lnTo>
                  <a:lnTo>
                    <a:pt x="1566318" y="282468"/>
                  </a:lnTo>
                  <a:lnTo>
                    <a:pt x="1574404" y="290772"/>
                  </a:lnTo>
                  <a:lnTo>
                    <a:pt x="1568219" y="294320"/>
                  </a:lnTo>
                  <a:lnTo>
                    <a:pt x="1574875" y="297845"/>
                  </a:lnTo>
                  <a:lnTo>
                    <a:pt x="1579955" y="302671"/>
                  </a:lnTo>
                  <a:lnTo>
                    <a:pt x="1572031" y="306057"/>
                  </a:lnTo>
                  <a:lnTo>
                    <a:pt x="1569174" y="316526"/>
                  </a:lnTo>
                  <a:lnTo>
                    <a:pt x="1561193" y="324405"/>
                  </a:lnTo>
                  <a:lnTo>
                    <a:pt x="1553465" y="321157"/>
                  </a:lnTo>
                  <a:lnTo>
                    <a:pt x="1552519" y="328067"/>
                  </a:lnTo>
                  <a:lnTo>
                    <a:pt x="1552519" y="334932"/>
                  </a:lnTo>
                  <a:lnTo>
                    <a:pt x="1553465" y="340634"/>
                  </a:lnTo>
                  <a:lnTo>
                    <a:pt x="1548235" y="357565"/>
                  </a:lnTo>
                  <a:lnTo>
                    <a:pt x="1533952" y="347430"/>
                  </a:lnTo>
                  <a:lnTo>
                    <a:pt x="1531096" y="340634"/>
                  </a:lnTo>
                  <a:lnTo>
                    <a:pt x="1530152" y="347430"/>
                  </a:lnTo>
                  <a:lnTo>
                    <a:pt x="1524462" y="342926"/>
                  </a:lnTo>
                  <a:lnTo>
                    <a:pt x="1517298" y="332652"/>
                  </a:lnTo>
                  <a:lnTo>
                    <a:pt x="1513013" y="325764"/>
                  </a:lnTo>
                  <a:lnTo>
                    <a:pt x="1509684" y="315363"/>
                  </a:lnTo>
                  <a:lnTo>
                    <a:pt x="1513497" y="304883"/>
                  </a:lnTo>
                  <a:lnTo>
                    <a:pt x="1502071" y="307220"/>
                  </a:lnTo>
                  <a:lnTo>
                    <a:pt x="1500643" y="301369"/>
                  </a:lnTo>
                  <a:lnTo>
                    <a:pt x="1491129" y="297845"/>
                  </a:lnTo>
                  <a:lnTo>
                    <a:pt x="1478747" y="287225"/>
                  </a:lnTo>
                  <a:lnTo>
                    <a:pt x="1476373" y="293134"/>
                  </a:lnTo>
                  <a:lnTo>
                    <a:pt x="1469971" y="290507"/>
                  </a:lnTo>
                  <a:lnTo>
                    <a:pt x="1462576" y="281270"/>
                  </a:lnTo>
                  <a:lnTo>
                    <a:pt x="1466860" y="293134"/>
                  </a:lnTo>
                  <a:lnTo>
                    <a:pt x="1469971" y="298306"/>
                  </a:lnTo>
                  <a:lnTo>
                    <a:pt x="1480659" y="306057"/>
                  </a:lnTo>
                  <a:lnTo>
                    <a:pt x="1469971" y="309559"/>
                  </a:lnTo>
                  <a:lnTo>
                    <a:pt x="1464476" y="314212"/>
                  </a:lnTo>
                  <a:lnTo>
                    <a:pt x="1466377" y="321157"/>
                  </a:lnTo>
                  <a:lnTo>
                    <a:pt x="1473990" y="321157"/>
                  </a:lnTo>
                  <a:lnTo>
                    <a:pt x="1478274" y="328067"/>
                  </a:lnTo>
                  <a:lnTo>
                    <a:pt x="1481132" y="337213"/>
                  </a:lnTo>
                  <a:lnTo>
                    <a:pt x="1483988" y="345172"/>
                  </a:lnTo>
                  <a:lnTo>
                    <a:pt x="1483988" y="351945"/>
                  </a:lnTo>
                  <a:lnTo>
                    <a:pt x="1490645" y="356448"/>
                  </a:lnTo>
                  <a:lnTo>
                    <a:pt x="1505400" y="359811"/>
                  </a:lnTo>
                  <a:lnTo>
                    <a:pt x="1509684" y="364280"/>
                  </a:lnTo>
                  <a:lnTo>
                    <a:pt x="1519199" y="376489"/>
                  </a:lnTo>
                  <a:lnTo>
                    <a:pt x="1513013" y="387489"/>
                  </a:lnTo>
                  <a:lnTo>
                    <a:pt x="1520627" y="397314"/>
                  </a:lnTo>
                  <a:lnTo>
                    <a:pt x="1526224" y="401564"/>
                  </a:lnTo>
                  <a:lnTo>
                    <a:pt x="1521582" y="408141"/>
                  </a:lnTo>
                  <a:lnTo>
                    <a:pt x="1530152" y="415662"/>
                  </a:lnTo>
                  <a:lnTo>
                    <a:pt x="1530623" y="423138"/>
                  </a:lnTo>
                  <a:lnTo>
                    <a:pt x="1526339" y="434805"/>
                  </a:lnTo>
                  <a:lnTo>
                    <a:pt x="1520627" y="427399"/>
                  </a:lnTo>
                  <a:lnTo>
                    <a:pt x="1526339" y="447418"/>
                  </a:lnTo>
                  <a:lnTo>
                    <a:pt x="1521110" y="451587"/>
                  </a:lnTo>
                  <a:lnTo>
                    <a:pt x="1515870" y="446369"/>
                  </a:lnTo>
                  <a:lnTo>
                    <a:pt x="1520154" y="456793"/>
                  </a:lnTo>
                  <a:lnTo>
                    <a:pt x="1523483" y="461965"/>
                  </a:lnTo>
                  <a:lnTo>
                    <a:pt x="1513497" y="460927"/>
                  </a:lnTo>
                  <a:lnTo>
                    <a:pt x="1509211" y="452634"/>
                  </a:lnTo>
                  <a:lnTo>
                    <a:pt x="1503499" y="446369"/>
                  </a:lnTo>
                  <a:lnTo>
                    <a:pt x="1494929" y="445321"/>
                  </a:lnTo>
                  <a:lnTo>
                    <a:pt x="1488272" y="445321"/>
                  </a:lnTo>
                  <a:lnTo>
                    <a:pt x="1485416" y="440080"/>
                  </a:lnTo>
                  <a:lnTo>
                    <a:pt x="1475418" y="431637"/>
                  </a:lnTo>
                  <a:lnTo>
                    <a:pt x="1469971" y="422216"/>
                  </a:lnTo>
                  <a:lnTo>
                    <a:pt x="1465904" y="414591"/>
                  </a:lnTo>
                  <a:lnTo>
                    <a:pt x="1465904" y="421007"/>
                  </a:lnTo>
                  <a:lnTo>
                    <a:pt x="1467805" y="430578"/>
                  </a:lnTo>
                  <a:lnTo>
                    <a:pt x="1462092" y="422077"/>
                  </a:lnTo>
                  <a:lnTo>
                    <a:pt x="1452105" y="412449"/>
                  </a:lnTo>
                  <a:lnTo>
                    <a:pt x="1442580" y="413519"/>
                  </a:lnTo>
                  <a:lnTo>
                    <a:pt x="1452105" y="427399"/>
                  </a:lnTo>
                  <a:lnTo>
                    <a:pt x="1462944" y="436463"/>
                  </a:lnTo>
                  <a:lnTo>
                    <a:pt x="1469971" y="444204"/>
                  </a:lnTo>
                  <a:lnTo>
                    <a:pt x="1481132" y="456793"/>
                  </a:lnTo>
                  <a:lnTo>
                    <a:pt x="1486061" y="462564"/>
                  </a:lnTo>
                  <a:lnTo>
                    <a:pt x="1495886" y="473287"/>
                  </a:lnTo>
                  <a:lnTo>
                    <a:pt x="1501114" y="479414"/>
                  </a:lnTo>
                  <a:lnTo>
                    <a:pt x="1500643" y="486532"/>
                  </a:lnTo>
                  <a:lnTo>
                    <a:pt x="1502071" y="492613"/>
                  </a:lnTo>
                  <a:lnTo>
                    <a:pt x="1495886" y="492613"/>
                  </a:lnTo>
                  <a:lnTo>
                    <a:pt x="1477008" y="484366"/>
                  </a:lnTo>
                  <a:lnTo>
                    <a:pt x="1469971" y="481441"/>
                  </a:lnTo>
                  <a:lnTo>
                    <a:pt x="1460191" y="480438"/>
                  </a:lnTo>
                  <a:lnTo>
                    <a:pt x="1452105" y="476362"/>
                  </a:lnTo>
                  <a:lnTo>
                    <a:pt x="1437893" y="470246"/>
                  </a:lnTo>
                  <a:lnTo>
                    <a:pt x="1432111" y="466099"/>
                  </a:lnTo>
                  <a:lnTo>
                    <a:pt x="1424497" y="454708"/>
                  </a:lnTo>
                  <a:lnTo>
                    <a:pt x="1411171" y="452634"/>
                  </a:lnTo>
                  <a:lnTo>
                    <a:pt x="1394515" y="444273"/>
                  </a:lnTo>
                  <a:lnTo>
                    <a:pt x="1388815" y="439021"/>
                  </a:lnTo>
                  <a:lnTo>
                    <a:pt x="1385601" y="433941"/>
                  </a:lnTo>
                  <a:lnTo>
                    <a:pt x="1378344" y="425268"/>
                  </a:lnTo>
                  <a:lnTo>
                    <a:pt x="1387387" y="425268"/>
                  </a:lnTo>
                  <a:lnTo>
                    <a:pt x="1391659" y="419946"/>
                  </a:lnTo>
                  <a:lnTo>
                    <a:pt x="1385601" y="417021"/>
                  </a:lnTo>
                  <a:lnTo>
                    <a:pt x="1378817" y="416733"/>
                  </a:lnTo>
                  <a:lnTo>
                    <a:pt x="1367875" y="409224"/>
                  </a:lnTo>
                  <a:lnTo>
                    <a:pt x="1364500" y="402693"/>
                  </a:lnTo>
                  <a:lnTo>
                    <a:pt x="1354065" y="396231"/>
                  </a:lnTo>
                  <a:lnTo>
                    <a:pt x="1343411" y="389113"/>
                  </a:lnTo>
                  <a:lnTo>
                    <a:pt x="1337409" y="383101"/>
                  </a:lnTo>
                  <a:lnTo>
                    <a:pt x="1331225" y="382007"/>
                  </a:lnTo>
                  <a:lnTo>
                    <a:pt x="1331225" y="375384"/>
                  </a:lnTo>
                  <a:lnTo>
                    <a:pt x="1324567" y="383101"/>
                  </a:lnTo>
                  <a:lnTo>
                    <a:pt x="1319822" y="379818"/>
                  </a:lnTo>
                  <a:lnTo>
                    <a:pt x="1305056" y="372067"/>
                  </a:lnTo>
                  <a:lnTo>
                    <a:pt x="1305528" y="384206"/>
                  </a:lnTo>
                  <a:lnTo>
                    <a:pt x="1300299" y="380900"/>
                  </a:lnTo>
                  <a:lnTo>
                    <a:pt x="1296486" y="386395"/>
                  </a:lnTo>
                  <a:lnTo>
                    <a:pt x="1288401" y="391865"/>
                  </a:lnTo>
                  <a:lnTo>
                    <a:pt x="1283644" y="387500"/>
                  </a:lnTo>
                  <a:lnTo>
                    <a:pt x="1273646" y="388595"/>
                  </a:lnTo>
                  <a:lnTo>
                    <a:pt x="1267934" y="383101"/>
                  </a:lnTo>
                  <a:lnTo>
                    <a:pt x="1259041" y="376973"/>
                  </a:lnTo>
                  <a:lnTo>
                    <a:pt x="1254135" y="365398"/>
                  </a:lnTo>
                  <a:lnTo>
                    <a:pt x="1260792" y="367620"/>
                  </a:lnTo>
                  <a:lnTo>
                    <a:pt x="1256991" y="354203"/>
                  </a:lnTo>
                  <a:lnTo>
                    <a:pt x="1264132" y="348558"/>
                  </a:lnTo>
                  <a:lnTo>
                    <a:pt x="1269834" y="338353"/>
                  </a:lnTo>
                  <a:lnTo>
                    <a:pt x="1273104" y="329404"/>
                  </a:lnTo>
                  <a:lnTo>
                    <a:pt x="1291729" y="333792"/>
                  </a:lnTo>
                  <a:lnTo>
                    <a:pt x="1302672" y="334932"/>
                  </a:lnTo>
                  <a:lnTo>
                    <a:pt x="1316954" y="338353"/>
                  </a:lnTo>
                  <a:lnTo>
                    <a:pt x="1315526" y="332652"/>
                  </a:lnTo>
                  <a:lnTo>
                    <a:pt x="1329347" y="333769"/>
                  </a:lnTo>
                  <a:lnTo>
                    <a:pt x="1336938" y="326916"/>
                  </a:lnTo>
                  <a:lnTo>
                    <a:pt x="1349308" y="330360"/>
                  </a:lnTo>
                  <a:lnTo>
                    <a:pt x="1346992" y="323633"/>
                  </a:lnTo>
                  <a:lnTo>
                    <a:pt x="1340750" y="311885"/>
                  </a:lnTo>
                  <a:lnTo>
                    <a:pt x="1331709" y="301369"/>
                  </a:lnTo>
                  <a:lnTo>
                    <a:pt x="1330752" y="294320"/>
                  </a:lnTo>
                  <a:lnTo>
                    <a:pt x="1343123" y="283655"/>
                  </a:lnTo>
                  <a:lnTo>
                    <a:pt x="1350265" y="274106"/>
                  </a:lnTo>
                  <a:lnTo>
                    <a:pt x="1359778" y="263268"/>
                  </a:lnTo>
                  <a:lnTo>
                    <a:pt x="1369776" y="248675"/>
                  </a:lnTo>
                  <a:lnTo>
                    <a:pt x="1373576" y="241314"/>
                  </a:lnTo>
                  <a:lnTo>
                    <a:pt x="1369303" y="228944"/>
                  </a:lnTo>
                  <a:lnTo>
                    <a:pt x="1369303" y="221470"/>
                  </a:lnTo>
                  <a:lnTo>
                    <a:pt x="1366447" y="216448"/>
                  </a:lnTo>
                  <a:lnTo>
                    <a:pt x="1365963" y="210158"/>
                  </a:lnTo>
                  <a:lnTo>
                    <a:pt x="1359778" y="203835"/>
                  </a:lnTo>
                  <a:lnTo>
                    <a:pt x="1359778" y="197477"/>
                  </a:lnTo>
                  <a:lnTo>
                    <a:pt x="1356449" y="192363"/>
                  </a:lnTo>
                  <a:lnTo>
                    <a:pt x="1346936" y="191085"/>
                  </a:lnTo>
                  <a:lnTo>
                    <a:pt x="1342178" y="180787"/>
                  </a:lnTo>
                  <a:lnTo>
                    <a:pt x="1340750" y="166482"/>
                  </a:lnTo>
                  <a:lnTo>
                    <a:pt x="1340267" y="174303"/>
                  </a:lnTo>
                  <a:lnTo>
                    <a:pt x="1332181" y="171711"/>
                  </a:lnTo>
                  <a:lnTo>
                    <a:pt x="1327423" y="163868"/>
                  </a:lnTo>
                  <a:lnTo>
                    <a:pt x="1322666" y="158616"/>
                  </a:lnTo>
                  <a:lnTo>
                    <a:pt x="1325040" y="153340"/>
                  </a:lnTo>
                  <a:lnTo>
                    <a:pt x="1313625" y="153340"/>
                  </a:lnTo>
                  <a:lnTo>
                    <a:pt x="1309812" y="144057"/>
                  </a:lnTo>
                  <a:lnTo>
                    <a:pt x="1306956" y="132009"/>
                  </a:lnTo>
                  <a:lnTo>
                    <a:pt x="1296015" y="122564"/>
                  </a:lnTo>
                  <a:lnTo>
                    <a:pt x="1284116" y="114410"/>
                  </a:lnTo>
                  <a:lnTo>
                    <a:pt x="1276975" y="110309"/>
                  </a:lnTo>
                  <a:lnTo>
                    <a:pt x="1282216" y="102062"/>
                  </a:lnTo>
                  <a:lnTo>
                    <a:pt x="1266506" y="102062"/>
                  </a:lnTo>
                  <a:lnTo>
                    <a:pt x="1263177" y="77010"/>
                  </a:lnTo>
                  <a:lnTo>
                    <a:pt x="1252234" y="79821"/>
                  </a:lnTo>
                  <a:lnTo>
                    <a:pt x="1243666" y="64283"/>
                  </a:lnTo>
                  <a:lnTo>
                    <a:pt x="1230339" y="67117"/>
                  </a:lnTo>
                  <a:lnTo>
                    <a:pt x="1242238" y="75593"/>
                  </a:lnTo>
                  <a:lnTo>
                    <a:pt x="1243666" y="84013"/>
                  </a:lnTo>
                  <a:lnTo>
                    <a:pt x="1246522" y="92387"/>
                  </a:lnTo>
                  <a:lnTo>
                    <a:pt x="1240337" y="96545"/>
                  </a:lnTo>
                  <a:lnTo>
                    <a:pt x="1231767" y="96545"/>
                  </a:lnTo>
                  <a:lnTo>
                    <a:pt x="1225110" y="99309"/>
                  </a:lnTo>
                  <a:lnTo>
                    <a:pt x="1220824" y="90993"/>
                  </a:lnTo>
                  <a:lnTo>
                    <a:pt x="1215112" y="88206"/>
                  </a:lnTo>
                  <a:lnTo>
                    <a:pt x="1207499" y="88206"/>
                  </a:lnTo>
                  <a:lnTo>
                    <a:pt x="1198457" y="85418"/>
                  </a:lnTo>
                  <a:lnTo>
                    <a:pt x="1187988" y="85418"/>
                  </a:lnTo>
                  <a:lnTo>
                    <a:pt x="1196073" y="93769"/>
                  </a:lnTo>
                  <a:lnTo>
                    <a:pt x="1200357" y="106197"/>
                  </a:lnTo>
                  <a:lnTo>
                    <a:pt x="1193216" y="100691"/>
                  </a:lnTo>
                  <a:lnTo>
                    <a:pt x="1183702" y="96545"/>
                  </a:lnTo>
                  <a:lnTo>
                    <a:pt x="1178473" y="103444"/>
                  </a:lnTo>
                  <a:lnTo>
                    <a:pt x="1172288" y="103444"/>
                  </a:lnTo>
                  <a:lnTo>
                    <a:pt x="1166092" y="100691"/>
                  </a:lnTo>
                  <a:lnTo>
                    <a:pt x="1166092" y="90993"/>
                  </a:lnTo>
                  <a:lnTo>
                    <a:pt x="1156578" y="89600"/>
                  </a:lnTo>
                  <a:lnTo>
                    <a:pt x="1146546" y="92387"/>
                  </a:lnTo>
                  <a:lnTo>
                    <a:pt x="1139923" y="92387"/>
                  </a:lnTo>
                  <a:lnTo>
                    <a:pt x="1132482" y="91028"/>
                  </a:lnTo>
                  <a:lnTo>
                    <a:pt x="1125445" y="88483"/>
                  </a:lnTo>
                  <a:lnTo>
                    <a:pt x="1113270" y="85418"/>
                  </a:lnTo>
                  <a:lnTo>
                    <a:pt x="1101856" y="88206"/>
                  </a:lnTo>
                  <a:lnTo>
                    <a:pt x="1096615" y="85418"/>
                  </a:lnTo>
                  <a:lnTo>
                    <a:pt x="1088045" y="77010"/>
                  </a:lnTo>
                  <a:lnTo>
                    <a:pt x="1086629" y="69950"/>
                  </a:lnTo>
                  <a:lnTo>
                    <a:pt x="1079004" y="71367"/>
                  </a:lnTo>
                  <a:lnTo>
                    <a:pt x="1069202" y="69973"/>
                  </a:lnTo>
                  <a:lnTo>
                    <a:pt x="1059493" y="69950"/>
                  </a:lnTo>
                  <a:lnTo>
                    <a:pt x="1052213" y="66886"/>
                  </a:lnTo>
                  <a:lnTo>
                    <a:pt x="1045222" y="64283"/>
                  </a:lnTo>
                  <a:lnTo>
                    <a:pt x="1042838" y="54285"/>
                  </a:lnTo>
                  <a:lnTo>
                    <a:pt x="1035707" y="41316"/>
                  </a:lnTo>
                  <a:lnTo>
                    <a:pt x="1032367" y="28208"/>
                  </a:lnTo>
                  <a:lnTo>
                    <a:pt x="1038898" y="29648"/>
                  </a:lnTo>
                  <a:lnTo>
                    <a:pt x="1049979" y="29671"/>
                  </a:lnTo>
                  <a:lnTo>
                    <a:pt x="1055138" y="33991"/>
                  </a:lnTo>
                  <a:lnTo>
                    <a:pt x="1063306" y="34060"/>
                  </a:lnTo>
                  <a:lnTo>
                    <a:pt x="1073302" y="28208"/>
                  </a:lnTo>
                  <a:lnTo>
                    <a:pt x="1064261" y="20872"/>
                  </a:lnTo>
                  <a:lnTo>
                    <a:pt x="1059020" y="16437"/>
                  </a:lnTo>
                  <a:lnTo>
                    <a:pt x="1052835" y="14963"/>
                  </a:lnTo>
                  <a:lnTo>
                    <a:pt x="1040466" y="13477"/>
                  </a:lnTo>
                  <a:lnTo>
                    <a:pt x="1028095" y="13477"/>
                  </a:lnTo>
                  <a:lnTo>
                    <a:pt x="1019974" y="2501"/>
                  </a:lnTo>
                  <a:close/>
                  <a:moveTo>
                    <a:pt x="910221" y="0"/>
                  </a:moveTo>
                  <a:lnTo>
                    <a:pt x="953664" y="0"/>
                  </a:lnTo>
                  <a:lnTo>
                    <a:pt x="958802" y="7534"/>
                  </a:lnTo>
                  <a:lnTo>
                    <a:pt x="962131" y="22346"/>
                  </a:lnTo>
                  <a:lnTo>
                    <a:pt x="962131" y="36962"/>
                  </a:lnTo>
                  <a:lnTo>
                    <a:pt x="964988" y="45659"/>
                  </a:lnTo>
                  <a:lnTo>
                    <a:pt x="970217" y="49978"/>
                  </a:lnTo>
                  <a:lnTo>
                    <a:pt x="975930" y="55726"/>
                  </a:lnTo>
                  <a:lnTo>
                    <a:pt x="979743" y="65699"/>
                  </a:lnTo>
                  <a:lnTo>
                    <a:pt x="985455" y="67117"/>
                  </a:lnTo>
                  <a:lnTo>
                    <a:pt x="991157" y="81215"/>
                  </a:lnTo>
                  <a:lnTo>
                    <a:pt x="983543" y="85418"/>
                  </a:lnTo>
                  <a:lnTo>
                    <a:pt x="977842" y="97927"/>
                  </a:lnTo>
                  <a:lnTo>
                    <a:pt x="970217" y="104814"/>
                  </a:lnTo>
                  <a:lnTo>
                    <a:pt x="985455" y="114410"/>
                  </a:lnTo>
                  <a:lnTo>
                    <a:pt x="994497" y="110309"/>
                  </a:lnTo>
                  <a:lnTo>
                    <a:pt x="1001626" y="113038"/>
                  </a:lnTo>
                  <a:lnTo>
                    <a:pt x="1008295" y="114410"/>
                  </a:lnTo>
                  <a:lnTo>
                    <a:pt x="1015437" y="117127"/>
                  </a:lnTo>
                  <a:lnTo>
                    <a:pt x="1017809" y="129326"/>
                  </a:lnTo>
                  <a:lnTo>
                    <a:pt x="1008295" y="140060"/>
                  </a:lnTo>
                  <a:lnTo>
                    <a:pt x="1009723" y="150690"/>
                  </a:lnTo>
                  <a:lnTo>
                    <a:pt x="1012096" y="155977"/>
                  </a:lnTo>
                  <a:lnTo>
                    <a:pt x="1011151" y="171711"/>
                  </a:lnTo>
                  <a:lnTo>
                    <a:pt x="1011151" y="180787"/>
                  </a:lnTo>
                  <a:lnTo>
                    <a:pt x="1016865" y="184658"/>
                  </a:lnTo>
                  <a:lnTo>
                    <a:pt x="1020666" y="179497"/>
                  </a:lnTo>
                  <a:lnTo>
                    <a:pt x="1019974" y="166989"/>
                  </a:lnTo>
                  <a:lnTo>
                    <a:pt x="1019974" y="154376"/>
                  </a:lnTo>
                  <a:lnTo>
                    <a:pt x="1024950" y="161241"/>
                  </a:lnTo>
                  <a:lnTo>
                    <a:pt x="1026378" y="148042"/>
                  </a:lnTo>
                  <a:lnTo>
                    <a:pt x="1031608" y="140060"/>
                  </a:lnTo>
                  <a:lnTo>
                    <a:pt x="1037320" y="130673"/>
                  </a:lnTo>
                  <a:lnTo>
                    <a:pt x="1045417" y="141384"/>
                  </a:lnTo>
                  <a:lnTo>
                    <a:pt x="1053504" y="150690"/>
                  </a:lnTo>
                  <a:lnTo>
                    <a:pt x="1058732" y="157303"/>
                  </a:lnTo>
                  <a:lnTo>
                    <a:pt x="1061589" y="171711"/>
                  </a:lnTo>
                  <a:lnTo>
                    <a:pt x="1063502" y="182077"/>
                  </a:lnTo>
                  <a:lnTo>
                    <a:pt x="1062545" y="191085"/>
                  </a:lnTo>
                  <a:lnTo>
                    <a:pt x="1054932" y="185947"/>
                  </a:lnTo>
                  <a:lnTo>
                    <a:pt x="1054932" y="196199"/>
                  </a:lnTo>
                  <a:lnTo>
                    <a:pt x="1053975" y="205101"/>
                  </a:lnTo>
                  <a:lnTo>
                    <a:pt x="1058260" y="221470"/>
                  </a:lnTo>
                  <a:lnTo>
                    <a:pt x="1065528" y="228610"/>
                  </a:lnTo>
                  <a:lnTo>
                    <a:pt x="1074916" y="243768"/>
                  </a:lnTo>
                  <a:lnTo>
                    <a:pt x="1078727" y="236384"/>
                  </a:lnTo>
                  <a:lnTo>
                    <a:pt x="1090626" y="226456"/>
                  </a:lnTo>
                  <a:lnTo>
                    <a:pt x="1090626" y="217703"/>
                  </a:lnTo>
                  <a:lnTo>
                    <a:pt x="1095383" y="206369"/>
                  </a:lnTo>
                  <a:lnTo>
                    <a:pt x="1100612" y="202557"/>
                  </a:lnTo>
                  <a:lnTo>
                    <a:pt x="1103941" y="187226"/>
                  </a:lnTo>
                  <a:lnTo>
                    <a:pt x="1105369" y="171711"/>
                  </a:lnTo>
                  <a:lnTo>
                    <a:pt x="1107752" y="162554"/>
                  </a:lnTo>
                  <a:lnTo>
                    <a:pt x="1115367" y="158616"/>
                  </a:lnTo>
                  <a:lnTo>
                    <a:pt x="1116795" y="150690"/>
                  </a:lnTo>
                  <a:lnTo>
                    <a:pt x="1122507" y="148042"/>
                  </a:lnTo>
                  <a:lnTo>
                    <a:pt x="1117750" y="141384"/>
                  </a:lnTo>
                  <a:lnTo>
                    <a:pt x="1112509" y="136039"/>
                  </a:lnTo>
                  <a:lnTo>
                    <a:pt x="1110137" y="127977"/>
                  </a:lnTo>
                  <a:lnTo>
                    <a:pt x="1110137" y="97927"/>
                  </a:lnTo>
                  <a:lnTo>
                    <a:pt x="1120607" y="102062"/>
                  </a:lnTo>
                  <a:lnTo>
                    <a:pt x="1133921" y="99309"/>
                  </a:lnTo>
                  <a:lnTo>
                    <a:pt x="1141063" y="103444"/>
                  </a:lnTo>
                  <a:lnTo>
                    <a:pt x="1155817" y="106197"/>
                  </a:lnTo>
                  <a:lnTo>
                    <a:pt x="1168671" y="113038"/>
                  </a:lnTo>
                  <a:lnTo>
                    <a:pt x="1176918" y="119489"/>
                  </a:lnTo>
                  <a:lnTo>
                    <a:pt x="1173901" y="126618"/>
                  </a:lnTo>
                  <a:lnTo>
                    <a:pt x="1177713" y="134704"/>
                  </a:lnTo>
                  <a:lnTo>
                    <a:pt x="1186754" y="130673"/>
                  </a:lnTo>
                  <a:lnTo>
                    <a:pt x="1194369" y="137377"/>
                  </a:lnTo>
                  <a:lnTo>
                    <a:pt x="1192456" y="144057"/>
                  </a:lnTo>
                  <a:lnTo>
                    <a:pt x="1185799" y="150690"/>
                  </a:lnTo>
                  <a:lnTo>
                    <a:pt x="1194840" y="157303"/>
                  </a:lnTo>
                  <a:lnTo>
                    <a:pt x="1194840" y="166482"/>
                  </a:lnTo>
                  <a:lnTo>
                    <a:pt x="1188724" y="173658"/>
                  </a:lnTo>
                  <a:lnTo>
                    <a:pt x="1181986" y="179497"/>
                  </a:lnTo>
                  <a:lnTo>
                    <a:pt x="1178657" y="174303"/>
                  </a:lnTo>
                  <a:lnTo>
                    <a:pt x="1170088" y="176906"/>
                  </a:lnTo>
                  <a:lnTo>
                    <a:pt x="1178186" y="184658"/>
                  </a:lnTo>
                  <a:lnTo>
                    <a:pt x="1180558" y="192363"/>
                  </a:lnTo>
                  <a:lnTo>
                    <a:pt x="1178657" y="201290"/>
                  </a:lnTo>
                  <a:lnTo>
                    <a:pt x="1180558" y="210158"/>
                  </a:lnTo>
                  <a:lnTo>
                    <a:pt x="1188724" y="220985"/>
                  </a:lnTo>
                  <a:lnTo>
                    <a:pt x="1195313" y="230188"/>
                  </a:lnTo>
                  <a:lnTo>
                    <a:pt x="1193412" y="242547"/>
                  </a:lnTo>
                  <a:lnTo>
                    <a:pt x="1192456" y="251116"/>
                  </a:lnTo>
                  <a:lnTo>
                    <a:pt x="1186974" y="254641"/>
                  </a:lnTo>
                  <a:lnTo>
                    <a:pt x="1180085" y="259639"/>
                  </a:lnTo>
                  <a:lnTo>
                    <a:pt x="1177229" y="268094"/>
                  </a:lnTo>
                  <a:lnTo>
                    <a:pt x="1171517" y="270500"/>
                  </a:lnTo>
                  <a:lnTo>
                    <a:pt x="1162475" y="278887"/>
                  </a:lnTo>
                  <a:lnTo>
                    <a:pt x="1157245" y="286039"/>
                  </a:lnTo>
                  <a:lnTo>
                    <a:pt x="1160103" y="295495"/>
                  </a:lnTo>
                  <a:lnTo>
                    <a:pt x="1152489" y="290772"/>
                  </a:lnTo>
                  <a:lnTo>
                    <a:pt x="1139162" y="270500"/>
                  </a:lnTo>
                  <a:lnTo>
                    <a:pt x="1138691" y="276502"/>
                  </a:lnTo>
                  <a:lnTo>
                    <a:pt x="1144876" y="290772"/>
                  </a:lnTo>
                  <a:lnTo>
                    <a:pt x="1150576" y="306057"/>
                  </a:lnTo>
                  <a:lnTo>
                    <a:pt x="1138691" y="293134"/>
                  </a:lnTo>
                  <a:lnTo>
                    <a:pt x="1130592" y="288400"/>
                  </a:lnTo>
                  <a:lnTo>
                    <a:pt x="1134878" y="297845"/>
                  </a:lnTo>
                  <a:lnTo>
                    <a:pt x="1147248" y="309559"/>
                  </a:lnTo>
                  <a:lnTo>
                    <a:pt x="1147248" y="315363"/>
                  </a:lnTo>
                  <a:lnTo>
                    <a:pt x="1156290" y="316526"/>
                  </a:lnTo>
                  <a:lnTo>
                    <a:pt x="1154389" y="325764"/>
                  </a:lnTo>
                  <a:lnTo>
                    <a:pt x="1142491" y="322309"/>
                  </a:lnTo>
                  <a:lnTo>
                    <a:pt x="1129164" y="296670"/>
                  </a:lnTo>
                  <a:lnTo>
                    <a:pt x="1115839" y="293134"/>
                  </a:lnTo>
                  <a:lnTo>
                    <a:pt x="1109653" y="277699"/>
                  </a:lnTo>
                  <a:lnTo>
                    <a:pt x="1102040" y="281270"/>
                  </a:lnTo>
                  <a:lnTo>
                    <a:pt x="1087286" y="280084"/>
                  </a:lnTo>
                  <a:lnTo>
                    <a:pt x="1088241" y="288400"/>
                  </a:lnTo>
                  <a:lnTo>
                    <a:pt x="1103468" y="296670"/>
                  </a:lnTo>
                  <a:lnTo>
                    <a:pt x="1100612" y="303718"/>
                  </a:lnTo>
                  <a:lnTo>
                    <a:pt x="1092526" y="310722"/>
                  </a:lnTo>
                  <a:lnTo>
                    <a:pt x="1091098" y="321157"/>
                  </a:lnTo>
                  <a:lnTo>
                    <a:pt x="1084453" y="325753"/>
                  </a:lnTo>
                  <a:lnTo>
                    <a:pt x="1075871" y="338353"/>
                  </a:lnTo>
                  <a:lnTo>
                    <a:pt x="1081584" y="341763"/>
                  </a:lnTo>
                  <a:lnTo>
                    <a:pt x="1081584" y="350816"/>
                  </a:lnTo>
                  <a:lnTo>
                    <a:pt x="1076228" y="358406"/>
                  </a:lnTo>
                  <a:lnTo>
                    <a:pt x="1070538" y="367540"/>
                  </a:lnTo>
                  <a:lnTo>
                    <a:pt x="1065874" y="375384"/>
                  </a:lnTo>
                  <a:lnTo>
                    <a:pt x="1062545" y="385301"/>
                  </a:lnTo>
                  <a:lnTo>
                    <a:pt x="1055876" y="394054"/>
                  </a:lnTo>
                  <a:lnTo>
                    <a:pt x="1045417" y="400573"/>
                  </a:lnTo>
                  <a:lnTo>
                    <a:pt x="1031608" y="401655"/>
                  </a:lnTo>
                  <a:lnTo>
                    <a:pt x="1023995" y="398409"/>
                  </a:lnTo>
                  <a:lnTo>
                    <a:pt x="1019974" y="407542"/>
                  </a:lnTo>
                  <a:lnTo>
                    <a:pt x="1016381" y="415662"/>
                  </a:lnTo>
                  <a:lnTo>
                    <a:pt x="1008295" y="415662"/>
                  </a:lnTo>
                  <a:lnTo>
                    <a:pt x="1006867" y="423138"/>
                  </a:lnTo>
                  <a:lnTo>
                    <a:pt x="1005923" y="445240"/>
                  </a:lnTo>
                  <a:lnTo>
                    <a:pt x="992585" y="453672"/>
                  </a:lnTo>
                  <a:lnTo>
                    <a:pt x="974502" y="454708"/>
                  </a:lnTo>
                  <a:lnTo>
                    <a:pt x="982599" y="459902"/>
                  </a:lnTo>
                  <a:lnTo>
                    <a:pt x="979259" y="465063"/>
                  </a:lnTo>
                  <a:lnTo>
                    <a:pt x="973074" y="465063"/>
                  </a:lnTo>
                  <a:lnTo>
                    <a:pt x="967844" y="471236"/>
                  </a:lnTo>
                  <a:lnTo>
                    <a:pt x="971173" y="480438"/>
                  </a:lnTo>
                  <a:lnTo>
                    <a:pt x="962131" y="480438"/>
                  </a:lnTo>
                  <a:lnTo>
                    <a:pt x="956903" y="487557"/>
                  </a:lnTo>
                  <a:lnTo>
                    <a:pt x="958331" y="495631"/>
                  </a:lnTo>
                  <a:lnTo>
                    <a:pt x="952133" y="493616"/>
                  </a:lnTo>
                  <a:lnTo>
                    <a:pt x="955474" y="498650"/>
                  </a:lnTo>
                  <a:lnTo>
                    <a:pt x="942147" y="514625"/>
                  </a:lnTo>
                  <a:lnTo>
                    <a:pt x="939406" y="522226"/>
                  </a:lnTo>
                  <a:lnTo>
                    <a:pt x="935962" y="534332"/>
                  </a:lnTo>
                  <a:lnTo>
                    <a:pt x="931194" y="542130"/>
                  </a:lnTo>
                  <a:lnTo>
                    <a:pt x="928349" y="548914"/>
                  </a:lnTo>
                  <a:lnTo>
                    <a:pt x="925964" y="562378"/>
                  </a:lnTo>
                  <a:lnTo>
                    <a:pt x="925009" y="572871"/>
                  </a:lnTo>
                  <a:lnTo>
                    <a:pt x="924536" y="581383"/>
                  </a:lnTo>
                  <a:lnTo>
                    <a:pt x="925493" y="591726"/>
                  </a:lnTo>
                  <a:lnTo>
                    <a:pt x="925493" y="605686"/>
                  </a:lnTo>
                  <a:lnTo>
                    <a:pt x="927392" y="612158"/>
                  </a:lnTo>
                  <a:lnTo>
                    <a:pt x="931194" y="620429"/>
                  </a:lnTo>
                  <a:lnTo>
                    <a:pt x="938335" y="617676"/>
                  </a:lnTo>
                  <a:lnTo>
                    <a:pt x="954518" y="617676"/>
                  </a:lnTo>
                  <a:lnTo>
                    <a:pt x="957374" y="624091"/>
                  </a:lnTo>
                  <a:lnTo>
                    <a:pt x="962603" y="643142"/>
                  </a:lnTo>
                  <a:lnTo>
                    <a:pt x="965459" y="655697"/>
                  </a:lnTo>
                  <a:lnTo>
                    <a:pt x="972129" y="668136"/>
                  </a:lnTo>
                  <a:lnTo>
                    <a:pt x="972129" y="674309"/>
                  </a:lnTo>
                  <a:lnTo>
                    <a:pt x="966888" y="683961"/>
                  </a:lnTo>
                  <a:lnTo>
                    <a:pt x="989256" y="680461"/>
                  </a:lnTo>
                  <a:lnTo>
                    <a:pt x="997342" y="675185"/>
                  </a:lnTo>
                  <a:lnTo>
                    <a:pt x="1005439" y="675185"/>
                  </a:lnTo>
                  <a:lnTo>
                    <a:pt x="1014009" y="679585"/>
                  </a:lnTo>
                  <a:lnTo>
                    <a:pt x="1021137" y="685712"/>
                  </a:lnTo>
                  <a:lnTo>
                    <a:pt x="1042078" y="690067"/>
                  </a:lnTo>
                  <a:lnTo>
                    <a:pt x="1046351" y="694397"/>
                  </a:lnTo>
                  <a:lnTo>
                    <a:pt x="1061117" y="703922"/>
                  </a:lnTo>
                  <a:lnTo>
                    <a:pt x="1065401" y="710798"/>
                  </a:lnTo>
                  <a:lnTo>
                    <a:pt x="1067302" y="717641"/>
                  </a:lnTo>
                  <a:lnTo>
                    <a:pt x="1076228" y="721821"/>
                  </a:lnTo>
                  <a:lnTo>
                    <a:pt x="1092526" y="730367"/>
                  </a:lnTo>
                  <a:lnTo>
                    <a:pt x="1106797" y="735435"/>
                  </a:lnTo>
                  <a:lnTo>
                    <a:pt x="1111554" y="742151"/>
                  </a:lnTo>
                  <a:lnTo>
                    <a:pt x="1118419" y="744570"/>
                  </a:lnTo>
                  <a:lnTo>
                    <a:pt x="1124880" y="748013"/>
                  </a:lnTo>
                  <a:lnTo>
                    <a:pt x="1141581" y="744857"/>
                  </a:lnTo>
                  <a:lnTo>
                    <a:pt x="1175836" y="753196"/>
                  </a:lnTo>
                  <a:lnTo>
                    <a:pt x="1175836" y="766430"/>
                  </a:lnTo>
                  <a:lnTo>
                    <a:pt x="1170572" y="781807"/>
                  </a:lnTo>
                  <a:lnTo>
                    <a:pt x="1177736" y="790929"/>
                  </a:lnTo>
                  <a:lnTo>
                    <a:pt x="1177748" y="799003"/>
                  </a:lnTo>
                  <a:lnTo>
                    <a:pt x="1174892" y="805420"/>
                  </a:lnTo>
                  <a:lnTo>
                    <a:pt x="1177748" y="815002"/>
                  </a:lnTo>
                  <a:lnTo>
                    <a:pt x="1175801" y="823548"/>
                  </a:lnTo>
                  <a:lnTo>
                    <a:pt x="1179614" y="829077"/>
                  </a:lnTo>
                  <a:lnTo>
                    <a:pt x="1185799" y="836943"/>
                  </a:lnTo>
                  <a:lnTo>
                    <a:pt x="1189599" y="844752"/>
                  </a:lnTo>
                  <a:lnTo>
                    <a:pt x="1191511" y="850201"/>
                  </a:lnTo>
                  <a:lnTo>
                    <a:pt x="1197697" y="857169"/>
                  </a:lnTo>
                  <a:lnTo>
                    <a:pt x="1206738" y="863343"/>
                  </a:lnTo>
                  <a:lnTo>
                    <a:pt x="1215779" y="878662"/>
                  </a:lnTo>
                  <a:lnTo>
                    <a:pt x="1222921" y="882462"/>
                  </a:lnTo>
                  <a:lnTo>
                    <a:pt x="1225294" y="876369"/>
                  </a:lnTo>
                  <a:lnTo>
                    <a:pt x="1229578" y="870254"/>
                  </a:lnTo>
                  <a:lnTo>
                    <a:pt x="1235763" y="867190"/>
                  </a:lnTo>
                  <a:lnTo>
                    <a:pt x="1240049" y="872546"/>
                  </a:lnTo>
                  <a:lnTo>
                    <a:pt x="1240049" y="879422"/>
                  </a:lnTo>
                  <a:lnTo>
                    <a:pt x="1243377" y="873317"/>
                  </a:lnTo>
                  <a:lnTo>
                    <a:pt x="1238620" y="864115"/>
                  </a:lnTo>
                  <a:lnTo>
                    <a:pt x="1244978" y="856755"/>
                  </a:lnTo>
                  <a:lnTo>
                    <a:pt x="1248134" y="848646"/>
                  </a:lnTo>
                  <a:lnTo>
                    <a:pt x="1240152" y="821579"/>
                  </a:lnTo>
                  <a:lnTo>
                    <a:pt x="1239092" y="811639"/>
                  </a:lnTo>
                  <a:lnTo>
                    <a:pt x="1238620" y="801226"/>
                  </a:lnTo>
                  <a:lnTo>
                    <a:pt x="1235292" y="789121"/>
                  </a:lnTo>
                  <a:lnTo>
                    <a:pt x="1230535" y="782625"/>
                  </a:lnTo>
                  <a:lnTo>
                    <a:pt x="1226722" y="767904"/>
                  </a:lnTo>
                  <a:lnTo>
                    <a:pt x="1255276" y="754670"/>
                  </a:lnTo>
                  <a:lnTo>
                    <a:pt x="1267646" y="743832"/>
                  </a:lnTo>
                  <a:lnTo>
                    <a:pt x="1277171" y="733754"/>
                  </a:lnTo>
                  <a:lnTo>
                    <a:pt x="1284301" y="721038"/>
                  </a:lnTo>
                  <a:lnTo>
                    <a:pt x="1287168" y="712492"/>
                  </a:lnTo>
                  <a:lnTo>
                    <a:pt x="1289069" y="694409"/>
                  </a:lnTo>
                  <a:lnTo>
                    <a:pt x="1287168" y="676083"/>
                  </a:lnTo>
                  <a:lnTo>
                    <a:pt x="1280500" y="654798"/>
                  </a:lnTo>
                  <a:lnTo>
                    <a:pt x="1273104" y="646736"/>
                  </a:lnTo>
                  <a:lnTo>
                    <a:pt x="1264317" y="636819"/>
                  </a:lnTo>
                  <a:lnTo>
                    <a:pt x="1257279" y="631566"/>
                  </a:lnTo>
                  <a:lnTo>
                    <a:pt x="1248134" y="625001"/>
                  </a:lnTo>
                  <a:lnTo>
                    <a:pt x="1248617" y="617676"/>
                  </a:lnTo>
                  <a:lnTo>
                    <a:pt x="1252442" y="609325"/>
                  </a:lnTo>
                  <a:lnTo>
                    <a:pt x="1255276" y="601976"/>
                  </a:lnTo>
                  <a:lnTo>
                    <a:pt x="1261461" y="593592"/>
                  </a:lnTo>
                  <a:lnTo>
                    <a:pt x="1269074" y="581383"/>
                  </a:lnTo>
                  <a:lnTo>
                    <a:pt x="1268130" y="568114"/>
                  </a:lnTo>
                  <a:lnTo>
                    <a:pt x="1265273" y="555663"/>
                  </a:lnTo>
                  <a:lnTo>
                    <a:pt x="1267646" y="548914"/>
                  </a:lnTo>
                  <a:lnTo>
                    <a:pt x="1265273" y="541161"/>
                  </a:lnTo>
                  <a:lnTo>
                    <a:pt x="1257175" y="538236"/>
                  </a:lnTo>
                  <a:lnTo>
                    <a:pt x="1261944" y="526489"/>
                  </a:lnTo>
                  <a:lnTo>
                    <a:pt x="1263373" y="514625"/>
                  </a:lnTo>
                  <a:lnTo>
                    <a:pt x="1265745" y="504662"/>
                  </a:lnTo>
                  <a:lnTo>
                    <a:pt x="1260031" y="500664"/>
                  </a:lnTo>
                  <a:lnTo>
                    <a:pt x="1258167" y="492740"/>
                  </a:lnTo>
                  <a:lnTo>
                    <a:pt x="1257175" y="483492"/>
                  </a:lnTo>
                  <a:lnTo>
                    <a:pt x="1257659" y="473287"/>
                  </a:lnTo>
                  <a:lnTo>
                    <a:pt x="1263373" y="470211"/>
                  </a:lnTo>
                  <a:lnTo>
                    <a:pt x="1270029" y="463001"/>
                  </a:lnTo>
                  <a:lnTo>
                    <a:pt x="1283356" y="464025"/>
                  </a:lnTo>
                  <a:lnTo>
                    <a:pt x="1291441" y="470211"/>
                  </a:lnTo>
                  <a:lnTo>
                    <a:pt x="1301220" y="471167"/>
                  </a:lnTo>
                  <a:lnTo>
                    <a:pt x="1328092" y="477375"/>
                  </a:lnTo>
                  <a:lnTo>
                    <a:pt x="1333794" y="475337"/>
                  </a:lnTo>
                  <a:lnTo>
                    <a:pt x="1347119" y="467125"/>
                  </a:lnTo>
                  <a:lnTo>
                    <a:pt x="1355689" y="474311"/>
                  </a:lnTo>
                  <a:lnTo>
                    <a:pt x="1365686" y="483492"/>
                  </a:lnTo>
                  <a:lnTo>
                    <a:pt x="1368542" y="490586"/>
                  </a:lnTo>
                  <a:lnTo>
                    <a:pt x="1375200" y="493616"/>
                  </a:lnTo>
                  <a:lnTo>
                    <a:pt x="1384242" y="501667"/>
                  </a:lnTo>
                  <a:lnTo>
                    <a:pt x="1390427" y="503659"/>
                  </a:lnTo>
                  <a:lnTo>
                    <a:pt x="1385198" y="511652"/>
                  </a:lnTo>
                  <a:lnTo>
                    <a:pt x="1389472" y="519577"/>
                  </a:lnTo>
                  <a:lnTo>
                    <a:pt x="1396141" y="523539"/>
                  </a:lnTo>
                  <a:lnTo>
                    <a:pt x="1408038" y="526489"/>
                  </a:lnTo>
                  <a:lnTo>
                    <a:pt x="1415179" y="525497"/>
                  </a:lnTo>
                  <a:lnTo>
                    <a:pt x="1418508" y="533353"/>
                  </a:lnTo>
                  <a:lnTo>
                    <a:pt x="1425648" y="534332"/>
                  </a:lnTo>
                  <a:lnTo>
                    <a:pt x="1429922" y="527467"/>
                  </a:lnTo>
                  <a:lnTo>
                    <a:pt x="1428977" y="539204"/>
                  </a:lnTo>
                  <a:lnTo>
                    <a:pt x="1426594" y="545043"/>
                  </a:lnTo>
                  <a:lnTo>
                    <a:pt x="1426594" y="554707"/>
                  </a:lnTo>
                  <a:lnTo>
                    <a:pt x="1427066" y="587971"/>
                  </a:lnTo>
                  <a:lnTo>
                    <a:pt x="1428022" y="597323"/>
                  </a:lnTo>
                  <a:lnTo>
                    <a:pt x="1433735" y="595457"/>
                  </a:lnTo>
                  <a:lnTo>
                    <a:pt x="1437064" y="602910"/>
                  </a:lnTo>
                  <a:lnTo>
                    <a:pt x="1442304" y="608462"/>
                  </a:lnTo>
                  <a:lnTo>
                    <a:pt x="1436591" y="611238"/>
                  </a:lnTo>
                  <a:lnTo>
                    <a:pt x="1452290" y="614924"/>
                  </a:lnTo>
                  <a:lnTo>
                    <a:pt x="1453718" y="623182"/>
                  </a:lnTo>
                  <a:lnTo>
                    <a:pt x="1460859" y="625911"/>
                  </a:lnTo>
                  <a:lnTo>
                    <a:pt x="1466573" y="630472"/>
                  </a:lnTo>
                  <a:lnTo>
                    <a:pt x="1469971" y="636380"/>
                  </a:lnTo>
                  <a:lnTo>
                    <a:pt x="1476086" y="631383"/>
                  </a:lnTo>
                  <a:lnTo>
                    <a:pt x="1488940" y="625001"/>
                  </a:lnTo>
                  <a:lnTo>
                    <a:pt x="1488940" y="618597"/>
                  </a:lnTo>
                  <a:lnTo>
                    <a:pt x="1492742" y="614001"/>
                  </a:lnTo>
                  <a:lnTo>
                    <a:pt x="1499409" y="614924"/>
                  </a:lnTo>
                  <a:lnTo>
                    <a:pt x="1505112" y="603831"/>
                  </a:lnTo>
                  <a:lnTo>
                    <a:pt x="1507968" y="594525"/>
                  </a:lnTo>
                  <a:lnTo>
                    <a:pt x="1511308" y="588915"/>
                  </a:lnTo>
                  <a:lnTo>
                    <a:pt x="1509396" y="581383"/>
                  </a:lnTo>
                  <a:lnTo>
                    <a:pt x="1511308" y="575715"/>
                  </a:lnTo>
                  <a:lnTo>
                    <a:pt x="1515582" y="570970"/>
                  </a:lnTo>
                  <a:lnTo>
                    <a:pt x="1517965" y="564289"/>
                  </a:lnTo>
                  <a:lnTo>
                    <a:pt x="1522722" y="555663"/>
                  </a:lnTo>
                  <a:lnTo>
                    <a:pt x="1526051" y="549881"/>
                  </a:lnTo>
                  <a:lnTo>
                    <a:pt x="1531764" y="554707"/>
                  </a:lnTo>
                  <a:lnTo>
                    <a:pt x="1531292" y="563334"/>
                  </a:lnTo>
                  <a:lnTo>
                    <a:pt x="1535668" y="571120"/>
                  </a:lnTo>
                  <a:lnTo>
                    <a:pt x="1540288" y="578480"/>
                  </a:lnTo>
                  <a:lnTo>
                    <a:pt x="1544134" y="587971"/>
                  </a:lnTo>
                  <a:lnTo>
                    <a:pt x="1547474" y="594525"/>
                  </a:lnTo>
                  <a:lnTo>
                    <a:pt x="1551748" y="605686"/>
                  </a:lnTo>
                  <a:lnTo>
                    <a:pt x="1557945" y="614001"/>
                  </a:lnTo>
                  <a:lnTo>
                    <a:pt x="1562702" y="623182"/>
                  </a:lnTo>
                  <a:lnTo>
                    <a:pt x="1563588" y="629217"/>
                  </a:lnTo>
                  <a:lnTo>
                    <a:pt x="1567481" y="633985"/>
                  </a:lnTo>
                  <a:lnTo>
                    <a:pt x="1567458" y="640435"/>
                  </a:lnTo>
                  <a:lnTo>
                    <a:pt x="1574116" y="649432"/>
                  </a:lnTo>
                  <a:lnTo>
                    <a:pt x="1587442" y="654798"/>
                  </a:lnTo>
                  <a:lnTo>
                    <a:pt x="1581729" y="657482"/>
                  </a:lnTo>
                  <a:lnTo>
                    <a:pt x="1586970" y="664588"/>
                  </a:lnTo>
                  <a:lnTo>
                    <a:pt x="1586095" y="677028"/>
                  </a:lnTo>
                  <a:lnTo>
                    <a:pt x="1591727" y="679585"/>
                  </a:lnTo>
                  <a:lnTo>
                    <a:pt x="1593155" y="686554"/>
                  </a:lnTo>
                  <a:lnTo>
                    <a:pt x="1593155" y="697876"/>
                  </a:lnTo>
                  <a:lnTo>
                    <a:pt x="1596483" y="703059"/>
                  </a:lnTo>
                  <a:lnTo>
                    <a:pt x="1593155" y="710798"/>
                  </a:lnTo>
                  <a:lnTo>
                    <a:pt x="1601240" y="716776"/>
                  </a:lnTo>
                  <a:lnTo>
                    <a:pt x="1606481" y="725288"/>
                  </a:lnTo>
                  <a:lnTo>
                    <a:pt x="1612666" y="727834"/>
                  </a:lnTo>
                  <a:lnTo>
                    <a:pt x="1613623" y="734595"/>
                  </a:lnTo>
                  <a:lnTo>
                    <a:pt x="1618379" y="740481"/>
                  </a:lnTo>
                  <a:lnTo>
                    <a:pt x="1619807" y="746344"/>
                  </a:lnTo>
                  <a:lnTo>
                    <a:pt x="1624564" y="750513"/>
                  </a:lnTo>
                  <a:lnTo>
                    <a:pt x="1635540" y="749683"/>
                  </a:lnTo>
                  <a:lnTo>
                    <a:pt x="1642175" y="753000"/>
                  </a:lnTo>
                  <a:lnTo>
                    <a:pt x="1642647" y="759646"/>
                  </a:lnTo>
                  <a:lnTo>
                    <a:pt x="1649109" y="762952"/>
                  </a:lnTo>
                  <a:lnTo>
                    <a:pt x="1655501" y="761282"/>
                  </a:lnTo>
                  <a:lnTo>
                    <a:pt x="1661226" y="759773"/>
                  </a:lnTo>
                  <a:lnTo>
                    <a:pt x="1663115" y="765429"/>
                  </a:lnTo>
                  <a:lnTo>
                    <a:pt x="1670729" y="767893"/>
                  </a:lnTo>
                  <a:lnTo>
                    <a:pt x="1675001" y="772823"/>
                  </a:lnTo>
                  <a:lnTo>
                    <a:pt x="1665960" y="779365"/>
                  </a:lnTo>
                  <a:lnTo>
                    <a:pt x="1655974" y="781000"/>
                  </a:lnTo>
                  <a:lnTo>
                    <a:pt x="1672629" y="785884"/>
                  </a:lnTo>
                  <a:lnTo>
                    <a:pt x="1676844" y="794189"/>
                  </a:lnTo>
                  <a:lnTo>
                    <a:pt x="1670244" y="803634"/>
                  </a:lnTo>
                  <a:lnTo>
                    <a:pt x="1676913" y="809243"/>
                  </a:lnTo>
                  <a:lnTo>
                    <a:pt x="1679333" y="799003"/>
                  </a:lnTo>
                  <a:lnTo>
                    <a:pt x="1685967" y="799003"/>
                  </a:lnTo>
                  <a:lnTo>
                    <a:pt x="1692152" y="801941"/>
                  </a:lnTo>
                  <a:lnTo>
                    <a:pt x="1698360" y="805420"/>
                  </a:lnTo>
                  <a:lnTo>
                    <a:pt x="1701654" y="811639"/>
                  </a:lnTo>
                  <a:lnTo>
                    <a:pt x="1704983" y="821176"/>
                  </a:lnTo>
                  <a:lnTo>
                    <a:pt x="1704039" y="829077"/>
                  </a:lnTo>
                  <a:lnTo>
                    <a:pt x="1704510" y="835365"/>
                  </a:lnTo>
                  <a:lnTo>
                    <a:pt x="1706411" y="840848"/>
                  </a:lnTo>
                  <a:lnTo>
                    <a:pt x="1707839" y="848646"/>
                  </a:lnTo>
                  <a:lnTo>
                    <a:pt x="1703555" y="857952"/>
                  </a:lnTo>
                  <a:lnTo>
                    <a:pt x="1694974" y="864782"/>
                  </a:lnTo>
                  <a:lnTo>
                    <a:pt x="1686900" y="870254"/>
                  </a:lnTo>
                  <a:lnTo>
                    <a:pt x="1683098" y="874838"/>
                  </a:lnTo>
                  <a:lnTo>
                    <a:pt x="1674530" y="874838"/>
                  </a:lnTo>
                  <a:lnTo>
                    <a:pt x="1665084" y="876923"/>
                  </a:lnTo>
                  <a:lnTo>
                    <a:pt x="1653118" y="883223"/>
                  </a:lnTo>
                  <a:lnTo>
                    <a:pt x="1643604" y="890042"/>
                  </a:lnTo>
                  <a:lnTo>
                    <a:pt x="1639319" y="897574"/>
                  </a:lnTo>
                  <a:lnTo>
                    <a:pt x="1627420" y="905073"/>
                  </a:lnTo>
                  <a:lnTo>
                    <a:pt x="1621236" y="912536"/>
                  </a:lnTo>
                  <a:lnTo>
                    <a:pt x="1613139" y="913285"/>
                  </a:lnTo>
                  <a:lnTo>
                    <a:pt x="1606953" y="915507"/>
                  </a:lnTo>
                  <a:lnTo>
                    <a:pt x="1593627" y="915507"/>
                  </a:lnTo>
                  <a:lnTo>
                    <a:pt x="1583641" y="915507"/>
                  </a:lnTo>
                  <a:lnTo>
                    <a:pt x="1556033" y="914022"/>
                  </a:lnTo>
                  <a:lnTo>
                    <a:pt x="1545562" y="912536"/>
                  </a:lnTo>
                  <a:lnTo>
                    <a:pt x="1531764" y="911050"/>
                  </a:lnTo>
                  <a:lnTo>
                    <a:pt x="1526224" y="913216"/>
                  </a:lnTo>
                  <a:lnTo>
                    <a:pt x="1515582" y="911788"/>
                  </a:lnTo>
                  <a:lnTo>
                    <a:pt x="1491071" y="916602"/>
                  </a:lnTo>
                  <a:lnTo>
                    <a:pt x="1480371" y="921440"/>
                  </a:lnTo>
                  <a:lnTo>
                    <a:pt x="1477514" y="926610"/>
                  </a:lnTo>
                  <a:lnTo>
                    <a:pt x="1476064" y="934144"/>
                  </a:lnTo>
                  <a:lnTo>
                    <a:pt x="1469971" y="941780"/>
                  </a:lnTo>
                  <a:lnTo>
                    <a:pt x="1460859" y="942748"/>
                  </a:lnTo>
                  <a:lnTo>
                    <a:pt x="1456575" y="948576"/>
                  </a:lnTo>
                  <a:lnTo>
                    <a:pt x="1448490" y="954370"/>
                  </a:lnTo>
                  <a:lnTo>
                    <a:pt x="1438492" y="963031"/>
                  </a:lnTo>
                  <a:lnTo>
                    <a:pt x="1432779" y="971646"/>
                  </a:lnTo>
                  <a:lnTo>
                    <a:pt x="1428022" y="975942"/>
                  </a:lnTo>
                  <a:lnTo>
                    <a:pt x="1422792" y="985894"/>
                  </a:lnTo>
                  <a:lnTo>
                    <a:pt x="1415652" y="995097"/>
                  </a:lnTo>
                  <a:lnTo>
                    <a:pt x="1410895" y="998610"/>
                  </a:lnTo>
                  <a:lnTo>
                    <a:pt x="1408983" y="1004934"/>
                  </a:lnTo>
                  <a:lnTo>
                    <a:pt x="1402797" y="1014009"/>
                  </a:lnTo>
                  <a:lnTo>
                    <a:pt x="1410411" y="1010519"/>
                  </a:lnTo>
                  <a:lnTo>
                    <a:pt x="1428494" y="988739"/>
                  </a:lnTo>
                  <a:lnTo>
                    <a:pt x="1430878" y="982347"/>
                  </a:lnTo>
                  <a:lnTo>
                    <a:pt x="1436580" y="976668"/>
                  </a:lnTo>
                  <a:lnTo>
                    <a:pt x="1441844" y="973616"/>
                  </a:lnTo>
                  <a:lnTo>
                    <a:pt x="1455907" y="963676"/>
                  </a:lnTo>
                  <a:lnTo>
                    <a:pt x="1469971" y="955717"/>
                  </a:lnTo>
                  <a:lnTo>
                    <a:pt x="1484034" y="950073"/>
                  </a:lnTo>
                  <a:lnTo>
                    <a:pt x="1498097" y="945247"/>
                  </a:lnTo>
                  <a:lnTo>
                    <a:pt x="1510825" y="943473"/>
                  </a:lnTo>
                  <a:lnTo>
                    <a:pt x="1522711" y="946180"/>
                  </a:lnTo>
                  <a:lnTo>
                    <a:pt x="1529391" y="948576"/>
                  </a:lnTo>
                  <a:lnTo>
                    <a:pt x="1531764" y="956546"/>
                  </a:lnTo>
                  <a:lnTo>
                    <a:pt x="1536049" y="962317"/>
                  </a:lnTo>
                  <a:lnTo>
                    <a:pt x="1535093" y="968064"/>
                  </a:lnTo>
                  <a:lnTo>
                    <a:pt x="1527008" y="973086"/>
                  </a:lnTo>
                  <a:lnTo>
                    <a:pt x="1522722" y="977371"/>
                  </a:lnTo>
                  <a:lnTo>
                    <a:pt x="1512253" y="982347"/>
                  </a:lnTo>
                  <a:lnTo>
                    <a:pt x="1501783" y="978073"/>
                  </a:lnTo>
                  <a:lnTo>
                    <a:pt x="1493213" y="981644"/>
                  </a:lnTo>
                  <a:lnTo>
                    <a:pt x="1503683" y="984477"/>
                  </a:lnTo>
                  <a:lnTo>
                    <a:pt x="1507024" y="991561"/>
                  </a:lnTo>
                  <a:lnTo>
                    <a:pt x="1516537" y="986608"/>
                  </a:lnTo>
                  <a:lnTo>
                    <a:pt x="1524623" y="986608"/>
                  </a:lnTo>
                  <a:lnTo>
                    <a:pt x="1530336" y="983775"/>
                  </a:lnTo>
                  <a:lnTo>
                    <a:pt x="1528436" y="989441"/>
                  </a:lnTo>
                  <a:lnTo>
                    <a:pt x="1523679" y="996502"/>
                  </a:lnTo>
                  <a:lnTo>
                    <a:pt x="1521767" y="1002122"/>
                  </a:lnTo>
                  <a:lnTo>
                    <a:pt x="1515109" y="1007732"/>
                  </a:lnTo>
                  <a:lnTo>
                    <a:pt x="1522722" y="1008435"/>
                  </a:lnTo>
                  <a:lnTo>
                    <a:pt x="1521767" y="1016094"/>
                  </a:lnTo>
                  <a:lnTo>
                    <a:pt x="1526051" y="1024422"/>
                  </a:lnTo>
                  <a:lnTo>
                    <a:pt x="1529864" y="1033394"/>
                  </a:lnTo>
                  <a:lnTo>
                    <a:pt x="1545091" y="1037518"/>
                  </a:lnTo>
                  <a:lnTo>
                    <a:pt x="1539377" y="1040259"/>
                  </a:lnTo>
                  <a:lnTo>
                    <a:pt x="1546519" y="1044360"/>
                  </a:lnTo>
                  <a:lnTo>
                    <a:pt x="1561987" y="1046468"/>
                  </a:lnTo>
                  <a:lnTo>
                    <a:pt x="1569830" y="1049818"/>
                  </a:lnTo>
                  <a:lnTo>
                    <a:pt x="1581729" y="1043679"/>
                  </a:lnTo>
                  <a:lnTo>
                    <a:pt x="1584586" y="1051178"/>
                  </a:lnTo>
                  <a:lnTo>
                    <a:pt x="1590771" y="1049139"/>
                  </a:lnTo>
                  <a:lnTo>
                    <a:pt x="1588870" y="1037518"/>
                  </a:lnTo>
                  <a:lnTo>
                    <a:pt x="1599812" y="1021658"/>
                  </a:lnTo>
                  <a:lnTo>
                    <a:pt x="1606953" y="1010519"/>
                  </a:lnTo>
                  <a:lnTo>
                    <a:pt x="1611710" y="1014009"/>
                  </a:lnTo>
                  <a:lnTo>
                    <a:pt x="1614095" y="1020955"/>
                  </a:lnTo>
                  <a:lnTo>
                    <a:pt x="1611664" y="1030757"/>
                  </a:lnTo>
                  <a:lnTo>
                    <a:pt x="1618379" y="1032703"/>
                  </a:lnTo>
                  <a:lnTo>
                    <a:pt x="1624564" y="1040259"/>
                  </a:lnTo>
                  <a:lnTo>
                    <a:pt x="1617630" y="1046283"/>
                  </a:lnTo>
                  <a:lnTo>
                    <a:pt x="1610593" y="1050602"/>
                  </a:lnTo>
                  <a:lnTo>
                    <a:pt x="1601240" y="1055255"/>
                  </a:lnTo>
                  <a:lnTo>
                    <a:pt x="1595539" y="1053216"/>
                  </a:lnTo>
                  <a:lnTo>
                    <a:pt x="1591255" y="1057963"/>
                  </a:lnTo>
                  <a:lnTo>
                    <a:pt x="1596760" y="1062708"/>
                  </a:lnTo>
                  <a:lnTo>
                    <a:pt x="1588421" y="1064550"/>
                  </a:lnTo>
                  <a:lnTo>
                    <a:pt x="1579437" y="1068985"/>
                  </a:lnTo>
                  <a:lnTo>
                    <a:pt x="1568402" y="1074766"/>
                  </a:lnTo>
                  <a:lnTo>
                    <a:pt x="1562390" y="1076978"/>
                  </a:lnTo>
                  <a:lnTo>
                    <a:pt x="1554835" y="1078533"/>
                  </a:lnTo>
                  <a:lnTo>
                    <a:pt x="1550319" y="1083509"/>
                  </a:lnTo>
                  <a:lnTo>
                    <a:pt x="1542602" y="1083371"/>
                  </a:lnTo>
                  <a:lnTo>
                    <a:pt x="1537005" y="1080836"/>
                  </a:lnTo>
                  <a:lnTo>
                    <a:pt x="1533861" y="1089740"/>
                  </a:lnTo>
                  <a:lnTo>
                    <a:pt x="1525764" y="1097572"/>
                  </a:lnTo>
                  <a:lnTo>
                    <a:pt x="1522722" y="1103401"/>
                  </a:lnTo>
                  <a:lnTo>
                    <a:pt x="1513347" y="1108284"/>
                  </a:lnTo>
                  <a:lnTo>
                    <a:pt x="1506067" y="1112592"/>
                  </a:lnTo>
                  <a:lnTo>
                    <a:pt x="1499882" y="1106695"/>
                  </a:lnTo>
                  <a:lnTo>
                    <a:pt x="1498097" y="1101131"/>
                  </a:lnTo>
                  <a:lnTo>
                    <a:pt x="1497026" y="1090166"/>
                  </a:lnTo>
                  <a:lnTo>
                    <a:pt x="1501310" y="1082173"/>
                  </a:lnTo>
                  <a:lnTo>
                    <a:pt x="1493697" y="1088842"/>
                  </a:lnTo>
                  <a:lnTo>
                    <a:pt x="1497498" y="1082173"/>
                  </a:lnTo>
                  <a:lnTo>
                    <a:pt x="1512161" y="1072866"/>
                  </a:lnTo>
                  <a:lnTo>
                    <a:pt x="1517321" y="1068985"/>
                  </a:lnTo>
                  <a:lnTo>
                    <a:pt x="1523679" y="1064055"/>
                  </a:lnTo>
                  <a:lnTo>
                    <a:pt x="1533665" y="1065403"/>
                  </a:lnTo>
                  <a:lnTo>
                    <a:pt x="1545562" y="1059321"/>
                  </a:lnTo>
                  <a:lnTo>
                    <a:pt x="1539850" y="1057973"/>
                  </a:lnTo>
                  <a:lnTo>
                    <a:pt x="1523195" y="1053896"/>
                  </a:lnTo>
                  <a:lnTo>
                    <a:pt x="1529864" y="1046410"/>
                  </a:lnTo>
                  <a:lnTo>
                    <a:pt x="1525107" y="1051178"/>
                  </a:lnTo>
                  <a:lnTo>
                    <a:pt x="1511780" y="1057294"/>
                  </a:lnTo>
                  <a:lnTo>
                    <a:pt x="1507024" y="1061359"/>
                  </a:lnTo>
                  <a:lnTo>
                    <a:pt x="1499882" y="1062028"/>
                  </a:lnTo>
                  <a:lnTo>
                    <a:pt x="1490841" y="1065403"/>
                  </a:lnTo>
                  <a:lnTo>
                    <a:pt x="1483227" y="1068098"/>
                  </a:lnTo>
                  <a:lnTo>
                    <a:pt x="1477699" y="1065771"/>
                  </a:lnTo>
                  <a:lnTo>
                    <a:pt x="1471986" y="1064044"/>
                  </a:lnTo>
                  <a:lnTo>
                    <a:pt x="1471433" y="1057892"/>
                  </a:lnTo>
                  <a:lnTo>
                    <a:pt x="1468703" y="1052053"/>
                  </a:lnTo>
                  <a:lnTo>
                    <a:pt x="1464338" y="1048183"/>
                  </a:lnTo>
                  <a:lnTo>
                    <a:pt x="1464350" y="1042102"/>
                  </a:lnTo>
                  <a:lnTo>
                    <a:pt x="1461240" y="1006523"/>
                  </a:lnTo>
                  <a:lnTo>
                    <a:pt x="1456885" y="1001858"/>
                  </a:lnTo>
                  <a:lnTo>
                    <a:pt x="1450493" y="1002664"/>
                  </a:lnTo>
                  <a:lnTo>
                    <a:pt x="1444988" y="1004692"/>
                  </a:lnTo>
                  <a:lnTo>
                    <a:pt x="1438952" y="1003850"/>
                  </a:lnTo>
                  <a:lnTo>
                    <a:pt x="1435486" y="997873"/>
                  </a:lnTo>
                  <a:lnTo>
                    <a:pt x="1420028" y="1020321"/>
                  </a:lnTo>
                  <a:lnTo>
                    <a:pt x="1418842" y="1028418"/>
                  </a:lnTo>
                  <a:lnTo>
                    <a:pt x="1414926" y="1033301"/>
                  </a:lnTo>
                  <a:lnTo>
                    <a:pt x="1413993" y="1039361"/>
                  </a:lnTo>
                  <a:lnTo>
                    <a:pt x="1412806" y="1045165"/>
                  </a:lnTo>
                  <a:lnTo>
                    <a:pt x="1409339" y="1049934"/>
                  </a:lnTo>
                  <a:lnTo>
                    <a:pt x="1405735" y="1054725"/>
                  </a:lnTo>
                  <a:lnTo>
                    <a:pt x="1403650" y="1060531"/>
                  </a:lnTo>
                  <a:lnTo>
                    <a:pt x="1397638" y="1061221"/>
                  </a:lnTo>
                  <a:lnTo>
                    <a:pt x="1391913" y="1062891"/>
                  </a:lnTo>
                  <a:lnTo>
                    <a:pt x="1389920" y="1068616"/>
                  </a:lnTo>
                  <a:lnTo>
                    <a:pt x="1374302" y="1068870"/>
                  </a:lnTo>
                  <a:lnTo>
                    <a:pt x="1366620" y="1068559"/>
                  </a:lnTo>
                  <a:lnTo>
                    <a:pt x="1357474" y="1068570"/>
                  </a:lnTo>
                  <a:lnTo>
                    <a:pt x="1341787" y="1068985"/>
                  </a:lnTo>
                  <a:lnTo>
                    <a:pt x="1326744" y="1068985"/>
                  </a:lnTo>
                  <a:lnTo>
                    <a:pt x="1320513" y="1069456"/>
                  </a:lnTo>
                  <a:lnTo>
                    <a:pt x="1315595" y="1072475"/>
                  </a:lnTo>
                  <a:lnTo>
                    <a:pt x="1309847" y="1077313"/>
                  </a:lnTo>
                  <a:lnTo>
                    <a:pt x="1304031" y="1083543"/>
                  </a:lnTo>
                  <a:lnTo>
                    <a:pt x="1299078" y="1087782"/>
                  </a:lnTo>
                  <a:lnTo>
                    <a:pt x="1293722" y="1091479"/>
                  </a:lnTo>
                  <a:lnTo>
                    <a:pt x="1290001" y="1097020"/>
                  </a:lnTo>
                  <a:lnTo>
                    <a:pt x="1284450" y="1107293"/>
                  </a:lnTo>
                  <a:lnTo>
                    <a:pt x="1246268" y="1107143"/>
                  </a:lnTo>
                  <a:lnTo>
                    <a:pt x="1235959" y="1112236"/>
                  </a:lnTo>
                  <a:lnTo>
                    <a:pt x="1238850" y="1117625"/>
                  </a:lnTo>
                  <a:lnTo>
                    <a:pt x="1239507" y="1124144"/>
                  </a:lnTo>
                  <a:lnTo>
                    <a:pt x="1239979" y="1129938"/>
                  </a:lnTo>
                  <a:lnTo>
                    <a:pt x="1218372" y="1141076"/>
                  </a:lnTo>
                  <a:lnTo>
                    <a:pt x="1194978" y="1145879"/>
                  </a:lnTo>
                  <a:lnTo>
                    <a:pt x="1185799" y="1151718"/>
                  </a:lnTo>
                  <a:lnTo>
                    <a:pt x="1166357" y="1160403"/>
                  </a:lnTo>
                  <a:lnTo>
                    <a:pt x="1157741" y="1152836"/>
                  </a:lnTo>
                  <a:lnTo>
                    <a:pt x="1157453" y="1145222"/>
                  </a:lnTo>
                  <a:lnTo>
                    <a:pt x="1163374" y="1141641"/>
                  </a:lnTo>
                  <a:lnTo>
                    <a:pt x="1168177" y="1136837"/>
                  </a:lnTo>
                  <a:lnTo>
                    <a:pt x="1170629" y="1131090"/>
                  </a:lnTo>
                  <a:lnTo>
                    <a:pt x="1171723" y="1124317"/>
                  </a:lnTo>
                  <a:lnTo>
                    <a:pt x="1177517" y="1108365"/>
                  </a:lnTo>
                  <a:lnTo>
                    <a:pt x="1171137" y="1068985"/>
                  </a:lnTo>
                  <a:lnTo>
                    <a:pt x="1169559" y="1059460"/>
                  </a:lnTo>
                  <a:lnTo>
                    <a:pt x="1147236" y="1046974"/>
                  </a:lnTo>
                  <a:lnTo>
                    <a:pt x="1148664" y="1037529"/>
                  </a:lnTo>
                  <a:lnTo>
                    <a:pt x="1140867" y="1038819"/>
                  </a:lnTo>
                  <a:lnTo>
                    <a:pt x="1137815" y="1033497"/>
                  </a:lnTo>
                  <a:lnTo>
                    <a:pt x="1136052" y="1024825"/>
                  </a:lnTo>
                  <a:lnTo>
                    <a:pt x="1128843" y="1027140"/>
                  </a:lnTo>
                  <a:lnTo>
                    <a:pt x="1124707" y="1022072"/>
                  </a:lnTo>
                  <a:lnTo>
                    <a:pt x="1122784" y="1014666"/>
                  </a:lnTo>
                  <a:lnTo>
                    <a:pt x="1102880" y="1002422"/>
                  </a:lnTo>
                  <a:lnTo>
                    <a:pt x="1094979" y="997331"/>
                  </a:lnTo>
                  <a:lnTo>
                    <a:pt x="1067475" y="981183"/>
                  </a:lnTo>
                  <a:lnTo>
                    <a:pt x="1052524" y="972659"/>
                  </a:lnTo>
                  <a:lnTo>
                    <a:pt x="1044980" y="975344"/>
                  </a:lnTo>
                  <a:lnTo>
                    <a:pt x="1030318" y="981402"/>
                  </a:lnTo>
                  <a:lnTo>
                    <a:pt x="1023049" y="982024"/>
                  </a:lnTo>
                  <a:lnTo>
                    <a:pt x="1017234" y="978453"/>
                  </a:lnTo>
                  <a:lnTo>
                    <a:pt x="1011209" y="978857"/>
                  </a:lnTo>
                  <a:lnTo>
                    <a:pt x="1004943" y="979086"/>
                  </a:lnTo>
                  <a:lnTo>
                    <a:pt x="1000440" y="975240"/>
                  </a:lnTo>
                  <a:lnTo>
                    <a:pt x="994727" y="979421"/>
                  </a:lnTo>
                  <a:lnTo>
                    <a:pt x="988461" y="980354"/>
                  </a:lnTo>
                  <a:lnTo>
                    <a:pt x="984798" y="975666"/>
                  </a:lnTo>
                  <a:lnTo>
                    <a:pt x="979972" y="972176"/>
                  </a:lnTo>
                  <a:lnTo>
                    <a:pt x="974583" y="974376"/>
                  </a:lnTo>
                  <a:lnTo>
                    <a:pt x="970850" y="969780"/>
                  </a:lnTo>
                  <a:lnTo>
                    <a:pt x="965425" y="965611"/>
                  </a:lnTo>
                  <a:lnTo>
                    <a:pt x="959632" y="963019"/>
                  </a:lnTo>
                  <a:lnTo>
                    <a:pt x="951881" y="963492"/>
                  </a:lnTo>
                  <a:lnTo>
                    <a:pt x="946847" y="966325"/>
                  </a:lnTo>
                  <a:lnTo>
                    <a:pt x="941099" y="962800"/>
                  </a:lnTo>
                  <a:lnTo>
                    <a:pt x="934926" y="961164"/>
                  </a:lnTo>
                  <a:lnTo>
                    <a:pt x="929074" y="960382"/>
                  </a:lnTo>
                  <a:lnTo>
                    <a:pt x="926322" y="955141"/>
                  </a:lnTo>
                  <a:lnTo>
                    <a:pt x="924525" y="947954"/>
                  </a:lnTo>
                  <a:lnTo>
                    <a:pt x="922901" y="941722"/>
                  </a:lnTo>
                  <a:lnTo>
                    <a:pt x="916912" y="939869"/>
                  </a:lnTo>
                  <a:lnTo>
                    <a:pt x="916912" y="951662"/>
                  </a:lnTo>
                  <a:lnTo>
                    <a:pt x="630195" y="951616"/>
                  </a:lnTo>
                  <a:lnTo>
                    <a:pt x="584975" y="951708"/>
                  </a:lnTo>
                  <a:lnTo>
                    <a:pt x="569991" y="951674"/>
                  </a:lnTo>
                  <a:lnTo>
                    <a:pt x="499017" y="951605"/>
                  </a:lnTo>
                  <a:lnTo>
                    <a:pt x="389458" y="951651"/>
                  </a:lnTo>
                  <a:lnTo>
                    <a:pt x="377271" y="951559"/>
                  </a:lnTo>
                  <a:lnTo>
                    <a:pt x="353545" y="951570"/>
                  </a:lnTo>
                  <a:lnTo>
                    <a:pt x="359811" y="958712"/>
                  </a:lnTo>
                  <a:lnTo>
                    <a:pt x="355606" y="965323"/>
                  </a:lnTo>
                  <a:lnTo>
                    <a:pt x="355007" y="973293"/>
                  </a:lnTo>
                  <a:lnTo>
                    <a:pt x="349167" y="975067"/>
                  </a:lnTo>
                  <a:lnTo>
                    <a:pt x="338962" y="972557"/>
                  </a:lnTo>
                  <a:lnTo>
                    <a:pt x="324186" y="964045"/>
                  </a:lnTo>
                  <a:lnTo>
                    <a:pt x="312897" y="957629"/>
                  </a:lnTo>
                  <a:lnTo>
                    <a:pt x="319209" y="953943"/>
                  </a:lnTo>
                  <a:lnTo>
                    <a:pt x="311596" y="953217"/>
                  </a:lnTo>
                  <a:lnTo>
                    <a:pt x="305411" y="948864"/>
                  </a:lnTo>
                  <a:lnTo>
                    <a:pt x="299019" y="944947"/>
                  </a:lnTo>
                  <a:lnTo>
                    <a:pt x="289228" y="939937"/>
                  </a:lnTo>
                  <a:lnTo>
                    <a:pt x="289228" y="931322"/>
                  </a:lnTo>
                  <a:lnTo>
                    <a:pt x="283526" y="932796"/>
                  </a:lnTo>
                  <a:lnTo>
                    <a:pt x="276858" y="926173"/>
                  </a:lnTo>
                  <a:lnTo>
                    <a:pt x="271088" y="919205"/>
                  </a:lnTo>
                  <a:lnTo>
                    <a:pt x="264142" y="918226"/>
                  </a:lnTo>
                  <a:lnTo>
                    <a:pt x="261159" y="912086"/>
                  </a:lnTo>
                  <a:lnTo>
                    <a:pt x="257346" y="906870"/>
                  </a:lnTo>
                  <a:lnTo>
                    <a:pt x="252117" y="897124"/>
                  </a:lnTo>
                  <a:lnTo>
                    <a:pt x="259247" y="893359"/>
                  </a:lnTo>
                  <a:lnTo>
                    <a:pt x="267643" y="896307"/>
                  </a:lnTo>
                  <a:lnTo>
                    <a:pt x="286130" y="901272"/>
                  </a:lnTo>
                  <a:lnTo>
                    <a:pt x="282098" y="897124"/>
                  </a:lnTo>
                  <a:lnTo>
                    <a:pt x="276444" y="894141"/>
                  </a:lnTo>
                  <a:lnTo>
                    <a:pt x="271145" y="891850"/>
                  </a:lnTo>
                  <a:lnTo>
                    <a:pt x="264015" y="882762"/>
                  </a:lnTo>
                  <a:lnTo>
                    <a:pt x="265432" y="874388"/>
                  </a:lnTo>
                  <a:lnTo>
                    <a:pt x="261447" y="866671"/>
                  </a:lnTo>
                  <a:lnTo>
                    <a:pt x="261631" y="856708"/>
                  </a:lnTo>
                  <a:lnTo>
                    <a:pt x="256875" y="865186"/>
                  </a:lnTo>
                  <a:lnTo>
                    <a:pt x="254490" y="856708"/>
                  </a:lnTo>
                  <a:lnTo>
                    <a:pt x="253062" y="849741"/>
                  </a:lnTo>
                  <a:lnTo>
                    <a:pt x="248305" y="842726"/>
                  </a:lnTo>
                  <a:lnTo>
                    <a:pt x="245449" y="848185"/>
                  </a:lnTo>
                  <a:lnTo>
                    <a:pt x="244504" y="837254"/>
                  </a:lnTo>
                  <a:lnTo>
                    <a:pt x="237362" y="829400"/>
                  </a:lnTo>
                  <a:lnTo>
                    <a:pt x="238284" y="821579"/>
                  </a:lnTo>
                  <a:lnTo>
                    <a:pt x="235934" y="811962"/>
                  </a:lnTo>
                  <a:lnTo>
                    <a:pt x="231177" y="815935"/>
                  </a:lnTo>
                  <a:lnTo>
                    <a:pt x="224037" y="812756"/>
                  </a:lnTo>
                  <a:lnTo>
                    <a:pt x="220708" y="807158"/>
                  </a:lnTo>
                  <a:lnTo>
                    <a:pt x="212611" y="798335"/>
                  </a:lnTo>
                  <a:lnTo>
                    <a:pt x="205954" y="792518"/>
                  </a:lnTo>
                  <a:lnTo>
                    <a:pt x="211101" y="786068"/>
                  </a:lnTo>
                  <a:lnTo>
                    <a:pt x="215398" y="794143"/>
                  </a:lnTo>
                  <a:lnTo>
                    <a:pt x="216895" y="787831"/>
                  </a:lnTo>
                  <a:lnTo>
                    <a:pt x="210710" y="779688"/>
                  </a:lnTo>
                  <a:lnTo>
                    <a:pt x="210710" y="771510"/>
                  </a:lnTo>
                  <a:lnTo>
                    <a:pt x="212242" y="765567"/>
                  </a:lnTo>
                  <a:lnTo>
                    <a:pt x="215467" y="759969"/>
                  </a:lnTo>
                  <a:lnTo>
                    <a:pt x="207680" y="766626"/>
                  </a:lnTo>
                  <a:lnTo>
                    <a:pt x="210976" y="761812"/>
                  </a:lnTo>
                  <a:lnTo>
                    <a:pt x="216250" y="754555"/>
                  </a:lnTo>
                  <a:lnTo>
                    <a:pt x="220535" y="746562"/>
                  </a:lnTo>
                  <a:lnTo>
                    <a:pt x="217322" y="736864"/>
                  </a:lnTo>
                  <a:lnTo>
                    <a:pt x="218300" y="727442"/>
                  </a:lnTo>
                  <a:lnTo>
                    <a:pt x="219774" y="721292"/>
                  </a:lnTo>
                  <a:lnTo>
                    <a:pt x="214983" y="717594"/>
                  </a:lnTo>
                  <a:lnTo>
                    <a:pt x="210607" y="712284"/>
                  </a:lnTo>
                  <a:lnTo>
                    <a:pt x="198755" y="706503"/>
                  </a:lnTo>
                  <a:lnTo>
                    <a:pt x="188330" y="698923"/>
                  </a:lnTo>
                  <a:lnTo>
                    <a:pt x="182030" y="693855"/>
                  </a:lnTo>
                  <a:lnTo>
                    <a:pt x="177596" y="689248"/>
                  </a:lnTo>
                  <a:lnTo>
                    <a:pt x="179151" y="683133"/>
                  </a:lnTo>
                  <a:lnTo>
                    <a:pt x="172655" y="681451"/>
                  </a:lnTo>
                  <a:lnTo>
                    <a:pt x="172724" y="672168"/>
                  </a:lnTo>
                  <a:lnTo>
                    <a:pt x="169096" y="666569"/>
                  </a:lnTo>
                  <a:lnTo>
                    <a:pt x="166009" y="660535"/>
                  </a:lnTo>
                  <a:lnTo>
                    <a:pt x="162357" y="653036"/>
                  </a:lnTo>
                  <a:lnTo>
                    <a:pt x="158752" y="647531"/>
                  </a:lnTo>
                  <a:lnTo>
                    <a:pt x="156564" y="641748"/>
                  </a:lnTo>
                  <a:lnTo>
                    <a:pt x="152533" y="631416"/>
                  </a:lnTo>
                  <a:lnTo>
                    <a:pt x="143042" y="619565"/>
                  </a:lnTo>
                  <a:lnTo>
                    <a:pt x="133621" y="610754"/>
                  </a:lnTo>
                  <a:lnTo>
                    <a:pt x="130867" y="605076"/>
                  </a:lnTo>
                  <a:lnTo>
                    <a:pt x="125995" y="599662"/>
                  </a:lnTo>
                  <a:lnTo>
                    <a:pt x="119994" y="596863"/>
                  </a:lnTo>
                  <a:lnTo>
                    <a:pt x="119372" y="590839"/>
                  </a:lnTo>
                  <a:lnTo>
                    <a:pt x="117081" y="584677"/>
                  </a:lnTo>
                  <a:lnTo>
                    <a:pt x="110331" y="577916"/>
                  </a:lnTo>
                  <a:lnTo>
                    <a:pt x="101369" y="583133"/>
                  </a:lnTo>
                  <a:lnTo>
                    <a:pt x="95300" y="587325"/>
                  </a:lnTo>
                  <a:lnTo>
                    <a:pt x="90716" y="591150"/>
                  </a:lnTo>
                  <a:lnTo>
                    <a:pt x="90278" y="598878"/>
                  </a:lnTo>
                  <a:lnTo>
                    <a:pt x="83184" y="603427"/>
                  </a:lnTo>
                  <a:lnTo>
                    <a:pt x="71078" y="612815"/>
                  </a:lnTo>
                  <a:lnTo>
                    <a:pt x="69684" y="607079"/>
                  </a:lnTo>
                  <a:lnTo>
                    <a:pt x="68026" y="599938"/>
                  </a:lnTo>
                  <a:lnTo>
                    <a:pt x="62128" y="593581"/>
                  </a:lnTo>
                  <a:lnTo>
                    <a:pt x="47523" y="579044"/>
                  </a:lnTo>
                  <a:lnTo>
                    <a:pt x="45876" y="573493"/>
                  </a:lnTo>
                  <a:lnTo>
                    <a:pt x="36270" y="566236"/>
                  </a:lnTo>
                  <a:lnTo>
                    <a:pt x="38206" y="555813"/>
                  </a:lnTo>
                  <a:lnTo>
                    <a:pt x="26503" y="556296"/>
                  </a:lnTo>
                  <a:lnTo>
                    <a:pt x="20445" y="562540"/>
                  </a:lnTo>
                  <a:lnTo>
                    <a:pt x="9123" y="560720"/>
                  </a:lnTo>
                  <a:lnTo>
                    <a:pt x="0" y="557034"/>
                  </a:lnTo>
                  <a:lnTo>
                    <a:pt x="92" y="228610"/>
                  </a:lnTo>
                  <a:lnTo>
                    <a:pt x="150" y="111115"/>
                  </a:lnTo>
                  <a:lnTo>
                    <a:pt x="15871" y="115400"/>
                  </a:lnTo>
                  <a:lnTo>
                    <a:pt x="31802" y="116920"/>
                  </a:lnTo>
                  <a:lnTo>
                    <a:pt x="37767" y="118913"/>
                  </a:lnTo>
                  <a:lnTo>
                    <a:pt x="47477" y="132009"/>
                  </a:lnTo>
                  <a:lnTo>
                    <a:pt x="53202" y="137388"/>
                  </a:lnTo>
                  <a:lnTo>
                    <a:pt x="70778" y="148318"/>
                  </a:lnTo>
                  <a:lnTo>
                    <a:pt x="81271" y="150690"/>
                  </a:lnTo>
                  <a:lnTo>
                    <a:pt x="87456" y="157303"/>
                  </a:lnTo>
                  <a:lnTo>
                    <a:pt x="91741" y="153340"/>
                  </a:lnTo>
                  <a:lnTo>
                    <a:pt x="108396" y="161241"/>
                  </a:lnTo>
                  <a:lnTo>
                    <a:pt x="100783" y="154664"/>
                  </a:lnTo>
                  <a:lnTo>
                    <a:pt x="95069" y="141384"/>
                  </a:lnTo>
                  <a:lnTo>
                    <a:pt x="100783" y="136039"/>
                  </a:lnTo>
                  <a:lnTo>
                    <a:pt x="106968" y="132009"/>
                  </a:lnTo>
                  <a:lnTo>
                    <a:pt x="110781" y="122564"/>
                  </a:lnTo>
                  <a:lnTo>
                    <a:pt x="121722" y="121204"/>
                  </a:lnTo>
                  <a:lnTo>
                    <a:pt x="129808" y="114410"/>
                  </a:lnTo>
                  <a:lnTo>
                    <a:pt x="134059" y="107545"/>
                  </a:lnTo>
                  <a:lnTo>
                    <a:pt x="138377" y="113038"/>
                  </a:lnTo>
                  <a:lnTo>
                    <a:pt x="144090" y="115769"/>
                  </a:lnTo>
                  <a:lnTo>
                    <a:pt x="142662" y="126618"/>
                  </a:lnTo>
                  <a:lnTo>
                    <a:pt x="150276" y="125271"/>
                  </a:lnTo>
                  <a:lnTo>
                    <a:pt x="159789" y="122564"/>
                  </a:lnTo>
                  <a:lnTo>
                    <a:pt x="161690" y="110309"/>
                  </a:lnTo>
                  <a:lnTo>
                    <a:pt x="167887" y="107568"/>
                  </a:lnTo>
                  <a:lnTo>
                    <a:pt x="177400" y="107568"/>
                  </a:lnTo>
                  <a:lnTo>
                    <a:pt x="185970" y="100691"/>
                  </a:lnTo>
                  <a:lnTo>
                    <a:pt x="196439" y="97927"/>
                  </a:lnTo>
                  <a:lnTo>
                    <a:pt x="206909" y="82620"/>
                  </a:lnTo>
                  <a:lnTo>
                    <a:pt x="212760" y="84094"/>
                  </a:lnTo>
                  <a:lnTo>
                    <a:pt x="223080" y="86813"/>
                  </a:lnTo>
                  <a:lnTo>
                    <a:pt x="224037" y="74188"/>
                  </a:lnTo>
                  <a:lnTo>
                    <a:pt x="233078" y="81215"/>
                  </a:lnTo>
                  <a:lnTo>
                    <a:pt x="228321" y="93769"/>
                  </a:lnTo>
                  <a:lnTo>
                    <a:pt x="211793" y="103099"/>
                  </a:lnTo>
                  <a:lnTo>
                    <a:pt x="203569" y="115769"/>
                  </a:lnTo>
                  <a:lnTo>
                    <a:pt x="203569" y="126618"/>
                  </a:lnTo>
                  <a:lnTo>
                    <a:pt x="209281" y="117127"/>
                  </a:lnTo>
                  <a:lnTo>
                    <a:pt x="213094" y="108938"/>
                  </a:lnTo>
                  <a:lnTo>
                    <a:pt x="225936" y="102062"/>
                  </a:lnTo>
                  <a:lnTo>
                    <a:pt x="238307" y="100691"/>
                  </a:lnTo>
                  <a:lnTo>
                    <a:pt x="240691" y="106197"/>
                  </a:lnTo>
                  <a:lnTo>
                    <a:pt x="246554" y="101348"/>
                  </a:lnTo>
                  <a:lnTo>
                    <a:pt x="253546" y="95162"/>
                  </a:lnTo>
                  <a:lnTo>
                    <a:pt x="250689" y="86813"/>
                  </a:lnTo>
                  <a:lnTo>
                    <a:pt x="257346" y="79821"/>
                  </a:lnTo>
                  <a:lnTo>
                    <a:pt x="266388" y="78416"/>
                  </a:lnTo>
                  <a:lnTo>
                    <a:pt x="258774" y="75593"/>
                  </a:lnTo>
                  <a:lnTo>
                    <a:pt x="255918" y="68533"/>
                  </a:lnTo>
                  <a:lnTo>
                    <a:pt x="258774" y="58582"/>
                  </a:lnTo>
                  <a:lnTo>
                    <a:pt x="264488" y="61438"/>
                  </a:lnTo>
                  <a:lnTo>
                    <a:pt x="272101" y="68533"/>
                  </a:lnTo>
                  <a:lnTo>
                    <a:pt x="279715" y="84013"/>
                  </a:lnTo>
                  <a:lnTo>
                    <a:pt x="283999" y="99309"/>
                  </a:lnTo>
                  <a:lnTo>
                    <a:pt x="287800" y="110309"/>
                  </a:lnTo>
                  <a:lnTo>
                    <a:pt x="293040" y="118486"/>
                  </a:lnTo>
                  <a:lnTo>
                    <a:pt x="300654" y="125271"/>
                  </a:lnTo>
                  <a:lnTo>
                    <a:pt x="308267" y="129326"/>
                  </a:lnTo>
                  <a:lnTo>
                    <a:pt x="315880" y="125271"/>
                  </a:lnTo>
                  <a:lnTo>
                    <a:pt x="309224" y="119845"/>
                  </a:lnTo>
                  <a:lnTo>
                    <a:pt x="314925" y="118486"/>
                  </a:lnTo>
                  <a:lnTo>
                    <a:pt x="319209" y="104814"/>
                  </a:lnTo>
                  <a:lnTo>
                    <a:pt x="324922" y="95162"/>
                  </a:lnTo>
                  <a:lnTo>
                    <a:pt x="332064" y="92387"/>
                  </a:lnTo>
                  <a:lnTo>
                    <a:pt x="332064" y="100691"/>
                  </a:lnTo>
                  <a:lnTo>
                    <a:pt x="330636" y="107568"/>
                  </a:lnTo>
                  <a:lnTo>
                    <a:pt x="340632" y="106197"/>
                  </a:lnTo>
                  <a:lnTo>
                    <a:pt x="333963" y="118486"/>
                  </a:lnTo>
                  <a:lnTo>
                    <a:pt x="333963" y="127977"/>
                  </a:lnTo>
                  <a:lnTo>
                    <a:pt x="342050" y="125271"/>
                  </a:lnTo>
                  <a:lnTo>
                    <a:pt x="350619" y="125271"/>
                  </a:lnTo>
                  <a:lnTo>
                    <a:pt x="357288" y="119845"/>
                  </a:lnTo>
                  <a:lnTo>
                    <a:pt x="358233" y="103444"/>
                  </a:lnTo>
                  <a:lnTo>
                    <a:pt x="366088" y="100772"/>
                  </a:lnTo>
                  <a:lnTo>
                    <a:pt x="377744" y="100691"/>
                  </a:lnTo>
                  <a:lnTo>
                    <a:pt x="388686" y="104814"/>
                  </a:lnTo>
                  <a:lnTo>
                    <a:pt x="398683" y="106197"/>
                  </a:lnTo>
                  <a:lnTo>
                    <a:pt x="410582" y="122564"/>
                  </a:lnTo>
                  <a:lnTo>
                    <a:pt x="420095" y="127977"/>
                  </a:lnTo>
                  <a:lnTo>
                    <a:pt x="429367" y="129326"/>
                  </a:lnTo>
                  <a:lnTo>
                    <a:pt x="436751" y="129326"/>
                  </a:lnTo>
                  <a:lnTo>
                    <a:pt x="447220" y="136039"/>
                  </a:lnTo>
                  <a:lnTo>
                    <a:pt x="455789" y="144057"/>
                  </a:lnTo>
                  <a:lnTo>
                    <a:pt x="471499" y="148042"/>
                  </a:lnTo>
                  <a:lnTo>
                    <a:pt x="479114" y="153340"/>
                  </a:lnTo>
                  <a:lnTo>
                    <a:pt x="492440" y="153340"/>
                  </a:lnTo>
                  <a:lnTo>
                    <a:pt x="500525" y="157303"/>
                  </a:lnTo>
                  <a:lnTo>
                    <a:pt x="495769" y="150690"/>
                  </a:lnTo>
                  <a:lnTo>
                    <a:pt x="500053" y="146717"/>
                  </a:lnTo>
                  <a:lnTo>
                    <a:pt x="508611" y="149366"/>
                  </a:lnTo>
                  <a:lnTo>
                    <a:pt x="517652" y="153340"/>
                  </a:lnTo>
                  <a:lnTo>
                    <a:pt x="527178" y="161241"/>
                  </a:lnTo>
                  <a:lnTo>
                    <a:pt x="533836" y="169096"/>
                  </a:lnTo>
                  <a:lnTo>
                    <a:pt x="540976" y="180787"/>
                  </a:lnTo>
                  <a:lnTo>
                    <a:pt x="539076" y="189795"/>
                  </a:lnTo>
                  <a:lnTo>
                    <a:pt x="524321" y="193641"/>
                  </a:lnTo>
                  <a:lnTo>
                    <a:pt x="517652" y="193641"/>
                  </a:lnTo>
                  <a:lnTo>
                    <a:pt x="517181" y="200023"/>
                  </a:lnTo>
                  <a:lnTo>
                    <a:pt x="511951" y="206369"/>
                  </a:lnTo>
                  <a:lnTo>
                    <a:pt x="519081" y="211414"/>
                  </a:lnTo>
                  <a:lnTo>
                    <a:pt x="529078" y="211414"/>
                  </a:lnTo>
                  <a:lnTo>
                    <a:pt x="538593" y="216448"/>
                  </a:lnTo>
                  <a:lnTo>
                    <a:pt x="546206" y="216448"/>
                  </a:lnTo>
                  <a:lnTo>
                    <a:pt x="557631" y="218958"/>
                  </a:lnTo>
                  <a:lnTo>
                    <a:pt x="569991" y="216550"/>
                  </a:lnTo>
                  <a:lnTo>
                    <a:pt x="579999" y="217703"/>
                  </a:lnTo>
                  <a:lnTo>
                    <a:pt x="592841" y="213936"/>
                  </a:lnTo>
                  <a:lnTo>
                    <a:pt x="602839" y="213936"/>
                  </a:lnTo>
                  <a:lnTo>
                    <a:pt x="609981" y="205101"/>
                  </a:lnTo>
                  <a:lnTo>
                    <a:pt x="620922" y="205101"/>
                  </a:lnTo>
                  <a:lnTo>
                    <a:pt x="625208" y="210158"/>
                  </a:lnTo>
                  <a:lnTo>
                    <a:pt x="627580" y="216448"/>
                  </a:lnTo>
                  <a:lnTo>
                    <a:pt x="639962" y="217703"/>
                  </a:lnTo>
                  <a:lnTo>
                    <a:pt x="644558" y="228610"/>
                  </a:lnTo>
                  <a:lnTo>
                    <a:pt x="649948" y="223957"/>
                  </a:lnTo>
                  <a:lnTo>
                    <a:pt x="654705" y="231432"/>
                  </a:lnTo>
                  <a:lnTo>
                    <a:pt x="658518" y="240082"/>
                  </a:lnTo>
                  <a:lnTo>
                    <a:pt x="668515" y="251116"/>
                  </a:lnTo>
                  <a:lnTo>
                    <a:pt x="665174" y="240082"/>
                  </a:lnTo>
                  <a:lnTo>
                    <a:pt x="666869" y="228610"/>
                  </a:lnTo>
                  <a:lnTo>
                    <a:pt x="659946" y="217703"/>
                  </a:lnTo>
                  <a:lnTo>
                    <a:pt x="662330" y="206369"/>
                  </a:lnTo>
                  <a:lnTo>
                    <a:pt x="665658" y="201290"/>
                  </a:lnTo>
                  <a:lnTo>
                    <a:pt x="684214" y="193641"/>
                  </a:lnTo>
                  <a:lnTo>
                    <a:pt x="687070" y="187226"/>
                  </a:lnTo>
                  <a:lnTo>
                    <a:pt x="680885" y="185947"/>
                  </a:lnTo>
                  <a:lnTo>
                    <a:pt x="665174" y="192363"/>
                  </a:lnTo>
                  <a:lnTo>
                    <a:pt x="654233" y="197477"/>
                  </a:lnTo>
                  <a:lnTo>
                    <a:pt x="646147" y="188515"/>
                  </a:lnTo>
                  <a:lnTo>
                    <a:pt x="648048" y="178196"/>
                  </a:lnTo>
                  <a:lnTo>
                    <a:pt x="652332" y="169096"/>
                  </a:lnTo>
                  <a:lnTo>
                    <a:pt x="661397" y="167783"/>
                  </a:lnTo>
                  <a:lnTo>
                    <a:pt x="686598" y="157303"/>
                  </a:lnTo>
                  <a:lnTo>
                    <a:pt x="696584" y="152016"/>
                  </a:lnTo>
                  <a:lnTo>
                    <a:pt x="705154" y="155977"/>
                  </a:lnTo>
                  <a:lnTo>
                    <a:pt x="712295" y="162554"/>
                  </a:lnTo>
                  <a:lnTo>
                    <a:pt x="711339" y="170397"/>
                  </a:lnTo>
                  <a:lnTo>
                    <a:pt x="720381" y="183368"/>
                  </a:lnTo>
                  <a:lnTo>
                    <a:pt x="732279" y="191085"/>
                  </a:lnTo>
                  <a:lnTo>
                    <a:pt x="731334" y="200023"/>
                  </a:lnTo>
                  <a:lnTo>
                    <a:pt x="738739" y="198778"/>
                  </a:lnTo>
                  <a:lnTo>
                    <a:pt x="750845" y="193641"/>
                  </a:lnTo>
                  <a:lnTo>
                    <a:pt x="753219" y="201290"/>
                  </a:lnTo>
                  <a:lnTo>
                    <a:pt x="762259" y="206369"/>
                  </a:lnTo>
                  <a:lnTo>
                    <a:pt x="767500" y="212681"/>
                  </a:lnTo>
                  <a:lnTo>
                    <a:pt x="787012" y="215191"/>
                  </a:lnTo>
                  <a:lnTo>
                    <a:pt x="797953" y="215191"/>
                  </a:lnTo>
                  <a:lnTo>
                    <a:pt x="804611" y="208891"/>
                  </a:lnTo>
                  <a:lnTo>
                    <a:pt x="813653" y="210158"/>
                  </a:lnTo>
                  <a:lnTo>
                    <a:pt x="820726" y="208442"/>
                  </a:lnTo>
                  <a:lnTo>
                    <a:pt x="839833" y="215191"/>
                  </a:lnTo>
                  <a:lnTo>
                    <a:pt x="847447" y="211414"/>
                  </a:lnTo>
                  <a:lnTo>
                    <a:pt x="844118" y="203835"/>
                  </a:lnTo>
                  <a:lnTo>
                    <a:pt x="849820" y="191085"/>
                  </a:lnTo>
                  <a:lnTo>
                    <a:pt x="848392" y="180787"/>
                  </a:lnTo>
                  <a:lnTo>
                    <a:pt x="855532" y="180787"/>
                  </a:lnTo>
                  <a:lnTo>
                    <a:pt x="860289" y="176906"/>
                  </a:lnTo>
                  <a:lnTo>
                    <a:pt x="861718" y="170397"/>
                  </a:lnTo>
                  <a:lnTo>
                    <a:pt x="882185" y="180787"/>
                  </a:lnTo>
                  <a:lnTo>
                    <a:pt x="886942" y="185947"/>
                  </a:lnTo>
                  <a:lnTo>
                    <a:pt x="891698" y="192363"/>
                  </a:lnTo>
                  <a:lnTo>
                    <a:pt x="901696" y="185947"/>
                  </a:lnTo>
                  <a:lnTo>
                    <a:pt x="899313" y="200023"/>
                  </a:lnTo>
                  <a:lnTo>
                    <a:pt x="899313" y="221470"/>
                  </a:lnTo>
                  <a:lnTo>
                    <a:pt x="893127" y="227700"/>
                  </a:lnTo>
                  <a:lnTo>
                    <a:pt x="899796" y="228944"/>
                  </a:lnTo>
                  <a:lnTo>
                    <a:pt x="898368" y="240082"/>
                  </a:lnTo>
                  <a:lnTo>
                    <a:pt x="907881" y="233908"/>
                  </a:lnTo>
                  <a:lnTo>
                    <a:pt x="907881" y="241314"/>
                  </a:lnTo>
                  <a:lnTo>
                    <a:pt x="912638" y="237616"/>
                  </a:lnTo>
                  <a:lnTo>
                    <a:pt x="912143" y="228610"/>
                  </a:lnTo>
                  <a:lnTo>
                    <a:pt x="905497" y="218958"/>
                  </a:lnTo>
                  <a:lnTo>
                    <a:pt x="909322" y="210100"/>
                  </a:lnTo>
                  <a:lnTo>
                    <a:pt x="911694" y="197477"/>
                  </a:lnTo>
                  <a:lnTo>
                    <a:pt x="921208" y="197477"/>
                  </a:lnTo>
                  <a:lnTo>
                    <a:pt x="926437" y="194920"/>
                  </a:lnTo>
                  <a:lnTo>
                    <a:pt x="935962" y="187226"/>
                  </a:lnTo>
                  <a:lnTo>
                    <a:pt x="937390" y="178196"/>
                  </a:lnTo>
                  <a:lnTo>
                    <a:pt x="945948" y="167795"/>
                  </a:lnTo>
                  <a:lnTo>
                    <a:pt x="946432" y="154664"/>
                  </a:lnTo>
                  <a:lnTo>
                    <a:pt x="934534" y="163868"/>
                  </a:lnTo>
                  <a:lnTo>
                    <a:pt x="928820" y="162554"/>
                  </a:lnTo>
                  <a:lnTo>
                    <a:pt x="928820" y="146717"/>
                  </a:lnTo>
                  <a:lnTo>
                    <a:pt x="933579" y="141384"/>
                  </a:lnTo>
                  <a:lnTo>
                    <a:pt x="934050" y="127977"/>
                  </a:lnTo>
                  <a:lnTo>
                    <a:pt x="944048" y="126618"/>
                  </a:lnTo>
                  <a:lnTo>
                    <a:pt x="949288" y="118486"/>
                  </a:lnTo>
                  <a:lnTo>
                    <a:pt x="941191" y="122564"/>
                  </a:lnTo>
                  <a:lnTo>
                    <a:pt x="935007" y="122564"/>
                  </a:lnTo>
                  <a:lnTo>
                    <a:pt x="925964" y="110309"/>
                  </a:lnTo>
                  <a:lnTo>
                    <a:pt x="925493" y="117127"/>
                  </a:lnTo>
                  <a:lnTo>
                    <a:pt x="918824" y="114410"/>
                  </a:lnTo>
                  <a:lnTo>
                    <a:pt x="907479" y="104883"/>
                  </a:lnTo>
                  <a:lnTo>
                    <a:pt x="898368" y="100691"/>
                  </a:lnTo>
                  <a:lnTo>
                    <a:pt x="892655" y="93769"/>
                  </a:lnTo>
                  <a:lnTo>
                    <a:pt x="889326" y="85418"/>
                  </a:lnTo>
                  <a:lnTo>
                    <a:pt x="889326" y="74188"/>
                  </a:lnTo>
                  <a:lnTo>
                    <a:pt x="893599" y="65699"/>
                  </a:lnTo>
                  <a:lnTo>
                    <a:pt x="896455" y="52857"/>
                  </a:lnTo>
                  <a:lnTo>
                    <a:pt x="887898" y="44218"/>
                  </a:lnTo>
                  <a:lnTo>
                    <a:pt x="890754" y="31134"/>
                  </a:lnTo>
                  <a:lnTo>
                    <a:pt x="894556" y="14963"/>
                  </a:lnTo>
                  <a:lnTo>
                    <a:pt x="902169" y="3064"/>
                  </a:lnTo>
                  <a:lnTo>
                    <a:pt x="907881" y="10517"/>
                  </a:lnTo>
                  <a:close/>
                  <a:moveTo>
                    <a:pt x="905952" y="0"/>
                  </a:moveTo>
                  <a:lnTo>
                    <a:pt x="906063" y="0"/>
                  </a:lnTo>
                  <a:lnTo>
                    <a:pt x="905982" y="70"/>
                  </a:lnTo>
                  <a:close/>
                  <a:moveTo>
                    <a:pt x="833268" y="0"/>
                  </a:moveTo>
                  <a:lnTo>
                    <a:pt x="857984" y="0"/>
                  </a:lnTo>
                  <a:lnTo>
                    <a:pt x="859621" y="3064"/>
                  </a:lnTo>
                  <a:lnTo>
                    <a:pt x="850337" y="13075"/>
                  </a:lnTo>
                  <a:lnTo>
                    <a:pt x="841054" y="13075"/>
                  </a:lnTo>
                  <a:lnTo>
                    <a:pt x="836655" y="10033"/>
                  </a:lnTo>
                  <a:close/>
                  <a:moveTo>
                    <a:pt x="495910" y="0"/>
                  </a:moveTo>
                  <a:lnTo>
                    <a:pt x="729518" y="0"/>
                  </a:lnTo>
                  <a:lnTo>
                    <a:pt x="731841" y="10851"/>
                  </a:lnTo>
                  <a:lnTo>
                    <a:pt x="731127" y="21943"/>
                  </a:lnTo>
                  <a:lnTo>
                    <a:pt x="741839" y="35120"/>
                  </a:lnTo>
                  <a:lnTo>
                    <a:pt x="740848" y="43343"/>
                  </a:lnTo>
                  <a:lnTo>
                    <a:pt x="750499" y="48296"/>
                  </a:lnTo>
                  <a:lnTo>
                    <a:pt x="754681" y="54619"/>
                  </a:lnTo>
                  <a:lnTo>
                    <a:pt x="763964" y="63177"/>
                  </a:lnTo>
                  <a:lnTo>
                    <a:pt x="775505" y="65159"/>
                  </a:lnTo>
                  <a:lnTo>
                    <a:pt x="787519" y="75916"/>
                  </a:lnTo>
                  <a:lnTo>
                    <a:pt x="800373" y="80132"/>
                  </a:lnTo>
                  <a:lnTo>
                    <a:pt x="802516" y="86432"/>
                  </a:lnTo>
                  <a:lnTo>
                    <a:pt x="802516" y="101002"/>
                  </a:lnTo>
                  <a:lnTo>
                    <a:pt x="799658" y="107187"/>
                  </a:lnTo>
                  <a:lnTo>
                    <a:pt x="793231" y="107187"/>
                  </a:lnTo>
                  <a:lnTo>
                    <a:pt x="790375" y="96855"/>
                  </a:lnTo>
                  <a:lnTo>
                    <a:pt x="787519" y="103076"/>
                  </a:lnTo>
                  <a:lnTo>
                    <a:pt x="773893" y="102719"/>
                  </a:lnTo>
                  <a:lnTo>
                    <a:pt x="762536" y="111300"/>
                  </a:lnTo>
                  <a:lnTo>
                    <a:pt x="751825" y="109249"/>
                  </a:lnTo>
                  <a:lnTo>
                    <a:pt x="766855" y="121481"/>
                  </a:lnTo>
                  <a:lnTo>
                    <a:pt x="773247" y="115400"/>
                  </a:lnTo>
                  <a:lnTo>
                    <a:pt x="781092" y="123554"/>
                  </a:lnTo>
                  <a:lnTo>
                    <a:pt x="778949" y="129624"/>
                  </a:lnTo>
                  <a:lnTo>
                    <a:pt x="788947" y="141695"/>
                  </a:lnTo>
                  <a:lnTo>
                    <a:pt x="776807" y="150345"/>
                  </a:lnTo>
                  <a:lnTo>
                    <a:pt x="765162" y="156012"/>
                  </a:lnTo>
                  <a:lnTo>
                    <a:pt x="755395" y="157601"/>
                  </a:lnTo>
                  <a:lnTo>
                    <a:pt x="739708" y="152856"/>
                  </a:lnTo>
                  <a:lnTo>
                    <a:pt x="720323" y="149769"/>
                  </a:lnTo>
                  <a:lnTo>
                    <a:pt x="714713" y="147684"/>
                  </a:lnTo>
                  <a:lnTo>
                    <a:pt x="718272" y="139266"/>
                  </a:lnTo>
                  <a:lnTo>
                    <a:pt x="706144" y="135672"/>
                  </a:lnTo>
                  <a:lnTo>
                    <a:pt x="697575" y="139691"/>
                  </a:lnTo>
                  <a:lnTo>
                    <a:pt x="690434" y="135672"/>
                  </a:lnTo>
                  <a:lnTo>
                    <a:pt x="692576" y="127609"/>
                  </a:lnTo>
                  <a:lnTo>
                    <a:pt x="688303" y="119478"/>
                  </a:lnTo>
                  <a:lnTo>
                    <a:pt x="682590" y="125582"/>
                  </a:lnTo>
                  <a:lnTo>
                    <a:pt x="677119" y="139749"/>
                  </a:lnTo>
                  <a:lnTo>
                    <a:pt x="673306" y="145692"/>
                  </a:lnTo>
                  <a:lnTo>
                    <a:pt x="659036" y="149677"/>
                  </a:lnTo>
                  <a:lnTo>
                    <a:pt x="650466" y="149677"/>
                  </a:lnTo>
                  <a:lnTo>
                    <a:pt x="644039" y="159571"/>
                  </a:lnTo>
                  <a:lnTo>
                    <a:pt x="633822" y="164363"/>
                  </a:lnTo>
                  <a:lnTo>
                    <a:pt x="621199" y="165479"/>
                  </a:lnTo>
                  <a:lnTo>
                    <a:pt x="612629" y="169396"/>
                  </a:lnTo>
                  <a:lnTo>
                    <a:pt x="599073" y="179140"/>
                  </a:lnTo>
                  <a:lnTo>
                    <a:pt x="599073" y="169396"/>
                  </a:lnTo>
                  <a:lnTo>
                    <a:pt x="586933" y="171354"/>
                  </a:lnTo>
                  <a:lnTo>
                    <a:pt x="572662" y="175248"/>
                  </a:lnTo>
                  <a:lnTo>
                    <a:pt x="562665" y="175248"/>
                  </a:lnTo>
                  <a:lnTo>
                    <a:pt x="554810" y="169396"/>
                  </a:lnTo>
                  <a:lnTo>
                    <a:pt x="546252" y="159571"/>
                  </a:lnTo>
                  <a:lnTo>
                    <a:pt x="547680" y="147684"/>
                  </a:lnTo>
                  <a:lnTo>
                    <a:pt x="539825" y="135672"/>
                  </a:lnTo>
                  <a:lnTo>
                    <a:pt x="526256" y="133667"/>
                  </a:lnTo>
                  <a:lnTo>
                    <a:pt x="517756" y="135268"/>
                  </a:lnTo>
                  <a:lnTo>
                    <a:pt x="510777" y="133299"/>
                  </a:lnTo>
                  <a:lnTo>
                    <a:pt x="503416" y="129624"/>
                  </a:lnTo>
                  <a:lnTo>
                    <a:pt x="494133" y="127609"/>
                  </a:lnTo>
                  <a:lnTo>
                    <a:pt x="484147" y="115400"/>
                  </a:lnTo>
                  <a:lnTo>
                    <a:pt x="474345" y="105367"/>
                  </a:lnTo>
                  <a:lnTo>
                    <a:pt x="472721" y="86432"/>
                  </a:lnTo>
                  <a:lnTo>
                    <a:pt x="479148" y="82239"/>
                  </a:lnTo>
                  <a:lnTo>
                    <a:pt x="489134" y="78036"/>
                  </a:lnTo>
                  <a:lnTo>
                    <a:pt x="534837" y="71689"/>
                  </a:lnTo>
                  <a:lnTo>
                    <a:pt x="554810" y="71689"/>
                  </a:lnTo>
                  <a:lnTo>
                    <a:pt x="572386" y="77563"/>
                  </a:lnTo>
                  <a:lnTo>
                    <a:pt x="579078" y="65320"/>
                  </a:lnTo>
                  <a:lnTo>
                    <a:pt x="569991" y="57579"/>
                  </a:lnTo>
                  <a:lnTo>
                    <a:pt x="556882" y="54423"/>
                  </a:lnTo>
                  <a:lnTo>
                    <a:pt x="537117" y="48746"/>
                  </a:lnTo>
                  <a:lnTo>
                    <a:pt x="507379" y="53203"/>
                  </a:lnTo>
                  <a:lnTo>
                    <a:pt x="496276" y="56762"/>
                  </a:lnTo>
                  <a:lnTo>
                    <a:pt x="487003" y="52465"/>
                  </a:lnTo>
                  <a:lnTo>
                    <a:pt x="472445" y="52465"/>
                  </a:lnTo>
                  <a:lnTo>
                    <a:pt x="452933" y="37549"/>
                  </a:lnTo>
                  <a:lnTo>
                    <a:pt x="452024" y="26354"/>
                  </a:lnTo>
                  <a:lnTo>
                    <a:pt x="458749" y="20411"/>
                  </a:lnTo>
                  <a:lnTo>
                    <a:pt x="483928" y="11278"/>
                  </a:lnTo>
                  <a:close/>
                  <a:moveTo>
                    <a:pt x="453107" y="0"/>
                  </a:moveTo>
                  <a:lnTo>
                    <a:pt x="493812" y="0"/>
                  </a:lnTo>
                  <a:lnTo>
                    <a:pt x="464152" y="4148"/>
                  </a:lnTo>
                  <a:lnTo>
                    <a:pt x="452024" y="1901"/>
                  </a:lnTo>
                  <a:close/>
                  <a:moveTo>
                    <a:pt x="347880" y="0"/>
                  </a:moveTo>
                  <a:lnTo>
                    <a:pt x="407109" y="0"/>
                  </a:lnTo>
                  <a:lnTo>
                    <a:pt x="404914" y="1901"/>
                  </a:lnTo>
                  <a:lnTo>
                    <a:pt x="397774" y="1901"/>
                  </a:lnTo>
                  <a:lnTo>
                    <a:pt x="390632" y="8616"/>
                  </a:lnTo>
                  <a:lnTo>
                    <a:pt x="383491" y="4148"/>
                  </a:lnTo>
                  <a:lnTo>
                    <a:pt x="377064" y="15297"/>
                  </a:lnTo>
                  <a:lnTo>
                    <a:pt x="369935" y="15297"/>
                  </a:lnTo>
                  <a:lnTo>
                    <a:pt x="364994" y="21436"/>
                  </a:lnTo>
                  <a:lnTo>
                    <a:pt x="358750" y="23106"/>
                  </a:lnTo>
                  <a:lnTo>
                    <a:pt x="354224" y="21943"/>
                  </a:lnTo>
                  <a:lnTo>
                    <a:pt x="349940" y="4148"/>
                  </a:lnTo>
                  <a:close/>
                </a:path>
              </a:pathLst>
            </a:custGeom>
            <a:solidFill>
              <a:srgbClr val="768EEB"/>
            </a:solidFill>
            <a:ln w="0" cap="flat">
              <a:solidFill>
                <a:srgbClr val="768EEB"/>
              </a:solidFill>
              <a:prstDash val="solid"/>
              <a:miter/>
            </a:ln>
          </p:spPr>
          <p:txBody>
            <a:bodyPr rtlCol="0" anchor="ctr"/>
            <a:lstStyle/>
            <a:p>
              <a:endParaRPr lang="de-DE"/>
            </a:p>
          </p:txBody>
        </p:sp>
        <p:sp>
          <p:nvSpPr>
            <p:cNvPr id="230" name="Freihandform: Form 229">
              <a:extLst>
                <a:ext uri="{FF2B5EF4-FFF2-40B4-BE49-F238E27FC236}">
                  <a16:creationId xmlns:a16="http://schemas.microsoft.com/office/drawing/2014/main" id="{A42ABE91-EB60-D1B2-F719-800725123AD6}"/>
                </a:ext>
              </a:extLst>
            </p:cNvPr>
            <p:cNvSpPr/>
            <p:nvPr/>
          </p:nvSpPr>
          <p:spPr>
            <a:xfrm>
              <a:off x="8137430" y="2823907"/>
              <a:ext cx="3413698" cy="1176588"/>
            </a:xfrm>
            <a:custGeom>
              <a:avLst/>
              <a:gdLst>
                <a:gd name="connsiteX0" fmla="*/ 567087 w 3413698"/>
                <a:gd name="connsiteY0" fmla="*/ 1055142 h 1176588"/>
                <a:gd name="connsiteX1" fmla="*/ 566915 w 3413698"/>
                <a:gd name="connsiteY1" fmla="*/ 1061846 h 1176588"/>
                <a:gd name="connsiteX2" fmla="*/ 565982 w 3413698"/>
                <a:gd name="connsiteY2" fmla="*/ 1061615 h 1176588"/>
                <a:gd name="connsiteX3" fmla="*/ 372538 w 3413698"/>
                <a:gd name="connsiteY3" fmla="*/ 1038383 h 1176588"/>
                <a:gd name="connsiteX4" fmla="*/ 378850 w 3413698"/>
                <a:gd name="connsiteY4" fmla="*/ 1042438 h 1176588"/>
                <a:gd name="connsiteX5" fmla="*/ 378584 w 3413698"/>
                <a:gd name="connsiteY5" fmla="*/ 1040249 h 1176588"/>
                <a:gd name="connsiteX6" fmla="*/ 2617287 w 3413698"/>
                <a:gd name="connsiteY6" fmla="*/ 1037912 h 1176588"/>
                <a:gd name="connsiteX7" fmla="*/ 2610953 w 3413698"/>
                <a:gd name="connsiteY7" fmla="*/ 1043970 h 1176588"/>
                <a:gd name="connsiteX8" fmla="*/ 2604791 w 3413698"/>
                <a:gd name="connsiteY8" fmla="*/ 1049693 h 1176588"/>
                <a:gd name="connsiteX9" fmla="*/ 2597569 w 3413698"/>
                <a:gd name="connsiteY9" fmla="*/ 1055718 h 1176588"/>
                <a:gd name="connsiteX10" fmla="*/ 2596325 w 3413698"/>
                <a:gd name="connsiteY10" fmla="*/ 1054646 h 1176588"/>
                <a:gd name="connsiteX11" fmla="*/ 2601933 w 3413698"/>
                <a:gd name="connsiteY11" fmla="*/ 1048023 h 1176588"/>
                <a:gd name="connsiteX12" fmla="*/ 2605989 w 3413698"/>
                <a:gd name="connsiteY12" fmla="*/ 1043243 h 1176588"/>
                <a:gd name="connsiteX13" fmla="*/ 2610653 w 3413698"/>
                <a:gd name="connsiteY13" fmla="*/ 1039028 h 1176588"/>
                <a:gd name="connsiteX14" fmla="*/ 2649964 w 3413698"/>
                <a:gd name="connsiteY14" fmla="*/ 1014897 h 1176588"/>
                <a:gd name="connsiteX15" fmla="*/ 2643134 w 3413698"/>
                <a:gd name="connsiteY15" fmla="*/ 1021268 h 1176588"/>
                <a:gd name="connsiteX16" fmla="*/ 2644504 w 3413698"/>
                <a:gd name="connsiteY16" fmla="*/ 1018722 h 1176588"/>
                <a:gd name="connsiteX17" fmla="*/ 2691683 w 3413698"/>
                <a:gd name="connsiteY17" fmla="*/ 958160 h 1176588"/>
                <a:gd name="connsiteX18" fmla="*/ 2687167 w 3413698"/>
                <a:gd name="connsiteY18" fmla="*/ 963228 h 1176588"/>
                <a:gd name="connsiteX19" fmla="*/ 2686683 w 3413698"/>
                <a:gd name="connsiteY19" fmla="*/ 962617 h 1176588"/>
                <a:gd name="connsiteX20" fmla="*/ 2705204 w 3413698"/>
                <a:gd name="connsiteY20" fmla="*/ 936587 h 1176588"/>
                <a:gd name="connsiteX21" fmla="*/ 2701483 w 3413698"/>
                <a:gd name="connsiteY21" fmla="*/ 946815 h 1176588"/>
                <a:gd name="connsiteX22" fmla="*/ 2700931 w 3413698"/>
                <a:gd name="connsiteY22" fmla="*/ 941182 h 1176588"/>
                <a:gd name="connsiteX23" fmla="*/ 2727998 w 3413698"/>
                <a:gd name="connsiteY23" fmla="*/ 899834 h 1176588"/>
                <a:gd name="connsiteX24" fmla="*/ 2730141 w 3413698"/>
                <a:gd name="connsiteY24" fmla="*/ 906364 h 1176588"/>
                <a:gd name="connsiteX25" fmla="*/ 2726985 w 3413698"/>
                <a:gd name="connsiteY25" fmla="*/ 912031 h 1176588"/>
                <a:gd name="connsiteX26" fmla="*/ 2722976 w 3413698"/>
                <a:gd name="connsiteY26" fmla="*/ 917859 h 1176588"/>
                <a:gd name="connsiteX27" fmla="*/ 2715029 w 3413698"/>
                <a:gd name="connsiteY27" fmla="*/ 923940 h 1176588"/>
                <a:gd name="connsiteX28" fmla="*/ 2711723 w 3413698"/>
                <a:gd name="connsiteY28" fmla="*/ 922420 h 1176588"/>
                <a:gd name="connsiteX29" fmla="*/ 2713981 w 3413698"/>
                <a:gd name="connsiteY29" fmla="*/ 915129 h 1176588"/>
                <a:gd name="connsiteX30" fmla="*/ 2724117 w 3413698"/>
                <a:gd name="connsiteY30" fmla="*/ 905052 h 1176588"/>
                <a:gd name="connsiteX31" fmla="*/ 2736844 w 3413698"/>
                <a:gd name="connsiteY31" fmla="*/ 896620 h 1176588"/>
                <a:gd name="connsiteX32" fmla="*/ 2733884 w 3413698"/>
                <a:gd name="connsiteY32" fmla="*/ 904291 h 1176588"/>
                <a:gd name="connsiteX33" fmla="*/ 2731211 w 3413698"/>
                <a:gd name="connsiteY33" fmla="*/ 899845 h 1176588"/>
                <a:gd name="connsiteX34" fmla="*/ 2461829 w 3413698"/>
                <a:gd name="connsiteY34" fmla="*/ 780599 h 1176588"/>
                <a:gd name="connsiteX35" fmla="*/ 2465389 w 3413698"/>
                <a:gd name="connsiteY35" fmla="*/ 787326 h 1176588"/>
                <a:gd name="connsiteX36" fmla="*/ 2465343 w 3413698"/>
                <a:gd name="connsiteY36" fmla="*/ 794237 h 1176588"/>
                <a:gd name="connsiteX37" fmla="*/ 2464997 w 3413698"/>
                <a:gd name="connsiteY37" fmla="*/ 801815 h 1176588"/>
                <a:gd name="connsiteX38" fmla="*/ 2468417 w 3413698"/>
                <a:gd name="connsiteY38" fmla="*/ 808807 h 1176588"/>
                <a:gd name="connsiteX39" fmla="*/ 2470974 w 3413698"/>
                <a:gd name="connsiteY39" fmla="*/ 815856 h 1176588"/>
                <a:gd name="connsiteX40" fmla="*/ 2472483 w 3413698"/>
                <a:gd name="connsiteY40" fmla="*/ 822387 h 1176588"/>
                <a:gd name="connsiteX41" fmla="*/ 2473796 w 3413698"/>
                <a:gd name="connsiteY41" fmla="*/ 832626 h 1176588"/>
                <a:gd name="connsiteX42" fmla="*/ 2472310 w 3413698"/>
                <a:gd name="connsiteY42" fmla="*/ 822836 h 1176588"/>
                <a:gd name="connsiteX43" fmla="*/ 2467842 w 3413698"/>
                <a:gd name="connsiteY43" fmla="*/ 818966 h 1176588"/>
                <a:gd name="connsiteX44" fmla="*/ 2470525 w 3413698"/>
                <a:gd name="connsiteY44" fmla="*/ 827662 h 1176588"/>
                <a:gd name="connsiteX45" fmla="*/ 2473659 w 3413698"/>
                <a:gd name="connsiteY45" fmla="*/ 833905 h 1176588"/>
                <a:gd name="connsiteX46" fmla="*/ 2473497 w 3413698"/>
                <a:gd name="connsiteY46" fmla="*/ 841299 h 1176588"/>
                <a:gd name="connsiteX47" fmla="*/ 2470755 w 3413698"/>
                <a:gd name="connsiteY47" fmla="*/ 850053 h 1176588"/>
                <a:gd name="connsiteX48" fmla="*/ 2471827 w 3413698"/>
                <a:gd name="connsiteY48" fmla="*/ 840816 h 1176588"/>
                <a:gd name="connsiteX49" fmla="*/ 2470686 w 3413698"/>
                <a:gd name="connsiteY49" fmla="*/ 848728 h 1176588"/>
                <a:gd name="connsiteX50" fmla="*/ 2469592 w 3413698"/>
                <a:gd name="connsiteY50" fmla="*/ 855132 h 1176588"/>
                <a:gd name="connsiteX51" fmla="*/ 2470779 w 3413698"/>
                <a:gd name="connsiteY51" fmla="*/ 861271 h 1176588"/>
                <a:gd name="connsiteX52" fmla="*/ 2473923 w 3413698"/>
                <a:gd name="connsiteY52" fmla="*/ 872605 h 1176588"/>
                <a:gd name="connsiteX53" fmla="*/ 2475916 w 3413698"/>
                <a:gd name="connsiteY53" fmla="*/ 878410 h 1176588"/>
                <a:gd name="connsiteX54" fmla="*/ 2474372 w 3413698"/>
                <a:gd name="connsiteY54" fmla="*/ 871142 h 1176588"/>
                <a:gd name="connsiteX55" fmla="*/ 2475927 w 3413698"/>
                <a:gd name="connsiteY55" fmla="*/ 876890 h 1176588"/>
                <a:gd name="connsiteX56" fmla="*/ 2477736 w 3413698"/>
                <a:gd name="connsiteY56" fmla="*/ 885506 h 1176588"/>
                <a:gd name="connsiteX57" fmla="*/ 2479394 w 3413698"/>
                <a:gd name="connsiteY57" fmla="*/ 893234 h 1176588"/>
                <a:gd name="connsiteX58" fmla="*/ 2480488 w 3413698"/>
                <a:gd name="connsiteY58" fmla="*/ 899085 h 1176588"/>
                <a:gd name="connsiteX59" fmla="*/ 2481133 w 3413698"/>
                <a:gd name="connsiteY59" fmla="*/ 905500 h 1176588"/>
                <a:gd name="connsiteX60" fmla="*/ 2482342 w 3413698"/>
                <a:gd name="connsiteY60" fmla="*/ 911536 h 1176588"/>
                <a:gd name="connsiteX61" fmla="*/ 2484727 w 3413698"/>
                <a:gd name="connsiteY61" fmla="*/ 918630 h 1176588"/>
                <a:gd name="connsiteX62" fmla="*/ 2490036 w 3413698"/>
                <a:gd name="connsiteY62" fmla="*/ 936264 h 1176588"/>
                <a:gd name="connsiteX63" fmla="*/ 2492110 w 3413698"/>
                <a:gd name="connsiteY63" fmla="*/ 943164 h 1176588"/>
                <a:gd name="connsiteX64" fmla="*/ 2494897 w 3413698"/>
                <a:gd name="connsiteY64" fmla="*/ 953323 h 1176588"/>
                <a:gd name="connsiteX65" fmla="*/ 2500380 w 3413698"/>
                <a:gd name="connsiteY65" fmla="*/ 958206 h 1176588"/>
                <a:gd name="connsiteX66" fmla="*/ 2500645 w 3413698"/>
                <a:gd name="connsiteY66" fmla="*/ 965544 h 1176588"/>
                <a:gd name="connsiteX67" fmla="*/ 2495415 w 3413698"/>
                <a:gd name="connsiteY67" fmla="*/ 954382 h 1176588"/>
                <a:gd name="connsiteX68" fmla="*/ 2490255 w 3413698"/>
                <a:gd name="connsiteY68" fmla="*/ 948324 h 1176588"/>
                <a:gd name="connsiteX69" fmla="*/ 2479498 w 3413698"/>
                <a:gd name="connsiteY69" fmla="*/ 944995 h 1176588"/>
                <a:gd name="connsiteX70" fmla="*/ 2473117 w 3413698"/>
                <a:gd name="connsiteY70" fmla="*/ 945917 h 1176588"/>
                <a:gd name="connsiteX71" fmla="*/ 2467991 w 3413698"/>
                <a:gd name="connsiteY71" fmla="*/ 949292 h 1176588"/>
                <a:gd name="connsiteX72" fmla="*/ 2466241 w 3413698"/>
                <a:gd name="connsiteY72" fmla="*/ 954901 h 1176588"/>
                <a:gd name="connsiteX73" fmla="*/ 2464478 w 3413698"/>
                <a:gd name="connsiteY73" fmla="*/ 962088 h 1176588"/>
                <a:gd name="connsiteX74" fmla="*/ 2462105 w 3413698"/>
                <a:gd name="connsiteY74" fmla="*/ 968550 h 1176588"/>
                <a:gd name="connsiteX75" fmla="*/ 2458731 w 3413698"/>
                <a:gd name="connsiteY75" fmla="*/ 980908 h 1176588"/>
                <a:gd name="connsiteX76" fmla="*/ 2457637 w 3413698"/>
                <a:gd name="connsiteY76" fmla="*/ 990894 h 1176588"/>
                <a:gd name="connsiteX77" fmla="*/ 2460067 w 3413698"/>
                <a:gd name="connsiteY77" fmla="*/ 998266 h 1176588"/>
                <a:gd name="connsiteX78" fmla="*/ 2464836 w 3413698"/>
                <a:gd name="connsiteY78" fmla="*/ 1003369 h 1176588"/>
                <a:gd name="connsiteX79" fmla="*/ 2467980 w 3413698"/>
                <a:gd name="connsiteY79" fmla="*/ 1009911 h 1176588"/>
                <a:gd name="connsiteX80" fmla="*/ 2469016 w 3413698"/>
                <a:gd name="connsiteY80" fmla="*/ 1016902 h 1176588"/>
                <a:gd name="connsiteX81" fmla="*/ 2476757 w 3413698"/>
                <a:gd name="connsiteY81" fmla="*/ 1020357 h 1176588"/>
                <a:gd name="connsiteX82" fmla="*/ 2477424 w 3413698"/>
                <a:gd name="connsiteY82" fmla="*/ 1026532 h 1176588"/>
                <a:gd name="connsiteX83" fmla="*/ 2479521 w 3413698"/>
                <a:gd name="connsiteY83" fmla="*/ 1032820 h 1176588"/>
                <a:gd name="connsiteX84" fmla="*/ 2475455 w 3413698"/>
                <a:gd name="connsiteY84" fmla="*/ 1042955 h 1176588"/>
                <a:gd name="connsiteX85" fmla="*/ 2475283 w 3413698"/>
                <a:gd name="connsiteY85" fmla="*/ 1036068 h 1176588"/>
                <a:gd name="connsiteX86" fmla="*/ 2473957 w 3413698"/>
                <a:gd name="connsiteY86" fmla="*/ 1030067 h 1176588"/>
                <a:gd name="connsiteX87" fmla="*/ 2467300 w 3413698"/>
                <a:gd name="connsiteY87" fmla="*/ 1025875 h 1176588"/>
                <a:gd name="connsiteX88" fmla="*/ 2461173 w 3413698"/>
                <a:gd name="connsiteY88" fmla="*/ 1021774 h 1176588"/>
                <a:gd name="connsiteX89" fmla="*/ 2455437 w 3413698"/>
                <a:gd name="connsiteY89" fmla="*/ 1026313 h 1176588"/>
                <a:gd name="connsiteX90" fmla="*/ 2453329 w 3413698"/>
                <a:gd name="connsiteY90" fmla="*/ 1032267 h 1176588"/>
                <a:gd name="connsiteX91" fmla="*/ 2451947 w 3413698"/>
                <a:gd name="connsiteY91" fmla="*/ 1038844 h 1176588"/>
                <a:gd name="connsiteX92" fmla="*/ 2448734 w 3413698"/>
                <a:gd name="connsiteY92" fmla="*/ 1046319 h 1176588"/>
                <a:gd name="connsiteX93" fmla="*/ 2445544 w 3413698"/>
                <a:gd name="connsiteY93" fmla="*/ 1042288 h 1176588"/>
                <a:gd name="connsiteX94" fmla="*/ 2445105 w 3413698"/>
                <a:gd name="connsiteY94" fmla="*/ 1036517 h 1176588"/>
                <a:gd name="connsiteX95" fmla="*/ 2443401 w 3413698"/>
                <a:gd name="connsiteY95" fmla="*/ 1026163 h 1176588"/>
                <a:gd name="connsiteX96" fmla="*/ 2447777 w 3413698"/>
                <a:gd name="connsiteY96" fmla="*/ 1014149 h 1176588"/>
                <a:gd name="connsiteX97" fmla="*/ 2446660 w 3413698"/>
                <a:gd name="connsiteY97" fmla="*/ 1006064 h 1176588"/>
                <a:gd name="connsiteX98" fmla="*/ 2446418 w 3413698"/>
                <a:gd name="connsiteY98" fmla="*/ 996227 h 1176588"/>
                <a:gd name="connsiteX99" fmla="*/ 2448779 w 3413698"/>
                <a:gd name="connsiteY99" fmla="*/ 990491 h 1176588"/>
                <a:gd name="connsiteX100" fmla="*/ 2450921 w 3413698"/>
                <a:gd name="connsiteY100" fmla="*/ 984767 h 1176588"/>
                <a:gd name="connsiteX101" fmla="*/ 2450541 w 3413698"/>
                <a:gd name="connsiteY101" fmla="*/ 978559 h 1176588"/>
                <a:gd name="connsiteX102" fmla="*/ 2448111 w 3413698"/>
                <a:gd name="connsiteY102" fmla="*/ 971095 h 1176588"/>
                <a:gd name="connsiteX103" fmla="*/ 2444621 w 3413698"/>
                <a:gd name="connsiteY103" fmla="*/ 964564 h 1176588"/>
                <a:gd name="connsiteX104" fmla="*/ 2446764 w 3413698"/>
                <a:gd name="connsiteY104" fmla="*/ 958402 h 1176588"/>
                <a:gd name="connsiteX105" fmla="*/ 2448963 w 3413698"/>
                <a:gd name="connsiteY105" fmla="*/ 948036 h 1176588"/>
                <a:gd name="connsiteX106" fmla="*/ 2449170 w 3413698"/>
                <a:gd name="connsiteY106" fmla="*/ 941724 h 1176588"/>
                <a:gd name="connsiteX107" fmla="*/ 2450495 w 3413698"/>
                <a:gd name="connsiteY107" fmla="*/ 929803 h 1176588"/>
                <a:gd name="connsiteX108" fmla="*/ 2450047 w 3413698"/>
                <a:gd name="connsiteY108" fmla="*/ 923272 h 1176588"/>
                <a:gd name="connsiteX109" fmla="*/ 2450254 w 3413698"/>
                <a:gd name="connsiteY109" fmla="*/ 917099 h 1176588"/>
                <a:gd name="connsiteX110" fmla="*/ 2448065 w 3413698"/>
                <a:gd name="connsiteY110" fmla="*/ 906732 h 1176588"/>
                <a:gd name="connsiteX111" fmla="*/ 2448917 w 3413698"/>
                <a:gd name="connsiteY111" fmla="*/ 898141 h 1176588"/>
                <a:gd name="connsiteX112" fmla="*/ 2451106 w 3413698"/>
                <a:gd name="connsiteY112" fmla="*/ 885804 h 1176588"/>
                <a:gd name="connsiteX113" fmla="*/ 2448584 w 3413698"/>
                <a:gd name="connsiteY113" fmla="*/ 878766 h 1176588"/>
                <a:gd name="connsiteX114" fmla="*/ 2445071 w 3413698"/>
                <a:gd name="connsiteY114" fmla="*/ 873388 h 1176588"/>
                <a:gd name="connsiteX115" fmla="*/ 2442917 w 3413698"/>
                <a:gd name="connsiteY115" fmla="*/ 866166 h 1176588"/>
                <a:gd name="connsiteX116" fmla="*/ 2440222 w 3413698"/>
                <a:gd name="connsiteY116" fmla="*/ 859349 h 1176588"/>
                <a:gd name="connsiteX117" fmla="*/ 2440037 w 3413698"/>
                <a:gd name="connsiteY117" fmla="*/ 853105 h 1176588"/>
                <a:gd name="connsiteX118" fmla="*/ 2441143 w 3413698"/>
                <a:gd name="connsiteY118" fmla="*/ 847150 h 1176588"/>
                <a:gd name="connsiteX119" fmla="*/ 2443883 w 3413698"/>
                <a:gd name="connsiteY119" fmla="*/ 841610 h 1176588"/>
                <a:gd name="connsiteX120" fmla="*/ 2444137 w 3413698"/>
                <a:gd name="connsiteY120" fmla="*/ 833513 h 1176588"/>
                <a:gd name="connsiteX121" fmla="*/ 2445611 w 3413698"/>
                <a:gd name="connsiteY121" fmla="*/ 825727 h 1176588"/>
                <a:gd name="connsiteX122" fmla="*/ 2442997 w 3413698"/>
                <a:gd name="connsiteY122" fmla="*/ 818839 h 1176588"/>
                <a:gd name="connsiteX123" fmla="*/ 2444287 w 3413698"/>
                <a:gd name="connsiteY123" fmla="*/ 813173 h 1176588"/>
                <a:gd name="connsiteX124" fmla="*/ 2452211 w 3413698"/>
                <a:gd name="connsiteY124" fmla="*/ 814876 h 1176588"/>
                <a:gd name="connsiteX125" fmla="*/ 2460596 w 3413698"/>
                <a:gd name="connsiteY125" fmla="*/ 810500 h 1176588"/>
                <a:gd name="connsiteX126" fmla="*/ 2459168 w 3413698"/>
                <a:gd name="connsiteY126" fmla="*/ 804534 h 1176588"/>
                <a:gd name="connsiteX127" fmla="*/ 2461000 w 3413698"/>
                <a:gd name="connsiteY127" fmla="*/ 798648 h 1176588"/>
                <a:gd name="connsiteX128" fmla="*/ 2458074 w 3413698"/>
                <a:gd name="connsiteY128" fmla="*/ 792105 h 1176588"/>
                <a:gd name="connsiteX129" fmla="*/ 2452397 w 3413698"/>
                <a:gd name="connsiteY129" fmla="*/ 783664 h 1176588"/>
                <a:gd name="connsiteX130" fmla="*/ 2458489 w 3413698"/>
                <a:gd name="connsiteY130" fmla="*/ 785380 h 1176588"/>
                <a:gd name="connsiteX131" fmla="*/ 4136 w 3413698"/>
                <a:gd name="connsiteY131" fmla="*/ 773631 h 1176588"/>
                <a:gd name="connsiteX132" fmla="*/ 208 w 3413698"/>
                <a:gd name="connsiteY132" fmla="*/ 778388 h 1176588"/>
                <a:gd name="connsiteX133" fmla="*/ 0 w 3413698"/>
                <a:gd name="connsiteY133" fmla="*/ 778215 h 1176588"/>
                <a:gd name="connsiteX134" fmla="*/ 2956008 w 3413698"/>
                <a:gd name="connsiteY134" fmla="*/ 764059 h 1176588"/>
                <a:gd name="connsiteX135" fmla="*/ 2961756 w 3413698"/>
                <a:gd name="connsiteY135" fmla="*/ 767699 h 1176588"/>
                <a:gd name="connsiteX136" fmla="*/ 2965948 w 3413698"/>
                <a:gd name="connsiteY136" fmla="*/ 771823 h 1176588"/>
                <a:gd name="connsiteX137" fmla="*/ 2969184 w 3413698"/>
                <a:gd name="connsiteY137" fmla="*/ 776856 h 1176588"/>
                <a:gd name="connsiteX138" fmla="*/ 2963921 w 3413698"/>
                <a:gd name="connsiteY138" fmla="*/ 772146 h 1176588"/>
                <a:gd name="connsiteX139" fmla="*/ 2351026 w 3413698"/>
                <a:gd name="connsiteY139" fmla="*/ 755802 h 1176588"/>
                <a:gd name="connsiteX140" fmla="*/ 2348435 w 3413698"/>
                <a:gd name="connsiteY140" fmla="*/ 762400 h 1176588"/>
                <a:gd name="connsiteX141" fmla="*/ 2342237 w 3413698"/>
                <a:gd name="connsiteY141" fmla="*/ 763587 h 1176588"/>
                <a:gd name="connsiteX142" fmla="*/ 2342894 w 3413698"/>
                <a:gd name="connsiteY142" fmla="*/ 759015 h 1176588"/>
                <a:gd name="connsiteX143" fmla="*/ 2358339 w 3413698"/>
                <a:gd name="connsiteY143" fmla="*/ 753083 h 1176588"/>
                <a:gd name="connsiteX144" fmla="*/ 2365527 w 3413698"/>
                <a:gd name="connsiteY144" fmla="*/ 754442 h 1176588"/>
                <a:gd name="connsiteX145" fmla="*/ 2371367 w 3413698"/>
                <a:gd name="connsiteY145" fmla="*/ 758289 h 1176588"/>
                <a:gd name="connsiteX146" fmla="*/ 2367128 w 3413698"/>
                <a:gd name="connsiteY146" fmla="*/ 762229 h 1176588"/>
                <a:gd name="connsiteX147" fmla="*/ 2365021 w 3413698"/>
                <a:gd name="connsiteY147" fmla="*/ 767826 h 1176588"/>
                <a:gd name="connsiteX148" fmla="*/ 2361185 w 3413698"/>
                <a:gd name="connsiteY148" fmla="*/ 772825 h 1176588"/>
                <a:gd name="connsiteX149" fmla="*/ 2352421 w 3413698"/>
                <a:gd name="connsiteY149" fmla="*/ 766086 h 1176588"/>
                <a:gd name="connsiteX150" fmla="*/ 2356221 w 3413698"/>
                <a:gd name="connsiteY150" fmla="*/ 758992 h 1176588"/>
                <a:gd name="connsiteX151" fmla="*/ 27195 w 3413698"/>
                <a:gd name="connsiteY151" fmla="*/ 750180 h 1176588"/>
                <a:gd name="connsiteX152" fmla="*/ 17784 w 3413698"/>
                <a:gd name="connsiteY152" fmla="*/ 760984 h 1176588"/>
                <a:gd name="connsiteX153" fmla="*/ 24418 w 3413698"/>
                <a:gd name="connsiteY153" fmla="*/ 762838 h 1176588"/>
                <a:gd name="connsiteX154" fmla="*/ 31467 w 3413698"/>
                <a:gd name="connsiteY154" fmla="*/ 759245 h 1176588"/>
                <a:gd name="connsiteX155" fmla="*/ 36212 w 3413698"/>
                <a:gd name="connsiteY155" fmla="*/ 751724 h 1176588"/>
                <a:gd name="connsiteX156" fmla="*/ 41511 w 3413698"/>
                <a:gd name="connsiteY156" fmla="*/ 754280 h 1176588"/>
                <a:gd name="connsiteX157" fmla="*/ 47177 w 3413698"/>
                <a:gd name="connsiteY157" fmla="*/ 756434 h 1176588"/>
                <a:gd name="connsiteX158" fmla="*/ 52960 w 3413698"/>
                <a:gd name="connsiteY158" fmla="*/ 757207 h 1176588"/>
                <a:gd name="connsiteX159" fmla="*/ 60642 w 3413698"/>
                <a:gd name="connsiteY159" fmla="*/ 759878 h 1176588"/>
                <a:gd name="connsiteX160" fmla="*/ 64616 w 3413698"/>
                <a:gd name="connsiteY160" fmla="*/ 764624 h 1176588"/>
                <a:gd name="connsiteX161" fmla="*/ 61805 w 3413698"/>
                <a:gd name="connsiteY161" fmla="*/ 769957 h 1176588"/>
                <a:gd name="connsiteX162" fmla="*/ 61207 w 3413698"/>
                <a:gd name="connsiteY162" fmla="*/ 776534 h 1176588"/>
                <a:gd name="connsiteX163" fmla="*/ 57221 w 3413698"/>
                <a:gd name="connsiteY163" fmla="*/ 781936 h 1176588"/>
                <a:gd name="connsiteX164" fmla="*/ 50277 w 3413698"/>
                <a:gd name="connsiteY164" fmla="*/ 782407 h 1176588"/>
                <a:gd name="connsiteX165" fmla="*/ 36143 w 3413698"/>
                <a:gd name="connsiteY165" fmla="*/ 783030 h 1176588"/>
                <a:gd name="connsiteX166" fmla="*/ 34808 w 3413698"/>
                <a:gd name="connsiteY166" fmla="*/ 782592 h 1176588"/>
                <a:gd name="connsiteX167" fmla="*/ 27356 w 3413698"/>
                <a:gd name="connsiteY167" fmla="*/ 781821 h 1176588"/>
                <a:gd name="connsiteX168" fmla="*/ 20180 w 3413698"/>
                <a:gd name="connsiteY168" fmla="*/ 781221 h 1176588"/>
                <a:gd name="connsiteX169" fmla="*/ 13868 w 3413698"/>
                <a:gd name="connsiteY169" fmla="*/ 780185 h 1176588"/>
                <a:gd name="connsiteX170" fmla="*/ 3352 w 3413698"/>
                <a:gd name="connsiteY170" fmla="*/ 778744 h 1176588"/>
                <a:gd name="connsiteX171" fmla="*/ 8408 w 3413698"/>
                <a:gd name="connsiteY171" fmla="*/ 775117 h 1176588"/>
                <a:gd name="connsiteX172" fmla="*/ 15446 w 3413698"/>
                <a:gd name="connsiteY172" fmla="*/ 770487 h 1176588"/>
                <a:gd name="connsiteX173" fmla="*/ 6508 w 3413698"/>
                <a:gd name="connsiteY173" fmla="*/ 766928 h 1176588"/>
                <a:gd name="connsiteX174" fmla="*/ 6784 w 3413698"/>
                <a:gd name="connsiteY174" fmla="*/ 760834 h 1176588"/>
                <a:gd name="connsiteX175" fmla="*/ 19292 w 3413698"/>
                <a:gd name="connsiteY175" fmla="*/ 759037 h 1176588"/>
                <a:gd name="connsiteX176" fmla="*/ 2926499 w 3413698"/>
                <a:gd name="connsiteY176" fmla="*/ 746794 h 1176588"/>
                <a:gd name="connsiteX177" fmla="*/ 2932155 w 3413698"/>
                <a:gd name="connsiteY177" fmla="*/ 753244 h 1176588"/>
                <a:gd name="connsiteX178" fmla="*/ 2939894 w 3413698"/>
                <a:gd name="connsiteY178" fmla="*/ 763922 h 1176588"/>
                <a:gd name="connsiteX179" fmla="*/ 2940573 w 3413698"/>
                <a:gd name="connsiteY179" fmla="*/ 770624 h 1176588"/>
                <a:gd name="connsiteX180" fmla="*/ 2934711 w 3413698"/>
                <a:gd name="connsiteY180" fmla="*/ 765477 h 1176588"/>
                <a:gd name="connsiteX181" fmla="*/ 2930277 w 3413698"/>
                <a:gd name="connsiteY181" fmla="*/ 758958 h 1176588"/>
                <a:gd name="connsiteX182" fmla="*/ 2622827 w 3413698"/>
                <a:gd name="connsiteY182" fmla="*/ 608751 h 1176588"/>
                <a:gd name="connsiteX183" fmla="*/ 2618151 w 3413698"/>
                <a:gd name="connsiteY183" fmla="*/ 612529 h 1176588"/>
                <a:gd name="connsiteX184" fmla="*/ 2616550 w 3413698"/>
                <a:gd name="connsiteY184" fmla="*/ 612322 h 1176588"/>
                <a:gd name="connsiteX185" fmla="*/ 2899028 w 3413698"/>
                <a:gd name="connsiteY185" fmla="*/ 604961 h 1176588"/>
                <a:gd name="connsiteX186" fmla="*/ 2901862 w 3413698"/>
                <a:gd name="connsiteY186" fmla="*/ 611009 h 1176588"/>
                <a:gd name="connsiteX187" fmla="*/ 2899997 w 3413698"/>
                <a:gd name="connsiteY187" fmla="*/ 617424 h 1176588"/>
                <a:gd name="connsiteX188" fmla="*/ 2891070 w 3413698"/>
                <a:gd name="connsiteY188" fmla="*/ 619590 h 1176588"/>
                <a:gd name="connsiteX189" fmla="*/ 2886128 w 3413698"/>
                <a:gd name="connsiteY189" fmla="*/ 623840 h 1176588"/>
                <a:gd name="connsiteX190" fmla="*/ 2880715 w 3413698"/>
                <a:gd name="connsiteY190" fmla="*/ 628043 h 1176588"/>
                <a:gd name="connsiteX191" fmla="*/ 2876961 w 3413698"/>
                <a:gd name="connsiteY191" fmla="*/ 633676 h 1176588"/>
                <a:gd name="connsiteX192" fmla="*/ 2879748 w 3413698"/>
                <a:gd name="connsiteY192" fmla="*/ 626557 h 1176588"/>
                <a:gd name="connsiteX193" fmla="*/ 2882604 w 3413698"/>
                <a:gd name="connsiteY193" fmla="*/ 619463 h 1176588"/>
                <a:gd name="connsiteX194" fmla="*/ 2881659 w 3413698"/>
                <a:gd name="connsiteY194" fmla="*/ 612183 h 1176588"/>
                <a:gd name="connsiteX195" fmla="*/ 3183581 w 3413698"/>
                <a:gd name="connsiteY195" fmla="*/ 372264 h 1176588"/>
                <a:gd name="connsiteX196" fmla="*/ 3177626 w 3413698"/>
                <a:gd name="connsiteY196" fmla="*/ 376307 h 1176588"/>
                <a:gd name="connsiteX197" fmla="*/ 3183064 w 3413698"/>
                <a:gd name="connsiteY197" fmla="*/ 372284 h 1176588"/>
                <a:gd name="connsiteX198" fmla="*/ 3359413 w 3413698"/>
                <a:gd name="connsiteY198" fmla="*/ 363626 h 1176588"/>
                <a:gd name="connsiteX199" fmla="*/ 3365379 w 3413698"/>
                <a:gd name="connsiteY199" fmla="*/ 366609 h 1176588"/>
                <a:gd name="connsiteX200" fmla="*/ 3355267 w 3413698"/>
                <a:gd name="connsiteY200" fmla="*/ 371112 h 1176588"/>
                <a:gd name="connsiteX201" fmla="*/ 3354345 w 3413698"/>
                <a:gd name="connsiteY201" fmla="*/ 370351 h 1176588"/>
                <a:gd name="connsiteX202" fmla="*/ 323471 w 3413698"/>
                <a:gd name="connsiteY202" fmla="*/ 348468 h 1176588"/>
                <a:gd name="connsiteX203" fmla="*/ 327686 w 3413698"/>
                <a:gd name="connsiteY203" fmla="*/ 354054 h 1176588"/>
                <a:gd name="connsiteX204" fmla="*/ 322159 w 3413698"/>
                <a:gd name="connsiteY204" fmla="*/ 358062 h 1176588"/>
                <a:gd name="connsiteX205" fmla="*/ 321294 w 3413698"/>
                <a:gd name="connsiteY205" fmla="*/ 354607 h 1176588"/>
                <a:gd name="connsiteX206" fmla="*/ 317308 w 3413698"/>
                <a:gd name="connsiteY206" fmla="*/ 350138 h 1176588"/>
                <a:gd name="connsiteX207" fmla="*/ 3261153 w 3413698"/>
                <a:gd name="connsiteY207" fmla="*/ 332930 h 1176588"/>
                <a:gd name="connsiteX208" fmla="*/ 3254117 w 3413698"/>
                <a:gd name="connsiteY208" fmla="*/ 334784 h 1176588"/>
                <a:gd name="connsiteX209" fmla="*/ 3247218 w 3413698"/>
                <a:gd name="connsiteY209" fmla="*/ 334692 h 1176588"/>
                <a:gd name="connsiteX210" fmla="*/ 3235296 w 3413698"/>
                <a:gd name="connsiteY210" fmla="*/ 334094 h 1176588"/>
                <a:gd name="connsiteX211" fmla="*/ 3244522 w 3413698"/>
                <a:gd name="connsiteY211" fmla="*/ 334323 h 1176588"/>
                <a:gd name="connsiteX212" fmla="*/ 3248406 w 3413698"/>
                <a:gd name="connsiteY212" fmla="*/ 333998 h 1176588"/>
                <a:gd name="connsiteX213" fmla="*/ 3251790 w 3413698"/>
                <a:gd name="connsiteY213" fmla="*/ 334542 h 1176588"/>
                <a:gd name="connsiteX214" fmla="*/ 3258362 w 3413698"/>
                <a:gd name="connsiteY214" fmla="*/ 333164 h 1176588"/>
                <a:gd name="connsiteX215" fmla="*/ 1026874 w 3413698"/>
                <a:gd name="connsiteY215" fmla="*/ 281422 h 1176588"/>
                <a:gd name="connsiteX216" fmla="*/ 1020884 w 3413698"/>
                <a:gd name="connsiteY216" fmla="*/ 283219 h 1176588"/>
                <a:gd name="connsiteX217" fmla="*/ 1020126 w 3413698"/>
                <a:gd name="connsiteY217" fmla="*/ 282034 h 1176588"/>
                <a:gd name="connsiteX218" fmla="*/ 1022231 w 3413698"/>
                <a:gd name="connsiteY218" fmla="*/ 281490 h 1176588"/>
                <a:gd name="connsiteX219" fmla="*/ 1019260 w 3413698"/>
                <a:gd name="connsiteY219" fmla="*/ 274004 h 1176588"/>
                <a:gd name="connsiteX220" fmla="*/ 1027438 w 3413698"/>
                <a:gd name="connsiteY220" fmla="*/ 280144 h 1176588"/>
                <a:gd name="connsiteX221" fmla="*/ 1022231 w 3413698"/>
                <a:gd name="connsiteY221" fmla="*/ 281490 h 1176588"/>
                <a:gd name="connsiteX222" fmla="*/ 1019801 w 3413698"/>
                <a:gd name="connsiteY222" fmla="*/ 281526 h 1176588"/>
                <a:gd name="connsiteX223" fmla="*/ 1020126 w 3413698"/>
                <a:gd name="connsiteY223" fmla="*/ 282034 h 1176588"/>
                <a:gd name="connsiteX224" fmla="*/ 1019019 w 3413698"/>
                <a:gd name="connsiteY224" fmla="*/ 282320 h 1176588"/>
                <a:gd name="connsiteX225" fmla="*/ 1013156 w 3413698"/>
                <a:gd name="connsiteY225" fmla="*/ 277747 h 1176588"/>
                <a:gd name="connsiteX226" fmla="*/ 998275 w 3413698"/>
                <a:gd name="connsiteY226" fmla="*/ 273819 h 1176588"/>
                <a:gd name="connsiteX227" fmla="*/ 1006671 w 3413698"/>
                <a:gd name="connsiteY227" fmla="*/ 280903 h 1176588"/>
                <a:gd name="connsiteX228" fmla="*/ 1001847 w 3413698"/>
                <a:gd name="connsiteY228" fmla="*/ 278913 h 1176588"/>
                <a:gd name="connsiteX229" fmla="*/ 1001672 w 3413698"/>
                <a:gd name="connsiteY229" fmla="*/ 278841 h 1176588"/>
                <a:gd name="connsiteX230" fmla="*/ 1024478 w 3413698"/>
                <a:gd name="connsiteY230" fmla="*/ 270963 h 1176588"/>
                <a:gd name="connsiteX231" fmla="*/ 1031101 w 3413698"/>
                <a:gd name="connsiteY231" fmla="*/ 277955 h 1176588"/>
                <a:gd name="connsiteX232" fmla="*/ 1028026 w 3413698"/>
                <a:gd name="connsiteY232" fmla="*/ 275686 h 1176588"/>
                <a:gd name="connsiteX233" fmla="*/ 1025853 w 3413698"/>
                <a:gd name="connsiteY233" fmla="*/ 270675 h 1176588"/>
                <a:gd name="connsiteX234" fmla="*/ 1033474 w 3413698"/>
                <a:gd name="connsiteY234" fmla="*/ 275628 h 1176588"/>
                <a:gd name="connsiteX235" fmla="*/ 1034256 w 3413698"/>
                <a:gd name="connsiteY235" fmla="*/ 276550 h 1176588"/>
                <a:gd name="connsiteX236" fmla="*/ 1025804 w 3413698"/>
                <a:gd name="connsiteY236" fmla="*/ 270679 h 1176588"/>
                <a:gd name="connsiteX237" fmla="*/ 1002489 w 3413698"/>
                <a:gd name="connsiteY237" fmla="*/ 270341 h 1176588"/>
                <a:gd name="connsiteX238" fmla="*/ 1007063 w 3413698"/>
                <a:gd name="connsiteY238" fmla="*/ 277747 h 1176588"/>
                <a:gd name="connsiteX239" fmla="*/ 1003734 w 3413698"/>
                <a:gd name="connsiteY239" fmla="*/ 276733 h 1176588"/>
                <a:gd name="connsiteX240" fmla="*/ 1032067 w 3413698"/>
                <a:gd name="connsiteY240" fmla="*/ 264583 h 1176588"/>
                <a:gd name="connsiteX241" fmla="*/ 1037873 w 3413698"/>
                <a:gd name="connsiteY241" fmla="*/ 269282 h 1176588"/>
                <a:gd name="connsiteX242" fmla="*/ 1031689 w 3413698"/>
                <a:gd name="connsiteY242" fmla="*/ 271378 h 1176588"/>
                <a:gd name="connsiteX243" fmla="*/ 1031988 w 3413698"/>
                <a:gd name="connsiteY243" fmla="*/ 270065 h 1176588"/>
                <a:gd name="connsiteX244" fmla="*/ 1025853 w 3413698"/>
                <a:gd name="connsiteY244" fmla="*/ 270675 h 1176588"/>
                <a:gd name="connsiteX245" fmla="*/ 1024985 w 3413698"/>
                <a:gd name="connsiteY245" fmla="*/ 270110 h 1176588"/>
                <a:gd name="connsiteX246" fmla="*/ 1025804 w 3413698"/>
                <a:gd name="connsiteY246" fmla="*/ 270679 h 1176588"/>
                <a:gd name="connsiteX247" fmla="*/ 1021783 w 3413698"/>
                <a:gd name="connsiteY247" fmla="*/ 271079 h 1176588"/>
                <a:gd name="connsiteX248" fmla="*/ 1027282 w 3413698"/>
                <a:gd name="connsiteY248" fmla="*/ 267606 h 1176588"/>
                <a:gd name="connsiteX249" fmla="*/ 1028452 w 3413698"/>
                <a:gd name="connsiteY249" fmla="*/ 267231 h 1176588"/>
                <a:gd name="connsiteX250" fmla="*/ 1029482 w 3413698"/>
                <a:gd name="connsiteY250" fmla="*/ 266216 h 1176588"/>
                <a:gd name="connsiteX251" fmla="*/ 635896 w 3413698"/>
                <a:gd name="connsiteY251" fmla="*/ 180754 h 1176588"/>
                <a:gd name="connsiteX252" fmla="*/ 629895 w 3413698"/>
                <a:gd name="connsiteY252" fmla="*/ 181675 h 1176588"/>
                <a:gd name="connsiteX253" fmla="*/ 624355 w 3413698"/>
                <a:gd name="connsiteY253" fmla="*/ 185419 h 1176588"/>
                <a:gd name="connsiteX254" fmla="*/ 626947 w 3413698"/>
                <a:gd name="connsiteY254" fmla="*/ 180881 h 1176588"/>
                <a:gd name="connsiteX255" fmla="*/ 764453 w 3413698"/>
                <a:gd name="connsiteY255" fmla="*/ 163231 h 1176588"/>
                <a:gd name="connsiteX256" fmla="*/ 763979 w 3413698"/>
                <a:gd name="connsiteY256" fmla="*/ 163556 h 1176588"/>
                <a:gd name="connsiteX257" fmla="*/ 759934 w 3413698"/>
                <a:gd name="connsiteY257" fmla="*/ 164779 h 1176588"/>
                <a:gd name="connsiteX258" fmla="*/ 751789 w 3413698"/>
                <a:gd name="connsiteY258" fmla="*/ 166886 h 1176588"/>
                <a:gd name="connsiteX259" fmla="*/ 754658 w 3413698"/>
                <a:gd name="connsiteY259" fmla="*/ 165297 h 1176588"/>
                <a:gd name="connsiteX260" fmla="*/ 783141 w 3413698"/>
                <a:gd name="connsiteY260" fmla="*/ 131584 h 1176588"/>
                <a:gd name="connsiteX261" fmla="*/ 792172 w 3413698"/>
                <a:gd name="connsiteY261" fmla="*/ 136744 h 1176588"/>
                <a:gd name="connsiteX262" fmla="*/ 791999 w 3413698"/>
                <a:gd name="connsiteY262" fmla="*/ 142999 h 1176588"/>
                <a:gd name="connsiteX263" fmla="*/ 790871 w 3413698"/>
                <a:gd name="connsiteY263" fmla="*/ 137608 h 1176588"/>
                <a:gd name="connsiteX264" fmla="*/ 585816 w 3413698"/>
                <a:gd name="connsiteY264" fmla="*/ 122992 h 1176588"/>
                <a:gd name="connsiteX265" fmla="*/ 593994 w 3413698"/>
                <a:gd name="connsiteY265" fmla="*/ 123061 h 1176588"/>
                <a:gd name="connsiteX266" fmla="*/ 601630 w 3413698"/>
                <a:gd name="connsiteY266" fmla="*/ 129914 h 1176588"/>
                <a:gd name="connsiteX267" fmla="*/ 609808 w 3413698"/>
                <a:gd name="connsiteY267" fmla="*/ 136249 h 1176588"/>
                <a:gd name="connsiteX268" fmla="*/ 610108 w 3413698"/>
                <a:gd name="connsiteY268" fmla="*/ 144000 h 1176588"/>
                <a:gd name="connsiteX269" fmla="*/ 605650 w 3413698"/>
                <a:gd name="connsiteY269" fmla="*/ 148722 h 1176588"/>
                <a:gd name="connsiteX270" fmla="*/ 603115 w 3413698"/>
                <a:gd name="connsiteY270" fmla="*/ 153952 h 1176588"/>
                <a:gd name="connsiteX271" fmla="*/ 597657 w 3413698"/>
                <a:gd name="connsiteY271" fmla="*/ 160586 h 1176588"/>
                <a:gd name="connsiteX272" fmla="*/ 591586 w 3413698"/>
                <a:gd name="connsiteY272" fmla="*/ 163880 h 1176588"/>
                <a:gd name="connsiteX273" fmla="*/ 580794 w 3413698"/>
                <a:gd name="connsiteY273" fmla="*/ 167566 h 1176588"/>
                <a:gd name="connsiteX274" fmla="*/ 577443 w 3413698"/>
                <a:gd name="connsiteY274" fmla="*/ 164238 h 1176588"/>
                <a:gd name="connsiteX275" fmla="*/ 571798 w 3413698"/>
                <a:gd name="connsiteY275" fmla="*/ 160851 h 1176588"/>
                <a:gd name="connsiteX276" fmla="*/ 575703 w 3413698"/>
                <a:gd name="connsiteY276" fmla="*/ 166334 h 1176588"/>
                <a:gd name="connsiteX277" fmla="*/ 571775 w 3413698"/>
                <a:gd name="connsiteY277" fmla="*/ 161405 h 1176588"/>
                <a:gd name="connsiteX278" fmla="*/ 571556 w 3413698"/>
                <a:gd name="connsiteY278" fmla="*/ 152282 h 1176588"/>
                <a:gd name="connsiteX279" fmla="*/ 571936 w 3413698"/>
                <a:gd name="connsiteY279" fmla="*/ 145222 h 1176588"/>
                <a:gd name="connsiteX280" fmla="*/ 576382 w 3413698"/>
                <a:gd name="connsiteY280" fmla="*/ 131169 h 1176588"/>
                <a:gd name="connsiteX281" fmla="*/ 954829 w 3413698"/>
                <a:gd name="connsiteY281" fmla="*/ 120977 h 1176588"/>
                <a:gd name="connsiteX282" fmla="*/ 951639 w 3413698"/>
                <a:gd name="connsiteY282" fmla="*/ 126355 h 1176588"/>
                <a:gd name="connsiteX283" fmla="*/ 947780 w 3413698"/>
                <a:gd name="connsiteY283" fmla="*/ 123937 h 1176588"/>
                <a:gd name="connsiteX284" fmla="*/ 2976901 w 3413698"/>
                <a:gd name="connsiteY284" fmla="*/ 94382 h 1176588"/>
                <a:gd name="connsiteX285" fmla="*/ 2983916 w 3413698"/>
                <a:gd name="connsiteY285" fmla="*/ 97549 h 1176588"/>
                <a:gd name="connsiteX286" fmla="*/ 2991288 w 3413698"/>
                <a:gd name="connsiteY286" fmla="*/ 99771 h 1176588"/>
                <a:gd name="connsiteX287" fmla="*/ 2995376 w 3413698"/>
                <a:gd name="connsiteY287" fmla="*/ 106740 h 1176588"/>
                <a:gd name="connsiteX288" fmla="*/ 2993223 w 3413698"/>
                <a:gd name="connsiteY288" fmla="*/ 113051 h 1176588"/>
                <a:gd name="connsiteX289" fmla="*/ 2990827 w 3413698"/>
                <a:gd name="connsiteY289" fmla="*/ 119398 h 1176588"/>
                <a:gd name="connsiteX290" fmla="*/ 2986139 w 3413698"/>
                <a:gd name="connsiteY290" fmla="*/ 119330 h 1176588"/>
                <a:gd name="connsiteX291" fmla="*/ 2978663 w 3413698"/>
                <a:gd name="connsiteY291" fmla="*/ 116749 h 1176588"/>
                <a:gd name="connsiteX292" fmla="*/ 2968954 w 3413698"/>
                <a:gd name="connsiteY292" fmla="*/ 108099 h 1176588"/>
                <a:gd name="connsiteX293" fmla="*/ 2962700 w 3413698"/>
                <a:gd name="connsiteY293" fmla="*/ 104874 h 1176588"/>
                <a:gd name="connsiteX294" fmla="*/ 2965810 w 3413698"/>
                <a:gd name="connsiteY294" fmla="*/ 98631 h 1176588"/>
                <a:gd name="connsiteX295" fmla="*/ 2970889 w 3413698"/>
                <a:gd name="connsiteY295" fmla="*/ 94670 h 1176588"/>
                <a:gd name="connsiteX296" fmla="*/ 787277 w 3413698"/>
                <a:gd name="connsiteY296" fmla="*/ 67026 h 1176588"/>
                <a:gd name="connsiteX297" fmla="*/ 791722 w 3413698"/>
                <a:gd name="connsiteY297" fmla="*/ 70838 h 1176588"/>
                <a:gd name="connsiteX298" fmla="*/ 796952 w 3413698"/>
                <a:gd name="connsiteY298" fmla="*/ 77254 h 1176588"/>
                <a:gd name="connsiteX299" fmla="*/ 802998 w 3413698"/>
                <a:gd name="connsiteY299" fmla="*/ 84522 h 1176588"/>
                <a:gd name="connsiteX300" fmla="*/ 808308 w 3413698"/>
                <a:gd name="connsiteY300" fmla="*/ 88564 h 1176588"/>
                <a:gd name="connsiteX301" fmla="*/ 811925 w 3413698"/>
                <a:gd name="connsiteY301" fmla="*/ 94451 h 1176588"/>
                <a:gd name="connsiteX302" fmla="*/ 816175 w 3413698"/>
                <a:gd name="connsiteY302" fmla="*/ 100370 h 1176588"/>
                <a:gd name="connsiteX303" fmla="*/ 817419 w 3413698"/>
                <a:gd name="connsiteY303" fmla="*/ 106348 h 1176588"/>
                <a:gd name="connsiteX304" fmla="*/ 813504 w 3413698"/>
                <a:gd name="connsiteY304" fmla="*/ 111704 h 1176588"/>
                <a:gd name="connsiteX305" fmla="*/ 806904 w 3413698"/>
                <a:gd name="connsiteY305" fmla="*/ 113536 h 1176588"/>
                <a:gd name="connsiteX306" fmla="*/ 804991 w 3413698"/>
                <a:gd name="connsiteY306" fmla="*/ 112027 h 1176588"/>
                <a:gd name="connsiteX307" fmla="*/ 799866 w 3413698"/>
                <a:gd name="connsiteY307" fmla="*/ 108710 h 1176588"/>
                <a:gd name="connsiteX308" fmla="*/ 798749 w 3413698"/>
                <a:gd name="connsiteY308" fmla="*/ 102271 h 1176588"/>
                <a:gd name="connsiteX309" fmla="*/ 792471 w 3413698"/>
                <a:gd name="connsiteY309" fmla="*/ 100301 h 1176588"/>
                <a:gd name="connsiteX310" fmla="*/ 786805 w 3413698"/>
                <a:gd name="connsiteY310" fmla="*/ 98147 h 1176588"/>
                <a:gd name="connsiteX311" fmla="*/ 781851 w 3413698"/>
                <a:gd name="connsiteY311" fmla="*/ 93194 h 1176588"/>
                <a:gd name="connsiteX312" fmla="*/ 778430 w 3413698"/>
                <a:gd name="connsiteY312" fmla="*/ 84878 h 1176588"/>
                <a:gd name="connsiteX313" fmla="*/ 776243 w 3413698"/>
                <a:gd name="connsiteY313" fmla="*/ 79419 h 1176588"/>
                <a:gd name="connsiteX314" fmla="*/ 782151 w 3413698"/>
                <a:gd name="connsiteY314" fmla="*/ 79489 h 1176588"/>
                <a:gd name="connsiteX315" fmla="*/ 782728 w 3413698"/>
                <a:gd name="connsiteY315" fmla="*/ 72382 h 1176588"/>
                <a:gd name="connsiteX316" fmla="*/ 743405 w 3413698"/>
                <a:gd name="connsiteY316" fmla="*/ 58744 h 1176588"/>
                <a:gd name="connsiteX317" fmla="*/ 749706 w 3413698"/>
                <a:gd name="connsiteY317" fmla="*/ 65805 h 1176588"/>
                <a:gd name="connsiteX318" fmla="*/ 746665 w 3413698"/>
                <a:gd name="connsiteY318" fmla="*/ 64331 h 1176588"/>
                <a:gd name="connsiteX319" fmla="*/ 735860 w 3413698"/>
                <a:gd name="connsiteY319" fmla="*/ 54045 h 1176588"/>
                <a:gd name="connsiteX320" fmla="*/ 738280 w 3413698"/>
                <a:gd name="connsiteY320" fmla="*/ 60149 h 1176588"/>
                <a:gd name="connsiteX321" fmla="*/ 735366 w 3413698"/>
                <a:gd name="connsiteY321" fmla="*/ 59712 h 1176588"/>
                <a:gd name="connsiteX322" fmla="*/ 730458 w 3413698"/>
                <a:gd name="connsiteY322" fmla="*/ 56165 h 1176588"/>
                <a:gd name="connsiteX323" fmla="*/ 730915 w 3413698"/>
                <a:gd name="connsiteY323" fmla="*/ 55986 h 1176588"/>
                <a:gd name="connsiteX324" fmla="*/ 731726 w 3413698"/>
                <a:gd name="connsiteY324" fmla="*/ 56026 h 1176588"/>
                <a:gd name="connsiteX325" fmla="*/ 731720 w 3413698"/>
                <a:gd name="connsiteY325" fmla="*/ 55670 h 1176588"/>
                <a:gd name="connsiteX326" fmla="*/ 2817528 w 3413698"/>
                <a:gd name="connsiteY326" fmla="*/ 39141 h 1176588"/>
                <a:gd name="connsiteX327" fmla="*/ 2818794 w 3413698"/>
                <a:gd name="connsiteY327" fmla="*/ 46167 h 1176588"/>
                <a:gd name="connsiteX328" fmla="*/ 2817159 w 3413698"/>
                <a:gd name="connsiteY328" fmla="*/ 45211 h 1176588"/>
                <a:gd name="connsiteX329" fmla="*/ 938670 w 3413698"/>
                <a:gd name="connsiteY329" fmla="*/ 38727 h 1176588"/>
                <a:gd name="connsiteX330" fmla="*/ 936746 w 3413698"/>
                <a:gd name="connsiteY330" fmla="*/ 44681 h 1176588"/>
                <a:gd name="connsiteX331" fmla="*/ 936308 w 3413698"/>
                <a:gd name="connsiteY331" fmla="*/ 44140 h 1176588"/>
                <a:gd name="connsiteX332" fmla="*/ 942865 w 3413698"/>
                <a:gd name="connsiteY332" fmla="*/ 28675 h 1176588"/>
                <a:gd name="connsiteX333" fmla="*/ 942889 w 3413698"/>
                <a:gd name="connsiteY333" fmla="*/ 28717 h 1176588"/>
                <a:gd name="connsiteX334" fmla="*/ 940005 w 3413698"/>
                <a:gd name="connsiteY334" fmla="*/ 34038 h 1176588"/>
                <a:gd name="connsiteX335" fmla="*/ 939706 w 3413698"/>
                <a:gd name="connsiteY335" fmla="*/ 33451 h 1176588"/>
                <a:gd name="connsiteX336" fmla="*/ 661524 w 3413698"/>
                <a:gd name="connsiteY336" fmla="*/ 9125 h 1176588"/>
                <a:gd name="connsiteX337" fmla="*/ 664173 w 3413698"/>
                <a:gd name="connsiteY337" fmla="*/ 15483 h 1176588"/>
                <a:gd name="connsiteX338" fmla="*/ 671809 w 3413698"/>
                <a:gd name="connsiteY338" fmla="*/ 18835 h 1176588"/>
                <a:gd name="connsiteX339" fmla="*/ 671763 w 3413698"/>
                <a:gd name="connsiteY339" fmla="*/ 25077 h 1176588"/>
                <a:gd name="connsiteX340" fmla="*/ 668722 w 3413698"/>
                <a:gd name="connsiteY340" fmla="*/ 30353 h 1176588"/>
                <a:gd name="connsiteX341" fmla="*/ 668365 w 3413698"/>
                <a:gd name="connsiteY341" fmla="*/ 37378 h 1176588"/>
                <a:gd name="connsiteX342" fmla="*/ 667905 w 3413698"/>
                <a:gd name="connsiteY342" fmla="*/ 37022 h 1176588"/>
                <a:gd name="connsiteX343" fmla="*/ 666408 w 3413698"/>
                <a:gd name="connsiteY343" fmla="*/ 31216 h 1176588"/>
                <a:gd name="connsiteX344" fmla="*/ 661582 w 3413698"/>
                <a:gd name="connsiteY344" fmla="*/ 24605 h 1176588"/>
                <a:gd name="connsiteX345" fmla="*/ 658690 w 3413698"/>
                <a:gd name="connsiteY345" fmla="*/ 19272 h 1176588"/>
                <a:gd name="connsiteX346" fmla="*/ 652228 w 3413698"/>
                <a:gd name="connsiteY346" fmla="*/ 17534 h 1176588"/>
                <a:gd name="connsiteX347" fmla="*/ 655234 w 3413698"/>
                <a:gd name="connsiteY347" fmla="*/ 12535 h 1176588"/>
                <a:gd name="connsiteX348" fmla="*/ 3207169 w 3413698"/>
                <a:gd name="connsiteY348" fmla="*/ 613 h 1176588"/>
                <a:gd name="connsiteX349" fmla="*/ 3207169 w 3413698"/>
                <a:gd name="connsiteY349" fmla="*/ 35202 h 1176588"/>
                <a:gd name="connsiteX350" fmla="*/ 3202723 w 3413698"/>
                <a:gd name="connsiteY350" fmla="*/ 38923 h 1176588"/>
                <a:gd name="connsiteX351" fmla="*/ 3196791 w 3413698"/>
                <a:gd name="connsiteY351" fmla="*/ 42792 h 1176588"/>
                <a:gd name="connsiteX352" fmla="*/ 3190421 w 3413698"/>
                <a:gd name="connsiteY352" fmla="*/ 42067 h 1176588"/>
                <a:gd name="connsiteX353" fmla="*/ 3182440 w 3413698"/>
                <a:gd name="connsiteY353" fmla="*/ 46985 h 1176588"/>
                <a:gd name="connsiteX354" fmla="*/ 3182682 w 3413698"/>
                <a:gd name="connsiteY354" fmla="*/ 42296 h 1176588"/>
                <a:gd name="connsiteX355" fmla="*/ 3180333 w 3413698"/>
                <a:gd name="connsiteY355" fmla="*/ 35409 h 1176588"/>
                <a:gd name="connsiteX356" fmla="*/ 3179722 w 3413698"/>
                <a:gd name="connsiteY356" fmla="*/ 29270 h 1176588"/>
                <a:gd name="connsiteX357" fmla="*/ 3185503 w 3413698"/>
                <a:gd name="connsiteY357" fmla="*/ 20102 h 1176588"/>
                <a:gd name="connsiteX358" fmla="*/ 3192610 w 3413698"/>
                <a:gd name="connsiteY358" fmla="*/ 14009 h 1176588"/>
                <a:gd name="connsiteX359" fmla="*/ 3196827 w 3413698"/>
                <a:gd name="connsiteY359" fmla="*/ 8445 h 1176588"/>
                <a:gd name="connsiteX360" fmla="*/ 3203415 w 3413698"/>
                <a:gd name="connsiteY360" fmla="*/ 5209 h 1176588"/>
                <a:gd name="connsiteX361" fmla="*/ 3211998 w 3413698"/>
                <a:gd name="connsiteY361" fmla="*/ 0 h 1176588"/>
                <a:gd name="connsiteX362" fmla="*/ 3218969 w 3413698"/>
                <a:gd name="connsiteY362" fmla="*/ 0 h 1176588"/>
                <a:gd name="connsiteX363" fmla="*/ 3221151 w 3413698"/>
                <a:gd name="connsiteY363" fmla="*/ 902 h 1176588"/>
                <a:gd name="connsiteX364" fmla="*/ 3222133 w 3413698"/>
                <a:gd name="connsiteY364" fmla="*/ 0 h 1176588"/>
                <a:gd name="connsiteX365" fmla="*/ 3239446 w 3413698"/>
                <a:gd name="connsiteY365" fmla="*/ 0 h 1176588"/>
                <a:gd name="connsiteX366" fmla="*/ 3242045 w 3413698"/>
                <a:gd name="connsiteY366" fmla="*/ 936 h 1176588"/>
                <a:gd name="connsiteX367" fmla="*/ 3247977 w 3413698"/>
                <a:gd name="connsiteY367" fmla="*/ 6510 h 1176588"/>
                <a:gd name="connsiteX368" fmla="*/ 3252539 w 3413698"/>
                <a:gd name="connsiteY368" fmla="*/ 14907 h 1176588"/>
                <a:gd name="connsiteX369" fmla="*/ 3257952 w 3413698"/>
                <a:gd name="connsiteY369" fmla="*/ 20724 h 1176588"/>
                <a:gd name="connsiteX370" fmla="*/ 3255463 w 3413698"/>
                <a:gd name="connsiteY370" fmla="*/ 27415 h 1176588"/>
                <a:gd name="connsiteX371" fmla="*/ 3248749 w 3413698"/>
                <a:gd name="connsiteY371" fmla="*/ 32333 h 1176588"/>
                <a:gd name="connsiteX372" fmla="*/ 3239073 w 3413698"/>
                <a:gd name="connsiteY372" fmla="*/ 34499 h 1176588"/>
                <a:gd name="connsiteX373" fmla="*/ 3232935 w 3413698"/>
                <a:gd name="connsiteY373" fmla="*/ 36123 h 1176588"/>
                <a:gd name="connsiteX374" fmla="*/ 3218089 w 3413698"/>
                <a:gd name="connsiteY374" fmla="*/ 41041 h 1176588"/>
                <a:gd name="connsiteX375" fmla="*/ 3213838 w 3413698"/>
                <a:gd name="connsiteY375" fmla="*/ 36953 h 1176588"/>
                <a:gd name="connsiteX376" fmla="*/ 3207169 w 3413698"/>
                <a:gd name="connsiteY376" fmla="*/ 35202 h 1176588"/>
                <a:gd name="connsiteX377" fmla="*/ 3209381 w 3413698"/>
                <a:gd name="connsiteY377" fmla="*/ 1327 h 1176588"/>
                <a:gd name="connsiteX378" fmla="*/ 2355130 w 3413698"/>
                <a:gd name="connsiteY378" fmla="*/ 0 h 1176588"/>
                <a:gd name="connsiteX379" fmla="*/ 2365909 w 3413698"/>
                <a:gd name="connsiteY379" fmla="*/ 0 h 1176588"/>
                <a:gd name="connsiteX380" fmla="*/ 2367485 w 3413698"/>
                <a:gd name="connsiteY380" fmla="*/ 2801 h 1176588"/>
                <a:gd name="connsiteX381" fmla="*/ 2362855 w 3413698"/>
                <a:gd name="connsiteY381" fmla="*/ 8226 h 1176588"/>
                <a:gd name="connsiteX382" fmla="*/ 2361070 w 3413698"/>
                <a:gd name="connsiteY382" fmla="*/ 6948 h 1176588"/>
                <a:gd name="connsiteX383" fmla="*/ 2355519 w 3413698"/>
                <a:gd name="connsiteY383" fmla="*/ 3585 h 1176588"/>
                <a:gd name="connsiteX384" fmla="*/ 967251 w 3413698"/>
                <a:gd name="connsiteY384" fmla="*/ 0 h 1176588"/>
                <a:gd name="connsiteX385" fmla="*/ 1045553 w 3413698"/>
                <a:gd name="connsiteY385" fmla="*/ 0 h 1176588"/>
                <a:gd name="connsiteX386" fmla="*/ 1044093 w 3413698"/>
                <a:gd name="connsiteY386" fmla="*/ 1177 h 1176588"/>
                <a:gd name="connsiteX387" fmla="*/ 1044542 w 3413698"/>
                <a:gd name="connsiteY387" fmla="*/ 7650 h 1176588"/>
                <a:gd name="connsiteX388" fmla="*/ 1048125 w 3413698"/>
                <a:gd name="connsiteY388" fmla="*/ 16001 h 1176588"/>
                <a:gd name="connsiteX389" fmla="*/ 1052063 w 3413698"/>
                <a:gd name="connsiteY389" fmla="*/ 21034 h 1176588"/>
                <a:gd name="connsiteX390" fmla="*/ 1058157 w 3413698"/>
                <a:gd name="connsiteY390" fmla="*/ 24778 h 1176588"/>
                <a:gd name="connsiteX391" fmla="*/ 1058549 w 3413698"/>
                <a:gd name="connsiteY391" fmla="*/ 33082 h 1176588"/>
                <a:gd name="connsiteX392" fmla="*/ 1061243 w 3413698"/>
                <a:gd name="connsiteY392" fmla="*/ 39152 h 1176588"/>
                <a:gd name="connsiteX393" fmla="*/ 1062464 w 3413698"/>
                <a:gd name="connsiteY393" fmla="*/ 46432 h 1176588"/>
                <a:gd name="connsiteX394" fmla="*/ 1061198 w 3413698"/>
                <a:gd name="connsiteY394" fmla="*/ 55381 h 1176588"/>
                <a:gd name="connsiteX395" fmla="*/ 1062107 w 3413698"/>
                <a:gd name="connsiteY395" fmla="*/ 63064 h 1176588"/>
                <a:gd name="connsiteX396" fmla="*/ 1059977 w 3413698"/>
                <a:gd name="connsiteY396" fmla="*/ 71034 h 1176588"/>
                <a:gd name="connsiteX397" fmla="*/ 1055276 w 3413698"/>
                <a:gd name="connsiteY397" fmla="*/ 79339 h 1176588"/>
                <a:gd name="connsiteX398" fmla="*/ 1058951 w 3413698"/>
                <a:gd name="connsiteY398" fmla="*/ 85743 h 1176588"/>
                <a:gd name="connsiteX399" fmla="*/ 1057016 w 3413698"/>
                <a:gd name="connsiteY399" fmla="*/ 93932 h 1176588"/>
                <a:gd name="connsiteX400" fmla="*/ 1060058 w 3413698"/>
                <a:gd name="connsiteY400" fmla="*/ 100832 h 1176588"/>
                <a:gd name="connsiteX401" fmla="*/ 1060771 w 3413698"/>
                <a:gd name="connsiteY401" fmla="*/ 106970 h 1176588"/>
                <a:gd name="connsiteX402" fmla="*/ 1058628 w 3413698"/>
                <a:gd name="connsiteY402" fmla="*/ 112857 h 1176588"/>
                <a:gd name="connsiteX403" fmla="*/ 1058513 w 3413698"/>
                <a:gd name="connsiteY403" fmla="*/ 118823 h 1176588"/>
                <a:gd name="connsiteX404" fmla="*/ 1059919 w 3413698"/>
                <a:gd name="connsiteY404" fmla="*/ 125296 h 1176588"/>
                <a:gd name="connsiteX405" fmla="*/ 1059412 w 3413698"/>
                <a:gd name="connsiteY405" fmla="*/ 133508 h 1176588"/>
                <a:gd name="connsiteX406" fmla="*/ 1057016 w 3413698"/>
                <a:gd name="connsiteY406" fmla="*/ 139739 h 1176588"/>
                <a:gd name="connsiteX407" fmla="*/ 1056912 w 3413698"/>
                <a:gd name="connsiteY407" fmla="*/ 146546 h 1176588"/>
                <a:gd name="connsiteX408" fmla="*/ 1059735 w 3413698"/>
                <a:gd name="connsiteY408" fmla="*/ 157223 h 1176588"/>
                <a:gd name="connsiteX409" fmla="*/ 1064111 w 3413698"/>
                <a:gd name="connsiteY409" fmla="*/ 162544 h 1176588"/>
                <a:gd name="connsiteX410" fmla="*/ 1069709 w 3413698"/>
                <a:gd name="connsiteY410" fmla="*/ 166932 h 1176588"/>
                <a:gd name="connsiteX411" fmla="*/ 1075779 w 3413698"/>
                <a:gd name="connsiteY411" fmla="*/ 173049 h 1176588"/>
                <a:gd name="connsiteX412" fmla="*/ 1078151 w 3413698"/>
                <a:gd name="connsiteY412" fmla="*/ 179534 h 1176588"/>
                <a:gd name="connsiteX413" fmla="*/ 1075572 w 3413698"/>
                <a:gd name="connsiteY413" fmla="*/ 185488 h 1176588"/>
                <a:gd name="connsiteX414" fmla="*/ 1071609 w 3413698"/>
                <a:gd name="connsiteY414" fmla="*/ 189993 h 1176588"/>
                <a:gd name="connsiteX415" fmla="*/ 1068937 w 3413698"/>
                <a:gd name="connsiteY415" fmla="*/ 196051 h 1176588"/>
                <a:gd name="connsiteX416" fmla="*/ 1067982 w 3413698"/>
                <a:gd name="connsiteY416" fmla="*/ 202351 h 1176588"/>
                <a:gd name="connsiteX417" fmla="*/ 1070677 w 3413698"/>
                <a:gd name="connsiteY417" fmla="*/ 214019 h 1176588"/>
                <a:gd name="connsiteX418" fmla="*/ 1069317 w 3413698"/>
                <a:gd name="connsiteY418" fmla="*/ 219996 h 1176588"/>
                <a:gd name="connsiteX419" fmla="*/ 1064526 w 3413698"/>
                <a:gd name="connsiteY419" fmla="*/ 224568 h 1176588"/>
                <a:gd name="connsiteX420" fmla="*/ 1058295 w 3413698"/>
                <a:gd name="connsiteY420" fmla="*/ 228232 h 1176588"/>
                <a:gd name="connsiteX421" fmla="*/ 1055381 w 3413698"/>
                <a:gd name="connsiteY421" fmla="*/ 233806 h 1176588"/>
                <a:gd name="connsiteX422" fmla="*/ 1055069 w 3413698"/>
                <a:gd name="connsiteY422" fmla="*/ 241385 h 1176588"/>
                <a:gd name="connsiteX423" fmla="*/ 1047594 w 3413698"/>
                <a:gd name="connsiteY423" fmla="*/ 244368 h 1176588"/>
                <a:gd name="connsiteX424" fmla="*/ 1050508 w 3413698"/>
                <a:gd name="connsiteY424" fmla="*/ 249713 h 1176588"/>
                <a:gd name="connsiteX425" fmla="*/ 1047883 w 3413698"/>
                <a:gd name="connsiteY425" fmla="*/ 255115 h 1176588"/>
                <a:gd name="connsiteX426" fmla="*/ 1042067 w 3413698"/>
                <a:gd name="connsiteY426" fmla="*/ 262428 h 1176588"/>
                <a:gd name="connsiteX427" fmla="*/ 1034798 w 3413698"/>
                <a:gd name="connsiteY427" fmla="*/ 260977 h 1176588"/>
                <a:gd name="connsiteX428" fmla="*/ 1029482 w 3413698"/>
                <a:gd name="connsiteY428" fmla="*/ 266216 h 1176588"/>
                <a:gd name="connsiteX429" fmla="*/ 1027282 w 3413698"/>
                <a:gd name="connsiteY429" fmla="*/ 267606 h 1176588"/>
                <a:gd name="connsiteX430" fmla="*/ 1022911 w 3413698"/>
                <a:gd name="connsiteY430" fmla="*/ 269005 h 1176588"/>
                <a:gd name="connsiteX431" fmla="*/ 1004263 w 3413698"/>
                <a:gd name="connsiteY431" fmla="*/ 267266 h 1176588"/>
                <a:gd name="connsiteX432" fmla="*/ 991053 w 3413698"/>
                <a:gd name="connsiteY432" fmla="*/ 262151 h 1176588"/>
                <a:gd name="connsiteX433" fmla="*/ 985121 w 3413698"/>
                <a:gd name="connsiteY433" fmla="*/ 262670 h 1176588"/>
                <a:gd name="connsiteX434" fmla="*/ 981781 w 3413698"/>
                <a:gd name="connsiteY434" fmla="*/ 269016 h 1176588"/>
                <a:gd name="connsiteX435" fmla="*/ 990673 w 3413698"/>
                <a:gd name="connsiteY435" fmla="*/ 269904 h 1176588"/>
                <a:gd name="connsiteX436" fmla="*/ 991019 w 3413698"/>
                <a:gd name="connsiteY436" fmla="*/ 278957 h 1176588"/>
                <a:gd name="connsiteX437" fmla="*/ 1005577 w 3413698"/>
                <a:gd name="connsiteY437" fmla="*/ 287987 h 1176588"/>
                <a:gd name="connsiteX438" fmla="*/ 1014929 w 3413698"/>
                <a:gd name="connsiteY438" fmla="*/ 291545 h 1176588"/>
                <a:gd name="connsiteX439" fmla="*/ 1030882 w 3413698"/>
                <a:gd name="connsiteY439" fmla="*/ 290279 h 1176588"/>
                <a:gd name="connsiteX440" fmla="*/ 1043241 w 3413698"/>
                <a:gd name="connsiteY440" fmla="*/ 296004 h 1176588"/>
                <a:gd name="connsiteX441" fmla="*/ 1049967 w 3413698"/>
                <a:gd name="connsiteY441" fmla="*/ 295715 h 1176588"/>
                <a:gd name="connsiteX442" fmla="*/ 1055518 w 3413698"/>
                <a:gd name="connsiteY442" fmla="*/ 290025 h 1176588"/>
                <a:gd name="connsiteX443" fmla="*/ 1053412 w 3413698"/>
                <a:gd name="connsiteY443" fmla="*/ 282700 h 1176588"/>
                <a:gd name="connsiteX444" fmla="*/ 1060391 w 3413698"/>
                <a:gd name="connsiteY444" fmla="*/ 277010 h 1176588"/>
                <a:gd name="connsiteX445" fmla="*/ 1067348 w 3413698"/>
                <a:gd name="connsiteY445" fmla="*/ 271734 h 1176588"/>
                <a:gd name="connsiteX446" fmla="*/ 1076735 w 3413698"/>
                <a:gd name="connsiteY446" fmla="*/ 266725 h 1176588"/>
                <a:gd name="connsiteX447" fmla="*/ 1079521 w 3413698"/>
                <a:gd name="connsiteY447" fmla="*/ 261092 h 1176588"/>
                <a:gd name="connsiteX448" fmla="*/ 1084901 w 3413698"/>
                <a:gd name="connsiteY448" fmla="*/ 256935 h 1176588"/>
                <a:gd name="connsiteX449" fmla="*/ 1085443 w 3413698"/>
                <a:gd name="connsiteY449" fmla="*/ 244264 h 1176588"/>
                <a:gd name="connsiteX450" fmla="*/ 1088737 w 3413698"/>
                <a:gd name="connsiteY450" fmla="*/ 236905 h 1176588"/>
                <a:gd name="connsiteX451" fmla="*/ 1092952 w 3413698"/>
                <a:gd name="connsiteY451" fmla="*/ 231699 h 1176588"/>
                <a:gd name="connsiteX452" fmla="*/ 1102305 w 3413698"/>
                <a:gd name="connsiteY452" fmla="*/ 221274 h 1176588"/>
                <a:gd name="connsiteX453" fmla="*/ 1103042 w 3413698"/>
                <a:gd name="connsiteY453" fmla="*/ 215297 h 1176588"/>
                <a:gd name="connsiteX454" fmla="*/ 1103364 w 3413698"/>
                <a:gd name="connsiteY454" fmla="*/ 204850 h 1176588"/>
                <a:gd name="connsiteX455" fmla="*/ 1101498 w 3413698"/>
                <a:gd name="connsiteY455" fmla="*/ 199310 h 1176588"/>
                <a:gd name="connsiteX456" fmla="*/ 1099161 w 3413698"/>
                <a:gd name="connsiteY456" fmla="*/ 192768 h 1176588"/>
                <a:gd name="connsiteX457" fmla="*/ 1093493 w 3413698"/>
                <a:gd name="connsiteY457" fmla="*/ 185661 h 1176588"/>
                <a:gd name="connsiteX458" fmla="*/ 1096188 w 3413698"/>
                <a:gd name="connsiteY458" fmla="*/ 175100 h 1176588"/>
                <a:gd name="connsiteX459" fmla="*/ 1098665 w 3413698"/>
                <a:gd name="connsiteY459" fmla="*/ 165112 h 1176588"/>
                <a:gd name="connsiteX460" fmla="*/ 1104862 w 3413698"/>
                <a:gd name="connsiteY460" fmla="*/ 161716 h 1176588"/>
                <a:gd name="connsiteX461" fmla="*/ 1113408 w 3413698"/>
                <a:gd name="connsiteY461" fmla="*/ 157557 h 1176588"/>
                <a:gd name="connsiteX462" fmla="*/ 1122543 w 3413698"/>
                <a:gd name="connsiteY462" fmla="*/ 154851 h 1176588"/>
                <a:gd name="connsiteX463" fmla="*/ 1130513 w 3413698"/>
                <a:gd name="connsiteY463" fmla="*/ 152235 h 1176588"/>
                <a:gd name="connsiteX464" fmla="*/ 1140004 w 3413698"/>
                <a:gd name="connsiteY464" fmla="*/ 155243 h 1176588"/>
                <a:gd name="connsiteX465" fmla="*/ 1140234 w 3413698"/>
                <a:gd name="connsiteY465" fmla="*/ 164883 h 1176588"/>
                <a:gd name="connsiteX466" fmla="*/ 1150738 w 3413698"/>
                <a:gd name="connsiteY466" fmla="*/ 174570 h 1176588"/>
                <a:gd name="connsiteX467" fmla="*/ 1151787 w 3413698"/>
                <a:gd name="connsiteY467" fmla="*/ 181987 h 1176588"/>
                <a:gd name="connsiteX468" fmla="*/ 1150438 w 3413698"/>
                <a:gd name="connsiteY468" fmla="*/ 188460 h 1176588"/>
                <a:gd name="connsiteX469" fmla="*/ 1153928 w 3413698"/>
                <a:gd name="connsiteY469" fmla="*/ 193043 h 1176588"/>
                <a:gd name="connsiteX470" fmla="*/ 1151130 w 3413698"/>
                <a:gd name="connsiteY470" fmla="*/ 200185 h 1176588"/>
                <a:gd name="connsiteX471" fmla="*/ 1150807 w 3413698"/>
                <a:gd name="connsiteY471" fmla="*/ 205945 h 1176588"/>
                <a:gd name="connsiteX472" fmla="*/ 1153077 w 3413698"/>
                <a:gd name="connsiteY472" fmla="*/ 211426 h 1176588"/>
                <a:gd name="connsiteX473" fmla="*/ 1148733 w 3413698"/>
                <a:gd name="connsiteY473" fmla="*/ 217497 h 1176588"/>
                <a:gd name="connsiteX474" fmla="*/ 1154078 w 3413698"/>
                <a:gd name="connsiteY474" fmla="*/ 221782 h 1176588"/>
                <a:gd name="connsiteX475" fmla="*/ 1160413 w 3413698"/>
                <a:gd name="connsiteY475" fmla="*/ 225985 h 1176588"/>
                <a:gd name="connsiteX476" fmla="*/ 1167520 w 3413698"/>
                <a:gd name="connsiteY476" fmla="*/ 230190 h 1176588"/>
                <a:gd name="connsiteX477" fmla="*/ 1176607 w 3413698"/>
                <a:gd name="connsiteY477" fmla="*/ 229706 h 1176588"/>
                <a:gd name="connsiteX478" fmla="*/ 1182724 w 3413698"/>
                <a:gd name="connsiteY478" fmla="*/ 227597 h 1176588"/>
                <a:gd name="connsiteX479" fmla="*/ 1189691 w 3413698"/>
                <a:gd name="connsiteY479" fmla="*/ 229302 h 1176588"/>
                <a:gd name="connsiteX480" fmla="*/ 1184659 w 3413698"/>
                <a:gd name="connsiteY480" fmla="*/ 226446 h 1176588"/>
                <a:gd name="connsiteX481" fmla="*/ 1179649 w 3413698"/>
                <a:gd name="connsiteY481" fmla="*/ 223613 h 1176588"/>
                <a:gd name="connsiteX482" fmla="*/ 1172853 w 3413698"/>
                <a:gd name="connsiteY482" fmla="*/ 223221 h 1176588"/>
                <a:gd name="connsiteX483" fmla="*/ 1166691 w 3413698"/>
                <a:gd name="connsiteY483" fmla="*/ 221032 h 1176588"/>
                <a:gd name="connsiteX484" fmla="*/ 1159757 w 3413698"/>
                <a:gd name="connsiteY484" fmla="*/ 220077 h 1176588"/>
                <a:gd name="connsiteX485" fmla="*/ 1156521 w 3413698"/>
                <a:gd name="connsiteY485" fmla="*/ 214605 h 1176588"/>
                <a:gd name="connsiteX486" fmla="*/ 1157142 w 3413698"/>
                <a:gd name="connsiteY486" fmla="*/ 208282 h 1176588"/>
                <a:gd name="connsiteX487" fmla="*/ 1157026 w 3413698"/>
                <a:gd name="connsiteY487" fmla="*/ 201038 h 1176588"/>
                <a:gd name="connsiteX488" fmla="*/ 1161116 w 3413698"/>
                <a:gd name="connsiteY488" fmla="*/ 194646 h 1176588"/>
                <a:gd name="connsiteX489" fmla="*/ 1167577 w 3413698"/>
                <a:gd name="connsiteY489" fmla="*/ 193355 h 1176588"/>
                <a:gd name="connsiteX490" fmla="*/ 1168879 w 3413698"/>
                <a:gd name="connsiteY490" fmla="*/ 187492 h 1176588"/>
                <a:gd name="connsiteX491" fmla="*/ 1165550 w 3413698"/>
                <a:gd name="connsiteY491" fmla="*/ 181906 h 1176588"/>
                <a:gd name="connsiteX492" fmla="*/ 1162671 w 3413698"/>
                <a:gd name="connsiteY492" fmla="*/ 176688 h 1176588"/>
                <a:gd name="connsiteX493" fmla="*/ 1162175 w 3413698"/>
                <a:gd name="connsiteY493" fmla="*/ 169444 h 1176588"/>
                <a:gd name="connsiteX494" fmla="*/ 1160874 w 3413698"/>
                <a:gd name="connsiteY494" fmla="*/ 162833 h 1176588"/>
                <a:gd name="connsiteX495" fmla="*/ 1159826 w 3413698"/>
                <a:gd name="connsiteY495" fmla="*/ 156429 h 1176588"/>
                <a:gd name="connsiteX496" fmla="*/ 1152166 w 3413698"/>
                <a:gd name="connsiteY496" fmla="*/ 152362 h 1176588"/>
                <a:gd name="connsiteX497" fmla="*/ 1146442 w 3413698"/>
                <a:gd name="connsiteY497" fmla="*/ 150704 h 1176588"/>
                <a:gd name="connsiteX498" fmla="*/ 1141995 w 3413698"/>
                <a:gd name="connsiteY498" fmla="*/ 143736 h 1176588"/>
                <a:gd name="connsiteX499" fmla="*/ 1134786 w 3413698"/>
                <a:gd name="connsiteY499" fmla="*/ 141939 h 1176588"/>
                <a:gd name="connsiteX500" fmla="*/ 1123095 w 3413698"/>
                <a:gd name="connsiteY500" fmla="*/ 137642 h 1176588"/>
                <a:gd name="connsiteX501" fmla="*/ 1114260 w 3413698"/>
                <a:gd name="connsiteY501" fmla="*/ 138806 h 1176588"/>
                <a:gd name="connsiteX502" fmla="*/ 1109503 w 3413698"/>
                <a:gd name="connsiteY502" fmla="*/ 145141 h 1176588"/>
                <a:gd name="connsiteX503" fmla="*/ 1103606 w 3413698"/>
                <a:gd name="connsiteY503" fmla="*/ 146546 h 1176588"/>
                <a:gd name="connsiteX504" fmla="*/ 1097835 w 3413698"/>
                <a:gd name="connsiteY504" fmla="*/ 143644 h 1176588"/>
                <a:gd name="connsiteX505" fmla="*/ 1091385 w 3413698"/>
                <a:gd name="connsiteY505" fmla="*/ 143840 h 1176588"/>
                <a:gd name="connsiteX506" fmla="*/ 1084705 w 3413698"/>
                <a:gd name="connsiteY506" fmla="*/ 146373 h 1176588"/>
                <a:gd name="connsiteX507" fmla="*/ 1083243 w 3413698"/>
                <a:gd name="connsiteY507" fmla="*/ 137907 h 1176588"/>
                <a:gd name="connsiteX508" fmla="*/ 1085120 w 3413698"/>
                <a:gd name="connsiteY508" fmla="*/ 126966 h 1176588"/>
                <a:gd name="connsiteX509" fmla="*/ 1082885 w 3413698"/>
                <a:gd name="connsiteY509" fmla="*/ 119859 h 1176588"/>
                <a:gd name="connsiteX510" fmla="*/ 1079062 w 3413698"/>
                <a:gd name="connsiteY510" fmla="*/ 113213 h 1176588"/>
                <a:gd name="connsiteX511" fmla="*/ 1078704 w 3413698"/>
                <a:gd name="connsiteY511" fmla="*/ 105485 h 1176588"/>
                <a:gd name="connsiteX512" fmla="*/ 1080778 w 3413698"/>
                <a:gd name="connsiteY512" fmla="*/ 100059 h 1176588"/>
                <a:gd name="connsiteX513" fmla="*/ 1081745 w 3413698"/>
                <a:gd name="connsiteY513" fmla="*/ 94335 h 1176588"/>
                <a:gd name="connsiteX514" fmla="*/ 1080743 w 3413698"/>
                <a:gd name="connsiteY514" fmla="*/ 86975 h 1176588"/>
                <a:gd name="connsiteX515" fmla="*/ 1084993 w 3413698"/>
                <a:gd name="connsiteY515" fmla="*/ 79224 h 1176588"/>
                <a:gd name="connsiteX516" fmla="*/ 1088898 w 3413698"/>
                <a:gd name="connsiteY516" fmla="*/ 73533 h 1176588"/>
                <a:gd name="connsiteX517" fmla="*/ 1092111 w 3413698"/>
                <a:gd name="connsiteY517" fmla="*/ 67441 h 1176588"/>
                <a:gd name="connsiteX518" fmla="*/ 1093309 w 3413698"/>
                <a:gd name="connsiteY518" fmla="*/ 59805 h 1176588"/>
                <a:gd name="connsiteX519" fmla="*/ 1091558 w 3413698"/>
                <a:gd name="connsiteY519" fmla="*/ 52042 h 1176588"/>
                <a:gd name="connsiteX520" fmla="*/ 1085581 w 3413698"/>
                <a:gd name="connsiteY520" fmla="*/ 43460 h 1176588"/>
                <a:gd name="connsiteX521" fmla="*/ 1085270 w 3413698"/>
                <a:gd name="connsiteY521" fmla="*/ 36019 h 1176588"/>
                <a:gd name="connsiteX522" fmla="*/ 1080859 w 3413698"/>
                <a:gd name="connsiteY522" fmla="*/ 29016 h 1176588"/>
                <a:gd name="connsiteX523" fmla="*/ 1078831 w 3413698"/>
                <a:gd name="connsiteY523" fmla="*/ 21242 h 1176588"/>
                <a:gd name="connsiteX524" fmla="*/ 1072496 w 3413698"/>
                <a:gd name="connsiteY524" fmla="*/ 13260 h 1176588"/>
                <a:gd name="connsiteX525" fmla="*/ 1067670 w 3413698"/>
                <a:gd name="connsiteY525" fmla="*/ 7478 h 1176588"/>
                <a:gd name="connsiteX526" fmla="*/ 1073277 w 3413698"/>
                <a:gd name="connsiteY526" fmla="*/ 0 h 1176588"/>
                <a:gd name="connsiteX527" fmla="*/ 1115558 w 3413698"/>
                <a:gd name="connsiteY527" fmla="*/ 0 h 1176588"/>
                <a:gd name="connsiteX528" fmla="*/ 1115574 w 3413698"/>
                <a:gd name="connsiteY528" fmla="*/ 2814 h 1176588"/>
                <a:gd name="connsiteX529" fmla="*/ 1111519 w 3413698"/>
                <a:gd name="connsiteY529" fmla="*/ 7444 h 1176588"/>
                <a:gd name="connsiteX530" fmla="*/ 1113178 w 3413698"/>
                <a:gd name="connsiteY530" fmla="*/ 13191 h 1176588"/>
                <a:gd name="connsiteX531" fmla="*/ 1118638 w 3413698"/>
                <a:gd name="connsiteY531" fmla="*/ 16393 h 1176588"/>
                <a:gd name="connsiteX532" fmla="*/ 1123889 w 3413698"/>
                <a:gd name="connsiteY532" fmla="*/ 19837 h 1176588"/>
                <a:gd name="connsiteX533" fmla="*/ 1132528 w 3413698"/>
                <a:gd name="connsiteY533" fmla="*/ 21564 h 1176588"/>
                <a:gd name="connsiteX534" fmla="*/ 1139877 w 3413698"/>
                <a:gd name="connsiteY534" fmla="*/ 21541 h 1176588"/>
                <a:gd name="connsiteX535" fmla="*/ 1147639 w 3413698"/>
                <a:gd name="connsiteY535" fmla="*/ 22774 h 1176588"/>
                <a:gd name="connsiteX536" fmla="*/ 1156025 w 3413698"/>
                <a:gd name="connsiteY536" fmla="*/ 23557 h 1176588"/>
                <a:gd name="connsiteX537" fmla="*/ 1163005 w 3413698"/>
                <a:gd name="connsiteY537" fmla="*/ 25850 h 1176588"/>
                <a:gd name="connsiteX538" fmla="*/ 1165481 w 3413698"/>
                <a:gd name="connsiteY538" fmla="*/ 32069 h 1176588"/>
                <a:gd name="connsiteX539" fmla="*/ 1170791 w 3413698"/>
                <a:gd name="connsiteY539" fmla="*/ 36722 h 1176588"/>
                <a:gd name="connsiteX540" fmla="*/ 1175409 w 3413698"/>
                <a:gd name="connsiteY540" fmla="*/ 40420 h 1176588"/>
                <a:gd name="connsiteX541" fmla="*/ 1175306 w 3413698"/>
                <a:gd name="connsiteY541" fmla="*/ 31908 h 1176588"/>
                <a:gd name="connsiteX542" fmla="*/ 1172841 w 3413698"/>
                <a:gd name="connsiteY542" fmla="*/ 24271 h 1176588"/>
                <a:gd name="connsiteX543" fmla="*/ 1171700 w 3413698"/>
                <a:gd name="connsiteY543" fmla="*/ 18259 h 1176588"/>
                <a:gd name="connsiteX544" fmla="*/ 1165469 w 3413698"/>
                <a:gd name="connsiteY544" fmla="*/ 18685 h 1176588"/>
                <a:gd name="connsiteX545" fmla="*/ 1166505 w 3413698"/>
                <a:gd name="connsiteY545" fmla="*/ 12466 h 1176588"/>
                <a:gd name="connsiteX546" fmla="*/ 1161473 w 3413698"/>
                <a:gd name="connsiteY546" fmla="*/ 17292 h 1176588"/>
                <a:gd name="connsiteX547" fmla="*/ 1155023 w 3413698"/>
                <a:gd name="connsiteY547" fmla="*/ 14999 h 1176588"/>
                <a:gd name="connsiteX548" fmla="*/ 1146961 w 3413698"/>
                <a:gd name="connsiteY548" fmla="*/ 8123 h 1176588"/>
                <a:gd name="connsiteX549" fmla="*/ 1138989 w 3413698"/>
                <a:gd name="connsiteY549" fmla="*/ 2307 h 1176588"/>
                <a:gd name="connsiteX550" fmla="*/ 1136514 w 3413698"/>
                <a:gd name="connsiteY550" fmla="*/ 0 h 1176588"/>
                <a:gd name="connsiteX551" fmla="*/ 2193362 w 3413698"/>
                <a:gd name="connsiteY551" fmla="*/ 0 h 1176588"/>
                <a:gd name="connsiteX552" fmla="*/ 2194463 w 3413698"/>
                <a:gd name="connsiteY552" fmla="*/ 4529 h 1176588"/>
                <a:gd name="connsiteX553" fmla="*/ 2195430 w 3413698"/>
                <a:gd name="connsiteY553" fmla="*/ 10254 h 1176588"/>
                <a:gd name="connsiteX554" fmla="*/ 2197871 w 3413698"/>
                <a:gd name="connsiteY554" fmla="*/ 16692 h 1176588"/>
                <a:gd name="connsiteX555" fmla="*/ 2202295 w 3413698"/>
                <a:gd name="connsiteY555" fmla="*/ 20713 h 1176588"/>
                <a:gd name="connsiteX556" fmla="*/ 2203976 w 3413698"/>
                <a:gd name="connsiteY556" fmla="*/ 26494 h 1176588"/>
                <a:gd name="connsiteX557" fmla="*/ 2210438 w 3413698"/>
                <a:gd name="connsiteY557" fmla="*/ 29857 h 1176588"/>
                <a:gd name="connsiteX558" fmla="*/ 2212074 w 3413698"/>
                <a:gd name="connsiteY558" fmla="*/ 35858 h 1176588"/>
                <a:gd name="connsiteX559" fmla="*/ 2216830 w 3413698"/>
                <a:gd name="connsiteY559" fmla="*/ 39855 h 1176588"/>
                <a:gd name="connsiteX560" fmla="*/ 2221806 w 3413698"/>
                <a:gd name="connsiteY560" fmla="*/ 42850 h 1176588"/>
                <a:gd name="connsiteX561" fmla="*/ 2224179 w 3413698"/>
                <a:gd name="connsiteY561" fmla="*/ 35789 h 1176588"/>
                <a:gd name="connsiteX562" fmla="*/ 2224651 w 3413698"/>
                <a:gd name="connsiteY562" fmla="*/ 42227 h 1176588"/>
                <a:gd name="connsiteX563" fmla="*/ 2226367 w 3413698"/>
                <a:gd name="connsiteY563" fmla="*/ 49207 h 1176588"/>
                <a:gd name="connsiteX564" fmla="*/ 2233681 w 3413698"/>
                <a:gd name="connsiteY564" fmla="*/ 50532 h 1176588"/>
                <a:gd name="connsiteX565" fmla="*/ 2239728 w 3413698"/>
                <a:gd name="connsiteY565" fmla="*/ 40765 h 1176588"/>
                <a:gd name="connsiteX566" fmla="*/ 2243356 w 3413698"/>
                <a:gd name="connsiteY566" fmla="*/ 30065 h 1176588"/>
                <a:gd name="connsiteX567" fmla="*/ 2244266 w 3413698"/>
                <a:gd name="connsiteY567" fmla="*/ 23903 h 1176588"/>
                <a:gd name="connsiteX568" fmla="*/ 2246915 w 3413698"/>
                <a:gd name="connsiteY568" fmla="*/ 17844 h 1176588"/>
                <a:gd name="connsiteX569" fmla="*/ 2249391 w 3413698"/>
                <a:gd name="connsiteY569" fmla="*/ 6683 h 1176588"/>
                <a:gd name="connsiteX570" fmla="*/ 2250695 w 3413698"/>
                <a:gd name="connsiteY570" fmla="*/ 0 h 1176588"/>
                <a:gd name="connsiteX571" fmla="*/ 2273165 w 3413698"/>
                <a:gd name="connsiteY571" fmla="*/ 0 h 1176588"/>
                <a:gd name="connsiteX572" fmla="*/ 2280490 w 3413698"/>
                <a:gd name="connsiteY572" fmla="*/ 6303 h 1176588"/>
                <a:gd name="connsiteX573" fmla="*/ 2288506 w 3413698"/>
                <a:gd name="connsiteY573" fmla="*/ 10081 h 1176588"/>
                <a:gd name="connsiteX574" fmla="*/ 2295729 w 3413698"/>
                <a:gd name="connsiteY574" fmla="*/ 11232 h 1176588"/>
                <a:gd name="connsiteX575" fmla="*/ 2303388 w 3413698"/>
                <a:gd name="connsiteY575" fmla="*/ 13928 h 1176588"/>
                <a:gd name="connsiteX576" fmla="*/ 2304885 w 3413698"/>
                <a:gd name="connsiteY576" fmla="*/ 7663 h 1176588"/>
                <a:gd name="connsiteX577" fmla="*/ 2307189 w 3413698"/>
                <a:gd name="connsiteY577" fmla="*/ 1788 h 1176588"/>
                <a:gd name="connsiteX578" fmla="*/ 2310526 w 3413698"/>
                <a:gd name="connsiteY578" fmla="*/ 0 h 1176588"/>
                <a:gd name="connsiteX579" fmla="*/ 2343694 w 3413698"/>
                <a:gd name="connsiteY579" fmla="*/ 0 h 1176588"/>
                <a:gd name="connsiteX580" fmla="*/ 2344565 w 3413698"/>
                <a:gd name="connsiteY580" fmla="*/ 441 h 1176588"/>
                <a:gd name="connsiteX581" fmla="*/ 2349564 w 3413698"/>
                <a:gd name="connsiteY581" fmla="*/ 7673 h 1176588"/>
                <a:gd name="connsiteX582" fmla="*/ 2355783 w 3413698"/>
                <a:gd name="connsiteY582" fmla="*/ 10323 h 1176588"/>
                <a:gd name="connsiteX583" fmla="*/ 2358202 w 3413698"/>
                <a:gd name="connsiteY583" fmla="*/ 16658 h 1176588"/>
                <a:gd name="connsiteX584" fmla="*/ 2362763 w 3413698"/>
                <a:gd name="connsiteY584" fmla="*/ 21553 h 1176588"/>
                <a:gd name="connsiteX585" fmla="*/ 2369224 w 3413698"/>
                <a:gd name="connsiteY585" fmla="*/ 27128 h 1176588"/>
                <a:gd name="connsiteX586" fmla="*/ 2368741 w 3413698"/>
                <a:gd name="connsiteY586" fmla="*/ 20597 h 1176588"/>
                <a:gd name="connsiteX587" fmla="*/ 2374350 w 3413698"/>
                <a:gd name="connsiteY587" fmla="*/ 16473 h 1176588"/>
                <a:gd name="connsiteX588" fmla="*/ 2367843 w 3413698"/>
                <a:gd name="connsiteY588" fmla="*/ 15126 h 1176588"/>
                <a:gd name="connsiteX589" fmla="*/ 2373774 w 3413698"/>
                <a:gd name="connsiteY589" fmla="*/ 13087 h 1176588"/>
                <a:gd name="connsiteX590" fmla="*/ 2365850 w 3413698"/>
                <a:gd name="connsiteY590" fmla="*/ 9943 h 1176588"/>
                <a:gd name="connsiteX591" fmla="*/ 2369017 w 3413698"/>
                <a:gd name="connsiteY591" fmla="*/ 4276 h 1176588"/>
                <a:gd name="connsiteX592" fmla="*/ 2370616 w 3413698"/>
                <a:gd name="connsiteY592" fmla="*/ 0 h 1176588"/>
                <a:gd name="connsiteX593" fmla="*/ 2389958 w 3413698"/>
                <a:gd name="connsiteY593" fmla="*/ 0 h 1176588"/>
                <a:gd name="connsiteX594" fmla="*/ 2391915 w 3413698"/>
                <a:gd name="connsiteY594" fmla="*/ 8699 h 1176588"/>
                <a:gd name="connsiteX595" fmla="*/ 2396741 w 3413698"/>
                <a:gd name="connsiteY595" fmla="*/ 3066 h 1176588"/>
                <a:gd name="connsiteX596" fmla="*/ 2403145 w 3413698"/>
                <a:gd name="connsiteY596" fmla="*/ 5474 h 1176588"/>
                <a:gd name="connsiteX597" fmla="*/ 2408420 w 3413698"/>
                <a:gd name="connsiteY597" fmla="*/ 1350 h 1176588"/>
                <a:gd name="connsiteX598" fmla="*/ 2407468 w 3413698"/>
                <a:gd name="connsiteY598" fmla="*/ 0 h 1176588"/>
                <a:gd name="connsiteX599" fmla="*/ 2609851 w 3413698"/>
                <a:gd name="connsiteY599" fmla="*/ 0 h 1176588"/>
                <a:gd name="connsiteX600" fmla="*/ 2611459 w 3413698"/>
                <a:gd name="connsiteY600" fmla="*/ 1604 h 1176588"/>
                <a:gd name="connsiteX601" fmla="*/ 2620949 w 3413698"/>
                <a:gd name="connsiteY601" fmla="*/ 3124 h 1176588"/>
                <a:gd name="connsiteX602" fmla="*/ 2625431 w 3413698"/>
                <a:gd name="connsiteY602" fmla="*/ 7248 h 1176588"/>
                <a:gd name="connsiteX603" fmla="*/ 2630222 w 3413698"/>
                <a:gd name="connsiteY603" fmla="*/ 11140 h 1176588"/>
                <a:gd name="connsiteX604" fmla="*/ 2640819 w 3413698"/>
                <a:gd name="connsiteY604" fmla="*/ 17775 h 1176588"/>
                <a:gd name="connsiteX605" fmla="*/ 2643272 w 3413698"/>
                <a:gd name="connsiteY605" fmla="*/ 23477 h 1176588"/>
                <a:gd name="connsiteX606" fmla="*/ 2646266 w 3413698"/>
                <a:gd name="connsiteY606" fmla="*/ 29362 h 1176588"/>
                <a:gd name="connsiteX607" fmla="*/ 2645553 w 3413698"/>
                <a:gd name="connsiteY607" fmla="*/ 35823 h 1176588"/>
                <a:gd name="connsiteX608" fmla="*/ 2636200 w 3413698"/>
                <a:gd name="connsiteY608" fmla="*/ 35421 h 1176588"/>
                <a:gd name="connsiteX609" fmla="*/ 2642397 w 3413698"/>
                <a:gd name="connsiteY609" fmla="*/ 37057 h 1176588"/>
                <a:gd name="connsiteX610" fmla="*/ 2649837 w 3413698"/>
                <a:gd name="connsiteY610" fmla="*/ 40557 h 1176588"/>
                <a:gd name="connsiteX611" fmla="*/ 2658947 w 3413698"/>
                <a:gd name="connsiteY611" fmla="*/ 44992 h 1176588"/>
                <a:gd name="connsiteX612" fmla="*/ 2664707 w 3413698"/>
                <a:gd name="connsiteY612" fmla="*/ 45419 h 1176588"/>
                <a:gd name="connsiteX613" fmla="*/ 2673611 w 3413698"/>
                <a:gd name="connsiteY613" fmla="*/ 43414 h 1176588"/>
                <a:gd name="connsiteX614" fmla="*/ 2684380 w 3413698"/>
                <a:gd name="connsiteY614" fmla="*/ 41191 h 1176588"/>
                <a:gd name="connsiteX615" fmla="*/ 2695033 w 3413698"/>
                <a:gd name="connsiteY615" fmla="*/ 36907 h 1176588"/>
                <a:gd name="connsiteX616" fmla="*/ 2707957 w 3413698"/>
                <a:gd name="connsiteY616" fmla="*/ 33394 h 1176588"/>
                <a:gd name="connsiteX617" fmla="*/ 2719855 w 3413698"/>
                <a:gd name="connsiteY617" fmla="*/ 30778 h 1176588"/>
                <a:gd name="connsiteX618" fmla="*/ 2726155 w 3413698"/>
                <a:gd name="connsiteY618" fmla="*/ 29143 h 1176588"/>
                <a:gd name="connsiteX619" fmla="*/ 2740369 w 3413698"/>
                <a:gd name="connsiteY619" fmla="*/ 29154 h 1176588"/>
                <a:gd name="connsiteX620" fmla="*/ 2750148 w 3413698"/>
                <a:gd name="connsiteY620" fmla="*/ 29385 h 1176588"/>
                <a:gd name="connsiteX621" fmla="*/ 2757173 w 3413698"/>
                <a:gd name="connsiteY621" fmla="*/ 31159 h 1176588"/>
                <a:gd name="connsiteX622" fmla="*/ 2769486 w 3413698"/>
                <a:gd name="connsiteY622" fmla="*/ 34074 h 1176588"/>
                <a:gd name="connsiteX623" fmla="*/ 2775890 w 3413698"/>
                <a:gd name="connsiteY623" fmla="*/ 36250 h 1176588"/>
                <a:gd name="connsiteX624" fmla="*/ 2786579 w 3413698"/>
                <a:gd name="connsiteY624" fmla="*/ 42148 h 1176588"/>
                <a:gd name="connsiteX625" fmla="*/ 2792337 w 3413698"/>
                <a:gd name="connsiteY625" fmla="*/ 46478 h 1176588"/>
                <a:gd name="connsiteX626" fmla="*/ 2798684 w 3413698"/>
                <a:gd name="connsiteY626" fmla="*/ 52340 h 1176588"/>
                <a:gd name="connsiteX627" fmla="*/ 2803015 w 3413698"/>
                <a:gd name="connsiteY627" fmla="*/ 59009 h 1176588"/>
                <a:gd name="connsiteX628" fmla="*/ 2805964 w 3413698"/>
                <a:gd name="connsiteY628" fmla="*/ 65724 h 1176588"/>
                <a:gd name="connsiteX629" fmla="*/ 2808003 w 3413698"/>
                <a:gd name="connsiteY629" fmla="*/ 72728 h 1176588"/>
                <a:gd name="connsiteX630" fmla="*/ 2808428 w 3413698"/>
                <a:gd name="connsiteY630" fmla="*/ 80744 h 1176588"/>
                <a:gd name="connsiteX631" fmla="*/ 2806171 w 3413698"/>
                <a:gd name="connsiteY631" fmla="*/ 89083 h 1176588"/>
                <a:gd name="connsiteX632" fmla="*/ 2804374 w 3413698"/>
                <a:gd name="connsiteY632" fmla="*/ 95003 h 1176588"/>
                <a:gd name="connsiteX633" fmla="*/ 2800907 w 3413698"/>
                <a:gd name="connsiteY633" fmla="*/ 101626 h 1176588"/>
                <a:gd name="connsiteX634" fmla="*/ 2803994 w 3413698"/>
                <a:gd name="connsiteY634" fmla="*/ 106682 h 1176588"/>
                <a:gd name="connsiteX635" fmla="*/ 2809902 w 3413698"/>
                <a:gd name="connsiteY635" fmla="*/ 110103 h 1176588"/>
                <a:gd name="connsiteX636" fmla="*/ 2816767 w 3413698"/>
                <a:gd name="connsiteY636" fmla="*/ 112971 h 1176588"/>
                <a:gd name="connsiteX637" fmla="*/ 2823286 w 3413698"/>
                <a:gd name="connsiteY637" fmla="*/ 118131 h 1176588"/>
                <a:gd name="connsiteX638" fmla="*/ 2829299 w 3413698"/>
                <a:gd name="connsiteY638" fmla="*/ 116565 h 1176588"/>
                <a:gd name="connsiteX639" fmla="*/ 2836083 w 3413698"/>
                <a:gd name="connsiteY639" fmla="*/ 115160 h 1176588"/>
                <a:gd name="connsiteX640" fmla="*/ 2844698 w 3413698"/>
                <a:gd name="connsiteY640" fmla="*/ 115759 h 1176588"/>
                <a:gd name="connsiteX641" fmla="*/ 2852795 w 3413698"/>
                <a:gd name="connsiteY641" fmla="*/ 115333 h 1176588"/>
                <a:gd name="connsiteX642" fmla="*/ 2858877 w 3413698"/>
                <a:gd name="connsiteY642" fmla="*/ 112649 h 1176588"/>
                <a:gd name="connsiteX643" fmla="*/ 2865419 w 3413698"/>
                <a:gd name="connsiteY643" fmla="*/ 113697 h 1176588"/>
                <a:gd name="connsiteX644" fmla="*/ 2871074 w 3413698"/>
                <a:gd name="connsiteY644" fmla="*/ 111139 h 1176588"/>
                <a:gd name="connsiteX645" fmla="*/ 2876799 w 3413698"/>
                <a:gd name="connsiteY645" fmla="*/ 112419 h 1176588"/>
                <a:gd name="connsiteX646" fmla="*/ 2883169 w 3413698"/>
                <a:gd name="connsiteY646" fmla="*/ 112223 h 1176588"/>
                <a:gd name="connsiteX647" fmla="*/ 2890978 w 3413698"/>
                <a:gd name="connsiteY647" fmla="*/ 110852 h 1176588"/>
                <a:gd name="connsiteX648" fmla="*/ 2897796 w 3413698"/>
                <a:gd name="connsiteY648" fmla="*/ 117406 h 1176588"/>
                <a:gd name="connsiteX649" fmla="*/ 2905813 w 3413698"/>
                <a:gd name="connsiteY649" fmla="*/ 119088 h 1176588"/>
                <a:gd name="connsiteX650" fmla="*/ 2912009 w 3413698"/>
                <a:gd name="connsiteY650" fmla="*/ 117348 h 1176588"/>
                <a:gd name="connsiteX651" fmla="*/ 2922445 w 3413698"/>
                <a:gd name="connsiteY651" fmla="*/ 118350 h 1176588"/>
                <a:gd name="connsiteX652" fmla="*/ 2931059 w 3413698"/>
                <a:gd name="connsiteY652" fmla="*/ 121978 h 1176588"/>
                <a:gd name="connsiteX653" fmla="*/ 2938466 w 3413698"/>
                <a:gd name="connsiteY653" fmla="*/ 124431 h 1176588"/>
                <a:gd name="connsiteX654" fmla="*/ 2945297 w 3413698"/>
                <a:gd name="connsiteY654" fmla="*/ 124546 h 1176588"/>
                <a:gd name="connsiteX655" fmla="*/ 2951389 w 3413698"/>
                <a:gd name="connsiteY655" fmla="*/ 119651 h 1176588"/>
                <a:gd name="connsiteX656" fmla="*/ 2962043 w 3413698"/>
                <a:gd name="connsiteY656" fmla="*/ 107247 h 1176588"/>
                <a:gd name="connsiteX657" fmla="*/ 2968539 w 3413698"/>
                <a:gd name="connsiteY657" fmla="*/ 110714 h 1176588"/>
                <a:gd name="connsiteX658" fmla="*/ 2968896 w 3413698"/>
                <a:gd name="connsiteY658" fmla="*/ 117314 h 1176588"/>
                <a:gd name="connsiteX659" fmla="*/ 2972651 w 3413698"/>
                <a:gd name="connsiteY659" fmla="*/ 123579 h 1176588"/>
                <a:gd name="connsiteX660" fmla="*/ 2971765 w 3413698"/>
                <a:gd name="connsiteY660" fmla="*/ 133773 h 1176588"/>
                <a:gd name="connsiteX661" fmla="*/ 2974057 w 3413698"/>
                <a:gd name="connsiteY661" fmla="*/ 139163 h 1176588"/>
                <a:gd name="connsiteX662" fmla="*/ 2984999 w 3413698"/>
                <a:gd name="connsiteY662" fmla="*/ 141674 h 1176588"/>
                <a:gd name="connsiteX663" fmla="*/ 2989606 w 3413698"/>
                <a:gd name="connsiteY663" fmla="*/ 146016 h 1176588"/>
                <a:gd name="connsiteX664" fmla="*/ 2995192 w 3413698"/>
                <a:gd name="connsiteY664" fmla="*/ 148113 h 1176588"/>
                <a:gd name="connsiteX665" fmla="*/ 2995399 w 3413698"/>
                <a:gd name="connsiteY665" fmla="*/ 158237 h 1176588"/>
                <a:gd name="connsiteX666" fmla="*/ 2999731 w 3413698"/>
                <a:gd name="connsiteY666" fmla="*/ 163684 h 1176588"/>
                <a:gd name="connsiteX667" fmla="*/ 3009681 w 3413698"/>
                <a:gd name="connsiteY667" fmla="*/ 162153 h 1176588"/>
                <a:gd name="connsiteX668" fmla="*/ 3016627 w 3413698"/>
                <a:gd name="connsiteY668" fmla="*/ 158133 h 1176588"/>
                <a:gd name="connsiteX669" fmla="*/ 3022697 w 3413698"/>
                <a:gd name="connsiteY669" fmla="*/ 153319 h 1176588"/>
                <a:gd name="connsiteX670" fmla="*/ 3026890 w 3413698"/>
                <a:gd name="connsiteY670" fmla="*/ 148043 h 1176588"/>
                <a:gd name="connsiteX671" fmla="*/ 3024955 w 3413698"/>
                <a:gd name="connsiteY671" fmla="*/ 141490 h 1176588"/>
                <a:gd name="connsiteX672" fmla="*/ 3025842 w 3413698"/>
                <a:gd name="connsiteY672" fmla="*/ 135270 h 1176588"/>
                <a:gd name="connsiteX673" fmla="*/ 3022433 w 3413698"/>
                <a:gd name="connsiteY673" fmla="*/ 130029 h 1176588"/>
                <a:gd name="connsiteX674" fmla="*/ 3021028 w 3413698"/>
                <a:gd name="connsiteY674" fmla="*/ 124352 h 1176588"/>
                <a:gd name="connsiteX675" fmla="*/ 3018689 w 3413698"/>
                <a:gd name="connsiteY675" fmla="*/ 117072 h 1176588"/>
                <a:gd name="connsiteX676" fmla="*/ 3010280 w 3413698"/>
                <a:gd name="connsiteY676" fmla="*/ 117152 h 1176588"/>
                <a:gd name="connsiteX677" fmla="*/ 3012147 w 3413698"/>
                <a:gd name="connsiteY677" fmla="*/ 110714 h 1176588"/>
                <a:gd name="connsiteX678" fmla="*/ 3019346 w 3413698"/>
                <a:gd name="connsiteY678" fmla="*/ 107408 h 1176588"/>
                <a:gd name="connsiteX679" fmla="*/ 3018619 w 3413698"/>
                <a:gd name="connsiteY679" fmla="*/ 100509 h 1176588"/>
                <a:gd name="connsiteX680" fmla="*/ 3018274 w 3413698"/>
                <a:gd name="connsiteY680" fmla="*/ 93252 h 1176588"/>
                <a:gd name="connsiteX681" fmla="*/ 3018170 w 3413698"/>
                <a:gd name="connsiteY681" fmla="*/ 86377 h 1176588"/>
                <a:gd name="connsiteX682" fmla="*/ 3026532 w 3413698"/>
                <a:gd name="connsiteY682" fmla="*/ 88426 h 1176588"/>
                <a:gd name="connsiteX683" fmla="*/ 3035644 w 3413698"/>
                <a:gd name="connsiteY683" fmla="*/ 90569 h 1176588"/>
                <a:gd name="connsiteX684" fmla="*/ 3044133 w 3413698"/>
                <a:gd name="connsiteY684" fmla="*/ 94047 h 1176588"/>
                <a:gd name="connsiteX685" fmla="*/ 3056214 w 3413698"/>
                <a:gd name="connsiteY685" fmla="*/ 97145 h 1176588"/>
                <a:gd name="connsiteX686" fmla="*/ 3062975 w 3413698"/>
                <a:gd name="connsiteY686" fmla="*/ 98435 h 1176588"/>
                <a:gd name="connsiteX687" fmla="*/ 3070980 w 3413698"/>
                <a:gd name="connsiteY687" fmla="*/ 106970 h 1176588"/>
                <a:gd name="connsiteX688" fmla="*/ 3076947 w 3413698"/>
                <a:gd name="connsiteY688" fmla="*/ 103676 h 1176588"/>
                <a:gd name="connsiteX689" fmla="*/ 3070854 w 3413698"/>
                <a:gd name="connsiteY689" fmla="*/ 101407 h 1176588"/>
                <a:gd name="connsiteX690" fmla="*/ 3076590 w 3413698"/>
                <a:gd name="connsiteY690" fmla="*/ 97491 h 1176588"/>
                <a:gd name="connsiteX691" fmla="*/ 3082625 w 3413698"/>
                <a:gd name="connsiteY691" fmla="*/ 101441 h 1176588"/>
                <a:gd name="connsiteX692" fmla="*/ 3089017 w 3413698"/>
                <a:gd name="connsiteY692" fmla="*/ 100912 h 1176588"/>
                <a:gd name="connsiteX693" fmla="*/ 3095860 w 3413698"/>
                <a:gd name="connsiteY693" fmla="*/ 102455 h 1176588"/>
                <a:gd name="connsiteX694" fmla="*/ 3109669 w 3413698"/>
                <a:gd name="connsiteY694" fmla="*/ 103077 h 1176588"/>
                <a:gd name="connsiteX695" fmla="*/ 3122385 w 3413698"/>
                <a:gd name="connsiteY695" fmla="*/ 100693 h 1176588"/>
                <a:gd name="connsiteX696" fmla="*/ 3130079 w 3413698"/>
                <a:gd name="connsiteY696" fmla="*/ 101464 h 1176588"/>
                <a:gd name="connsiteX697" fmla="*/ 3136079 w 3413698"/>
                <a:gd name="connsiteY697" fmla="*/ 109136 h 1176588"/>
                <a:gd name="connsiteX698" fmla="*/ 3145547 w 3413698"/>
                <a:gd name="connsiteY698" fmla="*/ 114504 h 1176588"/>
                <a:gd name="connsiteX699" fmla="*/ 3150926 w 3413698"/>
                <a:gd name="connsiteY699" fmla="*/ 116576 h 1176588"/>
                <a:gd name="connsiteX700" fmla="*/ 3157676 w 3413698"/>
                <a:gd name="connsiteY700" fmla="*/ 117739 h 1176588"/>
                <a:gd name="connsiteX701" fmla="*/ 3169113 w 3413698"/>
                <a:gd name="connsiteY701" fmla="*/ 124973 h 1176588"/>
                <a:gd name="connsiteX702" fmla="*/ 3176082 w 3413698"/>
                <a:gd name="connsiteY702" fmla="*/ 125031 h 1176588"/>
                <a:gd name="connsiteX703" fmla="*/ 3186079 w 3413698"/>
                <a:gd name="connsiteY703" fmla="*/ 130490 h 1176588"/>
                <a:gd name="connsiteX704" fmla="*/ 3195421 w 3413698"/>
                <a:gd name="connsiteY704" fmla="*/ 138000 h 1176588"/>
                <a:gd name="connsiteX705" fmla="*/ 3207169 w 3413698"/>
                <a:gd name="connsiteY705" fmla="*/ 152006 h 1176588"/>
                <a:gd name="connsiteX706" fmla="*/ 3218422 w 3413698"/>
                <a:gd name="connsiteY706" fmla="*/ 155829 h 1176588"/>
                <a:gd name="connsiteX707" fmla="*/ 3222787 w 3413698"/>
                <a:gd name="connsiteY707" fmla="*/ 159884 h 1176588"/>
                <a:gd name="connsiteX708" fmla="*/ 3229733 w 3413698"/>
                <a:gd name="connsiteY708" fmla="*/ 163903 h 1176588"/>
                <a:gd name="connsiteX709" fmla="*/ 3238117 w 3413698"/>
                <a:gd name="connsiteY709" fmla="*/ 174143 h 1176588"/>
                <a:gd name="connsiteX710" fmla="*/ 3250189 w 3413698"/>
                <a:gd name="connsiteY710" fmla="*/ 183910 h 1176588"/>
                <a:gd name="connsiteX711" fmla="*/ 3263423 w 3413698"/>
                <a:gd name="connsiteY711" fmla="*/ 194910 h 1176588"/>
                <a:gd name="connsiteX712" fmla="*/ 3282266 w 3413698"/>
                <a:gd name="connsiteY712" fmla="*/ 209641 h 1176588"/>
                <a:gd name="connsiteX713" fmla="*/ 3290559 w 3413698"/>
                <a:gd name="connsiteY713" fmla="*/ 215435 h 1176588"/>
                <a:gd name="connsiteX714" fmla="*/ 3301248 w 3413698"/>
                <a:gd name="connsiteY714" fmla="*/ 226100 h 1176588"/>
                <a:gd name="connsiteX715" fmla="*/ 3304761 w 3413698"/>
                <a:gd name="connsiteY715" fmla="*/ 231699 h 1176588"/>
                <a:gd name="connsiteX716" fmla="*/ 3309978 w 3413698"/>
                <a:gd name="connsiteY716" fmla="*/ 243193 h 1176588"/>
                <a:gd name="connsiteX717" fmla="*/ 3309484 w 3413698"/>
                <a:gd name="connsiteY717" fmla="*/ 250818 h 1176588"/>
                <a:gd name="connsiteX718" fmla="*/ 3311913 w 3413698"/>
                <a:gd name="connsiteY718" fmla="*/ 262428 h 1176588"/>
                <a:gd name="connsiteX719" fmla="*/ 3313147 w 3413698"/>
                <a:gd name="connsiteY719" fmla="*/ 269316 h 1176588"/>
                <a:gd name="connsiteX720" fmla="*/ 3309288 w 3413698"/>
                <a:gd name="connsiteY720" fmla="*/ 277920 h 1176588"/>
                <a:gd name="connsiteX721" fmla="*/ 3315369 w 3413698"/>
                <a:gd name="connsiteY721" fmla="*/ 279348 h 1176588"/>
                <a:gd name="connsiteX722" fmla="*/ 3318916 w 3413698"/>
                <a:gd name="connsiteY722" fmla="*/ 283909 h 1176588"/>
                <a:gd name="connsiteX723" fmla="*/ 3321105 w 3413698"/>
                <a:gd name="connsiteY723" fmla="*/ 290371 h 1176588"/>
                <a:gd name="connsiteX724" fmla="*/ 3323627 w 3413698"/>
                <a:gd name="connsiteY724" fmla="*/ 285084 h 1176588"/>
                <a:gd name="connsiteX725" fmla="*/ 3328568 w 3413698"/>
                <a:gd name="connsiteY725" fmla="*/ 289588 h 1176588"/>
                <a:gd name="connsiteX726" fmla="*/ 3327521 w 3413698"/>
                <a:gd name="connsiteY726" fmla="*/ 297432 h 1176588"/>
                <a:gd name="connsiteX727" fmla="*/ 3333037 w 3413698"/>
                <a:gd name="connsiteY727" fmla="*/ 289473 h 1176588"/>
                <a:gd name="connsiteX728" fmla="*/ 3330515 w 3413698"/>
                <a:gd name="connsiteY728" fmla="*/ 282389 h 1176588"/>
                <a:gd name="connsiteX729" fmla="*/ 3321877 w 3413698"/>
                <a:gd name="connsiteY729" fmla="*/ 279406 h 1176588"/>
                <a:gd name="connsiteX730" fmla="*/ 3328730 w 3413698"/>
                <a:gd name="connsiteY730" fmla="*/ 274050 h 1176588"/>
                <a:gd name="connsiteX731" fmla="*/ 3327763 w 3413698"/>
                <a:gd name="connsiteY731" fmla="*/ 264859 h 1176588"/>
                <a:gd name="connsiteX732" fmla="*/ 3323293 w 3413698"/>
                <a:gd name="connsiteY732" fmla="*/ 256359 h 1176588"/>
                <a:gd name="connsiteX733" fmla="*/ 3317316 w 3413698"/>
                <a:gd name="connsiteY733" fmla="*/ 256140 h 1176588"/>
                <a:gd name="connsiteX734" fmla="*/ 3324065 w 3413698"/>
                <a:gd name="connsiteY734" fmla="*/ 253422 h 1176588"/>
                <a:gd name="connsiteX735" fmla="*/ 3314781 w 3413698"/>
                <a:gd name="connsiteY735" fmla="*/ 255403 h 1176588"/>
                <a:gd name="connsiteX736" fmla="*/ 3322164 w 3413698"/>
                <a:gd name="connsiteY736" fmla="*/ 253422 h 1176588"/>
                <a:gd name="connsiteX737" fmla="*/ 3334097 w 3413698"/>
                <a:gd name="connsiteY737" fmla="*/ 251798 h 1176588"/>
                <a:gd name="connsiteX738" fmla="*/ 3357905 w 3413698"/>
                <a:gd name="connsiteY738" fmla="*/ 257752 h 1176588"/>
                <a:gd name="connsiteX739" fmla="*/ 3373259 w 3413698"/>
                <a:gd name="connsiteY739" fmla="*/ 263465 h 1176588"/>
                <a:gd name="connsiteX740" fmla="*/ 3379409 w 3413698"/>
                <a:gd name="connsiteY740" fmla="*/ 271828 h 1176588"/>
                <a:gd name="connsiteX741" fmla="*/ 3385121 w 3413698"/>
                <a:gd name="connsiteY741" fmla="*/ 279337 h 1176588"/>
                <a:gd name="connsiteX742" fmla="*/ 3394763 w 3413698"/>
                <a:gd name="connsiteY742" fmla="*/ 288413 h 1176588"/>
                <a:gd name="connsiteX743" fmla="*/ 3407490 w 3413698"/>
                <a:gd name="connsiteY743" fmla="*/ 298744 h 1176588"/>
                <a:gd name="connsiteX744" fmla="*/ 3413698 w 3413698"/>
                <a:gd name="connsiteY744" fmla="*/ 301302 h 1176588"/>
                <a:gd name="connsiteX745" fmla="*/ 3409263 w 3413698"/>
                <a:gd name="connsiteY745" fmla="*/ 305517 h 1176588"/>
                <a:gd name="connsiteX746" fmla="*/ 3403251 w 3413698"/>
                <a:gd name="connsiteY746" fmla="*/ 308731 h 1176588"/>
                <a:gd name="connsiteX747" fmla="*/ 3396617 w 3413698"/>
                <a:gd name="connsiteY747" fmla="*/ 318740 h 1176588"/>
                <a:gd name="connsiteX748" fmla="*/ 3395488 w 3413698"/>
                <a:gd name="connsiteY748" fmla="*/ 326975 h 1176588"/>
                <a:gd name="connsiteX749" fmla="*/ 3383625 w 3413698"/>
                <a:gd name="connsiteY749" fmla="*/ 322219 h 1176588"/>
                <a:gd name="connsiteX750" fmla="*/ 3377646 w 3413698"/>
                <a:gd name="connsiteY750" fmla="*/ 316194 h 1176588"/>
                <a:gd name="connsiteX751" fmla="*/ 3380572 w 3413698"/>
                <a:gd name="connsiteY751" fmla="*/ 321585 h 1176588"/>
                <a:gd name="connsiteX752" fmla="*/ 3387564 w 3413698"/>
                <a:gd name="connsiteY752" fmla="*/ 327862 h 1176588"/>
                <a:gd name="connsiteX753" fmla="*/ 3382115 w 3413698"/>
                <a:gd name="connsiteY753" fmla="*/ 330902 h 1176588"/>
                <a:gd name="connsiteX754" fmla="*/ 3365771 w 3413698"/>
                <a:gd name="connsiteY754" fmla="*/ 333056 h 1176588"/>
                <a:gd name="connsiteX755" fmla="*/ 3372348 w 3413698"/>
                <a:gd name="connsiteY755" fmla="*/ 331386 h 1176588"/>
                <a:gd name="connsiteX756" fmla="*/ 3361877 w 3413698"/>
                <a:gd name="connsiteY756" fmla="*/ 324913 h 1176588"/>
                <a:gd name="connsiteX757" fmla="*/ 3353953 w 3413698"/>
                <a:gd name="connsiteY757" fmla="*/ 325789 h 1176588"/>
                <a:gd name="connsiteX758" fmla="*/ 3358365 w 3413698"/>
                <a:gd name="connsiteY758" fmla="*/ 333806 h 1176588"/>
                <a:gd name="connsiteX759" fmla="*/ 3363687 w 3413698"/>
                <a:gd name="connsiteY759" fmla="*/ 337307 h 1176588"/>
                <a:gd name="connsiteX760" fmla="*/ 3365333 w 3413698"/>
                <a:gd name="connsiteY760" fmla="*/ 351232 h 1176588"/>
                <a:gd name="connsiteX761" fmla="*/ 3361983 w 3413698"/>
                <a:gd name="connsiteY761" fmla="*/ 357498 h 1176588"/>
                <a:gd name="connsiteX762" fmla="*/ 3347953 w 3413698"/>
                <a:gd name="connsiteY762" fmla="*/ 362381 h 1176588"/>
                <a:gd name="connsiteX763" fmla="*/ 3343531 w 3413698"/>
                <a:gd name="connsiteY763" fmla="*/ 367737 h 1176588"/>
                <a:gd name="connsiteX764" fmla="*/ 3352341 w 3413698"/>
                <a:gd name="connsiteY764" fmla="*/ 367207 h 1176588"/>
                <a:gd name="connsiteX765" fmla="*/ 3345489 w 3413698"/>
                <a:gd name="connsiteY765" fmla="*/ 372414 h 1176588"/>
                <a:gd name="connsiteX766" fmla="*/ 3352940 w 3413698"/>
                <a:gd name="connsiteY766" fmla="*/ 375454 h 1176588"/>
                <a:gd name="connsiteX767" fmla="*/ 3358757 w 3413698"/>
                <a:gd name="connsiteY767" fmla="*/ 377366 h 1176588"/>
                <a:gd name="connsiteX768" fmla="*/ 3357397 w 3413698"/>
                <a:gd name="connsiteY768" fmla="*/ 384623 h 1176588"/>
                <a:gd name="connsiteX769" fmla="*/ 3350717 w 3413698"/>
                <a:gd name="connsiteY769" fmla="*/ 381398 h 1176588"/>
                <a:gd name="connsiteX770" fmla="*/ 3350430 w 3413698"/>
                <a:gd name="connsiteY770" fmla="*/ 388585 h 1176588"/>
                <a:gd name="connsiteX771" fmla="*/ 3345028 w 3413698"/>
                <a:gd name="connsiteY771" fmla="*/ 391257 h 1176588"/>
                <a:gd name="connsiteX772" fmla="*/ 3339718 w 3413698"/>
                <a:gd name="connsiteY772" fmla="*/ 388723 h 1176588"/>
                <a:gd name="connsiteX773" fmla="*/ 3342102 w 3413698"/>
                <a:gd name="connsiteY773" fmla="*/ 383218 h 1176588"/>
                <a:gd name="connsiteX774" fmla="*/ 3341529 w 3413698"/>
                <a:gd name="connsiteY774" fmla="*/ 380418 h 1176588"/>
                <a:gd name="connsiteX775" fmla="*/ 3341584 w 3413698"/>
                <a:gd name="connsiteY775" fmla="*/ 380361 h 1176588"/>
                <a:gd name="connsiteX776" fmla="*/ 3340328 w 3413698"/>
                <a:gd name="connsiteY776" fmla="*/ 374556 h 1176588"/>
                <a:gd name="connsiteX777" fmla="*/ 3341529 w 3413698"/>
                <a:gd name="connsiteY777" fmla="*/ 380418 h 1176588"/>
                <a:gd name="connsiteX778" fmla="*/ 3334765 w 3413698"/>
                <a:gd name="connsiteY778" fmla="*/ 387399 h 1176588"/>
                <a:gd name="connsiteX779" fmla="*/ 3327313 w 3413698"/>
                <a:gd name="connsiteY779" fmla="*/ 383264 h 1176588"/>
                <a:gd name="connsiteX780" fmla="*/ 3322406 w 3413698"/>
                <a:gd name="connsiteY780" fmla="*/ 374337 h 1176588"/>
                <a:gd name="connsiteX781" fmla="*/ 3308263 w 3413698"/>
                <a:gd name="connsiteY781" fmla="*/ 365883 h 1176588"/>
                <a:gd name="connsiteX782" fmla="*/ 3300084 w 3413698"/>
                <a:gd name="connsiteY782" fmla="*/ 364051 h 1176588"/>
                <a:gd name="connsiteX783" fmla="*/ 3289315 w 3413698"/>
                <a:gd name="connsiteY783" fmla="*/ 355850 h 1176588"/>
                <a:gd name="connsiteX784" fmla="*/ 3292494 w 3413698"/>
                <a:gd name="connsiteY784" fmla="*/ 349504 h 1176588"/>
                <a:gd name="connsiteX785" fmla="*/ 3289327 w 3413698"/>
                <a:gd name="connsiteY785" fmla="*/ 343619 h 1176588"/>
                <a:gd name="connsiteX786" fmla="*/ 3286298 w 3413698"/>
                <a:gd name="connsiteY786" fmla="*/ 336927 h 1176588"/>
                <a:gd name="connsiteX787" fmla="*/ 3290007 w 3413698"/>
                <a:gd name="connsiteY787" fmla="*/ 342489 h 1176588"/>
                <a:gd name="connsiteX788" fmla="*/ 3288842 w 3413698"/>
                <a:gd name="connsiteY788" fmla="*/ 336397 h 1176588"/>
                <a:gd name="connsiteX789" fmla="*/ 3266003 w 3413698"/>
                <a:gd name="connsiteY789" fmla="*/ 327425 h 1176588"/>
                <a:gd name="connsiteX790" fmla="*/ 3260738 w 3413698"/>
                <a:gd name="connsiteY790" fmla="*/ 332666 h 1176588"/>
                <a:gd name="connsiteX791" fmla="*/ 3258362 w 3413698"/>
                <a:gd name="connsiteY791" fmla="*/ 333164 h 1176588"/>
                <a:gd name="connsiteX792" fmla="*/ 3248406 w 3413698"/>
                <a:gd name="connsiteY792" fmla="*/ 333998 h 1176588"/>
                <a:gd name="connsiteX793" fmla="*/ 3236470 w 3413698"/>
                <a:gd name="connsiteY793" fmla="*/ 332078 h 1176588"/>
                <a:gd name="connsiteX794" fmla="*/ 3239086 w 3413698"/>
                <a:gd name="connsiteY794" fmla="*/ 322437 h 1176588"/>
                <a:gd name="connsiteX795" fmla="*/ 3234547 w 3413698"/>
                <a:gd name="connsiteY795" fmla="*/ 317277 h 1176588"/>
                <a:gd name="connsiteX796" fmla="*/ 3231748 w 3413698"/>
                <a:gd name="connsiteY796" fmla="*/ 308880 h 1176588"/>
                <a:gd name="connsiteX797" fmla="*/ 3234409 w 3413698"/>
                <a:gd name="connsiteY797" fmla="*/ 303144 h 1176588"/>
                <a:gd name="connsiteX798" fmla="*/ 3238221 w 3413698"/>
                <a:gd name="connsiteY798" fmla="*/ 296544 h 1176588"/>
                <a:gd name="connsiteX799" fmla="*/ 3234673 w 3413698"/>
                <a:gd name="connsiteY799" fmla="*/ 291062 h 1176588"/>
                <a:gd name="connsiteX800" fmla="*/ 3230309 w 3413698"/>
                <a:gd name="connsiteY800" fmla="*/ 299942 h 1176588"/>
                <a:gd name="connsiteX801" fmla="*/ 3225356 w 3413698"/>
                <a:gd name="connsiteY801" fmla="*/ 295865 h 1176588"/>
                <a:gd name="connsiteX802" fmla="*/ 3225977 w 3413698"/>
                <a:gd name="connsiteY802" fmla="*/ 289427 h 1176588"/>
                <a:gd name="connsiteX803" fmla="*/ 3219459 w 3413698"/>
                <a:gd name="connsiteY803" fmla="*/ 292099 h 1176588"/>
                <a:gd name="connsiteX804" fmla="*/ 3218964 w 3413698"/>
                <a:gd name="connsiteY804" fmla="*/ 302269 h 1176588"/>
                <a:gd name="connsiteX805" fmla="*/ 3213596 w 3413698"/>
                <a:gd name="connsiteY805" fmla="*/ 299436 h 1176588"/>
                <a:gd name="connsiteX806" fmla="*/ 3211339 w 3413698"/>
                <a:gd name="connsiteY806" fmla="*/ 309457 h 1176588"/>
                <a:gd name="connsiteX807" fmla="*/ 3213642 w 3413698"/>
                <a:gd name="connsiteY807" fmla="*/ 318855 h 1176588"/>
                <a:gd name="connsiteX808" fmla="*/ 3221704 w 3413698"/>
                <a:gd name="connsiteY808" fmla="*/ 330754 h 1176588"/>
                <a:gd name="connsiteX809" fmla="*/ 3217098 w 3413698"/>
                <a:gd name="connsiteY809" fmla="*/ 337169 h 1176588"/>
                <a:gd name="connsiteX810" fmla="*/ 3214207 w 3413698"/>
                <a:gd name="connsiteY810" fmla="*/ 347869 h 1176588"/>
                <a:gd name="connsiteX811" fmla="*/ 3207169 w 3413698"/>
                <a:gd name="connsiteY811" fmla="*/ 354088 h 1176588"/>
                <a:gd name="connsiteX812" fmla="*/ 3202596 w 3413698"/>
                <a:gd name="connsiteY812" fmla="*/ 358109 h 1176588"/>
                <a:gd name="connsiteX813" fmla="*/ 3197390 w 3413698"/>
                <a:gd name="connsiteY813" fmla="*/ 365525 h 1176588"/>
                <a:gd name="connsiteX814" fmla="*/ 3189973 w 3413698"/>
                <a:gd name="connsiteY814" fmla="*/ 367173 h 1176588"/>
                <a:gd name="connsiteX815" fmla="*/ 3183064 w 3413698"/>
                <a:gd name="connsiteY815" fmla="*/ 372284 h 1176588"/>
                <a:gd name="connsiteX816" fmla="*/ 3167754 w 3413698"/>
                <a:gd name="connsiteY816" fmla="*/ 372863 h 1176588"/>
                <a:gd name="connsiteX817" fmla="*/ 3157837 w 3413698"/>
                <a:gd name="connsiteY817" fmla="*/ 367253 h 1176588"/>
                <a:gd name="connsiteX818" fmla="*/ 3157676 w 3413698"/>
                <a:gd name="connsiteY818" fmla="*/ 360124 h 1176588"/>
                <a:gd name="connsiteX819" fmla="*/ 3151560 w 3413698"/>
                <a:gd name="connsiteY819" fmla="*/ 355552 h 1176588"/>
                <a:gd name="connsiteX820" fmla="*/ 3144764 w 3413698"/>
                <a:gd name="connsiteY820" fmla="*/ 352695 h 1176588"/>
                <a:gd name="connsiteX821" fmla="*/ 3137807 w 3413698"/>
                <a:gd name="connsiteY821" fmla="*/ 356830 h 1176588"/>
                <a:gd name="connsiteX822" fmla="*/ 3147645 w 3413698"/>
                <a:gd name="connsiteY822" fmla="*/ 356139 h 1176588"/>
                <a:gd name="connsiteX823" fmla="*/ 3153450 w 3413698"/>
                <a:gd name="connsiteY823" fmla="*/ 365745 h 1176588"/>
                <a:gd name="connsiteX824" fmla="*/ 3146492 w 3413698"/>
                <a:gd name="connsiteY824" fmla="*/ 364385 h 1176588"/>
                <a:gd name="connsiteX825" fmla="*/ 3140849 w 3413698"/>
                <a:gd name="connsiteY825" fmla="*/ 362773 h 1176588"/>
                <a:gd name="connsiteX826" fmla="*/ 3133315 w 3413698"/>
                <a:gd name="connsiteY826" fmla="*/ 366828 h 1176588"/>
                <a:gd name="connsiteX827" fmla="*/ 3136622 w 3413698"/>
                <a:gd name="connsiteY827" fmla="*/ 371734 h 1176588"/>
                <a:gd name="connsiteX828" fmla="*/ 3142403 w 3413698"/>
                <a:gd name="connsiteY828" fmla="*/ 377516 h 1176588"/>
                <a:gd name="connsiteX829" fmla="*/ 3149027 w 3413698"/>
                <a:gd name="connsiteY829" fmla="*/ 369765 h 1176588"/>
                <a:gd name="connsiteX830" fmla="*/ 3157918 w 3413698"/>
                <a:gd name="connsiteY830" fmla="*/ 368429 h 1176588"/>
                <a:gd name="connsiteX831" fmla="*/ 3155408 w 3413698"/>
                <a:gd name="connsiteY831" fmla="*/ 378737 h 1176588"/>
                <a:gd name="connsiteX832" fmla="*/ 3158298 w 3413698"/>
                <a:gd name="connsiteY832" fmla="*/ 385027 h 1176588"/>
                <a:gd name="connsiteX833" fmla="*/ 3169597 w 3413698"/>
                <a:gd name="connsiteY833" fmla="*/ 391867 h 1176588"/>
                <a:gd name="connsiteX834" fmla="*/ 3174020 w 3413698"/>
                <a:gd name="connsiteY834" fmla="*/ 386972 h 1176588"/>
                <a:gd name="connsiteX835" fmla="*/ 3177453 w 3413698"/>
                <a:gd name="connsiteY835" fmla="*/ 395841 h 1176588"/>
                <a:gd name="connsiteX836" fmla="*/ 3180897 w 3413698"/>
                <a:gd name="connsiteY836" fmla="*/ 403593 h 1176588"/>
                <a:gd name="connsiteX837" fmla="*/ 3182866 w 3413698"/>
                <a:gd name="connsiteY837" fmla="*/ 414443 h 1176588"/>
                <a:gd name="connsiteX838" fmla="*/ 3183706 w 3413698"/>
                <a:gd name="connsiteY838" fmla="*/ 423473 h 1176588"/>
                <a:gd name="connsiteX839" fmla="*/ 3186079 w 3413698"/>
                <a:gd name="connsiteY839" fmla="*/ 430153 h 1176588"/>
                <a:gd name="connsiteX840" fmla="*/ 3193716 w 3413698"/>
                <a:gd name="connsiteY840" fmla="*/ 438550 h 1176588"/>
                <a:gd name="connsiteX841" fmla="*/ 3194050 w 3413698"/>
                <a:gd name="connsiteY841" fmla="*/ 444654 h 1176588"/>
                <a:gd name="connsiteX842" fmla="*/ 3193785 w 3413698"/>
                <a:gd name="connsiteY842" fmla="*/ 451819 h 1176588"/>
                <a:gd name="connsiteX843" fmla="*/ 3198795 w 3413698"/>
                <a:gd name="connsiteY843" fmla="*/ 455067 h 1176588"/>
                <a:gd name="connsiteX844" fmla="*/ 3199821 w 3413698"/>
                <a:gd name="connsiteY844" fmla="*/ 460894 h 1176588"/>
                <a:gd name="connsiteX845" fmla="*/ 3196077 w 3413698"/>
                <a:gd name="connsiteY845" fmla="*/ 465653 h 1176588"/>
                <a:gd name="connsiteX846" fmla="*/ 3191401 w 3413698"/>
                <a:gd name="connsiteY846" fmla="*/ 469372 h 1176588"/>
                <a:gd name="connsiteX847" fmla="*/ 3187923 w 3413698"/>
                <a:gd name="connsiteY847" fmla="*/ 476156 h 1176588"/>
                <a:gd name="connsiteX848" fmla="*/ 3169021 w 3413698"/>
                <a:gd name="connsiteY848" fmla="*/ 467702 h 1176588"/>
                <a:gd name="connsiteX849" fmla="*/ 3149671 w 3413698"/>
                <a:gd name="connsiteY849" fmla="*/ 467287 h 1176588"/>
                <a:gd name="connsiteX850" fmla="*/ 3132739 w 3413698"/>
                <a:gd name="connsiteY850" fmla="*/ 477999 h 1176588"/>
                <a:gd name="connsiteX851" fmla="*/ 3121037 w 3413698"/>
                <a:gd name="connsiteY851" fmla="*/ 482514 h 1176588"/>
                <a:gd name="connsiteX852" fmla="*/ 3108173 w 3413698"/>
                <a:gd name="connsiteY852" fmla="*/ 491774 h 1176588"/>
                <a:gd name="connsiteX853" fmla="*/ 3101665 w 3413698"/>
                <a:gd name="connsiteY853" fmla="*/ 496634 h 1176588"/>
                <a:gd name="connsiteX854" fmla="*/ 3090526 w 3413698"/>
                <a:gd name="connsiteY854" fmla="*/ 499584 h 1176588"/>
                <a:gd name="connsiteX855" fmla="*/ 3083811 w 3413698"/>
                <a:gd name="connsiteY855" fmla="*/ 505423 h 1176588"/>
                <a:gd name="connsiteX856" fmla="*/ 3076993 w 3413698"/>
                <a:gd name="connsiteY856" fmla="*/ 502936 h 1176588"/>
                <a:gd name="connsiteX857" fmla="*/ 3077315 w 3413698"/>
                <a:gd name="connsiteY857" fmla="*/ 509305 h 1176588"/>
                <a:gd name="connsiteX858" fmla="*/ 3070635 w 3413698"/>
                <a:gd name="connsiteY858" fmla="*/ 516043 h 1176588"/>
                <a:gd name="connsiteX859" fmla="*/ 3062043 w 3413698"/>
                <a:gd name="connsiteY859" fmla="*/ 515916 h 1176588"/>
                <a:gd name="connsiteX860" fmla="*/ 3066535 w 3413698"/>
                <a:gd name="connsiteY860" fmla="*/ 519855 h 1176588"/>
                <a:gd name="connsiteX861" fmla="*/ 3056053 w 3413698"/>
                <a:gd name="connsiteY861" fmla="*/ 526685 h 1176588"/>
                <a:gd name="connsiteX862" fmla="*/ 3052724 w 3413698"/>
                <a:gd name="connsiteY862" fmla="*/ 532168 h 1176588"/>
                <a:gd name="connsiteX863" fmla="*/ 3047633 w 3413698"/>
                <a:gd name="connsiteY863" fmla="*/ 528989 h 1176588"/>
                <a:gd name="connsiteX864" fmla="*/ 3051515 w 3413698"/>
                <a:gd name="connsiteY864" fmla="*/ 533781 h 1176588"/>
                <a:gd name="connsiteX865" fmla="*/ 3046758 w 3413698"/>
                <a:gd name="connsiteY865" fmla="*/ 538941 h 1176588"/>
                <a:gd name="connsiteX866" fmla="*/ 3040239 w 3413698"/>
                <a:gd name="connsiteY866" fmla="*/ 542626 h 1176588"/>
                <a:gd name="connsiteX867" fmla="*/ 3033155 w 3413698"/>
                <a:gd name="connsiteY867" fmla="*/ 548973 h 1176588"/>
                <a:gd name="connsiteX868" fmla="*/ 3018343 w 3413698"/>
                <a:gd name="connsiteY868" fmla="*/ 561919 h 1176588"/>
                <a:gd name="connsiteX869" fmla="*/ 3016363 w 3413698"/>
                <a:gd name="connsiteY869" fmla="*/ 568335 h 1176588"/>
                <a:gd name="connsiteX870" fmla="*/ 3012895 w 3413698"/>
                <a:gd name="connsiteY870" fmla="*/ 575994 h 1176588"/>
                <a:gd name="connsiteX871" fmla="*/ 3006341 w 3413698"/>
                <a:gd name="connsiteY871" fmla="*/ 570132 h 1176588"/>
                <a:gd name="connsiteX872" fmla="*/ 3004625 w 3413698"/>
                <a:gd name="connsiteY872" fmla="*/ 563601 h 1176588"/>
                <a:gd name="connsiteX873" fmla="*/ 3001677 w 3413698"/>
                <a:gd name="connsiteY873" fmla="*/ 556851 h 1176588"/>
                <a:gd name="connsiteX874" fmla="*/ 2991691 w 3413698"/>
                <a:gd name="connsiteY874" fmla="*/ 550977 h 1176588"/>
                <a:gd name="connsiteX875" fmla="*/ 2978399 w 3413698"/>
                <a:gd name="connsiteY875" fmla="*/ 549077 h 1176588"/>
                <a:gd name="connsiteX876" fmla="*/ 2963288 w 3413698"/>
                <a:gd name="connsiteY876" fmla="*/ 553546 h 1176588"/>
                <a:gd name="connsiteX877" fmla="*/ 2948935 w 3413698"/>
                <a:gd name="connsiteY877" fmla="*/ 560157 h 1176588"/>
                <a:gd name="connsiteX878" fmla="*/ 2942958 w 3413698"/>
                <a:gd name="connsiteY878" fmla="*/ 566641 h 1176588"/>
                <a:gd name="connsiteX879" fmla="*/ 2935725 w 3413698"/>
                <a:gd name="connsiteY879" fmla="*/ 575775 h 1176588"/>
                <a:gd name="connsiteX880" fmla="*/ 2929010 w 3413698"/>
                <a:gd name="connsiteY880" fmla="*/ 580866 h 1176588"/>
                <a:gd name="connsiteX881" fmla="*/ 2932881 w 3413698"/>
                <a:gd name="connsiteY881" fmla="*/ 563301 h 1176588"/>
                <a:gd name="connsiteX882" fmla="*/ 2932535 w 3413698"/>
                <a:gd name="connsiteY882" fmla="*/ 553972 h 1176588"/>
                <a:gd name="connsiteX883" fmla="*/ 2927535 w 3413698"/>
                <a:gd name="connsiteY883" fmla="*/ 558291 h 1176588"/>
                <a:gd name="connsiteX884" fmla="*/ 2915453 w 3413698"/>
                <a:gd name="connsiteY884" fmla="*/ 566042 h 1176588"/>
                <a:gd name="connsiteX885" fmla="*/ 2910501 w 3413698"/>
                <a:gd name="connsiteY885" fmla="*/ 569878 h 1176588"/>
                <a:gd name="connsiteX886" fmla="*/ 2909845 w 3413698"/>
                <a:gd name="connsiteY886" fmla="*/ 577066 h 1176588"/>
                <a:gd name="connsiteX887" fmla="*/ 2902772 w 3413698"/>
                <a:gd name="connsiteY887" fmla="*/ 575821 h 1176588"/>
                <a:gd name="connsiteX888" fmla="*/ 2896875 w 3413698"/>
                <a:gd name="connsiteY888" fmla="*/ 568967 h 1176588"/>
                <a:gd name="connsiteX889" fmla="*/ 2891933 w 3413698"/>
                <a:gd name="connsiteY889" fmla="*/ 573701 h 1176588"/>
                <a:gd name="connsiteX890" fmla="*/ 2883605 w 3413698"/>
                <a:gd name="connsiteY890" fmla="*/ 571456 h 1176588"/>
                <a:gd name="connsiteX891" fmla="*/ 2881003 w 3413698"/>
                <a:gd name="connsiteY891" fmla="*/ 577941 h 1176588"/>
                <a:gd name="connsiteX892" fmla="*/ 2874703 w 3413698"/>
                <a:gd name="connsiteY892" fmla="*/ 582375 h 1176588"/>
                <a:gd name="connsiteX893" fmla="*/ 2871432 w 3413698"/>
                <a:gd name="connsiteY893" fmla="*/ 590195 h 1176588"/>
                <a:gd name="connsiteX894" fmla="*/ 2874081 w 3413698"/>
                <a:gd name="connsiteY894" fmla="*/ 598523 h 1176588"/>
                <a:gd name="connsiteX895" fmla="*/ 2868679 w 3413698"/>
                <a:gd name="connsiteY895" fmla="*/ 602739 h 1176588"/>
                <a:gd name="connsiteX896" fmla="*/ 2872007 w 3413698"/>
                <a:gd name="connsiteY896" fmla="*/ 609316 h 1176588"/>
                <a:gd name="connsiteX897" fmla="*/ 2865257 w 3413698"/>
                <a:gd name="connsiteY897" fmla="*/ 608003 h 1176588"/>
                <a:gd name="connsiteX898" fmla="*/ 2868621 w 3413698"/>
                <a:gd name="connsiteY898" fmla="*/ 612725 h 1176588"/>
                <a:gd name="connsiteX899" fmla="*/ 2858071 w 3413698"/>
                <a:gd name="connsiteY899" fmla="*/ 622193 h 1176588"/>
                <a:gd name="connsiteX900" fmla="*/ 2853935 w 3413698"/>
                <a:gd name="connsiteY900" fmla="*/ 628182 h 1176588"/>
                <a:gd name="connsiteX901" fmla="*/ 2849835 w 3413698"/>
                <a:gd name="connsiteY901" fmla="*/ 636682 h 1176588"/>
                <a:gd name="connsiteX902" fmla="*/ 2847175 w 3413698"/>
                <a:gd name="connsiteY902" fmla="*/ 645667 h 1176588"/>
                <a:gd name="connsiteX903" fmla="*/ 2849916 w 3413698"/>
                <a:gd name="connsiteY903" fmla="*/ 656482 h 1176588"/>
                <a:gd name="connsiteX904" fmla="*/ 2853983 w 3413698"/>
                <a:gd name="connsiteY904" fmla="*/ 662989 h 1176588"/>
                <a:gd name="connsiteX905" fmla="*/ 2857379 w 3413698"/>
                <a:gd name="connsiteY905" fmla="*/ 657287 h 1176588"/>
                <a:gd name="connsiteX906" fmla="*/ 2861203 w 3413698"/>
                <a:gd name="connsiteY906" fmla="*/ 652588 h 1176588"/>
                <a:gd name="connsiteX907" fmla="*/ 2868253 w 3413698"/>
                <a:gd name="connsiteY907" fmla="*/ 657518 h 1176588"/>
                <a:gd name="connsiteX908" fmla="*/ 2873573 w 3413698"/>
                <a:gd name="connsiteY908" fmla="*/ 661008 h 1176588"/>
                <a:gd name="connsiteX909" fmla="*/ 2869231 w 3413698"/>
                <a:gd name="connsiteY909" fmla="*/ 669797 h 1176588"/>
                <a:gd name="connsiteX910" fmla="*/ 2864083 w 3413698"/>
                <a:gd name="connsiteY910" fmla="*/ 673436 h 1176588"/>
                <a:gd name="connsiteX911" fmla="*/ 2862666 w 3413698"/>
                <a:gd name="connsiteY911" fmla="*/ 680704 h 1176588"/>
                <a:gd name="connsiteX912" fmla="*/ 2864232 w 3413698"/>
                <a:gd name="connsiteY912" fmla="*/ 686763 h 1176588"/>
                <a:gd name="connsiteX913" fmla="*/ 2864163 w 3413698"/>
                <a:gd name="connsiteY913" fmla="*/ 698269 h 1176588"/>
                <a:gd name="connsiteX914" fmla="*/ 2871685 w 3413698"/>
                <a:gd name="connsiteY914" fmla="*/ 697232 h 1176588"/>
                <a:gd name="connsiteX915" fmla="*/ 2872618 w 3413698"/>
                <a:gd name="connsiteY915" fmla="*/ 703728 h 1176588"/>
                <a:gd name="connsiteX916" fmla="*/ 2873401 w 3413698"/>
                <a:gd name="connsiteY916" fmla="*/ 709936 h 1176588"/>
                <a:gd name="connsiteX917" fmla="*/ 2870844 w 3413698"/>
                <a:gd name="connsiteY917" fmla="*/ 719336 h 1176588"/>
                <a:gd name="connsiteX918" fmla="*/ 2863381 w 3413698"/>
                <a:gd name="connsiteY918" fmla="*/ 721777 h 1176588"/>
                <a:gd name="connsiteX919" fmla="*/ 2855617 w 3413698"/>
                <a:gd name="connsiteY919" fmla="*/ 716997 h 1176588"/>
                <a:gd name="connsiteX920" fmla="*/ 2847912 w 3413698"/>
                <a:gd name="connsiteY920" fmla="*/ 724588 h 1176588"/>
                <a:gd name="connsiteX921" fmla="*/ 2845643 w 3413698"/>
                <a:gd name="connsiteY921" fmla="*/ 731625 h 1176588"/>
                <a:gd name="connsiteX922" fmla="*/ 2842475 w 3413698"/>
                <a:gd name="connsiteY922" fmla="*/ 738847 h 1176588"/>
                <a:gd name="connsiteX923" fmla="*/ 2841992 w 3413698"/>
                <a:gd name="connsiteY923" fmla="*/ 745562 h 1176588"/>
                <a:gd name="connsiteX924" fmla="*/ 2843097 w 3413698"/>
                <a:gd name="connsiteY924" fmla="*/ 752633 h 1176588"/>
                <a:gd name="connsiteX925" fmla="*/ 2847221 w 3413698"/>
                <a:gd name="connsiteY925" fmla="*/ 760201 h 1176588"/>
                <a:gd name="connsiteX926" fmla="*/ 2849974 w 3413698"/>
                <a:gd name="connsiteY926" fmla="*/ 768045 h 1176588"/>
                <a:gd name="connsiteX927" fmla="*/ 2841554 w 3413698"/>
                <a:gd name="connsiteY927" fmla="*/ 776522 h 1176588"/>
                <a:gd name="connsiteX928" fmla="*/ 2831095 w 3413698"/>
                <a:gd name="connsiteY928" fmla="*/ 773907 h 1176588"/>
                <a:gd name="connsiteX929" fmla="*/ 2824057 w 3413698"/>
                <a:gd name="connsiteY929" fmla="*/ 774725 h 1176588"/>
                <a:gd name="connsiteX930" fmla="*/ 2815731 w 3413698"/>
                <a:gd name="connsiteY930" fmla="*/ 780599 h 1176588"/>
                <a:gd name="connsiteX931" fmla="*/ 2807911 w 3413698"/>
                <a:gd name="connsiteY931" fmla="*/ 788328 h 1176588"/>
                <a:gd name="connsiteX932" fmla="*/ 2805744 w 3413698"/>
                <a:gd name="connsiteY932" fmla="*/ 794075 h 1176588"/>
                <a:gd name="connsiteX933" fmla="*/ 2804005 w 3413698"/>
                <a:gd name="connsiteY933" fmla="*/ 802530 h 1176588"/>
                <a:gd name="connsiteX934" fmla="*/ 2803947 w 3413698"/>
                <a:gd name="connsiteY934" fmla="*/ 812435 h 1176588"/>
                <a:gd name="connsiteX935" fmla="*/ 2805237 w 3413698"/>
                <a:gd name="connsiteY935" fmla="*/ 819000 h 1176588"/>
                <a:gd name="connsiteX936" fmla="*/ 2807887 w 3413698"/>
                <a:gd name="connsiteY936" fmla="*/ 824264 h 1176588"/>
                <a:gd name="connsiteX937" fmla="*/ 2801379 w 3413698"/>
                <a:gd name="connsiteY937" fmla="*/ 820232 h 1176588"/>
                <a:gd name="connsiteX938" fmla="*/ 2795632 w 3413698"/>
                <a:gd name="connsiteY938" fmla="*/ 821753 h 1176588"/>
                <a:gd name="connsiteX939" fmla="*/ 2781257 w 3413698"/>
                <a:gd name="connsiteY939" fmla="*/ 831337 h 1176588"/>
                <a:gd name="connsiteX940" fmla="*/ 2775579 w 3413698"/>
                <a:gd name="connsiteY940" fmla="*/ 829044 h 1176588"/>
                <a:gd name="connsiteX941" fmla="*/ 2776789 w 3413698"/>
                <a:gd name="connsiteY941" fmla="*/ 835183 h 1176588"/>
                <a:gd name="connsiteX942" fmla="*/ 2776628 w 3413698"/>
                <a:gd name="connsiteY942" fmla="*/ 841956 h 1176588"/>
                <a:gd name="connsiteX943" fmla="*/ 2778585 w 3413698"/>
                <a:gd name="connsiteY943" fmla="*/ 847772 h 1176588"/>
                <a:gd name="connsiteX944" fmla="*/ 2774946 w 3413698"/>
                <a:gd name="connsiteY944" fmla="*/ 854119 h 1176588"/>
                <a:gd name="connsiteX945" fmla="*/ 2772538 w 3413698"/>
                <a:gd name="connsiteY945" fmla="*/ 860869 h 1176588"/>
                <a:gd name="connsiteX946" fmla="*/ 2767632 w 3413698"/>
                <a:gd name="connsiteY946" fmla="*/ 867537 h 1176588"/>
                <a:gd name="connsiteX947" fmla="*/ 2763715 w 3413698"/>
                <a:gd name="connsiteY947" fmla="*/ 873952 h 1176588"/>
                <a:gd name="connsiteX948" fmla="*/ 2756493 w 3413698"/>
                <a:gd name="connsiteY948" fmla="*/ 880529 h 1176588"/>
                <a:gd name="connsiteX949" fmla="*/ 2750493 w 3413698"/>
                <a:gd name="connsiteY949" fmla="*/ 886450 h 1176588"/>
                <a:gd name="connsiteX950" fmla="*/ 2742291 w 3413698"/>
                <a:gd name="connsiteY950" fmla="*/ 891818 h 1176588"/>
                <a:gd name="connsiteX951" fmla="*/ 2741382 w 3413698"/>
                <a:gd name="connsiteY951" fmla="*/ 886023 h 1176588"/>
                <a:gd name="connsiteX952" fmla="*/ 2737673 w 3413698"/>
                <a:gd name="connsiteY952" fmla="*/ 879066 h 1176588"/>
                <a:gd name="connsiteX953" fmla="*/ 2737132 w 3413698"/>
                <a:gd name="connsiteY953" fmla="*/ 872916 h 1176588"/>
                <a:gd name="connsiteX954" fmla="*/ 2737190 w 3413698"/>
                <a:gd name="connsiteY954" fmla="*/ 865947 h 1176588"/>
                <a:gd name="connsiteX955" fmla="*/ 2736798 w 3413698"/>
                <a:gd name="connsiteY955" fmla="*/ 859349 h 1176588"/>
                <a:gd name="connsiteX956" fmla="*/ 2734321 w 3413698"/>
                <a:gd name="connsiteY956" fmla="*/ 845963 h 1176588"/>
                <a:gd name="connsiteX957" fmla="*/ 2730117 w 3413698"/>
                <a:gd name="connsiteY957" fmla="*/ 832557 h 1176588"/>
                <a:gd name="connsiteX958" fmla="*/ 2728839 w 3413698"/>
                <a:gd name="connsiteY958" fmla="*/ 819773 h 1176588"/>
                <a:gd name="connsiteX959" fmla="*/ 2727803 w 3413698"/>
                <a:gd name="connsiteY959" fmla="*/ 812908 h 1176588"/>
                <a:gd name="connsiteX960" fmla="*/ 2726051 w 3413698"/>
                <a:gd name="connsiteY960" fmla="*/ 799547 h 1176588"/>
                <a:gd name="connsiteX961" fmla="*/ 2722020 w 3413698"/>
                <a:gd name="connsiteY961" fmla="*/ 779805 h 1176588"/>
                <a:gd name="connsiteX962" fmla="*/ 2720742 w 3413698"/>
                <a:gd name="connsiteY962" fmla="*/ 771754 h 1176588"/>
                <a:gd name="connsiteX963" fmla="*/ 2719014 w 3413698"/>
                <a:gd name="connsiteY963" fmla="*/ 758785 h 1176588"/>
                <a:gd name="connsiteX964" fmla="*/ 2718242 w 3413698"/>
                <a:gd name="connsiteY964" fmla="*/ 750734 h 1176588"/>
                <a:gd name="connsiteX965" fmla="*/ 2718611 w 3413698"/>
                <a:gd name="connsiteY965" fmla="*/ 743131 h 1176588"/>
                <a:gd name="connsiteX966" fmla="*/ 2719808 w 3413698"/>
                <a:gd name="connsiteY966" fmla="*/ 734423 h 1176588"/>
                <a:gd name="connsiteX967" fmla="*/ 2720650 w 3413698"/>
                <a:gd name="connsiteY967" fmla="*/ 723481 h 1176588"/>
                <a:gd name="connsiteX968" fmla="*/ 2722793 w 3413698"/>
                <a:gd name="connsiteY968" fmla="*/ 716341 h 1176588"/>
                <a:gd name="connsiteX969" fmla="*/ 2724831 w 3413698"/>
                <a:gd name="connsiteY969" fmla="*/ 708185 h 1176588"/>
                <a:gd name="connsiteX970" fmla="*/ 2726075 w 3413698"/>
                <a:gd name="connsiteY970" fmla="*/ 702473 h 1176588"/>
                <a:gd name="connsiteX971" fmla="*/ 2730244 w 3413698"/>
                <a:gd name="connsiteY971" fmla="*/ 695631 h 1176588"/>
                <a:gd name="connsiteX972" fmla="*/ 2741797 w 3413698"/>
                <a:gd name="connsiteY972" fmla="*/ 685322 h 1176588"/>
                <a:gd name="connsiteX973" fmla="*/ 2747071 w 3413698"/>
                <a:gd name="connsiteY973" fmla="*/ 668749 h 1176588"/>
                <a:gd name="connsiteX974" fmla="*/ 2742649 w 3413698"/>
                <a:gd name="connsiteY974" fmla="*/ 661031 h 1176588"/>
                <a:gd name="connsiteX975" fmla="*/ 2749525 w 3413698"/>
                <a:gd name="connsiteY975" fmla="*/ 658843 h 1176588"/>
                <a:gd name="connsiteX976" fmla="*/ 2757173 w 3413698"/>
                <a:gd name="connsiteY976" fmla="*/ 657794 h 1176588"/>
                <a:gd name="connsiteX977" fmla="*/ 2763013 w 3413698"/>
                <a:gd name="connsiteY977" fmla="*/ 651172 h 1176588"/>
                <a:gd name="connsiteX978" fmla="*/ 2769901 w 3413698"/>
                <a:gd name="connsiteY978" fmla="*/ 650596 h 1176588"/>
                <a:gd name="connsiteX979" fmla="*/ 2778481 w 3413698"/>
                <a:gd name="connsiteY979" fmla="*/ 642994 h 1176588"/>
                <a:gd name="connsiteX980" fmla="*/ 2787846 w 3413698"/>
                <a:gd name="connsiteY980" fmla="*/ 635243 h 1176588"/>
                <a:gd name="connsiteX981" fmla="*/ 2793939 w 3413698"/>
                <a:gd name="connsiteY981" fmla="*/ 627572 h 1176588"/>
                <a:gd name="connsiteX982" fmla="*/ 2801944 w 3413698"/>
                <a:gd name="connsiteY982" fmla="*/ 617228 h 1176588"/>
                <a:gd name="connsiteX983" fmla="*/ 2802485 w 3413698"/>
                <a:gd name="connsiteY983" fmla="*/ 611043 h 1176588"/>
                <a:gd name="connsiteX984" fmla="*/ 2808003 w 3413698"/>
                <a:gd name="connsiteY984" fmla="*/ 603729 h 1176588"/>
                <a:gd name="connsiteX985" fmla="*/ 2817147 w 3413698"/>
                <a:gd name="connsiteY985" fmla="*/ 590633 h 1176588"/>
                <a:gd name="connsiteX986" fmla="*/ 2824116 w 3413698"/>
                <a:gd name="connsiteY986" fmla="*/ 588629 h 1176588"/>
                <a:gd name="connsiteX987" fmla="*/ 2830969 w 3413698"/>
                <a:gd name="connsiteY987" fmla="*/ 580197 h 1176588"/>
                <a:gd name="connsiteX988" fmla="*/ 2836370 w 3413698"/>
                <a:gd name="connsiteY988" fmla="*/ 572746 h 1176588"/>
                <a:gd name="connsiteX989" fmla="*/ 2846172 w 3413698"/>
                <a:gd name="connsiteY989" fmla="*/ 562829 h 1176588"/>
                <a:gd name="connsiteX990" fmla="*/ 2846103 w 3413698"/>
                <a:gd name="connsiteY990" fmla="*/ 556091 h 1176588"/>
                <a:gd name="connsiteX991" fmla="*/ 2855030 w 3413698"/>
                <a:gd name="connsiteY991" fmla="*/ 551357 h 1176588"/>
                <a:gd name="connsiteX992" fmla="*/ 2861284 w 3413698"/>
                <a:gd name="connsiteY992" fmla="*/ 548489 h 1176588"/>
                <a:gd name="connsiteX993" fmla="*/ 2865097 w 3413698"/>
                <a:gd name="connsiteY993" fmla="*/ 543387 h 1176588"/>
                <a:gd name="connsiteX994" fmla="*/ 2872410 w 3413698"/>
                <a:gd name="connsiteY994" fmla="*/ 540921 h 1176588"/>
                <a:gd name="connsiteX995" fmla="*/ 2882592 w 3413698"/>
                <a:gd name="connsiteY995" fmla="*/ 535831 h 1176588"/>
                <a:gd name="connsiteX996" fmla="*/ 2879460 w 3413698"/>
                <a:gd name="connsiteY996" fmla="*/ 527815 h 1176588"/>
                <a:gd name="connsiteX997" fmla="*/ 2887764 w 3413698"/>
                <a:gd name="connsiteY997" fmla="*/ 517921 h 1176588"/>
                <a:gd name="connsiteX998" fmla="*/ 2882178 w 3413698"/>
                <a:gd name="connsiteY998" fmla="*/ 513105 h 1176588"/>
                <a:gd name="connsiteX999" fmla="*/ 2888201 w 3413698"/>
                <a:gd name="connsiteY999" fmla="*/ 503719 h 1176588"/>
                <a:gd name="connsiteX1000" fmla="*/ 2889388 w 3413698"/>
                <a:gd name="connsiteY1000" fmla="*/ 489482 h 1176588"/>
                <a:gd name="connsiteX1001" fmla="*/ 2889688 w 3413698"/>
                <a:gd name="connsiteY1001" fmla="*/ 480832 h 1176588"/>
                <a:gd name="connsiteX1002" fmla="*/ 2897796 w 3413698"/>
                <a:gd name="connsiteY1002" fmla="*/ 471641 h 1176588"/>
                <a:gd name="connsiteX1003" fmla="*/ 2909487 w 3413698"/>
                <a:gd name="connsiteY1003" fmla="*/ 471272 h 1176588"/>
                <a:gd name="connsiteX1004" fmla="*/ 2899501 w 3413698"/>
                <a:gd name="connsiteY1004" fmla="*/ 461206 h 1176588"/>
                <a:gd name="connsiteX1005" fmla="*/ 2886934 w 3413698"/>
                <a:gd name="connsiteY1005" fmla="*/ 463118 h 1176588"/>
                <a:gd name="connsiteX1006" fmla="*/ 2880531 w 3413698"/>
                <a:gd name="connsiteY1006" fmla="*/ 465467 h 1176588"/>
                <a:gd name="connsiteX1007" fmla="*/ 2872479 w 3413698"/>
                <a:gd name="connsiteY1007" fmla="*/ 470466 h 1176588"/>
                <a:gd name="connsiteX1008" fmla="*/ 2874576 w 3413698"/>
                <a:gd name="connsiteY1008" fmla="*/ 475972 h 1176588"/>
                <a:gd name="connsiteX1009" fmla="*/ 2868989 w 3413698"/>
                <a:gd name="connsiteY1009" fmla="*/ 480855 h 1176588"/>
                <a:gd name="connsiteX1010" fmla="*/ 2871005 w 3413698"/>
                <a:gd name="connsiteY1010" fmla="*/ 487640 h 1176588"/>
                <a:gd name="connsiteX1011" fmla="*/ 2868401 w 3413698"/>
                <a:gd name="connsiteY1011" fmla="*/ 493894 h 1176588"/>
                <a:gd name="connsiteX1012" fmla="*/ 2866905 w 3413698"/>
                <a:gd name="connsiteY1012" fmla="*/ 499515 h 1176588"/>
                <a:gd name="connsiteX1013" fmla="*/ 2871823 w 3413698"/>
                <a:gd name="connsiteY1013" fmla="*/ 506955 h 1176588"/>
                <a:gd name="connsiteX1014" fmla="*/ 2867550 w 3413698"/>
                <a:gd name="connsiteY1014" fmla="*/ 511079 h 1176588"/>
                <a:gd name="connsiteX1015" fmla="*/ 2861031 w 3413698"/>
                <a:gd name="connsiteY1015" fmla="*/ 507208 h 1176588"/>
                <a:gd name="connsiteX1016" fmla="*/ 2853751 w 3413698"/>
                <a:gd name="connsiteY1016" fmla="*/ 507935 h 1176588"/>
                <a:gd name="connsiteX1017" fmla="*/ 2842855 w 3413698"/>
                <a:gd name="connsiteY1017" fmla="*/ 519970 h 1176588"/>
                <a:gd name="connsiteX1018" fmla="*/ 2836232 w 3413698"/>
                <a:gd name="connsiteY1018" fmla="*/ 526743 h 1176588"/>
                <a:gd name="connsiteX1019" fmla="*/ 2830819 w 3413698"/>
                <a:gd name="connsiteY1019" fmla="*/ 532882 h 1176588"/>
                <a:gd name="connsiteX1020" fmla="*/ 2825440 w 3413698"/>
                <a:gd name="connsiteY1020" fmla="*/ 536556 h 1176588"/>
                <a:gd name="connsiteX1021" fmla="*/ 2820811 w 3413698"/>
                <a:gd name="connsiteY1021" fmla="*/ 542270 h 1176588"/>
                <a:gd name="connsiteX1022" fmla="*/ 2814901 w 3413698"/>
                <a:gd name="connsiteY1022" fmla="*/ 543260 h 1176588"/>
                <a:gd name="connsiteX1023" fmla="*/ 2810167 w 3413698"/>
                <a:gd name="connsiteY1023" fmla="*/ 549825 h 1176588"/>
                <a:gd name="connsiteX1024" fmla="*/ 2812218 w 3413698"/>
                <a:gd name="connsiteY1024" fmla="*/ 543271 h 1176588"/>
                <a:gd name="connsiteX1025" fmla="*/ 2814913 w 3413698"/>
                <a:gd name="connsiteY1025" fmla="*/ 536303 h 1176588"/>
                <a:gd name="connsiteX1026" fmla="*/ 2811353 w 3413698"/>
                <a:gd name="connsiteY1026" fmla="*/ 530867 h 1176588"/>
                <a:gd name="connsiteX1027" fmla="*/ 2803211 w 3413698"/>
                <a:gd name="connsiteY1027" fmla="*/ 535059 h 1176588"/>
                <a:gd name="connsiteX1028" fmla="*/ 2807207 w 3413698"/>
                <a:gd name="connsiteY1028" fmla="*/ 528309 h 1176588"/>
                <a:gd name="connsiteX1029" fmla="*/ 2805583 w 3413698"/>
                <a:gd name="connsiteY1029" fmla="*/ 519280 h 1176588"/>
                <a:gd name="connsiteX1030" fmla="*/ 2807853 w 3413698"/>
                <a:gd name="connsiteY1030" fmla="*/ 513636 h 1176588"/>
                <a:gd name="connsiteX1031" fmla="*/ 2812781 w 3413698"/>
                <a:gd name="connsiteY1031" fmla="*/ 507082 h 1176588"/>
                <a:gd name="connsiteX1032" fmla="*/ 2815385 w 3413698"/>
                <a:gd name="connsiteY1032" fmla="*/ 500632 h 1176588"/>
                <a:gd name="connsiteX1033" fmla="*/ 2814475 w 3413698"/>
                <a:gd name="connsiteY1033" fmla="*/ 493122 h 1176588"/>
                <a:gd name="connsiteX1034" fmla="*/ 2807830 w 3413698"/>
                <a:gd name="connsiteY1034" fmla="*/ 497027 h 1176588"/>
                <a:gd name="connsiteX1035" fmla="*/ 2804615 w 3413698"/>
                <a:gd name="connsiteY1035" fmla="*/ 503028 h 1176588"/>
                <a:gd name="connsiteX1036" fmla="*/ 2797694 w 3413698"/>
                <a:gd name="connsiteY1036" fmla="*/ 504571 h 1176588"/>
                <a:gd name="connsiteX1037" fmla="*/ 2795274 w 3413698"/>
                <a:gd name="connsiteY1037" fmla="*/ 496129 h 1176588"/>
                <a:gd name="connsiteX1038" fmla="*/ 2784102 w 3413698"/>
                <a:gd name="connsiteY1038" fmla="*/ 498121 h 1176588"/>
                <a:gd name="connsiteX1039" fmla="*/ 2776120 w 3413698"/>
                <a:gd name="connsiteY1039" fmla="*/ 498512 h 1176588"/>
                <a:gd name="connsiteX1040" fmla="*/ 2768761 w 3413698"/>
                <a:gd name="connsiteY1040" fmla="*/ 501922 h 1176588"/>
                <a:gd name="connsiteX1041" fmla="*/ 2754697 w 3413698"/>
                <a:gd name="connsiteY1041" fmla="*/ 503223 h 1176588"/>
                <a:gd name="connsiteX1042" fmla="*/ 2746599 w 3413698"/>
                <a:gd name="connsiteY1042" fmla="*/ 508614 h 1176588"/>
                <a:gd name="connsiteX1043" fmla="*/ 2740955 w 3413698"/>
                <a:gd name="connsiteY1043" fmla="*/ 510480 h 1176588"/>
                <a:gd name="connsiteX1044" fmla="*/ 2739665 w 3413698"/>
                <a:gd name="connsiteY1044" fmla="*/ 516987 h 1176588"/>
                <a:gd name="connsiteX1045" fmla="*/ 2737248 w 3413698"/>
                <a:gd name="connsiteY1045" fmla="*/ 524313 h 1176588"/>
                <a:gd name="connsiteX1046" fmla="*/ 2725809 w 3413698"/>
                <a:gd name="connsiteY1046" fmla="*/ 537478 h 1176588"/>
                <a:gd name="connsiteX1047" fmla="*/ 2723391 w 3413698"/>
                <a:gd name="connsiteY1047" fmla="*/ 543583 h 1176588"/>
                <a:gd name="connsiteX1048" fmla="*/ 2716826 w 3413698"/>
                <a:gd name="connsiteY1048" fmla="*/ 551484 h 1176588"/>
                <a:gd name="connsiteX1049" fmla="*/ 2707957 w 3413698"/>
                <a:gd name="connsiteY1049" fmla="*/ 557634 h 1176588"/>
                <a:gd name="connsiteX1050" fmla="*/ 2700931 w 3413698"/>
                <a:gd name="connsiteY1050" fmla="*/ 565329 h 1176588"/>
                <a:gd name="connsiteX1051" fmla="*/ 2696589 w 3413698"/>
                <a:gd name="connsiteY1051" fmla="*/ 574059 h 1176588"/>
                <a:gd name="connsiteX1052" fmla="*/ 2691371 w 3413698"/>
                <a:gd name="connsiteY1052" fmla="*/ 577906 h 1176588"/>
                <a:gd name="connsiteX1053" fmla="*/ 2692166 w 3413698"/>
                <a:gd name="connsiteY1053" fmla="*/ 586188 h 1176588"/>
                <a:gd name="connsiteX1054" fmla="*/ 2689701 w 3413698"/>
                <a:gd name="connsiteY1054" fmla="*/ 594538 h 1176588"/>
                <a:gd name="connsiteX1055" fmla="*/ 2695540 w 3413698"/>
                <a:gd name="connsiteY1055" fmla="*/ 590910 h 1176588"/>
                <a:gd name="connsiteX1056" fmla="*/ 2703073 w 3413698"/>
                <a:gd name="connsiteY1056" fmla="*/ 594319 h 1176588"/>
                <a:gd name="connsiteX1057" fmla="*/ 2708890 w 3413698"/>
                <a:gd name="connsiteY1057" fmla="*/ 597141 h 1176588"/>
                <a:gd name="connsiteX1058" fmla="*/ 2711021 w 3413698"/>
                <a:gd name="connsiteY1058" fmla="*/ 605491 h 1176588"/>
                <a:gd name="connsiteX1059" fmla="*/ 2703326 w 3413698"/>
                <a:gd name="connsiteY1059" fmla="*/ 607323 h 1176588"/>
                <a:gd name="connsiteX1060" fmla="*/ 2697925 w 3413698"/>
                <a:gd name="connsiteY1060" fmla="*/ 604006 h 1176588"/>
                <a:gd name="connsiteX1061" fmla="*/ 2693237 w 3413698"/>
                <a:gd name="connsiteY1061" fmla="*/ 608924 h 1176588"/>
                <a:gd name="connsiteX1062" fmla="*/ 2685946 w 3413698"/>
                <a:gd name="connsiteY1062" fmla="*/ 609708 h 1176588"/>
                <a:gd name="connsiteX1063" fmla="*/ 2680625 w 3413698"/>
                <a:gd name="connsiteY1063" fmla="*/ 604905 h 1176588"/>
                <a:gd name="connsiteX1064" fmla="*/ 2674935 w 3413698"/>
                <a:gd name="connsiteY1064" fmla="*/ 602762 h 1176588"/>
                <a:gd name="connsiteX1065" fmla="*/ 2673933 w 3413698"/>
                <a:gd name="connsiteY1065" fmla="*/ 609005 h 1176588"/>
                <a:gd name="connsiteX1066" fmla="*/ 2667471 w 3413698"/>
                <a:gd name="connsiteY1066" fmla="*/ 609856 h 1176588"/>
                <a:gd name="connsiteX1067" fmla="*/ 2665387 w 3413698"/>
                <a:gd name="connsiteY1067" fmla="*/ 615938 h 1176588"/>
                <a:gd name="connsiteX1068" fmla="*/ 2654870 w 3413698"/>
                <a:gd name="connsiteY1068" fmla="*/ 611930 h 1176588"/>
                <a:gd name="connsiteX1069" fmla="*/ 2650068 w 3413698"/>
                <a:gd name="connsiteY1069" fmla="*/ 615558 h 1176588"/>
                <a:gd name="connsiteX1070" fmla="*/ 2634070 w 3413698"/>
                <a:gd name="connsiteY1070" fmla="*/ 618737 h 1176588"/>
                <a:gd name="connsiteX1071" fmla="*/ 2630833 w 3413698"/>
                <a:gd name="connsiteY1071" fmla="*/ 609143 h 1176588"/>
                <a:gd name="connsiteX1072" fmla="*/ 2635831 w 3413698"/>
                <a:gd name="connsiteY1072" fmla="*/ 606022 h 1176588"/>
                <a:gd name="connsiteX1073" fmla="*/ 2653627 w 3413698"/>
                <a:gd name="connsiteY1073" fmla="*/ 603487 h 1176588"/>
                <a:gd name="connsiteX1074" fmla="*/ 2647499 w 3413698"/>
                <a:gd name="connsiteY1074" fmla="*/ 602093 h 1176588"/>
                <a:gd name="connsiteX1075" fmla="*/ 2641014 w 3413698"/>
                <a:gd name="connsiteY1075" fmla="*/ 596704 h 1176588"/>
                <a:gd name="connsiteX1076" fmla="*/ 2633724 w 3413698"/>
                <a:gd name="connsiteY1076" fmla="*/ 590483 h 1176588"/>
                <a:gd name="connsiteX1077" fmla="*/ 2622621 w 3413698"/>
                <a:gd name="connsiteY1077" fmla="*/ 590391 h 1176588"/>
                <a:gd name="connsiteX1078" fmla="*/ 2616367 w 3413698"/>
                <a:gd name="connsiteY1078" fmla="*/ 588296 h 1176588"/>
                <a:gd name="connsiteX1079" fmla="*/ 2598121 w 3413698"/>
                <a:gd name="connsiteY1079" fmla="*/ 582697 h 1176588"/>
                <a:gd name="connsiteX1080" fmla="*/ 2588090 w 3413698"/>
                <a:gd name="connsiteY1080" fmla="*/ 588319 h 1176588"/>
                <a:gd name="connsiteX1081" fmla="*/ 2591786 w 3413698"/>
                <a:gd name="connsiteY1081" fmla="*/ 592960 h 1176588"/>
                <a:gd name="connsiteX1082" fmla="*/ 2581421 w 3413698"/>
                <a:gd name="connsiteY1082" fmla="*/ 594699 h 1176588"/>
                <a:gd name="connsiteX1083" fmla="*/ 2584070 w 3413698"/>
                <a:gd name="connsiteY1083" fmla="*/ 601517 h 1176588"/>
                <a:gd name="connsiteX1084" fmla="*/ 2575465 w 3413698"/>
                <a:gd name="connsiteY1084" fmla="*/ 602485 h 1176588"/>
                <a:gd name="connsiteX1085" fmla="*/ 2573232 w 3413698"/>
                <a:gd name="connsiteY1085" fmla="*/ 596635 h 1176588"/>
                <a:gd name="connsiteX1086" fmla="*/ 2564086 w 3413698"/>
                <a:gd name="connsiteY1086" fmla="*/ 600504 h 1176588"/>
                <a:gd name="connsiteX1087" fmla="*/ 2558362 w 3413698"/>
                <a:gd name="connsiteY1087" fmla="*/ 602693 h 1176588"/>
                <a:gd name="connsiteX1088" fmla="*/ 2550367 w 3413698"/>
                <a:gd name="connsiteY1088" fmla="*/ 599939 h 1176588"/>
                <a:gd name="connsiteX1089" fmla="*/ 2541142 w 3413698"/>
                <a:gd name="connsiteY1089" fmla="*/ 596105 h 1176588"/>
                <a:gd name="connsiteX1090" fmla="*/ 2533252 w 3413698"/>
                <a:gd name="connsiteY1090" fmla="*/ 597221 h 1176588"/>
                <a:gd name="connsiteX1091" fmla="*/ 2528876 w 3413698"/>
                <a:gd name="connsiteY1091" fmla="*/ 605906 h 1176588"/>
                <a:gd name="connsiteX1092" fmla="*/ 2523773 w 3413698"/>
                <a:gd name="connsiteY1092" fmla="*/ 602946 h 1176588"/>
                <a:gd name="connsiteX1093" fmla="*/ 2521480 w 3413698"/>
                <a:gd name="connsiteY1093" fmla="*/ 596737 h 1176588"/>
                <a:gd name="connsiteX1094" fmla="*/ 2513257 w 3413698"/>
                <a:gd name="connsiteY1094" fmla="*/ 596266 h 1176588"/>
                <a:gd name="connsiteX1095" fmla="*/ 2507693 w 3413698"/>
                <a:gd name="connsiteY1095" fmla="*/ 597913 h 1176588"/>
                <a:gd name="connsiteX1096" fmla="*/ 2484024 w 3413698"/>
                <a:gd name="connsiteY1096" fmla="*/ 596887 h 1176588"/>
                <a:gd name="connsiteX1097" fmla="*/ 2473589 w 3413698"/>
                <a:gd name="connsiteY1097" fmla="*/ 598384 h 1176588"/>
                <a:gd name="connsiteX1098" fmla="*/ 2455643 w 3413698"/>
                <a:gd name="connsiteY1098" fmla="*/ 605100 h 1176588"/>
                <a:gd name="connsiteX1099" fmla="*/ 2447812 w 3413698"/>
                <a:gd name="connsiteY1099" fmla="*/ 612587 h 1176588"/>
                <a:gd name="connsiteX1100" fmla="*/ 2443458 w 3413698"/>
                <a:gd name="connsiteY1100" fmla="*/ 620223 h 1176588"/>
                <a:gd name="connsiteX1101" fmla="*/ 2436132 w 3413698"/>
                <a:gd name="connsiteY1101" fmla="*/ 629127 h 1176588"/>
                <a:gd name="connsiteX1102" fmla="*/ 2424960 w 3413698"/>
                <a:gd name="connsiteY1102" fmla="*/ 636832 h 1176588"/>
                <a:gd name="connsiteX1103" fmla="*/ 2420433 w 3413698"/>
                <a:gd name="connsiteY1103" fmla="*/ 643927 h 1176588"/>
                <a:gd name="connsiteX1104" fmla="*/ 2418107 w 3413698"/>
                <a:gd name="connsiteY1104" fmla="*/ 651056 h 1176588"/>
                <a:gd name="connsiteX1105" fmla="*/ 2414789 w 3413698"/>
                <a:gd name="connsiteY1105" fmla="*/ 658382 h 1176588"/>
                <a:gd name="connsiteX1106" fmla="*/ 2407084 w 3413698"/>
                <a:gd name="connsiteY1106" fmla="*/ 662045 h 1176588"/>
                <a:gd name="connsiteX1107" fmla="*/ 2402973 w 3413698"/>
                <a:gd name="connsiteY1107" fmla="*/ 670027 h 1176588"/>
                <a:gd name="connsiteX1108" fmla="*/ 2397686 w 3413698"/>
                <a:gd name="connsiteY1108" fmla="*/ 674622 h 1176588"/>
                <a:gd name="connsiteX1109" fmla="*/ 2388171 w 3413698"/>
                <a:gd name="connsiteY1109" fmla="*/ 680980 h 1176588"/>
                <a:gd name="connsiteX1110" fmla="*/ 2385292 w 3413698"/>
                <a:gd name="connsiteY1110" fmla="*/ 686740 h 1176588"/>
                <a:gd name="connsiteX1111" fmla="*/ 2379395 w 3413698"/>
                <a:gd name="connsiteY1111" fmla="*/ 689550 h 1176588"/>
                <a:gd name="connsiteX1112" fmla="*/ 2375571 w 3413698"/>
                <a:gd name="connsiteY1112" fmla="*/ 695827 h 1176588"/>
                <a:gd name="connsiteX1113" fmla="*/ 2369443 w 3413698"/>
                <a:gd name="connsiteY1113" fmla="*/ 703313 h 1176588"/>
                <a:gd name="connsiteX1114" fmla="*/ 2371771 w 3413698"/>
                <a:gd name="connsiteY1114" fmla="*/ 708727 h 1176588"/>
                <a:gd name="connsiteX1115" fmla="*/ 2365631 w 3413698"/>
                <a:gd name="connsiteY1115" fmla="*/ 710985 h 1176588"/>
                <a:gd name="connsiteX1116" fmla="*/ 2362223 w 3413698"/>
                <a:gd name="connsiteY1116" fmla="*/ 717827 h 1176588"/>
                <a:gd name="connsiteX1117" fmla="*/ 2353019 w 3413698"/>
                <a:gd name="connsiteY1117" fmla="*/ 725520 h 1176588"/>
                <a:gd name="connsiteX1118" fmla="*/ 2346799 w 3413698"/>
                <a:gd name="connsiteY1118" fmla="*/ 731440 h 1176588"/>
                <a:gd name="connsiteX1119" fmla="*/ 2343114 w 3413698"/>
                <a:gd name="connsiteY1119" fmla="*/ 736174 h 1176588"/>
                <a:gd name="connsiteX1120" fmla="*/ 2335593 w 3413698"/>
                <a:gd name="connsiteY1120" fmla="*/ 739514 h 1176588"/>
                <a:gd name="connsiteX1121" fmla="*/ 2332137 w 3413698"/>
                <a:gd name="connsiteY1121" fmla="*/ 745977 h 1176588"/>
                <a:gd name="connsiteX1122" fmla="*/ 2325168 w 3413698"/>
                <a:gd name="connsiteY1122" fmla="*/ 752841 h 1176588"/>
                <a:gd name="connsiteX1123" fmla="*/ 2314583 w 3413698"/>
                <a:gd name="connsiteY1123" fmla="*/ 759487 h 1176588"/>
                <a:gd name="connsiteX1124" fmla="*/ 2312326 w 3413698"/>
                <a:gd name="connsiteY1124" fmla="*/ 768506 h 1176588"/>
                <a:gd name="connsiteX1125" fmla="*/ 2321379 w 3413698"/>
                <a:gd name="connsiteY1125" fmla="*/ 774137 h 1176588"/>
                <a:gd name="connsiteX1126" fmla="*/ 2334682 w 3413698"/>
                <a:gd name="connsiteY1126" fmla="*/ 773320 h 1176588"/>
                <a:gd name="connsiteX1127" fmla="*/ 2340511 w 3413698"/>
                <a:gd name="connsiteY1127" fmla="*/ 770430 h 1176588"/>
                <a:gd name="connsiteX1128" fmla="*/ 2344807 w 3413698"/>
                <a:gd name="connsiteY1128" fmla="*/ 774518 h 1176588"/>
                <a:gd name="connsiteX1129" fmla="*/ 2342341 w 3413698"/>
                <a:gd name="connsiteY1129" fmla="*/ 780403 h 1176588"/>
                <a:gd name="connsiteX1130" fmla="*/ 2342479 w 3413698"/>
                <a:gd name="connsiteY1130" fmla="*/ 787268 h 1176588"/>
                <a:gd name="connsiteX1131" fmla="*/ 2341167 w 3413698"/>
                <a:gd name="connsiteY1131" fmla="*/ 794479 h 1176588"/>
                <a:gd name="connsiteX1132" fmla="*/ 2344219 w 3413698"/>
                <a:gd name="connsiteY1132" fmla="*/ 799754 h 1176588"/>
                <a:gd name="connsiteX1133" fmla="*/ 2351107 w 3413698"/>
                <a:gd name="connsiteY1133" fmla="*/ 799005 h 1176588"/>
                <a:gd name="connsiteX1134" fmla="*/ 2348895 w 3413698"/>
                <a:gd name="connsiteY1134" fmla="*/ 789676 h 1176588"/>
                <a:gd name="connsiteX1135" fmla="*/ 2355069 w 3413698"/>
                <a:gd name="connsiteY1135" fmla="*/ 783468 h 1176588"/>
                <a:gd name="connsiteX1136" fmla="*/ 2361969 w 3413698"/>
                <a:gd name="connsiteY1136" fmla="*/ 783191 h 1176588"/>
                <a:gd name="connsiteX1137" fmla="*/ 2353122 w 3413698"/>
                <a:gd name="connsiteY1137" fmla="*/ 791691 h 1176588"/>
                <a:gd name="connsiteX1138" fmla="*/ 2358421 w 3413698"/>
                <a:gd name="connsiteY1138" fmla="*/ 795101 h 1176588"/>
                <a:gd name="connsiteX1139" fmla="*/ 2364261 w 3413698"/>
                <a:gd name="connsiteY1139" fmla="*/ 794905 h 1176588"/>
                <a:gd name="connsiteX1140" fmla="*/ 2357073 w 3413698"/>
                <a:gd name="connsiteY1140" fmla="*/ 805132 h 1176588"/>
                <a:gd name="connsiteX1141" fmla="*/ 2353457 w 3413698"/>
                <a:gd name="connsiteY1141" fmla="*/ 809706 h 1176588"/>
                <a:gd name="connsiteX1142" fmla="*/ 2367382 w 3413698"/>
                <a:gd name="connsiteY1142" fmla="*/ 806573 h 1176588"/>
                <a:gd name="connsiteX1143" fmla="*/ 2373901 w 3413698"/>
                <a:gd name="connsiteY1143" fmla="*/ 799720 h 1176588"/>
                <a:gd name="connsiteX1144" fmla="*/ 2378830 w 3413698"/>
                <a:gd name="connsiteY1144" fmla="*/ 794098 h 1176588"/>
                <a:gd name="connsiteX1145" fmla="*/ 2378231 w 3413698"/>
                <a:gd name="connsiteY1145" fmla="*/ 801055 h 1176588"/>
                <a:gd name="connsiteX1146" fmla="*/ 2372576 w 3413698"/>
                <a:gd name="connsiteY1146" fmla="*/ 810442 h 1176588"/>
                <a:gd name="connsiteX1147" fmla="*/ 2378819 w 3413698"/>
                <a:gd name="connsiteY1147" fmla="*/ 807090 h 1176588"/>
                <a:gd name="connsiteX1148" fmla="*/ 2381261 w 3413698"/>
                <a:gd name="connsiteY1148" fmla="*/ 799558 h 1176588"/>
                <a:gd name="connsiteX1149" fmla="*/ 2380501 w 3413698"/>
                <a:gd name="connsiteY1149" fmla="*/ 791980 h 1176588"/>
                <a:gd name="connsiteX1150" fmla="*/ 2380351 w 3413698"/>
                <a:gd name="connsiteY1150" fmla="*/ 784170 h 1176588"/>
                <a:gd name="connsiteX1151" fmla="*/ 2390510 w 3413698"/>
                <a:gd name="connsiteY1151" fmla="*/ 787475 h 1176588"/>
                <a:gd name="connsiteX1152" fmla="*/ 2397709 w 3413698"/>
                <a:gd name="connsiteY1152" fmla="*/ 786278 h 1176588"/>
                <a:gd name="connsiteX1153" fmla="*/ 2403859 w 3413698"/>
                <a:gd name="connsiteY1153" fmla="*/ 787602 h 1176588"/>
                <a:gd name="connsiteX1154" fmla="*/ 2413742 w 3413698"/>
                <a:gd name="connsiteY1154" fmla="*/ 795388 h 1176588"/>
                <a:gd name="connsiteX1155" fmla="*/ 2414974 w 3413698"/>
                <a:gd name="connsiteY1155" fmla="*/ 802011 h 1176588"/>
                <a:gd name="connsiteX1156" fmla="*/ 2420561 w 3413698"/>
                <a:gd name="connsiteY1156" fmla="*/ 807632 h 1176588"/>
                <a:gd name="connsiteX1157" fmla="*/ 2428933 w 3413698"/>
                <a:gd name="connsiteY1157" fmla="*/ 815188 h 1176588"/>
                <a:gd name="connsiteX1158" fmla="*/ 2435419 w 3413698"/>
                <a:gd name="connsiteY1158" fmla="*/ 821189 h 1176588"/>
                <a:gd name="connsiteX1159" fmla="*/ 2432309 w 3413698"/>
                <a:gd name="connsiteY1159" fmla="*/ 826130 h 1176588"/>
                <a:gd name="connsiteX1160" fmla="*/ 2431917 w 3413698"/>
                <a:gd name="connsiteY1160" fmla="*/ 831900 h 1176588"/>
                <a:gd name="connsiteX1161" fmla="*/ 2432873 w 3413698"/>
                <a:gd name="connsiteY1161" fmla="*/ 838857 h 1176588"/>
                <a:gd name="connsiteX1162" fmla="*/ 2429590 w 3413698"/>
                <a:gd name="connsiteY1162" fmla="*/ 847335 h 1176588"/>
                <a:gd name="connsiteX1163" fmla="*/ 2438067 w 3413698"/>
                <a:gd name="connsiteY1163" fmla="*/ 855443 h 1176588"/>
                <a:gd name="connsiteX1164" fmla="*/ 2435613 w 3413698"/>
                <a:gd name="connsiteY1164" fmla="*/ 861870 h 1176588"/>
                <a:gd name="connsiteX1165" fmla="*/ 2430397 w 3413698"/>
                <a:gd name="connsiteY1165" fmla="*/ 867594 h 1176588"/>
                <a:gd name="connsiteX1166" fmla="*/ 2424639 w 3413698"/>
                <a:gd name="connsiteY1166" fmla="*/ 872927 h 1176588"/>
                <a:gd name="connsiteX1167" fmla="*/ 2424349 w 3413698"/>
                <a:gd name="connsiteY1167" fmla="*/ 880667 h 1176588"/>
                <a:gd name="connsiteX1168" fmla="*/ 2420538 w 3413698"/>
                <a:gd name="connsiteY1168" fmla="*/ 887013 h 1176588"/>
                <a:gd name="connsiteX1169" fmla="*/ 2420157 w 3413698"/>
                <a:gd name="connsiteY1169" fmla="*/ 893855 h 1176588"/>
                <a:gd name="connsiteX1170" fmla="*/ 2416932 w 3413698"/>
                <a:gd name="connsiteY1170" fmla="*/ 899465 h 1176588"/>
                <a:gd name="connsiteX1171" fmla="*/ 2415446 w 3413698"/>
                <a:gd name="connsiteY1171" fmla="*/ 906917 h 1176588"/>
                <a:gd name="connsiteX1172" fmla="*/ 2417151 w 3413698"/>
                <a:gd name="connsiteY1172" fmla="*/ 912422 h 1176588"/>
                <a:gd name="connsiteX1173" fmla="*/ 2416886 w 3413698"/>
                <a:gd name="connsiteY1173" fmla="*/ 924021 h 1176588"/>
                <a:gd name="connsiteX1174" fmla="*/ 2417761 w 3413698"/>
                <a:gd name="connsiteY1174" fmla="*/ 930575 h 1176588"/>
                <a:gd name="connsiteX1175" fmla="*/ 2418118 w 3413698"/>
                <a:gd name="connsiteY1175" fmla="*/ 937417 h 1176588"/>
                <a:gd name="connsiteX1176" fmla="*/ 2415837 w 3413698"/>
                <a:gd name="connsiteY1176" fmla="*/ 943037 h 1176588"/>
                <a:gd name="connsiteX1177" fmla="*/ 2413638 w 3413698"/>
                <a:gd name="connsiteY1177" fmla="*/ 948854 h 1176588"/>
                <a:gd name="connsiteX1178" fmla="*/ 2414997 w 3413698"/>
                <a:gd name="connsiteY1178" fmla="*/ 955431 h 1176588"/>
                <a:gd name="connsiteX1179" fmla="*/ 2411011 w 3413698"/>
                <a:gd name="connsiteY1179" fmla="*/ 966903 h 1176588"/>
                <a:gd name="connsiteX1180" fmla="*/ 2408351 w 3413698"/>
                <a:gd name="connsiteY1180" fmla="*/ 973503 h 1176588"/>
                <a:gd name="connsiteX1181" fmla="*/ 2401671 w 3413698"/>
                <a:gd name="connsiteY1181" fmla="*/ 979987 h 1176588"/>
                <a:gd name="connsiteX1182" fmla="*/ 2397961 w 3413698"/>
                <a:gd name="connsiteY1182" fmla="*/ 985170 h 1176588"/>
                <a:gd name="connsiteX1183" fmla="*/ 2392076 w 3413698"/>
                <a:gd name="connsiteY1183" fmla="*/ 992242 h 1176588"/>
                <a:gd name="connsiteX1184" fmla="*/ 2389531 w 3413698"/>
                <a:gd name="connsiteY1184" fmla="*/ 997483 h 1176588"/>
                <a:gd name="connsiteX1185" fmla="*/ 2383933 w 3413698"/>
                <a:gd name="connsiteY1185" fmla="*/ 1006421 h 1176588"/>
                <a:gd name="connsiteX1186" fmla="*/ 2377229 w 3413698"/>
                <a:gd name="connsiteY1186" fmla="*/ 1016327 h 1176588"/>
                <a:gd name="connsiteX1187" fmla="*/ 2374189 w 3413698"/>
                <a:gd name="connsiteY1187" fmla="*/ 1026565 h 1176588"/>
                <a:gd name="connsiteX1188" fmla="*/ 2367750 w 3413698"/>
                <a:gd name="connsiteY1188" fmla="*/ 1038763 h 1176588"/>
                <a:gd name="connsiteX1189" fmla="*/ 2363432 w 3413698"/>
                <a:gd name="connsiteY1189" fmla="*/ 1044142 h 1176588"/>
                <a:gd name="connsiteX1190" fmla="*/ 2360287 w 3413698"/>
                <a:gd name="connsiteY1190" fmla="*/ 1049774 h 1176588"/>
                <a:gd name="connsiteX1191" fmla="*/ 2353721 w 3413698"/>
                <a:gd name="connsiteY1191" fmla="*/ 1055638 h 1176588"/>
                <a:gd name="connsiteX1192" fmla="*/ 2349955 w 3413698"/>
                <a:gd name="connsiteY1192" fmla="*/ 1061442 h 1176588"/>
                <a:gd name="connsiteX1193" fmla="*/ 2343217 w 3413698"/>
                <a:gd name="connsiteY1193" fmla="*/ 1066452 h 1176588"/>
                <a:gd name="connsiteX1194" fmla="*/ 2339358 w 3413698"/>
                <a:gd name="connsiteY1194" fmla="*/ 1072074 h 1176588"/>
                <a:gd name="connsiteX1195" fmla="*/ 2334187 w 3413698"/>
                <a:gd name="connsiteY1195" fmla="*/ 1077867 h 1176588"/>
                <a:gd name="connsiteX1196" fmla="*/ 2331745 w 3413698"/>
                <a:gd name="connsiteY1196" fmla="*/ 1083788 h 1176588"/>
                <a:gd name="connsiteX1197" fmla="*/ 2324235 w 3413698"/>
                <a:gd name="connsiteY1197" fmla="*/ 1089708 h 1176588"/>
                <a:gd name="connsiteX1198" fmla="*/ 2320895 w 3413698"/>
                <a:gd name="connsiteY1198" fmla="*/ 1094775 h 1176588"/>
                <a:gd name="connsiteX1199" fmla="*/ 2315897 w 3413698"/>
                <a:gd name="connsiteY1199" fmla="*/ 1106040 h 1176588"/>
                <a:gd name="connsiteX1200" fmla="*/ 2310644 w 3413698"/>
                <a:gd name="connsiteY1200" fmla="*/ 1111373 h 1176588"/>
                <a:gd name="connsiteX1201" fmla="*/ 2303964 w 3413698"/>
                <a:gd name="connsiteY1201" fmla="*/ 1117166 h 1176588"/>
                <a:gd name="connsiteX1202" fmla="*/ 2296707 w 3413698"/>
                <a:gd name="connsiteY1202" fmla="*/ 1122799 h 1176588"/>
                <a:gd name="connsiteX1203" fmla="*/ 2289694 w 3413698"/>
                <a:gd name="connsiteY1203" fmla="*/ 1127821 h 1176588"/>
                <a:gd name="connsiteX1204" fmla="*/ 2276655 w 3413698"/>
                <a:gd name="connsiteY1204" fmla="*/ 1133348 h 1176588"/>
                <a:gd name="connsiteX1205" fmla="*/ 2266957 w 3413698"/>
                <a:gd name="connsiteY1205" fmla="*/ 1132946 h 1176588"/>
                <a:gd name="connsiteX1206" fmla="*/ 2261025 w 3413698"/>
                <a:gd name="connsiteY1206" fmla="*/ 1131702 h 1176588"/>
                <a:gd name="connsiteX1207" fmla="*/ 2253273 w 3413698"/>
                <a:gd name="connsiteY1207" fmla="*/ 1126658 h 1176588"/>
                <a:gd name="connsiteX1208" fmla="*/ 2253837 w 3413698"/>
                <a:gd name="connsiteY1208" fmla="*/ 1119194 h 1176588"/>
                <a:gd name="connsiteX1209" fmla="*/ 2244876 w 3413698"/>
                <a:gd name="connsiteY1209" fmla="*/ 1124584 h 1176588"/>
                <a:gd name="connsiteX1210" fmla="*/ 2248597 w 3413698"/>
                <a:gd name="connsiteY1210" fmla="*/ 1119009 h 1176588"/>
                <a:gd name="connsiteX1211" fmla="*/ 2242792 w 3413698"/>
                <a:gd name="connsiteY1211" fmla="*/ 1117904 h 1176588"/>
                <a:gd name="connsiteX1212" fmla="*/ 2240304 w 3413698"/>
                <a:gd name="connsiteY1212" fmla="*/ 1123420 h 1176588"/>
                <a:gd name="connsiteX1213" fmla="*/ 2236929 w 3413698"/>
                <a:gd name="connsiteY1213" fmla="*/ 1128155 h 1176588"/>
                <a:gd name="connsiteX1214" fmla="*/ 2234211 w 3413698"/>
                <a:gd name="connsiteY1214" fmla="*/ 1133487 h 1176588"/>
                <a:gd name="connsiteX1215" fmla="*/ 2230272 w 3413698"/>
                <a:gd name="connsiteY1215" fmla="*/ 1138612 h 1176588"/>
                <a:gd name="connsiteX1216" fmla="*/ 2224491 w 3413698"/>
                <a:gd name="connsiteY1216" fmla="*/ 1140283 h 1176588"/>
                <a:gd name="connsiteX1217" fmla="*/ 2220274 w 3413698"/>
                <a:gd name="connsiteY1217" fmla="*/ 1146042 h 1176588"/>
                <a:gd name="connsiteX1218" fmla="*/ 2219261 w 3413698"/>
                <a:gd name="connsiteY1218" fmla="*/ 1139868 h 1176588"/>
                <a:gd name="connsiteX1219" fmla="*/ 2217705 w 3413698"/>
                <a:gd name="connsiteY1219" fmla="*/ 1133556 h 1176588"/>
                <a:gd name="connsiteX1220" fmla="*/ 2223061 w 3413698"/>
                <a:gd name="connsiteY1220" fmla="*/ 1131046 h 1176588"/>
                <a:gd name="connsiteX1221" fmla="*/ 2229327 w 3413698"/>
                <a:gd name="connsiteY1221" fmla="*/ 1128431 h 1176588"/>
                <a:gd name="connsiteX1222" fmla="*/ 2231077 w 3413698"/>
                <a:gd name="connsiteY1222" fmla="*/ 1122223 h 1176588"/>
                <a:gd name="connsiteX1223" fmla="*/ 2233405 w 3413698"/>
                <a:gd name="connsiteY1223" fmla="*/ 1116855 h 1176588"/>
                <a:gd name="connsiteX1224" fmla="*/ 2231366 w 3413698"/>
                <a:gd name="connsiteY1224" fmla="*/ 1110969 h 1176588"/>
                <a:gd name="connsiteX1225" fmla="*/ 2231377 w 3413698"/>
                <a:gd name="connsiteY1225" fmla="*/ 1104750 h 1176588"/>
                <a:gd name="connsiteX1226" fmla="*/ 2233255 w 3413698"/>
                <a:gd name="connsiteY1226" fmla="*/ 1098898 h 1176588"/>
                <a:gd name="connsiteX1227" fmla="*/ 2228798 w 3413698"/>
                <a:gd name="connsiteY1227" fmla="*/ 1079860 h 1176588"/>
                <a:gd name="connsiteX1228" fmla="*/ 2231170 w 3413698"/>
                <a:gd name="connsiteY1228" fmla="*/ 1074446 h 1176588"/>
                <a:gd name="connsiteX1229" fmla="*/ 2237620 w 3413698"/>
                <a:gd name="connsiteY1229" fmla="*/ 1071797 h 1176588"/>
                <a:gd name="connsiteX1230" fmla="*/ 2241064 w 3413698"/>
                <a:gd name="connsiteY1230" fmla="*/ 1066003 h 1176588"/>
                <a:gd name="connsiteX1231" fmla="*/ 2246949 w 3413698"/>
                <a:gd name="connsiteY1231" fmla="*/ 1064840 h 1176588"/>
                <a:gd name="connsiteX1232" fmla="*/ 2268419 w 3413698"/>
                <a:gd name="connsiteY1232" fmla="*/ 1069528 h 1176588"/>
                <a:gd name="connsiteX1233" fmla="*/ 2269110 w 3413698"/>
                <a:gd name="connsiteY1233" fmla="*/ 1063769 h 1176588"/>
                <a:gd name="connsiteX1234" fmla="*/ 2270757 w 3413698"/>
                <a:gd name="connsiteY1234" fmla="*/ 1058159 h 1176588"/>
                <a:gd name="connsiteX1235" fmla="*/ 2276839 w 3413698"/>
                <a:gd name="connsiteY1235" fmla="*/ 1053264 h 1176588"/>
                <a:gd name="connsiteX1236" fmla="*/ 2277277 w 3413698"/>
                <a:gd name="connsiteY1236" fmla="*/ 1047413 h 1176588"/>
                <a:gd name="connsiteX1237" fmla="*/ 2281170 w 3413698"/>
                <a:gd name="connsiteY1237" fmla="*/ 1043140 h 1176588"/>
                <a:gd name="connsiteX1238" fmla="*/ 2284049 w 3413698"/>
                <a:gd name="connsiteY1238" fmla="*/ 1037704 h 1176588"/>
                <a:gd name="connsiteX1239" fmla="*/ 2285800 w 3413698"/>
                <a:gd name="connsiteY1239" fmla="*/ 1031829 h 1176588"/>
                <a:gd name="connsiteX1240" fmla="*/ 2286008 w 3413698"/>
                <a:gd name="connsiteY1240" fmla="*/ 1025932 h 1176588"/>
                <a:gd name="connsiteX1241" fmla="*/ 2287505 w 3413698"/>
                <a:gd name="connsiteY1241" fmla="*/ 1020035 h 1176588"/>
                <a:gd name="connsiteX1242" fmla="*/ 2289117 w 3413698"/>
                <a:gd name="connsiteY1242" fmla="*/ 1014242 h 1176588"/>
                <a:gd name="connsiteX1243" fmla="*/ 2290188 w 3413698"/>
                <a:gd name="connsiteY1243" fmla="*/ 1007065 h 1176588"/>
                <a:gd name="connsiteX1244" fmla="*/ 2296903 w 3413698"/>
                <a:gd name="connsiteY1244" fmla="*/ 1001457 h 1176588"/>
                <a:gd name="connsiteX1245" fmla="*/ 2300693 w 3413698"/>
                <a:gd name="connsiteY1245" fmla="*/ 996055 h 1176588"/>
                <a:gd name="connsiteX1246" fmla="*/ 2300451 w 3413698"/>
                <a:gd name="connsiteY1246" fmla="*/ 990123 h 1176588"/>
                <a:gd name="connsiteX1247" fmla="*/ 2298147 w 3413698"/>
                <a:gd name="connsiteY1247" fmla="*/ 984410 h 1176588"/>
                <a:gd name="connsiteX1248" fmla="*/ 2300705 w 3413698"/>
                <a:gd name="connsiteY1248" fmla="*/ 979238 h 1176588"/>
                <a:gd name="connsiteX1249" fmla="*/ 2300945 w 3413698"/>
                <a:gd name="connsiteY1249" fmla="*/ 972661 h 1176588"/>
                <a:gd name="connsiteX1250" fmla="*/ 2293920 w 3413698"/>
                <a:gd name="connsiteY1250" fmla="*/ 973537 h 1176588"/>
                <a:gd name="connsiteX1251" fmla="*/ 2286077 w 3413698"/>
                <a:gd name="connsiteY1251" fmla="*/ 975817 h 1176588"/>
                <a:gd name="connsiteX1252" fmla="*/ 2278785 w 3413698"/>
                <a:gd name="connsiteY1252" fmla="*/ 979250 h 1176588"/>
                <a:gd name="connsiteX1253" fmla="*/ 2273383 w 3413698"/>
                <a:gd name="connsiteY1253" fmla="*/ 981969 h 1176588"/>
                <a:gd name="connsiteX1254" fmla="*/ 2267336 w 3413698"/>
                <a:gd name="connsiteY1254" fmla="*/ 983685 h 1176588"/>
                <a:gd name="connsiteX1255" fmla="*/ 2260229 w 3413698"/>
                <a:gd name="connsiteY1255" fmla="*/ 986818 h 1176588"/>
                <a:gd name="connsiteX1256" fmla="*/ 2257650 w 3413698"/>
                <a:gd name="connsiteY1256" fmla="*/ 993268 h 1176588"/>
                <a:gd name="connsiteX1257" fmla="*/ 2251315 w 3413698"/>
                <a:gd name="connsiteY1257" fmla="*/ 993406 h 1176588"/>
                <a:gd name="connsiteX1258" fmla="*/ 2244520 w 3413698"/>
                <a:gd name="connsiteY1258" fmla="*/ 994627 h 1176588"/>
                <a:gd name="connsiteX1259" fmla="*/ 2238139 w 3413698"/>
                <a:gd name="connsiteY1259" fmla="*/ 993048 h 1176588"/>
                <a:gd name="connsiteX1260" fmla="*/ 2232275 w 3413698"/>
                <a:gd name="connsiteY1260" fmla="*/ 992806 h 1176588"/>
                <a:gd name="connsiteX1261" fmla="*/ 2226217 w 3413698"/>
                <a:gd name="connsiteY1261" fmla="*/ 990422 h 1176588"/>
                <a:gd name="connsiteX1262" fmla="*/ 2220711 w 3413698"/>
                <a:gd name="connsiteY1262" fmla="*/ 982463 h 1176588"/>
                <a:gd name="connsiteX1263" fmla="*/ 2223130 w 3413698"/>
                <a:gd name="connsiteY1263" fmla="*/ 977154 h 1176588"/>
                <a:gd name="connsiteX1264" fmla="*/ 2222383 w 3413698"/>
                <a:gd name="connsiteY1264" fmla="*/ 970612 h 1176588"/>
                <a:gd name="connsiteX1265" fmla="*/ 2217843 w 3413698"/>
                <a:gd name="connsiteY1265" fmla="*/ 966718 h 1176588"/>
                <a:gd name="connsiteX1266" fmla="*/ 2215610 w 3413698"/>
                <a:gd name="connsiteY1266" fmla="*/ 957643 h 1176588"/>
                <a:gd name="connsiteX1267" fmla="*/ 2209539 w 3413698"/>
                <a:gd name="connsiteY1267" fmla="*/ 956444 h 1176588"/>
                <a:gd name="connsiteX1268" fmla="*/ 2204357 w 3413698"/>
                <a:gd name="connsiteY1268" fmla="*/ 951411 h 1176588"/>
                <a:gd name="connsiteX1269" fmla="*/ 2201005 w 3413698"/>
                <a:gd name="connsiteY1269" fmla="*/ 945664 h 1176588"/>
                <a:gd name="connsiteX1270" fmla="*/ 2194232 w 3413698"/>
                <a:gd name="connsiteY1270" fmla="*/ 943959 h 1176588"/>
                <a:gd name="connsiteX1271" fmla="*/ 2187990 w 3413698"/>
                <a:gd name="connsiteY1271" fmla="*/ 942243 h 1176588"/>
                <a:gd name="connsiteX1272" fmla="*/ 2183209 w 3413698"/>
                <a:gd name="connsiteY1272" fmla="*/ 937186 h 1176588"/>
                <a:gd name="connsiteX1273" fmla="*/ 2176391 w 3413698"/>
                <a:gd name="connsiteY1273" fmla="*/ 936656 h 1176588"/>
                <a:gd name="connsiteX1274" fmla="*/ 2169963 w 3413698"/>
                <a:gd name="connsiteY1274" fmla="*/ 937969 h 1176588"/>
                <a:gd name="connsiteX1275" fmla="*/ 2162811 w 3413698"/>
                <a:gd name="connsiteY1275" fmla="*/ 935643 h 1176588"/>
                <a:gd name="connsiteX1276" fmla="*/ 2157697 w 3413698"/>
                <a:gd name="connsiteY1276" fmla="*/ 929550 h 1176588"/>
                <a:gd name="connsiteX1277" fmla="*/ 2157074 w 3413698"/>
                <a:gd name="connsiteY1277" fmla="*/ 922927 h 1176588"/>
                <a:gd name="connsiteX1278" fmla="*/ 2159217 w 3413698"/>
                <a:gd name="connsiteY1278" fmla="*/ 916524 h 1176588"/>
                <a:gd name="connsiteX1279" fmla="*/ 2153689 w 3413698"/>
                <a:gd name="connsiteY1279" fmla="*/ 913470 h 1176588"/>
                <a:gd name="connsiteX1280" fmla="*/ 2154529 w 3413698"/>
                <a:gd name="connsiteY1280" fmla="*/ 905972 h 1176588"/>
                <a:gd name="connsiteX1281" fmla="*/ 2153009 w 3413698"/>
                <a:gd name="connsiteY1281" fmla="*/ 900271 h 1176588"/>
                <a:gd name="connsiteX1282" fmla="*/ 2149888 w 3413698"/>
                <a:gd name="connsiteY1282" fmla="*/ 895273 h 1176588"/>
                <a:gd name="connsiteX1283" fmla="*/ 2145545 w 3413698"/>
                <a:gd name="connsiteY1283" fmla="*/ 890676 h 1176588"/>
                <a:gd name="connsiteX1284" fmla="*/ 2145189 w 3413698"/>
                <a:gd name="connsiteY1284" fmla="*/ 884687 h 1176588"/>
                <a:gd name="connsiteX1285" fmla="*/ 2143208 w 3413698"/>
                <a:gd name="connsiteY1285" fmla="*/ 879066 h 1176588"/>
                <a:gd name="connsiteX1286" fmla="*/ 2140581 w 3413698"/>
                <a:gd name="connsiteY1286" fmla="*/ 873342 h 1176588"/>
                <a:gd name="connsiteX1287" fmla="*/ 2139545 w 3413698"/>
                <a:gd name="connsiteY1287" fmla="*/ 867675 h 1176588"/>
                <a:gd name="connsiteX1288" fmla="*/ 2136492 w 3413698"/>
                <a:gd name="connsiteY1288" fmla="*/ 862434 h 1176588"/>
                <a:gd name="connsiteX1289" fmla="*/ 2138093 w 3413698"/>
                <a:gd name="connsiteY1289" fmla="*/ 855915 h 1176588"/>
                <a:gd name="connsiteX1290" fmla="*/ 2133969 w 3413698"/>
                <a:gd name="connsiteY1290" fmla="*/ 850525 h 1176588"/>
                <a:gd name="connsiteX1291" fmla="*/ 2130815 w 3413698"/>
                <a:gd name="connsiteY1291" fmla="*/ 844777 h 1176588"/>
                <a:gd name="connsiteX1292" fmla="*/ 2126645 w 3413698"/>
                <a:gd name="connsiteY1292" fmla="*/ 840470 h 1176588"/>
                <a:gd name="connsiteX1293" fmla="*/ 2125366 w 3413698"/>
                <a:gd name="connsiteY1293" fmla="*/ 833536 h 1176588"/>
                <a:gd name="connsiteX1294" fmla="*/ 2121046 w 3413698"/>
                <a:gd name="connsiteY1294" fmla="*/ 827581 h 1176588"/>
                <a:gd name="connsiteX1295" fmla="*/ 2116151 w 3413698"/>
                <a:gd name="connsiteY1295" fmla="*/ 823988 h 1176588"/>
                <a:gd name="connsiteX1296" fmla="*/ 2110346 w 3413698"/>
                <a:gd name="connsiteY1296" fmla="*/ 820728 h 1176588"/>
                <a:gd name="connsiteX1297" fmla="*/ 2103666 w 3413698"/>
                <a:gd name="connsiteY1297" fmla="*/ 822756 h 1176588"/>
                <a:gd name="connsiteX1298" fmla="*/ 2098207 w 3413698"/>
                <a:gd name="connsiteY1298" fmla="*/ 820809 h 1176588"/>
                <a:gd name="connsiteX1299" fmla="*/ 2093599 w 3413698"/>
                <a:gd name="connsiteY1299" fmla="*/ 816535 h 1176588"/>
                <a:gd name="connsiteX1300" fmla="*/ 2088279 w 3413698"/>
                <a:gd name="connsiteY1300" fmla="*/ 814128 h 1176588"/>
                <a:gd name="connsiteX1301" fmla="*/ 2083119 w 3413698"/>
                <a:gd name="connsiteY1301" fmla="*/ 811284 h 1176588"/>
                <a:gd name="connsiteX1302" fmla="*/ 2076162 w 3413698"/>
                <a:gd name="connsiteY1302" fmla="*/ 809659 h 1176588"/>
                <a:gd name="connsiteX1303" fmla="*/ 2069931 w 3413698"/>
                <a:gd name="connsiteY1303" fmla="*/ 810869 h 1176588"/>
                <a:gd name="connsiteX1304" fmla="*/ 2063710 w 3413698"/>
                <a:gd name="connsiteY1304" fmla="*/ 812297 h 1176588"/>
                <a:gd name="connsiteX1305" fmla="*/ 2056800 w 3413698"/>
                <a:gd name="connsiteY1305" fmla="*/ 812239 h 1176588"/>
                <a:gd name="connsiteX1306" fmla="*/ 2050556 w 3413698"/>
                <a:gd name="connsiteY1306" fmla="*/ 811778 h 1176588"/>
                <a:gd name="connsiteX1307" fmla="*/ 2044614 w 3413698"/>
                <a:gd name="connsiteY1307" fmla="*/ 813287 h 1176588"/>
                <a:gd name="connsiteX1308" fmla="*/ 2038959 w 3413698"/>
                <a:gd name="connsiteY1308" fmla="*/ 815775 h 1176588"/>
                <a:gd name="connsiteX1309" fmla="*/ 2029732 w 3413698"/>
                <a:gd name="connsiteY1309" fmla="*/ 818343 h 1176588"/>
                <a:gd name="connsiteX1310" fmla="*/ 2023847 w 3413698"/>
                <a:gd name="connsiteY1310" fmla="*/ 819565 h 1176588"/>
                <a:gd name="connsiteX1311" fmla="*/ 2019389 w 3413698"/>
                <a:gd name="connsiteY1311" fmla="*/ 824218 h 1176588"/>
                <a:gd name="connsiteX1312" fmla="*/ 2012800 w 3413698"/>
                <a:gd name="connsiteY1312" fmla="*/ 832131 h 1176588"/>
                <a:gd name="connsiteX1313" fmla="*/ 2007755 w 3413698"/>
                <a:gd name="connsiteY1313" fmla="*/ 835517 h 1176588"/>
                <a:gd name="connsiteX1314" fmla="*/ 2010878 w 3413698"/>
                <a:gd name="connsiteY1314" fmla="*/ 841506 h 1176588"/>
                <a:gd name="connsiteX1315" fmla="*/ 2016371 w 3413698"/>
                <a:gd name="connsiteY1315" fmla="*/ 839318 h 1176588"/>
                <a:gd name="connsiteX1316" fmla="*/ 2020783 w 3413698"/>
                <a:gd name="connsiteY1316" fmla="*/ 844939 h 1176588"/>
                <a:gd name="connsiteX1317" fmla="*/ 2022223 w 3413698"/>
                <a:gd name="connsiteY1317" fmla="*/ 852046 h 1176588"/>
                <a:gd name="connsiteX1318" fmla="*/ 2021197 w 3413698"/>
                <a:gd name="connsiteY1318" fmla="*/ 859808 h 1176588"/>
                <a:gd name="connsiteX1319" fmla="*/ 2016728 w 3413698"/>
                <a:gd name="connsiteY1319" fmla="*/ 864117 h 1176588"/>
                <a:gd name="connsiteX1320" fmla="*/ 2012939 w 3413698"/>
                <a:gd name="connsiteY1320" fmla="*/ 868470 h 1176588"/>
                <a:gd name="connsiteX1321" fmla="*/ 2008436 w 3413698"/>
                <a:gd name="connsiteY1321" fmla="*/ 872168 h 1176588"/>
                <a:gd name="connsiteX1322" fmla="*/ 2006892 w 3413698"/>
                <a:gd name="connsiteY1322" fmla="*/ 878145 h 1176588"/>
                <a:gd name="connsiteX1323" fmla="*/ 2003264 w 3413698"/>
                <a:gd name="connsiteY1323" fmla="*/ 883582 h 1176588"/>
                <a:gd name="connsiteX1324" fmla="*/ 2002377 w 3413698"/>
                <a:gd name="connsiteY1324" fmla="*/ 889306 h 1176588"/>
                <a:gd name="connsiteX1325" fmla="*/ 1998576 w 3413698"/>
                <a:gd name="connsiteY1325" fmla="*/ 894190 h 1176588"/>
                <a:gd name="connsiteX1326" fmla="*/ 1996814 w 3413698"/>
                <a:gd name="connsiteY1326" fmla="*/ 900697 h 1176588"/>
                <a:gd name="connsiteX1327" fmla="*/ 1992679 w 3413698"/>
                <a:gd name="connsiteY1327" fmla="*/ 905040 h 1176588"/>
                <a:gd name="connsiteX1328" fmla="*/ 1991746 w 3413698"/>
                <a:gd name="connsiteY1328" fmla="*/ 912595 h 1176588"/>
                <a:gd name="connsiteX1329" fmla="*/ 1993808 w 3413698"/>
                <a:gd name="connsiteY1329" fmla="*/ 918009 h 1176588"/>
                <a:gd name="connsiteX1330" fmla="*/ 1988555 w 3413698"/>
                <a:gd name="connsiteY1330" fmla="*/ 924344 h 1176588"/>
                <a:gd name="connsiteX1331" fmla="*/ 1978511 w 3413698"/>
                <a:gd name="connsiteY1331" fmla="*/ 926118 h 1176588"/>
                <a:gd name="connsiteX1332" fmla="*/ 1973053 w 3413698"/>
                <a:gd name="connsiteY1332" fmla="*/ 931542 h 1176588"/>
                <a:gd name="connsiteX1333" fmla="*/ 1968675 w 3413698"/>
                <a:gd name="connsiteY1333" fmla="*/ 935897 h 1176588"/>
                <a:gd name="connsiteX1334" fmla="*/ 1963043 w 3413698"/>
                <a:gd name="connsiteY1334" fmla="*/ 938776 h 1176588"/>
                <a:gd name="connsiteX1335" fmla="*/ 1956628 w 3413698"/>
                <a:gd name="connsiteY1335" fmla="*/ 935505 h 1176588"/>
                <a:gd name="connsiteX1336" fmla="*/ 1948416 w 3413698"/>
                <a:gd name="connsiteY1336" fmla="*/ 933673 h 1176588"/>
                <a:gd name="connsiteX1337" fmla="*/ 1939627 w 3413698"/>
                <a:gd name="connsiteY1337" fmla="*/ 926072 h 1176588"/>
                <a:gd name="connsiteX1338" fmla="*/ 1934063 w 3413698"/>
                <a:gd name="connsiteY1338" fmla="*/ 924056 h 1176588"/>
                <a:gd name="connsiteX1339" fmla="*/ 1926854 w 3413698"/>
                <a:gd name="connsiteY1339" fmla="*/ 924838 h 1176588"/>
                <a:gd name="connsiteX1340" fmla="*/ 1919391 w 3413698"/>
                <a:gd name="connsiteY1340" fmla="*/ 927027 h 1176588"/>
                <a:gd name="connsiteX1341" fmla="*/ 1913090 w 3413698"/>
                <a:gd name="connsiteY1341" fmla="*/ 925207 h 1176588"/>
                <a:gd name="connsiteX1342" fmla="*/ 1908540 w 3413698"/>
                <a:gd name="connsiteY1342" fmla="*/ 921004 h 1176588"/>
                <a:gd name="connsiteX1343" fmla="*/ 1903818 w 3413698"/>
                <a:gd name="connsiteY1343" fmla="*/ 916960 h 1176588"/>
                <a:gd name="connsiteX1344" fmla="*/ 1896550 w 3413698"/>
                <a:gd name="connsiteY1344" fmla="*/ 916649 h 1176588"/>
                <a:gd name="connsiteX1345" fmla="*/ 1889040 w 3413698"/>
                <a:gd name="connsiteY1345" fmla="*/ 917468 h 1176588"/>
                <a:gd name="connsiteX1346" fmla="*/ 1880228 w 3413698"/>
                <a:gd name="connsiteY1346" fmla="*/ 923940 h 1176588"/>
                <a:gd name="connsiteX1347" fmla="*/ 1875068 w 3413698"/>
                <a:gd name="connsiteY1347" fmla="*/ 926751 h 1176588"/>
                <a:gd name="connsiteX1348" fmla="*/ 1869483 w 3413698"/>
                <a:gd name="connsiteY1348" fmla="*/ 933189 h 1176588"/>
                <a:gd name="connsiteX1349" fmla="*/ 1865325 w 3413698"/>
                <a:gd name="connsiteY1349" fmla="*/ 937290 h 1176588"/>
                <a:gd name="connsiteX1350" fmla="*/ 1859231 w 3413698"/>
                <a:gd name="connsiteY1350" fmla="*/ 939098 h 1176588"/>
                <a:gd name="connsiteX1351" fmla="*/ 1852759 w 3413698"/>
                <a:gd name="connsiteY1351" fmla="*/ 939881 h 1176588"/>
                <a:gd name="connsiteX1352" fmla="*/ 1847345 w 3413698"/>
                <a:gd name="connsiteY1352" fmla="*/ 942658 h 1176588"/>
                <a:gd name="connsiteX1353" fmla="*/ 1840561 w 3413698"/>
                <a:gd name="connsiteY1353" fmla="*/ 943095 h 1176588"/>
                <a:gd name="connsiteX1354" fmla="*/ 1834687 w 3413698"/>
                <a:gd name="connsiteY1354" fmla="*/ 943775 h 1176588"/>
                <a:gd name="connsiteX1355" fmla="*/ 1828767 w 3413698"/>
                <a:gd name="connsiteY1355" fmla="*/ 946712 h 1176588"/>
                <a:gd name="connsiteX1356" fmla="*/ 1820865 w 3413698"/>
                <a:gd name="connsiteY1356" fmla="*/ 949500 h 1176588"/>
                <a:gd name="connsiteX1357" fmla="*/ 1813759 w 3413698"/>
                <a:gd name="connsiteY1357" fmla="*/ 948635 h 1176588"/>
                <a:gd name="connsiteX1358" fmla="*/ 1807805 w 3413698"/>
                <a:gd name="connsiteY1358" fmla="*/ 949073 h 1176588"/>
                <a:gd name="connsiteX1359" fmla="*/ 1800871 w 3413698"/>
                <a:gd name="connsiteY1359" fmla="*/ 947817 h 1176588"/>
                <a:gd name="connsiteX1360" fmla="*/ 1795445 w 3413698"/>
                <a:gd name="connsiteY1360" fmla="*/ 945560 h 1176588"/>
                <a:gd name="connsiteX1361" fmla="*/ 1788350 w 3413698"/>
                <a:gd name="connsiteY1361" fmla="*/ 944834 h 1176588"/>
                <a:gd name="connsiteX1362" fmla="*/ 1781555 w 3413698"/>
                <a:gd name="connsiteY1362" fmla="*/ 944478 h 1176588"/>
                <a:gd name="connsiteX1363" fmla="*/ 1775715 w 3413698"/>
                <a:gd name="connsiteY1363" fmla="*/ 942070 h 1176588"/>
                <a:gd name="connsiteX1364" fmla="*/ 1770416 w 3413698"/>
                <a:gd name="connsiteY1364" fmla="*/ 937497 h 1176588"/>
                <a:gd name="connsiteX1365" fmla="*/ 1766547 w 3413698"/>
                <a:gd name="connsiteY1365" fmla="*/ 932153 h 1176588"/>
                <a:gd name="connsiteX1366" fmla="*/ 1766570 w 3413698"/>
                <a:gd name="connsiteY1366" fmla="*/ 925749 h 1176588"/>
                <a:gd name="connsiteX1367" fmla="*/ 1760039 w 3413698"/>
                <a:gd name="connsiteY1367" fmla="*/ 924621 h 1176588"/>
                <a:gd name="connsiteX1368" fmla="*/ 1754176 w 3413698"/>
                <a:gd name="connsiteY1368" fmla="*/ 923940 h 1176588"/>
                <a:gd name="connsiteX1369" fmla="*/ 1748233 w 3413698"/>
                <a:gd name="connsiteY1369" fmla="*/ 920485 h 1176588"/>
                <a:gd name="connsiteX1370" fmla="*/ 1743511 w 3413698"/>
                <a:gd name="connsiteY1370" fmla="*/ 914623 h 1176588"/>
                <a:gd name="connsiteX1371" fmla="*/ 1737142 w 3413698"/>
                <a:gd name="connsiteY1371" fmla="*/ 913805 h 1176588"/>
                <a:gd name="connsiteX1372" fmla="*/ 1730852 w 3413698"/>
                <a:gd name="connsiteY1372" fmla="*/ 913320 h 1176588"/>
                <a:gd name="connsiteX1373" fmla="*/ 1725174 w 3413698"/>
                <a:gd name="connsiteY1373" fmla="*/ 911041 h 1176588"/>
                <a:gd name="connsiteX1374" fmla="*/ 1718643 w 3413698"/>
                <a:gd name="connsiteY1374" fmla="*/ 909912 h 1176588"/>
                <a:gd name="connsiteX1375" fmla="*/ 1712585 w 3413698"/>
                <a:gd name="connsiteY1375" fmla="*/ 909924 h 1176588"/>
                <a:gd name="connsiteX1376" fmla="*/ 1706503 w 3413698"/>
                <a:gd name="connsiteY1376" fmla="*/ 911317 h 1176588"/>
                <a:gd name="connsiteX1377" fmla="*/ 1700203 w 3413698"/>
                <a:gd name="connsiteY1377" fmla="*/ 913816 h 1176588"/>
                <a:gd name="connsiteX1378" fmla="*/ 1694501 w 3413698"/>
                <a:gd name="connsiteY1378" fmla="*/ 915671 h 1176588"/>
                <a:gd name="connsiteX1379" fmla="*/ 1689974 w 3413698"/>
                <a:gd name="connsiteY1379" fmla="*/ 919587 h 1176588"/>
                <a:gd name="connsiteX1380" fmla="*/ 1684124 w 3413698"/>
                <a:gd name="connsiteY1380" fmla="*/ 917767 h 1176588"/>
                <a:gd name="connsiteX1381" fmla="*/ 1677663 w 3413698"/>
                <a:gd name="connsiteY1381" fmla="*/ 917825 h 1176588"/>
                <a:gd name="connsiteX1382" fmla="*/ 1671961 w 3413698"/>
                <a:gd name="connsiteY1382" fmla="*/ 913885 h 1176588"/>
                <a:gd name="connsiteX1383" fmla="*/ 1666029 w 3413698"/>
                <a:gd name="connsiteY1383" fmla="*/ 914392 h 1176588"/>
                <a:gd name="connsiteX1384" fmla="*/ 1660961 w 3413698"/>
                <a:gd name="connsiteY1384" fmla="*/ 911640 h 1176588"/>
                <a:gd name="connsiteX1385" fmla="*/ 1658278 w 3413698"/>
                <a:gd name="connsiteY1385" fmla="*/ 906537 h 1176588"/>
                <a:gd name="connsiteX1386" fmla="*/ 1654004 w 3413698"/>
                <a:gd name="connsiteY1386" fmla="*/ 900962 h 1176588"/>
                <a:gd name="connsiteX1387" fmla="*/ 1651815 w 3413698"/>
                <a:gd name="connsiteY1387" fmla="*/ 893441 h 1176588"/>
                <a:gd name="connsiteX1388" fmla="*/ 1650525 w 3413698"/>
                <a:gd name="connsiteY1388" fmla="*/ 886807 h 1176588"/>
                <a:gd name="connsiteX1389" fmla="*/ 1649685 w 3413698"/>
                <a:gd name="connsiteY1389" fmla="*/ 880955 h 1176588"/>
                <a:gd name="connsiteX1390" fmla="*/ 1642175 w 3413698"/>
                <a:gd name="connsiteY1390" fmla="*/ 877949 h 1176588"/>
                <a:gd name="connsiteX1391" fmla="*/ 1635978 w 3413698"/>
                <a:gd name="connsiteY1391" fmla="*/ 877938 h 1176588"/>
                <a:gd name="connsiteX1392" fmla="*/ 1629874 w 3413698"/>
                <a:gd name="connsiteY1392" fmla="*/ 875047 h 1176588"/>
                <a:gd name="connsiteX1393" fmla="*/ 1624207 w 3413698"/>
                <a:gd name="connsiteY1393" fmla="*/ 871753 h 1176588"/>
                <a:gd name="connsiteX1394" fmla="*/ 1617768 w 3413698"/>
                <a:gd name="connsiteY1394" fmla="*/ 868459 h 1176588"/>
                <a:gd name="connsiteX1395" fmla="*/ 1611215 w 3413698"/>
                <a:gd name="connsiteY1395" fmla="*/ 868689 h 1176588"/>
                <a:gd name="connsiteX1396" fmla="*/ 1604868 w 3413698"/>
                <a:gd name="connsiteY1396" fmla="*/ 868090 h 1176588"/>
                <a:gd name="connsiteX1397" fmla="*/ 1600803 w 3413698"/>
                <a:gd name="connsiteY1397" fmla="*/ 863977 h 1176588"/>
                <a:gd name="connsiteX1398" fmla="*/ 1595378 w 3413698"/>
                <a:gd name="connsiteY1398" fmla="*/ 861870 h 1176588"/>
                <a:gd name="connsiteX1399" fmla="*/ 1589849 w 3413698"/>
                <a:gd name="connsiteY1399" fmla="*/ 859578 h 1176588"/>
                <a:gd name="connsiteX1400" fmla="*/ 1584425 w 3413698"/>
                <a:gd name="connsiteY1400" fmla="*/ 855938 h 1176588"/>
                <a:gd name="connsiteX1401" fmla="*/ 1582799 w 3413698"/>
                <a:gd name="connsiteY1401" fmla="*/ 862262 h 1176588"/>
                <a:gd name="connsiteX1402" fmla="*/ 1577629 w 3413698"/>
                <a:gd name="connsiteY1402" fmla="*/ 867548 h 1176588"/>
                <a:gd name="connsiteX1403" fmla="*/ 1573034 w 3413698"/>
                <a:gd name="connsiteY1403" fmla="*/ 872110 h 1176588"/>
                <a:gd name="connsiteX1404" fmla="*/ 1570810 w 3413698"/>
                <a:gd name="connsiteY1404" fmla="*/ 877972 h 1176588"/>
                <a:gd name="connsiteX1405" fmla="*/ 1566272 w 3413698"/>
                <a:gd name="connsiteY1405" fmla="*/ 881831 h 1176588"/>
                <a:gd name="connsiteX1406" fmla="*/ 1565212 w 3413698"/>
                <a:gd name="connsiteY1406" fmla="*/ 888754 h 1176588"/>
                <a:gd name="connsiteX1407" fmla="*/ 1565408 w 3413698"/>
                <a:gd name="connsiteY1407" fmla="*/ 894893 h 1176588"/>
                <a:gd name="connsiteX1408" fmla="*/ 1567147 w 3413698"/>
                <a:gd name="connsiteY1408" fmla="*/ 902033 h 1176588"/>
                <a:gd name="connsiteX1409" fmla="*/ 1570937 w 3413698"/>
                <a:gd name="connsiteY1409" fmla="*/ 906491 h 1176588"/>
                <a:gd name="connsiteX1410" fmla="*/ 1573010 w 3413698"/>
                <a:gd name="connsiteY1410" fmla="*/ 912192 h 1176588"/>
                <a:gd name="connsiteX1411" fmla="*/ 1570580 w 3413698"/>
                <a:gd name="connsiteY1411" fmla="*/ 917640 h 1176588"/>
                <a:gd name="connsiteX1412" fmla="*/ 1567804 w 3413698"/>
                <a:gd name="connsiteY1412" fmla="*/ 922858 h 1176588"/>
                <a:gd name="connsiteX1413" fmla="*/ 1561389 w 3413698"/>
                <a:gd name="connsiteY1413" fmla="*/ 924713 h 1176588"/>
                <a:gd name="connsiteX1414" fmla="*/ 1557403 w 3413698"/>
                <a:gd name="connsiteY1414" fmla="*/ 929689 h 1176588"/>
                <a:gd name="connsiteX1415" fmla="*/ 1551817 w 3413698"/>
                <a:gd name="connsiteY1415" fmla="*/ 931911 h 1176588"/>
                <a:gd name="connsiteX1416" fmla="*/ 1547094 w 3413698"/>
                <a:gd name="connsiteY1416" fmla="*/ 927258 h 1176588"/>
                <a:gd name="connsiteX1417" fmla="*/ 1541405 w 3413698"/>
                <a:gd name="connsiteY1417" fmla="*/ 926141 h 1176588"/>
                <a:gd name="connsiteX1418" fmla="*/ 1534160 w 3413698"/>
                <a:gd name="connsiteY1418" fmla="*/ 926877 h 1176588"/>
                <a:gd name="connsiteX1419" fmla="*/ 1528861 w 3413698"/>
                <a:gd name="connsiteY1419" fmla="*/ 923618 h 1176588"/>
                <a:gd name="connsiteX1420" fmla="*/ 1523114 w 3413698"/>
                <a:gd name="connsiteY1420" fmla="*/ 925046 h 1176588"/>
                <a:gd name="connsiteX1421" fmla="*/ 1515720 w 3413698"/>
                <a:gd name="connsiteY1421" fmla="*/ 925242 h 1176588"/>
                <a:gd name="connsiteX1422" fmla="*/ 1505215 w 3413698"/>
                <a:gd name="connsiteY1422" fmla="*/ 922351 h 1176588"/>
                <a:gd name="connsiteX1423" fmla="*/ 1499342 w 3413698"/>
                <a:gd name="connsiteY1423" fmla="*/ 922028 h 1176588"/>
                <a:gd name="connsiteX1424" fmla="*/ 1494975 w 3413698"/>
                <a:gd name="connsiteY1424" fmla="*/ 917226 h 1176588"/>
                <a:gd name="connsiteX1425" fmla="*/ 1492004 w 3413698"/>
                <a:gd name="connsiteY1425" fmla="*/ 905535 h 1176588"/>
                <a:gd name="connsiteX1426" fmla="*/ 1486015 w 3413698"/>
                <a:gd name="connsiteY1426" fmla="*/ 905466 h 1176588"/>
                <a:gd name="connsiteX1427" fmla="*/ 1479921 w 3413698"/>
                <a:gd name="connsiteY1427" fmla="*/ 904925 h 1176588"/>
                <a:gd name="connsiteX1428" fmla="*/ 1474059 w 3413698"/>
                <a:gd name="connsiteY1428" fmla="*/ 904625 h 1176588"/>
                <a:gd name="connsiteX1429" fmla="*/ 1468197 w 3413698"/>
                <a:gd name="connsiteY1429" fmla="*/ 905108 h 1176588"/>
                <a:gd name="connsiteX1430" fmla="*/ 1466008 w 3413698"/>
                <a:gd name="connsiteY1430" fmla="*/ 899223 h 1176588"/>
                <a:gd name="connsiteX1431" fmla="*/ 1459570 w 3413698"/>
                <a:gd name="connsiteY1431" fmla="*/ 899857 h 1176588"/>
                <a:gd name="connsiteX1432" fmla="*/ 1453454 w 3413698"/>
                <a:gd name="connsiteY1432" fmla="*/ 896401 h 1176588"/>
                <a:gd name="connsiteX1433" fmla="*/ 1450643 w 3413698"/>
                <a:gd name="connsiteY1433" fmla="*/ 901792 h 1176588"/>
                <a:gd name="connsiteX1434" fmla="*/ 1443191 w 3413698"/>
                <a:gd name="connsiteY1434" fmla="*/ 901354 h 1176588"/>
                <a:gd name="connsiteX1435" fmla="*/ 1437881 w 3413698"/>
                <a:gd name="connsiteY1435" fmla="*/ 905730 h 1176588"/>
                <a:gd name="connsiteX1436" fmla="*/ 1433066 w 3413698"/>
                <a:gd name="connsiteY1436" fmla="*/ 909255 h 1176588"/>
                <a:gd name="connsiteX1437" fmla="*/ 1426594 w 3413698"/>
                <a:gd name="connsiteY1437" fmla="*/ 910510 h 1176588"/>
                <a:gd name="connsiteX1438" fmla="*/ 1421330 w 3413698"/>
                <a:gd name="connsiteY1438" fmla="*/ 914162 h 1176588"/>
                <a:gd name="connsiteX1439" fmla="*/ 1416250 w 3413698"/>
                <a:gd name="connsiteY1439" fmla="*/ 917790 h 1176588"/>
                <a:gd name="connsiteX1440" fmla="*/ 1410503 w 3413698"/>
                <a:gd name="connsiteY1440" fmla="*/ 920566 h 1176588"/>
                <a:gd name="connsiteX1441" fmla="*/ 1404859 w 3413698"/>
                <a:gd name="connsiteY1441" fmla="*/ 925392 h 1176588"/>
                <a:gd name="connsiteX1442" fmla="*/ 1399054 w 3413698"/>
                <a:gd name="connsiteY1442" fmla="*/ 926635 h 1176588"/>
                <a:gd name="connsiteX1443" fmla="*/ 1400759 w 3413698"/>
                <a:gd name="connsiteY1443" fmla="*/ 932798 h 1176588"/>
                <a:gd name="connsiteX1444" fmla="*/ 1395703 w 3413698"/>
                <a:gd name="connsiteY1444" fmla="*/ 935781 h 1176588"/>
                <a:gd name="connsiteX1445" fmla="*/ 1390438 w 3413698"/>
                <a:gd name="connsiteY1445" fmla="*/ 938868 h 1176588"/>
                <a:gd name="connsiteX1446" fmla="*/ 1384807 w 3413698"/>
                <a:gd name="connsiteY1446" fmla="*/ 940077 h 1176588"/>
                <a:gd name="connsiteX1447" fmla="*/ 1379013 w 3413698"/>
                <a:gd name="connsiteY1447" fmla="*/ 939364 h 1176588"/>
                <a:gd name="connsiteX1448" fmla="*/ 1371641 w 3413698"/>
                <a:gd name="connsiteY1448" fmla="*/ 940031 h 1176588"/>
                <a:gd name="connsiteX1449" fmla="*/ 1370593 w 3413698"/>
                <a:gd name="connsiteY1449" fmla="*/ 945814 h 1176588"/>
                <a:gd name="connsiteX1450" fmla="*/ 1365652 w 3413698"/>
                <a:gd name="connsiteY1450" fmla="*/ 949487 h 1176588"/>
                <a:gd name="connsiteX1451" fmla="*/ 1359386 w 3413698"/>
                <a:gd name="connsiteY1451" fmla="*/ 949983 h 1176588"/>
                <a:gd name="connsiteX1452" fmla="*/ 1353259 w 3413698"/>
                <a:gd name="connsiteY1452" fmla="*/ 949545 h 1176588"/>
                <a:gd name="connsiteX1453" fmla="*/ 1347937 w 3413698"/>
                <a:gd name="connsiteY1453" fmla="*/ 947057 h 1176588"/>
                <a:gd name="connsiteX1454" fmla="*/ 1344563 w 3413698"/>
                <a:gd name="connsiteY1454" fmla="*/ 941413 h 1176588"/>
                <a:gd name="connsiteX1455" fmla="*/ 1339564 w 3413698"/>
                <a:gd name="connsiteY1455" fmla="*/ 937233 h 1176588"/>
                <a:gd name="connsiteX1456" fmla="*/ 1339414 w 3413698"/>
                <a:gd name="connsiteY1456" fmla="*/ 931001 h 1176588"/>
                <a:gd name="connsiteX1457" fmla="*/ 1335591 w 3413698"/>
                <a:gd name="connsiteY1457" fmla="*/ 936069 h 1176588"/>
                <a:gd name="connsiteX1458" fmla="*/ 1329462 w 3413698"/>
                <a:gd name="connsiteY1458" fmla="*/ 938649 h 1176588"/>
                <a:gd name="connsiteX1459" fmla="*/ 1323404 w 3413698"/>
                <a:gd name="connsiteY1459" fmla="*/ 937371 h 1176588"/>
                <a:gd name="connsiteX1460" fmla="*/ 1317012 w 3413698"/>
                <a:gd name="connsiteY1460" fmla="*/ 936381 h 1176588"/>
                <a:gd name="connsiteX1461" fmla="*/ 1311275 w 3413698"/>
                <a:gd name="connsiteY1461" fmla="*/ 934711 h 1176588"/>
                <a:gd name="connsiteX1462" fmla="*/ 1309213 w 3413698"/>
                <a:gd name="connsiteY1462" fmla="*/ 928525 h 1176588"/>
                <a:gd name="connsiteX1463" fmla="*/ 1307681 w 3413698"/>
                <a:gd name="connsiteY1463" fmla="*/ 922052 h 1176588"/>
                <a:gd name="connsiteX1464" fmla="*/ 1302361 w 3413698"/>
                <a:gd name="connsiteY1464" fmla="*/ 919668 h 1176588"/>
                <a:gd name="connsiteX1465" fmla="*/ 1297259 w 3413698"/>
                <a:gd name="connsiteY1465" fmla="*/ 916707 h 1176588"/>
                <a:gd name="connsiteX1466" fmla="*/ 1292569 w 3413698"/>
                <a:gd name="connsiteY1466" fmla="*/ 912791 h 1176588"/>
                <a:gd name="connsiteX1467" fmla="*/ 1291810 w 3413698"/>
                <a:gd name="connsiteY1467" fmla="*/ 907032 h 1176588"/>
                <a:gd name="connsiteX1468" fmla="*/ 1287664 w 3413698"/>
                <a:gd name="connsiteY1468" fmla="*/ 902056 h 1176588"/>
                <a:gd name="connsiteX1469" fmla="*/ 1284139 w 3413698"/>
                <a:gd name="connsiteY1469" fmla="*/ 896988 h 1176588"/>
                <a:gd name="connsiteX1470" fmla="*/ 1278887 w 3413698"/>
                <a:gd name="connsiteY1470" fmla="*/ 894190 h 1176588"/>
                <a:gd name="connsiteX1471" fmla="*/ 1273035 w 3413698"/>
                <a:gd name="connsiteY1471" fmla="*/ 892208 h 1176588"/>
                <a:gd name="connsiteX1472" fmla="*/ 1266793 w 3413698"/>
                <a:gd name="connsiteY1472" fmla="*/ 896182 h 1176588"/>
                <a:gd name="connsiteX1473" fmla="*/ 1261230 w 3413698"/>
                <a:gd name="connsiteY1473" fmla="*/ 898452 h 1176588"/>
                <a:gd name="connsiteX1474" fmla="*/ 1255413 w 3413698"/>
                <a:gd name="connsiteY1474" fmla="*/ 899949 h 1176588"/>
                <a:gd name="connsiteX1475" fmla="*/ 1248767 w 3413698"/>
                <a:gd name="connsiteY1475" fmla="*/ 900386 h 1176588"/>
                <a:gd name="connsiteX1476" fmla="*/ 1242306 w 3413698"/>
                <a:gd name="connsiteY1476" fmla="*/ 899407 h 1176588"/>
                <a:gd name="connsiteX1477" fmla="*/ 1236190 w 3413698"/>
                <a:gd name="connsiteY1477" fmla="*/ 900226 h 1176588"/>
                <a:gd name="connsiteX1478" fmla="*/ 1235453 w 3413698"/>
                <a:gd name="connsiteY1478" fmla="*/ 893268 h 1176588"/>
                <a:gd name="connsiteX1479" fmla="*/ 1230316 w 3413698"/>
                <a:gd name="connsiteY1479" fmla="*/ 889260 h 1176588"/>
                <a:gd name="connsiteX1480" fmla="*/ 1225593 w 3413698"/>
                <a:gd name="connsiteY1480" fmla="*/ 885516 h 1176588"/>
                <a:gd name="connsiteX1481" fmla="*/ 1220755 w 3413698"/>
                <a:gd name="connsiteY1481" fmla="*/ 882395 h 1176588"/>
                <a:gd name="connsiteX1482" fmla="*/ 1215952 w 3413698"/>
                <a:gd name="connsiteY1482" fmla="*/ 886865 h 1176588"/>
                <a:gd name="connsiteX1483" fmla="*/ 1215619 w 3413698"/>
                <a:gd name="connsiteY1483" fmla="*/ 893694 h 1176588"/>
                <a:gd name="connsiteX1484" fmla="*/ 1208720 w 3413698"/>
                <a:gd name="connsiteY1484" fmla="*/ 900789 h 1176588"/>
                <a:gd name="connsiteX1485" fmla="*/ 1190947 w 3413698"/>
                <a:gd name="connsiteY1485" fmla="*/ 862861 h 1176588"/>
                <a:gd name="connsiteX1486" fmla="*/ 1182205 w 3413698"/>
                <a:gd name="connsiteY1486" fmla="*/ 847542 h 1176588"/>
                <a:gd name="connsiteX1487" fmla="*/ 1172542 w 3413698"/>
                <a:gd name="connsiteY1487" fmla="*/ 830046 h 1176588"/>
                <a:gd name="connsiteX1488" fmla="*/ 1165331 w 3413698"/>
                <a:gd name="connsiteY1488" fmla="*/ 817803 h 1176588"/>
                <a:gd name="connsiteX1489" fmla="*/ 1151993 w 3413698"/>
                <a:gd name="connsiteY1489" fmla="*/ 805904 h 1176588"/>
                <a:gd name="connsiteX1490" fmla="*/ 1143781 w 3413698"/>
                <a:gd name="connsiteY1490" fmla="*/ 799017 h 1176588"/>
                <a:gd name="connsiteX1491" fmla="*/ 1137965 w 3413698"/>
                <a:gd name="connsiteY1491" fmla="*/ 793902 h 1176588"/>
                <a:gd name="connsiteX1492" fmla="*/ 1136018 w 3413698"/>
                <a:gd name="connsiteY1492" fmla="*/ 788202 h 1176588"/>
                <a:gd name="connsiteX1493" fmla="*/ 1143759 w 3413698"/>
                <a:gd name="connsiteY1493" fmla="*/ 786232 h 1176588"/>
                <a:gd name="connsiteX1494" fmla="*/ 1143113 w 3413698"/>
                <a:gd name="connsiteY1494" fmla="*/ 779574 h 1176588"/>
                <a:gd name="connsiteX1495" fmla="*/ 1138103 w 3413698"/>
                <a:gd name="connsiteY1495" fmla="*/ 782707 h 1176588"/>
                <a:gd name="connsiteX1496" fmla="*/ 1131261 w 3413698"/>
                <a:gd name="connsiteY1496" fmla="*/ 785023 h 1176588"/>
                <a:gd name="connsiteX1497" fmla="*/ 1114710 w 3413698"/>
                <a:gd name="connsiteY1497" fmla="*/ 791519 h 1176588"/>
                <a:gd name="connsiteX1498" fmla="*/ 1112521 w 3413698"/>
                <a:gd name="connsiteY1498" fmla="*/ 796979 h 1176588"/>
                <a:gd name="connsiteX1499" fmla="*/ 1108133 w 3413698"/>
                <a:gd name="connsiteY1499" fmla="*/ 800940 h 1176588"/>
                <a:gd name="connsiteX1500" fmla="*/ 1102340 w 3413698"/>
                <a:gd name="connsiteY1500" fmla="*/ 802576 h 1176588"/>
                <a:gd name="connsiteX1501" fmla="*/ 1096350 w 3413698"/>
                <a:gd name="connsiteY1501" fmla="*/ 804373 h 1176588"/>
                <a:gd name="connsiteX1502" fmla="*/ 1095072 w 3413698"/>
                <a:gd name="connsiteY1502" fmla="*/ 812170 h 1176588"/>
                <a:gd name="connsiteX1503" fmla="*/ 1090130 w 3413698"/>
                <a:gd name="connsiteY1503" fmla="*/ 808957 h 1176588"/>
                <a:gd name="connsiteX1504" fmla="*/ 1085224 w 3413698"/>
                <a:gd name="connsiteY1504" fmla="*/ 805720 h 1176588"/>
                <a:gd name="connsiteX1505" fmla="*/ 1080109 w 3413698"/>
                <a:gd name="connsiteY1505" fmla="*/ 809037 h 1176588"/>
                <a:gd name="connsiteX1506" fmla="*/ 1074455 w 3413698"/>
                <a:gd name="connsiteY1506" fmla="*/ 811893 h 1176588"/>
                <a:gd name="connsiteX1507" fmla="*/ 1072750 w 3413698"/>
                <a:gd name="connsiteY1507" fmla="*/ 806112 h 1176588"/>
                <a:gd name="connsiteX1508" fmla="*/ 1075226 w 3413698"/>
                <a:gd name="connsiteY1508" fmla="*/ 800917 h 1176588"/>
                <a:gd name="connsiteX1509" fmla="*/ 1081020 w 3413698"/>
                <a:gd name="connsiteY1509" fmla="*/ 798786 h 1176588"/>
                <a:gd name="connsiteX1510" fmla="*/ 1082563 w 3413698"/>
                <a:gd name="connsiteY1510" fmla="*/ 792059 h 1176588"/>
                <a:gd name="connsiteX1511" fmla="*/ 1077299 w 3413698"/>
                <a:gd name="connsiteY1511" fmla="*/ 795976 h 1176588"/>
                <a:gd name="connsiteX1512" fmla="*/ 1071069 w 3413698"/>
                <a:gd name="connsiteY1512" fmla="*/ 794905 h 1176588"/>
                <a:gd name="connsiteX1513" fmla="*/ 1067083 w 3413698"/>
                <a:gd name="connsiteY1513" fmla="*/ 790550 h 1176588"/>
                <a:gd name="connsiteX1514" fmla="*/ 1058411 w 3413698"/>
                <a:gd name="connsiteY1514" fmla="*/ 789929 h 1176588"/>
                <a:gd name="connsiteX1515" fmla="*/ 1061497 w 3413698"/>
                <a:gd name="connsiteY1515" fmla="*/ 795572 h 1176588"/>
                <a:gd name="connsiteX1516" fmla="*/ 1054598 w 3413698"/>
                <a:gd name="connsiteY1516" fmla="*/ 795780 h 1176588"/>
                <a:gd name="connsiteX1517" fmla="*/ 1057465 w 3413698"/>
                <a:gd name="connsiteY1517" fmla="*/ 790320 h 1176588"/>
                <a:gd name="connsiteX1518" fmla="*/ 1053020 w 3413698"/>
                <a:gd name="connsiteY1518" fmla="*/ 785380 h 1176588"/>
                <a:gd name="connsiteX1519" fmla="*/ 1047860 w 3413698"/>
                <a:gd name="connsiteY1519" fmla="*/ 781383 h 1176588"/>
                <a:gd name="connsiteX1520" fmla="*/ 1048677 w 3413698"/>
                <a:gd name="connsiteY1520" fmla="*/ 787095 h 1176588"/>
                <a:gd name="connsiteX1521" fmla="*/ 1042250 w 3413698"/>
                <a:gd name="connsiteY1521" fmla="*/ 785240 h 1176588"/>
                <a:gd name="connsiteX1522" fmla="*/ 1037022 w 3413698"/>
                <a:gd name="connsiteY1522" fmla="*/ 788501 h 1176588"/>
                <a:gd name="connsiteX1523" fmla="*/ 1030790 w 3413698"/>
                <a:gd name="connsiteY1523" fmla="*/ 790666 h 1176588"/>
                <a:gd name="connsiteX1524" fmla="*/ 1027139 w 3413698"/>
                <a:gd name="connsiteY1524" fmla="*/ 784504 h 1176588"/>
                <a:gd name="connsiteX1525" fmla="*/ 1030617 w 3413698"/>
                <a:gd name="connsiteY1525" fmla="*/ 778135 h 1176588"/>
                <a:gd name="connsiteX1526" fmla="*/ 1029131 w 3413698"/>
                <a:gd name="connsiteY1526" fmla="*/ 769438 h 1176588"/>
                <a:gd name="connsiteX1527" fmla="*/ 1026332 w 3413698"/>
                <a:gd name="connsiteY1527" fmla="*/ 763345 h 1176588"/>
                <a:gd name="connsiteX1528" fmla="*/ 1027070 w 3413698"/>
                <a:gd name="connsiteY1528" fmla="*/ 756907 h 1176588"/>
                <a:gd name="connsiteX1529" fmla="*/ 1022980 w 3413698"/>
                <a:gd name="connsiteY1529" fmla="*/ 749339 h 1176588"/>
                <a:gd name="connsiteX1530" fmla="*/ 1015240 w 3413698"/>
                <a:gd name="connsiteY1530" fmla="*/ 751931 h 1176588"/>
                <a:gd name="connsiteX1531" fmla="*/ 1008353 w 3413698"/>
                <a:gd name="connsiteY1531" fmla="*/ 752162 h 1176588"/>
                <a:gd name="connsiteX1532" fmla="*/ 1002720 w 3413698"/>
                <a:gd name="connsiteY1532" fmla="*/ 747657 h 1176588"/>
                <a:gd name="connsiteX1533" fmla="*/ 996039 w 3413698"/>
                <a:gd name="connsiteY1533" fmla="*/ 747486 h 1176588"/>
                <a:gd name="connsiteX1534" fmla="*/ 990419 w 3413698"/>
                <a:gd name="connsiteY1534" fmla="*/ 745792 h 1176588"/>
                <a:gd name="connsiteX1535" fmla="*/ 984235 w 3413698"/>
                <a:gd name="connsiteY1535" fmla="*/ 747474 h 1176588"/>
                <a:gd name="connsiteX1536" fmla="*/ 978383 w 3413698"/>
                <a:gd name="connsiteY1536" fmla="*/ 752162 h 1176588"/>
                <a:gd name="connsiteX1537" fmla="*/ 970747 w 3413698"/>
                <a:gd name="connsiteY1537" fmla="*/ 752519 h 1176588"/>
                <a:gd name="connsiteX1538" fmla="*/ 971898 w 3413698"/>
                <a:gd name="connsiteY1538" fmla="*/ 760547 h 1176588"/>
                <a:gd name="connsiteX1539" fmla="*/ 960059 w 3413698"/>
                <a:gd name="connsiteY1539" fmla="*/ 764163 h 1176588"/>
                <a:gd name="connsiteX1540" fmla="*/ 953850 w 3413698"/>
                <a:gd name="connsiteY1540" fmla="*/ 763876 h 1176588"/>
                <a:gd name="connsiteX1541" fmla="*/ 948079 w 3413698"/>
                <a:gd name="connsiteY1541" fmla="*/ 767216 h 1176588"/>
                <a:gd name="connsiteX1542" fmla="*/ 924110 w 3413698"/>
                <a:gd name="connsiteY1542" fmla="*/ 769980 h 1176588"/>
                <a:gd name="connsiteX1543" fmla="*/ 917108 w 3413698"/>
                <a:gd name="connsiteY1543" fmla="*/ 773459 h 1176588"/>
                <a:gd name="connsiteX1544" fmla="*/ 911498 w 3413698"/>
                <a:gd name="connsiteY1544" fmla="*/ 775359 h 1176588"/>
                <a:gd name="connsiteX1545" fmla="*/ 909632 w 3413698"/>
                <a:gd name="connsiteY1545" fmla="*/ 782615 h 1176588"/>
                <a:gd name="connsiteX1546" fmla="*/ 903251 w 3413698"/>
                <a:gd name="connsiteY1546" fmla="*/ 781313 h 1176588"/>
                <a:gd name="connsiteX1547" fmla="*/ 895592 w 3413698"/>
                <a:gd name="connsiteY1547" fmla="*/ 782753 h 1176588"/>
                <a:gd name="connsiteX1548" fmla="*/ 883279 w 3413698"/>
                <a:gd name="connsiteY1548" fmla="*/ 784642 h 1176588"/>
                <a:gd name="connsiteX1549" fmla="*/ 876323 w 3413698"/>
                <a:gd name="connsiteY1549" fmla="*/ 787222 h 1176588"/>
                <a:gd name="connsiteX1550" fmla="*/ 870252 w 3413698"/>
                <a:gd name="connsiteY1550" fmla="*/ 789710 h 1176588"/>
                <a:gd name="connsiteX1551" fmla="*/ 857087 w 3413698"/>
                <a:gd name="connsiteY1551" fmla="*/ 792785 h 1176588"/>
                <a:gd name="connsiteX1552" fmla="*/ 848092 w 3413698"/>
                <a:gd name="connsiteY1552" fmla="*/ 795653 h 1176588"/>
                <a:gd name="connsiteX1553" fmla="*/ 842125 w 3413698"/>
                <a:gd name="connsiteY1553" fmla="*/ 793879 h 1176588"/>
                <a:gd name="connsiteX1554" fmla="*/ 836827 w 3413698"/>
                <a:gd name="connsiteY1554" fmla="*/ 791092 h 1176588"/>
                <a:gd name="connsiteX1555" fmla="*/ 832807 w 3413698"/>
                <a:gd name="connsiteY1555" fmla="*/ 796333 h 1176588"/>
                <a:gd name="connsiteX1556" fmla="*/ 827083 w 3413698"/>
                <a:gd name="connsiteY1556" fmla="*/ 797058 h 1176588"/>
                <a:gd name="connsiteX1557" fmla="*/ 831748 w 3413698"/>
                <a:gd name="connsiteY1557" fmla="*/ 800836 h 1176588"/>
                <a:gd name="connsiteX1558" fmla="*/ 825217 w 3413698"/>
                <a:gd name="connsiteY1558" fmla="*/ 806481 h 1176588"/>
                <a:gd name="connsiteX1559" fmla="*/ 833361 w 3413698"/>
                <a:gd name="connsiteY1559" fmla="*/ 810339 h 1176588"/>
                <a:gd name="connsiteX1560" fmla="*/ 830745 w 3413698"/>
                <a:gd name="connsiteY1560" fmla="*/ 817123 h 1176588"/>
                <a:gd name="connsiteX1561" fmla="*/ 842897 w 3413698"/>
                <a:gd name="connsiteY1561" fmla="*/ 821372 h 1176588"/>
                <a:gd name="connsiteX1562" fmla="*/ 849819 w 3413698"/>
                <a:gd name="connsiteY1562" fmla="*/ 827847 h 1176588"/>
                <a:gd name="connsiteX1563" fmla="*/ 843887 w 3413698"/>
                <a:gd name="connsiteY1563" fmla="*/ 827754 h 1176588"/>
                <a:gd name="connsiteX1564" fmla="*/ 835019 w 3413698"/>
                <a:gd name="connsiteY1564" fmla="*/ 827777 h 1176588"/>
                <a:gd name="connsiteX1565" fmla="*/ 828729 w 3413698"/>
                <a:gd name="connsiteY1565" fmla="*/ 829919 h 1176588"/>
                <a:gd name="connsiteX1566" fmla="*/ 821854 w 3413698"/>
                <a:gd name="connsiteY1566" fmla="*/ 835436 h 1176588"/>
                <a:gd name="connsiteX1567" fmla="*/ 824043 w 3413698"/>
                <a:gd name="connsiteY1567" fmla="*/ 843303 h 1176588"/>
                <a:gd name="connsiteX1568" fmla="*/ 828546 w 3413698"/>
                <a:gd name="connsiteY1568" fmla="*/ 849051 h 1176588"/>
                <a:gd name="connsiteX1569" fmla="*/ 817432 w 3413698"/>
                <a:gd name="connsiteY1569" fmla="*/ 855282 h 1176588"/>
                <a:gd name="connsiteX1570" fmla="*/ 810105 w 3413698"/>
                <a:gd name="connsiteY1570" fmla="*/ 863391 h 1176588"/>
                <a:gd name="connsiteX1571" fmla="*/ 815519 w 3413698"/>
                <a:gd name="connsiteY1571" fmla="*/ 871776 h 1176588"/>
                <a:gd name="connsiteX1572" fmla="*/ 827612 w 3413698"/>
                <a:gd name="connsiteY1572" fmla="*/ 877753 h 1176588"/>
                <a:gd name="connsiteX1573" fmla="*/ 838567 w 3413698"/>
                <a:gd name="connsiteY1573" fmla="*/ 884918 h 1176588"/>
                <a:gd name="connsiteX1574" fmla="*/ 836193 w 3413698"/>
                <a:gd name="connsiteY1574" fmla="*/ 898635 h 1176588"/>
                <a:gd name="connsiteX1575" fmla="*/ 823386 w 3413698"/>
                <a:gd name="connsiteY1575" fmla="*/ 903357 h 1176588"/>
                <a:gd name="connsiteX1576" fmla="*/ 813711 w 3413698"/>
                <a:gd name="connsiteY1576" fmla="*/ 902932 h 1176588"/>
                <a:gd name="connsiteX1577" fmla="*/ 806662 w 3413698"/>
                <a:gd name="connsiteY1577" fmla="*/ 899822 h 1176588"/>
                <a:gd name="connsiteX1578" fmla="*/ 803471 w 3413698"/>
                <a:gd name="connsiteY1578" fmla="*/ 907182 h 1176588"/>
                <a:gd name="connsiteX1579" fmla="*/ 797965 w 3413698"/>
                <a:gd name="connsiteY1579" fmla="*/ 904867 h 1176588"/>
                <a:gd name="connsiteX1580" fmla="*/ 782705 w 3413698"/>
                <a:gd name="connsiteY1580" fmla="*/ 898371 h 1176588"/>
                <a:gd name="connsiteX1581" fmla="*/ 780054 w 3413698"/>
                <a:gd name="connsiteY1581" fmla="*/ 892888 h 1176588"/>
                <a:gd name="connsiteX1582" fmla="*/ 774894 w 3413698"/>
                <a:gd name="connsiteY1582" fmla="*/ 890113 h 1176588"/>
                <a:gd name="connsiteX1583" fmla="*/ 768986 w 3413698"/>
                <a:gd name="connsiteY1583" fmla="*/ 888650 h 1176588"/>
                <a:gd name="connsiteX1584" fmla="*/ 762651 w 3413698"/>
                <a:gd name="connsiteY1584" fmla="*/ 888085 h 1176588"/>
                <a:gd name="connsiteX1585" fmla="*/ 762236 w 3413698"/>
                <a:gd name="connsiteY1585" fmla="*/ 894408 h 1176588"/>
                <a:gd name="connsiteX1586" fmla="*/ 753702 w 3413698"/>
                <a:gd name="connsiteY1586" fmla="*/ 894305 h 1176588"/>
                <a:gd name="connsiteX1587" fmla="*/ 750903 w 3413698"/>
                <a:gd name="connsiteY1587" fmla="*/ 888835 h 1176588"/>
                <a:gd name="connsiteX1588" fmla="*/ 742229 w 3413698"/>
                <a:gd name="connsiteY1588" fmla="*/ 893061 h 1176588"/>
                <a:gd name="connsiteX1589" fmla="*/ 736171 w 3413698"/>
                <a:gd name="connsiteY1589" fmla="*/ 890688 h 1176588"/>
                <a:gd name="connsiteX1590" fmla="*/ 730839 w 3413698"/>
                <a:gd name="connsiteY1590" fmla="*/ 894454 h 1176588"/>
                <a:gd name="connsiteX1591" fmla="*/ 729952 w 3413698"/>
                <a:gd name="connsiteY1591" fmla="*/ 900305 h 1176588"/>
                <a:gd name="connsiteX1592" fmla="*/ 717892 w 3413698"/>
                <a:gd name="connsiteY1592" fmla="*/ 904717 h 1176588"/>
                <a:gd name="connsiteX1593" fmla="*/ 705177 w 3413698"/>
                <a:gd name="connsiteY1593" fmla="*/ 893832 h 1176588"/>
                <a:gd name="connsiteX1594" fmla="*/ 698162 w 3413698"/>
                <a:gd name="connsiteY1594" fmla="*/ 892473 h 1176588"/>
                <a:gd name="connsiteX1595" fmla="*/ 700914 w 3413698"/>
                <a:gd name="connsiteY1595" fmla="*/ 899454 h 1176588"/>
                <a:gd name="connsiteX1596" fmla="*/ 695479 w 3413698"/>
                <a:gd name="connsiteY1596" fmla="*/ 904498 h 1176588"/>
                <a:gd name="connsiteX1597" fmla="*/ 692852 w 3413698"/>
                <a:gd name="connsiteY1597" fmla="*/ 895318 h 1176588"/>
                <a:gd name="connsiteX1598" fmla="*/ 689949 w 3413698"/>
                <a:gd name="connsiteY1598" fmla="*/ 889052 h 1176588"/>
                <a:gd name="connsiteX1599" fmla="*/ 680470 w 3413698"/>
                <a:gd name="connsiteY1599" fmla="*/ 885160 h 1176588"/>
                <a:gd name="connsiteX1600" fmla="*/ 678282 w 3413698"/>
                <a:gd name="connsiteY1600" fmla="*/ 878893 h 1176588"/>
                <a:gd name="connsiteX1601" fmla="*/ 664978 w 3413698"/>
                <a:gd name="connsiteY1601" fmla="*/ 876302 h 1176588"/>
                <a:gd name="connsiteX1602" fmla="*/ 658505 w 3413698"/>
                <a:gd name="connsiteY1602" fmla="*/ 878007 h 1176588"/>
                <a:gd name="connsiteX1603" fmla="*/ 656225 w 3413698"/>
                <a:gd name="connsiteY1603" fmla="*/ 872558 h 1176588"/>
                <a:gd name="connsiteX1604" fmla="*/ 650708 w 3413698"/>
                <a:gd name="connsiteY1604" fmla="*/ 870486 h 1176588"/>
                <a:gd name="connsiteX1605" fmla="*/ 644339 w 3413698"/>
                <a:gd name="connsiteY1605" fmla="*/ 870923 h 1176588"/>
                <a:gd name="connsiteX1606" fmla="*/ 640008 w 3413698"/>
                <a:gd name="connsiteY1606" fmla="*/ 875278 h 1176588"/>
                <a:gd name="connsiteX1607" fmla="*/ 632947 w 3413698"/>
                <a:gd name="connsiteY1607" fmla="*/ 876913 h 1176588"/>
                <a:gd name="connsiteX1608" fmla="*/ 632659 w 3413698"/>
                <a:gd name="connsiteY1608" fmla="*/ 870567 h 1176588"/>
                <a:gd name="connsiteX1609" fmla="*/ 623859 w 3413698"/>
                <a:gd name="connsiteY1609" fmla="*/ 871718 h 1176588"/>
                <a:gd name="connsiteX1610" fmla="*/ 617962 w 3413698"/>
                <a:gd name="connsiteY1610" fmla="*/ 873653 h 1176588"/>
                <a:gd name="connsiteX1611" fmla="*/ 614680 w 3413698"/>
                <a:gd name="connsiteY1611" fmla="*/ 881889 h 1176588"/>
                <a:gd name="connsiteX1612" fmla="*/ 607355 w 3413698"/>
                <a:gd name="connsiteY1612" fmla="*/ 884757 h 1176588"/>
                <a:gd name="connsiteX1613" fmla="*/ 602735 w 3413698"/>
                <a:gd name="connsiteY1613" fmla="*/ 889087 h 1176588"/>
                <a:gd name="connsiteX1614" fmla="*/ 596309 w 3413698"/>
                <a:gd name="connsiteY1614" fmla="*/ 888500 h 1176588"/>
                <a:gd name="connsiteX1615" fmla="*/ 595606 w 3413698"/>
                <a:gd name="connsiteY1615" fmla="*/ 897288 h 1176588"/>
                <a:gd name="connsiteX1616" fmla="*/ 589743 w 3413698"/>
                <a:gd name="connsiteY1616" fmla="*/ 899327 h 1176588"/>
                <a:gd name="connsiteX1617" fmla="*/ 580494 w 3413698"/>
                <a:gd name="connsiteY1617" fmla="*/ 905846 h 1176588"/>
                <a:gd name="connsiteX1618" fmla="*/ 583397 w 3413698"/>
                <a:gd name="connsiteY1618" fmla="*/ 918619 h 1176588"/>
                <a:gd name="connsiteX1619" fmla="*/ 582130 w 3413698"/>
                <a:gd name="connsiteY1619" fmla="*/ 926372 h 1176588"/>
                <a:gd name="connsiteX1620" fmla="*/ 571729 w 3413698"/>
                <a:gd name="connsiteY1620" fmla="*/ 927984 h 1176588"/>
                <a:gd name="connsiteX1621" fmla="*/ 569691 w 3413698"/>
                <a:gd name="connsiteY1621" fmla="*/ 922294 h 1176588"/>
                <a:gd name="connsiteX1622" fmla="*/ 566224 w 3413698"/>
                <a:gd name="connsiteY1622" fmla="*/ 917283 h 1176588"/>
                <a:gd name="connsiteX1623" fmla="*/ 559463 w 3413698"/>
                <a:gd name="connsiteY1623" fmla="*/ 909428 h 1176588"/>
                <a:gd name="connsiteX1624" fmla="*/ 553219 w 3413698"/>
                <a:gd name="connsiteY1624" fmla="*/ 914473 h 1176588"/>
                <a:gd name="connsiteX1625" fmla="*/ 554279 w 3413698"/>
                <a:gd name="connsiteY1625" fmla="*/ 920992 h 1176588"/>
                <a:gd name="connsiteX1626" fmla="*/ 550859 w 3413698"/>
                <a:gd name="connsiteY1626" fmla="*/ 925957 h 1176588"/>
                <a:gd name="connsiteX1627" fmla="*/ 544616 w 3413698"/>
                <a:gd name="connsiteY1627" fmla="*/ 931899 h 1176588"/>
                <a:gd name="connsiteX1628" fmla="*/ 542854 w 3413698"/>
                <a:gd name="connsiteY1628" fmla="*/ 944328 h 1176588"/>
                <a:gd name="connsiteX1629" fmla="*/ 548243 w 3413698"/>
                <a:gd name="connsiteY1629" fmla="*/ 949660 h 1176588"/>
                <a:gd name="connsiteX1630" fmla="*/ 542796 w 3413698"/>
                <a:gd name="connsiteY1630" fmla="*/ 956202 h 1176588"/>
                <a:gd name="connsiteX1631" fmla="*/ 542162 w 3413698"/>
                <a:gd name="connsiteY1631" fmla="*/ 974297 h 1176588"/>
                <a:gd name="connsiteX1632" fmla="*/ 549673 w 3413698"/>
                <a:gd name="connsiteY1632" fmla="*/ 976855 h 1176588"/>
                <a:gd name="connsiteX1633" fmla="*/ 551435 w 3413698"/>
                <a:gd name="connsiteY1633" fmla="*/ 982440 h 1176588"/>
                <a:gd name="connsiteX1634" fmla="*/ 549650 w 3413698"/>
                <a:gd name="connsiteY1634" fmla="*/ 989916 h 1176588"/>
                <a:gd name="connsiteX1635" fmla="*/ 554912 w 3413698"/>
                <a:gd name="connsiteY1635" fmla="*/ 994396 h 1176588"/>
                <a:gd name="connsiteX1636" fmla="*/ 560257 w 3413698"/>
                <a:gd name="connsiteY1636" fmla="*/ 992115 h 1176588"/>
                <a:gd name="connsiteX1637" fmla="*/ 571395 w 3413698"/>
                <a:gd name="connsiteY1637" fmla="*/ 994085 h 1176588"/>
                <a:gd name="connsiteX1638" fmla="*/ 577604 w 3413698"/>
                <a:gd name="connsiteY1638" fmla="*/ 1002378 h 1176588"/>
                <a:gd name="connsiteX1639" fmla="*/ 581416 w 3413698"/>
                <a:gd name="connsiteY1639" fmla="*/ 1011685 h 1176588"/>
                <a:gd name="connsiteX1640" fmla="*/ 585609 w 3413698"/>
                <a:gd name="connsiteY1640" fmla="*/ 1023456 h 1176588"/>
                <a:gd name="connsiteX1641" fmla="*/ 578363 w 3413698"/>
                <a:gd name="connsiteY1641" fmla="*/ 1026600 h 1176588"/>
                <a:gd name="connsiteX1642" fmla="*/ 590469 w 3413698"/>
                <a:gd name="connsiteY1642" fmla="*/ 1032463 h 1176588"/>
                <a:gd name="connsiteX1643" fmla="*/ 592254 w 3413698"/>
                <a:gd name="connsiteY1643" fmla="*/ 1040606 h 1176588"/>
                <a:gd name="connsiteX1644" fmla="*/ 587613 w 3413698"/>
                <a:gd name="connsiteY1644" fmla="*/ 1044500 h 1176588"/>
                <a:gd name="connsiteX1645" fmla="*/ 582118 w 3413698"/>
                <a:gd name="connsiteY1645" fmla="*/ 1046584 h 1176588"/>
                <a:gd name="connsiteX1646" fmla="*/ 581807 w 3413698"/>
                <a:gd name="connsiteY1646" fmla="*/ 1054531 h 1176588"/>
                <a:gd name="connsiteX1647" fmla="*/ 575945 w 3413698"/>
                <a:gd name="connsiteY1647" fmla="*/ 1054923 h 1176588"/>
                <a:gd name="connsiteX1648" fmla="*/ 570128 w 3413698"/>
                <a:gd name="connsiteY1648" fmla="*/ 1053287 h 1176588"/>
                <a:gd name="connsiteX1649" fmla="*/ 569955 w 3413698"/>
                <a:gd name="connsiteY1649" fmla="*/ 1060256 h 1176588"/>
                <a:gd name="connsiteX1650" fmla="*/ 567318 w 3413698"/>
                <a:gd name="connsiteY1650" fmla="*/ 1053852 h 1176588"/>
                <a:gd name="connsiteX1651" fmla="*/ 560799 w 3413698"/>
                <a:gd name="connsiteY1651" fmla="*/ 1055338 h 1176588"/>
                <a:gd name="connsiteX1652" fmla="*/ 557124 w 3413698"/>
                <a:gd name="connsiteY1652" fmla="*/ 1061384 h 1176588"/>
                <a:gd name="connsiteX1653" fmla="*/ 552702 w 3413698"/>
                <a:gd name="connsiteY1653" fmla="*/ 1072074 h 1176588"/>
                <a:gd name="connsiteX1654" fmla="*/ 550985 w 3413698"/>
                <a:gd name="connsiteY1654" fmla="*/ 1077867 h 1176588"/>
                <a:gd name="connsiteX1655" fmla="*/ 544881 w 3413698"/>
                <a:gd name="connsiteY1655" fmla="*/ 1081357 h 1176588"/>
                <a:gd name="connsiteX1656" fmla="*/ 546102 w 3413698"/>
                <a:gd name="connsiteY1656" fmla="*/ 1089016 h 1176588"/>
                <a:gd name="connsiteX1657" fmla="*/ 554856 w 3413698"/>
                <a:gd name="connsiteY1657" fmla="*/ 1100430 h 1176588"/>
                <a:gd name="connsiteX1658" fmla="*/ 559313 w 3413698"/>
                <a:gd name="connsiteY1658" fmla="*/ 1107076 h 1176588"/>
                <a:gd name="connsiteX1659" fmla="*/ 557021 w 3413698"/>
                <a:gd name="connsiteY1659" fmla="*/ 1116716 h 1176588"/>
                <a:gd name="connsiteX1660" fmla="*/ 557021 w 3413698"/>
                <a:gd name="connsiteY1660" fmla="*/ 1122856 h 1176588"/>
                <a:gd name="connsiteX1661" fmla="*/ 558679 w 3413698"/>
                <a:gd name="connsiteY1661" fmla="*/ 1128891 h 1176588"/>
                <a:gd name="connsiteX1662" fmla="*/ 564508 w 3413698"/>
                <a:gd name="connsiteY1662" fmla="*/ 1138693 h 1176588"/>
                <a:gd name="connsiteX1663" fmla="*/ 567560 w 3413698"/>
                <a:gd name="connsiteY1663" fmla="*/ 1144395 h 1176588"/>
                <a:gd name="connsiteX1664" fmla="*/ 571360 w 3413698"/>
                <a:gd name="connsiteY1664" fmla="*/ 1149681 h 1176588"/>
                <a:gd name="connsiteX1665" fmla="*/ 574229 w 3413698"/>
                <a:gd name="connsiteY1665" fmla="*/ 1155533 h 1176588"/>
                <a:gd name="connsiteX1666" fmla="*/ 576349 w 3413698"/>
                <a:gd name="connsiteY1666" fmla="*/ 1163100 h 1176588"/>
                <a:gd name="connsiteX1667" fmla="*/ 571269 w 3413698"/>
                <a:gd name="connsiteY1667" fmla="*/ 1167880 h 1176588"/>
                <a:gd name="connsiteX1668" fmla="*/ 567041 w 3413698"/>
                <a:gd name="connsiteY1668" fmla="*/ 1172050 h 1176588"/>
                <a:gd name="connsiteX1669" fmla="*/ 562884 w 3413698"/>
                <a:gd name="connsiteY1669" fmla="*/ 1176588 h 1176588"/>
                <a:gd name="connsiteX1670" fmla="*/ 557159 w 3413698"/>
                <a:gd name="connsiteY1670" fmla="*/ 1174376 h 1176588"/>
                <a:gd name="connsiteX1671" fmla="*/ 552402 w 3413698"/>
                <a:gd name="connsiteY1671" fmla="*/ 1170989 h 1176588"/>
                <a:gd name="connsiteX1672" fmla="*/ 549477 w 3413698"/>
                <a:gd name="connsiteY1672" fmla="*/ 1165657 h 1176588"/>
                <a:gd name="connsiteX1673" fmla="*/ 544513 w 3413698"/>
                <a:gd name="connsiteY1673" fmla="*/ 1162317 h 1176588"/>
                <a:gd name="connsiteX1674" fmla="*/ 538926 w 3413698"/>
                <a:gd name="connsiteY1674" fmla="*/ 1160105 h 1176588"/>
                <a:gd name="connsiteX1675" fmla="*/ 533617 w 3413698"/>
                <a:gd name="connsiteY1675" fmla="*/ 1156707 h 1176588"/>
                <a:gd name="connsiteX1676" fmla="*/ 528664 w 3413698"/>
                <a:gd name="connsiteY1676" fmla="*/ 1153713 h 1176588"/>
                <a:gd name="connsiteX1677" fmla="*/ 522939 w 3413698"/>
                <a:gd name="connsiteY1677" fmla="*/ 1152054 h 1176588"/>
                <a:gd name="connsiteX1678" fmla="*/ 522064 w 3413698"/>
                <a:gd name="connsiteY1678" fmla="*/ 1145812 h 1176588"/>
                <a:gd name="connsiteX1679" fmla="*/ 518643 w 3413698"/>
                <a:gd name="connsiteY1679" fmla="*/ 1139983 h 1176588"/>
                <a:gd name="connsiteX1680" fmla="*/ 512319 w 3413698"/>
                <a:gd name="connsiteY1680" fmla="*/ 1138394 h 1176588"/>
                <a:gd name="connsiteX1681" fmla="*/ 506814 w 3413698"/>
                <a:gd name="connsiteY1681" fmla="*/ 1134638 h 1176588"/>
                <a:gd name="connsiteX1682" fmla="*/ 500814 w 3413698"/>
                <a:gd name="connsiteY1682" fmla="*/ 1134340 h 1176588"/>
                <a:gd name="connsiteX1683" fmla="*/ 495066 w 3413698"/>
                <a:gd name="connsiteY1683" fmla="*/ 1135745 h 1176588"/>
                <a:gd name="connsiteX1684" fmla="*/ 488927 w 3413698"/>
                <a:gd name="connsiteY1684" fmla="*/ 1138440 h 1176588"/>
                <a:gd name="connsiteX1685" fmla="*/ 482604 w 3413698"/>
                <a:gd name="connsiteY1685" fmla="*/ 1138878 h 1176588"/>
                <a:gd name="connsiteX1686" fmla="*/ 480265 w 3413698"/>
                <a:gd name="connsiteY1686" fmla="*/ 1133268 h 1176588"/>
                <a:gd name="connsiteX1687" fmla="*/ 475024 w 3413698"/>
                <a:gd name="connsiteY1687" fmla="*/ 1130435 h 1176588"/>
                <a:gd name="connsiteX1688" fmla="*/ 469012 w 3413698"/>
                <a:gd name="connsiteY1688" fmla="*/ 1127717 h 1176588"/>
                <a:gd name="connsiteX1689" fmla="*/ 464946 w 3413698"/>
                <a:gd name="connsiteY1689" fmla="*/ 1123432 h 1176588"/>
                <a:gd name="connsiteX1690" fmla="*/ 459141 w 3413698"/>
                <a:gd name="connsiteY1690" fmla="*/ 1122983 h 1176588"/>
                <a:gd name="connsiteX1691" fmla="*/ 453118 w 3413698"/>
                <a:gd name="connsiteY1691" fmla="*/ 1121900 h 1176588"/>
                <a:gd name="connsiteX1692" fmla="*/ 446620 w 3413698"/>
                <a:gd name="connsiteY1692" fmla="*/ 1121854 h 1176588"/>
                <a:gd name="connsiteX1693" fmla="*/ 439918 w 3413698"/>
                <a:gd name="connsiteY1693" fmla="*/ 1121613 h 1176588"/>
                <a:gd name="connsiteX1694" fmla="*/ 435448 w 3413698"/>
                <a:gd name="connsiteY1694" fmla="*/ 1117881 h 1176588"/>
                <a:gd name="connsiteX1695" fmla="*/ 429171 w 3413698"/>
                <a:gd name="connsiteY1695" fmla="*/ 1117108 h 1176588"/>
                <a:gd name="connsiteX1696" fmla="*/ 423770 w 3413698"/>
                <a:gd name="connsiteY1696" fmla="*/ 1114287 h 1176588"/>
                <a:gd name="connsiteX1697" fmla="*/ 416778 w 3413698"/>
                <a:gd name="connsiteY1697" fmla="*/ 1112605 h 1176588"/>
                <a:gd name="connsiteX1698" fmla="*/ 410651 w 3413698"/>
                <a:gd name="connsiteY1698" fmla="*/ 1111846 h 1176588"/>
                <a:gd name="connsiteX1699" fmla="*/ 406158 w 3413698"/>
                <a:gd name="connsiteY1699" fmla="*/ 1116705 h 1176588"/>
                <a:gd name="connsiteX1700" fmla="*/ 400815 w 3413698"/>
                <a:gd name="connsiteY1700" fmla="*/ 1110128 h 1176588"/>
                <a:gd name="connsiteX1701" fmla="*/ 395274 w 3413698"/>
                <a:gd name="connsiteY1701" fmla="*/ 1104174 h 1176588"/>
                <a:gd name="connsiteX1702" fmla="*/ 390218 w 3413698"/>
                <a:gd name="connsiteY1702" fmla="*/ 1099475 h 1176588"/>
                <a:gd name="connsiteX1703" fmla="*/ 384458 w 3413698"/>
                <a:gd name="connsiteY1703" fmla="*/ 1094499 h 1176588"/>
                <a:gd name="connsiteX1704" fmla="*/ 373263 w 3413698"/>
                <a:gd name="connsiteY1704" fmla="*/ 1088843 h 1176588"/>
                <a:gd name="connsiteX1705" fmla="*/ 365327 w 3413698"/>
                <a:gd name="connsiteY1705" fmla="*/ 1082497 h 1176588"/>
                <a:gd name="connsiteX1706" fmla="*/ 358162 w 3413698"/>
                <a:gd name="connsiteY1706" fmla="*/ 1081207 h 1176588"/>
                <a:gd name="connsiteX1707" fmla="*/ 351495 w 3413698"/>
                <a:gd name="connsiteY1707" fmla="*/ 1072074 h 1176588"/>
                <a:gd name="connsiteX1708" fmla="*/ 339458 w 3413698"/>
                <a:gd name="connsiteY1708" fmla="*/ 1066130 h 1176588"/>
                <a:gd name="connsiteX1709" fmla="*/ 346761 w 3413698"/>
                <a:gd name="connsiteY1709" fmla="*/ 1064148 h 1176588"/>
                <a:gd name="connsiteX1710" fmla="*/ 342925 w 3413698"/>
                <a:gd name="connsiteY1710" fmla="*/ 1059530 h 1176588"/>
                <a:gd name="connsiteX1711" fmla="*/ 348683 w 3413698"/>
                <a:gd name="connsiteY1711" fmla="*/ 1061719 h 1176588"/>
                <a:gd name="connsiteX1712" fmla="*/ 358658 w 3413698"/>
                <a:gd name="connsiteY1712" fmla="*/ 1060452 h 1176588"/>
                <a:gd name="connsiteX1713" fmla="*/ 359269 w 3413698"/>
                <a:gd name="connsiteY1713" fmla="*/ 1054244 h 1176588"/>
                <a:gd name="connsiteX1714" fmla="*/ 364831 w 3413698"/>
                <a:gd name="connsiteY1714" fmla="*/ 1047977 h 1176588"/>
                <a:gd name="connsiteX1715" fmla="*/ 370303 w 3413698"/>
                <a:gd name="connsiteY1715" fmla="*/ 1043405 h 1176588"/>
                <a:gd name="connsiteX1716" fmla="*/ 372905 w 3413698"/>
                <a:gd name="connsiteY1716" fmla="*/ 1036045 h 1176588"/>
                <a:gd name="connsiteX1717" fmla="*/ 365039 w 3413698"/>
                <a:gd name="connsiteY1717" fmla="*/ 1031173 h 1176588"/>
                <a:gd name="connsiteX1718" fmla="*/ 361964 w 3413698"/>
                <a:gd name="connsiteY1718" fmla="*/ 1023767 h 1176588"/>
                <a:gd name="connsiteX1719" fmla="*/ 372986 w 3413698"/>
                <a:gd name="connsiteY1719" fmla="*/ 1022108 h 1176588"/>
                <a:gd name="connsiteX1720" fmla="*/ 379126 w 3413698"/>
                <a:gd name="connsiteY1720" fmla="*/ 1024205 h 1176588"/>
                <a:gd name="connsiteX1721" fmla="*/ 377214 w 3413698"/>
                <a:gd name="connsiteY1721" fmla="*/ 1017997 h 1176588"/>
                <a:gd name="connsiteX1722" fmla="*/ 387683 w 3413698"/>
                <a:gd name="connsiteY1722" fmla="*/ 1014403 h 1176588"/>
                <a:gd name="connsiteX1723" fmla="*/ 393431 w 3413698"/>
                <a:gd name="connsiteY1723" fmla="*/ 1012767 h 1176588"/>
                <a:gd name="connsiteX1724" fmla="*/ 391957 w 3413698"/>
                <a:gd name="connsiteY1724" fmla="*/ 1006927 h 1176588"/>
                <a:gd name="connsiteX1725" fmla="*/ 386105 w 3413698"/>
                <a:gd name="connsiteY1725" fmla="*/ 1008655 h 1176588"/>
                <a:gd name="connsiteX1726" fmla="*/ 379701 w 3413698"/>
                <a:gd name="connsiteY1726" fmla="*/ 1006998 h 1176588"/>
                <a:gd name="connsiteX1727" fmla="*/ 373712 w 3413698"/>
                <a:gd name="connsiteY1727" fmla="*/ 1006950 h 1176588"/>
                <a:gd name="connsiteX1728" fmla="*/ 373009 w 3413698"/>
                <a:gd name="connsiteY1728" fmla="*/ 1000466 h 1176588"/>
                <a:gd name="connsiteX1729" fmla="*/ 376349 w 3413698"/>
                <a:gd name="connsiteY1729" fmla="*/ 995490 h 1176588"/>
                <a:gd name="connsiteX1730" fmla="*/ 382674 w 3413698"/>
                <a:gd name="connsiteY1730" fmla="*/ 994281 h 1176588"/>
                <a:gd name="connsiteX1731" fmla="*/ 384781 w 3413698"/>
                <a:gd name="connsiteY1731" fmla="*/ 988603 h 1176588"/>
                <a:gd name="connsiteX1732" fmla="*/ 390840 w 3413698"/>
                <a:gd name="connsiteY1732" fmla="*/ 989259 h 1176588"/>
                <a:gd name="connsiteX1733" fmla="*/ 397623 w 3413698"/>
                <a:gd name="connsiteY1733" fmla="*/ 990100 h 1176588"/>
                <a:gd name="connsiteX1734" fmla="*/ 403095 w 3413698"/>
                <a:gd name="connsiteY1734" fmla="*/ 987301 h 1176588"/>
                <a:gd name="connsiteX1735" fmla="*/ 404638 w 3413698"/>
                <a:gd name="connsiteY1735" fmla="*/ 981392 h 1176588"/>
                <a:gd name="connsiteX1736" fmla="*/ 404960 w 3413698"/>
                <a:gd name="connsiteY1736" fmla="*/ 975634 h 1176588"/>
                <a:gd name="connsiteX1737" fmla="*/ 404557 w 3413698"/>
                <a:gd name="connsiteY1737" fmla="*/ 969621 h 1176588"/>
                <a:gd name="connsiteX1738" fmla="*/ 401309 w 3413698"/>
                <a:gd name="connsiteY1738" fmla="*/ 963597 h 1176588"/>
                <a:gd name="connsiteX1739" fmla="*/ 406181 w 3413698"/>
                <a:gd name="connsiteY1739" fmla="*/ 958483 h 1176588"/>
                <a:gd name="connsiteX1740" fmla="*/ 403325 w 3413698"/>
                <a:gd name="connsiteY1740" fmla="*/ 952896 h 1176588"/>
                <a:gd name="connsiteX1741" fmla="*/ 408762 w 3413698"/>
                <a:gd name="connsiteY1741" fmla="*/ 949015 h 1176588"/>
                <a:gd name="connsiteX1742" fmla="*/ 409498 w 3413698"/>
                <a:gd name="connsiteY1742" fmla="*/ 942910 h 1176588"/>
                <a:gd name="connsiteX1743" fmla="*/ 406250 w 3413698"/>
                <a:gd name="connsiteY1743" fmla="*/ 936391 h 1176588"/>
                <a:gd name="connsiteX1744" fmla="*/ 399996 w 3413698"/>
                <a:gd name="connsiteY1744" fmla="*/ 935251 h 1176588"/>
                <a:gd name="connsiteX1745" fmla="*/ 394801 w 3413698"/>
                <a:gd name="connsiteY1745" fmla="*/ 932026 h 1176588"/>
                <a:gd name="connsiteX1746" fmla="*/ 389422 w 3413698"/>
                <a:gd name="connsiteY1746" fmla="*/ 928962 h 1176588"/>
                <a:gd name="connsiteX1747" fmla="*/ 383710 w 3413698"/>
                <a:gd name="connsiteY1747" fmla="*/ 927696 h 1176588"/>
                <a:gd name="connsiteX1748" fmla="*/ 377779 w 3413698"/>
                <a:gd name="connsiteY1748" fmla="*/ 925207 h 1176588"/>
                <a:gd name="connsiteX1749" fmla="*/ 372755 w 3413698"/>
                <a:gd name="connsiteY1749" fmla="*/ 921637 h 1176588"/>
                <a:gd name="connsiteX1750" fmla="*/ 366513 w 3413698"/>
                <a:gd name="connsiteY1750" fmla="*/ 924586 h 1176588"/>
                <a:gd name="connsiteX1751" fmla="*/ 361354 w 3413698"/>
                <a:gd name="connsiteY1751" fmla="*/ 919943 h 1176588"/>
                <a:gd name="connsiteX1752" fmla="*/ 359913 w 3413698"/>
                <a:gd name="connsiteY1752" fmla="*/ 914197 h 1176588"/>
                <a:gd name="connsiteX1753" fmla="*/ 355145 w 3413698"/>
                <a:gd name="connsiteY1753" fmla="*/ 910464 h 1176588"/>
                <a:gd name="connsiteX1754" fmla="*/ 349329 w 3413698"/>
                <a:gd name="connsiteY1754" fmla="*/ 912953 h 1176588"/>
                <a:gd name="connsiteX1755" fmla="*/ 342499 w 3413698"/>
                <a:gd name="connsiteY1755" fmla="*/ 914865 h 1176588"/>
                <a:gd name="connsiteX1756" fmla="*/ 336014 w 3413698"/>
                <a:gd name="connsiteY1756" fmla="*/ 914219 h 1176588"/>
                <a:gd name="connsiteX1757" fmla="*/ 330761 w 3413698"/>
                <a:gd name="connsiteY1757" fmla="*/ 911386 h 1176588"/>
                <a:gd name="connsiteX1758" fmla="*/ 325003 w 3413698"/>
                <a:gd name="connsiteY1758" fmla="*/ 910211 h 1176588"/>
                <a:gd name="connsiteX1759" fmla="*/ 319750 w 3413698"/>
                <a:gd name="connsiteY1759" fmla="*/ 912941 h 1176588"/>
                <a:gd name="connsiteX1760" fmla="*/ 315950 w 3413698"/>
                <a:gd name="connsiteY1760" fmla="*/ 907355 h 1176588"/>
                <a:gd name="connsiteX1761" fmla="*/ 316676 w 3413698"/>
                <a:gd name="connsiteY1761" fmla="*/ 901193 h 1176588"/>
                <a:gd name="connsiteX1762" fmla="*/ 315294 w 3413698"/>
                <a:gd name="connsiteY1762" fmla="*/ 895572 h 1176588"/>
                <a:gd name="connsiteX1763" fmla="*/ 311492 w 3413698"/>
                <a:gd name="connsiteY1763" fmla="*/ 891011 h 1176588"/>
                <a:gd name="connsiteX1764" fmla="*/ 310226 w 3413698"/>
                <a:gd name="connsiteY1764" fmla="*/ 885379 h 1176588"/>
                <a:gd name="connsiteX1765" fmla="*/ 304466 w 3413698"/>
                <a:gd name="connsiteY1765" fmla="*/ 886150 h 1176588"/>
                <a:gd name="connsiteX1766" fmla="*/ 298811 w 3413698"/>
                <a:gd name="connsiteY1766" fmla="*/ 885033 h 1176588"/>
                <a:gd name="connsiteX1767" fmla="*/ 293478 w 3413698"/>
                <a:gd name="connsiteY1767" fmla="*/ 881820 h 1176588"/>
                <a:gd name="connsiteX1768" fmla="*/ 293374 w 3413698"/>
                <a:gd name="connsiteY1768" fmla="*/ 876026 h 1176588"/>
                <a:gd name="connsiteX1769" fmla="*/ 290380 w 3413698"/>
                <a:gd name="connsiteY1769" fmla="*/ 870521 h 1176588"/>
                <a:gd name="connsiteX1770" fmla="*/ 295529 w 3413698"/>
                <a:gd name="connsiteY1770" fmla="*/ 866016 h 1176588"/>
                <a:gd name="connsiteX1771" fmla="*/ 291014 w 3413698"/>
                <a:gd name="connsiteY1771" fmla="*/ 861375 h 1176588"/>
                <a:gd name="connsiteX1772" fmla="*/ 289550 w 3413698"/>
                <a:gd name="connsiteY1772" fmla="*/ 855778 h 1176588"/>
                <a:gd name="connsiteX1773" fmla="*/ 285438 w 3413698"/>
                <a:gd name="connsiteY1773" fmla="*/ 850306 h 1176588"/>
                <a:gd name="connsiteX1774" fmla="*/ 279300 w 3413698"/>
                <a:gd name="connsiteY1774" fmla="*/ 849511 h 1176588"/>
                <a:gd name="connsiteX1775" fmla="*/ 273344 w 3413698"/>
                <a:gd name="connsiteY1775" fmla="*/ 848947 h 1176588"/>
                <a:gd name="connsiteX1776" fmla="*/ 267136 w 3413698"/>
                <a:gd name="connsiteY1776" fmla="*/ 851492 h 1176588"/>
                <a:gd name="connsiteX1777" fmla="*/ 260917 w 3413698"/>
                <a:gd name="connsiteY1777" fmla="*/ 851688 h 1176588"/>
                <a:gd name="connsiteX1778" fmla="*/ 254755 w 3413698"/>
                <a:gd name="connsiteY1778" fmla="*/ 849361 h 1176588"/>
                <a:gd name="connsiteX1779" fmla="*/ 254397 w 3413698"/>
                <a:gd name="connsiteY1779" fmla="*/ 855801 h 1176588"/>
                <a:gd name="connsiteX1780" fmla="*/ 249145 w 3413698"/>
                <a:gd name="connsiteY1780" fmla="*/ 859278 h 1176588"/>
                <a:gd name="connsiteX1781" fmla="*/ 242834 w 3413698"/>
                <a:gd name="connsiteY1781" fmla="*/ 856653 h 1176588"/>
                <a:gd name="connsiteX1782" fmla="*/ 239505 w 3413698"/>
                <a:gd name="connsiteY1782" fmla="*/ 849695 h 1176588"/>
                <a:gd name="connsiteX1783" fmla="*/ 239021 w 3413698"/>
                <a:gd name="connsiteY1783" fmla="*/ 843349 h 1176588"/>
                <a:gd name="connsiteX1784" fmla="*/ 238561 w 3413698"/>
                <a:gd name="connsiteY1784" fmla="*/ 837187 h 1176588"/>
                <a:gd name="connsiteX1785" fmla="*/ 236026 w 3413698"/>
                <a:gd name="connsiteY1785" fmla="*/ 831462 h 1176588"/>
                <a:gd name="connsiteX1786" fmla="*/ 233827 w 3413698"/>
                <a:gd name="connsiteY1786" fmla="*/ 826130 h 1176588"/>
                <a:gd name="connsiteX1787" fmla="*/ 235255 w 3413698"/>
                <a:gd name="connsiteY1787" fmla="*/ 820463 h 1176588"/>
                <a:gd name="connsiteX1788" fmla="*/ 243249 w 3413698"/>
                <a:gd name="connsiteY1788" fmla="*/ 822952 h 1176588"/>
                <a:gd name="connsiteX1789" fmla="*/ 249111 w 3413698"/>
                <a:gd name="connsiteY1789" fmla="*/ 824989 h 1176588"/>
                <a:gd name="connsiteX1790" fmla="*/ 253994 w 3413698"/>
                <a:gd name="connsiteY1790" fmla="*/ 821799 h 1176588"/>
                <a:gd name="connsiteX1791" fmla="*/ 258889 w 3413698"/>
                <a:gd name="connsiteY1791" fmla="*/ 817837 h 1176588"/>
                <a:gd name="connsiteX1792" fmla="*/ 262357 w 3413698"/>
                <a:gd name="connsiteY1792" fmla="*/ 812216 h 1176588"/>
                <a:gd name="connsiteX1793" fmla="*/ 256781 w 3413698"/>
                <a:gd name="connsiteY1793" fmla="*/ 809164 h 1176588"/>
                <a:gd name="connsiteX1794" fmla="*/ 254386 w 3413698"/>
                <a:gd name="connsiteY1794" fmla="*/ 803371 h 1176588"/>
                <a:gd name="connsiteX1795" fmla="*/ 248882 w 3413698"/>
                <a:gd name="connsiteY1795" fmla="*/ 800594 h 1176588"/>
                <a:gd name="connsiteX1796" fmla="*/ 242350 w 3413698"/>
                <a:gd name="connsiteY1796" fmla="*/ 799627 h 1176588"/>
                <a:gd name="connsiteX1797" fmla="*/ 244296 w 3413698"/>
                <a:gd name="connsiteY1797" fmla="*/ 793753 h 1176588"/>
                <a:gd name="connsiteX1798" fmla="*/ 240404 w 3413698"/>
                <a:gd name="connsiteY1798" fmla="*/ 789330 h 1176588"/>
                <a:gd name="connsiteX1799" fmla="*/ 234875 w 3413698"/>
                <a:gd name="connsiteY1799" fmla="*/ 785967 h 1176588"/>
                <a:gd name="connsiteX1800" fmla="*/ 232629 w 3413698"/>
                <a:gd name="connsiteY1800" fmla="*/ 780220 h 1176588"/>
                <a:gd name="connsiteX1801" fmla="*/ 230647 w 3413698"/>
                <a:gd name="connsiteY1801" fmla="*/ 773712 h 1176588"/>
                <a:gd name="connsiteX1802" fmla="*/ 226778 w 3413698"/>
                <a:gd name="connsiteY1802" fmla="*/ 769438 h 1176588"/>
                <a:gd name="connsiteX1803" fmla="*/ 223657 w 3413698"/>
                <a:gd name="connsiteY1803" fmla="*/ 763645 h 1176588"/>
                <a:gd name="connsiteX1804" fmla="*/ 227549 w 3413698"/>
                <a:gd name="connsiteY1804" fmla="*/ 758439 h 1176588"/>
                <a:gd name="connsiteX1805" fmla="*/ 225696 w 3413698"/>
                <a:gd name="connsiteY1805" fmla="*/ 752450 h 1176588"/>
                <a:gd name="connsiteX1806" fmla="*/ 225913 w 3413698"/>
                <a:gd name="connsiteY1806" fmla="*/ 745458 h 1176588"/>
                <a:gd name="connsiteX1807" fmla="*/ 222390 w 3413698"/>
                <a:gd name="connsiteY1807" fmla="*/ 738075 h 1176588"/>
                <a:gd name="connsiteX1808" fmla="*/ 217885 w 3413698"/>
                <a:gd name="connsiteY1808" fmla="*/ 733053 h 1176588"/>
                <a:gd name="connsiteX1809" fmla="*/ 212692 w 3413698"/>
                <a:gd name="connsiteY1809" fmla="*/ 729022 h 1176588"/>
                <a:gd name="connsiteX1810" fmla="*/ 206737 w 3413698"/>
                <a:gd name="connsiteY1810" fmla="*/ 728745 h 1176588"/>
                <a:gd name="connsiteX1811" fmla="*/ 201541 w 3413698"/>
                <a:gd name="connsiteY1811" fmla="*/ 731602 h 1176588"/>
                <a:gd name="connsiteX1812" fmla="*/ 194999 w 3413698"/>
                <a:gd name="connsiteY1812" fmla="*/ 730577 h 1176588"/>
                <a:gd name="connsiteX1813" fmla="*/ 193329 w 3413698"/>
                <a:gd name="connsiteY1813" fmla="*/ 724461 h 1176588"/>
                <a:gd name="connsiteX1814" fmla="*/ 187294 w 3413698"/>
                <a:gd name="connsiteY1814" fmla="*/ 723712 h 1176588"/>
                <a:gd name="connsiteX1815" fmla="*/ 181317 w 3413698"/>
                <a:gd name="connsiteY1815" fmla="*/ 724185 h 1176588"/>
                <a:gd name="connsiteX1816" fmla="*/ 176664 w 3413698"/>
                <a:gd name="connsiteY1816" fmla="*/ 720383 h 1176588"/>
                <a:gd name="connsiteX1817" fmla="*/ 170362 w 3413698"/>
                <a:gd name="connsiteY1817" fmla="*/ 719013 h 1176588"/>
                <a:gd name="connsiteX1818" fmla="*/ 171342 w 3413698"/>
                <a:gd name="connsiteY1818" fmla="*/ 712574 h 1176588"/>
                <a:gd name="connsiteX1819" fmla="*/ 169176 w 3413698"/>
                <a:gd name="connsiteY1819" fmla="*/ 705755 h 1176588"/>
                <a:gd name="connsiteX1820" fmla="*/ 167471 w 3413698"/>
                <a:gd name="connsiteY1820" fmla="*/ 699905 h 1176588"/>
                <a:gd name="connsiteX1821" fmla="*/ 166572 w 3413698"/>
                <a:gd name="connsiteY1821" fmla="*/ 693903 h 1176588"/>
                <a:gd name="connsiteX1822" fmla="*/ 160411 w 3413698"/>
                <a:gd name="connsiteY1822" fmla="*/ 693995 h 1176588"/>
                <a:gd name="connsiteX1823" fmla="*/ 161517 w 3413698"/>
                <a:gd name="connsiteY1823" fmla="*/ 687649 h 1176588"/>
                <a:gd name="connsiteX1824" fmla="*/ 163889 w 3413698"/>
                <a:gd name="connsiteY1824" fmla="*/ 681799 h 1176588"/>
                <a:gd name="connsiteX1825" fmla="*/ 162807 w 3413698"/>
                <a:gd name="connsiteY1825" fmla="*/ 675268 h 1176588"/>
                <a:gd name="connsiteX1826" fmla="*/ 158361 w 3413698"/>
                <a:gd name="connsiteY1826" fmla="*/ 669912 h 1176588"/>
                <a:gd name="connsiteX1827" fmla="*/ 155204 w 3413698"/>
                <a:gd name="connsiteY1827" fmla="*/ 664348 h 1176588"/>
                <a:gd name="connsiteX1828" fmla="*/ 157785 w 3413698"/>
                <a:gd name="connsiteY1828" fmla="*/ 658624 h 1176588"/>
                <a:gd name="connsiteX1829" fmla="*/ 160907 w 3413698"/>
                <a:gd name="connsiteY1829" fmla="*/ 652220 h 1176588"/>
                <a:gd name="connsiteX1830" fmla="*/ 159259 w 3413698"/>
                <a:gd name="connsiteY1830" fmla="*/ 646276 h 1176588"/>
                <a:gd name="connsiteX1831" fmla="*/ 158281 w 3413698"/>
                <a:gd name="connsiteY1831" fmla="*/ 636820 h 1176588"/>
                <a:gd name="connsiteX1832" fmla="*/ 154364 w 3413698"/>
                <a:gd name="connsiteY1832" fmla="*/ 620672 h 1176588"/>
                <a:gd name="connsiteX1833" fmla="*/ 161977 w 3413698"/>
                <a:gd name="connsiteY1833" fmla="*/ 612045 h 1176588"/>
                <a:gd name="connsiteX1834" fmla="*/ 164546 w 3413698"/>
                <a:gd name="connsiteY1834" fmla="*/ 606068 h 1176588"/>
                <a:gd name="connsiteX1835" fmla="*/ 169810 w 3413698"/>
                <a:gd name="connsiteY1835" fmla="*/ 601092 h 1176588"/>
                <a:gd name="connsiteX1836" fmla="*/ 169602 w 3413698"/>
                <a:gd name="connsiteY1836" fmla="*/ 595217 h 1176588"/>
                <a:gd name="connsiteX1837" fmla="*/ 168876 w 3413698"/>
                <a:gd name="connsiteY1837" fmla="*/ 588376 h 1176588"/>
                <a:gd name="connsiteX1838" fmla="*/ 171088 w 3413698"/>
                <a:gd name="connsiteY1838" fmla="*/ 582121 h 1176588"/>
                <a:gd name="connsiteX1839" fmla="*/ 175799 w 3413698"/>
                <a:gd name="connsiteY1839" fmla="*/ 585922 h 1176588"/>
                <a:gd name="connsiteX1840" fmla="*/ 181582 w 3413698"/>
                <a:gd name="connsiteY1840" fmla="*/ 581994 h 1176588"/>
                <a:gd name="connsiteX1841" fmla="*/ 187167 w 3413698"/>
                <a:gd name="connsiteY1841" fmla="*/ 576639 h 1176588"/>
                <a:gd name="connsiteX1842" fmla="*/ 192085 w 3413698"/>
                <a:gd name="connsiteY1842" fmla="*/ 573541 h 1176588"/>
                <a:gd name="connsiteX1843" fmla="*/ 211447 w 3413698"/>
                <a:gd name="connsiteY1843" fmla="*/ 574013 h 1176588"/>
                <a:gd name="connsiteX1844" fmla="*/ 205642 w 3413698"/>
                <a:gd name="connsiteY1844" fmla="*/ 567126 h 1176588"/>
                <a:gd name="connsiteX1845" fmla="*/ 186373 w 3413698"/>
                <a:gd name="connsiteY1845" fmla="*/ 562621 h 1176588"/>
                <a:gd name="connsiteX1846" fmla="*/ 178932 w 3413698"/>
                <a:gd name="connsiteY1846" fmla="*/ 557853 h 1176588"/>
                <a:gd name="connsiteX1847" fmla="*/ 175960 w 3413698"/>
                <a:gd name="connsiteY1847" fmla="*/ 550932 h 1176588"/>
                <a:gd name="connsiteX1848" fmla="*/ 181523 w 3413698"/>
                <a:gd name="connsiteY1848" fmla="*/ 555308 h 1176588"/>
                <a:gd name="connsiteX1849" fmla="*/ 180994 w 3413698"/>
                <a:gd name="connsiteY1849" fmla="*/ 541728 h 1176588"/>
                <a:gd name="connsiteX1850" fmla="*/ 175246 w 3413698"/>
                <a:gd name="connsiteY1850" fmla="*/ 546300 h 1176588"/>
                <a:gd name="connsiteX1851" fmla="*/ 171652 w 3413698"/>
                <a:gd name="connsiteY1851" fmla="*/ 552152 h 1176588"/>
                <a:gd name="connsiteX1852" fmla="*/ 164166 w 3413698"/>
                <a:gd name="connsiteY1852" fmla="*/ 550390 h 1176588"/>
                <a:gd name="connsiteX1853" fmla="*/ 167518 w 3413698"/>
                <a:gd name="connsiteY1853" fmla="*/ 545460 h 1176588"/>
                <a:gd name="connsiteX1854" fmla="*/ 172332 w 3413698"/>
                <a:gd name="connsiteY1854" fmla="*/ 540242 h 1176588"/>
                <a:gd name="connsiteX1855" fmla="*/ 180902 w 3413698"/>
                <a:gd name="connsiteY1855" fmla="*/ 533297 h 1176588"/>
                <a:gd name="connsiteX1856" fmla="*/ 183597 w 3413698"/>
                <a:gd name="connsiteY1856" fmla="*/ 527400 h 1176588"/>
                <a:gd name="connsiteX1857" fmla="*/ 190462 w 3413698"/>
                <a:gd name="connsiteY1857" fmla="*/ 522632 h 1176588"/>
                <a:gd name="connsiteX1858" fmla="*/ 193906 w 3413698"/>
                <a:gd name="connsiteY1858" fmla="*/ 517702 h 1176588"/>
                <a:gd name="connsiteX1859" fmla="*/ 199054 w 3413698"/>
                <a:gd name="connsiteY1859" fmla="*/ 511816 h 1176588"/>
                <a:gd name="connsiteX1860" fmla="*/ 203592 w 3413698"/>
                <a:gd name="connsiteY1860" fmla="*/ 505112 h 1176588"/>
                <a:gd name="connsiteX1861" fmla="*/ 210330 w 3413698"/>
                <a:gd name="connsiteY1861" fmla="*/ 496542 h 1176588"/>
                <a:gd name="connsiteX1862" fmla="*/ 214258 w 3413698"/>
                <a:gd name="connsiteY1862" fmla="*/ 491360 h 1176588"/>
                <a:gd name="connsiteX1863" fmla="*/ 218024 w 3413698"/>
                <a:gd name="connsiteY1863" fmla="*/ 486131 h 1176588"/>
                <a:gd name="connsiteX1864" fmla="*/ 221629 w 3413698"/>
                <a:gd name="connsiteY1864" fmla="*/ 481582 h 1176588"/>
                <a:gd name="connsiteX1865" fmla="*/ 226075 w 3413698"/>
                <a:gd name="connsiteY1865" fmla="*/ 476237 h 1176588"/>
                <a:gd name="connsiteX1866" fmla="*/ 231650 w 3413698"/>
                <a:gd name="connsiteY1866" fmla="*/ 469095 h 1176588"/>
                <a:gd name="connsiteX1867" fmla="*/ 234679 w 3413698"/>
                <a:gd name="connsiteY1867" fmla="*/ 462542 h 1176588"/>
                <a:gd name="connsiteX1868" fmla="*/ 236003 w 3413698"/>
                <a:gd name="connsiteY1868" fmla="*/ 456645 h 1176588"/>
                <a:gd name="connsiteX1869" fmla="*/ 238953 w 3413698"/>
                <a:gd name="connsiteY1869" fmla="*/ 451219 h 1176588"/>
                <a:gd name="connsiteX1870" fmla="*/ 234437 w 3413698"/>
                <a:gd name="connsiteY1870" fmla="*/ 444020 h 1176588"/>
                <a:gd name="connsiteX1871" fmla="*/ 232018 w 3413698"/>
                <a:gd name="connsiteY1871" fmla="*/ 437570 h 1176588"/>
                <a:gd name="connsiteX1872" fmla="*/ 226801 w 3413698"/>
                <a:gd name="connsiteY1872" fmla="*/ 433574 h 1176588"/>
                <a:gd name="connsiteX1873" fmla="*/ 222977 w 3413698"/>
                <a:gd name="connsiteY1873" fmla="*/ 429232 h 1176588"/>
                <a:gd name="connsiteX1874" fmla="*/ 216895 w 3413698"/>
                <a:gd name="connsiteY1874" fmla="*/ 426479 h 1176588"/>
                <a:gd name="connsiteX1875" fmla="*/ 212104 w 3413698"/>
                <a:gd name="connsiteY1875" fmla="*/ 420179 h 1176588"/>
                <a:gd name="connsiteX1876" fmla="*/ 206656 w 3413698"/>
                <a:gd name="connsiteY1876" fmla="*/ 413418 h 1176588"/>
                <a:gd name="connsiteX1877" fmla="*/ 212427 w 3413698"/>
                <a:gd name="connsiteY1877" fmla="*/ 410481 h 1176588"/>
                <a:gd name="connsiteX1878" fmla="*/ 217782 w 3413698"/>
                <a:gd name="connsiteY1878" fmla="*/ 400149 h 1176588"/>
                <a:gd name="connsiteX1879" fmla="*/ 217414 w 3413698"/>
                <a:gd name="connsiteY1879" fmla="*/ 392236 h 1176588"/>
                <a:gd name="connsiteX1880" fmla="*/ 212933 w 3413698"/>
                <a:gd name="connsiteY1880" fmla="*/ 387249 h 1176588"/>
                <a:gd name="connsiteX1881" fmla="*/ 208119 w 3413698"/>
                <a:gd name="connsiteY1881" fmla="*/ 383908 h 1176588"/>
                <a:gd name="connsiteX1882" fmla="*/ 206955 w 3413698"/>
                <a:gd name="connsiteY1882" fmla="*/ 377793 h 1176588"/>
                <a:gd name="connsiteX1883" fmla="*/ 209938 w 3413698"/>
                <a:gd name="connsiteY1883" fmla="*/ 372425 h 1176588"/>
                <a:gd name="connsiteX1884" fmla="*/ 208083 w 3413698"/>
                <a:gd name="connsiteY1884" fmla="*/ 365687 h 1176588"/>
                <a:gd name="connsiteX1885" fmla="*/ 202014 w 3413698"/>
                <a:gd name="connsiteY1885" fmla="*/ 365837 h 1176588"/>
                <a:gd name="connsiteX1886" fmla="*/ 199446 w 3413698"/>
                <a:gd name="connsiteY1886" fmla="*/ 359364 h 1176588"/>
                <a:gd name="connsiteX1887" fmla="*/ 199756 w 3413698"/>
                <a:gd name="connsiteY1887" fmla="*/ 353063 h 1176588"/>
                <a:gd name="connsiteX1888" fmla="*/ 205158 w 3413698"/>
                <a:gd name="connsiteY1888" fmla="*/ 350944 h 1176588"/>
                <a:gd name="connsiteX1889" fmla="*/ 199894 w 3413698"/>
                <a:gd name="connsiteY1889" fmla="*/ 344932 h 1176588"/>
                <a:gd name="connsiteX1890" fmla="*/ 202153 w 3413698"/>
                <a:gd name="connsiteY1890" fmla="*/ 339380 h 1176588"/>
                <a:gd name="connsiteX1891" fmla="*/ 202314 w 3413698"/>
                <a:gd name="connsiteY1891" fmla="*/ 332170 h 1176588"/>
                <a:gd name="connsiteX1892" fmla="*/ 201657 w 3413698"/>
                <a:gd name="connsiteY1892" fmla="*/ 325420 h 1176588"/>
                <a:gd name="connsiteX1893" fmla="*/ 209604 w 3413698"/>
                <a:gd name="connsiteY1893" fmla="*/ 319834 h 1176588"/>
                <a:gd name="connsiteX1894" fmla="*/ 207163 w 3413698"/>
                <a:gd name="connsiteY1894" fmla="*/ 308742 h 1176588"/>
                <a:gd name="connsiteX1895" fmla="*/ 205689 w 3413698"/>
                <a:gd name="connsiteY1895" fmla="*/ 301439 h 1176588"/>
                <a:gd name="connsiteX1896" fmla="*/ 199848 w 3413698"/>
                <a:gd name="connsiteY1896" fmla="*/ 289565 h 1176588"/>
                <a:gd name="connsiteX1897" fmla="*/ 197614 w 3413698"/>
                <a:gd name="connsiteY1897" fmla="*/ 283069 h 1176588"/>
                <a:gd name="connsiteX1898" fmla="*/ 194309 w 3413698"/>
                <a:gd name="connsiteY1898" fmla="*/ 275766 h 1176588"/>
                <a:gd name="connsiteX1899" fmla="*/ 189598 w 3413698"/>
                <a:gd name="connsiteY1899" fmla="*/ 267669 h 1176588"/>
                <a:gd name="connsiteX1900" fmla="*/ 188688 w 3413698"/>
                <a:gd name="connsiteY1900" fmla="*/ 257752 h 1176588"/>
                <a:gd name="connsiteX1901" fmla="*/ 197545 w 3413698"/>
                <a:gd name="connsiteY1901" fmla="*/ 243113 h 1176588"/>
                <a:gd name="connsiteX1902" fmla="*/ 201438 w 3413698"/>
                <a:gd name="connsiteY1902" fmla="*/ 237457 h 1176588"/>
                <a:gd name="connsiteX1903" fmla="*/ 205827 w 3413698"/>
                <a:gd name="connsiteY1903" fmla="*/ 230524 h 1176588"/>
                <a:gd name="connsiteX1904" fmla="*/ 207566 w 3413698"/>
                <a:gd name="connsiteY1904" fmla="*/ 222600 h 1176588"/>
                <a:gd name="connsiteX1905" fmla="*/ 200413 w 3413698"/>
                <a:gd name="connsiteY1905" fmla="*/ 215758 h 1176588"/>
                <a:gd name="connsiteX1906" fmla="*/ 193767 w 3413698"/>
                <a:gd name="connsiteY1906" fmla="*/ 201303 h 1176588"/>
                <a:gd name="connsiteX1907" fmla="*/ 180141 w 3413698"/>
                <a:gd name="connsiteY1907" fmla="*/ 194771 h 1176588"/>
                <a:gd name="connsiteX1908" fmla="*/ 175903 w 3413698"/>
                <a:gd name="connsiteY1908" fmla="*/ 176148 h 1176588"/>
                <a:gd name="connsiteX1909" fmla="*/ 181351 w 3413698"/>
                <a:gd name="connsiteY1909" fmla="*/ 165574 h 1176588"/>
                <a:gd name="connsiteX1910" fmla="*/ 183239 w 3413698"/>
                <a:gd name="connsiteY1910" fmla="*/ 157995 h 1176588"/>
                <a:gd name="connsiteX1911" fmla="*/ 175534 w 3413698"/>
                <a:gd name="connsiteY1911" fmla="*/ 155426 h 1176588"/>
                <a:gd name="connsiteX1912" fmla="*/ 188055 w 3413698"/>
                <a:gd name="connsiteY1912" fmla="*/ 150117 h 1176588"/>
                <a:gd name="connsiteX1913" fmla="*/ 192937 w 3413698"/>
                <a:gd name="connsiteY1913" fmla="*/ 141236 h 1176588"/>
                <a:gd name="connsiteX1914" fmla="*/ 195461 w 3413698"/>
                <a:gd name="connsiteY1914" fmla="*/ 132817 h 1176588"/>
                <a:gd name="connsiteX1915" fmla="*/ 201669 w 3413698"/>
                <a:gd name="connsiteY1915" fmla="*/ 128832 h 1176588"/>
                <a:gd name="connsiteX1916" fmla="*/ 208130 w 3413698"/>
                <a:gd name="connsiteY1916" fmla="*/ 126470 h 1176588"/>
                <a:gd name="connsiteX1917" fmla="*/ 210734 w 3413698"/>
                <a:gd name="connsiteY1917" fmla="*/ 120423 h 1176588"/>
                <a:gd name="connsiteX1918" fmla="*/ 211701 w 3413698"/>
                <a:gd name="connsiteY1918" fmla="*/ 113720 h 1176588"/>
                <a:gd name="connsiteX1919" fmla="*/ 217541 w 3413698"/>
                <a:gd name="connsiteY1919" fmla="*/ 120193 h 1176588"/>
                <a:gd name="connsiteX1920" fmla="*/ 225994 w 3413698"/>
                <a:gd name="connsiteY1920" fmla="*/ 119007 h 1176588"/>
                <a:gd name="connsiteX1921" fmla="*/ 226144 w 3413698"/>
                <a:gd name="connsiteY1921" fmla="*/ 112292 h 1176588"/>
                <a:gd name="connsiteX1922" fmla="*/ 223772 w 3413698"/>
                <a:gd name="connsiteY1922" fmla="*/ 105761 h 1176588"/>
                <a:gd name="connsiteX1923" fmla="*/ 231085 w 3413698"/>
                <a:gd name="connsiteY1923" fmla="*/ 108341 h 1176588"/>
                <a:gd name="connsiteX1924" fmla="*/ 236130 w 3413698"/>
                <a:gd name="connsiteY1924" fmla="*/ 111646 h 1176588"/>
                <a:gd name="connsiteX1925" fmla="*/ 233793 w 3413698"/>
                <a:gd name="connsiteY1925" fmla="*/ 117395 h 1176588"/>
                <a:gd name="connsiteX1926" fmla="*/ 237650 w 3413698"/>
                <a:gd name="connsiteY1926" fmla="*/ 112568 h 1176588"/>
                <a:gd name="connsiteX1927" fmla="*/ 243721 w 3413698"/>
                <a:gd name="connsiteY1927" fmla="*/ 113766 h 1176588"/>
                <a:gd name="connsiteX1928" fmla="*/ 241463 w 3413698"/>
                <a:gd name="connsiteY1928" fmla="*/ 106440 h 1176588"/>
                <a:gd name="connsiteX1929" fmla="*/ 247129 w 3413698"/>
                <a:gd name="connsiteY1929" fmla="*/ 102940 h 1176588"/>
                <a:gd name="connsiteX1930" fmla="*/ 248317 w 3413698"/>
                <a:gd name="connsiteY1930" fmla="*/ 96938 h 1176588"/>
                <a:gd name="connsiteX1931" fmla="*/ 253833 w 3413698"/>
                <a:gd name="connsiteY1931" fmla="*/ 100509 h 1176588"/>
                <a:gd name="connsiteX1932" fmla="*/ 259385 w 3413698"/>
                <a:gd name="connsiteY1932" fmla="*/ 106809 h 1176588"/>
                <a:gd name="connsiteX1933" fmla="*/ 265581 w 3413698"/>
                <a:gd name="connsiteY1933" fmla="*/ 106809 h 1176588"/>
                <a:gd name="connsiteX1934" fmla="*/ 269187 w 3413698"/>
                <a:gd name="connsiteY1934" fmla="*/ 113812 h 1176588"/>
                <a:gd name="connsiteX1935" fmla="*/ 263877 w 3413698"/>
                <a:gd name="connsiteY1935" fmla="*/ 118661 h 1176588"/>
                <a:gd name="connsiteX1936" fmla="*/ 255090 w 3413698"/>
                <a:gd name="connsiteY1936" fmla="*/ 115655 h 1176588"/>
                <a:gd name="connsiteX1937" fmla="*/ 250171 w 3413698"/>
                <a:gd name="connsiteY1937" fmla="*/ 110230 h 1176588"/>
                <a:gd name="connsiteX1938" fmla="*/ 246865 w 3413698"/>
                <a:gd name="connsiteY1938" fmla="*/ 115379 h 1176588"/>
                <a:gd name="connsiteX1939" fmla="*/ 252451 w 3413698"/>
                <a:gd name="connsiteY1939" fmla="*/ 118673 h 1176588"/>
                <a:gd name="connsiteX1940" fmla="*/ 257092 w 3413698"/>
                <a:gd name="connsiteY1940" fmla="*/ 122094 h 1176588"/>
                <a:gd name="connsiteX1941" fmla="*/ 253810 w 3413698"/>
                <a:gd name="connsiteY1941" fmla="*/ 127127 h 1176588"/>
                <a:gd name="connsiteX1942" fmla="*/ 259731 w 3413698"/>
                <a:gd name="connsiteY1942" fmla="*/ 124466 h 1176588"/>
                <a:gd name="connsiteX1943" fmla="*/ 263635 w 3413698"/>
                <a:gd name="connsiteY1943" fmla="*/ 128855 h 1176588"/>
                <a:gd name="connsiteX1944" fmla="*/ 268703 w 3413698"/>
                <a:gd name="connsiteY1944" fmla="*/ 125215 h 1176588"/>
                <a:gd name="connsiteX1945" fmla="*/ 266237 w 3413698"/>
                <a:gd name="connsiteY1945" fmla="*/ 130686 h 1176588"/>
                <a:gd name="connsiteX1946" fmla="*/ 273402 w 3413698"/>
                <a:gd name="connsiteY1946" fmla="*/ 126574 h 1176588"/>
                <a:gd name="connsiteX1947" fmla="*/ 277019 w 3413698"/>
                <a:gd name="connsiteY1947" fmla="*/ 131354 h 1176588"/>
                <a:gd name="connsiteX1948" fmla="*/ 275695 w 3413698"/>
                <a:gd name="connsiteY1948" fmla="*/ 138553 h 1176588"/>
                <a:gd name="connsiteX1949" fmla="*/ 275003 w 3413698"/>
                <a:gd name="connsiteY1949" fmla="*/ 144415 h 1176588"/>
                <a:gd name="connsiteX1950" fmla="*/ 268082 w 3413698"/>
                <a:gd name="connsiteY1950" fmla="*/ 148251 h 1176588"/>
                <a:gd name="connsiteX1951" fmla="*/ 267861 w 3413698"/>
                <a:gd name="connsiteY1951" fmla="*/ 154666 h 1176588"/>
                <a:gd name="connsiteX1952" fmla="*/ 268657 w 3413698"/>
                <a:gd name="connsiteY1952" fmla="*/ 147997 h 1176588"/>
                <a:gd name="connsiteX1953" fmla="*/ 276050 w 3413698"/>
                <a:gd name="connsiteY1953" fmla="*/ 145072 h 1176588"/>
                <a:gd name="connsiteX1954" fmla="*/ 279864 w 3413698"/>
                <a:gd name="connsiteY1954" fmla="*/ 140200 h 1176588"/>
                <a:gd name="connsiteX1955" fmla="*/ 278804 w 3413698"/>
                <a:gd name="connsiteY1955" fmla="*/ 133888 h 1176588"/>
                <a:gd name="connsiteX1956" fmla="*/ 286025 w 3413698"/>
                <a:gd name="connsiteY1956" fmla="*/ 133070 h 1176588"/>
                <a:gd name="connsiteX1957" fmla="*/ 293559 w 3413698"/>
                <a:gd name="connsiteY1957" fmla="*/ 133738 h 1176588"/>
                <a:gd name="connsiteX1958" fmla="*/ 298742 w 3413698"/>
                <a:gd name="connsiteY1958" fmla="*/ 136814 h 1176588"/>
                <a:gd name="connsiteX1959" fmla="*/ 304788 w 3413698"/>
                <a:gd name="connsiteY1959" fmla="*/ 138103 h 1176588"/>
                <a:gd name="connsiteX1960" fmla="*/ 309811 w 3413698"/>
                <a:gd name="connsiteY1960" fmla="*/ 141248 h 1176588"/>
                <a:gd name="connsiteX1961" fmla="*/ 314706 w 3413698"/>
                <a:gd name="connsiteY1961" fmla="*/ 137919 h 1176588"/>
                <a:gd name="connsiteX1962" fmla="*/ 323356 w 3413698"/>
                <a:gd name="connsiteY1962" fmla="*/ 140062 h 1176588"/>
                <a:gd name="connsiteX1963" fmla="*/ 328572 w 3413698"/>
                <a:gd name="connsiteY1963" fmla="*/ 144185 h 1176588"/>
                <a:gd name="connsiteX1964" fmla="*/ 334575 w 3413698"/>
                <a:gd name="connsiteY1964" fmla="*/ 147778 h 1176588"/>
                <a:gd name="connsiteX1965" fmla="*/ 339861 w 3413698"/>
                <a:gd name="connsiteY1965" fmla="*/ 151810 h 1176588"/>
                <a:gd name="connsiteX1966" fmla="*/ 344883 w 3413698"/>
                <a:gd name="connsiteY1966" fmla="*/ 155368 h 1176588"/>
                <a:gd name="connsiteX1967" fmla="*/ 350976 w 3413698"/>
                <a:gd name="connsiteY1967" fmla="*/ 159896 h 1176588"/>
                <a:gd name="connsiteX1968" fmla="*/ 355952 w 3413698"/>
                <a:gd name="connsiteY1968" fmla="*/ 165239 h 1176588"/>
                <a:gd name="connsiteX1969" fmla="*/ 362390 w 3413698"/>
                <a:gd name="connsiteY1969" fmla="*/ 169859 h 1176588"/>
                <a:gd name="connsiteX1970" fmla="*/ 367470 w 3413698"/>
                <a:gd name="connsiteY1970" fmla="*/ 176459 h 1176588"/>
                <a:gd name="connsiteX1971" fmla="*/ 372872 w 3413698"/>
                <a:gd name="connsiteY1971" fmla="*/ 182609 h 1176588"/>
                <a:gd name="connsiteX1972" fmla="*/ 376626 w 3413698"/>
                <a:gd name="connsiteY1972" fmla="*/ 187562 h 1176588"/>
                <a:gd name="connsiteX1973" fmla="*/ 382639 w 3413698"/>
                <a:gd name="connsiteY1973" fmla="*/ 190994 h 1176588"/>
                <a:gd name="connsiteX1974" fmla="*/ 380174 w 3413698"/>
                <a:gd name="connsiteY1974" fmla="*/ 185098 h 1176588"/>
                <a:gd name="connsiteX1975" fmla="*/ 385576 w 3413698"/>
                <a:gd name="connsiteY1975" fmla="*/ 190637 h 1176588"/>
                <a:gd name="connsiteX1976" fmla="*/ 390344 w 3413698"/>
                <a:gd name="connsiteY1976" fmla="*/ 194761 h 1176588"/>
                <a:gd name="connsiteX1977" fmla="*/ 399904 w 3413698"/>
                <a:gd name="connsiteY1977" fmla="*/ 203537 h 1176588"/>
                <a:gd name="connsiteX1978" fmla="*/ 405110 w 3413698"/>
                <a:gd name="connsiteY1978" fmla="*/ 199897 h 1176588"/>
                <a:gd name="connsiteX1979" fmla="*/ 409037 w 3413698"/>
                <a:gd name="connsiteY1979" fmla="*/ 207419 h 1176588"/>
                <a:gd name="connsiteX1980" fmla="*/ 414751 w 3413698"/>
                <a:gd name="connsiteY1980" fmla="*/ 211380 h 1176588"/>
                <a:gd name="connsiteX1981" fmla="*/ 415535 w 3413698"/>
                <a:gd name="connsiteY1981" fmla="*/ 218142 h 1176588"/>
                <a:gd name="connsiteX1982" fmla="*/ 422250 w 3413698"/>
                <a:gd name="connsiteY1982" fmla="*/ 218603 h 1176588"/>
                <a:gd name="connsiteX1983" fmla="*/ 427145 w 3413698"/>
                <a:gd name="connsiteY1983" fmla="*/ 222968 h 1176588"/>
                <a:gd name="connsiteX1984" fmla="*/ 427190 w 3413698"/>
                <a:gd name="connsiteY1984" fmla="*/ 229694 h 1176588"/>
                <a:gd name="connsiteX1985" fmla="*/ 429598 w 3413698"/>
                <a:gd name="connsiteY1985" fmla="*/ 236386 h 1176588"/>
                <a:gd name="connsiteX1986" fmla="*/ 432754 w 3413698"/>
                <a:gd name="connsiteY1986" fmla="*/ 246326 h 1176588"/>
                <a:gd name="connsiteX1987" fmla="*/ 435069 w 3413698"/>
                <a:gd name="connsiteY1987" fmla="*/ 251775 h 1176588"/>
                <a:gd name="connsiteX1988" fmla="*/ 432234 w 3413698"/>
                <a:gd name="connsiteY1988" fmla="*/ 258605 h 1176588"/>
                <a:gd name="connsiteX1989" fmla="*/ 429713 w 3413698"/>
                <a:gd name="connsiteY1989" fmla="*/ 269201 h 1176588"/>
                <a:gd name="connsiteX1990" fmla="*/ 421063 w 3413698"/>
                <a:gd name="connsiteY1990" fmla="*/ 281341 h 1176588"/>
                <a:gd name="connsiteX1991" fmla="*/ 415810 w 3413698"/>
                <a:gd name="connsiteY1991" fmla="*/ 287941 h 1176588"/>
                <a:gd name="connsiteX1992" fmla="*/ 407288 w 3413698"/>
                <a:gd name="connsiteY1992" fmla="*/ 295059 h 1176588"/>
                <a:gd name="connsiteX1993" fmla="*/ 398925 w 3413698"/>
                <a:gd name="connsiteY1993" fmla="*/ 298239 h 1176588"/>
                <a:gd name="connsiteX1994" fmla="*/ 389480 w 3413698"/>
                <a:gd name="connsiteY1994" fmla="*/ 302672 h 1176588"/>
                <a:gd name="connsiteX1995" fmla="*/ 373609 w 3413698"/>
                <a:gd name="connsiteY1995" fmla="*/ 304930 h 1176588"/>
                <a:gd name="connsiteX1996" fmla="*/ 354293 w 3413698"/>
                <a:gd name="connsiteY1996" fmla="*/ 297754 h 1176588"/>
                <a:gd name="connsiteX1997" fmla="*/ 316306 w 3413698"/>
                <a:gd name="connsiteY1997" fmla="*/ 287734 h 1176588"/>
                <a:gd name="connsiteX1998" fmla="*/ 305480 w 3413698"/>
                <a:gd name="connsiteY1998" fmla="*/ 278289 h 1176588"/>
                <a:gd name="connsiteX1999" fmla="*/ 297326 w 3413698"/>
                <a:gd name="connsiteY1999" fmla="*/ 276319 h 1176588"/>
                <a:gd name="connsiteX2000" fmla="*/ 290668 w 3413698"/>
                <a:gd name="connsiteY2000" fmla="*/ 268913 h 1176588"/>
                <a:gd name="connsiteX2001" fmla="*/ 283515 w 3413698"/>
                <a:gd name="connsiteY2001" fmla="*/ 271251 h 1176588"/>
                <a:gd name="connsiteX2002" fmla="*/ 279575 w 3413698"/>
                <a:gd name="connsiteY2002" fmla="*/ 266437 h 1176588"/>
                <a:gd name="connsiteX2003" fmla="*/ 279864 w 3413698"/>
                <a:gd name="connsiteY2003" fmla="*/ 272219 h 1176588"/>
                <a:gd name="connsiteX2004" fmla="*/ 271674 w 3413698"/>
                <a:gd name="connsiteY2004" fmla="*/ 267254 h 1176588"/>
                <a:gd name="connsiteX2005" fmla="*/ 262115 w 3413698"/>
                <a:gd name="connsiteY2005" fmla="*/ 253445 h 1176588"/>
                <a:gd name="connsiteX2006" fmla="*/ 253856 w 3413698"/>
                <a:gd name="connsiteY2006" fmla="*/ 249240 h 1176588"/>
                <a:gd name="connsiteX2007" fmla="*/ 244619 w 3413698"/>
                <a:gd name="connsiteY2007" fmla="*/ 250393 h 1176588"/>
                <a:gd name="connsiteX2008" fmla="*/ 252866 w 3413698"/>
                <a:gd name="connsiteY2008" fmla="*/ 253916 h 1176588"/>
                <a:gd name="connsiteX2009" fmla="*/ 258290 w 3413698"/>
                <a:gd name="connsiteY2009" fmla="*/ 257913 h 1176588"/>
                <a:gd name="connsiteX2010" fmla="*/ 257946 w 3413698"/>
                <a:gd name="connsiteY2010" fmla="*/ 263960 h 1176588"/>
                <a:gd name="connsiteX2011" fmla="*/ 261055 w 3413698"/>
                <a:gd name="connsiteY2011" fmla="*/ 270560 h 1176588"/>
                <a:gd name="connsiteX2012" fmla="*/ 269440 w 3413698"/>
                <a:gd name="connsiteY2012" fmla="*/ 277932 h 1176588"/>
                <a:gd name="connsiteX2013" fmla="*/ 263704 w 3413698"/>
                <a:gd name="connsiteY2013" fmla="*/ 278357 h 1176588"/>
                <a:gd name="connsiteX2014" fmla="*/ 272227 w 3413698"/>
                <a:gd name="connsiteY2014" fmla="*/ 282009 h 1176588"/>
                <a:gd name="connsiteX2015" fmla="*/ 279783 w 3413698"/>
                <a:gd name="connsiteY2015" fmla="*/ 284555 h 1176588"/>
                <a:gd name="connsiteX2016" fmla="*/ 280751 w 3413698"/>
                <a:gd name="connsiteY2016" fmla="*/ 290890 h 1176588"/>
                <a:gd name="connsiteX2017" fmla="*/ 268368 w 3413698"/>
                <a:gd name="connsiteY2017" fmla="*/ 294806 h 1176588"/>
                <a:gd name="connsiteX2018" fmla="*/ 278470 w 3413698"/>
                <a:gd name="connsiteY2018" fmla="*/ 293999 h 1176588"/>
                <a:gd name="connsiteX2019" fmla="*/ 284805 w 3413698"/>
                <a:gd name="connsiteY2019" fmla="*/ 296821 h 1176588"/>
                <a:gd name="connsiteX2020" fmla="*/ 290149 w 3413698"/>
                <a:gd name="connsiteY2020" fmla="*/ 299355 h 1176588"/>
                <a:gd name="connsiteX2021" fmla="*/ 297475 w 3413698"/>
                <a:gd name="connsiteY2021" fmla="*/ 303801 h 1176588"/>
                <a:gd name="connsiteX2022" fmla="*/ 300469 w 3413698"/>
                <a:gd name="connsiteY2022" fmla="*/ 311737 h 1176588"/>
                <a:gd name="connsiteX2023" fmla="*/ 303510 w 3413698"/>
                <a:gd name="connsiteY2023" fmla="*/ 317105 h 1176588"/>
                <a:gd name="connsiteX2024" fmla="*/ 302669 w 3413698"/>
                <a:gd name="connsiteY2024" fmla="*/ 323036 h 1176588"/>
                <a:gd name="connsiteX2025" fmla="*/ 301425 w 3413698"/>
                <a:gd name="connsiteY2025" fmla="*/ 329268 h 1176588"/>
                <a:gd name="connsiteX2026" fmla="*/ 300987 w 3413698"/>
                <a:gd name="connsiteY2026" fmla="*/ 335153 h 1176588"/>
                <a:gd name="connsiteX2027" fmla="*/ 297222 w 3413698"/>
                <a:gd name="connsiteY2027" fmla="*/ 340348 h 1176588"/>
                <a:gd name="connsiteX2028" fmla="*/ 299478 w 3413698"/>
                <a:gd name="connsiteY2028" fmla="*/ 346971 h 1176588"/>
                <a:gd name="connsiteX2029" fmla="*/ 302888 w 3413698"/>
                <a:gd name="connsiteY2029" fmla="*/ 352189 h 1176588"/>
                <a:gd name="connsiteX2030" fmla="*/ 299571 w 3413698"/>
                <a:gd name="connsiteY2030" fmla="*/ 358109 h 1176588"/>
                <a:gd name="connsiteX2031" fmla="*/ 305295 w 3413698"/>
                <a:gd name="connsiteY2031" fmla="*/ 361414 h 1176588"/>
                <a:gd name="connsiteX2032" fmla="*/ 302807 w 3413698"/>
                <a:gd name="connsiteY2032" fmla="*/ 368567 h 1176588"/>
                <a:gd name="connsiteX2033" fmla="*/ 307139 w 3413698"/>
                <a:gd name="connsiteY2033" fmla="*/ 373830 h 1176588"/>
                <a:gd name="connsiteX2034" fmla="*/ 301264 w 3413698"/>
                <a:gd name="connsiteY2034" fmla="*/ 378461 h 1176588"/>
                <a:gd name="connsiteX2035" fmla="*/ 309787 w 3413698"/>
                <a:gd name="connsiteY2035" fmla="*/ 384128 h 1176588"/>
                <a:gd name="connsiteX2036" fmla="*/ 313783 w 3413698"/>
                <a:gd name="connsiteY2036" fmla="*/ 388746 h 1176588"/>
                <a:gd name="connsiteX2037" fmla="*/ 318863 w 3413698"/>
                <a:gd name="connsiteY2037" fmla="*/ 385187 h 1176588"/>
                <a:gd name="connsiteX2038" fmla="*/ 327952 w 3413698"/>
                <a:gd name="connsiteY2038" fmla="*/ 392789 h 1176588"/>
                <a:gd name="connsiteX2039" fmla="*/ 330681 w 3413698"/>
                <a:gd name="connsiteY2039" fmla="*/ 398340 h 1176588"/>
                <a:gd name="connsiteX2040" fmla="*/ 333273 w 3413698"/>
                <a:gd name="connsiteY2040" fmla="*/ 403696 h 1176588"/>
                <a:gd name="connsiteX2041" fmla="*/ 354120 w 3413698"/>
                <a:gd name="connsiteY2041" fmla="*/ 411759 h 1176588"/>
                <a:gd name="connsiteX2042" fmla="*/ 360017 w 3413698"/>
                <a:gd name="connsiteY2042" fmla="*/ 407648 h 1176588"/>
                <a:gd name="connsiteX2043" fmla="*/ 367401 w 3413698"/>
                <a:gd name="connsiteY2043" fmla="*/ 405332 h 1176588"/>
                <a:gd name="connsiteX2044" fmla="*/ 368436 w 3413698"/>
                <a:gd name="connsiteY2044" fmla="*/ 399297 h 1176588"/>
                <a:gd name="connsiteX2045" fmla="*/ 365039 w 3413698"/>
                <a:gd name="connsiteY2045" fmla="*/ 392697 h 1176588"/>
                <a:gd name="connsiteX2046" fmla="*/ 366284 w 3413698"/>
                <a:gd name="connsiteY2046" fmla="*/ 386949 h 1176588"/>
                <a:gd name="connsiteX2047" fmla="*/ 359661 w 3413698"/>
                <a:gd name="connsiteY2047" fmla="*/ 384877 h 1176588"/>
                <a:gd name="connsiteX2048" fmla="*/ 349398 w 3413698"/>
                <a:gd name="connsiteY2048" fmla="*/ 383943 h 1176588"/>
                <a:gd name="connsiteX2049" fmla="*/ 343523 w 3413698"/>
                <a:gd name="connsiteY2049" fmla="*/ 374014 h 1176588"/>
                <a:gd name="connsiteX2050" fmla="*/ 338018 w 3413698"/>
                <a:gd name="connsiteY2050" fmla="*/ 369419 h 1176588"/>
                <a:gd name="connsiteX2051" fmla="*/ 338595 w 3413698"/>
                <a:gd name="connsiteY2051" fmla="*/ 360757 h 1176588"/>
                <a:gd name="connsiteX2052" fmla="*/ 343409 w 3413698"/>
                <a:gd name="connsiteY2052" fmla="*/ 355828 h 1176588"/>
                <a:gd name="connsiteX2053" fmla="*/ 347601 w 3413698"/>
                <a:gd name="connsiteY2053" fmla="*/ 347869 h 1176588"/>
                <a:gd name="connsiteX2054" fmla="*/ 361135 w 3413698"/>
                <a:gd name="connsiteY2054" fmla="*/ 357544 h 1176588"/>
                <a:gd name="connsiteX2055" fmla="*/ 373540 w 3413698"/>
                <a:gd name="connsiteY2055" fmla="*/ 365341 h 1176588"/>
                <a:gd name="connsiteX2056" fmla="*/ 369888 w 3413698"/>
                <a:gd name="connsiteY2056" fmla="*/ 370513 h 1176588"/>
                <a:gd name="connsiteX2057" fmla="*/ 376499 w 3413698"/>
                <a:gd name="connsiteY2057" fmla="*/ 365583 h 1176588"/>
                <a:gd name="connsiteX2058" fmla="*/ 395066 w 3413698"/>
                <a:gd name="connsiteY2058" fmla="*/ 374833 h 1176588"/>
                <a:gd name="connsiteX2059" fmla="*/ 403405 w 3413698"/>
                <a:gd name="connsiteY2059" fmla="*/ 374153 h 1176588"/>
                <a:gd name="connsiteX2060" fmla="*/ 406297 w 3413698"/>
                <a:gd name="connsiteY2060" fmla="*/ 366988 h 1176588"/>
                <a:gd name="connsiteX2061" fmla="*/ 412356 w 3413698"/>
                <a:gd name="connsiteY2061" fmla="*/ 362542 h 1176588"/>
                <a:gd name="connsiteX2062" fmla="*/ 410661 w 3413698"/>
                <a:gd name="connsiteY2062" fmla="*/ 355298 h 1176588"/>
                <a:gd name="connsiteX2063" fmla="*/ 404051 w 3413698"/>
                <a:gd name="connsiteY2063" fmla="*/ 342570 h 1176588"/>
                <a:gd name="connsiteX2064" fmla="*/ 401251 w 3413698"/>
                <a:gd name="connsiteY2064" fmla="*/ 335372 h 1176588"/>
                <a:gd name="connsiteX2065" fmla="*/ 404695 w 3413698"/>
                <a:gd name="connsiteY2065" fmla="*/ 325962 h 1176588"/>
                <a:gd name="connsiteX2066" fmla="*/ 416986 w 3413698"/>
                <a:gd name="connsiteY2066" fmla="*/ 316851 h 1176588"/>
                <a:gd name="connsiteX2067" fmla="*/ 426361 w 3413698"/>
                <a:gd name="connsiteY2067" fmla="*/ 307556 h 1176588"/>
                <a:gd name="connsiteX2068" fmla="*/ 442382 w 3413698"/>
                <a:gd name="connsiteY2068" fmla="*/ 295934 h 1176588"/>
                <a:gd name="connsiteX2069" fmla="*/ 448269 w 3413698"/>
                <a:gd name="connsiteY2069" fmla="*/ 285614 h 1176588"/>
                <a:gd name="connsiteX2070" fmla="*/ 452968 w 3413698"/>
                <a:gd name="connsiteY2070" fmla="*/ 282274 h 1176588"/>
                <a:gd name="connsiteX2071" fmla="*/ 459866 w 3413698"/>
                <a:gd name="connsiteY2071" fmla="*/ 288206 h 1176588"/>
                <a:gd name="connsiteX2072" fmla="*/ 473815 w 3413698"/>
                <a:gd name="connsiteY2072" fmla="*/ 289335 h 1176588"/>
                <a:gd name="connsiteX2073" fmla="*/ 479091 w 3413698"/>
                <a:gd name="connsiteY2073" fmla="*/ 293113 h 1176588"/>
                <a:gd name="connsiteX2074" fmla="*/ 484895 w 3413698"/>
                <a:gd name="connsiteY2074" fmla="*/ 298940 h 1176588"/>
                <a:gd name="connsiteX2075" fmla="*/ 488247 w 3413698"/>
                <a:gd name="connsiteY2075" fmla="*/ 309584 h 1176588"/>
                <a:gd name="connsiteX2076" fmla="*/ 491080 w 3413698"/>
                <a:gd name="connsiteY2076" fmla="*/ 316932 h 1176588"/>
                <a:gd name="connsiteX2077" fmla="*/ 490367 w 3413698"/>
                <a:gd name="connsiteY2077" fmla="*/ 305955 h 1176588"/>
                <a:gd name="connsiteX2078" fmla="*/ 488696 w 3413698"/>
                <a:gd name="connsiteY2078" fmla="*/ 296442 h 1176588"/>
                <a:gd name="connsiteX2079" fmla="*/ 494847 w 3413698"/>
                <a:gd name="connsiteY2079" fmla="*/ 282942 h 1176588"/>
                <a:gd name="connsiteX2080" fmla="*/ 498360 w 3413698"/>
                <a:gd name="connsiteY2080" fmla="*/ 275524 h 1176588"/>
                <a:gd name="connsiteX2081" fmla="*/ 494432 w 3413698"/>
                <a:gd name="connsiteY2081" fmla="*/ 269143 h 1176588"/>
                <a:gd name="connsiteX2082" fmla="*/ 497899 w 3413698"/>
                <a:gd name="connsiteY2082" fmla="*/ 262520 h 1176588"/>
                <a:gd name="connsiteX2083" fmla="*/ 493672 w 3413698"/>
                <a:gd name="connsiteY2083" fmla="*/ 254320 h 1176588"/>
                <a:gd name="connsiteX2084" fmla="*/ 482707 w 3413698"/>
                <a:gd name="connsiteY2084" fmla="*/ 243643 h 1176588"/>
                <a:gd name="connsiteX2085" fmla="*/ 485275 w 3413698"/>
                <a:gd name="connsiteY2085" fmla="*/ 232885 h 1176588"/>
                <a:gd name="connsiteX2086" fmla="*/ 487797 w 3413698"/>
                <a:gd name="connsiteY2086" fmla="*/ 226538 h 1176588"/>
                <a:gd name="connsiteX2087" fmla="*/ 489687 w 3413698"/>
                <a:gd name="connsiteY2087" fmla="*/ 219777 h 1176588"/>
                <a:gd name="connsiteX2088" fmla="*/ 489146 w 3413698"/>
                <a:gd name="connsiteY2088" fmla="*/ 213892 h 1176588"/>
                <a:gd name="connsiteX2089" fmla="*/ 490586 w 3413698"/>
                <a:gd name="connsiteY2089" fmla="*/ 208109 h 1176588"/>
                <a:gd name="connsiteX2090" fmla="*/ 491137 w 3413698"/>
                <a:gd name="connsiteY2090" fmla="*/ 201096 h 1176588"/>
                <a:gd name="connsiteX2091" fmla="*/ 491195 w 3413698"/>
                <a:gd name="connsiteY2091" fmla="*/ 188921 h 1176588"/>
                <a:gd name="connsiteX2092" fmla="*/ 485114 w 3413698"/>
                <a:gd name="connsiteY2092" fmla="*/ 182459 h 1176588"/>
                <a:gd name="connsiteX2093" fmla="*/ 477167 w 3413698"/>
                <a:gd name="connsiteY2093" fmla="*/ 175813 h 1176588"/>
                <a:gd name="connsiteX2094" fmla="*/ 475773 w 3413698"/>
                <a:gd name="connsiteY2094" fmla="*/ 169029 h 1176588"/>
                <a:gd name="connsiteX2095" fmla="*/ 481693 w 3413698"/>
                <a:gd name="connsiteY2095" fmla="*/ 172116 h 1176588"/>
                <a:gd name="connsiteX2096" fmla="*/ 488627 w 3413698"/>
                <a:gd name="connsiteY2096" fmla="*/ 176597 h 1176588"/>
                <a:gd name="connsiteX2097" fmla="*/ 498752 w 3413698"/>
                <a:gd name="connsiteY2097" fmla="*/ 175606 h 1176588"/>
                <a:gd name="connsiteX2098" fmla="*/ 507217 w 3413698"/>
                <a:gd name="connsiteY2098" fmla="*/ 175698 h 1176588"/>
                <a:gd name="connsiteX2099" fmla="*/ 517008 w 3413698"/>
                <a:gd name="connsiteY2099" fmla="*/ 177092 h 1176588"/>
                <a:gd name="connsiteX2100" fmla="*/ 523308 w 3413698"/>
                <a:gd name="connsiteY2100" fmla="*/ 180063 h 1176588"/>
                <a:gd name="connsiteX2101" fmla="*/ 529435 w 3413698"/>
                <a:gd name="connsiteY2101" fmla="*/ 189439 h 1176588"/>
                <a:gd name="connsiteX2102" fmla="*/ 534699 w 3413698"/>
                <a:gd name="connsiteY2102" fmla="*/ 194646 h 1176588"/>
                <a:gd name="connsiteX2103" fmla="*/ 537671 w 3413698"/>
                <a:gd name="connsiteY2103" fmla="*/ 202835 h 1176588"/>
                <a:gd name="connsiteX2104" fmla="*/ 540021 w 3413698"/>
                <a:gd name="connsiteY2104" fmla="*/ 208639 h 1176588"/>
                <a:gd name="connsiteX2105" fmla="*/ 540976 w 3413698"/>
                <a:gd name="connsiteY2105" fmla="*/ 215574 h 1176588"/>
                <a:gd name="connsiteX2106" fmla="*/ 529804 w 3413698"/>
                <a:gd name="connsiteY2106" fmla="*/ 216333 h 1176588"/>
                <a:gd name="connsiteX2107" fmla="*/ 524172 w 3413698"/>
                <a:gd name="connsiteY2107" fmla="*/ 218361 h 1176588"/>
                <a:gd name="connsiteX2108" fmla="*/ 516535 w 3413698"/>
                <a:gd name="connsiteY2108" fmla="*/ 219075 h 1176588"/>
                <a:gd name="connsiteX2109" fmla="*/ 511778 w 3413698"/>
                <a:gd name="connsiteY2109" fmla="*/ 227380 h 1176588"/>
                <a:gd name="connsiteX2110" fmla="*/ 507217 w 3413698"/>
                <a:gd name="connsiteY2110" fmla="*/ 231941 h 1176588"/>
                <a:gd name="connsiteX2111" fmla="*/ 507217 w 3413698"/>
                <a:gd name="connsiteY2111" fmla="*/ 242099 h 1176588"/>
                <a:gd name="connsiteX2112" fmla="*/ 519414 w 3413698"/>
                <a:gd name="connsiteY2112" fmla="*/ 250472 h 1176588"/>
                <a:gd name="connsiteX2113" fmla="*/ 521177 w 3413698"/>
                <a:gd name="connsiteY2113" fmla="*/ 258132 h 1176588"/>
                <a:gd name="connsiteX2114" fmla="*/ 527546 w 3413698"/>
                <a:gd name="connsiteY2114" fmla="*/ 266910 h 1176588"/>
                <a:gd name="connsiteX2115" fmla="*/ 540377 w 3413698"/>
                <a:gd name="connsiteY2115" fmla="*/ 267070 h 1176588"/>
                <a:gd name="connsiteX2116" fmla="*/ 558587 w 3413698"/>
                <a:gd name="connsiteY2116" fmla="*/ 263166 h 1176588"/>
                <a:gd name="connsiteX2117" fmla="*/ 562400 w 3413698"/>
                <a:gd name="connsiteY2117" fmla="*/ 253675 h 1176588"/>
                <a:gd name="connsiteX2118" fmla="*/ 561558 w 3413698"/>
                <a:gd name="connsiteY2118" fmla="*/ 246649 h 1176588"/>
                <a:gd name="connsiteX2119" fmla="*/ 562699 w 3413698"/>
                <a:gd name="connsiteY2119" fmla="*/ 240303 h 1176588"/>
                <a:gd name="connsiteX2120" fmla="*/ 565878 w 3413698"/>
                <a:gd name="connsiteY2120" fmla="*/ 235143 h 1176588"/>
                <a:gd name="connsiteX2121" fmla="*/ 564024 w 3413698"/>
                <a:gd name="connsiteY2121" fmla="*/ 227380 h 1176588"/>
                <a:gd name="connsiteX2122" fmla="*/ 570047 w 3413698"/>
                <a:gd name="connsiteY2122" fmla="*/ 225594 h 1176588"/>
                <a:gd name="connsiteX2123" fmla="*/ 576474 w 3413698"/>
                <a:gd name="connsiteY2123" fmla="*/ 224649 h 1176588"/>
                <a:gd name="connsiteX2124" fmla="*/ 582084 w 3413698"/>
                <a:gd name="connsiteY2124" fmla="*/ 220411 h 1176588"/>
                <a:gd name="connsiteX2125" fmla="*/ 582407 w 3413698"/>
                <a:gd name="connsiteY2125" fmla="*/ 213120 h 1176588"/>
                <a:gd name="connsiteX2126" fmla="*/ 588154 w 3413698"/>
                <a:gd name="connsiteY2126" fmla="*/ 214249 h 1176588"/>
                <a:gd name="connsiteX2127" fmla="*/ 597667 w 3413698"/>
                <a:gd name="connsiteY2127" fmla="*/ 208778 h 1176588"/>
                <a:gd name="connsiteX2128" fmla="*/ 606698 w 3413698"/>
                <a:gd name="connsiteY2128" fmla="*/ 204792 h 1176588"/>
                <a:gd name="connsiteX2129" fmla="*/ 609060 w 3413698"/>
                <a:gd name="connsiteY2129" fmla="*/ 199414 h 1176588"/>
                <a:gd name="connsiteX2130" fmla="*/ 614910 w 3413698"/>
                <a:gd name="connsiteY2130" fmla="*/ 194404 h 1176588"/>
                <a:gd name="connsiteX2131" fmla="*/ 623618 w 3413698"/>
                <a:gd name="connsiteY2131" fmla="*/ 186939 h 1176588"/>
                <a:gd name="connsiteX2132" fmla="*/ 633108 w 3413698"/>
                <a:gd name="connsiteY2132" fmla="*/ 184844 h 1176588"/>
                <a:gd name="connsiteX2133" fmla="*/ 637405 w 3413698"/>
                <a:gd name="connsiteY2133" fmla="*/ 180478 h 1176588"/>
                <a:gd name="connsiteX2134" fmla="*/ 643176 w 3413698"/>
                <a:gd name="connsiteY2134" fmla="*/ 178279 h 1176588"/>
                <a:gd name="connsiteX2135" fmla="*/ 649626 w 3413698"/>
                <a:gd name="connsiteY2135" fmla="*/ 177910 h 1176588"/>
                <a:gd name="connsiteX2136" fmla="*/ 653485 w 3413698"/>
                <a:gd name="connsiteY2136" fmla="*/ 182206 h 1176588"/>
                <a:gd name="connsiteX2137" fmla="*/ 655557 w 3413698"/>
                <a:gd name="connsiteY2137" fmla="*/ 187596 h 1176588"/>
                <a:gd name="connsiteX2138" fmla="*/ 660959 w 3413698"/>
                <a:gd name="connsiteY2138" fmla="*/ 183035 h 1176588"/>
                <a:gd name="connsiteX2139" fmla="*/ 658713 w 3413698"/>
                <a:gd name="connsiteY2139" fmla="*/ 176896 h 1176588"/>
                <a:gd name="connsiteX2140" fmla="*/ 653587 w 3413698"/>
                <a:gd name="connsiteY2140" fmla="*/ 172461 h 1176588"/>
                <a:gd name="connsiteX2141" fmla="*/ 668930 w 3413698"/>
                <a:gd name="connsiteY2141" fmla="*/ 161059 h 1176588"/>
                <a:gd name="connsiteX2142" fmla="*/ 678213 w 3413698"/>
                <a:gd name="connsiteY2142" fmla="*/ 155381 h 1176588"/>
                <a:gd name="connsiteX2143" fmla="*/ 694580 w 3413698"/>
                <a:gd name="connsiteY2143" fmla="*/ 153354 h 1176588"/>
                <a:gd name="connsiteX2144" fmla="*/ 680609 w 3413698"/>
                <a:gd name="connsiteY2144" fmla="*/ 157972 h 1176588"/>
                <a:gd name="connsiteX2145" fmla="*/ 684743 w 3413698"/>
                <a:gd name="connsiteY2145" fmla="*/ 163340 h 1176588"/>
                <a:gd name="connsiteX2146" fmla="*/ 681899 w 3413698"/>
                <a:gd name="connsiteY2146" fmla="*/ 170032 h 1176588"/>
                <a:gd name="connsiteX2147" fmla="*/ 684824 w 3413698"/>
                <a:gd name="connsiteY2147" fmla="*/ 176101 h 1176588"/>
                <a:gd name="connsiteX2148" fmla="*/ 685977 w 3413698"/>
                <a:gd name="connsiteY2148" fmla="*/ 183933 h 1176588"/>
                <a:gd name="connsiteX2149" fmla="*/ 680344 w 3413698"/>
                <a:gd name="connsiteY2149" fmla="*/ 188196 h 1176588"/>
                <a:gd name="connsiteX2150" fmla="*/ 673375 w 3413698"/>
                <a:gd name="connsiteY2150" fmla="*/ 187112 h 1176588"/>
                <a:gd name="connsiteX2151" fmla="*/ 673802 w 3413698"/>
                <a:gd name="connsiteY2151" fmla="*/ 193056 h 1176588"/>
                <a:gd name="connsiteX2152" fmla="*/ 681576 w 3413698"/>
                <a:gd name="connsiteY2152" fmla="*/ 192030 h 1176588"/>
                <a:gd name="connsiteX2153" fmla="*/ 688890 w 3413698"/>
                <a:gd name="connsiteY2153" fmla="*/ 193320 h 1176588"/>
                <a:gd name="connsiteX2154" fmla="*/ 693970 w 3413698"/>
                <a:gd name="connsiteY2154" fmla="*/ 188310 h 1176588"/>
                <a:gd name="connsiteX2155" fmla="*/ 699821 w 3413698"/>
                <a:gd name="connsiteY2155" fmla="*/ 194104 h 1176588"/>
                <a:gd name="connsiteX2156" fmla="*/ 705315 w 3413698"/>
                <a:gd name="connsiteY2156" fmla="*/ 195889 h 1176588"/>
                <a:gd name="connsiteX2157" fmla="*/ 704439 w 3413698"/>
                <a:gd name="connsiteY2157" fmla="*/ 188402 h 1176588"/>
                <a:gd name="connsiteX2158" fmla="*/ 707020 w 3413698"/>
                <a:gd name="connsiteY2158" fmla="*/ 183001 h 1176588"/>
                <a:gd name="connsiteX2159" fmla="*/ 717189 w 3413698"/>
                <a:gd name="connsiteY2159" fmla="*/ 175064 h 1176588"/>
                <a:gd name="connsiteX2160" fmla="*/ 724688 w 3413698"/>
                <a:gd name="connsiteY2160" fmla="*/ 172404 h 1176588"/>
                <a:gd name="connsiteX2161" fmla="*/ 731299 w 3413698"/>
                <a:gd name="connsiteY2161" fmla="*/ 173107 h 1176588"/>
                <a:gd name="connsiteX2162" fmla="*/ 739477 w 3413698"/>
                <a:gd name="connsiteY2162" fmla="*/ 171735 h 1176588"/>
                <a:gd name="connsiteX2163" fmla="*/ 745708 w 3413698"/>
                <a:gd name="connsiteY2163" fmla="*/ 176078 h 1176588"/>
                <a:gd name="connsiteX2164" fmla="*/ 753920 w 3413698"/>
                <a:gd name="connsiteY2164" fmla="*/ 176597 h 1176588"/>
                <a:gd name="connsiteX2165" fmla="*/ 757215 w 3413698"/>
                <a:gd name="connsiteY2165" fmla="*/ 170711 h 1176588"/>
                <a:gd name="connsiteX2166" fmla="*/ 761477 w 3413698"/>
                <a:gd name="connsiteY2166" fmla="*/ 165275 h 1176588"/>
                <a:gd name="connsiteX2167" fmla="*/ 763979 w 3413698"/>
                <a:gd name="connsiteY2167" fmla="*/ 163556 h 1176588"/>
                <a:gd name="connsiteX2168" fmla="*/ 766453 w 3413698"/>
                <a:gd name="connsiteY2168" fmla="*/ 162809 h 1176588"/>
                <a:gd name="connsiteX2169" fmla="*/ 764453 w 3413698"/>
                <a:gd name="connsiteY2169" fmla="*/ 163231 h 1176588"/>
                <a:gd name="connsiteX2170" fmla="*/ 766728 w 3413698"/>
                <a:gd name="connsiteY2170" fmla="*/ 161669 h 1176588"/>
                <a:gd name="connsiteX2171" fmla="*/ 784650 w 3413698"/>
                <a:gd name="connsiteY2171" fmla="*/ 152097 h 1176588"/>
                <a:gd name="connsiteX2172" fmla="*/ 789200 w 3413698"/>
                <a:gd name="connsiteY2172" fmla="*/ 156279 h 1176588"/>
                <a:gd name="connsiteX2173" fmla="*/ 792828 w 3413698"/>
                <a:gd name="connsiteY2173" fmla="*/ 164065 h 1176588"/>
                <a:gd name="connsiteX2174" fmla="*/ 796744 w 3413698"/>
                <a:gd name="connsiteY2174" fmla="*/ 168316 h 1176588"/>
                <a:gd name="connsiteX2175" fmla="*/ 791077 w 3413698"/>
                <a:gd name="connsiteY2175" fmla="*/ 171079 h 1176588"/>
                <a:gd name="connsiteX2176" fmla="*/ 790605 w 3413698"/>
                <a:gd name="connsiteY2176" fmla="*/ 177253 h 1176588"/>
                <a:gd name="connsiteX2177" fmla="*/ 790629 w 3413698"/>
                <a:gd name="connsiteY2177" fmla="*/ 184394 h 1176588"/>
                <a:gd name="connsiteX2178" fmla="*/ 798841 w 3413698"/>
                <a:gd name="connsiteY2178" fmla="*/ 187182 h 1176588"/>
                <a:gd name="connsiteX2179" fmla="*/ 804553 w 3413698"/>
                <a:gd name="connsiteY2179" fmla="*/ 186157 h 1176588"/>
                <a:gd name="connsiteX2180" fmla="*/ 806569 w 3413698"/>
                <a:gd name="connsiteY2180" fmla="*/ 178175 h 1176588"/>
                <a:gd name="connsiteX2181" fmla="*/ 803310 w 3413698"/>
                <a:gd name="connsiteY2181" fmla="*/ 171402 h 1176588"/>
                <a:gd name="connsiteX2182" fmla="*/ 808551 w 3413698"/>
                <a:gd name="connsiteY2182" fmla="*/ 168925 h 1176588"/>
                <a:gd name="connsiteX2183" fmla="*/ 814643 w 3413698"/>
                <a:gd name="connsiteY2183" fmla="*/ 168131 h 1176588"/>
                <a:gd name="connsiteX2184" fmla="*/ 819723 w 3413698"/>
                <a:gd name="connsiteY2184" fmla="*/ 164641 h 1176588"/>
                <a:gd name="connsiteX2185" fmla="*/ 823247 w 3413698"/>
                <a:gd name="connsiteY2185" fmla="*/ 158249 h 1176588"/>
                <a:gd name="connsiteX2186" fmla="*/ 826576 w 3413698"/>
                <a:gd name="connsiteY2186" fmla="*/ 152800 h 1176588"/>
                <a:gd name="connsiteX2187" fmla="*/ 825862 w 3413698"/>
                <a:gd name="connsiteY2187" fmla="*/ 146051 h 1176588"/>
                <a:gd name="connsiteX2188" fmla="*/ 820011 w 3413698"/>
                <a:gd name="connsiteY2188" fmla="*/ 141455 h 1176588"/>
                <a:gd name="connsiteX2189" fmla="*/ 818814 w 3413698"/>
                <a:gd name="connsiteY2189" fmla="*/ 134210 h 1176588"/>
                <a:gd name="connsiteX2190" fmla="*/ 815760 w 3413698"/>
                <a:gd name="connsiteY2190" fmla="*/ 128624 h 1176588"/>
                <a:gd name="connsiteX2191" fmla="*/ 812352 w 3413698"/>
                <a:gd name="connsiteY2191" fmla="*/ 123383 h 1176588"/>
                <a:gd name="connsiteX2192" fmla="*/ 811176 w 3413698"/>
                <a:gd name="connsiteY2192" fmla="*/ 116830 h 1176588"/>
                <a:gd name="connsiteX2193" fmla="*/ 816578 w 3413698"/>
                <a:gd name="connsiteY2193" fmla="*/ 113973 h 1176588"/>
                <a:gd name="connsiteX2194" fmla="*/ 822775 w 3413698"/>
                <a:gd name="connsiteY2194" fmla="*/ 109584 h 1176588"/>
                <a:gd name="connsiteX2195" fmla="*/ 822890 w 3413698"/>
                <a:gd name="connsiteY2195" fmla="*/ 102709 h 1176588"/>
                <a:gd name="connsiteX2196" fmla="*/ 829363 w 3413698"/>
                <a:gd name="connsiteY2196" fmla="*/ 101833 h 1176588"/>
                <a:gd name="connsiteX2197" fmla="*/ 834259 w 3413698"/>
                <a:gd name="connsiteY2197" fmla="*/ 105312 h 1176588"/>
                <a:gd name="connsiteX2198" fmla="*/ 840260 w 3413698"/>
                <a:gd name="connsiteY2198" fmla="*/ 107408 h 1176588"/>
                <a:gd name="connsiteX2199" fmla="*/ 847216 w 3413698"/>
                <a:gd name="connsiteY2199" fmla="*/ 108859 h 1176588"/>
                <a:gd name="connsiteX2200" fmla="*/ 861890 w 3413698"/>
                <a:gd name="connsiteY2200" fmla="*/ 110011 h 1176588"/>
                <a:gd name="connsiteX2201" fmla="*/ 867557 w 3413698"/>
                <a:gd name="connsiteY2201" fmla="*/ 111381 h 1176588"/>
                <a:gd name="connsiteX2202" fmla="*/ 882531 w 3413698"/>
                <a:gd name="connsiteY2202" fmla="*/ 117221 h 1176588"/>
                <a:gd name="connsiteX2203" fmla="*/ 892459 w 3413698"/>
                <a:gd name="connsiteY2203" fmla="*/ 122174 h 1176588"/>
                <a:gd name="connsiteX2204" fmla="*/ 900752 w 3413698"/>
                <a:gd name="connsiteY2204" fmla="*/ 128924 h 1176588"/>
                <a:gd name="connsiteX2205" fmla="*/ 905025 w 3413698"/>
                <a:gd name="connsiteY2205" fmla="*/ 133047 h 1176588"/>
                <a:gd name="connsiteX2206" fmla="*/ 909413 w 3413698"/>
                <a:gd name="connsiteY2206" fmla="*/ 137354 h 1176588"/>
                <a:gd name="connsiteX2207" fmla="*/ 915023 w 3413698"/>
                <a:gd name="connsiteY2207" fmla="*/ 141098 h 1176588"/>
                <a:gd name="connsiteX2208" fmla="*/ 926783 w 3413698"/>
                <a:gd name="connsiteY2208" fmla="*/ 145637 h 1176588"/>
                <a:gd name="connsiteX2209" fmla="*/ 920885 w 3413698"/>
                <a:gd name="connsiteY2209" fmla="*/ 145349 h 1176588"/>
                <a:gd name="connsiteX2210" fmla="*/ 926172 w 3413698"/>
                <a:gd name="connsiteY2210" fmla="*/ 148551 h 1176588"/>
                <a:gd name="connsiteX2211" fmla="*/ 933060 w 3413698"/>
                <a:gd name="connsiteY2211" fmla="*/ 152800 h 1176588"/>
                <a:gd name="connsiteX2212" fmla="*/ 939003 w 3413698"/>
                <a:gd name="connsiteY2212" fmla="*/ 156786 h 1176588"/>
                <a:gd name="connsiteX2213" fmla="*/ 949703 w 3413698"/>
                <a:gd name="connsiteY2213" fmla="*/ 164434 h 1176588"/>
                <a:gd name="connsiteX2214" fmla="*/ 954092 w 3413698"/>
                <a:gd name="connsiteY2214" fmla="*/ 169017 h 1176588"/>
                <a:gd name="connsiteX2215" fmla="*/ 961221 w 3413698"/>
                <a:gd name="connsiteY2215" fmla="*/ 176470 h 1176588"/>
                <a:gd name="connsiteX2216" fmla="*/ 965379 w 3413698"/>
                <a:gd name="connsiteY2216" fmla="*/ 181227 h 1176588"/>
                <a:gd name="connsiteX2217" fmla="*/ 970366 w 3413698"/>
                <a:gd name="connsiteY2217" fmla="*/ 184106 h 1176588"/>
                <a:gd name="connsiteX2218" fmla="*/ 970735 w 3413698"/>
                <a:gd name="connsiteY2218" fmla="*/ 190337 h 1176588"/>
                <a:gd name="connsiteX2219" fmla="*/ 975699 w 3413698"/>
                <a:gd name="connsiteY2219" fmla="*/ 193712 h 1176588"/>
                <a:gd name="connsiteX2220" fmla="*/ 979960 w 3413698"/>
                <a:gd name="connsiteY2220" fmla="*/ 188690 h 1176588"/>
                <a:gd name="connsiteX2221" fmla="*/ 980433 w 3413698"/>
                <a:gd name="connsiteY2221" fmla="*/ 182770 h 1176588"/>
                <a:gd name="connsiteX2222" fmla="*/ 985720 w 3413698"/>
                <a:gd name="connsiteY2222" fmla="*/ 172150 h 1176588"/>
                <a:gd name="connsiteX2223" fmla="*/ 989705 w 3413698"/>
                <a:gd name="connsiteY2223" fmla="*/ 160092 h 1176588"/>
                <a:gd name="connsiteX2224" fmla="*/ 986745 w 3413698"/>
                <a:gd name="connsiteY2224" fmla="*/ 154251 h 1176588"/>
                <a:gd name="connsiteX2225" fmla="*/ 980537 w 3413698"/>
                <a:gd name="connsiteY2225" fmla="*/ 155381 h 1176588"/>
                <a:gd name="connsiteX2226" fmla="*/ 974767 w 3413698"/>
                <a:gd name="connsiteY2226" fmla="*/ 147098 h 1176588"/>
                <a:gd name="connsiteX2227" fmla="*/ 968742 w 3413698"/>
                <a:gd name="connsiteY2227" fmla="*/ 135454 h 1176588"/>
                <a:gd name="connsiteX2228" fmla="*/ 969157 w 3413698"/>
                <a:gd name="connsiteY2228" fmla="*/ 129568 h 1176588"/>
                <a:gd name="connsiteX2229" fmla="*/ 968408 w 3413698"/>
                <a:gd name="connsiteY2229" fmla="*/ 123487 h 1176588"/>
                <a:gd name="connsiteX2230" fmla="*/ 962799 w 3413698"/>
                <a:gd name="connsiteY2230" fmla="*/ 121102 h 1176588"/>
                <a:gd name="connsiteX2231" fmla="*/ 957950 w 3413698"/>
                <a:gd name="connsiteY2231" fmla="*/ 117072 h 1176588"/>
                <a:gd name="connsiteX2232" fmla="*/ 952133 w 3413698"/>
                <a:gd name="connsiteY2232" fmla="*/ 114572 h 1176588"/>
                <a:gd name="connsiteX2233" fmla="*/ 946594 w 3413698"/>
                <a:gd name="connsiteY2233" fmla="*/ 112717 h 1176588"/>
                <a:gd name="connsiteX2234" fmla="*/ 945016 w 3413698"/>
                <a:gd name="connsiteY2234" fmla="*/ 118442 h 1176588"/>
                <a:gd name="connsiteX2235" fmla="*/ 945545 w 3413698"/>
                <a:gd name="connsiteY2235" fmla="*/ 124304 h 1176588"/>
                <a:gd name="connsiteX2236" fmla="*/ 943725 w 3413698"/>
                <a:gd name="connsiteY2236" fmla="*/ 117912 h 1176588"/>
                <a:gd name="connsiteX2237" fmla="*/ 943357 w 3413698"/>
                <a:gd name="connsiteY2237" fmla="*/ 110587 h 1176588"/>
                <a:gd name="connsiteX2238" fmla="*/ 944151 w 3413698"/>
                <a:gd name="connsiteY2238" fmla="*/ 99760 h 1176588"/>
                <a:gd name="connsiteX2239" fmla="*/ 949035 w 3413698"/>
                <a:gd name="connsiteY2239" fmla="*/ 95395 h 1176588"/>
                <a:gd name="connsiteX2240" fmla="*/ 954668 w 3413698"/>
                <a:gd name="connsiteY2240" fmla="*/ 92838 h 1176588"/>
                <a:gd name="connsiteX2241" fmla="*/ 953388 w 3413698"/>
                <a:gd name="connsiteY2241" fmla="*/ 86123 h 1176588"/>
                <a:gd name="connsiteX2242" fmla="*/ 949773 w 3413698"/>
                <a:gd name="connsiteY2242" fmla="*/ 80871 h 1176588"/>
                <a:gd name="connsiteX2243" fmla="*/ 951478 w 3413698"/>
                <a:gd name="connsiteY2243" fmla="*/ 72278 h 1176588"/>
                <a:gd name="connsiteX2244" fmla="*/ 954207 w 3413698"/>
                <a:gd name="connsiteY2244" fmla="*/ 67106 h 1176588"/>
                <a:gd name="connsiteX2245" fmla="*/ 952686 w 3413698"/>
                <a:gd name="connsiteY2245" fmla="*/ 58157 h 1176588"/>
                <a:gd name="connsiteX2246" fmla="*/ 955485 w 3413698"/>
                <a:gd name="connsiteY2246" fmla="*/ 51016 h 1176588"/>
                <a:gd name="connsiteX2247" fmla="*/ 952848 w 3413698"/>
                <a:gd name="connsiteY2247" fmla="*/ 44405 h 1176588"/>
                <a:gd name="connsiteX2248" fmla="*/ 946524 w 3413698"/>
                <a:gd name="connsiteY2248" fmla="*/ 46916 h 1176588"/>
                <a:gd name="connsiteX2249" fmla="*/ 941168 w 3413698"/>
                <a:gd name="connsiteY2249" fmla="*/ 44186 h 1176588"/>
                <a:gd name="connsiteX2250" fmla="*/ 942689 w 3413698"/>
                <a:gd name="connsiteY2250" fmla="*/ 38623 h 1176588"/>
                <a:gd name="connsiteX2251" fmla="*/ 945281 w 3413698"/>
                <a:gd name="connsiteY2251" fmla="*/ 32840 h 1176588"/>
                <a:gd name="connsiteX2252" fmla="*/ 942889 w 3413698"/>
                <a:gd name="connsiteY2252" fmla="*/ 28717 h 1176588"/>
                <a:gd name="connsiteX2253" fmla="*/ 943127 w 3413698"/>
                <a:gd name="connsiteY2253" fmla="*/ 28279 h 1176588"/>
                <a:gd name="connsiteX2254" fmla="*/ 942865 w 3413698"/>
                <a:gd name="connsiteY2254" fmla="*/ 28675 h 1176588"/>
                <a:gd name="connsiteX2255" fmla="*/ 942228 w 3413698"/>
                <a:gd name="connsiteY2255" fmla="*/ 27578 h 1176588"/>
                <a:gd name="connsiteX2256" fmla="*/ 944981 w 3413698"/>
                <a:gd name="connsiteY2256" fmla="*/ 20597 h 1176588"/>
                <a:gd name="connsiteX2257" fmla="*/ 949242 w 3413698"/>
                <a:gd name="connsiteY2257" fmla="*/ 15621 h 1176588"/>
                <a:gd name="connsiteX2258" fmla="*/ 959010 w 3413698"/>
                <a:gd name="connsiteY2258" fmla="*/ 7202 h 1176588"/>
                <a:gd name="connsiteX2259" fmla="*/ 660462 w 3413698"/>
                <a:gd name="connsiteY2259" fmla="*/ 0 h 1176588"/>
                <a:gd name="connsiteX2260" fmla="*/ 722376 w 3413698"/>
                <a:gd name="connsiteY2260" fmla="*/ 0 h 1176588"/>
                <a:gd name="connsiteX2261" fmla="*/ 724746 w 3413698"/>
                <a:gd name="connsiteY2261" fmla="*/ 4656 h 1176588"/>
                <a:gd name="connsiteX2262" fmla="*/ 726727 w 3413698"/>
                <a:gd name="connsiteY2262" fmla="*/ 10069 h 1176588"/>
                <a:gd name="connsiteX2263" fmla="*/ 729376 w 3413698"/>
                <a:gd name="connsiteY2263" fmla="*/ 17878 h 1176588"/>
                <a:gd name="connsiteX2264" fmla="*/ 735503 w 3413698"/>
                <a:gd name="connsiteY2264" fmla="*/ 26252 h 1176588"/>
                <a:gd name="connsiteX2265" fmla="*/ 739328 w 3413698"/>
                <a:gd name="connsiteY2265" fmla="*/ 32058 h 1176588"/>
                <a:gd name="connsiteX2266" fmla="*/ 745145 w 3413698"/>
                <a:gd name="connsiteY2266" fmla="*/ 38070 h 1176588"/>
                <a:gd name="connsiteX2267" fmla="*/ 748485 w 3413698"/>
                <a:gd name="connsiteY2267" fmla="*/ 42953 h 1176588"/>
                <a:gd name="connsiteX2268" fmla="*/ 755660 w 3413698"/>
                <a:gd name="connsiteY2268" fmla="*/ 45948 h 1176588"/>
                <a:gd name="connsiteX2269" fmla="*/ 757675 w 3413698"/>
                <a:gd name="connsiteY2269" fmla="*/ 53676 h 1176588"/>
                <a:gd name="connsiteX2270" fmla="*/ 753311 w 3413698"/>
                <a:gd name="connsiteY2270" fmla="*/ 57489 h 1176588"/>
                <a:gd name="connsiteX2271" fmla="*/ 742679 w 3413698"/>
                <a:gd name="connsiteY2271" fmla="*/ 54229 h 1176588"/>
                <a:gd name="connsiteX2272" fmla="*/ 748818 w 3413698"/>
                <a:gd name="connsiteY2272" fmla="*/ 57869 h 1176588"/>
                <a:gd name="connsiteX2273" fmla="*/ 753621 w 3413698"/>
                <a:gd name="connsiteY2273" fmla="*/ 61475 h 1176588"/>
                <a:gd name="connsiteX2274" fmla="*/ 745812 w 3413698"/>
                <a:gd name="connsiteY2274" fmla="*/ 59343 h 1176588"/>
                <a:gd name="connsiteX2275" fmla="*/ 739489 w 3413698"/>
                <a:gd name="connsiteY2275" fmla="*/ 57039 h 1176588"/>
                <a:gd name="connsiteX2276" fmla="*/ 737392 w 3413698"/>
                <a:gd name="connsiteY2276" fmla="*/ 49484 h 1176588"/>
                <a:gd name="connsiteX2277" fmla="*/ 731622 w 3413698"/>
                <a:gd name="connsiteY2277" fmla="*/ 49703 h 1176588"/>
                <a:gd name="connsiteX2278" fmla="*/ 731720 w 3413698"/>
                <a:gd name="connsiteY2278" fmla="*/ 55670 h 1176588"/>
                <a:gd name="connsiteX2279" fmla="*/ 730915 w 3413698"/>
                <a:gd name="connsiteY2279" fmla="*/ 55986 h 1176588"/>
                <a:gd name="connsiteX2280" fmla="*/ 723858 w 3413698"/>
                <a:gd name="connsiteY2280" fmla="*/ 55634 h 1176588"/>
                <a:gd name="connsiteX2281" fmla="*/ 727763 w 3413698"/>
                <a:gd name="connsiteY2281" fmla="*/ 60495 h 1176588"/>
                <a:gd name="connsiteX2282" fmla="*/ 722130 w 3413698"/>
                <a:gd name="connsiteY2282" fmla="*/ 57996 h 1176588"/>
                <a:gd name="connsiteX2283" fmla="*/ 719107 w 3413698"/>
                <a:gd name="connsiteY2283" fmla="*/ 53686 h 1176588"/>
                <a:gd name="connsiteX2284" fmla="*/ 724411 w 3413698"/>
                <a:gd name="connsiteY2284" fmla="*/ 57166 h 1176588"/>
                <a:gd name="connsiteX2285" fmla="*/ 718745 w 3413698"/>
                <a:gd name="connsiteY2285" fmla="*/ 53170 h 1176588"/>
                <a:gd name="connsiteX2286" fmla="*/ 719107 w 3413698"/>
                <a:gd name="connsiteY2286" fmla="*/ 53686 h 1176588"/>
                <a:gd name="connsiteX2287" fmla="*/ 718549 w 3413698"/>
                <a:gd name="connsiteY2287" fmla="*/ 53320 h 1176588"/>
                <a:gd name="connsiteX2288" fmla="*/ 711857 w 3413698"/>
                <a:gd name="connsiteY2288" fmla="*/ 51385 h 1176588"/>
                <a:gd name="connsiteX2289" fmla="*/ 705338 w 3413698"/>
                <a:gd name="connsiteY2289" fmla="*/ 48229 h 1176588"/>
                <a:gd name="connsiteX2290" fmla="*/ 711753 w 3413698"/>
                <a:gd name="connsiteY2290" fmla="*/ 54494 h 1176588"/>
                <a:gd name="connsiteX2291" fmla="*/ 708552 w 3413698"/>
                <a:gd name="connsiteY2291" fmla="*/ 59608 h 1176588"/>
                <a:gd name="connsiteX2292" fmla="*/ 703748 w 3413698"/>
                <a:gd name="connsiteY2292" fmla="*/ 55392 h 1176588"/>
                <a:gd name="connsiteX2293" fmla="*/ 698646 w 3413698"/>
                <a:gd name="connsiteY2293" fmla="*/ 52502 h 1176588"/>
                <a:gd name="connsiteX2294" fmla="*/ 693117 w 3413698"/>
                <a:gd name="connsiteY2294" fmla="*/ 50164 h 1176588"/>
                <a:gd name="connsiteX2295" fmla="*/ 687278 w 3413698"/>
                <a:gd name="connsiteY2295" fmla="*/ 50037 h 1176588"/>
                <a:gd name="connsiteX2296" fmla="*/ 681093 w 3413698"/>
                <a:gd name="connsiteY2296" fmla="*/ 45798 h 1176588"/>
                <a:gd name="connsiteX2297" fmla="*/ 675230 w 3413698"/>
                <a:gd name="connsiteY2297" fmla="*/ 42608 h 1176588"/>
                <a:gd name="connsiteX2298" fmla="*/ 680874 w 3413698"/>
                <a:gd name="connsiteY2298" fmla="*/ 41168 h 1176588"/>
                <a:gd name="connsiteX2299" fmla="*/ 681645 w 3413698"/>
                <a:gd name="connsiteY2299" fmla="*/ 35144 h 1176588"/>
                <a:gd name="connsiteX2300" fmla="*/ 681276 w 3413698"/>
                <a:gd name="connsiteY2300" fmla="*/ 28533 h 1176588"/>
                <a:gd name="connsiteX2301" fmla="*/ 686448 w 3413698"/>
                <a:gd name="connsiteY2301" fmla="*/ 32783 h 1176588"/>
                <a:gd name="connsiteX2302" fmla="*/ 690353 w 3413698"/>
                <a:gd name="connsiteY2302" fmla="*/ 28037 h 1176588"/>
                <a:gd name="connsiteX2303" fmla="*/ 688049 w 3413698"/>
                <a:gd name="connsiteY2303" fmla="*/ 20620 h 1176588"/>
                <a:gd name="connsiteX2304" fmla="*/ 683972 w 3413698"/>
                <a:gd name="connsiteY2304" fmla="*/ 25458 h 1176588"/>
                <a:gd name="connsiteX2305" fmla="*/ 679112 w 3413698"/>
                <a:gd name="connsiteY2305" fmla="*/ 22383 h 1176588"/>
                <a:gd name="connsiteX2306" fmla="*/ 675864 w 3413698"/>
                <a:gd name="connsiteY2306" fmla="*/ 16589 h 1176588"/>
                <a:gd name="connsiteX2307" fmla="*/ 673721 w 3413698"/>
                <a:gd name="connsiteY2307" fmla="*/ 9470 h 1176588"/>
                <a:gd name="connsiteX2308" fmla="*/ 672696 w 3413698"/>
                <a:gd name="connsiteY2308" fmla="*/ 2733 h 1176588"/>
                <a:gd name="connsiteX2309" fmla="*/ 670162 w 3413698"/>
                <a:gd name="connsiteY2309" fmla="*/ 8319 h 1176588"/>
                <a:gd name="connsiteX2310" fmla="*/ 667386 w 3413698"/>
                <a:gd name="connsiteY2310" fmla="*/ 2157 h 1176588"/>
                <a:gd name="connsiteX2311" fmla="*/ 665624 w 3413698"/>
                <a:gd name="connsiteY2311" fmla="*/ 8791 h 1176588"/>
                <a:gd name="connsiteX2312" fmla="*/ 661361 w 3413698"/>
                <a:gd name="connsiteY2312" fmla="*/ 4288 h 1176588"/>
                <a:gd name="connsiteX2313" fmla="*/ 652416 w 3413698"/>
                <a:gd name="connsiteY2313" fmla="*/ 0 h 1176588"/>
                <a:gd name="connsiteX2314" fmla="*/ 657554 w 3413698"/>
                <a:gd name="connsiteY2314" fmla="*/ 0 h 1176588"/>
                <a:gd name="connsiteX2315" fmla="*/ 656306 w 3413698"/>
                <a:gd name="connsiteY2315" fmla="*/ 4967 h 1176588"/>
                <a:gd name="connsiteX2316" fmla="*/ 641643 w 3413698"/>
                <a:gd name="connsiteY2316" fmla="*/ 0 h 1176588"/>
                <a:gd name="connsiteX2317" fmla="*/ 651926 w 3413698"/>
                <a:gd name="connsiteY2317" fmla="*/ 0 h 1176588"/>
                <a:gd name="connsiteX2318" fmla="*/ 649510 w 3413698"/>
                <a:gd name="connsiteY2318" fmla="*/ 5497 h 1176588"/>
                <a:gd name="connsiteX2319" fmla="*/ 642611 w 3413698"/>
                <a:gd name="connsiteY2319" fmla="*/ 1730 h 117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Lst>
              <a:rect l="l" t="t" r="r" b="b"/>
              <a:pathLst>
                <a:path w="3413698" h="1176588">
                  <a:moveTo>
                    <a:pt x="567087" y="1055142"/>
                  </a:moveTo>
                  <a:lnTo>
                    <a:pt x="566915" y="1061846"/>
                  </a:lnTo>
                  <a:lnTo>
                    <a:pt x="565982" y="1061615"/>
                  </a:lnTo>
                  <a:close/>
                  <a:moveTo>
                    <a:pt x="372538" y="1038383"/>
                  </a:moveTo>
                  <a:lnTo>
                    <a:pt x="378850" y="1042438"/>
                  </a:lnTo>
                  <a:lnTo>
                    <a:pt x="378584" y="1040249"/>
                  </a:lnTo>
                  <a:close/>
                  <a:moveTo>
                    <a:pt x="2617287" y="1037912"/>
                  </a:moveTo>
                  <a:lnTo>
                    <a:pt x="2610953" y="1043970"/>
                  </a:lnTo>
                  <a:lnTo>
                    <a:pt x="2604791" y="1049693"/>
                  </a:lnTo>
                  <a:lnTo>
                    <a:pt x="2597569" y="1055718"/>
                  </a:lnTo>
                  <a:lnTo>
                    <a:pt x="2596325" y="1054646"/>
                  </a:lnTo>
                  <a:lnTo>
                    <a:pt x="2601933" y="1048023"/>
                  </a:lnTo>
                  <a:lnTo>
                    <a:pt x="2605989" y="1043243"/>
                  </a:lnTo>
                  <a:lnTo>
                    <a:pt x="2610653" y="1039028"/>
                  </a:lnTo>
                  <a:close/>
                  <a:moveTo>
                    <a:pt x="2649964" y="1014897"/>
                  </a:moveTo>
                  <a:lnTo>
                    <a:pt x="2643134" y="1021268"/>
                  </a:lnTo>
                  <a:lnTo>
                    <a:pt x="2644504" y="1018722"/>
                  </a:lnTo>
                  <a:close/>
                  <a:moveTo>
                    <a:pt x="2691683" y="958160"/>
                  </a:moveTo>
                  <a:lnTo>
                    <a:pt x="2687167" y="963228"/>
                  </a:lnTo>
                  <a:lnTo>
                    <a:pt x="2686683" y="962617"/>
                  </a:lnTo>
                  <a:close/>
                  <a:moveTo>
                    <a:pt x="2705204" y="936587"/>
                  </a:moveTo>
                  <a:lnTo>
                    <a:pt x="2701483" y="946815"/>
                  </a:lnTo>
                  <a:lnTo>
                    <a:pt x="2700931" y="941182"/>
                  </a:lnTo>
                  <a:close/>
                  <a:moveTo>
                    <a:pt x="2727998" y="899834"/>
                  </a:moveTo>
                  <a:lnTo>
                    <a:pt x="2730141" y="906364"/>
                  </a:lnTo>
                  <a:lnTo>
                    <a:pt x="2726985" y="912031"/>
                  </a:lnTo>
                  <a:lnTo>
                    <a:pt x="2722976" y="917859"/>
                  </a:lnTo>
                  <a:lnTo>
                    <a:pt x="2715029" y="923940"/>
                  </a:lnTo>
                  <a:lnTo>
                    <a:pt x="2711723" y="922420"/>
                  </a:lnTo>
                  <a:lnTo>
                    <a:pt x="2713981" y="915129"/>
                  </a:lnTo>
                  <a:lnTo>
                    <a:pt x="2724117" y="905052"/>
                  </a:lnTo>
                  <a:close/>
                  <a:moveTo>
                    <a:pt x="2736844" y="896620"/>
                  </a:moveTo>
                  <a:lnTo>
                    <a:pt x="2733884" y="904291"/>
                  </a:lnTo>
                  <a:lnTo>
                    <a:pt x="2731211" y="899845"/>
                  </a:lnTo>
                  <a:close/>
                  <a:moveTo>
                    <a:pt x="2461829" y="780599"/>
                  </a:moveTo>
                  <a:lnTo>
                    <a:pt x="2465389" y="787326"/>
                  </a:lnTo>
                  <a:lnTo>
                    <a:pt x="2465343" y="794237"/>
                  </a:lnTo>
                  <a:lnTo>
                    <a:pt x="2464997" y="801815"/>
                  </a:lnTo>
                  <a:lnTo>
                    <a:pt x="2468417" y="808807"/>
                  </a:lnTo>
                  <a:lnTo>
                    <a:pt x="2470974" y="815856"/>
                  </a:lnTo>
                  <a:lnTo>
                    <a:pt x="2472483" y="822387"/>
                  </a:lnTo>
                  <a:lnTo>
                    <a:pt x="2473796" y="832626"/>
                  </a:lnTo>
                  <a:lnTo>
                    <a:pt x="2472310" y="822836"/>
                  </a:lnTo>
                  <a:lnTo>
                    <a:pt x="2467842" y="818966"/>
                  </a:lnTo>
                  <a:lnTo>
                    <a:pt x="2470525" y="827662"/>
                  </a:lnTo>
                  <a:lnTo>
                    <a:pt x="2473659" y="833905"/>
                  </a:lnTo>
                  <a:lnTo>
                    <a:pt x="2473497" y="841299"/>
                  </a:lnTo>
                  <a:lnTo>
                    <a:pt x="2470755" y="850053"/>
                  </a:lnTo>
                  <a:lnTo>
                    <a:pt x="2471827" y="840816"/>
                  </a:lnTo>
                  <a:lnTo>
                    <a:pt x="2470686" y="848728"/>
                  </a:lnTo>
                  <a:lnTo>
                    <a:pt x="2469592" y="855132"/>
                  </a:lnTo>
                  <a:lnTo>
                    <a:pt x="2470779" y="861271"/>
                  </a:lnTo>
                  <a:lnTo>
                    <a:pt x="2473923" y="872605"/>
                  </a:lnTo>
                  <a:lnTo>
                    <a:pt x="2475916" y="878410"/>
                  </a:lnTo>
                  <a:lnTo>
                    <a:pt x="2474372" y="871142"/>
                  </a:lnTo>
                  <a:lnTo>
                    <a:pt x="2475927" y="876890"/>
                  </a:lnTo>
                  <a:lnTo>
                    <a:pt x="2477736" y="885506"/>
                  </a:lnTo>
                  <a:lnTo>
                    <a:pt x="2479394" y="893234"/>
                  </a:lnTo>
                  <a:lnTo>
                    <a:pt x="2480488" y="899085"/>
                  </a:lnTo>
                  <a:lnTo>
                    <a:pt x="2481133" y="905500"/>
                  </a:lnTo>
                  <a:lnTo>
                    <a:pt x="2482342" y="911536"/>
                  </a:lnTo>
                  <a:lnTo>
                    <a:pt x="2484727" y="918630"/>
                  </a:lnTo>
                  <a:lnTo>
                    <a:pt x="2490036" y="936264"/>
                  </a:lnTo>
                  <a:lnTo>
                    <a:pt x="2492110" y="943164"/>
                  </a:lnTo>
                  <a:lnTo>
                    <a:pt x="2494897" y="953323"/>
                  </a:lnTo>
                  <a:lnTo>
                    <a:pt x="2500380" y="958206"/>
                  </a:lnTo>
                  <a:lnTo>
                    <a:pt x="2500645" y="965544"/>
                  </a:lnTo>
                  <a:lnTo>
                    <a:pt x="2495415" y="954382"/>
                  </a:lnTo>
                  <a:lnTo>
                    <a:pt x="2490255" y="948324"/>
                  </a:lnTo>
                  <a:lnTo>
                    <a:pt x="2479498" y="944995"/>
                  </a:lnTo>
                  <a:lnTo>
                    <a:pt x="2473117" y="945917"/>
                  </a:lnTo>
                  <a:lnTo>
                    <a:pt x="2467991" y="949292"/>
                  </a:lnTo>
                  <a:lnTo>
                    <a:pt x="2466241" y="954901"/>
                  </a:lnTo>
                  <a:lnTo>
                    <a:pt x="2464478" y="962088"/>
                  </a:lnTo>
                  <a:lnTo>
                    <a:pt x="2462105" y="968550"/>
                  </a:lnTo>
                  <a:lnTo>
                    <a:pt x="2458731" y="980908"/>
                  </a:lnTo>
                  <a:lnTo>
                    <a:pt x="2457637" y="990894"/>
                  </a:lnTo>
                  <a:lnTo>
                    <a:pt x="2460067" y="998266"/>
                  </a:lnTo>
                  <a:lnTo>
                    <a:pt x="2464836" y="1003369"/>
                  </a:lnTo>
                  <a:lnTo>
                    <a:pt x="2467980" y="1009911"/>
                  </a:lnTo>
                  <a:lnTo>
                    <a:pt x="2469016" y="1016902"/>
                  </a:lnTo>
                  <a:lnTo>
                    <a:pt x="2476757" y="1020357"/>
                  </a:lnTo>
                  <a:lnTo>
                    <a:pt x="2477424" y="1026532"/>
                  </a:lnTo>
                  <a:lnTo>
                    <a:pt x="2479521" y="1032820"/>
                  </a:lnTo>
                  <a:lnTo>
                    <a:pt x="2475455" y="1042955"/>
                  </a:lnTo>
                  <a:lnTo>
                    <a:pt x="2475283" y="1036068"/>
                  </a:lnTo>
                  <a:lnTo>
                    <a:pt x="2473957" y="1030067"/>
                  </a:lnTo>
                  <a:lnTo>
                    <a:pt x="2467300" y="1025875"/>
                  </a:lnTo>
                  <a:lnTo>
                    <a:pt x="2461173" y="1021774"/>
                  </a:lnTo>
                  <a:lnTo>
                    <a:pt x="2455437" y="1026313"/>
                  </a:lnTo>
                  <a:lnTo>
                    <a:pt x="2453329" y="1032267"/>
                  </a:lnTo>
                  <a:lnTo>
                    <a:pt x="2451947" y="1038844"/>
                  </a:lnTo>
                  <a:lnTo>
                    <a:pt x="2448734" y="1046319"/>
                  </a:lnTo>
                  <a:lnTo>
                    <a:pt x="2445544" y="1042288"/>
                  </a:lnTo>
                  <a:lnTo>
                    <a:pt x="2445105" y="1036517"/>
                  </a:lnTo>
                  <a:lnTo>
                    <a:pt x="2443401" y="1026163"/>
                  </a:lnTo>
                  <a:lnTo>
                    <a:pt x="2447777" y="1014149"/>
                  </a:lnTo>
                  <a:lnTo>
                    <a:pt x="2446660" y="1006064"/>
                  </a:lnTo>
                  <a:lnTo>
                    <a:pt x="2446418" y="996227"/>
                  </a:lnTo>
                  <a:lnTo>
                    <a:pt x="2448779" y="990491"/>
                  </a:lnTo>
                  <a:lnTo>
                    <a:pt x="2450921" y="984767"/>
                  </a:lnTo>
                  <a:lnTo>
                    <a:pt x="2450541" y="978559"/>
                  </a:lnTo>
                  <a:lnTo>
                    <a:pt x="2448111" y="971095"/>
                  </a:lnTo>
                  <a:lnTo>
                    <a:pt x="2444621" y="964564"/>
                  </a:lnTo>
                  <a:lnTo>
                    <a:pt x="2446764" y="958402"/>
                  </a:lnTo>
                  <a:lnTo>
                    <a:pt x="2448963" y="948036"/>
                  </a:lnTo>
                  <a:lnTo>
                    <a:pt x="2449170" y="941724"/>
                  </a:lnTo>
                  <a:lnTo>
                    <a:pt x="2450495" y="929803"/>
                  </a:lnTo>
                  <a:lnTo>
                    <a:pt x="2450047" y="923272"/>
                  </a:lnTo>
                  <a:lnTo>
                    <a:pt x="2450254" y="917099"/>
                  </a:lnTo>
                  <a:lnTo>
                    <a:pt x="2448065" y="906732"/>
                  </a:lnTo>
                  <a:lnTo>
                    <a:pt x="2448917" y="898141"/>
                  </a:lnTo>
                  <a:lnTo>
                    <a:pt x="2451106" y="885804"/>
                  </a:lnTo>
                  <a:lnTo>
                    <a:pt x="2448584" y="878766"/>
                  </a:lnTo>
                  <a:lnTo>
                    <a:pt x="2445071" y="873388"/>
                  </a:lnTo>
                  <a:lnTo>
                    <a:pt x="2442917" y="866166"/>
                  </a:lnTo>
                  <a:lnTo>
                    <a:pt x="2440222" y="859349"/>
                  </a:lnTo>
                  <a:lnTo>
                    <a:pt x="2440037" y="853105"/>
                  </a:lnTo>
                  <a:lnTo>
                    <a:pt x="2441143" y="847150"/>
                  </a:lnTo>
                  <a:lnTo>
                    <a:pt x="2443883" y="841610"/>
                  </a:lnTo>
                  <a:lnTo>
                    <a:pt x="2444137" y="833513"/>
                  </a:lnTo>
                  <a:lnTo>
                    <a:pt x="2445611" y="825727"/>
                  </a:lnTo>
                  <a:lnTo>
                    <a:pt x="2442997" y="818839"/>
                  </a:lnTo>
                  <a:lnTo>
                    <a:pt x="2444287" y="813173"/>
                  </a:lnTo>
                  <a:lnTo>
                    <a:pt x="2452211" y="814876"/>
                  </a:lnTo>
                  <a:lnTo>
                    <a:pt x="2460596" y="810500"/>
                  </a:lnTo>
                  <a:lnTo>
                    <a:pt x="2459168" y="804534"/>
                  </a:lnTo>
                  <a:lnTo>
                    <a:pt x="2461000" y="798648"/>
                  </a:lnTo>
                  <a:lnTo>
                    <a:pt x="2458074" y="792105"/>
                  </a:lnTo>
                  <a:lnTo>
                    <a:pt x="2452397" y="783664"/>
                  </a:lnTo>
                  <a:lnTo>
                    <a:pt x="2458489" y="785380"/>
                  </a:lnTo>
                  <a:close/>
                  <a:moveTo>
                    <a:pt x="4136" y="773631"/>
                  </a:moveTo>
                  <a:lnTo>
                    <a:pt x="208" y="778388"/>
                  </a:lnTo>
                  <a:lnTo>
                    <a:pt x="0" y="778215"/>
                  </a:lnTo>
                  <a:close/>
                  <a:moveTo>
                    <a:pt x="2956008" y="764059"/>
                  </a:moveTo>
                  <a:lnTo>
                    <a:pt x="2961756" y="767699"/>
                  </a:lnTo>
                  <a:lnTo>
                    <a:pt x="2965948" y="771823"/>
                  </a:lnTo>
                  <a:lnTo>
                    <a:pt x="2969184" y="776856"/>
                  </a:lnTo>
                  <a:lnTo>
                    <a:pt x="2963921" y="772146"/>
                  </a:lnTo>
                  <a:close/>
                  <a:moveTo>
                    <a:pt x="2351026" y="755802"/>
                  </a:moveTo>
                  <a:lnTo>
                    <a:pt x="2348435" y="762400"/>
                  </a:lnTo>
                  <a:lnTo>
                    <a:pt x="2342237" y="763587"/>
                  </a:lnTo>
                  <a:lnTo>
                    <a:pt x="2342894" y="759015"/>
                  </a:lnTo>
                  <a:close/>
                  <a:moveTo>
                    <a:pt x="2358339" y="753083"/>
                  </a:moveTo>
                  <a:lnTo>
                    <a:pt x="2365527" y="754442"/>
                  </a:lnTo>
                  <a:lnTo>
                    <a:pt x="2371367" y="758289"/>
                  </a:lnTo>
                  <a:lnTo>
                    <a:pt x="2367128" y="762229"/>
                  </a:lnTo>
                  <a:lnTo>
                    <a:pt x="2365021" y="767826"/>
                  </a:lnTo>
                  <a:lnTo>
                    <a:pt x="2361185" y="772825"/>
                  </a:lnTo>
                  <a:lnTo>
                    <a:pt x="2352421" y="766086"/>
                  </a:lnTo>
                  <a:lnTo>
                    <a:pt x="2356221" y="758992"/>
                  </a:lnTo>
                  <a:close/>
                  <a:moveTo>
                    <a:pt x="27195" y="750180"/>
                  </a:moveTo>
                  <a:lnTo>
                    <a:pt x="17784" y="760984"/>
                  </a:lnTo>
                  <a:lnTo>
                    <a:pt x="24418" y="762838"/>
                  </a:lnTo>
                  <a:lnTo>
                    <a:pt x="31467" y="759245"/>
                  </a:lnTo>
                  <a:lnTo>
                    <a:pt x="36212" y="751724"/>
                  </a:lnTo>
                  <a:lnTo>
                    <a:pt x="41511" y="754280"/>
                  </a:lnTo>
                  <a:lnTo>
                    <a:pt x="47177" y="756434"/>
                  </a:lnTo>
                  <a:lnTo>
                    <a:pt x="52960" y="757207"/>
                  </a:lnTo>
                  <a:lnTo>
                    <a:pt x="60642" y="759878"/>
                  </a:lnTo>
                  <a:lnTo>
                    <a:pt x="64616" y="764624"/>
                  </a:lnTo>
                  <a:lnTo>
                    <a:pt x="61805" y="769957"/>
                  </a:lnTo>
                  <a:lnTo>
                    <a:pt x="61207" y="776534"/>
                  </a:lnTo>
                  <a:lnTo>
                    <a:pt x="57221" y="781936"/>
                  </a:lnTo>
                  <a:lnTo>
                    <a:pt x="50277" y="782407"/>
                  </a:lnTo>
                  <a:lnTo>
                    <a:pt x="36143" y="783030"/>
                  </a:lnTo>
                  <a:lnTo>
                    <a:pt x="34808" y="782592"/>
                  </a:lnTo>
                  <a:lnTo>
                    <a:pt x="27356" y="781821"/>
                  </a:lnTo>
                  <a:lnTo>
                    <a:pt x="20180" y="781221"/>
                  </a:lnTo>
                  <a:lnTo>
                    <a:pt x="13868" y="780185"/>
                  </a:lnTo>
                  <a:lnTo>
                    <a:pt x="3352" y="778744"/>
                  </a:lnTo>
                  <a:lnTo>
                    <a:pt x="8408" y="775117"/>
                  </a:lnTo>
                  <a:lnTo>
                    <a:pt x="15446" y="770487"/>
                  </a:lnTo>
                  <a:lnTo>
                    <a:pt x="6508" y="766928"/>
                  </a:lnTo>
                  <a:lnTo>
                    <a:pt x="6784" y="760834"/>
                  </a:lnTo>
                  <a:lnTo>
                    <a:pt x="19292" y="759037"/>
                  </a:lnTo>
                  <a:close/>
                  <a:moveTo>
                    <a:pt x="2926499" y="746794"/>
                  </a:moveTo>
                  <a:lnTo>
                    <a:pt x="2932155" y="753244"/>
                  </a:lnTo>
                  <a:lnTo>
                    <a:pt x="2939894" y="763922"/>
                  </a:lnTo>
                  <a:lnTo>
                    <a:pt x="2940573" y="770624"/>
                  </a:lnTo>
                  <a:lnTo>
                    <a:pt x="2934711" y="765477"/>
                  </a:lnTo>
                  <a:lnTo>
                    <a:pt x="2930277" y="758958"/>
                  </a:lnTo>
                  <a:close/>
                  <a:moveTo>
                    <a:pt x="2622827" y="608751"/>
                  </a:moveTo>
                  <a:lnTo>
                    <a:pt x="2618151" y="612529"/>
                  </a:lnTo>
                  <a:lnTo>
                    <a:pt x="2616550" y="612322"/>
                  </a:lnTo>
                  <a:close/>
                  <a:moveTo>
                    <a:pt x="2899028" y="604961"/>
                  </a:moveTo>
                  <a:lnTo>
                    <a:pt x="2901862" y="611009"/>
                  </a:lnTo>
                  <a:lnTo>
                    <a:pt x="2899997" y="617424"/>
                  </a:lnTo>
                  <a:lnTo>
                    <a:pt x="2891070" y="619590"/>
                  </a:lnTo>
                  <a:lnTo>
                    <a:pt x="2886128" y="623840"/>
                  </a:lnTo>
                  <a:lnTo>
                    <a:pt x="2880715" y="628043"/>
                  </a:lnTo>
                  <a:lnTo>
                    <a:pt x="2876961" y="633676"/>
                  </a:lnTo>
                  <a:lnTo>
                    <a:pt x="2879748" y="626557"/>
                  </a:lnTo>
                  <a:lnTo>
                    <a:pt x="2882604" y="619463"/>
                  </a:lnTo>
                  <a:lnTo>
                    <a:pt x="2881659" y="612183"/>
                  </a:lnTo>
                  <a:close/>
                  <a:moveTo>
                    <a:pt x="3183581" y="372264"/>
                  </a:moveTo>
                  <a:lnTo>
                    <a:pt x="3177626" y="376307"/>
                  </a:lnTo>
                  <a:lnTo>
                    <a:pt x="3183064" y="372284"/>
                  </a:lnTo>
                  <a:close/>
                  <a:moveTo>
                    <a:pt x="3359413" y="363626"/>
                  </a:moveTo>
                  <a:lnTo>
                    <a:pt x="3365379" y="366609"/>
                  </a:lnTo>
                  <a:lnTo>
                    <a:pt x="3355267" y="371112"/>
                  </a:lnTo>
                  <a:lnTo>
                    <a:pt x="3354345" y="370351"/>
                  </a:lnTo>
                  <a:close/>
                  <a:moveTo>
                    <a:pt x="323471" y="348468"/>
                  </a:moveTo>
                  <a:lnTo>
                    <a:pt x="327686" y="354054"/>
                  </a:lnTo>
                  <a:lnTo>
                    <a:pt x="322159" y="358062"/>
                  </a:lnTo>
                  <a:lnTo>
                    <a:pt x="321294" y="354607"/>
                  </a:lnTo>
                  <a:lnTo>
                    <a:pt x="317308" y="350138"/>
                  </a:lnTo>
                  <a:close/>
                  <a:moveTo>
                    <a:pt x="3261153" y="332930"/>
                  </a:moveTo>
                  <a:lnTo>
                    <a:pt x="3254117" y="334784"/>
                  </a:lnTo>
                  <a:lnTo>
                    <a:pt x="3247218" y="334692"/>
                  </a:lnTo>
                  <a:lnTo>
                    <a:pt x="3235296" y="334094"/>
                  </a:lnTo>
                  <a:lnTo>
                    <a:pt x="3244522" y="334323"/>
                  </a:lnTo>
                  <a:lnTo>
                    <a:pt x="3248406" y="333998"/>
                  </a:lnTo>
                  <a:lnTo>
                    <a:pt x="3251790" y="334542"/>
                  </a:lnTo>
                  <a:lnTo>
                    <a:pt x="3258362" y="333164"/>
                  </a:lnTo>
                  <a:close/>
                  <a:moveTo>
                    <a:pt x="1026874" y="281422"/>
                  </a:moveTo>
                  <a:lnTo>
                    <a:pt x="1020884" y="283219"/>
                  </a:lnTo>
                  <a:lnTo>
                    <a:pt x="1020126" y="282034"/>
                  </a:lnTo>
                  <a:lnTo>
                    <a:pt x="1022231" y="281490"/>
                  </a:lnTo>
                  <a:close/>
                  <a:moveTo>
                    <a:pt x="1019260" y="274004"/>
                  </a:moveTo>
                  <a:lnTo>
                    <a:pt x="1027438" y="280144"/>
                  </a:lnTo>
                  <a:lnTo>
                    <a:pt x="1022231" y="281490"/>
                  </a:lnTo>
                  <a:lnTo>
                    <a:pt x="1019801" y="281526"/>
                  </a:lnTo>
                  <a:lnTo>
                    <a:pt x="1020126" y="282034"/>
                  </a:lnTo>
                  <a:lnTo>
                    <a:pt x="1019019" y="282320"/>
                  </a:lnTo>
                  <a:lnTo>
                    <a:pt x="1013156" y="277747"/>
                  </a:lnTo>
                  <a:close/>
                  <a:moveTo>
                    <a:pt x="998275" y="273819"/>
                  </a:moveTo>
                  <a:lnTo>
                    <a:pt x="1006671" y="280903"/>
                  </a:lnTo>
                  <a:lnTo>
                    <a:pt x="1001847" y="278913"/>
                  </a:lnTo>
                  <a:lnTo>
                    <a:pt x="1001672" y="278841"/>
                  </a:lnTo>
                  <a:close/>
                  <a:moveTo>
                    <a:pt x="1024478" y="270963"/>
                  </a:moveTo>
                  <a:lnTo>
                    <a:pt x="1031101" y="277955"/>
                  </a:lnTo>
                  <a:lnTo>
                    <a:pt x="1028026" y="275686"/>
                  </a:lnTo>
                  <a:close/>
                  <a:moveTo>
                    <a:pt x="1025853" y="270675"/>
                  </a:moveTo>
                  <a:lnTo>
                    <a:pt x="1033474" y="275628"/>
                  </a:lnTo>
                  <a:lnTo>
                    <a:pt x="1034256" y="276550"/>
                  </a:lnTo>
                  <a:lnTo>
                    <a:pt x="1025804" y="270679"/>
                  </a:lnTo>
                  <a:close/>
                  <a:moveTo>
                    <a:pt x="1002489" y="270341"/>
                  </a:moveTo>
                  <a:lnTo>
                    <a:pt x="1007063" y="277747"/>
                  </a:lnTo>
                  <a:lnTo>
                    <a:pt x="1003734" y="276733"/>
                  </a:lnTo>
                  <a:close/>
                  <a:moveTo>
                    <a:pt x="1032067" y="264583"/>
                  </a:moveTo>
                  <a:lnTo>
                    <a:pt x="1037873" y="269282"/>
                  </a:lnTo>
                  <a:lnTo>
                    <a:pt x="1031689" y="271378"/>
                  </a:lnTo>
                  <a:lnTo>
                    <a:pt x="1031988" y="270065"/>
                  </a:lnTo>
                  <a:lnTo>
                    <a:pt x="1025853" y="270675"/>
                  </a:lnTo>
                  <a:lnTo>
                    <a:pt x="1024985" y="270110"/>
                  </a:lnTo>
                  <a:lnTo>
                    <a:pt x="1025804" y="270679"/>
                  </a:lnTo>
                  <a:lnTo>
                    <a:pt x="1021783" y="271079"/>
                  </a:lnTo>
                  <a:lnTo>
                    <a:pt x="1027282" y="267606"/>
                  </a:lnTo>
                  <a:lnTo>
                    <a:pt x="1028452" y="267231"/>
                  </a:lnTo>
                  <a:lnTo>
                    <a:pt x="1029482" y="266216"/>
                  </a:lnTo>
                  <a:close/>
                  <a:moveTo>
                    <a:pt x="635896" y="180754"/>
                  </a:moveTo>
                  <a:lnTo>
                    <a:pt x="629895" y="181675"/>
                  </a:lnTo>
                  <a:lnTo>
                    <a:pt x="624355" y="185419"/>
                  </a:lnTo>
                  <a:lnTo>
                    <a:pt x="626947" y="180881"/>
                  </a:lnTo>
                  <a:close/>
                  <a:moveTo>
                    <a:pt x="764453" y="163231"/>
                  </a:moveTo>
                  <a:lnTo>
                    <a:pt x="763979" y="163556"/>
                  </a:lnTo>
                  <a:lnTo>
                    <a:pt x="759934" y="164779"/>
                  </a:lnTo>
                  <a:lnTo>
                    <a:pt x="751789" y="166886"/>
                  </a:lnTo>
                  <a:lnTo>
                    <a:pt x="754658" y="165297"/>
                  </a:lnTo>
                  <a:close/>
                  <a:moveTo>
                    <a:pt x="783141" y="131584"/>
                  </a:moveTo>
                  <a:lnTo>
                    <a:pt x="792172" y="136744"/>
                  </a:lnTo>
                  <a:lnTo>
                    <a:pt x="791999" y="142999"/>
                  </a:lnTo>
                  <a:lnTo>
                    <a:pt x="790871" y="137608"/>
                  </a:lnTo>
                  <a:close/>
                  <a:moveTo>
                    <a:pt x="585816" y="122992"/>
                  </a:moveTo>
                  <a:lnTo>
                    <a:pt x="593994" y="123061"/>
                  </a:lnTo>
                  <a:lnTo>
                    <a:pt x="601630" y="129914"/>
                  </a:lnTo>
                  <a:lnTo>
                    <a:pt x="609808" y="136249"/>
                  </a:lnTo>
                  <a:lnTo>
                    <a:pt x="610108" y="144000"/>
                  </a:lnTo>
                  <a:lnTo>
                    <a:pt x="605650" y="148722"/>
                  </a:lnTo>
                  <a:lnTo>
                    <a:pt x="603115" y="153952"/>
                  </a:lnTo>
                  <a:lnTo>
                    <a:pt x="597657" y="160586"/>
                  </a:lnTo>
                  <a:lnTo>
                    <a:pt x="591586" y="163880"/>
                  </a:lnTo>
                  <a:lnTo>
                    <a:pt x="580794" y="167566"/>
                  </a:lnTo>
                  <a:lnTo>
                    <a:pt x="577443" y="164238"/>
                  </a:lnTo>
                  <a:lnTo>
                    <a:pt x="571798" y="160851"/>
                  </a:lnTo>
                  <a:lnTo>
                    <a:pt x="575703" y="166334"/>
                  </a:lnTo>
                  <a:lnTo>
                    <a:pt x="571775" y="161405"/>
                  </a:lnTo>
                  <a:lnTo>
                    <a:pt x="571556" y="152282"/>
                  </a:lnTo>
                  <a:lnTo>
                    <a:pt x="571936" y="145222"/>
                  </a:lnTo>
                  <a:lnTo>
                    <a:pt x="576382" y="131169"/>
                  </a:lnTo>
                  <a:close/>
                  <a:moveTo>
                    <a:pt x="954829" y="120977"/>
                  </a:moveTo>
                  <a:lnTo>
                    <a:pt x="951639" y="126355"/>
                  </a:lnTo>
                  <a:lnTo>
                    <a:pt x="947780" y="123937"/>
                  </a:lnTo>
                  <a:close/>
                  <a:moveTo>
                    <a:pt x="2976901" y="94382"/>
                  </a:moveTo>
                  <a:lnTo>
                    <a:pt x="2983916" y="97549"/>
                  </a:lnTo>
                  <a:lnTo>
                    <a:pt x="2991288" y="99771"/>
                  </a:lnTo>
                  <a:lnTo>
                    <a:pt x="2995376" y="106740"/>
                  </a:lnTo>
                  <a:lnTo>
                    <a:pt x="2993223" y="113051"/>
                  </a:lnTo>
                  <a:lnTo>
                    <a:pt x="2990827" y="119398"/>
                  </a:lnTo>
                  <a:lnTo>
                    <a:pt x="2986139" y="119330"/>
                  </a:lnTo>
                  <a:lnTo>
                    <a:pt x="2978663" y="116749"/>
                  </a:lnTo>
                  <a:lnTo>
                    <a:pt x="2968954" y="108099"/>
                  </a:lnTo>
                  <a:lnTo>
                    <a:pt x="2962700" y="104874"/>
                  </a:lnTo>
                  <a:lnTo>
                    <a:pt x="2965810" y="98631"/>
                  </a:lnTo>
                  <a:lnTo>
                    <a:pt x="2970889" y="94670"/>
                  </a:lnTo>
                  <a:close/>
                  <a:moveTo>
                    <a:pt x="787277" y="67026"/>
                  </a:moveTo>
                  <a:lnTo>
                    <a:pt x="791722" y="70838"/>
                  </a:lnTo>
                  <a:lnTo>
                    <a:pt x="796952" y="77254"/>
                  </a:lnTo>
                  <a:lnTo>
                    <a:pt x="802998" y="84522"/>
                  </a:lnTo>
                  <a:lnTo>
                    <a:pt x="808308" y="88564"/>
                  </a:lnTo>
                  <a:lnTo>
                    <a:pt x="811925" y="94451"/>
                  </a:lnTo>
                  <a:lnTo>
                    <a:pt x="816175" y="100370"/>
                  </a:lnTo>
                  <a:lnTo>
                    <a:pt x="817419" y="106348"/>
                  </a:lnTo>
                  <a:lnTo>
                    <a:pt x="813504" y="111704"/>
                  </a:lnTo>
                  <a:lnTo>
                    <a:pt x="806904" y="113536"/>
                  </a:lnTo>
                  <a:lnTo>
                    <a:pt x="804991" y="112027"/>
                  </a:lnTo>
                  <a:lnTo>
                    <a:pt x="799866" y="108710"/>
                  </a:lnTo>
                  <a:lnTo>
                    <a:pt x="798749" y="102271"/>
                  </a:lnTo>
                  <a:lnTo>
                    <a:pt x="792471" y="100301"/>
                  </a:lnTo>
                  <a:lnTo>
                    <a:pt x="786805" y="98147"/>
                  </a:lnTo>
                  <a:lnTo>
                    <a:pt x="781851" y="93194"/>
                  </a:lnTo>
                  <a:lnTo>
                    <a:pt x="778430" y="84878"/>
                  </a:lnTo>
                  <a:lnTo>
                    <a:pt x="776243" y="79419"/>
                  </a:lnTo>
                  <a:lnTo>
                    <a:pt x="782151" y="79489"/>
                  </a:lnTo>
                  <a:lnTo>
                    <a:pt x="782728" y="72382"/>
                  </a:lnTo>
                  <a:close/>
                  <a:moveTo>
                    <a:pt x="743405" y="58744"/>
                  </a:moveTo>
                  <a:lnTo>
                    <a:pt x="749706" y="65805"/>
                  </a:lnTo>
                  <a:lnTo>
                    <a:pt x="746665" y="64331"/>
                  </a:lnTo>
                  <a:close/>
                  <a:moveTo>
                    <a:pt x="735860" y="54045"/>
                  </a:moveTo>
                  <a:lnTo>
                    <a:pt x="738280" y="60149"/>
                  </a:lnTo>
                  <a:lnTo>
                    <a:pt x="735366" y="59712"/>
                  </a:lnTo>
                  <a:lnTo>
                    <a:pt x="730458" y="56165"/>
                  </a:lnTo>
                  <a:lnTo>
                    <a:pt x="730915" y="55986"/>
                  </a:lnTo>
                  <a:lnTo>
                    <a:pt x="731726" y="56026"/>
                  </a:lnTo>
                  <a:lnTo>
                    <a:pt x="731720" y="55670"/>
                  </a:lnTo>
                  <a:close/>
                  <a:moveTo>
                    <a:pt x="2817528" y="39141"/>
                  </a:moveTo>
                  <a:lnTo>
                    <a:pt x="2818794" y="46167"/>
                  </a:lnTo>
                  <a:lnTo>
                    <a:pt x="2817159" y="45211"/>
                  </a:lnTo>
                  <a:close/>
                  <a:moveTo>
                    <a:pt x="938670" y="38727"/>
                  </a:moveTo>
                  <a:lnTo>
                    <a:pt x="936746" y="44681"/>
                  </a:lnTo>
                  <a:lnTo>
                    <a:pt x="936308" y="44140"/>
                  </a:lnTo>
                  <a:close/>
                  <a:moveTo>
                    <a:pt x="942865" y="28675"/>
                  </a:moveTo>
                  <a:lnTo>
                    <a:pt x="942889" y="28717"/>
                  </a:lnTo>
                  <a:lnTo>
                    <a:pt x="940005" y="34038"/>
                  </a:lnTo>
                  <a:lnTo>
                    <a:pt x="939706" y="33451"/>
                  </a:lnTo>
                  <a:close/>
                  <a:moveTo>
                    <a:pt x="661524" y="9125"/>
                  </a:moveTo>
                  <a:lnTo>
                    <a:pt x="664173" y="15483"/>
                  </a:lnTo>
                  <a:lnTo>
                    <a:pt x="671809" y="18835"/>
                  </a:lnTo>
                  <a:lnTo>
                    <a:pt x="671763" y="25077"/>
                  </a:lnTo>
                  <a:lnTo>
                    <a:pt x="668722" y="30353"/>
                  </a:lnTo>
                  <a:lnTo>
                    <a:pt x="668365" y="37378"/>
                  </a:lnTo>
                  <a:lnTo>
                    <a:pt x="667905" y="37022"/>
                  </a:lnTo>
                  <a:lnTo>
                    <a:pt x="666408" y="31216"/>
                  </a:lnTo>
                  <a:lnTo>
                    <a:pt x="661582" y="24605"/>
                  </a:lnTo>
                  <a:lnTo>
                    <a:pt x="658690" y="19272"/>
                  </a:lnTo>
                  <a:lnTo>
                    <a:pt x="652228" y="17534"/>
                  </a:lnTo>
                  <a:lnTo>
                    <a:pt x="655234" y="12535"/>
                  </a:lnTo>
                  <a:close/>
                  <a:moveTo>
                    <a:pt x="3207169" y="613"/>
                  </a:moveTo>
                  <a:lnTo>
                    <a:pt x="3207169" y="35202"/>
                  </a:lnTo>
                  <a:lnTo>
                    <a:pt x="3202723" y="38923"/>
                  </a:lnTo>
                  <a:lnTo>
                    <a:pt x="3196791" y="42792"/>
                  </a:lnTo>
                  <a:lnTo>
                    <a:pt x="3190421" y="42067"/>
                  </a:lnTo>
                  <a:lnTo>
                    <a:pt x="3182440" y="46985"/>
                  </a:lnTo>
                  <a:lnTo>
                    <a:pt x="3182682" y="42296"/>
                  </a:lnTo>
                  <a:lnTo>
                    <a:pt x="3180333" y="35409"/>
                  </a:lnTo>
                  <a:lnTo>
                    <a:pt x="3179722" y="29270"/>
                  </a:lnTo>
                  <a:lnTo>
                    <a:pt x="3185503" y="20102"/>
                  </a:lnTo>
                  <a:lnTo>
                    <a:pt x="3192610" y="14009"/>
                  </a:lnTo>
                  <a:lnTo>
                    <a:pt x="3196827" y="8445"/>
                  </a:lnTo>
                  <a:lnTo>
                    <a:pt x="3203415" y="5209"/>
                  </a:lnTo>
                  <a:close/>
                  <a:moveTo>
                    <a:pt x="3211998" y="0"/>
                  </a:moveTo>
                  <a:lnTo>
                    <a:pt x="3218969" y="0"/>
                  </a:lnTo>
                  <a:lnTo>
                    <a:pt x="3221151" y="902"/>
                  </a:lnTo>
                  <a:lnTo>
                    <a:pt x="3222133" y="0"/>
                  </a:lnTo>
                  <a:lnTo>
                    <a:pt x="3239446" y="0"/>
                  </a:lnTo>
                  <a:lnTo>
                    <a:pt x="3242045" y="936"/>
                  </a:lnTo>
                  <a:lnTo>
                    <a:pt x="3247977" y="6510"/>
                  </a:lnTo>
                  <a:lnTo>
                    <a:pt x="3252539" y="14907"/>
                  </a:lnTo>
                  <a:lnTo>
                    <a:pt x="3257952" y="20724"/>
                  </a:lnTo>
                  <a:lnTo>
                    <a:pt x="3255463" y="27415"/>
                  </a:lnTo>
                  <a:lnTo>
                    <a:pt x="3248749" y="32333"/>
                  </a:lnTo>
                  <a:lnTo>
                    <a:pt x="3239073" y="34499"/>
                  </a:lnTo>
                  <a:lnTo>
                    <a:pt x="3232935" y="36123"/>
                  </a:lnTo>
                  <a:lnTo>
                    <a:pt x="3218089" y="41041"/>
                  </a:lnTo>
                  <a:lnTo>
                    <a:pt x="3213838" y="36953"/>
                  </a:lnTo>
                  <a:lnTo>
                    <a:pt x="3207169" y="35202"/>
                  </a:lnTo>
                  <a:lnTo>
                    <a:pt x="3209381" y="1327"/>
                  </a:lnTo>
                  <a:close/>
                  <a:moveTo>
                    <a:pt x="2355130" y="0"/>
                  </a:moveTo>
                  <a:lnTo>
                    <a:pt x="2365909" y="0"/>
                  </a:lnTo>
                  <a:lnTo>
                    <a:pt x="2367485" y="2801"/>
                  </a:lnTo>
                  <a:lnTo>
                    <a:pt x="2362855" y="8226"/>
                  </a:lnTo>
                  <a:lnTo>
                    <a:pt x="2361070" y="6948"/>
                  </a:lnTo>
                  <a:lnTo>
                    <a:pt x="2355519" y="3585"/>
                  </a:lnTo>
                  <a:close/>
                  <a:moveTo>
                    <a:pt x="967251" y="0"/>
                  </a:moveTo>
                  <a:lnTo>
                    <a:pt x="1045553" y="0"/>
                  </a:lnTo>
                  <a:lnTo>
                    <a:pt x="1044093" y="1177"/>
                  </a:lnTo>
                  <a:lnTo>
                    <a:pt x="1044542" y="7650"/>
                  </a:lnTo>
                  <a:lnTo>
                    <a:pt x="1048125" y="16001"/>
                  </a:lnTo>
                  <a:lnTo>
                    <a:pt x="1052063" y="21034"/>
                  </a:lnTo>
                  <a:lnTo>
                    <a:pt x="1058157" y="24778"/>
                  </a:lnTo>
                  <a:lnTo>
                    <a:pt x="1058549" y="33082"/>
                  </a:lnTo>
                  <a:lnTo>
                    <a:pt x="1061243" y="39152"/>
                  </a:lnTo>
                  <a:lnTo>
                    <a:pt x="1062464" y="46432"/>
                  </a:lnTo>
                  <a:lnTo>
                    <a:pt x="1061198" y="55381"/>
                  </a:lnTo>
                  <a:lnTo>
                    <a:pt x="1062107" y="63064"/>
                  </a:lnTo>
                  <a:lnTo>
                    <a:pt x="1059977" y="71034"/>
                  </a:lnTo>
                  <a:lnTo>
                    <a:pt x="1055276" y="79339"/>
                  </a:lnTo>
                  <a:lnTo>
                    <a:pt x="1058951" y="85743"/>
                  </a:lnTo>
                  <a:lnTo>
                    <a:pt x="1057016" y="93932"/>
                  </a:lnTo>
                  <a:lnTo>
                    <a:pt x="1060058" y="100832"/>
                  </a:lnTo>
                  <a:lnTo>
                    <a:pt x="1060771" y="106970"/>
                  </a:lnTo>
                  <a:lnTo>
                    <a:pt x="1058628" y="112857"/>
                  </a:lnTo>
                  <a:lnTo>
                    <a:pt x="1058513" y="118823"/>
                  </a:lnTo>
                  <a:lnTo>
                    <a:pt x="1059919" y="125296"/>
                  </a:lnTo>
                  <a:lnTo>
                    <a:pt x="1059412" y="133508"/>
                  </a:lnTo>
                  <a:lnTo>
                    <a:pt x="1057016" y="139739"/>
                  </a:lnTo>
                  <a:lnTo>
                    <a:pt x="1056912" y="146546"/>
                  </a:lnTo>
                  <a:lnTo>
                    <a:pt x="1059735" y="157223"/>
                  </a:lnTo>
                  <a:lnTo>
                    <a:pt x="1064111" y="162544"/>
                  </a:lnTo>
                  <a:lnTo>
                    <a:pt x="1069709" y="166932"/>
                  </a:lnTo>
                  <a:lnTo>
                    <a:pt x="1075779" y="173049"/>
                  </a:lnTo>
                  <a:lnTo>
                    <a:pt x="1078151" y="179534"/>
                  </a:lnTo>
                  <a:lnTo>
                    <a:pt x="1075572" y="185488"/>
                  </a:lnTo>
                  <a:lnTo>
                    <a:pt x="1071609" y="189993"/>
                  </a:lnTo>
                  <a:lnTo>
                    <a:pt x="1068937" y="196051"/>
                  </a:lnTo>
                  <a:lnTo>
                    <a:pt x="1067982" y="202351"/>
                  </a:lnTo>
                  <a:lnTo>
                    <a:pt x="1070677" y="214019"/>
                  </a:lnTo>
                  <a:lnTo>
                    <a:pt x="1069317" y="219996"/>
                  </a:lnTo>
                  <a:lnTo>
                    <a:pt x="1064526" y="224568"/>
                  </a:lnTo>
                  <a:lnTo>
                    <a:pt x="1058295" y="228232"/>
                  </a:lnTo>
                  <a:lnTo>
                    <a:pt x="1055381" y="233806"/>
                  </a:lnTo>
                  <a:lnTo>
                    <a:pt x="1055069" y="241385"/>
                  </a:lnTo>
                  <a:lnTo>
                    <a:pt x="1047594" y="244368"/>
                  </a:lnTo>
                  <a:lnTo>
                    <a:pt x="1050508" y="249713"/>
                  </a:lnTo>
                  <a:lnTo>
                    <a:pt x="1047883" y="255115"/>
                  </a:lnTo>
                  <a:lnTo>
                    <a:pt x="1042067" y="262428"/>
                  </a:lnTo>
                  <a:lnTo>
                    <a:pt x="1034798" y="260977"/>
                  </a:lnTo>
                  <a:lnTo>
                    <a:pt x="1029482" y="266216"/>
                  </a:lnTo>
                  <a:lnTo>
                    <a:pt x="1027282" y="267606"/>
                  </a:lnTo>
                  <a:lnTo>
                    <a:pt x="1022911" y="269005"/>
                  </a:lnTo>
                  <a:lnTo>
                    <a:pt x="1004263" y="267266"/>
                  </a:lnTo>
                  <a:lnTo>
                    <a:pt x="991053" y="262151"/>
                  </a:lnTo>
                  <a:lnTo>
                    <a:pt x="985121" y="262670"/>
                  </a:lnTo>
                  <a:lnTo>
                    <a:pt x="981781" y="269016"/>
                  </a:lnTo>
                  <a:lnTo>
                    <a:pt x="990673" y="269904"/>
                  </a:lnTo>
                  <a:lnTo>
                    <a:pt x="991019" y="278957"/>
                  </a:lnTo>
                  <a:lnTo>
                    <a:pt x="1005577" y="287987"/>
                  </a:lnTo>
                  <a:lnTo>
                    <a:pt x="1014929" y="291545"/>
                  </a:lnTo>
                  <a:lnTo>
                    <a:pt x="1030882" y="290279"/>
                  </a:lnTo>
                  <a:lnTo>
                    <a:pt x="1043241" y="296004"/>
                  </a:lnTo>
                  <a:lnTo>
                    <a:pt x="1049967" y="295715"/>
                  </a:lnTo>
                  <a:lnTo>
                    <a:pt x="1055518" y="290025"/>
                  </a:lnTo>
                  <a:lnTo>
                    <a:pt x="1053412" y="282700"/>
                  </a:lnTo>
                  <a:lnTo>
                    <a:pt x="1060391" y="277010"/>
                  </a:lnTo>
                  <a:lnTo>
                    <a:pt x="1067348" y="271734"/>
                  </a:lnTo>
                  <a:lnTo>
                    <a:pt x="1076735" y="266725"/>
                  </a:lnTo>
                  <a:lnTo>
                    <a:pt x="1079521" y="261092"/>
                  </a:lnTo>
                  <a:lnTo>
                    <a:pt x="1084901" y="256935"/>
                  </a:lnTo>
                  <a:lnTo>
                    <a:pt x="1085443" y="244264"/>
                  </a:lnTo>
                  <a:lnTo>
                    <a:pt x="1088737" y="236905"/>
                  </a:lnTo>
                  <a:lnTo>
                    <a:pt x="1092952" y="231699"/>
                  </a:lnTo>
                  <a:lnTo>
                    <a:pt x="1102305" y="221274"/>
                  </a:lnTo>
                  <a:lnTo>
                    <a:pt x="1103042" y="215297"/>
                  </a:lnTo>
                  <a:lnTo>
                    <a:pt x="1103364" y="204850"/>
                  </a:lnTo>
                  <a:lnTo>
                    <a:pt x="1101498" y="199310"/>
                  </a:lnTo>
                  <a:lnTo>
                    <a:pt x="1099161" y="192768"/>
                  </a:lnTo>
                  <a:lnTo>
                    <a:pt x="1093493" y="185661"/>
                  </a:lnTo>
                  <a:lnTo>
                    <a:pt x="1096188" y="175100"/>
                  </a:lnTo>
                  <a:lnTo>
                    <a:pt x="1098665" y="165112"/>
                  </a:lnTo>
                  <a:lnTo>
                    <a:pt x="1104862" y="161716"/>
                  </a:lnTo>
                  <a:lnTo>
                    <a:pt x="1113408" y="157557"/>
                  </a:lnTo>
                  <a:lnTo>
                    <a:pt x="1122543" y="154851"/>
                  </a:lnTo>
                  <a:lnTo>
                    <a:pt x="1130513" y="152235"/>
                  </a:lnTo>
                  <a:lnTo>
                    <a:pt x="1140004" y="155243"/>
                  </a:lnTo>
                  <a:lnTo>
                    <a:pt x="1140234" y="164883"/>
                  </a:lnTo>
                  <a:lnTo>
                    <a:pt x="1150738" y="174570"/>
                  </a:lnTo>
                  <a:lnTo>
                    <a:pt x="1151787" y="181987"/>
                  </a:lnTo>
                  <a:lnTo>
                    <a:pt x="1150438" y="188460"/>
                  </a:lnTo>
                  <a:lnTo>
                    <a:pt x="1153928" y="193043"/>
                  </a:lnTo>
                  <a:lnTo>
                    <a:pt x="1151130" y="200185"/>
                  </a:lnTo>
                  <a:lnTo>
                    <a:pt x="1150807" y="205945"/>
                  </a:lnTo>
                  <a:lnTo>
                    <a:pt x="1153077" y="211426"/>
                  </a:lnTo>
                  <a:lnTo>
                    <a:pt x="1148733" y="217497"/>
                  </a:lnTo>
                  <a:lnTo>
                    <a:pt x="1154078" y="221782"/>
                  </a:lnTo>
                  <a:lnTo>
                    <a:pt x="1160413" y="225985"/>
                  </a:lnTo>
                  <a:lnTo>
                    <a:pt x="1167520" y="230190"/>
                  </a:lnTo>
                  <a:lnTo>
                    <a:pt x="1176607" y="229706"/>
                  </a:lnTo>
                  <a:lnTo>
                    <a:pt x="1182724" y="227597"/>
                  </a:lnTo>
                  <a:lnTo>
                    <a:pt x="1189691" y="229302"/>
                  </a:lnTo>
                  <a:lnTo>
                    <a:pt x="1184659" y="226446"/>
                  </a:lnTo>
                  <a:lnTo>
                    <a:pt x="1179649" y="223613"/>
                  </a:lnTo>
                  <a:lnTo>
                    <a:pt x="1172853" y="223221"/>
                  </a:lnTo>
                  <a:lnTo>
                    <a:pt x="1166691" y="221032"/>
                  </a:lnTo>
                  <a:lnTo>
                    <a:pt x="1159757" y="220077"/>
                  </a:lnTo>
                  <a:lnTo>
                    <a:pt x="1156521" y="214605"/>
                  </a:lnTo>
                  <a:lnTo>
                    <a:pt x="1157142" y="208282"/>
                  </a:lnTo>
                  <a:lnTo>
                    <a:pt x="1157026" y="201038"/>
                  </a:lnTo>
                  <a:lnTo>
                    <a:pt x="1161116" y="194646"/>
                  </a:lnTo>
                  <a:lnTo>
                    <a:pt x="1167577" y="193355"/>
                  </a:lnTo>
                  <a:lnTo>
                    <a:pt x="1168879" y="187492"/>
                  </a:lnTo>
                  <a:lnTo>
                    <a:pt x="1165550" y="181906"/>
                  </a:lnTo>
                  <a:lnTo>
                    <a:pt x="1162671" y="176688"/>
                  </a:lnTo>
                  <a:lnTo>
                    <a:pt x="1162175" y="169444"/>
                  </a:lnTo>
                  <a:lnTo>
                    <a:pt x="1160874" y="162833"/>
                  </a:lnTo>
                  <a:lnTo>
                    <a:pt x="1159826" y="156429"/>
                  </a:lnTo>
                  <a:lnTo>
                    <a:pt x="1152166" y="152362"/>
                  </a:lnTo>
                  <a:lnTo>
                    <a:pt x="1146442" y="150704"/>
                  </a:lnTo>
                  <a:lnTo>
                    <a:pt x="1141995" y="143736"/>
                  </a:lnTo>
                  <a:lnTo>
                    <a:pt x="1134786" y="141939"/>
                  </a:lnTo>
                  <a:lnTo>
                    <a:pt x="1123095" y="137642"/>
                  </a:lnTo>
                  <a:lnTo>
                    <a:pt x="1114260" y="138806"/>
                  </a:lnTo>
                  <a:lnTo>
                    <a:pt x="1109503" y="145141"/>
                  </a:lnTo>
                  <a:lnTo>
                    <a:pt x="1103606" y="146546"/>
                  </a:lnTo>
                  <a:lnTo>
                    <a:pt x="1097835" y="143644"/>
                  </a:lnTo>
                  <a:lnTo>
                    <a:pt x="1091385" y="143840"/>
                  </a:lnTo>
                  <a:lnTo>
                    <a:pt x="1084705" y="146373"/>
                  </a:lnTo>
                  <a:lnTo>
                    <a:pt x="1083243" y="137907"/>
                  </a:lnTo>
                  <a:lnTo>
                    <a:pt x="1085120" y="126966"/>
                  </a:lnTo>
                  <a:lnTo>
                    <a:pt x="1082885" y="119859"/>
                  </a:lnTo>
                  <a:lnTo>
                    <a:pt x="1079062" y="113213"/>
                  </a:lnTo>
                  <a:lnTo>
                    <a:pt x="1078704" y="105485"/>
                  </a:lnTo>
                  <a:lnTo>
                    <a:pt x="1080778" y="100059"/>
                  </a:lnTo>
                  <a:lnTo>
                    <a:pt x="1081745" y="94335"/>
                  </a:lnTo>
                  <a:lnTo>
                    <a:pt x="1080743" y="86975"/>
                  </a:lnTo>
                  <a:lnTo>
                    <a:pt x="1084993" y="79224"/>
                  </a:lnTo>
                  <a:lnTo>
                    <a:pt x="1088898" y="73533"/>
                  </a:lnTo>
                  <a:lnTo>
                    <a:pt x="1092111" y="67441"/>
                  </a:lnTo>
                  <a:lnTo>
                    <a:pt x="1093309" y="59805"/>
                  </a:lnTo>
                  <a:lnTo>
                    <a:pt x="1091558" y="52042"/>
                  </a:lnTo>
                  <a:lnTo>
                    <a:pt x="1085581" y="43460"/>
                  </a:lnTo>
                  <a:lnTo>
                    <a:pt x="1085270" y="36019"/>
                  </a:lnTo>
                  <a:lnTo>
                    <a:pt x="1080859" y="29016"/>
                  </a:lnTo>
                  <a:lnTo>
                    <a:pt x="1078831" y="21242"/>
                  </a:lnTo>
                  <a:lnTo>
                    <a:pt x="1072496" y="13260"/>
                  </a:lnTo>
                  <a:lnTo>
                    <a:pt x="1067670" y="7478"/>
                  </a:lnTo>
                  <a:lnTo>
                    <a:pt x="1073277" y="0"/>
                  </a:lnTo>
                  <a:lnTo>
                    <a:pt x="1115558" y="0"/>
                  </a:lnTo>
                  <a:lnTo>
                    <a:pt x="1115574" y="2814"/>
                  </a:lnTo>
                  <a:lnTo>
                    <a:pt x="1111519" y="7444"/>
                  </a:lnTo>
                  <a:lnTo>
                    <a:pt x="1113178" y="13191"/>
                  </a:lnTo>
                  <a:lnTo>
                    <a:pt x="1118638" y="16393"/>
                  </a:lnTo>
                  <a:lnTo>
                    <a:pt x="1123889" y="19837"/>
                  </a:lnTo>
                  <a:lnTo>
                    <a:pt x="1132528" y="21564"/>
                  </a:lnTo>
                  <a:lnTo>
                    <a:pt x="1139877" y="21541"/>
                  </a:lnTo>
                  <a:lnTo>
                    <a:pt x="1147639" y="22774"/>
                  </a:lnTo>
                  <a:lnTo>
                    <a:pt x="1156025" y="23557"/>
                  </a:lnTo>
                  <a:lnTo>
                    <a:pt x="1163005" y="25850"/>
                  </a:lnTo>
                  <a:lnTo>
                    <a:pt x="1165481" y="32069"/>
                  </a:lnTo>
                  <a:lnTo>
                    <a:pt x="1170791" y="36722"/>
                  </a:lnTo>
                  <a:lnTo>
                    <a:pt x="1175409" y="40420"/>
                  </a:lnTo>
                  <a:lnTo>
                    <a:pt x="1175306" y="31908"/>
                  </a:lnTo>
                  <a:lnTo>
                    <a:pt x="1172841" y="24271"/>
                  </a:lnTo>
                  <a:lnTo>
                    <a:pt x="1171700" y="18259"/>
                  </a:lnTo>
                  <a:lnTo>
                    <a:pt x="1165469" y="18685"/>
                  </a:lnTo>
                  <a:lnTo>
                    <a:pt x="1166505" y="12466"/>
                  </a:lnTo>
                  <a:lnTo>
                    <a:pt x="1161473" y="17292"/>
                  </a:lnTo>
                  <a:lnTo>
                    <a:pt x="1155023" y="14999"/>
                  </a:lnTo>
                  <a:lnTo>
                    <a:pt x="1146961" y="8123"/>
                  </a:lnTo>
                  <a:lnTo>
                    <a:pt x="1138989" y="2307"/>
                  </a:lnTo>
                  <a:lnTo>
                    <a:pt x="1136514" y="0"/>
                  </a:lnTo>
                  <a:lnTo>
                    <a:pt x="2193362" y="0"/>
                  </a:lnTo>
                  <a:lnTo>
                    <a:pt x="2194463" y="4529"/>
                  </a:lnTo>
                  <a:lnTo>
                    <a:pt x="2195430" y="10254"/>
                  </a:lnTo>
                  <a:lnTo>
                    <a:pt x="2197871" y="16692"/>
                  </a:lnTo>
                  <a:lnTo>
                    <a:pt x="2202295" y="20713"/>
                  </a:lnTo>
                  <a:lnTo>
                    <a:pt x="2203976" y="26494"/>
                  </a:lnTo>
                  <a:lnTo>
                    <a:pt x="2210438" y="29857"/>
                  </a:lnTo>
                  <a:lnTo>
                    <a:pt x="2212074" y="35858"/>
                  </a:lnTo>
                  <a:lnTo>
                    <a:pt x="2216830" y="39855"/>
                  </a:lnTo>
                  <a:lnTo>
                    <a:pt x="2221806" y="42850"/>
                  </a:lnTo>
                  <a:lnTo>
                    <a:pt x="2224179" y="35789"/>
                  </a:lnTo>
                  <a:lnTo>
                    <a:pt x="2224651" y="42227"/>
                  </a:lnTo>
                  <a:lnTo>
                    <a:pt x="2226367" y="49207"/>
                  </a:lnTo>
                  <a:lnTo>
                    <a:pt x="2233681" y="50532"/>
                  </a:lnTo>
                  <a:lnTo>
                    <a:pt x="2239728" y="40765"/>
                  </a:lnTo>
                  <a:lnTo>
                    <a:pt x="2243356" y="30065"/>
                  </a:lnTo>
                  <a:lnTo>
                    <a:pt x="2244266" y="23903"/>
                  </a:lnTo>
                  <a:lnTo>
                    <a:pt x="2246915" y="17844"/>
                  </a:lnTo>
                  <a:lnTo>
                    <a:pt x="2249391" y="6683"/>
                  </a:lnTo>
                  <a:lnTo>
                    <a:pt x="2250695" y="0"/>
                  </a:lnTo>
                  <a:lnTo>
                    <a:pt x="2273165" y="0"/>
                  </a:lnTo>
                  <a:lnTo>
                    <a:pt x="2280490" y="6303"/>
                  </a:lnTo>
                  <a:lnTo>
                    <a:pt x="2288506" y="10081"/>
                  </a:lnTo>
                  <a:lnTo>
                    <a:pt x="2295729" y="11232"/>
                  </a:lnTo>
                  <a:lnTo>
                    <a:pt x="2303388" y="13928"/>
                  </a:lnTo>
                  <a:lnTo>
                    <a:pt x="2304885" y="7663"/>
                  </a:lnTo>
                  <a:lnTo>
                    <a:pt x="2307189" y="1788"/>
                  </a:lnTo>
                  <a:lnTo>
                    <a:pt x="2310526" y="0"/>
                  </a:lnTo>
                  <a:lnTo>
                    <a:pt x="2343694" y="0"/>
                  </a:lnTo>
                  <a:lnTo>
                    <a:pt x="2344565" y="441"/>
                  </a:lnTo>
                  <a:lnTo>
                    <a:pt x="2349564" y="7673"/>
                  </a:lnTo>
                  <a:lnTo>
                    <a:pt x="2355783" y="10323"/>
                  </a:lnTo>
                  <a:lnTo>
                    <a:pt x="2358202" y="16658"/>
                  </a:lnTo>
                  <a:lnTo>
                    <a:pt x="2362763" y="21553"/>
                  </a:lnTo>
                  <a:lnTo>
                    <a:pt x="2369224" y="27128"/>
                  </a:lnTo>
                  <a:lnTo>
                    <a:pt x="2368741" y="20597"/>
                  </a:lnTo>
                  <a:lnTo>
                    <a:pt x="2374350" y="16473"/>
                  </a:lnTo>
                  <a:lnTo>
                    <a:pt x="2367843" y="15126"/>
                  </a:lnTo>
                  <a:lnTo>
                    <a:pt x="2373774" y="13087"/>
                  </a:lnTo>
                  <a:lnTo>
                    <a:pt x="2365850" y="9943"/>
                  </a:lnTo>
                  <a:lnTo>
                    <a:pt x="2369017" y="4276"/>
                  </a:lnTo>
                  <a:lnTo>
                    <a:pt x="2370616" y="0"/>
                  </a:lnTo>
                  <a:lnTo>
                    <a:pt x="2389958" y="0"/>
                  </a:lnTo>
                  <a:lnTo>
                    <a:pt x="2391915" y="8699"/>
                  </a:lnTo>
                  <a:lnTo>
                    <a:pt x="2396741" y="3066"/>
                  </a:lnTo>
                  <a:lnTo>
                    <a:pt x="2403145" y="5474"/>
                  </a:lnTo>
                  <a:lnTo>
                    <a:pt x="2408420" y="1350"/>
                  </a:lnTo>
                  <a:lnTo>
                    <a:pt x="2407468" y="0"/>
                  </a:lnTo>
                  <a:lnTo>
                    <a:pt x="2609851" y="0"/>
                  </a:lnTo>
                  <a:lnTo>
                    <a:pt x="2611459" y="1604"/>
                  </a:lnTo>
                  <a:lnTo>
                    <a:pt x="2620949" y="3124"/>
                  </a:lnTo>
                  <a:lnTo>
                    <a:pt x="2625431" y="7248"/>
                  </a:lnTo>
                  <a:lnTo>
                    <a:pt x="2630222" y="11140"/>
                  </a:lnTo>
                  <a:lnTo>
                    <a:pt x="2640819" y="17775"/>
                  </a:lnTo>
                  <a:lnTo>
                    <a:pt x="2643272" y="23477"/>
                  </a:lnTo>
                  <a:lnTo>
                    <a:pt x="2646266" y="29362"/>
                  </a:lnTo>
                  <a:lnTo>
                    <a:pt x="2645553" y="35823"/>
                  </a:lnTo>
                  <a:lnTo>
                    <a:pt x="2636200" y="35421"/>
                  </a:lnTo>
                  <a:lnTo>
                    <a:pt x="2642397" y="37057"/>
                  </a:lnTo>
                  <a:lnTo>
                    <a:pt x="2649837" y="40557"/>
                  </a:lnTo>
                  <a:lnTo>
                    <a:pt x="2658947" y="44992"/>
                  </a:lnTo>
                  <a:lnTo>
                    <a:pt x="2664707" y="45419"/>
                  </a:lnTo>
                  <a:lnTo>
                    <a:pt x="2673611" y="43414"/>
                  </a:lnTo>
                  <a:lnTo>
                    <a:pt x="2684380" y="41191"/>
                  </a:lnTo>
                  <a:lnTo>
                    <a:pt x="2695033" y="36907"/>
                  </a:lnTo>
                  <a:lnTo>
                    <a:pt x="2707957" y="33394"/>
                  </a:lnTo>
                  <a:lnTo>
                    <a:pt x="2719855" y="30778"/>
                  </a:lnTo>
                  <a:lnTo>
                    <a:pt x="2726155" y="29143"/>
                  </a:lnTo>
                  <a:lnTo>
                    <a:pt x="2740369" y="29154"/>
                  </a:lnTo>
                  <a:lnTo>
                    <a:pt x="2750148" y="29385"/>
                  </a:lnTo>
                  <a:lnTo>
                    <a:pt x="2757173" y="31159"/>
                  </a:lnTo>
                  <a:lnTo>
                    <a:pt x="2769486" y="34074"/>
                  </a:lnTo>
                  <a:lnTo>
                    <a:pt x="2775890" y="36250"/>
                  </a:lnTo>
                  <a:lnTo>
                    <a:pt x="2786579" y="42148"/>
                  </a:lnTo>
                  <a:lnTo>
                    <a:pt x="2792337" y="46478"/>
                  </a:lnTo>
                  <a:lnTo>
                    <a:pt x="2798684" y="52340"/>
                  </a:lnTo>
                  <a:lnTo>
                    <a:pt x="2803015" y="59009"/>
                  </a:lnTo>
                  <a:lnTo>
                    <a:pt x="2805964" y="65724"/>
                  </a:lnTo>
                  <a:lnTo>
                    <a:pt x="2808003" y="72728"/>
                  </a:lnTo>
                  <a:lnTo>
                    <a:pt x="2808428" y="80744"/>
                  </a:lnTo>
                  <a:lnTo>
                    <a:pt x="2806171" y="89083"/>
                  </a:lnTo>
                  <a:lnTo>
                    <a:pt x="2804374" y="95003"/>
                  </a:lnTo>
                  <a:lnTo>
                    <a:pt x="2800907" y="101626"/>
                  </a:lnTo>
                  <a:lnTo>
                    <a:pt x="2803994" y="106682"/>
                  </a:lnTo>
                  <a:lnTo>
                    <a:pt x="2809902" y="110103"/>
                  </a:lnTo>
                  <a:lnTo>
                    <a:pt x="2816767" y="112971"/>
                  </a:lnTo>
                  <a:lnTo>
                    <a:pt x="2823286" y="118131"/>
                  </a:lnTo>
                  <a:lnTo>
                    <a:pt x="2829299" y="116565"/>
                  </a:lnTo>
                  <a:lnTo>
                    <a:pt x="2836083" y="115160"/>
                  </a:lnTo>
                  <a:lnTo>
                    <a:pt x="2844698" y="115759"/>
                  </a:lnTo>
                  <a:lnTo>
                    <a:pt x="2852795" y="115333"/>
                  </a:lnTo>
                  <a:lnTo>
                    <a:pt x="2858877" y="112649"/>
                  </a:lnTo>
                  <a:lnTo>
                    <a:pt x="2865419" y="113697"/>
                  </a:lnTo>
                  <a:lnTo>
                    <a:pt x="2871074" y="111139"/>
                  </a:lnTo>
                  <a:lnTo>
                    <a:pt x="2876799" y="112419"/>
                  </a:lnTo>
                  <a:lnTo>
                    <a:pt x="2883169" y="112223"/>
                  </a:lnTo>
                  <a:lnTo>
                    <a:pt x="2890978" y="110852"/>
                  </a:lnTo>
                  <a:lnTo>
                    <a:pt x="2897796" y="117406"/>
                  </a:lnTo>
                  <a:lnTo>
                    <a:pt x="2905813" y="119088"/>
                  </a:lnTo>
                  <a:lnTo>
                    <a:pt x="2912009" y="117348"/>
                  </a:lnTo>
                  <a:lnTo>
                    <a:pt x="2922445" y="118350"/>
                  </a:lnTo>
                  <a:lnTo>
                    <a:pt x="2931059" y="121978"/>
                  </a:lnTo>
                  <a:lnTo>
                    <a:pt x="2938466" y="124431"/>
                  </a:lnTo>
                  <a:lnTo>
                    <a:pt x="2945297" y="124546"/>
                  </a:lnTo>
                  <a:lnTo>
                    <a:pt x="2951389" y="119651"/>
                  </a:lnTo>
                  <a:lnTo>
                    <a:pt x="2962043" y="107247"/>
                  </a:lnTo>
                  <a:lnTo>
                    <a:pt x="2968539" y="110714"/>
                  </a:lnTo>
                  <a:lnTo>
                    <a:pt x="2968896" y="117314"/>
                  </a:lnTo>
                  <a:lnTo>
                    <a:pt x="2972651" y="123579"/>
                  </a:lnTo>
                  <a:lnTo>
                    <a:pt x="2971765" y="133773"/>
                  </a:lnTo>
                  <a:lnTo>
                    <a:pt x="2974057" y="139163"/>
                  </a:lnTo>
                  <a:lnTo>
                    <a:pt x="2984999" y="141674"/>
                  </a:lnTo>
                  <a:lnTo>
                    <a:pt x="2989606" y="146016"/>
                  </a:lnTo>
                  <a:lnTo>
                    <a:pt x="2995192" y="148113"/>
                  </a:lnTo>
                  <a:lnTo>
                    <a:pt x="2995399" y="158237"/>
                  </a:lnTo>
                  <a:lnTo>
                    <a:pt x="2999731" y="163684"/>
                  </a:lnTo>
                  <a:lnTo>
                    <a:pt x="3009681" y="162153"/>
                  </a:lnTo>
                  <a:lnTo>
                    <a:pt x="3016627" y="158133"/>
                  </a:lnTo>
                  <a:lnTo>
                    <a:pt x="3022697" y="153319"/>
                  </a:lnTo>
                  <a:lnTo>
                    <a:pt x="3026890" y="148043"/>
                  </a:lnTo>
                  <a:lnTo>
                    <a:pt x="3024955" y="141490"/>
                  </a:lnTo>
                  <a:lnTo>
                    <a:pt x="3025842" y="135270"/>
                  </a:lnTo>
                  <a:lnTo>
                    <a:pt x="3022433" y="130029"/>
                  </a:lnTo>
                  <a:lnTo>
                    <a:pt x="3021028" y="124352"/>
                  </a:lnTo>
                  <a:lnTo>
                    <a:pt x="3018689" y="117072"/>
                  </a:lnTo>
                  <a:lnTo>
                    <a:pt x="3010280" y="117152"/>
                  </a:lnTo>
                  <a:lnTo>
                    <a:pt x="3012147" y="110714"/>
                  </a:lnTo>
                  <a:lnTo>
                    <a:pt x="3019346" y="107408"/>
                  </a:lnTo>
                  <a:lnTo>
                    <a:pt x="3018619" y="100509"/>
                  </a:lnTo>
                  <a:lnTo>
                    <a:pt x="3018274" y="93252"/>
                  </a:lnTo>
                  <a:lnTo>
                    <a:pt x="3018170" y="86377"/>
                  </a:lnTo>
                  <a:lnTo>
                    <a:pt x="3026532" y="88426"/>
                  </a:lnTo>
                  <a:lnTo>
                    <a:pt x="3035644" y="90569"/>
                  </a:lnTo>
                  <a:lnTo>
                    <a:pt x="3044133" y="94047"/>
                  </a:lnTo>
                  <a:lnTo>
                    <a:pt x="3056214" y="97145"/>
                  </a:lnTo>
                  <a:lnTo>
                    <a:pt x="3062975" y="98435"/>
                  </a:lnTo>
                  <a:lnTo>
                    <a:pt x="3070980" y="106970"/>
                  </a:lnTo>
                  <a:lnTo>
                    <a:pt x="3076947" y="103676"/>
                  </a:lnTo>
                  <a:lnTo>
                    <a:pt x="3070854" y="101407"/>
                  </a:lnTo>
                  <a:lnTo>
                    <a:pt x="3076590" y="97491"/>
                  </a:lnTo>
                  <a:lnTo>
                    <a:pt x="3082625" y="101441"/>
                  </a:lnTo>
                  <a:lnTo>
                    <a:pt x="3089017" y="100912"/>
                  </a:lnTo>
                  <a:lnTo>
                    <a:pt x="3095860" y="102455"/>
                  </a:lnTo>
                  <a:lnTo>
                    <a:pt x="3109669" y="103077"/>
                  </a:lnTo>
                  <a:lnTo>
                    <a:pt x="3122385" y="100693"/>
                  </a:lnTo>
                  <a:lnTo>
                    <a:pt x="3130079" y="101464"/>
                  </a:lnTo>
                  <a:lnTo>
                    <a:pt x="3136079" y="109136"/>
                  </a:lnTo>
                  <a:lnTo>
                    <a:pt x="3145547" y="114504"/>
                  </a:lnTo>
                  <a:lnTo>
                    <a:pt x="3150926" y="116576"/>
                  </a:lnTo>
                  <a:lnTo>
                    <a:pt x="3157676" y="117739"/>
                  </a:lnTo>
                  <a:lnTo>
                    <a:pt x="3169113" y="124973"/>
                  </a:lnTo>
                  <a:lnTo>
                    <a:pt x="3176082" y="125031"/>
                  </a:lnTo>
                  <a:lnTo>
                    <a:pt x="3186079" y="130490"/>
                  </a:lnTo>
                  <a:lnTo>
                    <a:pt x="3195421" y="138000"/>
                  </a:lnTo>
                  <a:lnTo>
                    <a:pt x="3207169" y="152006"/>
                  </a:lnTo>
                  <a:lnTo>
                    <a:pt x="3218422" y="155829"/>
                  </a:lnTo>
                  <a:lnTo>
                    <a:pt x="3222787" y="159884"/>
                  </a:lnTo>
                  <a:lnTo>
                    <a:pt x="3229733" y="163903"/>
                  </a:lnTo>
                  <a:lnTo>
                    <a:pt x="3238117" y="174143"/>
                  </a:lnTo>
                  <a:lnTo>
                    <a:pt x="3250189" y="183910"/>
                  </a:lnTo>
                  <a:lnTo>
                    <a:pt x="3263423" y="194910"/>
                  </a:lnTo>
                  <a:lnTo>
                    <a:pt x="3282266" y="209641"/>
                  </a:lnTo>
                  <a:lnTo>
                    <a:pt x="3290559" y="215435"/>
                  </a:lnTo>
                  <a:lnTo>
                    <a:pt x="3301248" y="226100"/>
                  </a:lnTo>
                  <a:lnTo>
                    <a:pt x="3304761" y="231699"/>
                  </a:lnTo>
                  <a:lnTo>
                    <a:pt x="3309978" y="243193"/>
                  </a:lnTo>
                  <a:lnTo>
                    <a:pt x="3309484" y="250818"/>
                  </a:lnTo>
                  <a:lnTo>
                    <a:pt x="3311913" y="262428"/>
                  </a:lnTo>
                  <a:lnTo>
                    <a:pt x="3313147" y="269316"/>
                  </a:lnTo>
                  <a:lnTo>
                    <a:pt x="3309288" y="277920"/>
                  </a:lnTo>
                  <a:lnTo>
                    <a:pt x="3315369" y="279348"/>
                  </a:lnTo>
                  <a:lnTo>
                    <a:pt x="3318916" y="283909"/>
                  </a:lnTo>
                  <a:lnTo>
                    <a:pt x="3321105" y="290371"/>
                  </a:lnTo>
                  <a:lnTo>
                    <a:pt x="3323627" y="285084"/>
                  </a:lnTo>
                  <a:lnTo>
                    <a:pt x="3328568" y="289588"/>
                  </a:lnTo>
                  <a:lnTo>
                    <a:pt x="3327521" y="297432"/>
                  </a:lnTo>
                  <a:lnTo>
                    <a:pt x="3333037" y="289473"/>
                  </a:lnTo>
                  <a:lnTo>
                    <a:pt x="3330515" y="282389"/>
                  </a:lnTo>
                  <a:lnTo>
                    <a:pt x="3321877" y="279406"/>
                  </a:lnTo>
                  <a:lnTo>
                    <a:pt x="3328730" y="274050"/>
                  </a:lnTo>
                  <a:lnTo>
                    <a:pt x="3327763" y="264859"/>
                  </a:lnTo>
                  <a:lnTo>
                    <a:pt x="3323293" y="256359"/>
                  </a:lnTo>
                  <a:lnTo>
                    <a:pt x="3317316" y="256140"/>
                  </a:lnTo>
                  <a:lnTo>
                    <a:pt x="3324065" y="253422"/>
                  </a:lnTo>
                  <a:lnTo>
                    <a:pt x="3314781" y="255403"/>
                  </a:lnTo>
                  <a:lnTo>
                    <a:pt x="3322164" y="253422"/>
                  </a:lnTo>
                  <a:lnTo>
                    <a:pt x="3334097" y="251798"/>
                  </a:lnTo>
                  <a:lnTo>
                    <a:pt x="3357905" y="257752"/>
                  </a:lnTo>
                  <a:lnTo>
                    <a:pt x="3373259" y="263465"/>
                  </a:lnTo>
                  <a:lnTo>
                    <a:pt x="3379409" y="271828"/>
                  </a:lnTo>
                  <a:lnTo>
                    <a:pt x="3385121" y="279337"/>
                  </a:lnTo>
                  <a:lnTo>
                    <a:pt x="3394763" y="288413"/>
                  </a:lnTo>
                  <a:lnTo>
                    <a:pt x="3407490" y="298744"/>
                  </a:lnTo>
                  <a:lnTo>
                    <a:pt x="3413698" y="301302"/>
                  </a:lnTo>
                  <a:lnTo>
                    <a:pt x="3409263" y="305517"/>
                  </a:lnTo>
                  <a:lnTo>
                    <a:pt x="3403251" y="308731"/>
                  </a:lnTo>
                  <a:lnTo>
                    <a:pt x="3396617" y="318740"/>
                  </a:lnTo>
                  <a:lnTo>
                    <a:pt x="3395488" y="326975"/>
                  </a:lnTo>
                  <a:lnTo>
                    <a:pt x="3383625" y="322219"/>
                  </a:lnTo>
                  <a:lnTo>
                    <a:pt x="3377646" y="316194"/>
                  </a:lnTo>
                  <a:lnTo>
                    <a:pt x="3380572" y="321585"/>
                  </a:lnTo>
                  <a:lnTo>
                    <a:pt x="3387564" y="327862"/>
                  </a:lnTo>
                  <a:lnTo>
                    <a:pt x="3382115" y="330902"/>
                  </a:lnTo>
                  <a:lnTo>
                    <a:pt x="3365771" y="333056"/>
                  </a:lnTo>
                  <a:lnTo>
                    <a:pt x="3372348" y="331386"/>
                  </a:lnTo>
                  <a:lnTo>
                    <a:pt x="3361877" y="324913"/>
                  </a:lnTo>
                  <a:lnTo>
                    <a:pt x="3353953" y="325789"/>
                  </a:lnTo>
                  <a:lnTo>
                    <a:pt x="3358365" y="333806"/>
                  </a:lnTo>
                  <a:lnTo>
                    <a:pt x="3363687" y="337307"/>
                  </a:lnTo>
                  <a:lnTo>
                    <a:pt x="3365333" y="351232"/>
                  </a:lnTo>
                  <a:lnTo>
                    <a:pt x="3361983" y="357498"/>
                  </a:lnTo>
                  <a:lnTo>
                    <a:pt x="3347953" y="362381"/>
                  </a:lnTo>
                  <a:lnTo>
                    <a:pt x="3343531" y="367737"/>
                  </a:lnTo>
                  <a:lnTo>
                    <a:pt x="3352341" y="367207"/>
                  </a:lnTo>
                  <a:lnTo>
                    <a:pt x="3345489" y="372414"/>
                  </a:lnTo>
                  <a:lnTo>
                    <a:pt x="3352940" y="375454"/>
                  </a:lnTo>
                  <a:lnTo>
                    <a:pt x="3358757" y="377366"/>
                  </a:lnTo>
                  <a:lnTo>
                    <a:pt x="3357397" y="384623"/>
                  </a:lnTo>
                  <a:lnTo>
                    <a:pt x="3350717" y="381398"/>
                  </a:lnTo>
                  <a:lnTo>
                    <a:pt x="3350430" y="388585"/>
                  </a:lnTo>
                  <a:lnTo>
                    <a:pt x="3345028" y="391257"/>
                  </a:lnTo>
                  <a:lnTo>
                    <a:pt x="3339718" y="388723"/>
                  </a:lnTo>
                  <a:lnTo>
                    <a:pt x="3342102" y="383218"/>
                  </a:lnTo>
                  <a:lnTo>
                    <a:pt x="3341529" y="380418"/>
                  </a:lnTo>
                  <a:lnTo>
                    <a:pt x="3341584" y="380361"/>
                  </a:lnTo>
                  <a:lnTo>
                    <a:pt x="3340328" y="374556"/>
                  </a:lnTo>
                  <a:lnTo>
                    <a:pt x="3341529" y="380418"/>
                  </a:lnTo>
                  <a:lnTo>
                    <a:pt x="3334765" y="387399"/>
                  </a:lnTo>
                  <a:lnTo>
                    <a:pt x="3327313" y="383264"/>
                  </a:lnTo>
                  <a:lnTo>
                    <a:pt x="3322406" y="374337"/>
                  </a:lnTo>
                  <a:lnTo>
                    <a:pt x="3308263" y="365883"/>
                  </a:lnTo>
                  <a:lnTo>
                    <a:pt x="3300084" y="364051"/>
                  </a:lnTo>
                  <a:lnTo>
                    <a:pt x="3289315" y="355850"/>
                  </a:lnTo>
                  <a:lnTo>
                    <a:pt x="3292494" y="349504"/>
                  </a:lnTo>
                  <a:lnTo>
                    <a:pt x="3289327" y="343619"/>
                  </a:lnTo>
                  <a:lnTo>
                    <a:pt x="3286298" y="336927"/>
                  </a:lnTo>
                  <a:lnTo>
                    <a:pt x="3290007" y="342489"/>
                  </a:lnTo>
                  <a:lnTo>
                    <a:pt x="3288842" y="336397"/>
                  </a:lnTo>
                  <a:lnTo>
                    <a:pt x="3266003" y="327425"/>
                  </a:lnTo>
                  <a:lnTo>
                    <a:pt x="3260738" y="332666"/>
                  </a:lnTo>
                  <a:lnTo>
                    <a:pt x="3258362" y="333164"/>
                  </a:lnTo>
                  <a:lnTo>
                    <a:pt x="3248406" y="333998"/>
                  </a:lnTo>
                  <a:lnTo>
                    <a:pt x="3236470" y="332078"/>
                  </a:lnTo>
                  <a:lnTo>
                    <a:pt x="3239086" y="322437"/>
                  </a:lnTo>
                  <a:lnTo>
                    <a:pt x="3234547" y="317277"/>
                  </a:lnTo>
                  <a:lnTo>
                    <a:pt x="3231748" y="308880"/>
                  </a:lnTo>
                  <a:lnTo>
                    <a:pt x="3234409" y="303144"/>
                  </a:lnTo>
                  <a:lnTo>
                    <a:pt x="3238221" y="296544"/>
                  </a:lnTo>
                  <a:lnTo>
                    <a:pt x="3234673" y="291062"/>
                  </a:lnTo>
                  <a:lnTo>
                    <a:pt x="3230309" y="299942"/>
                  </a:lnTo>
                  <a:lnTo>
                    <a:pt x="3225356" y="295865"/>
                  </a:lnTo>
                  <a:lnTo>
                    <a:pt x="3225977" y="289427"/>
                  </a:lnTo>
                  <a:lnTo>
                    <a:pt x="3219459" y="292099"/>
                  </a:lnTo>
                  <a:lnTo>
                    <a:pt x="3218964" y="302269"/>
                  </a:lnTo>
                  <a:lnTo>
                    <a:pt x="3213596" y="299436"/>
                  </a:lnTo>
                  <a:lnTo>
                    <a:pt x="3211339" y="309457"/>
                  </a:lnTo>
                  <a:lnTo>
                    <a:pt x="3213642" y="318855"/>
                  </a:lnTo>
                  <a:lnTo>
                    <a:pt x="3221704" y="330754"/>
                  </a:lnTo>
                  <a:lnTo>
                    <a:pt x="3217098" y="337169"/>
                  </a:lnTo>
                  <a:lnTo>
                    <a:pt x="3214207" y="347869"/>
                  </a:lnTo>
                  <a:lnTo>
                    <a:pt x="3207169" y="354088"/>
                  </a:lnTo>
                  <a:lnTo>
                    <a:pt x="3202596" y="358109"/>
                  </a:lnTo>
                  <a:lnTo>
                    <a:pt x="3197390" y="365525"/>
                  </a:lnTo>
                  <a:lnTo>
                    <a:pt x="3189973" y="367173"/>
                  </a:lnTo>
                  <a:lnTo>
                    <a:pt x="3183064" y="372284"/>
                  </a:lnTo>
                  <a:lnTo>
                    <a:pt x="3167754" y="372863"/>
                  </a:lnTo>
                  <a:lnTo>
                    <a:pt x="3157837" y="367253"/>
                  </a:lnTo>
                  <a:lnTo>
                    <a:pt x="3157676" y="360124"/>
                  </a:lnTo>
                  <a:lnTo>
                    <a:pt x="3151560" y="355552"/>
                  </a:lnTo>
                  <a:lnTo>
                    <a:pt x="3144764" y="352695"/>
                  </a:lnTo>
                  <a:lnTo>
                    <a:pt x="3137807" y="356830"/>
                  </a:lnTo>
                  <a:lnTo>
                    <a:pt x="3147645" y="356139"/>
                  </a:lnTo>
                  <a:lnTo>
                    <a:pt x="3153450" y="365745"/>
                  </a:lnTo>
                  <a:lnTo>
                    <a:pt x="3146492" y="364385"/>
                  </a:lnTo>
                  <a:lnTo>
                    <a:pt x="3140849" y="362773"/>
                  </a:lnTo>
                  <a:lnTo>
                    <a:pt x="3133315" y="366828"/>
                  </a:lnTo>
                  <a:lnTo>
                    <a:pt x="3136622" y="371734"/>
                  </a:lnTo>
                  <a:lnTo>
                    <a:pt x="3142403" y="377516"/>
                  </a:lnTo>
                  <a:lnTo>
                    <a:pt x="3149027" y="369765"/>
                  </a:lnTo>
                  <a:lnTo>
                    <a:pt x="3157918" y="368429"/>
                  </a:lnTo>
                  <a:lnTo>
                    <a:pt x="3155408" y="378737"/>
                  </a:lnTo>
                  <a:lnTo>
                    <a:pt x="3158298" y="385027"/>
                  </a:lnTo>
                  <a:lnTo>
                    <a:pt x="3169597" y="391867"/>
                  </a:lnTo>
                  <a:lnTo>
                    <a:pt x="3174020" y="386972"/>
                  </a:lnTo>
                  <a:lnTo>
                    <a:pt x="3177453" y="395841"/>
                  </a:lnTo>
                  <a:lnTo>
                    <a:pt x="3180897" y="403593"/>
                  </a:lnTo>
                  <a:lnTo>
                    <a:pt x="3182866" y="414443"/>
                  </a:lnTo>
                  <a:lnTo>
                    <a:pt x="3183706" y="423473"/>
                  </a:lnTo>
                  <a:lnTo>
                    <a:pt x="3186079" y="430153"/>
                  </a:lnTo>
                  <a:lnTo>
                    <a:pt x="3193716" y="438550"/>
                  </a:lnTo>
                  <a:lnTo>
                    <a:pt x="3194050" y="444654"/>
                  </a:lnTo>
                  <a:lnTo>
                    <a:pt x="3193785" y="451819"/>
                  </a:lnTo>
                  <a:lnTo>
                    <a:pt x="3198795" y="455067"/>
                  </a:lnTo>
                  <a:lnTo>
                    <a:pt x="3199821" y="460894"/>
                  </a:lnTo>
                  <a:lnTo>
                    <a:pt x="3196077" y="465653"/>
                  </a:lnTo>
                  <a:lnTo>
                    <a:pt x="3191401" y="469372"/>
                  </a:lnTo>
                  <a:lnTo>
                    <a:pt x="3187923" y="476156"/>
                  </a:lnTo>
                  <a:lnTo>
                    <a:pt x="3169021" y="467702"/>
                  </a:lnTo>
                  <a:lnTo>
                    <a:pt x="3149671" y="467287"/>
                  </a:lnTo>
                  <a:lnTo>
                    <a:pt x="3132739" y="477999"/>
                  </a:lnTo>
                  <a:lnTo>
                    <a:pt x="3121037" y="482514"/>
                  </a:lnTo>
                  <a:lnTo>
                    <a:pt x="3108173" y="491774"/>
                  </a:lnTo>
                  <a:lnTo>
                    <a:pt x="3101665" y="496634"/>
                  </a:lnTo>
                  <a:lnTo>
                    <a:pt x="3090526" y="499584"/>
                  </a:lnTo>
                  <a:lnTo>
                    <a:pt x="3083811" y="505423"/>
                  </a:lnTo>
                  <a:lnTo>
                    <a:pt x="3076993" y="502936"/>
                  </a:lnTo>
                  <a:lnTo>
                    <a:pt x="3077315" y="509305"/>
                  </a:lnTo>
                  <a:lnTo>
                    <a:pt x="3070635" y="516043"/>
                  </a:lnTo>
                  <a:lnTo>
                    <a:pt x="3062043" y="515916"/>
                  </a:lnTo>
                  <a:lnTo>
                    <a:pt x="3066535" y="519855"/>
                  </a:lnTo>
                  <a:lnTo>
                    <a:pt x="3056053" y="526685"/>
                  </a:lnTo>
                  <a:lnTo>
                    <a:pt x="3052724" y="532168"/>
                  </a:lnTo>
                  <a:lnTo>
                    <a:pt x="3047633" y="528989"/>
                  </a:lnTo>
                  <a:lnTo>
                    <a:pt x="3051515" y="533781"/>
                  </a:lnTo>
                  <a:lnTo>
                    <a:pt x="3046758" y="538941"/>
                  </a:lnTo>
                  <a:lnTo>
                    <a:pt x="3040239" y="542626"/>
                  </a:lnTo>
                  <a:lnTo>
                    <a:pt x="3033155" y="548973"/>
                  </a:lnTo>
                  <a:lnTo>
                    <a:pt x="3018343" y="561919"/>
                  </a:lnTo>
                  <a:lnTo>
                    <a:pt x="3016363" y="568335"/>
                  </a:lnTo>
                  <a:lnTo>
                    <a:pt x="3012895" y="575994"/>
                  </a:lnTo>
                  <a:lnTo>
                    <a:pt x="3006341" y="570132"/>
                  </a:lnTo>
                  <a:lnTo>
                    <a:pt x="3004625" y="563601"/>
                  </a:lnTo>
                  <a:lnTo>
                    <a:pt x="3001677" y="556851"/>
                  </a:lnTo>
                  <a:lnTo>
                    <a:pt x="2991691" y="550977"/>
                  </a:lnTo>
                  <a:lnTo>
                    <a:pt x="2978399" y="549077"/>
                  </a:lnTo>
                  <a:lnTo>
                    <a:pt x="2963288" y="553546"/>
                  </a:lnTo>
                  <a:lnTo>
                    <a:pt x="2948935" y="560157"/>
                  </a:lnTo>
                  <a:lnTo>
                    <a:pt x="2942958" y="566641"/>
                  </a:lnTo>
                  <a:lnTo>
                    <a:pt x="2935725" y="575775"/>
                  </a:lnTo>
                  <a:lnTo>
                    <a:pt x="2929010" y="580866"/>
                  </a:lnTo>
                  <a:lnTo>
                    <a:pt x="2932881" y="563301"/>
                  </a:lnTo>
                  <a:lnTo>
                    <a:pt x="2932535" y="553972"/>
                  </a:lnTo>
                  <a:lnTo>
                    <a:pt x="2927535" y="558291"/>
                  </a:lnTo>
                  <a:lnTo>
                    <a:pt x="2915453" y="566042"/>
                  </a:lnTo>
                  <a:lnTo>
                    <a:pt x="2910501" y="569878"/>
                  </a:lnTo>
                  <a:lnTo>
                    <a:pt x="2909845" y="577066"/>
                  </a:lnTo>
                  <a:lnTo>
                    <a:pt x="2902772" y="575821"/>
                  </a:lnTo>
                  <a:lnTo>
                    <a:pt x="2896875" y="568967"/>
                  </a:lnTo>
                  <a:lnTo>
                    <a:pt x="2891933" y="573701"/>
                  </a:lnTo>
                  <a:lnTo>
                    <a:pt x="2883605" y="571456"/>
                  </a:lnTo>
                  <a:lnTo>
                    <a:pt x="2881003" y="577941"/>
                  </a:lnTo>
                  <a:lnTo>
                    <a:pt x="2874703" y="582375"/>
                  </a:lnTo>
                  <a:lnTo>
                    <a:pt x="2871432" y="590195"/>
                  </a:lnTo>
                  <a:lnTo>
                    <a:pt x="2874081" y="598523"/>
                  </a:lnTo>
                  <a:lnTo>
                    <a:pt x="2868679" y="602739"/>
                  </a:lnTo>
                  <a:lnTo>
                    <a:pt x="2872007" y="609316"/>
                  </a:lnTo>
                  <a:lnTo>
                    <a:pt x="2865257" y="608003"/>
                  </a:lnTo>
                  <a:lnTo>
                    <a:pt x="2868621" y="612725"/>
                  </a:lnTo>
                  <a:lnTo>
                    <a:pt x="2858071" y="622193"/>
                  </a:lnTo>
                  <a:lnTo>
                    <a:pt x="2853935" y="628182"/>
                  </a:lnTo>
                  <a:lnTo>
                    <a:pt x="2849835" y="636682"/>
                  </a:lnTo>
                  <a:lnTo>
                    <a:pt x="2847175" y="645667"/>
                  </a:lnTo>
                  <a:lnTo>
                    <a:pt x="2849916" y="656482"/>
                  </a:lnTo>
                  <a:lnTo>
                    <a:pt x="2853983" y="662989"/>
                  </a:lnTo>
                  <a:lnTo>
                    <a:pt x="2857379" y="657287"/>
                  </a:lnTo>
                  <a:lnTo>
                    <a:pt x="2861203" y="652588"/>
                  </a:lnTo>
                  <a:lnTo>
                    <a:pt x="2868253" y="657518"/>
                  </a:lnTo>
                  <a:lnTo>
                    <a:pt x="2873573" y="661008"/>
                  </a:lnTo>
                  <a:lnTo>
                    <a:pt x="2869231" y="669797"/>
                  </a:lnTo>
                  <a:lnTo>
                    <a:pt x="2864083" y="673436"/>
                  </a:lnTo>
                  <a:lnTo>
                    <a:pt x="2862666" y="680704"/>
                  </a:lnTo>
                  <a:lnTo>
                    <a:pt x="2864232" y="686763"/>
                  </a:lnTo>
                  <a:lnTo>
                    <a:pt x="2864163" y="698269"/>
                  </a:lnTo>
                  <a:lnTo>
                    <a:pt x="2871685" y="697232"/>
                  </a:lnTo>
                  <a:lnTo>
                    <a:pt x="2872618" y="703728"/>
                  </a:lnTo>
                  <a:lnTo>
                    <a:pt x="2873401" y="709936"/>
                  </a:lnTo>
                  <a:lnTo>
                    <a:pt x="2870844" y="719336"/>
                  </a:lnTo>
                  <a:lnTo>
                    <a:pt x="2863381" y="721777"/>
                  </a:lnTo>
                  <a:lnTo>
                    <a:pt x="2855617" y="716997"/>
                  </a:lnTo>
                  <a:lnTo>
                    <a:pt x="2847912" y="724588"/>
                  </a:lnTo>
                  <a:lnTo>
                    <a:pt x="2845643" y="731625"/>
                  </a:lnTo>
                  <a:lnTo>
                    <a:pt x="2842475" y="738847"/>
                  </a:lnTo>
                  <a:lnTo>
                    <a:pt x="2841992" y="745562"/>
                  </a:lnTo>
                  <a:lnTo>
                    <a:pt x="2843097" y="752633"/>
                  </a:lnTo>
                  <a:lnTo>
                    <a:pt x="2847221" y="760201"/>
                  </a:lnTo>
                  <a:lnTo>
                    <a:pt x="2849974" y="768045"/>
                  </a:lnTo>
                  <a:lnTo>
                    <a:pt x="2841554" y="776522"/>
                  </a:lnTo>
                  <a:lnTo>
                    <a:pt x="2831095" y="773907"/>
                  </a:lnTo>
                  <a:lnTo>
                    <a:pt x="2824057" y="774725"/>
                  </a:lnTo>
                  <a:lnTo>
                    <a:pt x="2815731" y="780599"/>
                  </a:lnTo>
                  <a:lnTo>
                    <a:pt x="2807911" y="788328"/>
                  </a:lnTo>
                  <a:lnTo>
                    <a:pt x="2805744" y="794075"/>
                  </a:lnTo>
                  <a:lnTo>
                    <a:pt x="2804005" y="802530"/>
                  </a:lnTo>
                  <a:lnTo>
                    <a:pt x="2803947" y="812435"/>
                  </a:lnTo>
                  <a:lnTo>
                    <a:pt x="2805237" y="819000"/>
                  </a:lnTo>
                  <a:lnTo>
                    <a:pt x="2807887" y="824264"/>
                  </a:lnTo>
                  <a:lnTo>
                    <a:pt x="2801379" y="820232"/>
                  </a:lnTo>
                  <a:lnTo>
                    <a:pt x="2795632" y="821753"/>
                  </a:lnTo>
                  <a:lnTo>
                    <a:pt x="2781257" y="831337"/>
                  </a:lnTo>
                  <a:lnTo>
                    <a:pt x="2775579" y="829044"/>
                  </a:lnTo>
                  <a:lnTo>
                    <a:pt x="2776789" y="835183"/>
                  </a:lnTo>
                  <a:lnTo>
                    <a:pt x="2776628" y="841956"/>
                  </a:lnTo>
                  <a:lnTo>
                    <a:pt x="2778585" y="847772"/>
                  </a:lnTo>
                  <a:lnTo>
                    <a:pt x="2774946" y="854119"/>
                  </a:lnTo>
                  <a:lnTo>
                    <a:pt x="2772538" y="860869"/>
                  </a:lnTo>
                  <a:lnTo>
                    <a:pt x="2767632" y="867537"/>
                  </a:lnTo>
                  <a:lnTo>
                    <a:pt x="2763715" y="873952"/>
                  </a:lnTo>
                  <a:lnTo>
                    <a:pt x="2756493" y="880529"/>
                  </a:lnTo>
                  <a:lnTo>
                    <a:pt x="2750493" y="886450"/>
                  </a:lnTo>
                  <a:lnTo>
                    <a:pt x="2742291" y="891818"/>
                  </a:lnTo>
                  <a:lnTo>
                    <a:pt x="2741382" y="886023"/>
                  </a:lnTo>
                  <a:lnTo>
                    <a:pt x="2737673" y="879066"/>
                  </a:lnTo>
                  <a:lnTo>
                    <a:pt x="2737132" y="872916"/>
                  </a:lnTo>
                  <a:lnTo>
                    <a:pt x="2737190" y="865947"/>
                  </a:lnTo>
                  <a:lnTo>
                    <a:pt x="2736798" y="859349"/>
                  </a:lnTo>
                  <a:lnTo>
                    <a:pt x="2734321" y="845963"/>
                  </a:lnTo>
                  <a:lnTo>
                    <a:pt x="2730117" y="832557"/>
                  </a:lnTo>
                  <a:lnTo>
                    <a:pt x="2728839" y="819773"/>
                  </a:lnTo>
                  <a:lnTo>
                    <a:pt x="2727803" y="812908"/>
                  </a:lnTo>
                  <a:lnTo>
                    <a:pt x="2726051" y="799547"/>
                  </a:lnTo>
                  <a:lnTo>
                    <a:pt x="2722020" y="779805"/>
                  </a:lnTo>
                  <a:lnTo>
                    <a:pt x="2720742" y="771754"/>
                  </a:lnTo>
                  <a:lnTo>
                    <a:pt x="2719014" y="758785"/>
                  </a:lnTo>
                  <a:lnTo>
                    <a:pt x="2718242" y="750734"/>
                  </a:lnTo>
                  <a:lnTo>
                    <a:pt x="2718611" y="743131"/>
                  </a:lnTo>
                  <a:lnTo>
                    <a:pt x="2719808" y="734423"/>
                  </a:lnTo>
                  <a:lnTo>
                    <a:pt x="2720650" y="723481"/>
                  </a:lnTo>
                  <a:lnTo>
                    <a:pt x="2722793" y="716341"/>
                  </a:lnTo>
                  <a:lnTo>
                    <a:pt x="2724831" y="708185"/>
                  </a:lnTo>
                  <a:lnTo>
                    <a:pt x="2726075" y="702473"/>
                  </a:lnTo>
                  <a:lnTo>
                    <a:pt x="2730244" y="695631"/>
                  </a:lnTo>
                  <a:lnTo>
                    <a:pt x="2741797" y="685322"/>
                  </a:lnTo>
                  <a:lnTo>
                    <a:pt x="2747071" y="668749"/>
                  </a:lnTo>
                  <a:lnTo>
                    <a:pt x="2742649" y="661031"/>
                  </a:lnTo>
                  <a:lnTo>
                    <a:pt x="2749525" y="658843"/>
                  </a:lnTo>
                  <a:lnTo>
                    <a:pt x="2757173" y="657794"/>
                  </a:lnTo>
                  <a:lnTo>
                    <a:pt x="2763013" y="651172"/>
                  </a:lnTo>
                  <a:lnTo>
                    <a:pt x="2769901" y="650596"/>
                  </a:lnTo>
                  <a:lnTo>
                    <a:pt x="2778481" y="642994"/>
                  </a:lnTo>
                  <a:lnTo>
                    <a:pt x="2787846" y="635243"/>
                  </a:lnTo>
                  <a:lnTo>
                    <a:pt x="2793939" y="627572"/>
                  </a:lnTo>
                  <a:lnTo>
                    <a:pt x="2801944" y="617228"/>
                  </a:lnTo>
                  <a:lnTo>
                    <a:pt x="2802485" y="611043"/>
                  </a:lnTo>
                  <a:lnTo>
                    <a:pt x="2808003" y="603729"/>
                  </a:lnTo>
                  <a:lnTo>
                    <a:pt x="2817147" y="590633"/>
                  </a:lnTo>
                  <a:lnTo>
                    <a:pt x="2824116" y="588629"/>
                  </a:lnTo>
                  <a:lnTo>
                    <a:pt x="2830969" y="580197"/>
                  </a:lnTo>
                  <a:lnTo>
                    <a:pt x="2836370" y="572746"/>
                  </a:lnTo>
                  <a:lnTo>
                    <a:pt x="2846172" y="562829"/>
                  </a:lnTo>
                  <a:lnTo>
                    <a:pt x="2846103" y="556091"/>
                  </a:lnTo>
                  <a:lnTo>
                    <a:pt x="2855030" y="551357"/>
                  </a:lnTo>
                  <a:lnTo>
                    <a:pt x="2861284" y="548489"/>
                  </a:lnTo>
                  <a:lnTo>
                    <a:pt x="2865097" y="543387"/>
                  </a:lnTo>
                  <a:lnTo>
                    <a:pt x="2872410" y="540921"/>
                  </a:lnTo>
                  <a:lnTo>
                    <a:pt x="2882592" y="535831"/>
                  </a:lnTo>
                  <a:lnTo>
                    <a:pt x="2879460" y="527815"/>
                  </a:lnTo>
                  <a:lnTo>
                    <a:pt x="2887764" y="517921"/>
                  </a:lnTo>
                  <a:lnTo>
                    <a:pt x="2882178" y="513105"/>
                  </a:lnTo>
                  <a:lnTo>
                    <a:pt x="2888201" y="503719"/>
                  </a:lnTo>
                  <a:lnTo>
                    <a:pt x="2889388" y="489482"/>
                  </a:lnTo>
                  <a:lnTo>
                    <a:pt x="2889688" y="480832"/>
                  </a:lnTo>
                  <a:lnTo>
                    <a:pt x="2897796" y="471641"/>
                  </a:lnTo>
                  <a:lnTo>
                    <a:pt x="2909487" y="471272"/>
                  </a:lnTo>
                  <a:lnTo>
                    <a:pt x="2899501" y="461206"/>
                  </a:lnTo>
                  <a:lnTo>
                    <a:pt x="2886934" y="463118"/>
                  </a:lnTo>
                  <a:lnTo>
                    <a:pt x="2880531" y="465467"/>
                  </a:lnTo>
                  <a:lnTo>
                    <a:pt x="2872479" y="470466"/>
                  </a:lnTo>
                  <a:lnTo>
                    <a:pt x="2874576" y="475972"/>
                  </a:lnTo>
                  <a:lnTo>
                    <a:pt x="2868989" y="480855"/>
                  </a:lnTo>
                  <a:lnTo>
                    <a:pt x="2871005" y="487640"/>
                  </a:lnTo>
                  <a:lnTo>
                    <a:pt x="2868401" y="493894"/>
                  </a:lnTo>
                  <a:lnTo>
                    <a:pt x="2866905" y="499515"/>
                  </a:lnTo>
                  <a:lnTo>
                    <a:pt x="2871823" y="506955"/>
                  </a:lnTo>
                  <a:lnTo>
                    <a:pt x="2867550" y="511079"/>
                  </a:lnTo>
                  <a:lnTo>
                    <a:pt x="2861031" y="507208"/>
                  </a:lnTo>
                  <a:lnTo>
                    <a:pt x="2853751" y="507935"/>
                  </a:lnTo>
                  <a:lnTo>
                    <a:pt x="2842855" y="519970"/>
                  </a:lnTo>
                  <a:lnTo>
                    <a:pt x="2836232" y="526743"/>
                  </a:lnTo>
                  <a:lnTo>
                    <a:pt x="2830819" y="532882"/>
                  </a:lnTo>
                  <a:lnTo>
                    <a:pt x="2825440" y="536556"/>
                  </a:lnTo>
                  <a:lnTo>
                    <a:pt x="2820811" y="542270"/>
                  </a:lnTo>
                  <a:lnTo>
                    <a:pt x="2814901" y="543260"/>
                  </a:lnTo>
                  <a:lnTo>
                    <a:pt x="2810167" y="549825"/>
                  </a:lnTo>
                  <a:lnTo>
                    <a:pt x="2812218" y="543271"/>
                  </a:lnTo>
                  <a:lnTo>
                    <a:pt x="2814913" y="536303"/>
                  </a:lnTo>
                  <a:lnTo>
                    <a:pt x="2811353" y="530867"/>
                  </a:lnTo>
                  <a:lnTo>
                    <a:pt x="2803211" y="535059"/>
                  </a:lnTo>
                  <a:lnTo>
                    <a:pt x="2807207" y="528309"/>
                  </a:lnTo>
                  <a:lnTo>
                    <a:pt x="2805583" y="519280"/>
                  </a:lnTo>
                  <a:lnTo>
                    <a:pt x="2807853" y="513636"/>
                  </a:lnTo>
                  <a:lnTo>
                    <a:pt x="2812781" y="507082"/>
                  </a:lnTo>
                  <a:lnTo>
                    <a:pt x="2815385" y="500632"/>
                  </a:lnTo>
                  <a:lnTo>
                    <a:pt x="2814475" y="493122"/>
                  </a:lnTo>
                  <a:lnTo>
                    <a:pt x="2807830" y="497027"/>
                  </a:lnTo>
                  <a:lnTo>
                    <a:pt x="2804615" y="503028"/>
                  </a:lnTo>
                  <a:lnTo>
                    <a:pt x="2797694" y="504571"/>
                  </a:lnTo>
                  <a:lnTo>
                    <a:pt x="2795274" y="496129"/>
                  </a:lnTo>
                  <a:lnTo>
                    <a:pt x="2784102" y="498121"/>
                  </a:lnTo>
                  <a:lnTo>
                    <a:pt x="2776120" y="498512"/>
                  </a:lnTo>
                  <a:lnTo>
                    <a:pt x="2768761" y="501922"/>
                  </a:lnTo>
                  <a:lnTo>
                    <a:pt x="2754697" y="503223"/>
                  </a:lnTo>
                  <a:lnTo>
                    <a:pt x="2746599" y="508614"/>
                  </a:lnTo>
                  <a:lnTo>
                    <a:pt x="2740955" y="510480"/>
                  </a:lnTo>
                  <a:lnTo>
                    <a:pt x="2739665" y="516987"/>
                  </a:lnTo>
                  <a:lnTo>
                    <a:pt x="2737248" y="524313"/>
                  </a:lnTo>
                  <a:lnTo>
                    <a:pt x="2725809" y="537478"/>
                  </a:lnTo>
                  <a:lnTo>
                    <a:pt x="2723391" y="543583"/>
                  </a:lnTo>
                  <a:lnTo>
                    <a:pt x="2716826" y="551484"/>
                  </a:lnTo>
                  <a:lnTo>
                    <a:pt x="2707957" y="557634"/>
                  </a:lnTo>
                  <a:lnTo>
                    <a:pt x="2700931" y="565329"/>
                  </a:lnTo>
                  <a:lnTo>
                    <a:pt x="2696589" y="574059"/>
                  </a:lnTo>
                  <a:lnTo>
                    <a:pt x="2691371" y="577906"/>
                  </a:lnTo>
                  <a:lnTo>
                    <a:pt x="2692166" y="586188"/>
                  </a:lnTo>
                  <a:lnTo>
                    <a:pt x="2689701" y="594538"/>
                  </a:lnTo>
                  <a:lnTo>
                    <a:pt x="2695540" y="590910"/>
                  </a:lnTo>
                  <a:lnTo>
                    <a:pt x="2703073" y="594319"/>
                  </a:lnTo>
                  <a:lnTo>
                    <a:pt x="2708890" y="597141"/>
                  </a:lnTo>
                  <a:lnTo>
                    <a:pt x="2711021" y="605491"/>
                  </a:lnTo>
                  <a:lnTo>
                    <a:pt x="2703326" y="607323"/>
                  </a:lnTo>
                  <a:lnTo>
                    <a:pt x="2697925" y="604006"/>
                  </a:lnTo>
                  <a:lnTo>
                    <a:pt x="2693237" y="608924"/>
                  </a:lnTo>
                  <a:lnTo>
                    <a:pt x="2685946" y="609708"/>
                  </a:lnTo>
                  <a:lnTo>
                    <a:pt x="2680625" y="604905"/>
                  </a:lnTo>
                  <a:lnTo>
                    <a:pt x="2674935" y="602762"/>
                  </a:lnTo>
                  <a:lnTo>
                    <a:pt x="2673933" y="609005"/>
                  </a:lnTo>
                  <a:lnTo>
                    <a:pt x="2667471" y="609856"/>
                  </a:lnTo>
                  <a:lnTo>
                    <a:pt x="2665387" y="615938"/>
                  </a:lnTo>
                  <a:lnTo>
                    <a:pt x="2654870" y="611930"/>
                  </a:lnTo>
                  <a:lnTo>
                    <a:pt x="2650068" y="615558"/>
                  </a:lnTo>
                  <a:lnTo>
                    <a:pt x="2634070" y="618737"/>
                  </a:lnTo>
                  <a:lnTo>
                    <a:pt x="2630833" y="609143"/>
                  </a:lnTo>
                  <a:lnTo>
                    <a:pt x="2635831" y="606022"/>
                  </a:lnTo>
                  <a:lnTo>
                    <a:pt x="2653627" y="603487"/>
                  </a:lnTo>
                  <a:lnTo>
                    <a:pt x="2647499" y="602093"/>
                  </a:lnTo>
                  <a:lnTo>
                    <a:pt x="2641014" y="596704"/>
                  </a:lnTo>
                  <a:lnTo>
                    <a:pt x="2633724" y="590483"/>
                  </a:lnTo>
                  <a:lnTo>
                    <a:pt x="2622621" y="590391"/>
                  </a:lnTo>
                  <a:lnTo>
                    <a:pt x="2616367" y="588296"/>
                  </a:lnTo>
                  <a:lnTo>
                    <a:pt x="2598121" y="582697"/>
                  </a:lnTo>
                  <a:lnTo>
                    <a:pt x="2588090" y="588319"/>
                  </a:lnTo>
                  <a:lnTo>
                    <a:pt x="2591786" y="592960"/>
                  </a:lnTo>
                  <a:lnTo>
                    <a:pt x="2581421" y="594699"/>
                  </a:lnTo>
                  <a:lnTo>
                    <a:pt x="2584070" y="601517"/>
                  </a:lnTo>
                  <a:lnTo>
                    <a:pt x="2575465" y="602485"/>
                  </a:lnTo>
                  <a:lnTo>
                    <a:pt x="2573232" y="596635"/>
                  </a:lnTo>
                  <a:lnTo>
                    <a:pt x="2564086" y="600504"/>
                  </a:lnTo>
                  <a:lnTo>
                    <a:pt x="2558362" y="602693"/>
                  </a:lnTo>
                  <a:lnTo>
                    <a:pt x="2550367" y="599939"/>
                  </a:lnTo>
                  <a:lnTo>
                    <a:pt x="2541142" y="596105"/>
                  </a:lnTo>
                  <a:lnTo>
                    <a:pt x="2533252" y="597221"/>
                  </a:lnTo>
                  <a:lnTo>
                    <a:pt x="2528876" y="605906"/>
                  </a:lnTo>
                  <a:lnTo>
                    <a:pt x="2523773" y="602946"/>
                  </a:lnTo>
                  <a:lnTo>
                    <a:pt x="2521480" y="596737"/>
                  </a:lnTo>
                  <a:lnTo>
                    <a:pt x="2513257" y="596266"/>
                  </a:lnTo>
                  <a:lnTo>
                    <a:pt x="2507693" y="597913"/>
                  </a:lnTo>
                  <a:lnTo>
                    <a:pt x="2484024" y="596887"/>
                  </a:lnTo>
                  <a:lnTo>
                    <a:pt x="2473589" y="598384"/>
                  </a:lnTo>
                  <a:lnTo>
                    <a:pt x="2455643" y="605100"/>
                  </a:lnTo>
                  <a:lnTo>
                    <a:pt x="2447812" y="612587"/>
                  </a:lnTo>
                  <a:lnTo>
                    <a:pt x="2443458" y="620223"/>
                  </a:lnTo>
                  <a:lnTo>
                    <a:pt x="2436132" y="629127"/>
                  </a:lnTo>
                  <a:lnTo>
                    <a:pt x="2424960" y="636832"/>
                  </a:lnTo>
                  <a:lnTo>
                    <a:pt x="2420433" y="643927"/>
                  </a:lnTo>
                  <a:lnTo>
                    <a:pt x="2418107" y="651056"/>
                  </a:lnTo>
                  <a:lnTo>
                    <a:pt x="2414789" y="658382"/>
                  </a:lnTo>
                  <a:lnTo>
                    <a:pt x="2407084" y="662045"/>
                  </a:lnTo>
                  <a:lnTo>
                    <a:pt x="2402973" y="670027"/>
                  </a:lnTo>
                  <a:lnTo>
                    <a:pt x="2397686" y="674622"/>
                  </a:lnTo>
                  <a:lnTo>
                    <a:pt x="2388171" y="680980"/>
                  </a:lnTo>
                  <a:lnTo>
                    <a:pt x="2385292" y="686740"/>
                  </a:lnTo>
                  <a:lnTo>
                    <a:pt x="2379395" y="689550"/>
                  </a:lnTo>
                  <a:lnTo>
                    <a:pt x="2375571" y="695827"/>
                  </a:lnTo>
                  <a:lnTo>
                    <a:pt x="2369443" y="703313"/>
                  </a:lnTo>
                  <a:lnTo>
                    <a:pt x="2371771" y="708727"/>
                  </a:lnTo>
                  <a:lnTo>
                    <a:pt x="2365631" y="710985"/>
                  </a:lnTo>
                  <a:lnTo>
                    <a:pt x="2362223" y="717827"/>
                  </a:lnTo>
                  <a:lnTo>
                    <a:pt x="2353019" y="725520"/>
                  </a:lnTo>
                  <a:lnTo>
                    <a:pt x="2346799" y="731440"/>
                  </a:lnTo>
                  <a:lnTo>
                    <a:pt x="2343114" y="736174"/>
                  </a:lnTo>
                  <a:lnTo>
                    <a:pt x="2335593" y="739514"/>
                  </a:lnTo>
                  <a:lnTo>
                    <a:pt x="2332137" y="745977"/>
                  </a:lnTo>
                  <a:lnTo>
                    <a:pt x="2325168" y="752841"/>
                  </a:lnTo>
                  <a:lnTo>
                    <a:pt x="2314583" y="759487"/>
                  </a:lnTo>
                  <a:lnTo>
                    <a:pt x="2312326" y="768506"/>
                  </a:lnTo>
                  <a:lnTo>
                    <a:pt x="2321379" y="774137"/>
                  </a:lnTo>
                  <a:lnTo>
                    <a:pt x="2334682" y="773320"/>
                  </a:lnTo>
                  <a:lnTo>
                    <a:pt x="2340511" y="770430"/>
                  </a:lnTo>
                  <a:lnTo>
                    <a:pt x="2344807" y="774518"/>
                  </a:lnTo>
                  <a:lnTo>
                    <a:pt x="2342341" y="780403"/>
                  </a:lnTo>
                  <a:lnTo>
                    <a:pt x="2342479" y="787268"/>
                  </a:lnTo>
                  <a:lnTo>
                    <a:pt x="2341167" y="794479"/>
                  </a:lnTo>
                  <a:lnTo>
                    <a:pt x="2344219" y="799754"/>
                  </a:lnTo>
                  <a:lnTo>
                    <a:pt x="2351107" y="799005"/>
                  </a:lnTo>
                  <a:lnTo>
                    <a:pt x="2348895" y="789676"/>
                  </a:lnTo>
                  <a:lnTo>
                    <a:pt x="2355069" y="783468"/>
                  </a:lnTo>
                  <a:lnTo>
                    <a:pt x="2361969" y="783191"/>
                  </a:lnTo>
                  <a:lnTo>
                    <a:pt x="2353122" y="791691"/>
                  </a:lnTo>
                  <a:lnTo>
                    <a:pt x="2358421" y="795101"/>
                  </a:lnTo>
                  <a:lnTo>
                    <a:pt x="2364261" y="794905"/>
                  </a:lnTo>
                  <a:lnTo>
                    <a:pt x="2357073" y="805132"/>
                  </a:lnTo>
                  <a:lnTo>
                    <a:pt x="2353457" y="809706"/>
                  </a:lnTo>
                  <a:lnTo>
                    <a:pt x="2367382" y="806573"/>
                  </a:lnTo>
                  <a:lnTo>
                    <a:pt x="2373901" y="799720"/>
                  </a:lnTo>
                  <a:lnTo>
                    <a:pt x="2378830" y="794098"/>
                  </a:lnTo>
                  <a:lnTo>
                    <a:pt x="2378231" y="801055"/>
                  </a:lnTo>
                  <a:lnTo>
                    <a:pt x="2372576" y="810442"/>
                  </a:lnTo>
                  <a:lnTo>
                    <a:pt x="2378819" y="807090"/>
                  </a:lnTo>
                  <a:lnTo>
                    <a:pt x="2381261" y="799558"/>
                  </a:lnTo>
                  <a:lnTo>
                    <a:pt x="2380501" y="791980"/>
                  </a:lnTo>
                  <a:lnTo>
                    <a:pt x="2380351" y="784170"/>
                  </a:lnTo>
                  <a:lnTo>
                    <a:pt x="2390510" y="787475"/>
                  </a:lnTo>
                  <a:lnTo>
                    <a:pt x="2397709" y="786278"/>
                  </a:lnTo>
                  <a:lnTo>
                    <a:pt x="2403859" y="787602"/>
                  </a:lnTo>
                  <a:lnTo>
                    <a:pt x="2413742" y="795388"/>
                  </a:lnTo>
                  <a:lnTo>
                    <a:pt x="2414974" y="802011"/>
                  </a:lnTo>
                  <a:lnTo>
                    <a:pt x="2420561" y="807632"/>
                  </a:lnTo>
                  <a:lnTo>
                    <a:pt x="2428933" y="815188"/>
                  </a:lnTo>
                  <a:lnTo>
                    <a:pt x="2435419" y="821189"/>
                  </a:lnTo>
                  <a:lnTo>
                    <a:pt x="2432309" y="826130"/>
                  </a:lnTo>
                  <a:lnTo>
                    <a:pt x="2431917" y="831900"/>
                  </a:lnTo>
                  <a:lnTo>
                    <a:pt x="2432873" y="838857"/>
                  </a:lnTo>
                  <a:lnTo>
                    <a:pt x="2429590" y="847335"/>
                  </a:lnTo>
                  <a:lnTo>
                    <a:pt x="2438067" y="855443"/>
                  </a:lnTo>
                  <a:lnTo>
                    <a:pt x="2435613" y="861870"/>
                  </a:lnTo>
                  <a:lnTo>
                    <a:pt x="2430397" y="867594"/>
                  </a:lnTo>
                  <a:lnTo>
                    <a:pt x="2424639" y="872927"/>
                  </a:lnTo>
                  <a:lnTo>
                    <a:pt x="2424349" y="880667"/>
                  </a:lnTo>
                  <a:lnTo>
                    <a:pt x="2420538" y="887013"/>
                  </a:lnTo>
                  <a:lnTo>
                    <a:pt x="2420157" y="893855"/>
                  </a:lnTo>
                  <a:lnTo>
                    <a:pt x="2416932" y="899465"/>
                  </a:lnTo>
                  <a:lnTo>
                    <a:pt x="2415446" y="906917"/>
                  </a:lnTo>
                  <a:lnTo>
                    <a:pt x="2417151" y="912422"/>
                  </a:lnTo>
                  <a:lnTo>
                    <a:pt x="2416886" y="924021"/>
                  </a:lnTo>
                  <a:lnTo>
                    <a:pt x="2417761" y="930575"/>
                  </a:lnTo>
                  <a:lnTo>
                    <a:pt x="2418118" y="937417"/>
                  </a:lnTo>
                  <a:lnTo>
                    <a:pt x="2415837" y="943037"/>
                  </a:lnTo>
                  <a:lnTo>
                    <a:pt x="2413638" y="948854"/>
                  </a:lnTo>
                  <a:lnTo>
                    <a:pt x="2414997" y="955431"/>
                  </a:lnTo>
                  <a:lnTo>
                    <a:pt x="2411011" y="966903"/>
                  </a:lnTo>
                  <a:lnTo>
                    <a:pt x="2408351" y="973503"/>
                  </a:lnTo>
                  <a:lnTo>
                    <a:pt x="2401671" y="979987"/>
                  </a:lnTo>
                  <a:lnTo>
                    <a:pt x="2397961" y="985170"/>
                  </a:lnTo>
                  <a:lnTo>
                    <a:pt x="2392076" y="992242"/>
                  </a:lnTo>
                  <a:lnTo>
                    <a:pt x="2389531" y="997483"/>
                  </a:lnTo>
                  <a:lnTo>
                    <a:pt x="2383933" y="1006421"/>
                  </a:lnTo>
                  <a:lnTo>
                    <a:pt x="2377229" y="1016327"/>
                  </a:lnTo>
                  <a:lnTo>
                    <a:pt x="2374189" y="1026565"/>
                  </a:lnTo>
                  <a:lnTo>
                    <a:pt x="2367750" y="1038763"/>
                  </a:lnTo>
                  <a:lnTo>
                    <a:pt x="2363432" y="1044142"/>
                  </a:lnTo>
                  <a:lnTo>
                    <a:pt x="2360287" y="1049774"/>
                  </a:lnTo>
                  <a:lnTo>
                    <a:pt x="2353721" y="1055638"/>
                  </a:lnTo>
                  <a:lnTo>
                    <a:pt x="2349955" y="1061442"/>
                  </a:lnTo>
                  <a:lnTo>
                    <a:pt x="2343217" y="1066452"/>
                  </a:lnTo>
                  <a:lnTo>
                    <a:pt x="2339358" y="1072074"/>
                  </a:lnTo>
                  <a:lnTo>
                    <a:pt x="2334187" y="1077867"/>
                  </a:lnTo>
                  <a:lnTo>
                    <a:pt x="2331745" y="1083788"/>
                  </a:lnTo>
                  <a:lnTo>
                    <a:pt x="2324235" y="1089708"/>
                  </a:lnTo>
                  <a:lnTo>
                    <a:pt x="2320895" y="1094775"/>
                  </a:lnTo>
                  <a:lnTo>
                    <a:pt x="2315897" y="1106040"/>
                  </a:lnTo>
                  <a:lnTo>
                    <a:pt x="2310644" y="1111373"/>
                  </a:lnTo>
                  <a:lnTo>
                    <a:pt x="2303964" y="1117166"/>
                  </a:lnTo>
                  <a:lnTo>
                    <a:pt x="2296707" y="1122799"/>
                  </a:lnTo>
                  <a:lnTo>
                    <a:pt x="2289694" y="1127821"/>
                  </a:lnTo>
                  <a:lnTo>
                    <a:pt x="2276655" y="1133348"/>
                  </a:lnTo>
                  <a:lnTo>
                    <a:pt x="2266957" y="1132946"/>
                  </a:lnTo>
                  <a:lnTo>
                    <a:pt x="2261025" y="1131702"/>
                  </a:lnTo>
                  <a:lnTo>
                    <a:pt x="2253273" y="1126658"/>
                  </a:lnTo>
                  <a:lnTo>
                    <a:pt x="2253837" y="1119194"/>
                  </a:lnTo>
                  <a:lnTo>
                    <a:pt x="2244876" y="1124584"/>
                  </a:lnTo>
                  <a:lnTo>
                    <a:pt x="2248597" y="1119009"/>
                  </a:lnTo>
                  <a:lnTo>
                    <a:pt x="2242792" y="1117904"/>
                  </a:lnTo>
                  <a:lnTo>
                    <a:pt x="2240304" y="1123420"/>
                  </a:lnTo>
                  <a:lnTo>
                    <a:pt x="2236929" y="1128155"/>
                  </a:lnTo>
                  <a:lnTo>
                    <a:pt x="2234211" y="1133487"/>
                  </a:lnTo>
                  <a:lnTo>
                    <a:pt x="2230272" y="1138612"/>
                  </a:lnTo>
                  <a:lnTo>
                    <a:pt x="2224491" y="1140283"/>
                  </a:lnTo>
                  <a:lnTo>
                    <a:pt x="2220274" y="1146042"/>
                  </a:lnTo>
                  <a:lnTo>
                    <a:pt x="2219261" y="1139868"/>
                  </a:lnTo>
                  <a:lnTo>
                    <a:pt x="2217705" y="1133556"/>
                  </a:lnTo>
                  <a:lnTo>
                    <a:pt x="2223061" y="1131046"/>
                  </a:lnTo>
                  <a:lnTo>
                    <a:pt x="2229327" y="1128431"/>
                  </a:lnTo>
                  <a:lnTo>
                    <a:pt x="2231077" y="1122223"/>
                  </a:lnTo>
                  <a:lnTo>
                    <a:pt x="2233405" y="1116855"/>
                  </a:lnTo>
                  <a:lnTo>
                    <a:pt x="2231366" y="1110969"/>
                  </a:lnTo>
                  <a:lnTo>
                    <a:pt x="2231377" y="1104750"/>
                  </a:lnTo>
                  <a:lnTo>
                    <a:pt x="2233255" y="1098898"/>
                  </a:lnTo>
                  <a:lnTo>
                    <a:pt x="2228798" y="1079860"/>
                  </a:lnTo>
                  <a:lnTo>
                    <a:pt x="2231170" y="1074446"/>
                  </a:lnTo>
                  <a:lnTo>
                    <a:pt x="2237620" y="1071797"/>
                  </a:lnTo>
                  <a:lnTo>
                    <a:pt x="2241064" y="1066003"/>
                  </a:lnTo>
                  <a:lnTo>
                    <a:pt x="2246949" y="1064840"/>
                  </a:lnTo>
                  <a:lnTo>
                    <a:pt x="2268419" y="1069528"/>
                  </a:lnTo>
                  <a:lnTo>
                    <a:pt x="2269110" y="1063769"/>
                  </a:lnTo>
                  <a:lnTo>
                    <a:pt x="2270757" y="1058159"/>
                  </a:lnTo>
                  <a:lnTo>
                    <a:pt x="2276839" y="1053264"/>
                  </a:lnTo>
                  <a:lnTo>
                    <a:pt x="2277277" y="1047413"/>
                  </a:lnTo>
                  <a:lnTo>
                    <a:pt x="2281170" y="1043140"/>
                  </a:lnTo>
                  <a:lnTo>
                    <a:pt x="2284049" y="1037704"/>
                  </a:lnTo>
                  <a:lnTo>
                    <a:pt x="2285800" y="1031829"/>
                  </a:lnTo>
                  <a:lnTo>
                    <a:pt x="2286008" y="1025932"/>
                  </a:lnTo>
                  <a:lnTo>
                    <a:pt x="2287505" y="1020035"/>
                  </a:lnTo>
                  <a:lnTo>
                    <a:pt x="2289117" y="1014242"/>
                  </a:lnTo>
                  <a:lnTo>
                    <a:pt x="2290188" y="1007065"/>
                  </a:lnTo>
                  <a:lnTo>
                    <a:pt x="2296903" y="1001457"/>
                  </a:lnTo>
                  <a:lnTo>
                    <a:pt x="2300693" y="996055"/>
                  </a:lnTo>
                  <a:lnTo>
                    <a:pt x="2300451" y="990123"/>
                  </a:lnTo>
                  <a:lnTo>
                    <a:pt x="2298147" y="984410"/>
                  </a:lnTo>
                  <a:lnTo>
                    <a:pt x="2300705" y="979238"/>
                  </a:lnTo>
                  <a:lnTo>
                    <a:pt x="2300945" y="972661"/>
                  </a:lnTo>
                  <a:lnTo>
                    <a:pt x="2293920" y="973537"/>
                  </a:lnTo>
                  <a:lnTo>
                    <a:pt x="2286077" y="975817"/>
                  </a:lnTo>
                  <a:lnTo>
                    <a:pt x="2278785" y="979250"/>
                  </a:lnTo>
                  <a:lnTo>
                    <a:pt x="2273383" y="981969"/>
                  </a:lnTo>
                  <a:lnTo>
                    <a:pt x="2267336" y="983685"/>
                  </a:lnTo>
                  <a:lnTo>
                    <a:pt x="2260229" y="986818"/>
                  </a:lnTo>
                  <a:lnTo>
                    <a:pt x="2257650" y="993268"/>
                  </a:lnTo>
                  <a:lnTo>
                    <a:pt x="2251315" y="993406"/>
                  </a:lnTo>
                  <a:lnTo>
                    <a:pt x="2244520" y="994627"/>
                  </a:lnTo>
                  <a:lnTo>
                    <a:pt x="2238139" y="993048"/>
                  </a:lnTo>
                  <a:lnTo>
                    <a:pt x="2232275" y="992806"/>
                  </a:lnTo>
                  <a:lnTo>
                    <a:pt x="2226217" y="990422"/>
                  </a:lnTo>
                  <a:lnTo>
                    <a:pt x="2220711" y="982463"/>
                  </a:lnTo>
                  <a:lnTo>
                    <a:pt x="2223130" y="977154"/>
                  </a:lnTo>
                  <a:lnTo>
                    <a:pt x="2222383" y="970612"/>
                  </a:lnTo>
                  <a:lnTo>
                    <a:pt x="2217843" y="966718"/>
                  </a:lnTo>
                  <a:lnTo>
                    <a:pt x="2215610" y="957643"/>
                  </a:lnTo>
                  <a:lnTo>
                    <a:pt x="2209539" y="956444"/>
                  </a:lnTo>
                  <a:lnTo>
                    <a:pt x="2204357" y="951411"/>
                  </a:lnTo>
                  <a:lnTo>
                    <a:pt x="2201005" y="945664"/>
                  </a:lnTo>
                  <a:lnTo>
                    <a:pt x="2194232" y="943959"/>
                  </a:lnTo>
                  <a:lnTo>
                    <a:pt x="2187990" y="942243"/>
                  </a:lnTo>
                  <a:lnTo>
                    <a:pt x="2183209" y="937186"/>
                  </a:lnTo>
                  <a:lnTo>
                    <a:pt x="2176391" y="936656"/>
                  </a:lnTo>
                  <a:lnTo>
                    <a:pt x="2169963" y="937969"/>
                  </a:lnTo>
                  <a:lnTo>
                    <a:pt x="2162811" y="935643"/>
                  </a:lnTo>
                  <a:lnTo>
                    <a:pt x="2157697" y="929550"/>
                  </a:lnTo>
                  <a:lnTo>
                    <a:pt x="2157074" y="922927"/>
                  </a:lnTo>
                  <a:lnTo>
                    <a:pt x="2159217" y="916524"/>
                  </a:lnTo>
                  <a:lnTo>
                    <a:pt x="2153689" y="913470"/>
                  </a:lnTo>
                  <a:lnTo>
                    <a:pt x="2154529" y="905972"/>
                  </a:lnTo>
                  <a:lnTo>
                    <a:pt x="2153009" y="900271"/>
                  </a:lnTo>
                  <a:lnTo>
                    <a:pt x="2149888" y="895273"/>
                  </a:lnTo>
                  <a:lnTo>
                    <a:pt x="2145545" y="890676"/>
                  </a:lnTo>
                  <a:lnTo>
                    <a:pt x="2145189" y="884687"/>
                  </a:lnTo>
                  <a:lnTo>
                    <a:pt x="2143208" y="879066"/>
                  </a:lnTo>
                  <a:lnTo>
                    <a:pt x="2140581" y="873342"/>
                  </a:lnTo>
                  <a:lnTo>
                    <a:pt x="2139545" y="867675"/>
                  </a:lnTo>
                  <a:lnTo>
                    <a:pt x="2136492" y="862434"/>
                  </a:lnTo>
                  <a:lnTo>
                    <a:pt x="2138093" y="855915"/>
                  </a:lnTo>
                  <a:lnTo>
                    <a:pt x="2133969" y="850525"/>
                  </a:lnTo>
                  <a:lnTo>
                    <a:pt x="2130815" y="844777"/>
                  </a:lnTo>
                  <a:lnTo>
                    <a:pt x="2126645" y="840470"/>
                  </a:lnTo>
                  <a:lnTo>
                    <a:pt x="2125366" y="833536"/>
                  </a:lnTo>
                  <a:lnTo>
                    <a:pt x="2121046" y="827581"/>
                  </a:lnTo>
                  <a:lnTo>
                    <a:pt x="2116151" y="823988"/>
                  </a:lnTo>
                  <a:lnTo>
                    <a:pt x="2110346" y="820728"/>
                  </a:lnTo>
                  <a:lnTo>
                    <a:pt x="2103666" y="822756"/>
                  </a:lnTo>
                  <a:lnTo>
                    <a:pt x="2098207" y="820809"/>
                  </a:lnTo>
                  <a:lnTo>
                    <a:pt x="2093599" y="816535"/>
                  </a:lnTo>
                  <a:lnTo>
                    <a:pt x="2088279" y="814128"/>
                  </a:lnTo>
                  <a:lnTo>
                    <a:pt x="2083119" y="811284"/>
                  </a:lnTo>
                  <a:lnTo>
                    <a:pt x="2076162" y="809659"/>
                  </a:lnTo>
                  <a:lnTo>
                    <a:pt x="2069931" y="810869"/>
                  </a:lnTo>
                  <a:lnTo>
                    <a:pt x="2063710" y="812297"/>
                  </a:lnTo>
                  <a:lnTo>
                    <a:pt x="2056800" y="812239"/>
                  </a:lnTo>
                  <a:lnTo>
                    <a:pt x="2050556" y="811778"/>
                  </a:lnTo>
                  <a:lnTo>
                    <a:pt x="2044614" y="813287"/>
                  </a:lnTo>
                  <a:lnTo>
                    <a:pt x="2038959" y="815775"/>
                  </a:lnTo>
                  <a:lnTo>
                    <a:pt x="2029732" y="818343"/>
                  </a:lnTo>
                  <a:lnTo>
                    <a:pt x="2023847" y="819565"/>
                  </a:lnTo>
                  <a:lnTo>
                    <a:pt x="2019389" y="824218"/>
                  </a:lnTo>
                  <a:lnTo>
                    <a:pt x="2012800" y="832131"/>
                  </a:lnTo>
                  <a:lnTo>
                    <a:pt x="2007755" y="835517"/>
                  </a:lnTo>
                  <a:lnTo>
                    <a:pt x="2010878" y="841506"/>
                  </a:lnTo>
                  <a:lnTo>
                    <a:pt x="2016371" y="839318"/>
                  </a:lnTo>
                  <a:lnTo>
                    <a:pt x="2020783" y="844939"/>
                  </a:lnTo>
                  <a:lnTo>
                    <a:pt x="2022223" y="852046"/>
                  </a:lnTo>
                  <a:lnTo>
                    <a:pt x="2021197" y="859808"/>
                  </a:lnTo>
                  <a:lnTo>
                    <a:pt x="2016728" y="864117"/>
                  </a:lnTo>
                  <a:lnTo>
                    <a:pt x="2012939" y="868470"/>
                  </a:lnTo>
                  <a:lnTo>
                    <a:pt x="2008436" y="872168"/>
                  </a:lnTo>
                  <a:lnTo>
                    <a:pt x="2006892" y="878145"/>
                  </a:lnTo>
                  <a:lnTo>
                    <a:pt x="2003264" y="883582"/>
                  </a:lnTo>
                  <a:lnTo>
                    <a:pt x="2002377" y="889306"/>
                  </a:lnTo>
                  <a:lnTo>
                    <a:pt x="1998576" y="894190"/>
                  </a:lnTo>
                  <a:lnTo>
                    <a:pt x="1996814" y="900697"/>
                  </a:lnTo>
                  <a:lnTo>
                    <a:pt x="1992679" y="905040"/>
                  </a:lnTo>
                  <a:lnTo>
                    <a:pt x="1991746" y="912595"/>
                  </a:lnTo>
                  <a:lnTo>
                    <a:pt x="1993808" y="918009"/>
                  </a:lnTo>
                  <a:lnTo>
                    <a:pt x="1988555" y="924344"/>
                  </a:lnTo>
                  <a:lnTo>
                    <a:pt x="1978511" y="926118"/>
                  </a:lnTo>
                  <a:lnTo>
                    <a:pt x="1973053" y="931542"/>
                  </a:lnTo>
                  <a:lnTo>
                    <a:pt x="1968675" y="935897"/>
                  </a:lnTo>
                  <a:lnTo>
                    <a:pt x="1963043" y="938776"/>
                  </a:lnTo>
                  <a:lnTo>
                    <a:pt x="1956628" y="935505"/>
                  </a:lnTo>
                  <a:lnTo>
                    <a:pt x="1948416" y="933673"/>
                  </a:lnTo>
                  <a:lnTo>
                    <a:pt x="1939627" y="926072"/>
                  </a:lnTo>
                  <a:lnTo>
                    <a:pt x="1934063" y="924056"/>
                  </a:lnTo>
                  <a:lnTo>
                    <a:pt x="1926854" y="924838"/>
                  </a:lnTo>
                  <a:lnTo>
                    <a:pt x="1919391" y="927027"/>
                  </a:lnTo>
                  <a:lnTo>
                    <a:pt x="1913090" y="925207"/>
                  </a:lnTo>
                  <a:lnTo>
                    <a:pt x="1908540" y="921004"/>
                  </a:lnTo>
                  <a:lnTo>
                    <a:pt x="1903818" y="916960"/>
                  </a:lnTo>
                  <a:lnTo>
                    <a:pt x="1896550" y="916649"/>
                  </a:lnTo>
                  <a:lnTo>
                    <a:pt x="1889040" y="917468"/>
                  </a:lnTo>
                  <a:lnTo>
                    <a:pt x="1880228" y="923940"/>
                  </a:lnTo>
                  <a:lnTo>
                    <a:pt x="1875068" y="926751"/>
                  </a:lnTo>
                  <a:lnTo>
                    <a:pt x="1869483" y="933189"/>
                  </a:lnTo>
                  <a:lnTo>
                    <a:pt x="1865325" y="937290"/>
                  </a:lnTo>
                  <a:lnTo>
                    <a:pt x="1859231" y="939098"/>
                  </a:lnTo>
                  <a:lnTo>
                    <a:pt x="1852759" y="939881"/>
                  </a:lnTo>
                  <a:lnTo>
                    <a:pt x="1847345" y="942658"/>
                  </a:lnTo>
                  <a:lnTo>
                    <a:pt x="1840561" y="943095"/>
                  </a:lnTo>
                  <a:lnTo>
                    <a:pt x="1834687" y="943775"/>
                  </a:lnTo>
                  <a:lnTo>
                    <a:pt x="1828767" y="946712"/>
                  </a:lnTo>
                  <a:lnTo>
                    <a:pt x="1820865" y="949500"/>
                  </a:lnTo>
                  <a:lnTo>
                    <a:pt x="1813759" y="948635"/>
                  </a:lnTo>
                  <a:lnTo>
                    <a:pt x="1807805" y="949073"/>
                  </a:lnTo>
                  <a:lnTo>
                    <a:pt x="1800871" y="947817"/>
                  </a:lnTo>
                  <a:lnTo>
                    <a:pt x="1795445" y="945560"/>
                  </a:lnTo>
                  <a:lnTo>
                    <a:pt x="1788350" y="944834"/>
                  </a:lnTo>
                  <a:lnTo>
                    <a:pt x="1781555" y="944478"/>
                  </a:lnTo>
                  <a:lnTo>
                    <a:pt x="1775715" y="942070"/>
                  </a:lnTo>
                  <a:lnTo>
                    <a:pt x="1770416" y="937497"/>
                  </a:lnTo>
                  <a:lnTo>
                    <a:pt x="1766547" y="932153"/>
                  </a:lnTo>
                  <a:lnTo>
                    <a:pt x="1766570" y="925749"/>
                  </a:lnTo>
                  <a:lnTo>
                    <a:pt x="1760039" y="924621"/>
                  </a:lnTo>
                  <a:lnTo>
                    <a:pt x="1754176" y="923940"/>
                  </a:lnTo>
                  <a:lnTo>
                    <a:pt x="1748233" y="920485"/>
                  </a:lnTo>
                  <a:lnTo>
                    <a:pt x="1743511" y="914623"/>
                  </a:lnTo>
                  <a:lnTo>
                    <a:pt x="1737142" y="913805"/>
                  </a:lnTo>
                  <a:lnTo>
                    <a:pt x="1730852" y="913320"/>
                  </a:lnTo>
                  <a:lnTo>
                    <a:pt x="1725174" y="911041"/>
                  </a:lnTo>
                  <a:lnTo>
                    <a:pt x="1718643" y="909912"/>
                  </a:lnTo>
                  <a:lnTo>
                    <a:pt x="1712585" y="909924"/>
                  </a:lnTo>
                  <a:lnTo>
                    <a:pt x="1706503" y="911317"/>
                  </a:lnTo>
                  <a:lnTo>
                    <a:pt x="1700203" y="913816"/>
                  </a:lnTo>
                  <a:lnTo>
                    <a:pt x="1694501" y="915671"/>
                  </a:lnTo>
                  <a:lnTo>
                    <a:pt x="1689974" y="919587"/>
                  </a:lnTo>
                  <a:lnTo>
                    <a:pt x="1684124" y="917767"/>
                  </a:lnTo>
                  <a:lnTo>
                    <a:pt x="1677663" y="917825"/>
                  </a:lnTo>
                  <a:lnTo>
                    <a:pt x="1671961" y="913885"/>
                  </a:lnTo>
                  <a:lnTo>
                    <a:pt x="1666029" y="914392"/>
                  </a:lnTo>
                  <a:lnTo>
                    <a:pt x="1660961" y="911640"/>
                  </a:lnTo>
                  <a:lnTo>
                    <a:pt x="1658278" y="906537"/>
                  </a:lnTo>
                  <a:lnTo>
                    <a:pt x="1654004" y="900962"/>
                  </a:lnTo>
                  <a:lnTo>
                    <a:pt x="1651815" y="893441"/>
                  </a:lnTo>
                  <a:lnTo>
                    <a:pt x="1650525" y="886807"/>
                  </a:lnTo>
                  <a:lnTo>
                    <a:pt x="1649685" y="880955"/>
                  </a:lnTo>
                  <a:lnTo>
                    <a:pt x="1642175" y="877949"/>
                  </a:lnTo>
                  <a:lnTo>
                    <a:pt x="1635978" y="877938"/>
                  </a:lnTo>
                  <a:lnTo>
                    <a:pt x="1629874" y="875047"/>
                  </a:lnTo>
                  <a:lnTo>
                    <a:pt x="1624207" y="871753"/>
                  </a:lnTo>
                  <a:lnTo>
                    <a:pt x="1617768" y="868459"/>
                  </a:lnTo>
                  <a:lnTo>
                    <a:pt x="1611215" y="868689"/>
                  </a:lnTo>
                  <a:lnTo>
                    <a:pt x="1604868" y="868090"/>
                  </a:lnTo>
                  <a:lnTo>
                    <a:pt x="1600803" y="863977"/>
                  </a:lnTo>
                  <a:lnTo>
                    <a:pt x="1595378" y="861870"/>
                  </a:lnTo>
                  <a:lnTo>
                    <a:pt x="1589849" y="859578"/>
                  </a:lnTo>
                  <a:lnTo>
                    <a:pt x="1584425" y="855938"/>
                  </a:lnTo>
                  <a:lnTo>
                    <a:pt x="1582799" y="862262"/>
                  </a:lnTo>
                  <a:lnTo>
                    <a:pt x="1577629" y="867548"/>
                  </a:lnTo>
                  <a:lnTo>
                    <a:pt x="1573034" y="872110"/>
                  </a:lnTo>
                  <a:lnTo>
                    <a:pt x="1570810" y="877972"/>
                  </a:lnTo>
                  <a:lnTo>
                    <a:pt x="1566272" y="881831"/>
                  </a:lnTo>
                  <a:lnTo>
                    <a:pt x="1565212" y="888754"/>
                  </a:lnTo>
                  <a:lnTo>
                    <a:pt x="1565408" y="894893"/>
                  </a:lnTo>
                  <a:lnTo>
                    <a:pt x="1567147" y="902033"/>
                  </a:lnTo>
                  <a:lnTo>
                    <a:pt x="1570937" y="906491"/>
                  </a:lnTo>
                  <a:lnTo>
                    <a:pt x="1573010" y="912192"/>
                  </a:lnTo>
                  <a:lnTo>
                    <a:pt x="1570580" y="917640"/>
                  </a:lnTo>
                  <a:lnTo>
                    <a:pt x="1567804" y="922858"/>
                  </a:lnTo>
                  <a:lnTo>
                    <a:pt x="1561389" y="924713"/>
                  </a:lnTo>
                  <a:lnTo>
                    <a:pt x="1557403" y="929689"/>
                  </a:lnTo>
                  <a:lnTo>
                    <a:pt x="1551817" y="931911"/>
                  </a:lnTo>
                  <a:lnTo>
                    <a:pt x="1547094" y="927258"/>
                  </a:lnTo>
                  <a:lnTo>
                    <a:pt x="1541405" y="926141"/>
                  </a:lnTo>
                  <a:lnTo>
                    <a:pt x="1534160" y="926877"/>
                  </a:lnTo>
                  <a:lnTo>
                    <a:pt x="1528861" y="923618"/>
                  </a:lnTo>
                  <a:lnTo>
                    <a:pt x="1523114" y="925046"/>
                  </a:lnTo>
                  <a:lnTo>
                    <a:pt x="1515720" y="925242"/>
                  </a:lnTo>
                  <a:lnTo>
                    <a:pt x="1505215" y="922351"/>
                  </a:lnTo>
                  <a:lnTo>
                    <a:pt x="1499342" y="922028"/>
                  </a:lnTo>
                  <a:lnTo>
                    <a:pt x="1494975" y="917226"/>
                  </a:lnTo>
                  <a:lnTo>
                    <a:pt x="1492004" y="905535"/>
                  </a:lnTo>
                  <a:lnTo>
                    <a:pt x="1486015" y="905466"/>
                  </a:lnTo>
                  <a:lnTo>
                    <a:pt x="1479921" y="904925"/>
                  </a:lnTo>
                  <a:lnTo>
                    <a:pt x="1474059" y="904625"/>
                  </a:lnTo>
                  <a:lnTo>
                    <a:pt x="1468197" y="905108"/>
                  </a:lnTo>
                  <a:lnTo>
                    <a:pt x="1466008" y="899223"/>
                  </a:lnTo>
                  <a:lnTo>
                    <a:pt x="1459570" y="899857"/>
                  </a:lnTo>
                  <a:lnTo>
                    <a:pt x="1453454" y="896401"/>
                  </a:lnTo>
                  <a:lnTo>
                    <a:pt x="1450643" y="901792"/>
                  </a:lnTo>
                  <a:lnTo>
                    <a:pt x="1443191" y="901354"/>
                  </a:lnTo>
                  <a:lnTo>
                    <a:pt x="1437881" y="905730"/>
                  </a:lnTo>
                  <a:lnTo>
                    <a:pt x="1433066" y="909255"/>
                  </a:lnTo>
                  <a:lnTo>
                    <a:pt x="1426594" y="910510"/>
                  </a:lnTo>
                  <a:lnTo>
                    <a:pt x="1421330" y="914162"/>
                  </a:lnTo>
                  <a:lnTo>
                    <a:pt x="1416250" y="917790"/>
                  </a:lnTo>
                  <a:lnTo>
                    <a:pt x="1410503" y="920566"/>
                  </a:lnTo>
                  <a:lnTo>
                    <a:pt x="1404859" y="925392"/>
                  </a:lnTo>
                  <a:lnTo>
                    <a:pt x="1399054" y="926635"/>
                  </a:lnTo>
                  <a:lnTo>
                    <a:pt x="1400759" y="932798"/>
                  </a:lnTo>
                  <a:lnTo>
                    <a:pt x="1395703" y="935781"/>
                  </a:lnTo>
                  <a:lnTo>
                    <a:pt x="1390438" y="938868"/>
                  </a:lnTo>
                  <a:lnTo>
                    <a:pt x="1384807" y="940077"/>
                  </a:lnTo>
                  <a:lnTo>
                    <a:pt x="1379013" y="939364"/>
                  </a:lnTo>
                  <a:lnTo>
                    <a:pt x="1371641" y="940031"/>
                  </a:lnTo>
                  <a:lnTo>
                    <a:pt x="1370593" y="945814"/>
                  </a:lnTo>
                  <a:lnTo>
                    <a:pt x="1365652" y="949487"/>
                  </a:lnTo>
                  <a:lnTo>
                    <a:pt x="1359386" y="949983"/>
                  </a:lnTo>
                  <a:lnTo>
                    <a:pt x="1353259" y="949545"/>
                  </a:lnTo>
                  <a:lnTo>
                    <a:pt x="1347937" y="947057"/>
                  </a:lnTo>
                  <a:lnTo>
                    <a:pt x="1344563" y="941413"/>
                  </a:lnTo>
                  <a:lnTo>
                    <a:pt x="1339564" y="937233"/>
                  </a:lnTo>
                  <a:lnTo>
                    <a:pt x="1339414" y="931001"/>
                  </a:lnTo>
                  <a:lnTo>
                    <a:pt x="1335591" y="936069"/>
                  </a:lnTo>
                  <a:lnTo>
                    <a:pt x="1329462" y="938649"/>
                  </a:lnTo>
                  <a:lnTo>
                    <a:pt x="1323404" y="937371"/>
                  </a:lnTo>
                  <a:lnTo>
                    <a:pt x="1317012" y="936381"/>
                  </a:lnTo>
                  <a:lnTo>
                    <a:pt x="1311275" y="934711"/>
                  </a:lnTo>
                  <a:lnTo>
                    <a:pt x="1309213" y="928525"/>
                  </a:lnTo>
                  <a:lnTo>
                    <a:pt x="1307681" y="922052"/>
                  </a:lnTo>
                  <a:lnTo>
                    <a:pt x="1302361" y="919668"/>
                  </a:lnTo>
                  <a:lnTo>
                    <a:pt x="1297259" y="916707"/>
                  </a:lnTo>
                  <a:lnTo>
                    <a:pt x="1292569" y="912791"/>
                  </a:lnTo>
                  <a:lnTo>
                    <a:pt x="1291810" y="907032"/>
                  </a:lnTo>
                  <a:lnTo>
                    <a:pt x="1287664" y="902056"/>
                  </a:lnTo>
                  <a:lnTo>
                    <a:pt x="1284139" y="896988"/>
                  </a:lnTo>
                  <a:lnTo>
                    <a:pt x="1278887" y="894190"/>
                  </a:lnTo>
                  <a:lnTo>
                    <a:pt x="1273035" y="892208"/>
                  </a:lnTo>
                  <a:lnTo>
                    <a:pt x="1266793" y="896182"/>
                  </a:lnTo>
                  <a:lnTo>
                    <a:pt x="1261230" y="898452"/>
                  </a:lnTo>
                  <a:lnTo>
                    <a:pt x="1255413" y="899949"/>
                  </a:lnTo>
                  <a:lnTo>
                    <a:pt x="1248767" y="900386"/>
                  </a:lnTo>
                  <a:lnTo>
                    <a:pt x="1242306" y="899407"/>
                  </a:lnTo>
                  <a:lnTo>
                    <a:pt x="1236190" y="900226"/>
                  </a:lnTo>
                  <a:lnTo>
                    <a:pt x="1235453" y="893268"/>
                  </a:lnTo>
                  <a:lnTo>
                    <a:pt x="1230316" y="889260"/>
                  </a:lnTo>
                  <a:lnTo>
                    <a:pt x="1225593" y="885516"/>
                  </a:lnTo>
                  <a:lnTo>
                    <a:pt x="1220755" y="882395"/>
                  </a:lnTo>
                  <a:lnTo>
                    <a:pt x="1215952" y="886865"/>
                  </a:lnTo>
                  <a:lnTo>
                    <a:pt x="1215619" y="893694"/>
                  </a:lnTo>
                  <a:lnTo>
                    <a:pt x="1208720" y="900789"/>
                  </a:lnTo>
                  <a:lnTo>
                    <a:pt x="1190947" y="862861"/>
                  </a:lnTo>
                  <a:lnTo>
                    <a:pt x="1182205" y="847542"/>
                  </a:lnTo>
                  <a:lnTo>
                    <a:pt x="1172542" y="830046"/>
                  </a:lnTo>
                  <a:lnTo>
                    <a:pt x="1165331" y="817803"/>
                  </a:lnTo>
                  <a:lnTo>
                    <a:pt x="1151993" y="805904"/>
                  </a:lnTo>
                  <a:lnTo>
                    <a:pt x="1143781" y="799017"/>
                  </a:lnTo>
                  <a:lnTo>
                    <a:pt x="1137965" y="793902"/>
                  </a:lnTo>
                  <a:lnTo>
                    <a:pt x="1136018" y="788202"/>
                  </a:lnTo>
                  <a:lnTo>
                    <a:pt x="1143759" y="786232"/>
                  </a:lnTo>
                  <a:lnTo>
                    <a:pt x="1143113" y="779574"/>
                  </a:lnTo>
                  <a:lnTo>
                    <a:pt x="1138103" y="782707"/>
                  </a:lnTo>
                  <a:lnTo>
                    <a:pt x="1131261" y="785023"/>
                  </a:lnTo>
                  <a:lnTo>
                    <a:pt x="1114710" y="791519"/>
                  </a:lnTo>
                  <a:lnTo>
                    <a:pt x="1112521" y="796979"/>
                  </a:lnTo>
                  <a:lnTo>
                    <a:pt x="1108133" y="800940"/>
                  </a:lnTo>
                  <a:lnTo>
                    <a:pt x="1102340" y="802576"/>
                  </a:lnTo>
                  <a:lnTo>
                    <a:pt x="1096350" y="804373"/>
                  </a:lnTo>
                  <a:lnTo>
                    <a:pt x="1095072" y="812170"/>
                  </a:lnTo>
                  <a:lnTo>
                    <a:pt x="1090130" y="808957"/>
                  </a:lnTo>
                  <a:lnTo>
                    <a:pt x="1085224" y="805720"/>
                  </a:lnTo>
                  <a:lnTo>
                    <a:pt x="1080109" y="809037"/>
                  </a:lnTo>
                  <a:lnTo>
                    <a:pt x="1074455" y="811893"/>
                  </a:lnTo>
                  <a:lnTo>
                    <a:pt x="1072750" y="806112"/>
                  </a:lnTo>
                  <a:lnTo>
                    <a:pt x="1075226" y="800917"/>
                  </a:lnTo>
                  <a:lnTo>
                    <a:pt x="1081020" y="798786"/>
                  </a:lnTo>
                  <a:lnTo>
                    <a:pt x="1082563" y="792059"/>
                  </a:lnTo>
                  <a:lnTo>
                    <a:pt x="1077299" y="795976"/>
                  </a:lnTo>
                  <a:lnTo>
                    <a:pt x="1071069" y="794905"/>
                  </a:lnTo>
                  <a:lnTo>
                    <a:pt x="1067083" y="790550"/>
                  </a:lnTo>
                  <a:lnTo>
                    <a:pt x="1058411" y="789929"/>
                  </a:lnTo>
                  <a:lnTo>
                    <a:pt x="1061497" y="795572"/>
                  </a:lnTo>
                  <a:lnTo>
                    <a:pt x="1054598" y="795780"/>
                  </a:lnTo>
                  <a:lnTo>
                    <a:pt x="1057465" y="790320"/>
                  </a:lnTo>
                  <a:lnTo>
                    <a:pt x="1053020" y="785380"/>
                  </a:lnTo>
                  <a:lnTo>
                    <a:pt x="1047860" y="781383"/>
                  </a:lnTo>
                  <a:lnTo>
                    <a:pt x="1048677" y="787095"/>
                  </a:lnTo>
                  <a:lnTo>
                    <a:pt x="1042250" y="785240"/>
                  </a:lnTo>
                  <a:lnTo>
                    <a:pt x="1037022" y="788501"/>
                  </a:lnTo>
                  <a:lnTo>
                    <a:pt x="1030790" y="790666"/>
                  </a:lnTo>
                  <a:lnTo>
                    <a:pt x="1027139" y="784504"/>
                  </a:lnTo>
                  <a:lnTo>
                    <a:pt x="1030617" y="778135"/>
                  </a:lnTo>
                  <a:lnTo>
                    <a:pt x="1029131" y="769438"/>
                  </a:lnTo>
                  <a:lnTo>
                    <a:pt x="1026332" y="763345"/>
                  </a:lnTo>
                  <a:lnTo>
                    <a:pt x="1027070" y="756907"/>
                  </a:lnTo>
                  <a:lnTo>
                    <a:pt x="1022980" y="749339"/>
                  </a:lnTo>
                  <a:lnTo>
                    <a:pt x="1015240" y="751931"/>
                  </a:lnTo>
                  <a:lnTo>
                    <a:pt x="1008353" y="752162"/>
                  </a:lnTo>
                  <a:lnTo>
                    <a:pt x="1002720" y="747657"/>
                  </a:lnTo>
                  <a:lnTo>
                    <a:pt x="996039" y="747486"/>
                  </a:lnTo>
                  <a:lnTo>
                    <a:pt x="990419" y="745792"/>
                  </a:lnTo>
                  <a:lnTo>
                    <a:pt x="984235" y="747474"/>
                  </a:lnTo>
                  <a:lnTo>
                    <a:pt x="978383" y="752162"/>
                  </a:lnTo>
                  <a:lnTo>
                    <a:pt x="970747" y="752519"/>
                  </a:lnTo>
                  <a:lnTo>
                    <a:pt x="971898" y="760547"/>
                  </a:lnTo>
                  <a:lnTo>
                    <a:pt x="960059" y="764163"/>
                  </a:lnTo>
                  <a:lnTo>
                    <a:pt x="953850" y="763876"/>
                  </a:lnTo>
                  <a:lnTo>
                    <a:pt x="948079" y="767216"/>
                  </a:lnTo>
                  <a:lnTo>
                    <a:pt x="924110" y="769980"/>
                  </a:lnTo>
                  <a:lnTo>
                    <a:pt x="917108" y="773459"/>
                  </a:lnTo>
                  <a:lnTo>
                    <a:pt x="911498" y="775359"/>
                  </a:lnTo>
                  <a:lnTo>
                    <a:pt x="909632" y="782615"/>
                  </a:lnTo>
                  <a:lnTo>
                    <a:pt x="903251" y="781313"/>
                  </a:lnTo>
                  <a:lnTo>
                    <a:pt x="895592" y="782753"/>
                  </a:lnTo>
                  <a:lnTo>
                    <a:pt x="883279" y="784642"/>
                  </a:lnTo>
                  <a:lnTo>
                    <a:pt x="876323" y="787222"/>
                  </a:lnTo>
                  <a:lnTo>
                    <a:pt x="870252" y="789710"/>
                  </a:lnTo>
                  <a:lnTo>
                    <a:pt x="857087" y="792785"/>
                  </a:lnTo>
                  <a:lnTo>
                    <a:pt x="848092" y="795653"/>
                  </a:lnTo>
                  <a:lnTo>
                    <a:pt x="842125" y="793879"/>
                  </a:lnTo>
                  <a:lnTo>
                    <a:pt x="836827" y="791092"/>
                  </a:lnTo>
                  <a:lnTo>
                    <a:pt x="832807" y="796333"/>
                  </a:lnTo>
                  <a:lnTo>
                    <a:pt x="827083" y="797058"/>
                  </a:lnTo>
                  <a:lnTo>
                    <a:pt x="831748" y="800836"/>
                  </a:lnTo>
                  <a:lnTo>
                    <a:pt x="825217" y="806481"/>
                  </a:lnTo>
                  <a:lnTo>
                    <a:pt x="833361" y="810339"/>
                  </a:lnTo>
                  <a:lnTo>
                    <a:pt x="830745" y="817123"/>
                  </a:lnTo>
                  <a:lnTo>
                    <a:pt x="842897" y="821372"/>
                  </a:lnTo>
                  <a:lnTo>
                    <a:pt x="849819" y="827847"/>
                  </a:lnTo>
                  <a:lnTo>
                    <a:pt x="843887" y="827754"/>
                  </a:lnTo>
                  <a:lnTo>
                    <a:pt x="835019" y="827777"/>
                  </a:lnTo>
                  <a:lnTo>
                    <a:pt x="828729" y="829919"/>
                  </a:lnTo>
                  <a:lnTo>
                    <a:pt x="821854" y="835436"/>
                  </a:lnTo>
                  <a:lnTo>
                    <a:pt x="824043" y="843303"/>
                  </a:lnTo>
                  <a:lnTo>
                    <a:pt x="828546" y="849051"/>
                  </a:lnTo>
                  <a:lnTo>
                    <a:pt x="817432" y="855282"/>
                  </a:lnTo>
                  <a:lnTo>
                    <a:pt x="810105" y="863391"/>
                  </a:lnTo>
                  <a:lnTo>
                    <a:pt x="815519" y="871776"/>
                  </a:lnTo>
                  <a:lnTo>
                    <a:pt x="827612" y="877753"/>
                  </a:lnTo>
                  <a:lnTo>
                    <a:pt x="838567" y="884918"/>
                  </a:lnTo>
                  <a:lnTo>
                    <a:pt x="836193" y="898635"/>
                  </a:lnTo>
                  <a:lnTo>
                    <a:pt x="823386" y="903357"/>
                  </a:lnTo>
                  <a:lnTo>
                    <a:pt x="813711" y="902932"/>
                  </a:lnTo>
                  <a:lnTo>
                    <a:pt x="806662" y="899822"/>
                  </a:lnTo>
                  <a:lnTo>
                    <a:pt x="803471" y="907182"/>
                  </a:lnTo>
                  <a:lnTo>
                    <a:pt x="797965" y="904867"/>
                  </a:lnTo>
                  <a:lnTo>
                    <a:pt x="782705" y="898371"/>
                  </a:lnTo>
                  <a:lnTo>
                    <a:pt x="780054" y="892888"/>
                  </a:lnTo>
                  <a:lnTo>
                    <a:pt x="774894" y="890113"/>
                  </a:lnTo>
                  <a:lnTo>
                    <a:pt x="768986" y="888650"/>
                  </a:lnTo>
                  <a:lnTo>
                    <a:pt x="762651" y="888085"/>
                  </a:lnTo>
                  <a:lnTo>
                    <a:pt x="762236" y="894408"/>
                  </a:lnTo>
                  <a:lnTo>
                    <a:pt x="753702" y="894305"/>
                  </a:lnTo>
                  <a:lnTo>
                    <a:pt x="750903" y="888835"/>
                  </a:lnTo>
                  <a:lnTo>
                    <a:pt x="742229" y="893061"/>
                  </a:lnTo>
                  <a:lnTo>
                    <a:pt x="736171" y="890688"/>
                  </a:lnTo>
                  <a:lnTo>
                    <a:pt x="730839" y="894454"/>
                  </a:lnTo>
                  <a:lnTo>
                    <a:pt x="729952" y="900305"/>
                  </a:lnTo>
                  <a:lnTo>
                    <a:pt x="717892" y="904717"/>
                  </a:lnTo>
                  <a:lnTo>
                    <a:pt x="705177" y="893832"/>
                  </a:lnTo>
                  <a:lnTo>
                    <a:pt x="698162" y="892473"/>
                  </a:lnTo>
                  <a:lnTo>
                    <a:pt x="700914" y="899454"/>
                  </a:lnTo>
                  <a:lnTo>
                    <a:pt x="695479" y="904498"/>
                  </a:lnTo>
                  <a:lnTo>
                    <a:pt x="692852" y="895318"/>
                  </a:lnTo>
                  <a:lnTo>
                    <a:pt x="689949" y="889052"/>
                  </a:lnTo>
                  <a:lnTo>
                    <a:pt x="680470" y="885160"/>
                  </a:lnTo>
                  <a:lnTo>
                    <a:pt x="678282" y="878893"/>
                  </a:lnTo>
                  <a:lnTo>
                    <a:pt x="664978" y="876302"/>
                  </a:lnTo>
                  <a:lnTo>
                    <a:pt x="658505" y="878007"/>
                  </a:lnTo>
                  <a:lnTo>
                    <a:pt x="656225" y="872558"/>
                  </a:lnTo>
                  <a:lnTo>
                    <a:pt x="650708" y="870486"/>
                  </a:lnTo>
                  <a:lnTo>
                    <a:pt x="644339" y="870923"/>
                  </a:lnTo>
                  <a:lnTo>
                    <a:pt x="640008" y="875278"/>
                  </a:lnTo>
                  <a:lnTo>
                    <a:pt x="632947" y="876913"/>
                  </a:lnTo>
                  <a:lnTo>
                    <a:pt x="632659" y="870567"/>
                  </a:lnTo>
                  <a:lnTo>
                    <a:pt x="623859" y="871718"/>
                  </a:lnTo>
                  <a:lnTo>
                    <a:pt x="617962" y="873653"/>
                  </a:lnTo>
                  <a:lnTo>
                    <a:pt x="614680" y="881889"/>
                  </a:lnTo>
                  <a:lnTo>
                    <a:pt x="607355" y="884757"/>
                  </a:lnTo>
                  <a:lnTo>
                    <a:pt x="602735" y="889087"/>
                  </a:lnTo>
                  <a:lnTo>
                    <a:pt x="596309" y="888500"/>
                  </a:lnTo>
                  <a:lnTo>
                    <a:pt x="595606" y="897288"/>
                  </a:lnTo>
                  <a:lnTo>
                    <a:pt x="589743" y="899327"/>
                  </a:lnTo>
                  <a:lnTo>
                    <a:pt x="580494" y="905846"/>
                  </a:lnTo>
                  <a:lnTo>
                    <a:pt x="583397" y="918619"/>
                  </a:lnTo>
                  <a:lnTo>
                    <a:pt x="582130" y="926372"/>
                  </a:lnTo>
                  <a:lnTo>
                    <a:pt x="571729" y="927984"/>
                  </a:lnTo>
                  <a:lnTo>
                    <a:pt x="569691" y="922294"/>
                  </a:lnTo>
                  <a:lnTo>
                    <a:pt x="566224" y="917283"/>
                  </a:lnTo>
                  <a:lnTo>
                    <a:pt x="559463" y="909428"/>
                  </a:lnTo>
                  <a:lnTo>
                    <a:pt x="553219" y="914473"/>
                  </a:lnTo>
                  <a:lnTo>
                    <a:pt x="554279" y="920992"/>
                  </a:lnTo>
                  <a:lnTo>
                    <a:pt x="550859" y="925957"/>
                  </a:lnTo>
                  <a:lnTo>
                    <a:pt x="544616" y="931899"/>
                  </a:lnTo>
                  <a:lnTo>
                    <a:pt x="542854" y="944328"/>
                  </a:lnTo>
                  <a:lnTo>
                    <a:pt x="548243" y="949660"/>
                  </a:lnTo>
                  <a:lnTo>
                    <a:pt x="542796" y="956202"/>
                  </a:lnTo>
                  <a:lnTo>
                    <a:pt x="542162" y="974297"/>
                  </a:lnTo>
                  <a:lnTo>
                    <a:pt x="549673" y="976855"/>
                  </a:lnTo>
                  <a:lnTo>
                    <a:pt x="551435" y="982440"/>
                  </a:lnTo>
                  <a:lnTo>
                    <a:pt x="549650" y="989916"/>
                  </a:lnTo>
                  <a:lnTo>
                    <a:pt x="554912" y="994396"/>
                  </a:lnTo>
                  <a:lnTo>
                    <a:pt x="560257" y="992115"/>
                  </a:lnTo>
                  <a:lnTo>
                    <a:pt x="571395" y="994085"/>
                  </a:lnTo>
                  <a:lnTo>
                    <a:pt x="577604" y="1002378"/>
                  </a:lnTo>
                  <a:lnTo>
                    <a:pt x="581416" y="1011685"/>
                  </a:lnTo>
                  <a:lnTo>
                    <a:pt x="585609" y="1023456"/>
                  </a:lnTo>
                  <a:lnTo>
                    <a:pt x="578363" y="1026600"/>
                  </a:lnTo>
                  <a:lnTo>
                    <a:pt x="590469" y="1032463"/>
                  </a:lnTo>
                  <a:lnTo>
                    <a:pt x="592254" y="1040606"/>
                  </a:lnTo>
                  <a:lnTo>
                    <a:pt x="587613" y="1044500"/>
                  </a:lnTo>
                  <a:lnTo>
                    <a:pt x="582118" y="1046584"/>
                  </a:lnTo>
                  <a:lnTo>
                    <a:pt x="581807" y="1054531"/>
                  </a:lnTo>
                  <a:lnTo>
                    <a:pt x="575945" y="1054923"/>
                  </a:lnTo>
                  <a:lnTo>
                    <a:pt x="570128" y="1053287"/>
                  </a:lnTo>
                  <a:lnTo>
                    <a:pt x="569955" y="1060256"/>
                  </a:lnTo>
                  <a:lnTo>
                    <a:pt x="567318" y="1053852"/>
                  </a:lnTo>
                  <a:lnTo>
                    <a:pt x="560799" y="1055338"/>
                  </a:lnTo>
                  <a:lnTo>
                    <a:pt x="557124" y="1061384"/>
                  </a:lnTo>
                  <a:lnTo>
                    <a:pt x="552702" y="1072074"/>
                  </a:lnTo>
                  <a:lnTo>
                    <a:pt x="550985" y="1077867"/>
                  </a:lnTo>
                  <a:lnTo>
                    <a:pt x="544881" y="1081357"/>
                  </a:lnTo>
                  <a:lnTo>
                    <a:pt x="546102" y="1089016"/>
                  </a:lnTo>
                  <a:lnTo>
                    <a:pt x="554856" y="1100430"/>
                  </a:lnTo>
                  <a:lnTo>
                    <a:pt x="559313" y="1107076"/>
                  </a:lnTo>
                  <a:lnTo>
                    <a:pt x="557021" y="1116716"/>
                  </a:lnTo>
                  <a:lnTo>
                    <a:pt x="557021" y="1122856"/>
                  </a:lnTo>
                  <a:lnTo>
                    <a:pt x="558679" y="1128891"/>
                  </a:lnTo>
                  <a:lnTo>
                    <a:pt x="564508" y="1138693"/>
                  </a:lnTo>
                  <a:lnTo>
                    <a:pt x="567560" y="1144395"/>
                  </a:lnTo>
                  <a:lnTo>
                    <a:pt x="571360" y="1149681"/>
                  </a:lnTo>
                  <a:lnTo>
                    <a:pt x="574229" y="1155533"/>
                  </a:lnTo>
                  <a:lnTo>
                    <a:pt x="576349" y="1163100"/>
                  </a:lnTo>
                  <a:lnTo>
                    <a:pt x="571269" y="1167880"/>
                  </a:lnTo>
                  <a:lnTo>
                    <a:pt x="567041" y="1172050"/>
                  </a:lnTo>
                  <a:lnTo>
                    <a:pt x="562884" y="1176588"/>
                  </a:lnTo>
                  <a:lnTo>
                    <a:pt x="557159" y="1174376"/>
                  </a:lnTo>
                  <a:lnTo>
                    <a:pt x="552402" y="1170989"/>
                  </a:lnTo>
                  <a:lnTo>
                    <a:pt x="549477" y="1165657"/>
                  </a:lnTo>
                  <a:lnTo>
                    <a:pt x="544513" y="1162317"/>
                  </a:lnTo>
                  <a:lnTo>
                    <a:pt x="538926" y="1160105"/>
                  </a:lnTo>
                  <a:lnTo>
                    <a:pt x="533617" y="1156707"/>
                  </a:lnTo>
                  <a:lnTo>
                    <a:pt x="528664" y="1153713"/>
                  </a:lnTo>
                  <a:lnTo>
                    <a:pt x="522939" y="1152054"/>
                  </a:lnTo>
                  <a:lnTo>
                    <a:pt x="522064" y="1145812"/>
                  </a:lnTo>
                  <a:lnTo>
                    <a:pt x="518643" y="1139983"/>
                  </a:lnTo>
                  <a:lnTo>
                    <a:pt x="512319" y="1138394"/>
                  </a:lnTo>
                  <a:lnTo>
                    <a:pt x="506814" y="1134638"/>
                  </a:lnTo>
                  <a:lnTo>
                    <a:pt x="500814" y="1134340"/>
                  </a:lnTo>
                  <a:lnTo>
                    <a:pt x="495066" y="1135745"/>
                  </a:lnTo>
                  <a:lnTo>
                    <a:pt x="488927" y="1138440"/>
                  </a:lnTo>
                  <a:lnTo>
                    <a:pt x="482604" y="1138878"/>
                  </a:lnTo>
                  <a:lnTo>
                    <a:pt x="480265" y="1133268"/>
                  </a:lnTo>
                  <a:lnTo>
                    <a:pt x="475024" y="1130435"/>
                  </a:lnTo>
                  <a:lnTo>
                    <a:pt x="469012" y="1127717"/>
                  </a:lnTo>
                  <a:lnTo>
                    <a:pt x="464946" y="1123432"/>
                  </a:lnTo>
                  <a:lnTo>
                    <a:pt x="459141" y="1122983"/>
                  </a:lnTo>
                  <a:lnTo>
                    <a:pt x="453118" y="1121900"/>
                  </a:lnTo>
                  <a:lnTo>
                    <a:pt x="446620" y="1121854"/>
                  </a:lnTo>
                  <a:lnTo>
                    <a:pt x="439918" y="1121613"/>
                  </a:lnTo>
                  <a:lnTo>
                    <a:pt x="435448" y="1117881"/>
                  </a:lnTo>
                  <a:lnTo>
                    <a:pt x="429171" y="1117108"/>
                  </a:lnTo>
                  <a:lnTo>
                    <a:pt x="423770" y="1114287"/>
                  </a:lnTo>
                  <a:lnTo>
                    <a:pt x="416778" y="1112605"/>
                  </a:lnTo>
                  <a:lnTo>
                    <a:pt x="410651" y="1111846"/>
                  </a:lnTo>
                  <a:lnTo>
                    <a:pt x="406158" y="1116705"/>
                  </a:lnTo>
                  <a:lnTo>
                    <a:pt x="400815" y="1110128"/>
                  </a:lnTo>
                  <a:lnTo>
                    <a:pt x="395274" y="1104174"/>
                  </a:lnTo>
                  <a:lnTo>
                    <a:pt x="390218" y="1099475"/>
                  </a:lnTo>
                  <a:lnTo>
                    <a:pt x="384458" y="1094499"/>
                  </a:lnTo>
                  <a:lnTo>
                    <a:pt x="373263" y="1088843"/>
                  </a:lnTo>
                  <a:lnTo>
                    <a:pt x="365327" y="1082497"/>
                  </a:lnTo>
                  <a:lnTo>
                    <a:pt x="358162" y="1081207"/>
                  </a:lnTo>
                  <a:lnTo>
                    <a:pt x="351495" y="1072074"/>
                  </a:lnTo>
                  <a:lnTo>
                    <a:pt x="339458" y="1066130"/>
                  </a:lnTo>
                  <a:lnTo>
                    <a:pt x="346761" y="1064148"/>
                  </a:lnTo>
                  <a:lnTo>
                    <a:pt x="342925" y="1059530"/>
                  </a:lnTo>
                  <a:lnTo>
                    <a:pt x="348683" y="1061719"/>
                  </a:lnTo>
                  <a:lnTo>
                    <a:pt x="358658" y="1060452"/>
                  </a:lnTo>
                  <a:lnTo>
                    <a:pt x="359269" y="1054244"/>
                  </a:lnTo>
                  <a:lnTo>
                    <a:pt x="364831" y="1047977"/>
                  </a:lnTo>
                  <a:lnTo>
                    <a:pt x="370303" y="1043405"/>
                  </a:lnTo>
                  <a:lnTo>
                    <a:pt x="372905" y="1036045"/>
                  </a:lnTo>
                  <a:lnTo>
                    <a:pt x="365039" y="1031173"/>
                  </a:lnTo>
                  <a:lnTo>
                    <a:pt x="361964" y="1023767"/>
                  </a:lnTo>
                  <a:lnTo>
                    <a:pt x="372986" y="1022108"/>
                  </a:lnTo>
                  <a:lnTo>
                    <a:pt x="379126" y="1024205"/>
                  </a:lnTo>
                  <a:lnTo>
                    <a:pt x="377214" y="1017997"/>
                  </a:lnTo>
                  <a:lnTo>
                    <a:pt x="387683" y="1014403"/>
                  </a:lnTo>
                  <a:lnTo>
                    <a:pt x="393431" y="1012767"/>
                  </a:lnTo>
                  <a:lnTo>
                    <a:pt x="391957" y="1006927"/>
                  </a:lnTo>
                  <a:lnTo>
                    <a:pt x="386105" y="1008655"/>
                  </a:lnTo>
                  <a:lnTo>
                    <a:pt x="379701" y="1006998"/>
                  </a:lnTo>
                  <a:lnTo>
                    <a:pt x="373712" y="1006950"/>
                  </a:lnTo>
                  <a:lnTo>
                    <a:pt x="373009" y="1000466"/>
                  </a:lnTo>
                  <a:lnTo>
                    <a:pt x="376349" y="995490"/>
                  </a:lnTo>
                  <a:lnTo>
                    <a:pt x="382674" y="994281"/>
                  </a:lnTo>
                  <a:lnTo>
                    <a:pt x="384781" y="988603"/>
                  </a:lnTo>
                  <a:lnTo>
                    <a:pt x="390840" y="989259"/>
                  </a:lnTo>
                  <a:lnTo>
                    <a:pt x="397623" y="990100"/>
                  </a:lnTo>
                  <a:lnTo>
                    <a:pt x="403095" y="987301"/>
                  </a:lnTo>
                  <a:lnTo>
                    <a:pt x="404638" y="981392"/>
                  </a:lnTo>
                  <a:lnTo>
                    <a:pt x="404960" y="975634"/>
                  </a:lnTo>
                  <a:lnTo>
                    <a:pt x="404557" y="969621"/>
                  </a:lnTo>
                  <a:lnTo>
                    <a:pt x="401309" y="963597"/>
                  </a:lnTo>
                  <a:lnTo>
                    <a:pt x="406181" y="958483"/>
                  </a:lnTo>
                  <a:lnTo>
                    <a:pt x="403325" y="952896"/>
                  </a:lnTo>
                  <a:lnTo>
                    <a:pt x="408762" y="949015"/>
                  </a:lnTo>
                  <a:lnTo>
                    <a:pt x="409498" y="942910"/>
                  </a:lnTo>
                  <a:lnTo>
                    <a:pt x="406250" y="936391"/>
                  </a:lnTo>
                  <a:lnTo>
                    <a:pt x="399996" y="935251"/>
                  </a:lnTo>
                  <a:lnTo>
                    <a:pt x="394801" y="932026"/>
                  </a:lnTo>
                  <a:lnTo>
                    <a:pt x="389422" y="928962"/>
                  </a:lnTo>
                  <a:lnTo>
                    <a:pt x="383710" y="927696"/>
                  </a:lnTo>
                  <a:lnTo>
                    <a:pt x="377779" y="925207"/>
                  </a:lnTo>
                  <a:lnTo>
                    <a:pt x="372755" y="921637"/>
                  </a:lnTo>
                  <a:lnTo>
                    <a:pt x="366513" y="924586"/>
                  </a:lnTo>
                  <a:lnTo>
                    <a:pt x="361354" y="919943"/>
                  </a:lnTo>
                  <a:lnTo>
                    <a:pt x="359913" y="914197"/>
                  </a:lnTo>
                  <a:lnTo>
                    <a:pt x="355145" y="910464"/>
                  </a:lnTo>
                  <a:lnTo>
                    <a:pt x="349329" y="912953"/>
                  </a:lnTo>
                  <a:lnTo>
                    <a:pt x="342499" y="914865"/>
                  </a:lnTo>
                  <a:lnTo>
                    <a:pt x="336014" y="914219"/>
                  </a:lnTo>
                  <a:lnTo>
                    <a:pt x="330761" y="911386"/>
                  </a:lnTo>
                  <a:lnTo>
                    <a:pt x="325003" y="910211"/>
                  </a:lnTo>
                  <a:lnTo>
                    <a:pt x="319750" y="912941"/>
                  </a:lnTo>
                  <a:lnTo>
                    <a:pt x="315950" y="907355"/>
                  </a:lnTo>
                  <a:lnTo>
                    <a:pt x="316676" y="901193"/>
                  </a:lnTo>
                  <a:lnTo>
                    <a:pt x="315294" y="895572"/>
                  </a:lnTo>
                  <a:lnTo>
                    <a:pt x="311492" y="891011"/>
                  </a:lnTo>
                  <a:lnTo>
                    <a:pt x="310226" y="885379"/>
                  </a:lnTo>
                  <a:lnTo>
                    <a:pt x="304466" y="886150"/>
                  </a:lnTo>
                  <a:lnTo>
                    <a:pt x="298811" y="885033"/>
                  </a:lnTo>
                  <a:lnTo>
                    <a:pt x="293478" y="881820"/>
                  </a:lnTo>
                  <a:lnTo>
                    <a:pt x="293374" y="876026"/>
                  </a:lnTo>
                  <a:lnTo>
                    <a:pt x="290380" y="870521"/>
                  </a:lnTo>
                  <a:lnTo>
                    <a:pt x="295529" y="866016"/>
                  </a:lnTo>
                  <a:lnTo>
                    <a:pt x="291014" y="861375"/>
                  </a:lnTo>
                  <a:lnTo>
                    <a:pt x="289550" y="855778"/>
                  </a:lnTo>
                  <a:lnTo>
                    <a:pt x="285438" y="850306"/>
                  </a:lnTo>
                  <a:lnTo>
                    <a:pt x="279300" y="849511"/>
                  </a:lnTo>
                  <a:lnTo>
                    <a:pt x="273344" y="848947"/>
                  </a:lnTo>
                  <a:lnTo>
                    <a:pt x="267136" y="851492"/>
                  </a:lnTo>
                  <a:lnTo>
                    <a:pt x="260917" y="851688"/>
                  </a:lnTo>
                  <a:lnTo>
                    <a:pt x="254755" y="849361"/>
                  </a:lnTo>
                  <a:lnTo>
                    <a:pt x="254397" y="855801"/>
                  </a:lnTo>
                  <a:lnTo>
                    <a:pt x="249145" y="859278"/>
                  </a:lnTo>
                  <a:lnTo>
                    <a:pt x="242834" y="856653"/>
                  </a:lnTo>
                  <a:lnTo>
                    <a:pt x="239505" y="849695"/>
                  </a:lnTo>
                  <a:lnTo>
                    <a:pt x="239021" y="843349"/>
                  </a:lnTo>
                  <a:lnTo>
                    <a:pt x="238561" y="837187"/>
                  </a:lnTo>
                  <a:lnTo>
                    <a:pt x="236026" y="831462"/>
                  </a:lnTo>
                  <a:lnTo>
                    <a:pt x="233827" y="826130"/>
                  </a:lnTo>
                  <a:lnTo>
                    <a:pt x="235255" y="820463"/>
                  </a:lnTo>
                  <a:lnTo>
                    <a:pt x="243249" y="822952"/>
                  </a:lnTo>
                  <a:lnTo>
                    <a:pt x="249111" y="824989"/>
                  </a:lnTo>
                  <a:lnTo>
                    <a:pt x="253994" y="821799"/>
                  </a:lnTo>
                  <a:lnTo>
                    <a:pt x="258889" y="817837"/>
                  </a:lnTo>
                  <a:lnTo>
                    <a:pt x="262357" y="812216"/>
                  </a:lnTo>
                  <a:lnTo>
                    <a:pt x="256781" y="809164"/>
                  </a:lnTo>
                  <a:lnTo>
                    <a:pt x="254386" y="803371"/>
                  </a:lnTo>
                  <a:lnTo>
                    <a:pt x="248882" y="800594"/>
                  </a:lnTo>
                  <a:lnTo>
                    <a:pt x="242350" y="799627"/>
                  </a:lnTo>
                  <a:lnTo>
                    <a:pt x="244296" y="793753"/>
                  </a:lnTo>
                  <a:lnTo>
                    <a:pt x="240404" y="789330"/>
                  </a:lnTo>
                  <a:lnTo>
                    <a:pt x="234875" y="785967"/>
                  </a:lnTo>
                  <a:lnTo>
                    <a:pt x="232629" y="780220"/>
                  </a:lnTo>
                  <a:lnTo>
                    <a:pt x="230647" y="773712"/>
                  </a:lnTo>
                  <a:lnTo>
                    <a:pt x="226778" y="769438"/>
                  </a:lnTo>
                  <a:lnTo>
                    <a:pt x="223657" y="763645"/>
                  </a:lnTo>
                  <a:lnTo>
                    <a:pt x="227549" y="758439"/>
                  </a:lnTo>
                  <a:lnTo>
                    <a:pt x="225696" y="752450"/>
                  </a:lnTo>
                  <a:lnTo>
                    <a:pt x="225913" y="745458"/>
                  </a:lnTo>
                  <a:lnTo>
                    <a:pt x="222390" y="738075"/>
                  </a:lnTo>
                  <a:lnTo>
                    <a:pt x="217885" y="733053"/>
                  </a:lnTo>
                  <a:lnTo>
                    <a:pt x="212692" y="729022"/>
                  </a:lnTo>
                  <a:lnTo>
                    <a:pt x="206737" y="728745"/>
                  </a:lnTo>
                  <a:lnTo>
                    <a:pt x="201541" y="731602"/>
                  </a:lnTo>
                  <a:lnTo>
                    <a:pt x="194999" y="730577"/>
                  </a:lnTo>
                  <a:lnTo>
                    <a:pt x="193329" y="724461"/>
                  </a:lnTo>
                  <a:lnTo>
                    <a:pt x="187294" y="723712"/>
                  </a:lnTo>
                  <a:lnTo>
                    <a:pt x="181317" y="724185"/>
                  </a:lnTo>
                  <a:lnTo>
                    <a:pt x="176664" y="720383"/>
                  </a:lnTo>
                  <a:lnTo>
                    <a:pt x="170362" y="719013"/>
                  </a:lnTo>
                  <a:lnTo>
                    <a:pt x="171342" y="712574"/>
                  </a:lnTo>
                  <a:lnTo>
                    <a:pt x="169176" y="705755"/>
                  </a:lnTo>
                  <a:lnTo>
                    <a:pt x="167471" y="699905"/>
                  </a:lnTo>
                  <a:lnTo>
                    <a:pt x="166572" y="693903"/>
                  </a:lnTo>
                  <a:lnTo>
                    <a:pt x="160411" y="693995"/>
                  </a:lnTo>
                  <a:lnTo>
                    <a:pt x="161517" y="687649"/>
                  </a:lnTo>
                  <a:lnTo>
                    <a:pt x="163889" y="681799"/>
                  </a:lnTo>
                  <a:lnTo>
                    <a:pt x="162807" y="675268"/>
                  </a:lnTo>
                  <a:lnTo>
                    <a:pt x="158361" y="669912"/>
                  </a:lnTo>
                  <a:lnTo>
                    <a:pt x="155204" y="664348"/>
                  </a:lnTo>
                  <a:lnTo>
                    <a:pt x="157785" y="658624"/>
                  </a:lnTo>
                  <a:lnTo>
                    <a:pt x="160907" y="652220"/>
                  </a:lnTo>
                  <a:lnTo>
                    <a:pt x="159259" y="646276"/>
                  </a:lnTo>
                  <a:lnTo>
                    <a:pt x="158281" y="636820"/>
                  </a:lnTo>
                  <a:lnTo>
                    <a:pt x="154364" y="620672"/>
                  </a:lnTo>
                  <a:lnTo>
                    <a:pt x="161977" y="612045"/>
                  </a:lnTo>
                  <a:lnTo>
                    <a:pt x="164546" y="606068"/>
                  </a:lnTo>
                  <a:lnTo>
                    <a:pt x="169810" y="601092"/>
                  </a:lnTo>
                  <a:lnTo>
                    <a:pt x="169602" y="595217"/>
                  </a:lnTo>
                  <a:lnTo>
                    <a:pt x="168876" y="588376"/>
                  </a:lnTo>
                  <a:lnTo>
                    <a:pt x="171088" y="582121"/>
                  </a:lnTo>
                  <a:lnTo>
                    <a:pt x="175799" y="585922"/>
                  </a:lnTo>
                  <a:lnTo>
                    <a:pt x="181582" y="581994"/>
                  </a:lnTo>
                  <a:lnTo>
                    <a:pt x="187167" y="576639"/>
                  </a:lnTo>
                  <a:lnTo>
                    <a:pt x="192085" y="573541"/>
                  </a:lnTo>
                  <a:lnTo>
                    <a:pt x="211447" y="574013"/>
                  </a:lnTo>
                  <a:lnTo>
                    <a:pt x="205642" y="567126"/>
                  </a:lnTo>
                  <a:lnTo>
                    <a:pt x="186373" y="562621"/>
                  </a:lnTo>
                  <a:lnTo>
                    <a:pt x="178932" y="557853"/>
                  </a:lnTo>
                  <a:lnTo>
                    <a:pt x="175960" y="550932"/>
                  </a:lnTo>
                  <a:lnTo>
                    <a:pt x="181523" y="555308"/>
                  </a:lnTo>
                  <a:lnTo>
                    <a:pt x="180994" y="541728"/>
                  </a:lnTo>
                  <a:lnTo>
                    <a:pt x="175246" y="546300"/>
                  </a:lnTo>
                  <a:lnTo>
                    <a:pt x="171652" y="552152"/>
                  </a:lnTo>
                  <a:lnTo>
                    <a:pt x="164166" y="550390"/>
                  </a:lnTo>
                  <a:lnTo>
                    <a:pt x="167518" y="545460"/>
                  </a:lnTo>
                  <a:lnTo>
                    <a:pt x="172332" y="540242"/>
                  </a:lnTo>
                  <a:lnTo>
                    <a:pt x="180902" y="533297"/>
                  </a:lnTo>
                  <a:lnTo>
                    <a:pt x="183597" y="527400"/>
                  </a:lnTo>
                  <a:lnTo>
                    <a:pt x="190462" y="522632"/>
                  </a:lnTo>
                  <a:lnTo>
                    <a:pt x="193906" y="517702"/>
                  </a:lnTo>
                  <a:lnTo>
                    <a:pt x="199054" y="511816"/>
                  </a:lnTo>
                  <a:lnTo>
                    <a:pt x="203592" y="505112"/>
                  </a:lnTo>
                  <a:lnTo>
                    <a:pt x="210330" y="496542"/>
                  </a:lnTo>
                  <a:lnTo>
                    <a:pt x="214258" y="491360"/>
                  </a:lnTo>
                  <a:lnTo>
                    <a:pt x="218024" y="486131"/>
                  </a:lnTo>
                  <a:lnTo>
                    <a:pt x="221629" y="481582"/>
                  </a:lnTo>
                  <a:lnTo>
                    <a:pt x="226075" y="476237"/>
                  </a:lnTo>
                  <a:lnTo>
                    <a:pt x="231650" y="469095"/>
                  </a:lnTo>
                  <a:lnTo>
                    <a:pt x="234679" y="462542"/>
                  </a:lnTo>
                  <a:lnTo>
                    <a:pt x="236003" y="456645"/>
                  </a:lnTo>
                  <a:lnTo>
                    <a:pt x="238953" y="451219"/>
                  </a:lnTo>
                  <a:lnTo>
                    <a:pt x="234437" y="444020"/>
                  </a:lnTo>
                  <a:lnTo>
                    <a:pt x="232018" y="437570"/>
                  </a:lnTo>
                  <a:lnTo>
                    <a:pt x="226801" y="433574"/>
                  </a:lnTo>
                  <a:lnTo>
                    <a:pt x="222977" y="429232"/>
                  </a:lnTo>
                  <a:lnTo>
                    <a:pt x="216895" y="426479"/>
                  </a:lnTo>
                  <a:lnTo>
                    <a:pt x="212104" y="420179"/>
                  </a:lnTo>
                  <a:lnTo>
                    <a:pt x="206656" y="413418"/>
                  </a:lnTo>
                  <a:lnTo>
                    <a:pt x="212427" y="410481"/>
                  </a:lnTo>
                  <a:lnTo>
                    <a:pt x="217782" y="400149"/>
                  </a:lnTo>
                  <a:lnTo>
                    <a:pt x="217414" y="392236"/>
                  </a:lnTo>
                  <a:lnTo>
                    <a:pt x="212933" y="387249"/>
                  </a:lnTo>
                  <a:lnTo>
                    <a:pt x="208119" y="383908"/>
                  </a:lnTo>
                  <a:lnTo>
                    <a:pt x="206955" y="377793"/>
                  </a:lnTo>
                  <a:lnTo>
                    <a:pt x="209938" y="372425"/>
                  </a:lnTo>
                  <a:lnTo>
                    <a:pt x="208083" y="365687"/>
                  </a:lnTo>
                  <a:lnTo>
                    <a:pt x="202014" y="365837"/>
                  </a:lnTo>
                  <a:lnTo>
                    <a:pt x="199446" y="359364"/>
                  </a:lnTo>
                  <a:lnTo>
                    <a:pt x="199756" y="353063"/>
                  </a:lnTo>
                  <a:lnTo>
                    <a:pt x="205158" y="350944"/>
                  </a:lnTo>
                  <a:lnTo>
                    <a:pt x="199894" y="344932"/>
                  </a:lnTo>
                  <a:lnTo>
                    <a:pt x="202153" y="339380"/>
                  </a:lnTo>
                  <a:lnTo>
                    <a:pt x="202314" y="332170"/>
                  </a:lnTo>
                  <a:lnTo>
                    <a:pt x="201657" y="325420"/>
                  </a:lnTo>
                  <a:lnTo>
                    <a:pt x="209604" y="319834"/>
                  </a:lnTo>
                  <a:lnTo>
                    <a:pt x="207163" y="308742"/>
                  </a:lnTo>
                  <a:lnTo>
                    <a:pt x="205689" y="301439"/>
                  </a:lnTo>
                  <a:lnTo>
                    <a:pt x="199848" y="289565"/>
                  </a:lnTo>
                  <a:lnTo>
                    <a:pt x="197614" y="283069"/>
                  </a:lnTo>
                  <a:lnTo>
                    <a:pt x="194309" y="275766"/>
                  </a:lnTo>
                  <a:lnTo>
                    <a:pt x="189598" y="267669"/>
                  </a:lnTo>
                  <a:lnTo>
                    <a:pt x="188688" y="257752"/>
                  </a:lnTo>
                  <a:lnTo>
                    <a:pt x="197545" y="243113"/>
                  </a:lnTo>
                  <a:lnTo>
                    <a:pt x="201438" y="237457"/>
                  </a:lnTo>
                  <a:lnTo>
                    <a:pt x="205827" y="230524"/>
                  </a:lnTo>
                  <a:lnTo>
                    <a:pt x="207566" y="222600"/>
                  </a:lnTo>
                  <a:lnTo>
                    <a:pt x="200413" y="215758"/>
                  </a:lnTo>
                  <a:lnTo>
                    <a:pt x="193767" y="201303"/>
                  </a:lnTo>
                  <a:lnTo>
                    <a:pt x="180141" y="194771"/>
                  </a:lnTo>
                  <a:lnTo>
                    <a:pt x="175903" y="176148"/>
                  </a:lnTo>
                  <a:lnTo>
                    <a:pt x="181351" y="165574"/>
                  </a:lnTo>
                  <a:lnTo>
                    <a:pt x="183239" y="157995"/>
                  </a:lnTo>
                  <a:lnTo>
                    <a:pt x="175534" y="155426"/>
                  </a:lnTo>
                  <a:lnTo>
                    <a:pt x="188055" y="150117"/>
                  </a:lnTo>
                  <a:lnTo>
                    <a:pt x="192937" y="141236"/>
                  </a:lnTo>
                  <a:lnTo>
                    <a:pt x="195461" y="132817"/>
                  </a:lnTo>
                  <a:lnTo>
                    <a:pt x="201669" y="128832"/>
                  </a:lnTo>
                  <a:lnTo>
                    <a:pt x="208130" y="126470"/>
                  </a:lnTo>
                  <a:lnTo>
                    <a:pt x="210734" y="120423"/>
                  </a:lnTo>
                  <a:lnTo>
                    <a:pt x="211701" y="113720"/>
                  </a:lnTo>
                  <a:lnTo>
                    <a:pt x="217541" y="120193"/>
                  </a:lnTo>
                  <a:lnTo>
                    <a:pt x="225994" y="119007"/>
                  </a:lnTo>
                  <a:lnTo>
                    <a:pt x="226144" y="112292"/>
                  </a:lnTo>
                  <a:lnTo>
                    <a:pt x="223772" y="105761"/>
                  </a:lnTo>
                  <a:lnTo>
                    <a:pt x="231085" y="108341"/>
                  </a:lnTo>
                  <a:lnTo>
                    <a:pt x="236130" y="111646"/>
                  </a:lnTo>
                  <a:lnTo>
                    <a:pt x="233793" y="117395"/>
                  </a:lnTo>
                  <a:lnTo>
                    <a:pt x="237650" y="112568"/>
                  </a:lnTo>
                  <a:lnTo>
                    <a:pt x="243721" y="113766"/>
                  </a:lnTo>
                  <a:lnTo>
                    <a:pt x="241463" y="106440"/>
                  </a:lnTo>
                  <a:lnTo>
                    <a:pt x="247129" y="102940"/>
                  </a:lnTo>
                  <a:lnTo>
                    <a:pt x="248317" y="96938"/>
                  </a:lnTo>
                  <a:lnTo>
                    <a:pt x="253833" y="100509"/>
                  </a:lnTo>
                  <a:lnTo>
                    <a:pt x="259385" y="106809"/>
                  </a:lnTo>
                  <a:lnTo>
                    <a:pt x="265581" y="106809"/>
                  </a:lnTo>
                  <a:lnTo>
                    <a:pt x="269187" y="113812"/>
                  </a:lnTo>
                  <a:lnTo>
                    <a:pt x="263877" y="118661"/>
                  </a:lnTo>
                  <a:lnTo>
                    <a:pt x="255090" y="115655"/>
                  </a:lnTo>
                  <a:lnTo>
                    <a:pt x="250171" y="110230"/>
                  </a:lnTo>
                  <a:lnTo>
                    <a:pt x="246865" y="115379"/>
                  </a:lnTo>
                  <a:lnTo>
                    <a:pt x="252451" y="118673"/>
                  </a:lnTo>
                  <a:lnTo>
                    <a:pt x="257092" y="122094"/>
                  </a:lnTo>
                  <a:lnTo>
                    <a:pt x="253810" y="127127"/>
                  </a:lnTo>
                  <a:lnTo>
                    <a:pt x="259731" y="124466"/>
                  </a:lnTo>
                  <a:lnTo>
                    <a:pt x="263635" y="128855"/>
                  </a:lnTo>
                  <a:lnTo>
                    <a:pt x="268703" y="125215"/>
                  </a:lnTo>
                  <a:lnTo>
                    <a:pt x="266237" y="130686"/>
                  </a:lnTo>
                  <a:lnTo>
                    <a:pt x="273402" y="126574"/>
                  </a:lnTo>
                  <a:lnTo>
                    <a:pt x="277019" y="131354"/>
                  </a:lnTo>
                  <a:lnTo>
                    <a:pt x="275695" y="138553"/>
                  </a:lnTo>
                  <a:lnTo>
                    <a:pt x="275003" y="144415"/>
                  </a:lnTo>
                  <a:lnTo>
                    <a:pt x="268082" y="148251"/>
                  </a:lnTo>
                  <a:lnTo>
                    <a:pt x="267861" y="154666"/>
                  </a:lnTo>
                  <a:lnTo>
                    <a:pt x="268657" y="147997"/>
                  </a:lnTo>
                  <a:lnTo>
                    <a:pt x="276050" y="145072"/>
                  </a:lnTo>
                  <a:lnTo>
                    <a:pt x="279864" y="140200"/>
                  </a:lnTo>
                  <a:lnTo>
                    <a:pt x="278804" y="133888"/>
                  </a:lnTo>
                  <a:lnTo>
                    <a:pt x="286025" y="133070"/>
                  </a:lnTo>
                  <a:lnTo>
                    <a:pt x="293559" y="133738"/>
                  </a:lnTo>
                  <a:lnTo>
                    <a:pt x="298742" y="136814"/>
                  </a:lnTo>
                  <a:lnTo>
                    <a:pt x="304788" y="138103"/>
                  </a:lnTo>
                  <a:lnTo>
                    <a:pt x="309811" y="141248"/>
                  </a:lnTo>
                  <a:lnTo>
                    <a:pt x="314706" y="137919"/>
                  </a:lnTo>
                  <a:lnTo>
                    <a:pt x="323356" y="140062"/>
                  </a:lnTo>
                  <a:lnTo>
                    <a:pt x="328572" y="144185"/>
                  </a:lnTo>
                  <a:lnTo>
                    <a:pt x="334575" y="147778"/>
                  </a:lnTo>
                  <a:lnTo>
                    <a:pt x="339861" y="151810"/>
                  </a:lnTo>
                  <a:lnTo>
                    <a:pt x="344883" y="155368"/>
                  </a:lnTo>
                  <a:lnTo>
                    <a:pt x="350976" y="159896"/>
                  </a:lnTo>
                  <a:lnTo>
                    <a:pt x="355952" y="165239"/>
                  </a:lnTo>
                  <a:lnTo>
                    <a:pt x="362390" y="169859"/>
                  </a:lnTo>
                  <a:lnTo>
                    <a:pt x="367470" y="176459"/>
                  </a:lnTo>
                  <a:lnTo>
                    <a:pt x="372872" y="182609"/>
                  </a:lnTo>
                  <a:lnTo>
                    <a:pt x="376626" y="187562"/>
                  </a:lnTo>
                  <a:lnTo>
                    <a:pt x="382639" y="190994"/>
                  </a:lnTo>
                  <a:lnTo>
                    <a:pt x="380174" y="185098"/>
                  </a:lnTo>
                  <a:lnTo>
                    <a:pt x="385576" y="190637"/>
                  </a:lnTo>
                  <a:lnTo>
                    <a:pt x="390344" y="194761"/>
                  </a:lnTo>
                  <a:lnTo>
                    <a:pt x="399904" y="203537"/>
                  </a:lnTo>
                  <a:lnTo>
                    <a:pt x="405110" y="199897"/>
                  </a:lnTo>
                  <a:lnTo>
                    <a:pt x="409037" y="207419"/>
                  </a:lnTo>
                  <a:lnTo>
                    <a:pt x="414751" y="211380"/>
                  </a:lnTo>
                  <a:lnTo>
                    <a:pt x="415535" y="218142"/>
                  </a:lnTo>
                  <a:lnTo>
                    <a:pt x="422250" y="218603"/>
                  </a:lnTo>
                  <a:lnTo>
                    <a:pt x="427145" y="222968"/>
                  </a:lnTo>
                  <a:lnTo>
                    <a:pt x="427190" y="229694"/>
                  </a:lnTo>
                  <a:lnTo>
                    <a:pt x="429598" y="236386"/>
                  </a:lnTo>
                  <a:lnTo>
                    <a:pt x="432754" y="246326"/>
                  </a:lnTo>
                  <a:lnTo>
                    <a:pt x="435069" y="251775"/>
                  </a:lnTo>
                  <a:lnTo>
                    <a:pt x="432234" y="258605"/>
                  </a:lnTo>
                  <a:lnTo>
                    <a:pt x="429713" y="269201"/>
                  </a:lnTo>
                  <a:lnTo>
                    <a:pt x="421063" y="281341"/>
                  </a:lnTo>
                  <a:lnTo>
                    <a:pt x="415810" y="287941"/>
                  </a:lnTo>
                  <a:lnTo>
                    <a:pt x="407288" y="295059"/>
                  </a:lnTo>
                  <a:lnTo>
                    <a:pt x="398925" y="298239"/>
                  </a:lnTo>
                  <a:lnTo>
                    <a:pt x="389480" y="302672"/>
                  </a:lnTo>
                  <a:lnTo>
                    <a:pt x="373609" y="304930"/>
                  </a:lnTo>
                  <a:lnTo>
                    <a:pt x="354293" y="297754"/>
                  </a:lnTo>
                  <a:lnTo>
                    <a:pt x="316306" y="287734"/>
                  </a:lnTo>
                  <a:lnTo>
                    <a:pt x="305480" y="278289"/>
                  </a:lnTo>
                  <a:lnTo>
                    <a:pt x="297326" y="276319"/>
                  </a:lnTo>
                  <a:lnTo>
                    <a:pt x="290668" y="268913"/>
                  </a:lnTo>
                  <a:lnTo>
                    <a:pt x="283515" y="271251"/>
                  </a:lnTo>
                  <a:lnTo>
                    <a:pt x="279575" y="266437"/>
                  </a:lnTo>
                  <a:lnTo>
                    <a:pt x="279864" y="272219"/>
                  </a:lnTo>
                  <a:lnTo>
                    <a:pt x="271674" y="267254"/>
                  </a:lnTo>
                  <a:lnTo>
                    <a:pt x="262115" y="253445"/>
                  </a:lnTo>
                  <a:lnTo>
                    <a:pt x="253856" y="249240"/>
                  </a:lnTo>
                  <a:lnTo>
                    <a:pt x="244619" y="250393"/>
                  </a:lnTo>
                  <a:lnTo>
                    <a:pt x="252866" y="253916"/>
                  </a:lnTo>
                  <a:lnTo>
                    <a:pt x="258290" y="257913"/>
                  </a:lnTo>
                  <a:lnTo>
                    <a:pt x="257946" y="263960"/>
                  </a:lnTo>
                  <a:lnTo>
                    <a:pt x="261055" y="270560"/>
                  </a:lnTo>
                  <a:lnTo>
                    <a:pt x="269440" y="277932"/>
                  </a:lnTo>
                  <a:lnTo>
                    <a:pt x="263704" y="278357"/>
                  </a:lnTo>
                  <a:lnTo>
                    <a:pt x="272227" y="282009"/>
                  </a:lnTo>
                  <a:lnTo>
                    <a:pt x="279783" y="284555"/>
                  </a:lnTo>
                  <a:lnTo>
                    <a:pt x="280751" y="290890"/>
                  </a:lnTo>
                  <a:lnTo>
                    <a:pt x="268368" y="294806"/>
                  </a:lnTo>
                  <a:lnTo>
                    <a:pt x="278470" y="293999"/>
                  </a:lnTo>
                  <a:lnTo>
                    <a:pt x="284805" y="296821"/>
                  </a:lnTo>
                  <a:lnTo>
                    <a:pt x="290149" y="299355"/>
                  </a:lnTo>
                  <a:lnTo>
                    <a:pt x="297475" y="303801"/>
                  </a:lnTo>
                  <a:lnTo>
                    <a:pt x="300469" y="311737"/>
                  </a:lnTo>
                  <a:lnTo>
                    <a:pt x="303510" y="317105"/>
                  </a:lnTo>
                  <a:lnTo>
                    <a:pt x="302669" y="323036"/>
                  </a:lnTo>
                  <a:lnTo>
                    <a:pt x="301425" y="329268"/>
                  </a:lnTo>
                  <a:lnTo>
                    <a:pt x="300987" y="335153"/>
                  </a:lnTo>
                  <a:lnTo>
                    <a:pt x="297222" y="340348"/>
                  </a:lnTo>
                  <a:lnTo>
                    <a:pt x="299478" y="346971"/>
                  </a:lnTo>
                  <a:lnTo>
                    <a:pt x="302888" y="352189"/>
                  </a:lnTo>
                  <a:lnTo>
                    <a:pt x="299571" y="358109"/>
                  </a:lnTo>
                  <a:lnTo>
                    <a:pt x="305295" y="361414"/>
                  </a:lnTo>
                  <a:lnTo>
                    <a:pt x="302807" y="368567"/>
                  </a:lnTo>
                  <a:lnTo>
                    <a:pt x="307139" y="373830"/>
                  </a:lnTo>
                  <a:lnTo>
                    <a:pt x="301264" y="378461"/>
                  </a:lnTo>
                  <a:lnTo>
                    <a:pt x="309787" y="384128"/>
                  </a:lnTo>
                  <a:lnTo>
                    <a:pt x="313783" y="388746"/>
                  </a:lnTo>
                  <a:lnTo>
                    <a:pt x="318863" y="385187"/>
                  </a:lnTo>
                  <a:lnTo>
                    <a:pt x="327952" y="392789"/>
                  </a:lnTo>
                  <a:lnTo>
                    <a:pt x="330681" y="398340"/>
                  </a:lnTo>
                  <a:lnTo>
                    <a:pt x="333273" y="403696"/>
                  </a:lnTo>
                  <a:lnTo>
                    <a:pt x="354120" y="411759"/>
                  </a:lnTo>
                  <a:lnTo>
                    <a:pt x="360017" y="407648"/>
                  </a:lnTo>
                  <a:lnTo>
                    <a:pt x="367401" y="405332"/>
                  </a:lnTo>
                  <a:lnTo>
                    <a:pt x="368436" y="399297"/>
                  </a:lnTo>
                  <a:lnTo>
                    <a:pt x="365039" y="392697"/>
                  </a:lnTo>
                  <a:lnTo>
                    <a:pt x="366284" y="386949"/>
                  </a:lnTo>
                  <a:lnTo>
                    <a:pt x="359661" y="384877"/>
                  </a:lnTo>
                  <a:lnTo>
                    <a:pt x="349398" y="383943"/>
                  </a:lnTo>
                  <a:lnTo>
                    <a:pt x="343523" y="374014"/>
                  </a:lnTo>
                  <a:lnTo>
                    <a:pt x="338018" y="369419"/>
                  </a:lnTo>
                  <a:lnTo>
                    <a:pt x="338595" y="360757"/>
                  </a:lnTo>
                  <a:lnTo>
                    <a:pt x="343409" y="355828"/>
                  </a:lnTo>
                  <a:lnTo>
                    <a:pt x="347601" y="347869"/>
                  </a:lnTo>
                  <a:lnTo>
                    <a:pt x="361135" y="357544"/>
                  </a:lnTo>
                  <a:lnTo>
                    <a:pt x="373540" y="365341"/>
                  </a:lnTo>
                  <a:lnTo>
                    <a:pt x="369888" y="370513"/>
                  </a:lnTo>
                  <a:lnTo>
                    <a:pt x="376499" y="365583"/>
                  </a:lnTo>
                  <a:lnTo>
                    <a:pt x="395066" y="374833"/>
                  </a:lnTo>
                  <a:lnTo>
                    <a:pt x="403405" y="374153"/>
                  </a:lnTo>
                  <a:lnTo>
                    <a:pt x="406297" y="366988"/>
                  </a:lnTo>
                  <a:lnTo>
                    <a:pt x="412356" y="362542"/>
                  </a:lnTo>
                  <a:lnTo>
                    <a:pt x="410661" y="355298"/>
                  </a:lnTo>
                  <a:lnTo>
                    <a:pt x="404051" y="342570"/>
                  </a:lnTo>
                  <a:lnTo>
                    <a:pt x="401251" y="335372"/>
                  </a:lnTo>
                  <a:lnTo>
                    <a:pt x="404695" y="325962"/>
                  </a:lnTo>
                  <a:lnTo>
                    <a:pt x="416986" y="316851"/>
                  </a:lnTo>
                  <a:lnTo>
                    <a:pt x="426361" y="307556"/>
                  </a:lnTo>
                  <a:lnTo>
                    <a:pt x="442382" y="295934"/>
                  </a:lnTo>
                  <a:lnTo>
                    <a:pt x="448269" y="285614"/>
                  </a:lnTo>
                  <a:lnTo>
                    <a:pt x="452968" y="282274"/>
                  </a:lnTo>
                  <a:lnTo>
                    <a:pt x="459866" y="288206"/>
                  </a:lnTo>
                  <a:lnTo>
                    <a:pt x="473815" y="289335"/>
                  </a:lnTo>
                  <a:lnTo>
                    <a:pt x="479091" y="293113"/>
                  </a:lnTo>
                  <a:lnTo>
                    <a:pt x="484895" y="298940"/>
                  </a:lnTo>
                  <a:lnTo>
                    <a:pt x="488247" y="309584"/>
                  </a:lnTo>
                  <a:lnTo>
                    <a:pt x="491080" y="316932"/>
                  </a:lnTo>
                  <a:lnTo>
                    <a:pt x="490367" y="305955"/>
                  </a:lnTo>
                  <a:lnTo>
                    <a:pt x="488696" y="296442"/>
                  </a:lnTo>
                  <a:lnTo>
                    <a:pt x="494847" y="282942"/>
                  </a:lnTo>
                  <a:lnTo>
                    <a:pt x="498360" y="275524"/>
                  </a:lnTo>
                  <a:lnTo>
                    <a:pt x="494432" y="269143"/>
                  </a:lnTo>
                  <a:lnTo>
                    <a:pt x="497899" y="262520"/>
                  </a:lnTo>
                  <a:lnTo>
                    <a:pt x="493672" y="254320"/>
                  </a:lnTo>
                  <a:lnTo>
                    <a:pt x="482707" y="243643"/>
                  </a:lnTo>
                  <a:lnTo>
                    <a:pt x="485275" y="232885"/>
                  </a:lnTo>
                  <a:lnTo>
                    <a:pt x="487797" y="226538"/>
                  </a:lnTo>
                  <a:lnTo>
                    <a:pt x="489687" y="219777"/>
                  </a:lnTo>
                  <a:lnTo>
                    <a:pt x="489146" y="213892"/>
                  </a:lnTo>
                  <a:lnTo>
                    <a:pt x="490586" y="208109"/>
                  </a:lnTo>
                  <a:lnTo>
                    <a:pt x="491137" y="201096"/>
                  </a:lnTo>
                  <a:lnTo>
                    <a:pt x="491195" y="188921"/>
                  </a:lnTo>
                  <a:lnTo>
                    <a:pt x="485114" y="182459"/>
                  </a:lnTo>
                  <a:lnTo>
                    <a:pt x="477167" y="175813"/>
                  </a:lnTo>
                  <a:lnTo>
                    <a:pt x="475773" y="169029"/>
                  </a:lnTo>
                  <a:lnTo>
                    <a:pt x="481693" y="172116"/>
                  </a:lnTo>
                  <a:lnTo>
                    <a:pt x="488627" y="176597"/>
                  </a:lnTo>
                  <a:lnTo>
                    <a:pt x="498752" y="175606"/>
                  </a:lnTo>
                  <a:lnTo>
                    <a:pt x="507217" y="175698"/>
                  </a:lnTo>
                  <a:lnTo>
                    <a:pt x="517008" y="177092"/>
                  </a:lnTo>
                  <a:lnTo>
                    <a:pt x="523308" y="180063"/>
                  </a:lnTo>
                  <a:lnTo>
                    <a:pt x="529435" y="189439"/>
                  </a:lnTo>
                  <a:lnTo>
                    <a:pt x="534699" y="194646"/>
                  </a:lnTo>
                  <a:lnTo>
                    <a:pt x="537671" y="202835"/>
                  </a:lnTo>
                  <a:lnTo>
                    <a:pt x="540021" y="208639"/>
                  </a:lnTo>
                  <a:lnTo>
                    <a:pt x="540976" y="215574"/>
                  </a:lnTo>
                  <a:lnTo>
                    <a:pt x="529804" y="216333"/>
                  </a:lnTo>
                  <a:lnTo>
                    <a:pt x="524172" y="218361"/>
                  </a:lnTo>
                  <a:lnTo>
                    <a:pt x="516535" y="219075"/>
                  </a:lnTo>
                  <a:lnTo>
                    <a:pt x="511778" y="227380"/>
                  </a:lnTo>
                  <a:lnTo>
                    <a:pt x="507217" y="231941"/>
                  </a:lnTo>
                  <a:lnTo>
                    <a:pt x="507217" y="242099"/>
                  </a:lnTo>
                  <a:lnTo>
                    <a:pt x="519414" y="250472"/>
                  </a:lnTo>
                  <a:lnTo>
                    <a:pt x="521177" y="258132"/>
                  </a:lnTo>
                  <a:lnTo>
                    <a:pt x="527546" y="266910"/>
                  </a:lnTo>
                  <a:lnTo>
                    <a:pt x="540377" y="267070"/>
                  </a:lnTo>
                  <a:lnTo>
                    <a:pt x="558587" y="263166"/>
                  </a:lnTo>
                  <a:lnTo>
                    <a:pt x="562400" y="253675"/>
                  </a:lnTo>
                  <a:lnTo>
                    <a:pt x="561558" y="246649"/>
                  </a:lnTo>
                  <a:lnTo>
                    <a:pt x="562699" y="240303"/>
                  </a:lnTo>
                  <a:lnTo>
                    <a:pt x="565878" y="235143"/>
                  </a:lnTo>
                  <a:lnTo>
                    <a:pt x="564024" y="227380"/>
                  </a:lnTo>
                  <a:lnTo>
                    <a:pt x="570047" y="225594"/>
                  </a:lnTo>
                  <a:lnTo>
                    <a:pt x="576474" y="224649"/>
                  </a:lnTo>
                  <a:lnTo>
                    <a:pt x="582084" y="220411"/>
                  </a:lnTo>
                  <a:lnTo>
                    <a:pt x="582407" y="213120"/>
                  </a:lnTo>
                  <a:lnTo>
                    <a:pt x="588154" y="214249"/>
                  </a:lnTo>
                  <a:lnTo>
                    <a:pt x="597667" y="208778"/>
                  </a:lnTo>
                  <a:lnTo>
                    <a:pt x="606698" y="204792"/>
                  </a:lnTo>
                  <a:lnTo>
                    <a:pt x="609060" y="199414"/>
                  </a:lnTo>
                  <a:lnTo>
                    <a:pt x="614910" y="194404"/>
                  </a:lnTo>
                  <a:lnTo>
                    <a:pt x="623618" y="186939"/>
                  </a:lnTo>
                  <a:lnTo>
                    <a:pt x="633108" y="184844"/>
                  </a:lnTo>
                  <a:lnTo>
                    <a:pt x="637405" y="180478"/>
                  </a:lnTo>
                  <a:lnTo>
                    <a:pt x="643176" y="178279"/>
                  </a:lnTo>
                  <a:lnTo>
                    <a:pt x="649626" y="177910"/>
                  </a:lnTo>
                  <a:lnTo>
                    <a:pt x="653485" y="182206"/>
                  </a:lnTo>
                  <a:lnTo>
                    <a:pt x="655557" y="187596"/>
                  </a:lnTo>
                  <a:lnTo>
                    <a:pt x="660959" y="183035"/>
                  </a:lnTo>
                  <a:lnTo>
                    <a:pt x="658713" y="176896"/>
                  </a:lnTo>
                  <a:lnTo>
                    <a:pt x="653587" y="172461"/>
                  </a:lnTo>
                  <a:lnTo>
                    <a:pt x="668930" y="161059"/>
                  </a:lnTo>
                  <a:lnTo>
                    <a:pt x="678213" y="155381"/>
                  </a:lnTo>
                  <a:lnTo>
                    <a:pt x="694580" y="153354"/>
                  </a:lnTo>
                  <a:lnTo>
                    <a:pt x="680609" y="157972"/>
                  </a:lnTo>
                  <a:lnTo>
                    <a:pt x="684743" y="163340"/>
                  </a:lnTo>
                  <a:lnTo>
                    <a:pt x="681899" y="170032"/>
                  </a:lnTo>
                  <a:lnTo>
                    <a:pt x="684824" y="176101"/>
                  </a:lnTo>
                  <a:lnTo>
                    <a:pt x="685977" y="183933"/>
                  </a:lnTo>
                  <a:lnTo>
                    <a:pt x="680344" y="188196"/>
                  </a:lnTo>
                  <a:lnTo>
                    <a:pt x="673375" y="187112"/>
                  </a:lnTo>
                  <a:lnTo>
                    <a:pt x="673802" y="193056"/>
                  </a:lnTo>
                  <a:lnTo>
                    <a:pt x="681576" y="192030"/>
                  </a:lnTo>
                  <a:lnTo>
                    <a:pt x="688890" y="193320"/>
                  </a:lnTo>
                  <a:lnTo>
                    <a:pt x="693970" y="188310"/>
                  </a:lnTo>
                  <a:lnTo>
                    <a:pt x="699821" y="194104"/>
                  </a:lnTo>
                  <a:lnTo>
                    <a:pt x="705315" y="195889"/>
                  </a:lnTo>
                  <a:lnTo>
                    <a:pt x="704439" y="188402"/>
                  </a:lnTo>
                  <a:lnTo>
                    <a:pt x="707020" y="183001"/>
                  </a:lnTo>
                  <a:lnTo>
                    <a:pt x="717189" y="175064"/>
                  </a:lnTo>
                  <a:lnTo>
                    <a:pt x="724688" y="172404"/>
                  </a:lnTo>
                  <a:lnTo>
                    <a:pt x="731299" y="173107"/>
                  </a:lnTo>
                  <a:lnTo>
                    <a:pt x="739477" y="171735"/>
                  </a:lnTo>
                  <a:lnTo>
                    <a:pt x="745708" y="176078"/>
                  </a:lnTo>
                  <a:lnTo>
                    <a:pt x="753920" y="176597"/>
                  </a:lnTo>
                  <a:lnTo>
                    <a:pt x="757215" y="170711"/>
                  </a:lnTo>
                  <a:lnTo>
                    <a:pt x="761477" y="165275"/>
                  </a:lnTo>
                  <a:lnTo>
                    <a:pt x="763979" y="163556"/>
                  </a:lnTo>
                  <a:lnTo>
                    <a:pt x="766453" y="162809"/>
                  </a:lnTo>
                  <a:lnTo>
                    <a:pt x="764453" y="163231"/>
                  </a:lnTo>
                  <a:lnTo>
                    <a:pt x="766728" y="161669"/>
                  </a:lnTo>
                  <a:lnTo>
                    <a:pt x="784650" y="152097"/>
                  </a:lnTo>
                  <a:lnTo>
                    <a:pt x="789200" y="156279"/>
                  </a:lnTo>
                  <a:lnTo>
                    <a:pt x="792828" y="164065"/>
                  </a:lnTo>
                  <a:lnTo>
                    <a:pt x="796744" y="168316"/>
                  </a:lnTo>
                  <a:lnTo>
                    <a:pt x="791077" y="171079"/>
                  </a:lnTo>
                  <a:lnTo>
                    <a:pt x="790605" y="177253"/>
                  </a:lnTo>
                  <a:lnTo>
                    <a:pt x="790629" y="184394"/>
                  </a:lnTo>
                  <a:lnTo>
                    <a:pt x="798841" y="187182"/>
                  </a:lnTo>
                  <a:lnTo>
                    <a:pt x="804553" y="186157"/>
                  </a:lnTo>
                  <a:lnTo>
                    <a:pt x="806569" y="178175"/>
                  </a:lnTo>
                  <a:lnTo>
                    <a:pt x="803310" y="171402"/>
                  </a:lnTo>
                  <a:lnTo>
                    <a:pt x="808551" y="168925"/>
                  </a:lnTo>
                  <a:lnTo>
                    <a:pt x="814643" y="168131"/>
                  </a:lnTo>
                  <a:lnTo>
                    <a:pt x="819723" y="164641"/>
                  </a:lnTo>
                  <a:lnTo>
                    <a:pt x="823247" y="158249"/>
                  </a:lnTo>
                  <a:lnTo>
                    <a:pt x="826576" y="152800"/>
                  </a:lnTo>
                  <a:lnTo>
                    <a:pt x="825862" y="146051"/>
                  </a:lnTo>
                  <a:lnTo>
                    <a:pt x="820011" y="141455"/>
                  </a:lnTo>
                  <a:lnTo>
                    <a:pt x="818814" y="134210"/>
                  </a:lnTo>
                  <a:lnTo>
                    <a:pt x="815760" y="128624"/>
                  </a:lnTo>
                  <a:lnTo>
                    <a:pt x="812352" y="123383"/>
                  </a:lnTo>
                  <a:lnTo>
                    <a:pt x="811176" y="116830"/>
                  </a:lnTo>
                  <a:lnTo>
                    <a:pt x="816578" y="113973"/>
                  </a:lnTo>
                  <a:lnTo>
                    <a:pt x="822775" y="109584"/>
                  </a:lnTo>
                  <a:lnTo>
                    <a:pt x="822890" y="102709"/>
                  </a:lnTo>
                  <a:lnTo>
                    <a:pt x="829363" y="101833"/>
                  </a:lnTo>
                  <a:lnTo>
                    <a:pt x="834259" y="105312"/>
                  </a:lnTo>
                  <a:lnTo>
                    <a:pt x="840260" y="107408"/>
                  </a:lnTo>
                  <a:lnTo>
                    <a:pt x="847216" y="108859"/>
                  </a:lnTo>
                  <a:lnTo>
                    <a:pt x="861890" y="110011"/>
                  </a:lnTo>
                  <a:lnTo>
                    <a:pt x="867557" y="111381"/>
                  </a:lnTo>
                  <a:lnTo>
                    <a:pt x="882531" y="117221"/>
                  </a:lnTo>
                  <a:lnTo>
                    <a:pt x="892459" y="122174"/>
                  </a:lnTo>
                  <a:lnTo>
                    <a:pt x="900752" y="128924"/>
                  </a:lnTo>
                  <a:lnTo>
                    <a:pt x="905025" y="133047"/>
                  </a:lnTo>
                  <a:lnTo>
                    <a:pt x="909413" y="137354"/>
                  </a:lnTo>
                  <a:lnTo>
                    <a:pt x="915023" y="141098"/>
                  </a:lnTo>
                  <a:lnTo>
                    <a:pt x="926783" y="145637"/>
                  </a:lnTo>
                  <a:lnTo>
                    <a:pt x="920885" y="145349"/>
                  </a:lnTo>
                  <a:lnTo>
                    <a:pt x="926172" y="148551"/>
                  </a:lnTo>
                  <a:lnTo>
                    <a:pt x="933060" y="152800"/>
                  </a:lnTo>
                  <a:lnTo>
                    <a:pt x="939003" y="156786"/>
                  </a:lnTo>
                  <a:lnTo>
                    <a:pt x="949703" y="164434"/>
                  </a:lnTo>
                  <a:lnTo>
                    <a:pt x="954092" y="169017"/>
                  </a:lnTo>
                  <a:lnTo>
                    <a:pt x="961221" y="176470"/>
                  </a:lnTo>
                  <a:lnTo>
                    <a:pt x="965379" y="181227"/>
                  </a:lnTo>
                  <a:lnTo>
                    <a:pt x="970366" y="184106"/>
                  </a:lnTo>
                  <a:lnTo>
                    <a:pt x="970735" y="190337"/>
                  </a:lnTo>
                  <a:lnTo>
                    <a:pt x="975699" y="193712"/>
                  </a:lnTo>
                  <a:lnTo>
                    <a:pt x="979960" y="188690"/>
                  </a:lnTo>
                  <a:lnTo>
                    <a:pt x="980433" y="182770"/>
                  </a:lnTo>
                  <a:lnTo>
                    <a:pt x="985720" y="172150"/>
                  </a:lnTo>
                  <a:lnTo>
                    <a:pt x="989705" y="160092"/>
                  </a:lnTo>
                  <a:lnTo>
                    <a:pt x="986745" y="154251"/>
                  </a:lnTo>
                  <a:lnTo>
                    <a:pt x="980537" y="155381"/>
                  </a:lnTo>
                  <a:lnTo>
                    <a:pt x="974767" y="147098"/>
                  </a:lnTo>
                  <a:lnTo>
                    <a:pt x="968742" y="135454"/>
                  </a:lnTo>
                  <a:lnTo>
                    <a:pt x="969157" y="129568"/>
                  </a:lnTo>
                  <a:lnTo>
                    <a:pt x="968408" y="123487"/>
                  </a:lnTo>
                  <a:lnTo>
                    <a:pt x="962799" y="121102"/>
                  </a:lnTo>
                  <a:lnTo>
                    <a:pt x="957950" y="117072"/>
                  </a:lnTo>
                  <a:lnTo>
                    <a:pt x="952133" y="114572"/>
                  </a:lnTo>
                  <a:lnTo>
                    <a:pt x="946594" y="112717"/>
                  </a:lnTo>
                  <a:lnTo>
                    <a:pt x="945016" y="118442"/>
                  </a:lnTo>
                  <a:lnTo>
                    <a:pt x="945545" y="124304"/>
                  </a:lnTo>
                  <a:lnTo>
                    <a:pt x="943725" y="117912"/>
                  </a:lnTo>
                  <a:lnTo>
                    <a:pt x="943357" y="110587"/>
                  </a:lnTo>
                  <a:lnTo>
                    <a:pt x="944151" y="99760"/>
                  </a:lnTo>
                  <a:lnTo>
                    <a:pt x="949035" y="95395"/>
                  </a:lnTo>
                  <a:lnTo>
                    <a:pt x="954668" y="92838"/>
                  </a:lnTo>
                  <a:lnTo>
                    <a:pt x="953388" y="86123"/>
                  </a:lnTo>
                  <a:lnTo>
                    <a:pt x="949773" y="80871"/>
                  </a:lnTo>
                  <a:lnTo>
                    <a:pt x="951478" y="72278"/>
                  </a:lnTo>
                  <a:lnTo>
                    <a:pt x="954207" y="67106"/>
                  </a:lnTo>
                  <a:lnTo>
                    <a:pt x="952686" y="58157"/>
                  </a:lnTo>
                  <a:lnTo>
                    <a:pt x="955485" y="51016"/>
                  </a:lnTo>
                  <a:lnTo>
                    <a:pt x="952848" y="44405"/>
                  </a:lnTo>
                  <a:lnTo>
                    <a:pt x="946524" y="46916"/>
                  </a:lnTo>
                  <a:lnTo>
                    <a:pt x="941168" y="44186"/>
                  </a:lnTo>
                  <a:lnTo>
                    <a:pt x="942689" y="38623"/>
                  </a:lnTo>
                  <a:lnTo>
                    <a:pt x="945281" y="32840"/>
                  </a:lnTo>
                  <a:lnTo>
                    <a:pt x="942889" y="28717"/>
                  </a:lnTo>
                  <a:lnTo>
                    <a:pt x="943127" y="28279"/>
                  </a:lnTo>
                  <a:lnTo>
                    <a:pt x="942865" y="28675"/>
                  </a:lnTo>
                  <a:lnTo>
                    <a:pt x="942228" y="27578"/>
                  </a:lnTo>
                  <a:lnTo>
                    <a:pt x="944981" y="20597"/>
                  </a:lnTo>
                  <a:lnTo>
                    <a:pt x="949242" y="15621"/>
                  </a:lnTo>
                  <a:lnTo>
                    <a:pt x="959010" y="7202"/>
                  </a:lnTo>
                  <a:close/>
                  <a:moveTo>
                    <a:pt x="660462" y="0"/>
                  </a:moveTo>
                  <a:lnTo>
                    <a:pt x="722376" y="0"/>
                  </a:lnTo>
                  <a:lnTo>
                    <a:pt x="724746" y="4656"/>
                  </a:lnTo>
                  <a:lnTo>
                    <a:pt x="726727" y="10069"/>
                  </a:lnTo>
                  <a:lnTo>
                    <a:pt x="729376" y="17878"/>
                  </a:lnTo>
                  <a:lnTo>
                    <a:pt x="735503" y="26252"/>
                  </a:lnTo>
                  <a:lnTo>
                    <a:pt x="739328" y="32058"/>
                  </a:lnTo>
                  <a:lnTo>
                    <a:pt x="745145" y="38070"/>
                  </a:lnTo>
                  <a:lnTo>
                    <a:pt x="748485" y="42953"/>
                  </a:lnTo>
                  <a:lnTo>
                    <a:pt x="755660" y="45948"/>
                  </a:lnTo>
                  <a:lnTo>
                    <a:pt x="757675" y="53676"/>
                  </a:lnTo>
                  <a:lnTo>
                    <a:pt x="753311" y="57489"/>
                  </a:lnTo>
                  <a:lnTo>
                    <a:pt x="742679" y="54229"/>
                  </a:lnTo>
                  <a:lnTo>
                    <a:pt x="748818" y="57869"/>
                  </a:lnTo>
                  <a:lnTo>
                    <a:pt x="753621" y="61475"/>
                  </a:lnTo>
                  <a:lnTo>
                    <a:pt x="745812" y="59343"/>
                  </a:lnTo>
                  <a:lnTo>
                    <a:pt x="739489" y="57039"/>
                  </a:lnTo>
                  <a:lnTo>
                    <a:pt x="737392" y="49484"/>
                  </a:lnTo>
                  <a:lnTo>
                    <a:pt x="731622" y="49703"/>
                  </a:lnTo>
                  <a:lnTo>
                    <a:pt x="731720" y="55670"/>
                  </a:lnTo>
                  <a:lnTo>
                    <a:pt x="730915" y="55986"/>
                  </a:lnTo>
                  <a:lnTo>
                    <a:pt x="723858" y="55634"/>
                  </a:lnTo>
                  <a:lnTo>
                    <a:pt x="727763" y="60495"/>
                  </a:lnTo>
                  <a:lnTo>
                    <a:pt x="722130" y="57996"/>
                  </a:lnTo>
                  <a:lnTo>
                    <a:pt x="719107" y="53686"/>
                  </a:lnTo>
                  <a:lnTo>
                    <a:pt x="724411" y="57166"/>
                  </a:lnTo>
                  <a:lnTo>
                    <a:pt x="718745" y="53170"/>
                  </a:lnTo>
                  <a:lnTo>
                    <a:pt x="719107" y="53686"/>
                  </a:lnTo>
                  <a:lnTo>
                    <a:pt x="718549" y="53320"/>
                  </a:lnTo>
                  <a:lnTo>
                    <a:pt x="711857" y="51385"/>
                  </a:lnTo>
                  <a:lnTo>
                    <a:pt x="705338" y="48229"/>
                  </a:lnTo>
                  <a:lnTo>
                    <a:pt x="711753" y="54494"/>
                  </a:lnTo>
                  <a:lnTo>
                    <a:pt x="708552" y="59608"/>
                  </a:lnTo>
                  <a:lnTo>
                    <a:pt x="703748" y="55392"/>
                  </a:lnTo>
                  <a:lnTo>
                    <a:pt x="698646" y="52502"/>
                  </a:lnTo>
                  <a:lnTo>
                    <a:pt x="693117" y="50164"/>
                  </a:lnTo>
                  <a:lnTo>
                    <a:pt x="687278" y="50037"/>
                  </a:lnTo>
                  <a:lnTo>
                    <a:pt x="681093" y="45798"/>
                  </a:lnTo>
                  <a:lnTo>
                    <a:pt x="675230" y="42608"/>
                  </a:lnTo>
                  <a:lnTo>
                    <a:pt x="680874" y="41168"/>
                  </a:lnTo>
                  <a:lnTo>
                    <a:pt x="681645" y="35144"/>
                  </a:lnTo>
                  <a:lnTo>
                    <a:pt x="681276" y="28533"/>
                  </a:lnTo>
                  <a:lnTo>
                    <a:pt x="686448" y="32783"/>
                  </a:lnTo>
                  <a:lnTo>
                    <a:pt x="690353" y="28037"/>
                  </a:lnTo>
                  <a:lnTo>
                    <a:pt x="688049" y="20620"/>
                  </a:lnTo>
                  <a:lnTo>
                    <a:pt x="683972" y="25458"/>
                  </a:lnTo>
                  <a:lnTo>
                    <a:pt x="679112" y="22383"/>
                  </a:lnTo>
                  <a:lnTo>
                    <a:pt x="675864" y="16589"/>
                  </a:lnTo>
                  <a:lnTo>
                    <a:pt x="673721" y="9470"/>
                  </a:lnTo>
                  <a:lnTo>
                    <a:pt x="672696" y="2733"/>
                  </a:lnTo>
                  <a:lnTo>
                    <a:pt x="670162" y="8319"/>
                  </a:lnTo>
                  <a:lnTo>
                    <a:pt x="667386" y="2157"/>
                  </a:lnTo>
                  <a:lnTo>
                    <a:pt x="665624" y="8791"/>
                  </a:lnTo>
                  <a:lnTo>
                    <a:pt x="661361" y="4288"/>
                  </a:lnTo>
                  <a:close/>
                  <a:moveTo>
                    <a:pt x="652416" y="0"/>
                  </a:moveTo>
                  <a:lnTo>
                    <a:pt x="657554" y="0"/>
                  </a:lnTo>
                  <a:lnTo>
                    <a:pt x="656306" y="4967"/>
                  </a:lnTo>
                  <a:close/>
                  <a:moveTo>
                    <a:pt x="641643" y="0"/>
                  </a:moveTo>
                  <a:lnTo>
                    <a:pt x="651926" y="0"/>
                  </a:lnTo>
                  <a:lnTo>
                    <a:pt x="649510" y="5497"/>
                  </a:lnTo>
                  <a:lnTo>
                    <a:pt x="642611" y="1730"/>
                  </a:lnTo>
                  <a:close/>
                </a:path>
              </a:pathLst>
            </a:custGeom>
            <a:solidFill>
              <a:srgbClr val="768EEB"/>
            </a:solidFill>
            <a:ln w="0" cap="flat">
              <a:solidFill>
                <a:srgbClr val="768EEB"/>
              </a:solidFill>
              <a:prstDash val="solid"/>
              <a:miter/>
            </a:ln>
          </p:spPr>
          <p:txBody>
            <a:bodyPr rtlCol="0" anchor="ctr"/>
            <a:lstStyle/>
            <a:p>
              <a:endParaRPr lang="de-DE"/>
            </a:p>
          </p:txBody>
        </p:sp>
      </p:grpSp>
    </p:spTree>
    <p:extLst>
      <p:ext uri="{BB962C8B-B14F-4D97-AF65-F5344CB8AC3E}">
        <p14:creationId xmlns:p14="http://schemas.microsoft.com/office/powerpoint/2010/main" val="352199712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F00C8-62DB-CC04-0996-D956BB345660}"/>
              </a:ext>
            </a:extLst>
          </p:cNvPr>
          <p:cNvSpPr>
            <a:spLocks noGrp="1"/>
          </p:cNvSpPr>
          <p:nvPr>
            <p:ph type="title"/>
          </p:nvPr>
        </p:nvSpPr>
        <p:spPr>
          <a:xfrm>
            <a:off x="633599" y="587992"/>
            <a:ext cx="7250943" cy="504000"/>
          </a:xfrm>
        </p:spPr>
        <p:txBody>
          <a:bodyPr/>
          <a:lstStyle/>
          <a:p>
            <a:r>
              <a:rPr lang="en-US" dirty="0"/>
              <a:t>Case Study: Fast, Demonstrable Risk Reduction</a:t>
            </a:r>
            <a:endParaRPr lang="en-GB" dirty="0"/>
          </a:p>
        </p:txBody>
      </p:sp>
      <p:sp>
        <p:nvSpPr>
          <p:cNvPr id="3" name="Inhaltsplatzhalter 2">
            <a:extLst>
              <a:ext uri="{FF2B5EF4-FFF2-40B4-BE49-F238E27FC236}">
                <a16:creationId xmlns:a16="http://schemas.microsoft.com/office/drawing/2014/main" id="{BD5240DA-EBC8-14F8-9380-E7B354C5B62C}"/>
              </a:ext>
            </a:extLst>
          </p:cNvPr>
          <p:cNvSpPr>
            <a:spLocks noGrp="1"/>
          </p:cNvSpPr>
          <p:nvPr>
            <p:ph idx="1"/>
          </p:nvPr>
        </p:nvSpPr>
        <p:spPr>
          <a:xfrm>
            <a:off x="633599" y="1579070"/>
            <a:ext cx="10924801" cy="4010068"/>
          </a:xfrm>
        </p:spPr>
        <p:txBody>
          <a:bodyPr/>
          <a:lstStyle/>
          <a:p>
            <a:pPr marL="0" indent="0" algn="ctr">
              <a:buNone/>
            </a:pPr>
            <a:r>
              <a:rPr lang="en-US" b="1" dirty="0"/>
              <a:t>30,000 employee company goes from F (34) to A (100) in 4 months</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sz="500" b="1" dirty="0"/>
          </a:p>
          <a:p>
            <a:pPr marL="0" indent="0" algn="ctr">
              <a:buNone/>
            </a:pPr>
            <a:r>
              <a:rPr lang="en-US" b="1" dirty="0"/>
              <a:t>Example step in the journey: Ransomware scenario resolved in 1 day</a:t>
            </a:r>
          </a:p>
          <a:p>
            <a:pPr marL="0" indent="0" algn="ctr">
              <a:buNone/>
            </a:pPr>
            <a:endParaRPr lang="en-US" b="1" dirty="0"/>
          </a:p>
        </p:txBody>
      </p:sp>
      <p:sp>
        <p:nvSpPr>
          <p:cNvPr id="4" name="Foliennummernplatzhalter 3">
            <a:extLst>
              <a:ext uri="{FF2B5EF4-FFF2-40B4-BE49-F238E27FC236}">
                <a16:creationId xmlns:a16="http://schemas.microsoft.com/office/drawing/2014/main" id="{1C2CF387-EB10-FAD0-8874-3DD8271663FB}"/>
              </a:ext>
            </a:extLst>
          </p:cNvPr>
          <p:cNvSpPr>
            <a:spLocks noGrp="1"/>
          </p:cNvSpPr>
          <p:nvPr>
            <p:ph type="sldNum" sz="quarter" idx="12"/>
          </p:nvPr>
        </p:nvSpPr>
        <p:spPr/>
        <p:txBody>
          <a:bodyPr/>
          <a:lstStyle/>
          <a:p>
            <a:fld id="{4C86EB02-3AF8-4C19-B0D1-31A9E52C2F89}" type="slidenum">
              <a:rPr lang="en-GB" smtClean="0"/>
              <a:pPr/>
              <a:t>30</a:t>
            </a:fld>
            <a:endParaRPr lang="en-GB"/>
          </a:p>
        </p:txBody>
      </p:sp>
      <p:sp>
        <p:nvSpPr>
          <p:cNvPr id="5" name="Datumsplatzhalter 4">
            <a:extLst>
              <a:ext uri="{FF2B5EF4-FFF2-40B4-BE49-F238E27FC236}">
                <a16:creationId xmlns:a16="http://schemas.microsoft.com/office/drawing/2014/main" id="{9FE47918-40D3-7C2F-BFB6-378DEB851EF2}"/>
              </a:ext>
            </a:extLst>
          </p:cNvPr>
          <p:cNvSpPr>
            <a:spLocks noGrp="1"/>
          </p:cNvSpPr>
          <p:nvPr>
            <p:ph type="dt" sz="half" idx="10"/>
          </p:nvPr>
        </p:nvSpPr>
        <p:spPr/>
        <p:txBody>
          <a:bodyPr/>
          <a:lstStyle/>
          <a:p>
            <a:r>
              <a:rPr lang="de-DE"/>
              <a:t>© 2025 </a:t>
            </a:r>
            <a:r>
              <a:rPr lang="en-GB"/>
              <a:t>Logicalis Germany</a:t>
            </a:r>
            <a:endParaRPr lang="en-GB" dirty="0"/>
          </a:p>
        </p:txBody>
      </p:sp>
      <p:pic>
        <p:nvPicPr>
          <p:cNvPr id="6" name="Google Shape;1979;p27" descr="A screenshot of a computer&#10;&#10;Description automatically generated with medium confidence">
            <a:extLst>
              <a:ext uri="{FF2B5EF4-FFF2-40B4-BE49-F238E27FC236}">
                <a16:creationId xmlns:a16="http://schemas.microsoft.com/office/drawing/2014/main" id="{F232C296-DD93-6164-A37B-3E9CBC4926F1}"/>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43110" y="1991435"/>
            <a:ext cx="9505778" cy="1369050"/>
          </a:xfrm>
          <a:prstGeom prst="rect">
            <a:avLst/>
          </a:prstGeom>
          <a:noFill/>
          <a:ln>
            <a:noFill/>
          </a:ln>
          <a:effectLst>
            <a:outerShdw blurRad="177800" dist="38100" dir="2700000" sx="101000" sy="101000" algn="tl" rotWithShape="0">
              <a:prstClr val="black">
                <a:alpha val="60000"/>
              </a:prstClr>
            </a:outerShdw>
          </a:effectLst>
        </p:spPr>
      </p:pic>
      <p:grpSp>
        <p:nvGrpSpPr>
          <p:cNvPr id="8" name="Google Shape;1965;p27">
            <a:extLst>
              <a:ext uri="{FF2B5EF4-FFF2-40B4-BE49-F238E27FC236}">
                <a16:creationId xmlns:a16="http://schemas.microsoft.com/office/drawing/2014/main" id="{C3826BA3-63C4-570D-18EA-CD2E8065B49F}"/>
              </a:ext>
            </a:extLst>
          </p:cNvPr>
          <p:cNvGrpSpPr/>
          <p:nvPr/>
        </p:nvGrpSpPr>
        <p:grpSpPr>
          <a:xfrm>
            <a:off x="1343110" y="4052545"/>
            <a:ext cx="2634791" cy="1865641"/>
            <a:chOff x="411393" y="2445515"/>
            <a:chExt cx="4762620" cy="3424589"/>
          </a:xfrm>
        </p:grpSpPr>
        <p:sp>
          <p:nvSpPr>
            <p:cNvPr id="16" name="Google Shape;1966;p27">
              <a:extLst>
                <a:ext uri="{FF2B5EF4-FFF2-40B4-BE49-F238E27FC236}">
                  <a16:creationId xmlns:a16="http://schemas.microsoft.com/office/drawing/2014/main" id="{C2106F76-C398-C08F-D944-805FD9264116}"/>
                </a:ext>
              </a:extLst>
            </p:cNvPr>
            <p:cNvSpPr txBox="1"/>
            <p:nvPr/>
          </p:nvSpPr>
          <p:spPr>
            <a:xfrm>
              <a:off x="1729320" y="5529268"/>
              <a:ext cx="2126400" cy="34083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000000"/>
                  </a:solidFill>
                  <a:latin typeface="+mj-lt"/>
                  <a:ea typeface="Poppins"/>
                  <a:cs typeface="Poppins"/>
                  <a:sym typeface="Poppins"/>
                </a:rPr>
                <a:t>BEFORE</a:t>
              </a:r>
              <a:endParaRPr sz="1100" b="0" i="0" u="none" strike="noStrike" cap="none" dirty="0">
                <a:solidFill>
                  <a:srgbClr val="000000"/>
                </a:solidFill>
                <a:latin typeface="+mj-lt"/>
                <a:ea typeface="Poppins"/>
                <a:cs typeface="Poppins"/>
                <a:sym typeface="Poppins"/>
              </a:endParaRPr>
            </a:p>
          </p:txBody>
        </p:sp>
        <p:grpSp>
          <p:nvGrpSpPr>
            <p:cNvPr id="17" name="Google Shape;1967;p27">
              <a:extLst>
                <a:ext uri="{FF2B5EF4-FFF2-40B4-BE49-F238E27FC236}">
                  <a16:creationId xmlns:a16="http://schemas.microsoft.com/office/drawing/2014/main" id="{88E1BD7D-6122-C58B-6728-AD5B3D1E19F3}"/>
                </a:ext>
              </a:extLst>
            </p:cNvPr>
            <p:cNvGrpSpPr/>
            <p:nvPr/>
          </p:nvGrpSpPr>
          <p:grpSpPr>
            <a:xfrm>
              <a:off x="411393" y="2445515"/>
              <a:ext cx="4762620" cy="3061255"/>
              <a:chOff x="732800" y="1769800"/>
              <a:chExt cx="5230200" cy="3361800"/>
            </a:xfrm>
          </p:grpSpPr>
          <p:sp>
            <p:nvSpPr>
              <p:cNvPr id="18" name="Google Shape;1968;p27">
                <a:extLst>
                  <a:ext uri="{FF2B5EF4-FFF2-40B4-BE49-F238E27FC236}">
                    <a16:creationId xmlns:a16="http://schemas.microsoft.com/office/drawing/2014/main" id="{D12D39D8-DB08-8248-38B1-583D52430424}"/>
                  </a:ext>
                </a:extLst>
              </p:cNvPr>
              <p:cNvSpPr/>
              <p:nvPr/>
            </p:nvSpPr>
            <p:spPr>
              <a:xfrm>
                <a:off x="732800" y="1769800"/>
                <a:ext cx="5230200" cy="3361800"/>
              </a:xfrm>
              <a:prstGeom prst="roundRect">
                <a:avLst>
                  <a:gd name="adj" fmla="val 3291"/>
                </a:avLst>
              </a:prstGeom>
              <a:solidFill>
                <a:srgbClr val="0D1215"/>
              </a:solidFill>
              <a:ln w="9525" cap="flat" cmpd="sng">
                <a:solidFill>
                  <a:srgbClr val="00006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Tahoma"/>
                  <a:ea typeface="Tahoma"/>
                  <a:cs typeface="Tahoma"/>
                  <a:sym typeface="Tahoma"/>
                </a:endParaRPr>
              </a:p>
            </p:txBody>
          </p:sp>
          <p:pic>
            <p:nvPicPr>
              <p:cNvPr id="19" name="Google Shape;1969;p27">
                <a:extLst>
                  <a:ext uri="{FF2B5EF4-FFF2-40B4-BE49-F238E27FC236}">
                    <a16:creationId xmlns:a16="http://schemas.microsoft.com/office/drawing/2014/main" id="{A00718D2-5842-018E-FD96-8547A970E2DC}"/>
                  </a:ext>
                </a:extLst>
              </p:cNvPr>
              <p:cNvPicPr preferRelativeResize="0"/>
              <p:nvPr/>
            </p:nvPicPr>
            <p:blipFill rotWithShape="1">
              <a:blip r:embed="rId4" cstate="hqprint">
                <a:clrChange>
                  <a:clrFrom>
                    <a:srgbClr val="0D1114"/>
                  </a:clrFrom>
                  <a:clrTo>
                    <a:srgbClr val="0D1114">
                      <a:alpha val="0"/>
                    </a:srgbClr>
                  </a:clrTo>
                </a:clrChange>
                <a:alphaModFix/>
                <a:extLst>
                  <a:ext uri="{28A0092B-C50C-407E-A947-70E740481C1C}">
                    <a14:useLocalDpi xmlns:a14="http://schemas.microsoft.com/office/drawing/2010/main"/>
                  </a:ext>
                </a:extLst>
              </a:blip>
              <a:srcRect/>
              <a:stretch/>
            </p:blipFill>
            <p:spPr>
              <a:xfrm>
                <a:off x="946498" y="1927283"/>
                <a:ext cx="4802400" cy="3080401"/>
              </a:xfrm>
              <a:prstGeom prst="rect">
                <a:avLst/>
              </a:prstGeom>
              <a:noFill/>
              <a:ln>
                <a:noFill/>
              </a:ln>
              <a:effectLst>
                <a:outerShdw blurRad="292100" dist="139700" dir="2700000" algn="tl" rotWithShape="0">
                  <a:srgbClr val="333333">
                    <a:alpha val="63921"/>
                  </a:srgbClr>
                </a:outerShdw>
              </a:effectLst>
            </p:spPr>
          </p:pic>
        </p:grpSp>
      </p:grpSp>
      <p:grpSp>
        <p:nvGrpSpPr>
          <p:cNvPr id="9" name="Google Shape;1970;p27">
            <a:extLst>
              <a:ext uri="{FF2B5EF4-FFF2-40B4-BE49-F238E27FC236}">
                <a16:creationId xmlns:a16="http://schemas.microsoft.com/office/drawing/2014/main" id="{7ED9A97F-C587-17BA-4B75-1023D735FC96}"/>
              </a:ext>
            </a:extLst>
          </p:cNvPr>
          <p:cNvGrpSpPr/>
          <p:nvPr/>
        </p:nvGrpSpPr>
        <p:grpSpPr>
          <a:xfrm>
            <a:off x="6338867" y="4055282"/>
            <a:ext cx="4510021" cy="1865641"/>
            <a:chOff x="3458574" y="2445515"/>
            <a:chExt cx="8187570" cy="3439420"/>
          </a:xfrm>
        </p:grpSpPr>
        <p:sp>
          <p:nvSpPr>
            <p:cNvPr id="11" name="Google Shape;1971;p27">
              <a:extLst>
                <a:ext uri="{FF2B5EF4-FFF2-40B4-BE49-F238E27FC236}">
                  <a16:creationId xmlns:a16="http://schemas.microsoft.com/office/drawing/2014/main" id="{E6C53591-8F68-6E94-67F0-620C6EBB95B5}"/>
                </a:ext>
              </a:extLst>
            </p:cNvPr>
            <p:cNvSpPr/>
            <p:nvPr/>
          </p:nvSpPr>
          <p:spPr>
            <a:xfrm>
              <a:off x="3458574" y="3563921"/>
              <a:ext cx="2533295" cy="1044000"/>
            </a:xfrm>
            <a:prstGeom prst="rightArrow">
              <a:avLst>
                <a:gd name="adj1" fmla="val 50000"/>
                <a:gd name="adj2" fmla="val 50000"/>
              </a:avLst>
            </a:prstGeom>
            <a:gradFill>
              <a:gsLst>
                <a:gs pos="0">
                  <a:schemeClr val="lt1"/>
                </a:gs>
                <a:gs pos="14000">
                  <a:schemeClr val="lt1"/>
                </a:gs>
                <a:gs pos="90000">
                  <a:srgbClr val="002060"/>
                </a:gs>
                <a:gs pos="100000">
                  <a:srgbClr val="0A2592"/>
                </a:gs>
              </a:gsLst>
              <a:lin ang="1859992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venir"/>
                <a:buNone/>
              </a:pPr>
              <a:endParaRPr sz="1400" b="0" i="0" u="none" strike="noStrike" cap="none">
                <a:solidFill>
                  <a:srgbClr val="000000"/>
                </a:solidFill>
                <a:latin typeface="Century Gothic"/>
                <a:ea typeface="Century Gothic"/>
                <a:cs typeface="Century Gothic"/>
                <a:sym typeface="Century Gothic"/>
              </a:endParaRPr>
            </a:p>
          </p:txBody>
        </p:sp>
        <p:sp>
          <p:nvSpPr>
            <p:cNvPr id="12" name="Google Shape;1972;p27">
              <a:extLst>
                <a:ext uri="{FF2B5EF4-FFF2-40B4-BE49-F238E27FC236}">
                  <a16:creationId xmlns:a16="http://schemas.microsoft.com/office/drawing/2014/main" id="{12AFF45C-7BAE-97F0-1DF1-2186D5CF687D}"/>
                </a:ext>
              </a:extLst>
            </p:cNvPr>
            <p:cNvSpPr txBox="1"/>
            <p:nvPr/>
          </p:nvSpPr>
          <p:spPr>
            <a:xfrm>
              <a:off x="8330271" y="5544099"/>
              <a:ext cx="1899601" cy="340836"/>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000000"/>
                  </a:solidFill>
                  <a:latin typeface="+mj-lt"/>
                  <a:ea typeface="Poppins"/>
                  <a:cs typeface="Poppins"/>
                  <a:sym typeface="Poppins"/>
                </a:rPr>
                <a:t>AFTER</a:t>
              </a:r>
              <a:endParaRPr sz="1100" b="0" i="0" u="none" strike="noStrike" cap="none" dirty="0">
                <a:solidFill>
                  <a:srgbClr val="000000"/>
                </a:solidFill>
                <a:latin typeface="+mj-lt"/>
                <a:ea typeface="Poppins"/>
                <a:cs typeface="Poppins"/>
                <a:sym typeface="Poppins"/>
              </a:endParaRPr>
            </a:p>
          </p:txBody>
        </p:sp>
        <p:grpSp>
          <p:nvGrpSpPr>
            <p:cNvPr id="13" name="Google Shape;1973;p27">
              <a:extLst>
                <a:ext uri="{FF2B5EF4-FFF2-40B4-BE49-F238E27FC236}">
                  <a16:creationId xmlns:a16="http://schemas.microsoft.com/office/drawing/2014/main" id="{F2CF8028-7A0A-9F92-D54E-905C5A49A98E}"/>
                </a:ext>
              </a:extLst>
            </p:cNvPr>
            <p:cNvGrpSpPr/>
            <p:nvPr/>
          </p:nvGrpSpPr>
          <p:grpSpPr>
            <a:xfrm>
              <a:off x="6883524" y="2445515"/>
              <a:ext cx="4762620" cy="3061255"/>
              <a:chOff x="6176975" y="1769800"/>
              <a:chExt cx="5230200" cy="3361800"/>
            </a:xfrm>
          </p:grpSpPr>
          <p:sp>
            <p:nvSpPr>
              <p:cNvPr id="14" name="Google Shape;1974;p27">
                <a:extLst>
                  <a:ext uri="{FF2B5EF4-FFF2-40B4-BE49-F238E27FC236}">
                    <a16:creationId xmlns:a16="http://schemas.microsoft.com/office/drawing/2014/main" id="{67290088-34E7-A730-A709-60D2BE6A9379}"/>
                  </a:ext>
                </a:extLst>
              </p:cNvPr>
              <p:cNvSpPr/>
              <p:nvPr/>
            </p:nvSpPr>
            <p:spPr>
              <a:xfrm>
                <a:off x="6176975" y="1769800"/>
                <a:ext cx="5230200" cy="3361800"/>
              </a:xfrm>
              <a:prstGeom prst="roundRect">
                <a:avLst>
                  <a:gd name="adj" fmla="val 3291"/>
                </a:avLst>
              </a:prstGeom>
              <a:solidFill>
                <a:srgbClr val="101518"/>
              </a:solidFill>
              <a:ln w="9525" cap="flat" cmpd="sng">
                <a:solidFill>
                  <a:srgbClr val="00006A"/>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Tahoma"/>
                  <a:ea typeface="Tahoma"/>
                  <a:cs typeface="Tahoma"/>
                  <a:sym typeface="Tahoma"/>
                </a:endParaRPr>
              </a:p>
            </p:txBody>
          </p:sp>
          <p:pic>
            <p:nvPicPr>
              <p:cNvPr id="15" name="Google Shape;1975;p27">
                <a:extLst>
                  <a:ext uri="{FF2B5EF4-FFF2-40B4-BE49-F238E27FC236}">
                    <a16:creationId xmlns:a16="http://schemas.microsoft.com/office/drawing/2014/main" id="{286BBAC2-E8FD-5F5C-A876-E3E2B6E6DD1D}"/>
                  </a:ext>
                </a:extLst>
              </p:cNvPr>
              <p:cNvPicPr preferRelativeResize="0"/>
              <p:nvPr/>
            </p:nvPicPr>
            <p:blipFill rotWithShape="1">
              <a:blip r:embed="rId5" cstate="hqprint">
                <a:clrChange>
                  <a:clrFrom>
                    <a:srgbClr val="0F1418"/>
                  </a:clrFrom>
                  <a:clrTo>
                    <a:srgbClr val="0F1418">
                      <a:alpha val="0"/>
                    </a:srgbClr>
                  </a:clrTo>
                </a:clrChange>
                <a:alphaModFix/>
                <a:extLst>
                  <a:ext uri="{28A0092B-C50C-407E-A947-70E740481C1C}">
                    <a14:useLocalDpi xmlns:a14="http://schemas.microsoft.com/office/drawing/2010/main"/>
                  </a:ext>
                </a:extLst>
              </a:blip>
              <a:srcRect/>
              <a:stretch/>
            </p:blipFill>
            <p:spPr>
              <a:xfrm>
                <a:off x="6253175" y="1902562"/>
                <a:ext cx="5044200" cy="3080426"/>
              </a:xfrm>
              <a:prstGeom prst="rect">
                <a:avLst/>
              </a:prstGeom>
              <a:noFill/>
              <a:ln>
                <a:noFill/>
              </a:ln>
              <a:effectLst>
                <a:outerShdw blurRad="292100" dist="139700" dir="2700000" algn="tl" rotWithShape="0">
                  <a:srgbClr val="333333">
                    <a:alpha val="63921"/>
                  </a:srgbClr>
                </a:outerShdw>
              </a:effectLst>
            </p:spPr>
          </p:pic>
        </p:grpSp>
      </p:grpSp>
      <p:sp>
        <p:nvSpPr>
          <p:cNvPr id="10" name="Google Shape;1976;p27">
            <a:extLst>
              <a:ext uri="{FF2B5EF4-FFF2-40B4-BE49-F238E27FC236}">
                <a16:creationId xmlns:a16="http://schemas.microsoft.com/office/drawing/2014/main" id="{87CCB579-227E-EA60-B784-47A4401BE2C7}"/>
              </a:ext>
            </a:extLst>
          </p:cNvPr>
          <p:cNvSpPr txBox="1"/>
          <p:nvPr/>
        </p:nvSpPr>
        <p:spPr>
          <a:xfrm>
            <a:off x="4219517" y="4174378"/>
            <a:ext cx="1604265" cy="1541417"/>
          </a:xfrm>
          <a:prstGeom prst="rect">
            <a:avLst/>
          </a:prstGeom>
          <a:noFill/>
          <a:ln>
            <a:noFill/>
          </a:ln>
        </p:spPr>
        <p:txBody>
          <a:bodyPr spcFirstLastPara="1" wrap="square" lIns="68575" tIns="34275" rIns="68575" bIns="34275" anchor="t" anchorCtr="0">
            <a:spAutoFit/>
          </a:bodyPr>
          <a:lstStyle/>
          <a:p>
            <a:pPr marL="184150" marR="0" lvl="0" indent="-171450" algn="l" rtl="0">
              <a:lnSpc>
                <a:spcPct val="100000"/>
              </a:lnSpc>
              <a:spcBef>
                <a:spcPts val="0"/>
              </a:spcBef>
              <a:spcAft>
                <a:spcPts val="0"/>
              </a:spcAft>
              <a:buSzPts val="1000"/>
              <a:buFont typeface="Montserrat" pitchFamily="2" charset="0"/>
              <a:buChar char="▶"/>
            </a:pPr>
            <a:r>
              <a:rPr lang="en" sz="1050" b="0" i="0" u="none" strike="noStrike" cap="none" dirty="0">
                <a:solidFill>
                  <a:srgbClr val="000000"/>
                </a:solidFill>
                <a:ea typeface="Poppins"/>
                <a:cs typeface="Poppins"/>
                <a:sym typeface="Poppins"/>
              </a:rPr>
              <a:t>Choke point on internet-facing </a:t>
            </a:r>
            <a:br>
              <a:rPr lang="en" sz="1050" b="0" i="0" u="none" strike="noStrike" cap="none" dirty="0">
                <a:solidFill>
                  <a:srgbClr val="000000"/>
                </a:solidFill>
                <a:ea typeface="Poppins"/>
                <a:cs typeface="Poppins"/>
                <a:sym typeface="Poppins"/>
              </a:rPr>
            </a:br>
            <a:r>
              <a:rPr lang="en" sz="1050" b="0" i="0" u="none" strike="noStrike" cap="none" dirty="0">
                <a:solidFill>
                  <a:srgbClr val="000000"/>
                </a:solidFill>
                <a:ea typeface="Poppins"/>
                <a:cs typeface="Poppins"/>
                <a:sym typeface="Poppins"/>
              </a:rPr>
              <a:t>file server</a:t>
            </a:r>
            <a:endParaRPr sz="1050" b="0" i="0" u="none" strike="noStrike" cap="none" dirty="0">
              <a:solidFill>
                <a:srgbClr val="000000"/>
              </a:solidFill>
              <a:ea typeface="Poppins"/>
              <a:cs typeface="Poppins"/>
              <a:sym typeface="Poppins"/>
            </a:endParaRPr>
          </a:p>
          <a:p>
            <a:pPr marL="184150" marR="0" lvl="0" indent="-171450" algn="l" rtl="0">
              <a:lnSpc>
                <a:spcPct val="100000"/>
              </a:lnSpc>
              <a:spcBef>
                <a:spcPts val="700"/>
              </a:spcBef>
              <a:spcAft>
                <a:spcPts val="0"/>
              </a:spcAft>
              <a:buSzPts val="1000"/>
              <a:buFont typeface="Montserrat" pitchFamily="2" charset="0"/>
              <a:buChar char="▶"/>
            </a:pPr>
            <a:r>
              <a:rPr lang="en" sz="1050" b="0" i="0" u="none" strike="noStrike" cap="none" dirty="0">
                <a:solidFill>
                  <a:srgbClr val="000000"/>
                </a:solidFill>
                <a:ea typeface="Poppins"/>
                <a:cs typeface="Poppins"/>
                <a:sym typeface="Poppins"/>
              </a:rPr>
              <a:t>2 cached</a:t>
            </a:r>
            <a:br>
              <a:rPr lang="en" sz="1050" b="0" i="0" u="none" strike="noStrike" cap="none" dirty="0">
                <a:solidFill>
                  <a:srgbClr val="000000"/>
                </a:solidFill>
                <a:ea typeface="Poppins"/>
                <a:cs typeface="Poppins"/>
                <a:sym typeface="Poppins"/>
              </a:rPr>
            </a:br>
            <a:r>
              <a:rPr lang="en" sz="1050" b="0" i="0" u="none" strike="noStrike" cap="none" dirty="0">
                <a:solidFill>
                  <a:srgbClr val="000000"/>
                </a:solidFill>
                <a:ea typeface="Poppins"/>
                <a:cs typeface="Poppins"/>
                <a:sym typeface="Poppins"/>
              </a:rPr>
              <a:t>privileged credentials</a:t>
            </a:r>
            <a:endParaRPr sz="1050" b="0" i="0" u="none" strike="noStrike" cap="none" dirty="0">
              <a:solidFill>
                <a:srgbClr val="000000"/>
              </a:solidFill>
              <a:ea typeface="Poppins"/>
              <a:cs typeface="Poppins"/>
              <a:sym typeface="Poppins"/>
            </a:endParaRPr>
          </a:p>
          <a:p>
            <a:pPr marL="184150" marR="0" lvl="0" indent="-171450" algn="l" rtl="0">
              <a:lnSpc>
                <a:spcPct val="100000"/>
              </a:lnSpc>
              <a:spcBef>
                <a:spcPts val="700"/>
              </a:spcBef>
              <a:spcAft>
                <a:spcPts val="0"/>
              </a:spcAft>
              <a:buSzPts val="1000"/>
              <a:buFont typeface="Montserrat" pitchFamily="2" charset="0"/>
              <a:buChar char="▶"/>
            </a:pPr>
            <a:r>
              <a:rPr lang="en" sz="1050" b="0" i="0" u="none" strike="noStrike" cap="none" dirty="0">
                <a:solidFill>
                  <a:srgbClr val="000000"/>
                </a:solidFill>
                <a:ea typeface="Poppins"/>
                <a:cs typeface="Poppins"/>
                <a:sym typeface="Poppins"/>
              </a:rPr>
              <a:t>EDR not running, although installed</a:t>
            </a:r>
            <a:endParaRPr sz="1050" b="0" i="0" u="none" strike="noStrike" cap="none" dirty="0">
              <a:solidFill>
                <a:srgbClr val="000000"/>
              </a:solidFill>
              <a:ea typeface="Poppins"/>
              <a:cs typeface="Poppins"/>
              <a:sym typeface="Poppins"/>
            </a:endParaRPr>
          </a:p>
        </p:txBody>
      </p:sp>
    </p:spTree>
    <p:extLst>
      <p:ext uri="{BB962C8B-B14F-4D97-AF65-F5344CB8AC3E}">
        <p14:creationId xmlns:p14="http://schemas.microsoft.com/office/powerpoint/2010/main" val="2910714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B2487-0177-22CA-211F-B3A25A0707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7C5000-2CC7-A752-2A5D-61C8A7F0805A}"/>
              </a:ext>
            </a:extLst>
          </p:cNvPr>
          <p:cNvSpPr>
            <a:spLocks noGrp="1"/>
          </p:cNvSpPr>
          <p:nvPr>
            <p:ph type="title"/>
          </p:nvPr>
        </p:nvSpPr>
        <p:spPr>
          <a:xfrm>
            <a:off x="633598" y="598319"/>
            <a:ext cx="5462402" cy="504000"/>
          </a:xfrm>
        </p:spPr>
        <p:txBody>
          <a:bodyPr/>
          <a:lstStyle/>
          <a:p>
            <a:r>
              <a:rPr lang="en-US" dirty="0"/>
              <a:t>Outcome = Focus on What Matters</a:t>
            </a:r>
            <a:endParaRPr lang="en-GB" dirty="0"/>
          </a:p>
        </p:txBody>
      </p:sp>
      <p:sp>
        <p:nvSpPr>
          <p:cNvPr id="3" name="Foliennummernplatzhalter 2">
            <a:extLst>
              <a:ext uri="{FF2B5EF4-FFF2-40B4-BE49-F238E27FC236}">
                <a16:creationId xmlns:a16="http://schemas.microsoft.com/office/drawing/2014/main" id="{4445F703-7EDB-10B4-2041-EE0ABFF30076}"/>
              </a:ext>
            </a:extLst>
          </p:cNvPr>
          <p:cNvSpPr>
            <a:spLocks noGrp="1"/>
          </p:cNvSpPr>
          <p:nvPr>
            <p:ph type="sldNum" sz="quarter" idx="12"/>
          </p:nvPr>
        </p:nvSpPr>
        <p:spPr/>
        <p:txBody>
          <a:bodyPr/>
          <a:lstStyle/>
          <a:p>
            <a:fld id="{4C86EB02-3AF8-4C19-B0D1-31A9E52C2F89}" type="slidenum">
              <a:rPr lang="en-GB" smtClean="0"/>
              <a:pPr/>
              <a:t>31</a:t>
            </a:fld>
            <a:endParaRPr lang="en-GB"/>
          </a:p>
        </p:txBody>
      </p:sp>
      <p:sp>
        <p:nvSpPr>
          <p:cNvPr id="4" name="Datumsplatzhalter 3">
            <a:extLst>
              <a:ext uri="{FF2B5EF4-FFF2-40B4-BE49-F238E27FC236}">
                <a16:creationId xmlns:a16="http://schemas.microsoft.com/office/drawing/2014/main" id="{C1966491-02CC-A9A4-2B2C-78D48CB09852}"/>
              </a:ext>
            </a:extLst>
          </p:cNvPr>
          <p:cNvSpPr>
            <a:spLocks noGrp="1"/>
          </p:cNvSpPr>
          <p:nvPr>
            <p:ph type="dt" sz="half" idx="10"/>
          </p:nvPr>
        </p:nvSpPr>
        <p:spPr/>
        <p:txBody>
          <a:bodyPr/>
          <a:lstStyle/>
          <a:p>
            <a:r>
              <a:rPr lang="de-DE"/>
              <a:t>© 2025 Logicalis Germany</a:t>
            </a:r>
            <a:endParaRPr lang="de-DE" dirty="0"/>
          </a:p>
        </p:txBody>
      </p:sp>
      <p:sp>
        <p:nvSpPr>
          <p:cNvPr id="5" name="Inhaltsplatzhalter 4">
            <a:extLst>
              <a:ext uri="{FF2B5EF4-FFF2-40B4-BE49-F238E27FC236}">
                <a16:creationId xmlns:a16="http://schemas.microsoft.com/office/drawing/2014/main" id="{FD40CE02-5FC4-E2D0-650D-A54E7D0D014B}"/>
              </a:ext>
            </a:extLst>
          </p:cNvPr>
          <p:cNvSpPr txBox="1">
            <a:spLocks/>
          </p:cNvSpPr>
          <p:nvPr/>
        </p:nvSpPr>
        <p:spPr>
          <a:xfrm>
            <a:off x="895891" y="3016468"/>
            <a:ext cx="2870354" cy="2572669"/>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latin typeface="+mj-lt"/>
              </a:rPr>
              <a:t>Prevent High-Impact Attacks</a:t>
            </a:r>
          </a:p>
          <a:p>
            <a:pPr algn="ctr"/>
            <a:r>
              <a:rPr lang="en-US" sz="2000" dirty="0">
                <a:solidFill>
                  <a:schemeClr val="bg1"/>
                </a:solidFill>
              </a:rPr>
              <a:t>Continuous, proactive security of Critical Assets</a:t>
            </a:r>
            <a:endParaRPr lang="en-US" sz="2000" b="1" dirty="0">
              <a:solidFill>
                <a:schemeClr val="bg1"/>
              </a:solidFill>
            </a:endParaRPr>
          </a:p>
        </p:txBody>
      </p:sp>
      <p:sp>
        <p:nvSpPr>
          <p:cNvPr id="6" name="Inhaltsplatzhalter 5">
            <a:extLst>
              <a:ext uri="{FF2B5EF4-FFF2-40B4-BE49-F238E27FC236}">
                <a16:creationId xmlns:a16="http://schemas.microsoft.com/office/drawing/2014/main" id="{42D13076-E69F-5916-9AA2-73694F0B0626}"/>
              </a:ext>
            </a:extLst>
          </p:cNvPr>
          <p:cNvSpPr txBox="1">
            <a:spLocks/>
          </p:cNvSpPr>
          <p:nvPr/>
        </p:nvSpPr>
        <p:spPr>
          <a:xfrm>
            <a:off x="8425758" y="3016468"/>
            <a:ext cx="2870354" cy="2572669"/>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latin typeface="+mj-lt"/>
              </a:rPr>
              <a:t>Report on Meaningful Risk </a:t>
            </a:r>
          </a:p>
          <a:p>
            <a:pPr algn="ctr"/>
            <a:r>
              <a:rPr lang="en-US" sz="1900" dirty="0">
                <a:solidFill>
                  <a:schemeClr val="bg1"/>
                </a:solidFill>
              </a:rPr>
              <a:t>Answer executive questions with confidence and common understanding of risk to the business </a:t>
            </a:r>
            <a:endParaRPr lang="en-US" sz="1900" b="1" dirty="0">
              <a:solidFill>
                <a:schemeClr val="bg1"/>
              </a:solidFill>
            </a:endParaRPr>
          </a:p>
        </p:txBody>
      </p:sp>
      <p:sp>
        <p:nvSpPr>
          <p:cNvPr id="7" name="Inhaltsplatzhalter 6">
            <a:extLst>
              <a:ext uri="{FF2B5EF4-FFF2-40B4-BE49-F238E27FC236}">
                <a16:creationId xmlns:a16="http://schemas.microsoft.com/office/drawing/2014/main" id="{BC8113E4-14A5-C945-5B8B-C03F8928E5CA}"/>
              </a:ext>
            </a:extLst>
          </p:cNvPr>
          <p:cNvSpPr txBox="1">
            <a:spLocks/>
          </p:cNvSpPr>
          <p:nvPr/>
        </p:nvSpPr>
        <p:spPr>
          <a:xfrm>
            <a:off x="4660824" y="3016468"/>
            <a:ext cx="2870354" cy="2572669"/>
          </a:xfrm>
          <a:prstGeom prst="rect">
            <a:avLst/>
          </a:prstGeom>
        </p:spPr>
        <p:txBody>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500" kern="1200">
                <a:solidFill>
                  <a:srgbClr val="595959"/>
                </a:solidFill>
                <a:latin typeface="+mn-lt"/>
                <a:ea typeface="+mn-ea"/>
                <a:cs typeface="+mn-cs"/>
              </a:defRPr>
            </a:lvl1pPr>
            <a:lvl2pPr marL="0" indent="0" algn="l" defTabSz="914400" rtl="0" eaLnBrk="1" latinLnBrk="0" hangingPunct="1">
              <a:lnSpc>
                <a:spcPct val="100000"/>
              </a:lnSpc>
              <a:spcBef>
                <a:spcPts val="0"/>
              </a:spcBef>
              <a:spcAft>
                <a:spcPts val="1200"/>
              </a:spcAft>
              <a:buClr>
                <a:schemeClr val="accent1"/>
              </a:buClr>
              <a:buSzPct val="90000"/>
              <a:buFont typeface="Arial" panose="020B0604020202020204" pitchFamily="34" charset="0"/>
              <a:buNone/>
              <a:defRPr sz="1900" b="0" i="0" kern="1200">
                <a:solidFill>
                  <a:srgbClr val="E52A26"/>
                </a:solidFill>
                <a:latin typeface="Roboto Slab Medium" pitchFamily="2" charset="0"/>
                <a:ea typeface="Roboto Slab Medium" pitchFamily="2" charset="0"/>
                <a:cs typeface="Times New Roman" panose="02020603050405020304" pitchFamily="18" charset="0"/>
              </a:defRPr>
            </a:lvl2pPr>
            <a:lvl3pPr marL="252000" indent="-252000" algn="l" defTabSz="914400" rtl="0" eaLnBrk="1" latinLnBrk="0" hangingPunct="1">
              <a:lnSpc>
                <a:spcPct val="100000"/>
              </a:lnSpc>
              <a:spcBef>
                <a:spcPts val="0"/>
              </a:spcBef>
              <a:spcAft>
                <a:spcPts val="1200"/>
              </a:spcAft>
              <a:buClr>
                <a:schemeClr val="accent1"/>
              </a:buClr>
              <a:buSzPct val="80000"/>
              <a:buFont typeface=".Lucida Grande UI Regular"/>
              <a:buChar char="►"/>
              <a:defRPr sz="1500" b="0" kern="1200">
                <a:solidFill>
                  <a:srgbClr val="595959"/>
                </a:solidFill>
                <a:latin typeface="+mn-lt"/>
                <a:ea typeface="+mn-ea"/>
                <a:cs typeface="+mn-cs"/>
              </a:defRPr>
            </a:lvl3pPr>
            <a:lvl4pPr marL="540000" indent="-252000" algn="l" defTabSz="914400" rtl="0" eaLnBrk="1" latinLnBrk="0" hangingPunct="1">
              <a:lnSpc>
                <a:spcPct val="100000"/>
              </a:lnSpc>
              <a:spcBef>
                <a:spcPts val="0"/>
              </a:spcBef>
              <a:spcAft>
                <a:spcPts val="1200"/>
              </a:spcAft>
              <a:buClr>
                <a:schemeClr val="tx2"/>
              </a:buClr>
              <a:buSzPct val="80000"/>
              <a:buFont typeface=".Lucida Grande UI Regular"/>
              <a:buChar char="►"/>
              <a:defRPr sz="1500" b="0" kern="1200">
                <a:solidFill>
                  <a:srgbClr val="595959"/>
                </a:solidFill>
                <a:latin typeface="+mn-lt"/>
                <a:ea typeface="+mn-ea"/>
                <a:cs typeface="+mn-cs"/>
              </a:defRPr>
            </a:lvl4pPr>
            <a:lvl5pPr marL="792000" indent="-252000" algn="l" defTabSz="914400" rtl="0" eaLnBrk="1" latinLnBrk="0" hangingPunct="1">
              <a:lnSpc>
                <a:spcPct val="100000"/>
              </a:lnSpc>
              <a:spcBef>
                <a:spcPts val="0"/>
              </a:spcBef>
              <a:spcAft>
                <a:spcPts val="1200"/>
              </a:spcAft>
              <a:buClr>
                <a:schemeClr val="tx2"/>
              </a:buClr>
              <a:buSzPct val="90000"/>
              <a:buFont typeface="Monaco" pitchFamily="2" charset="77"/>
              <a:buChar char="⎻"/>
              <a:defRPr sz="15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1" dirty="0">
                <a:solidFill>
                  <a:schemeClr val="bg1"/>
                </a:solidFill>
                <a:latin typeface="+mj-lt"/>
              </a:rPr>
              <a:t>Gain Remediation Efficiency </a:t>
            </a:r>
          </a:p>
          <a:p>
            <a:pPr algn="ctr"/>
            <a:r>
              <a:rPr lang="en-US" sz="2000" dirty="0">
                <a:solidFill>
                  <a:schemeClr val="bg1"/>
                </a:solidFill>
              </a:rPr>
              <a:t>Focus resources on high-impact fixes based on context</a:t>
            </a:r>
            <a:endParaRPr lang="en-US" sz="2000" b="1" dirty="0">
              <a:solidFill>
                <a:schemeClr val="bg1"/>
              </a:solidFill>
            </a:endParaRPr>
          </a:p>
        </p:txBody>
      </p:sp>
      <p:pic>
        <p:nvPicPr>
          <p:cNvPr id="14" name="Google Shape;836;p12">
            <a:extLst>
              <a:ext uri="{FF2B5EF4-FFF2-40B4-BE49-F238E27FC236}">
                <a16:creationId xmlns:a16="http://schemas.microsoft.com/office/drawing/2014/main" id="{38F94D9B-069A-1D2A-AC5F-5AD181A2AF75}"/>
              </a:ext>
            </a:extLst>
          </p:cNvPr>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138379" y="2301311"/>
            <a:ext cx="385378" cy="543467"/>
          </a:xfrm>
          <a:prstGeom prst="rect">
            <a:avLst/>
          </a:prstGeom>
          <a:noFill/>
          <a:ln>
            <a:noFill/>
          </a:ln>
        </p:spPr>
      </p:pic>
      <p:sp>
        <p:nvSpPr>
          <p:cNvPr id="15" name="Google Shape;838;p12">
            <a:extLst>
              <a:ext uri="{FF2B5EF4-FFF2-40B4-BE49-F238E27FC236}">
                <a16:creationId xmlns:a16="http://schemas.microsoft.com/office/drawing/2014/main" id="{1518EBF6-D8FD-0387-D4BF-ADC26BAF1AC8}"/>
              </a:ext>
            </a:extLst>
          </p:cNvPr>
          <p:cNvSpPr txBox="1"/>
          <p:nvPr/>
        </p:nvSpPr>
        <p:spPr>
          <a:xfrm>
            <a:off x="5807870" y="2142182"/>
            <a:ext cx="626800" cy="861720"/>
          </a:xfrm>
          <a:prstGeom prst="rect">
            <a:avLst/>
          </a:prstGeom>
          <a:noFill/>
          <a:ln>
            <a:noFill/>
          </a:ln>
        </p:spPr>
        <p:txBody>
          <a:bodyPr spcFirstLastPara="1" wrap="square" lIns="121900" tIns="60933" rIns="121900" bIns="60933" anchor="t" anchorCtr="0">
            <a:spAutoFit/>
          </a:bodyPr>
          <a:lstStyle/>
          <a:p>
            <a:pPr>
              <a:buClr>
                <a:srgbClr val="000000"/>
              </a:buClr>
              <a:buSzPts val="4000"/>
            </a:pPr>
            <a:r>
              <a:rPr lang="en" sz="4800" b="1" dirty="0">
                <a:gradFill flip="none" rotWithShape="1">
                  <a:gsLst>
                    <a:gs pos="0">
                      <a:srgbClr val="E5F6F0"/>
                    </a:gs>
                    <a:gs pos="100000">
                      <a:srgbClr val="7AFECD"/>
                    </a:gs>
                  </a:gsLst>
                  <a:lin ang="13500000" scaled="1"/>
                  <a:tileRect/>
                </a:gradFill>
                <a:latin typeface="Arial"/>
                <a:ea typeface="Arial"/>
                <a:cs typeface="Arial"/>
                <a:sym typeface="Arial"/>
              </a:rPr>
              <a:t>$</a:t>
            </a:r>
            <a:endParaRPr sz="2400" dirty="0">
              <a:gradFill flip="none" rotWithShape="1">
                <a:gsLst>
                  <a:gs pos="0">
                    <a:srgbClr val="E5F6F0"/>
                  </a:gs>
                  <a:gs pos="100000">
                    <a:srgbClr val="7AFECD"/>
                  </a:gs>
                </a:gsLst>
                <a:lin ang="13500000" scaled="1"/>
                <a:tileRect/>
              </a:gradFill>
              <a:latin typeface="Arial"/>
              <a:ea typeface="Arial"/>
              <a:cs typeface="Arial"/>
              <a:sym typeface="Arial"/>
            </a:endParaRPr>
          </a:p>
        </p:txBody>
      </p:sp>
      <p:pic>
        <p:nvPicPr>
          <p:cNvPr id="16" name="Google Shape;835;p12">
            <a:extLst>
              <a:ext uri="{FF2B5EF4-FFF2-40B4-BE49-F238E27FC236}">
                <a16:creationId xmlns:a16="http://schemas.microsoft.com/office/drawing/2014/main" id="{E80531AD-02F6-AA6C-9108-5E4ADDECE693}"/>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654797" y="2294477"/>
            <a:ext cx="412276" cy="557129"/>
          </a:xfrm>
          <a:prstGeom prst="rect">
            <a:avLst/>
          </a:prstGeom>
          <a:noFill/>
          <a:ln>
            <a:noFill/>
          </a:ln>
        </p:spPr>
      </p:pic>
    </p:spTree>
    <p:extLst>
      <p:ext uri="{BB962C8B-B14F-4D97-AF65-F5344CB8AC3E}">
        <p14:creationId xmlns:p14="http://schemas.microsoft.com/office/powerpoint/2010/main" val="19155244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F24C5E-4C85-ECA4-99BE-C0ADC73797E0}"/>
              </a:ext>
            </a:extLst>
          </p:cNvPr>
          <p:cNvSpPr>
            <a:spLocks noGrp="1"/>
          </p:cNvSpPr>
          <p:nvPr>
            <p:ph type="body" sz="quarter" idx="10"/>
          </p:nvPr>
        </p:nvSpPr>
        <p:spPr/>
        <p:txBody>
          <a:bodyPr/>
          <a:lstStyle/>
          <a:p>
            <a:r>
              <a:rPr lang="en-GB" b="1" dirty="0"/>
              <a:t>KONTAKT</a:t>
            </a:r>
          </a:p>
          <a:p>
            <a:r>
              <a:rPr lang="en-GB" dirty="0"/>
              <a:t>Nikolai Bakschies</a:t>
            </a:r>
            <a:br>
              <a:rPr lang="en-GB" dirty="0"/>
            </a:br>
            <a:r>
              <a:rPr lang="en-GB" dirty="0"/>
              <a:t>nikolai.bakschies@logicalis.de</a:t>
            </a:r>
            <a:br>
              <a:rPr lang="en-GB" dirty="0"/>
            </a:br>
            <a:endParaRPr lang="en-GB" dirty="0"/>
          </a:p>
        </p:txBody>
      </p:sp>
      <p:sp>
        <p:nvSpPr>
          <p:cNvPr id="3" name="Titel 1">
            <a:extLst>
              <a:ext uri="{FF2B5EF4-FFF2-40B4-BE49-F238E27FC236}">
                <a16:creationId xmlns:a16="http://schemas.microsoft.com/office/drawing/2014/main" id="{C01CC432-3BFD-56FB-9708-577E97F927C7}"/>
              </a:ext>
            </a:extLst>
          </p:cNvPr>
          <p:cNvSpPr txBox="1">
            <a:spLocks/>
          </p:cNvSpPr>
          <p:nvPr/>
        </p:nvSpPr>
        <p:spPr>
          <a:xfrm>
            <a:off x="622839" y="2511152"/>
            <a:ext cx="5760032" cy="554778"/>
          </a:xfrm>
          <a:prstGeom prst="rect">
            <a:avLst/>
          </a:prstGeom>
          <a:solidFill>
            <a:srgbClr val="194BFF"/>
          </a:solidFill>
        </p:spPr>
        <p:txBody>
          <a:bodyPr vert="horz" wrap="square" lIns="108000" tIns="108000" rIns="108000" bIns="108000" rtlCol="0" anchor="t"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r>
              <a:rPr lang="en-US" sz="2800" noProof="0" dirty="0" err="1"/>
              <a:t>Besuchen </a:t>
            </a:r>
            <a:r>
              <a:rPr lang="en-US" sz="2800" noProof="0" dirty="0"/>
              <a:t>Sie </a:t>
            </a:r>
            <a:r>
              <a:rPr lang="en-US" sz="2800" noProof="0" dirty="0" err="1"/>
              <a:t>uns </a:t>
            </a:r>
            <a:r>
              <a:rPr lang="en-US" sz="2800" noProof="0" dirty="0"/>
              <a:t>am Stand A30</a:t>
            </a:r>
          </a:p>
        </p:txBody>
      </p:sp>
      <p:sp>
        <p:nvSpPr>
          <p:cNvPr id="5" name="Textfeld 4">
            <a:extLst>
              <a:ext uri="{FF2B5EF4-FFF2-40B4-BE49-F238E27FC236}">
                <a16:creationId xmlns:a16="http://schemas.microsoft.com/office/drawing/2014/main" id="{BFFB729C-A141-4478-E294-8D18FF298103}"/>
              </a:ext>
            </a:extLst>
          </p:cNvPr>
          <p:cNvSpPr txBox="1"/>
          <p:nvPr/>
        </p:nvSpPr>
        <p:spPr>
          <a:xfrm>
            <a:off x="8559538" y="2868711"/>
            <a:ext cx="3009623" cy="1754326"/>
          </a:xfrm>
          <a:prstGeom prst="rect">
            <a:avLst/>
          </a:prstGeom>
          <a:noFill/>
        </p:spPr>
        <p:txBody>
          <a:bodyPr wrap="square" rIns="0">
            <a:spAutoFit/>
          </a:bodyPr>
          <a:lstStyle/>
          <a:p>
            <a:pPr algn="r"/>
            <a:r>
              <a:rPr lang="en-US" b="1" dirty="0">
                <a:solidFill>
                  <a:schemeClr val="bg1"/>
                </a:solidFill>
              </a:rPr>
              <a:t>Möchten Sie mehr darüber erfahren, wie Logicalis Ihnen helfen kann, Ihre Sicherheitslage zu verbessern?</a:t>
            </a:r>
            <a:endParaRPr lang="en-GB" b="1" dirty="0">
              <a:solidFill>
                <a:schemeClr val="bg1"/>
              </a:solidFill>
            </a:endParaRPr>
          </a:p>
        </p:txBody>
      </p:sp>
      <p:pic>
        <p:nvPicPr>
          <p:cNvPr id="7" name="Grafik 6" descr="Ein Bild, das Text, Schrift, Grafiken, Design enthält.&#10;&#10;KI-generierte Inhalte können fehlerhaft sein.">
            <a:extLst>
              <a:ext uri="{FF2B5EF4-FFF2-40B4-BE49-F238E27FC236}">
                <a16:creationId xmlns:a16="http://schemas.microsoft.com/office/drawing/2014/main" id="{B00BF350-06A0-00B3-C6AE-C74DDF90343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2839" y="293925"/>
            <a:ext cx="946673" cy="897394"/>
          </a:xfrm>
          <a:prstGeom prst="rect">
            <a:avLst/>
          </a:prstGeom>
        </p:spPr>
      </p:pic>
      <p:pic>
        <p:nvPicPr>
          <p:cNvPr id="10" name="Grafik 9" descr="Ein Bild, das Grafiken, Schrift, Grafikdesign, Logo enthält.&#10;&#10;KI-generierte Inhalte können fehlerhaft sein.">
            <a:extLst>
              <a:ext uri="{FF2B5EF4-FFF2-40B4-BE49-F238E27FC236}">
                <a16:creationId xmlns:a16="http://schemas.microsoft.com/office/drawing/2014/main" id="{AF12E015-EF6B-E1D0-1D00-970ECD2DCE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96084" y="406772"/>
            <a:ext cx="2070307" cy="671700"/>
          </a:xfrm>
          <a:prstGeom prst="rect">
            <a:avLst/>
          </a:prstGeom>
        </p:spPr>
      </p:pic>
      <p:sp>
        <p:nvSpPr>
          <p:cNvPr id="4" name="Titel 1">
            <a:extLst>
              <a:ext uri="{FF2B5EF4-FFF2-40B4-BE49-F238E27FC236}">
                <a16:creationId xmlns:a16="http://schemas.microsoft.com/office/drawing/2014/main" id="{DE397090-430F-39C8-DC54-28E6E0B0DE11}"/>
              </a:ext>
            </a:extLst>
          </p:cNvPr>
          <p:cNvSpPr txBox="1">
            <a:spLocks/>
          </p:cNvSpPr>
          <p:nvPr/>
        </p:nvSpPr>
        <p:spPr>
          <a:xfrm>
            <a:off x="633597" y="1578351"/>
            <a:ext cx="3432794" cy="753586"/>
          </a:xfrm>
          <a:prstGeom prst="rect">
            <a:avLst/>
          </a:prstGeom>
          <a:solidFill>
            <a:srgbClr val="FF1414"/>
          </a:solidFill>
        </p:spPr>
        <p:txBody>
          <a:bodyPr vert="horz" wrap="square" lIns="108000" tIns="108000" rIns="108000" bIns="108000" rtlCol="0" anchor="t" anchorCtr="0">
            <a:noAutofit/>
          </a:bodyPr>
          <a:lstStyle>
            <a:lvl1pPr algn="l" defTabSz="914400" rtl="0" eaLnBrk="1" latinLnBrk="0" hangingPunct="1">
              <a:lnSpc>
                <a:spcPct val="90000"/>
              </a:lnSpc>
              <a:spcBef>
                <a:spcPct val="0"/>
              </a:spcBef>
              <a:buNone/>
              <a:defRPr sz="2400" kern="1200">
                <a:solidFill>
                  <a:schemeClr val="bg1"/>
                </a:solidFill>
                <a:latin typeface="Roboto Slab Medium" pitchFamily="2" charset="0"/>
                <a:ea typeface="Roboto Slab Medium" pitchFamily="2" charset="0"/>
                <a:cs typeface="+mj-cs"/>
              </a:defRPr>
            </a:lvl1pPr>
          </a:lstStyle>
          <a:p>
            <a:r>
              <a:rPr lang="en-GB" sz="4000" noProof="0" dirty="0" err="1"/>
              <a:t>Vielen </a:t>
            </a:r>
            <a:r>
              <a:rPr lang="en-GB" sz="4000" noProof="0" dirty="0"/>
              <a:t>Dank </a:t>
            </a:r>
          </a:p>
        </p:txBody>
      </p:sp>
    </p:spTree>
    <p:extLst>
      <p:ext uri="{BB962C8B-B14F-4D97-AF65-F5344CB8AC3E}">
        <p14:creationId xmlns:p14="http://schemas.microsoft.com/office/powerpoint/2010/main" val="21410347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760D123-1A1A-DD1C-A1E9-0A299C40DAF5}"/>
              </a:ext>
            </a:extLst>
          </p:cNvPr>
          <p:cNvSpPr>
            <a:spLocks noGrp="1"/>
          </p:cNvSpPr>
          <p:nvPr>
            <p:ph type="sldNum" sz="quarter" idx="12"/>
          </p:nvPr>
        </p:nvSpPr>
        <p:spPr/>
        <p:txBody>
          <a:bodyPr/>
          <a:lstStyle/>
          <a:p>
            <a:fld id="{4C86EB02-3AF8-4C19-B0D1-31A9E52C2F89}" type="slidenum">
              <a:rPr lang="en-GB" smtClean="0"/>
              <a:pPr/>
              <a:t>4</a:t>
            </a:fld>
            <a:endParaRPr lang="en-GB"/>
          </a:p>
        </p:txBody>
      </p:sp>
      <p:sp>
        <p:nvSpPr>
          <p:cNvPr id="4" name="Datumsplatzhalter 3">
            <a:extLst>
              <a:ext uri="{FF2B5EF4-FFF2-40B4-BE49-F238E27FC236}">
                <a16:creationId xmlns:a16="http://schemas.microsoft.com/office/drawing/2014/main" id="{5A8FA751-DF4B-585B-8F57-EA287E0EFBC7}"/>
              </a:ext>
            </a:extLst>
          </p:cNvPr>
          <p:cNvSpPr>
            <a:spLocks noGrp="1"/>
          </p:cNvSpPr>
          <p:nvPr>
            <p:ph type="dt" sz="half" idx="10"/>
          </p:nvPr>
        </p:nvSpPr>
        <p:spPr/>
        <p:txBody>
          <a:bodyPr/>
          <a:lstStyle/>
          <a:p>
            <a:r>
              <a:rPr lang="de-DE"/>
              <a:t>© 2025 Logicalis Germany</a:t>
            </a:r>
            <a:endParaRPr lang="de-DE" dirty="0"/>
          </a:p>
        </p:txBody>
      </p:sp>
      <p:sp>
        <p:nvSpPr>
          <p:cNvPr id="7" name="Titel 1">
            <a:extLst>
              <a:ext uri="{FF2B5EF4-FFF2-40B4-BE49-F238E27FC236}">
                <a16:creationId xmlns:a16="http://schemas.microsoft.com/office/drawing/2014/main" id="{578F591C-0ED1-E5A1-712B-445CF7869420}"/>
              </a:ext>
            </a:extLst>
          </p:cNvPr>
          <p:cNvSpPr>
            <a:spLocks noGrp="1"/>
          </p:cNvSpPr>
          <p:nvPr>
            <p:ph type="title"/>
          </p:nvPr>
        </p:nvSpPr>
        <p:spPr>
          <a:xfrm>
            <a:off x="633598" y="598319"/>
            <a:ext cx="2930696" cy="504000"/>
          </a:xfrm>
        </p:spPr>
        <p:txBody>
          <a:bodyPr/>
          <a:lstStyle/>
          <a:p>
            <a:r>
              <a:rPr lang="en-GB" dirty="0"/>
              <a:t>Logicalis Germany</a:t>
            </a:r>
          </a:p>
        </p:txBody>
      </p:sp>
      <p:sp>
        <p:nvSpPr>
          <p:cNvPr id="8" name="Titel 1">
            <a:extLst>
              <a:ext uri="{FF2B5EF4-FFF2-40B4-BE49-F238E27FC236}">
                <a16:creationId xmlns:a16="http://schemas.microsoft.com/office/drawing/2014/main" id="{B79F917C-43C9-8C46-1174-43CAB88B9E37}"/>
              </a:ext>
            </a:extLst>
          </p:cNvPr>
          <p:cNvSpPr txBox="1">
            <a:spLocks/>
          </p:cNvSpPr>
          <p:nvPr/>
        </p:nvSpPr>
        <p:spPr>
          <a:xfrm>
            <a:off x="633598" y="4690518"/>
            <a:ext cx="2392742" cy="296635"/>
          </a:xfrm>
          <a:prstGeom prst="rect">
            <a:avLst/>
          </a:prstGeom>
          <a:solidFill>
            <a:schemeClr val="bg1"/>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r>
              <a:rPr lang="en-US" dirty="0" err="1"/>
              <a:t>Auswahl</a:t>
            </a:r>
            <a:r>
              <a:rPr lang="en-US" dirty="0"/>
              <a:t> </a:t>
            </a:r>
            <a:r>
              <a:rPr lang="en-US" dirty="0" err="1"/>
              <a:t>unserer</a:t>
            </a:r>
            <a:r>
              <a:rPr lang="en-US" dirty="0"/>
              <a:t> Key Partner</a:t>
            </a:r>
          </a:p>
        </p:txBody>
      </p:sp>
      <p:pic>
        <p:nvPicPr>
          <p:cNvPr id="9" name="Grafik 8" descr="Ein Bild, das Text, Schrift, Screenshot, Symbol enthält.&#10;&#10;KI-generierte Inhalte können fehlerhaft sein.">
            <a:extLst>
              <a:ext uri="{FF2B5EF4-FFF2-40B4-BE49-F238E27FC236}">
                <a16:creationId xmlns:a16="http://schemas.microsoft.com/office/drawing/2014/main" id="{F7F571EB-FDCA-EBF5-8D6C-D32FBD417D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0192" y="5223945"/>
            <a:ext cx="709613" cy="709613"/>
          </a:xfrm>
          <a:prstGeom prst="rect">
            <a:avLst/>
          </a:prstGeom>
        </p:spPr>
      </p:pic>
      <p:pic>
        <p:nvPicPr>
          <p:cNvPr id="10" name="Grafik 9" descr="Ein Bild, das Text, Schrift, Screenshot, Logo enthält.&#10;&#10;KI-generierte Inhalte können fehlerhaft sein.">
            <a:extLst>
              <a:ext uri="{FF2B5EF4-FFF2-40B4-BE49-F238E27FC236}">
                <a16:creationId xmlns:a16="http://schemas.microsoft.com/office/drawing/2014/main" id="{596DF79C-B579-9A5C-9D99-1AEA3D3481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2484" y="5223945"/>
            <a:ext cx="709613" cy="709613"/>
          </a:xfrm>
          <a:prstGeom prst="rect">
            <a:avLst/>
          </a:prstGeom>
        </p:spPr>
      </p:pic>
      <p:pic>
        <p:nvPicPr>
          <p:cNvPr id="15" name="Grafik 14" descr="Ein Bild, das Text, Schrift, Logo, Screenshot enthält.&#10;&#10;KI-generierte Inhalte können fehlerhaft sein.">
            <a:extLst>
              <a:ext uri="{FF2B5EF4-FFF2-40B4-BE49-F238E27FC236}">
                <a16:creationId xmlns:a16="http://schemas.microsoft.com/office/drawing/2014/main" id="{84B861B5-63C2-6E1C-2FB3-2644358981C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4776" y="5217761"/>
            <a:ext cx="709613" cy="709613"/>
          </a:xfrm>
          <a:prstGeom prst="rect">
            <a:avLst/>
          </a:prstGeom>
        </p:spPr>
      </p:pic>
      <p:pic>
        <p:nvPicPr>
          <p:cNvPr id="16" name="Grafik 15" descr="Ein Bild, das Text, Schrift, Screenshot, Logo enthält.&#10;&#10;KI-generierte Inhalte können fehlerhaft sein.">
            <a:extLst>
              <a:ext uri="{FF2B5EF4-FFF2-40B4-BE49-F238E27FC236}">
                <a16:creationId xmlns:a16="http://schemas.microsoft.com/office/drawing/2014/main" id="{0564D1A0-A358-6B1A-964F-DCD5AB41D8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87068" y="5220622"/>
            <a:ext cx="709613" cy="706752"/>
          </a:xfrm>
          <a:prstGeom prst="rect">
            <a:avLst/>
          </a:prstGeom>
        </p:spPr>
      </p:pic>
      <p:grpSp>
        <p:nvGrpSpPr>
          <p:cNvPr id="20" name="Gruppieren 19">
            <a:extLst>
              <a:ext uri="{FF2B5EF4-FFF2-40B4-BE49-F238E27FC236}">
                <a16:creationId xmlns:a16="http://schemas.microsoft.com/office/drawing/2014/main" id="{9E0C08D9-3C3C-2369-FE98-D969C8BFFDF9}"/>
              </a:ext>
            </a:extLst>
          </p:cNvPr>
          <p:cNvGrpSpPr/>
          <p:nvPr/>
        </p:nvGrpSpPr>
        <p:grpSpPr>
          <a:xfrm>
            <a:off x="7627349" y="1646233"/>
            <a:ext cx="3137114" cy="4044897"/>
            <a:chOff x="7627349" y="1646233"/>
            <a:chExt cx="3137114" cy="4044897"/>
          </a:xfrm>
        </p:grpSpPr>
        <p:sp>
          <p:nvSpPr>
            <p:cNvPr id="21" name="Freeform 5">
              <a:extLst>
                <a:ext uri="{FF2B5EF4-FFF2-40B4-BE49-F238E27FC236}">
                  <a16:creationId xmlns:a16="http://schemas.microsoft.com/office/drawing/2014/main" id="{5EB668E3-C914-D988-FEDF-A3670622E5A7}"/>
                </a:ext>
              </a:extLst>
            </p:cNvPr>
            <p:cNvSpPr>
              <a:spLocks noEditPoints="1"/>
            </p:cNvSpPr>
            <p:nvPr/>
          </p:nvSpPr>
          <p:spPr bwMode="auto">
            <a:xfrm>
              <a:off x="9509152" y="2353085"/>
              <a:ext cx="1154839" cy="1160751"/>
            </a:xfrm>
            <a:custGeom>
              <a:avLst/>
              <a:gdLst>
                <a:gd name="T0" fmla="*/ 348 w 367"/>
                <a:gd name="T1" fmla="*/ 328 h 369"/>
                <a:gd name="T2" fmla="*/ 322 w 367"/>
                <a:gd name="T3" fmla="*/ 341 h 369"/>
                <a:gd name="T4" fmla="*/ 297 w 367"/>
                <a:gd name="T5" fmla="*/ 345 h 369"/>
                <a:gd name="T6" fmla="*/ 285 w 367"/>
                <a:gd name="T7" fmla="*/ 363 h 369"/>
                <a:gd name="T8" fmla="*/ 250 w 367"/>
                <a:gd name="T9" fmla="*/ 367 h 369"/>
                <a:gd name="T10" fmla="*/ 231 w 367"/>
                <a:gd name="T11" fmla="*/ 358 h 369"/>
                <a:gd name="T12" fmla="*/ 213 w 367"/>
                <a:gd name="T13" fmla="*/ 365 h 369"/>
                <a:gd name="T14" fmla="*/ 204 w 367"/>
                <a:gd name="T15" fmla="*/ 354 h 369"/>
                <a:gd name="T16" fmla="*/ 201 w 367"/>
                <a:gd name="T17" fmla="*/ 331 h 369"/>
                <a:gd name="T18" fmla="*/ 200 w 367"/>
                <a:gd name="T19" fmla="*/ 315 h 369"/>
                <a:gd name="T20" fmla="*/ 199 w 367"/>
                <a:gd name="T21" fmla="*/ 286 h 369"/>
                <a:gd name="T22" fmla="*/ 179 w 367"/>
                <a:gd name="T23" fmla="*/ 278 h 369"/>
                <a:gd name="T24" fmla="*/ 160 w 367"/>
                <a:gd name="T25" fmla="*/ 272 h 369"/>
                <a:gd name="T26" fmla="*/ 136 w 367"/>
                <a:gd name="T27" fmla="*/ 266 h 369"/>
                <a:gd name="T28" fmla="*/ 104 w 367"/>
                <a:gd name="T29" fmla="*/ 246 h 369"/>
                <a:gd name="T30" fmla="*/ 107 w 367"/>
                <a:gd name="T31" fmla="*/ 206 h 369"/>
                <a:gd name="T32" fmla="*/ 108 w 367"/>
                <a:gd name="T33" fmla="*/ 181 h 369"/>
                <a:gd name="T34" fmla="*/ 94 w 367"/>
                <a:gd name="T35" fmla="*/ 179 h 369"/>
                <a:gd name="T36" fmla="*/ 94 w 367"/>
                <a:gd name="T37" fmla="*/ 160 h 369"/>
                <a:gd name="T38" fmla="*/ 98 w 367"/>
                <a:gd name="T39" fmla="*/ 133 h 369"/>
                <a:gd name="T40" fmla="*/ 86 w 367"/>
                <a:gd name="T41" fmla="*/ 120 h 369"/>
                <a:gd name="T42" fmla="*/ 67 w 367"/>
                <a:gd name="T43" fmla="*/ 117 h 369"/>
                <a:gd name="T44" fmla="*/ 51 w 367"/>
                <a:gd name="T45" fmla="*/ 103 h 369"/>
                <a:gd name="T46" fmla="*/ 35 w 367"/>
                <a:gd name="T47" fmla="*/ 92 h 369"/>
                <a:gd name="T48" fmla="*/ 8 w 367"/>
                <a:gd name="T49" fmla="*/ 91 h 369"/>
                <a:gd name="T50" fmla="*/ 13 w 367"/>
                <a:gd name="T51" fmla="*/ 78 h 369"/>
                <a:gd name="T52" fmla="*/ 28 w 367"/>
                <a:gd name="T53" fmla="*/ 64 h 369"/>
                <a:gd name="T54" fmla="*/ 50 w 367"/>
                <a:gd name="T55" fmla="*/ 61 h 369"/>
                <a:gd name="T56" fmla="*/ 72 w 367"/>
                <a:gd name="T57" fmla="*/ 50 h 369"/>
                <a:gd name="T58" fmla="*/ 85 w 367"/>
                <a:gd name="T59" fmla="*/ 40 h 369"/>
                <a:gd name="T60" fmla="*/ 105 w 367"/>
                <a:gd name="T61" fmla="*/ 45 h 369"/>
                <a:gd name="T62" fmla="*/ 134 w 367"/>
                <a:gd name="T63" fmla="*/ 55 h 369"/>
                <a:gd name="T64" fmla="*/ 158 w 367"/>
                <a:gd name="T65" fmla="*/ 66 h 369"/>
                <a:gd name="T66" fmla="*/ 177 w 367"/>
                <a:gd name="T67" fmla="*/ 66 h 369"/>
                <a:gd name="T68" fmla="*/ 195 w 367"/>
                <a:gd name="T69" fmla="*/ 59 h 369"/>
                <a:gd name="T70" fmla="*/ 213 w 367"/>
                <a:gd name="T71" fmla="*/ 55 h 369"/>
                <a:gd name="T72" fmla="*/ 223 w 367"/>
                <a:gd name="T73" fmla="*/ 43 h 369"/>
                <a:gd name="T74" fmla="*/ 226 w 367"/>
                <a:gd name="T75" fmla="*/ 27 h 369"/>
                <a:gd name="T76" fmla="*/ 253 w 367"/>
                <a:gd name="T77" fmla="*/ 11 h 369"/>
                <a:gd name="T78" fmla="*/ 260 w 367"/>
                <a:gd name="T79" fmla="*/ 9 h 369"/>
                <a:gd name="T80" fmla="*/ 279 w 367"/>
                <a:gd name="T81" fmla="*/ 24 h 369"/>
                <a:gd name="T82" fmla="*/ 290 w 367"/>
                <a:gd name="T83" fmla="*/ 40 h 369"/>
                <a:gd name="T84" fmla="*/ 301 w 367"/>
                <a:gd name="T85" fmla="*/ 46 h 369"/>
                <a:gd name="T86" fmla="*/ 316 w 367"/>
                <a:gd name="T87" fmla="*/ 53 h 369"/>
                <a:gd name="T88" fmla="*/ 293 w 367"/>
                <a:gd name="T89" fmla="*/ 109 h 369"/>
                <a:gd name="T90" fmla="*/ 327 w 367"/>
                <a:gd name="T91" fmla="*/ 147 h 369"/>
                <a:gd name="T92" fmla="*/ 343 w 367"/>
                <a:gd name="T93" fmla="*/ 178 h 369"/>
                <a:gd name="T94" fmla="*/ 354 w 367"/>
                <a:gd name="T95" fmla="*/ 224 h 369"/>
                <a:gd name="T96" fmla="*/ 359 w 367"/>
                <a:gd name="T97" fmla="*/ 253 h 369"/>
                <a:gd name="T98" fmla="*/ 353 w 367"/>
                <a:gd name="T99" fmla="*/ 292 h 369"/>
                <a:gd name="T100" fmla="*/ 251 w 367"/>
                <a:gd name="T101" fmla="*/ 184 h 369"/>
                <a:gd name="T102" fmla="*/ 244 w 367"/>
                <a:gd name="T103" fmla="*/ 173 h 369"/>
                <a:gd name="T104" fmla="*/ 227 w 367"/>
                <a:gd name="T105" fmla="*/ 158 h 369"/>
                <a:gd name="T106" fmla="*/ 221 w 367"/>
                <a:gd name="T107" fmla="*/ 157 h 369"/>
                <a:gd name="T108" fmla="*/ 204 w 367"/>
                <a:gd name="T109" fmla="*/ 155 h 369"/>
                <a:gd name="T110" fmla="*/ 193 w 367"/>
                <a:gd name="T111" fmla="*/ 166 h 369"/>
                <a:gd name="T112" fmla="*/ 190 w 367"/>
                <a:gd name="T113" fmla="*/ 185 h 369"/>
                <a:gd name="T114" fmla="*/ 208 w 367"/>
                <a:gd name="T115" fmla="*/ 195 h 369"/>
                <a:gd name="T116" fmla="*/ 229 w 367"/>
                <a:gd name="T117" fmla="*/ 195 h 369"/>
                <a:gd name="T118" fmla="*/ 248 w 367"/>
                <a:gd name="T119" fmla="*/ 20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369">
                  <a:moveTo>
                    <a:pt x="366" y="313"/>
                  </a:moveTo>
                  <a:cubicBezTo>
                    <a:pt x="366" y="314"/>
                    <a:pt x="367" y="318"/>
                    <a:pt x="366" y="321"/>
                  </a:cubicBezTo>
                  <a:cubicBezTo>
                    <a:pt x="366" y="321"/>
                    <a:pt x="366" y="323"/>
                    <a:pt x="366" y="324"/>
                  </a:cubicBezTo>
                  <a:cubicBezTo>
                    <a:pt x="366" y="324"/>
                    <a:pt x="364" y="325"/>
                    <a:pt x="363" y="326"/>
                  </a:cubicBezTo>
                  <a:cubicBezTo>
                    <a:pt x="363" y="326"/>
                    <a:pt x="362" y="327"/>
                    <a:pt x="362" y="328"/>
                  </a:cubicBezTo>
                  <a:cubicBezTo>
                    <a:pt x="362" y="328"/>
                    <a:pt x="361" y="329"/>
                    <a:pt x="361" y="330"/>
                  </a:cubicBezTo>
                  <a:cubicBezTo>
                    <a:pt x="359" y="330"/>
                    <a:pt x="359" y="330"/>
                    <a:pt x="359" y="330"/>
                  </a:cubicBezTo>
                  <a:cubicBezTo>
                    <a:pt x="357" y="330"/>
                    <a:pt x="357" y="330"/>
                    <a:pt x="357" y="330"/>
                  </a:cubicBezTo>
                  <a:cubicBezTo>
                    <a:pt x="354" y="332"/>
                    <a:pt x="354" y="332"/>
                    <a:pt x="354" y="332"/>
                  </a:cubicBezTo>
                  <a:cubicBezTo>
                    <a:pt x="351" y="331"/>
                    <a:pt x="351" y="331"/>
                    <a:pt x="351" y="331"/>
                  </a:cubicBezTo>
                  <a:cubicBezTo>
                    <a:pt x="351" y="329"/>
                    <a:pt x="351" y="329"/>
                    <a:pt x="351" y="329"/>
                  </a:cubicBezTo>
                  <a:cubicBezTo>
                    <a:pt x="348" y="328"/>
                    <a:pt x="348" y="328"/>
                    <a:pt x="348" y="328"/>
                  </a:cubicBezTo>
                  <a:cubicBezTo>
                    <a:pt x="345" y="328"/>
                    <a:pt x="345" y="328"/>
                    <a:pt x="345" y="328"/>
                  </a:cubicBezTo>
                  <a:cubicBezTo>
                    <a:pt x="343" y="330"/>
                    <a:pt x="343" y="330"/>
                    <a:pt x="343" y="330"/>
                  </a:cubicBezTo>
                  <a:cubicBezTo>
                    <a:pt x="341" y="331"/>
                    <a:pt x="341" y="331"/>
                    <a:pt x="341" y="331"/>
                  </a:cubicBezTo>
                  <a:cubicBezTo>
                    <a:pt x="341" y="331"/>
                    <a:pt x="338" y="330"/>
                    <a:pt x="338" y="330"/>
                  </a:cubicBezTo>
                  <a:cubicBezTo>
                    <a:pt x="336" y="331"/>
                    <a:pt x="336" y="331"/>
                    <a:pt x="336" y="331"/>
                  </a:cubicBezTo>
                  <a:cubicBezTo>
                    <a:pt x="334" y="333"/>
                    <a:pt x="334" y="333"/>
                    <a:pt x="334" y="333"/>
                  </a:cubicBezTo>
                  <a:cubicBezTo>
                    <a:pt x="333" y="335"/>
                    <a:pt x="333" y="335"/>
                    <a:pt x="333" y="335"/>
                  </a:cubicBezTo>
                  <a:cubicBezTo>
                    <a:pt x="329" y="335"/>
                    <a:pt x="329" y="335"/>
                    <a:pt x="329" y="335"/>
                  </a:cubicBezTo>
                  <a:cubicBezTo>
                    <a:pt x="327" y="336"/>
                    <a:pt x="327" y="336"/>
                    <a:pt x="327" y="336"/>
                  </a:cubicBezTo>
                  <a:cubicBezTo>
                    <a:pt x="325" y="337"/>
                    <a:pt x="325" y="337"/>
                    <a:pt x="325" y="337"/>
                  </a:cubicBezTo>
                  <a:cubicBezTo>
                    <a:pt x="324" y="339"/>
                    <a:pt x="324" y="339"/>
                    <a:pt x="324" y="339"/>
                  </a:cubicBezTo>
                  <a:cubicBezTo>
                    <a:pt x="322" y="341"/>
                    <a:pt x="322" y="341"/>
                    <a:pt x="322" y="341"/>
                  </a:cubicBezTo>
                  <a:cubicBezTo>
                    <a:pt x="320" y="340"/>
                    <a:pt x="320" y="340"/>
                    <a:pt x="320" y="340"/>
                  </a:cubicBezTo>
                  <a:cubicBezTo>
                    <a:pt x="319" y="338"/>
                    <a:pt x="319" y="338"/>
                    <a:pt x="319" y="338"/>
                  </a:cubicBezTo>
                  <a:cubicBezTo>
                    <a:pt x="317" y="337"/>
                    <a:pt x="317" y="337"/>
                    <a:pt x="317" y="337"/>
                  </a:cubicBezTo>
                  <a:cubicBezTo>
                    <a:pt x="314" y="337"/>
                    <a:pt x="314" y="337"/>
                    <a:pt x="314" y="337"/>
                  </a:cubicBezTo>
                  <a:cubicBezTo>
                    <a:pt x="312" y="337"/>
                    <a:pt x="312" y="337"/>
                    <a:pt x="312" y="337"/>
                  </a:cubicBezTo>
                  <a:cubicBezTo>
                    <a:pt x="311" y="336"/>
                    <a:pt x="311" y="336"/>
                    <a:pt x="311" y="336"/>
                  </a:cubicBezTo>
                  <a:cubicBezTo>
                    <a:pt x="308" y="336"/>
                    <a:pt x="308" y="336"/>
                    <a:pt x="308" y="336"/>
                  </a:cubicBezTo>
                  <a:cubicBezTo>
                    <a:pt x="305" y="336"/>
                    <a:pt x="305" y="336"/>
                    <a:pt x="305" y="336"/>
                  </a:cubicBezTo>
                  <a:cubicBezTo>
                    <a:pt x="301" y="336"/>
                    <a:pt x="301" y="336"/>
                    <a:pt x="301" y="336"/>
                  </a:cubicBezTo>
                  <a:cubicBezTo>
                    <a:pt x="300" y="339"/>
                    <a:pt x="300" y="339"/>
                    <a:pt x="300" y="339"/>
                  </a:cubicBezTo>
                  <a:cubicBezTo>
                    <a:pt x="297" y="341"/>
                    <a:pt x="297" y="341"/>
                    <a:pt x="297" y="341"/>
                  </a:cubicBezTo>
                  <a:cubicBezTo>
                    <a:pt x="297" y="345"/>
                    <a:pt x="297" y="345"/>
                    <a:pt x="297" y="345"/>
                  </a:cubicBezTo>
                  <a:cubicBezTo>
                    <a:pt x="296" y="347"/>
                    <a:pt x="296" y="347"/>
                    <a:pt x="296" y="347"/>
                  </a:cubicBezTo>
                  <a:cubicBezTo>
                    <a:pt x="294" y="347"/>
                    <a:pt x="294" y="347"/>
                    <a:pt x="294" y="347"/>
                  </a:cubicBezTo>
                  <a:cubicBezTo>
                    <a:pt x="293" y="348"/>
                    <a:pt x="293" y="348"/>
                    <a:pt x="293" y="348"/>
                  </a:cubicBezTo>
                  <a:cubicBezTo>
                    <a:pt x="293" y="350"/>
                    <a:pt x="293" y="350"/>
                    <a:pt x="293" y="350"/>
                  </a:cubicBezTo>
                  <a:cubicBezTo>
                    <a:pt x="293" y="353"/>
                    <a:pt x="293" y="353"/>
                    <a:pt x="293" y="353"/>
                  </a:cubicBezTo>
                  <a:cubicBezTo>
                    <a:pt x="293" y="356"/>
                    <a:pt x="293" y="356"/>
                    <a:pt x="293" y="356"/>
                  </a:cubicBezTo>
                  <a:cubicBezTo>
                    <a:pt x="291" y="359"/>
                    <a:pt x="291" y="359"/>
                    <a:pt x="291" y="359"/>
                  </a:cubicBezTo>
                  <a:cubicBezTo>
                    <a:pt x="289" y="362"/>
                    <a:pt x="289" y="362"/>
                    <a:pt x="289" y="362"/>
                  </a:cubicBezTo>
                  <a:cubicBezTo>
                    <a:pt x="289" y="365"/>
                    <a:pt x="289" y="365"/>
                    <a:pt x="289" y="365"/>
                  </a:cubicBezTo>
                  <a:cubicBezTo>
                    <a:pt x="288" y="366"/>
                    <a:pt x="288" y="366"/>
                    <a:pt x="288" y="366"/>
                  </a:cubicBezTo>
                  <a:cubicBezTo>
                    <a:pt x="285" y="365"/>
                    <a:pt x="285" y="365"/>
                    <a:pt x="285" y="365"/>
                  </a:cubicBezTo>
                  <a:cubicBezTo>
                    <a:pt x="285" y="363"/>
                    <a:pt x="285" y="363"/>
                    <a:pt x="285" y="363"/>
                  </a:cubicBezTo>
                  <a:cubicBezTo>
                    <a:pt x="284" y="362"/>
                    <a:pt x="284" y="362"/>
                    <a:pt x="284" y="362"/>
                  </a:cubicBezTo>
                  <a:cubicBezTo>
                    <a:pt x="282" y="363"/>
                    <a:pt x="282" y="363"/>
                    <a:pt x="282" y="363"/>
                  </a:cubicBezTo>
                  <a:cubicBezTo>
                    <a:pt x="280" y="365"/>
                    <a:pt x="280" y="365"/>
                    <a:pt x="280" y="365"/>
                  </a:cubicBezTo>
                  <a:cubicBezTo>
                    <a:pt x="278" y="365"/>
                    <a:pt x="278" y="365"/>
                    <a:pt x="278" y="365"/>
                  </a:cubicBezTo>
                  <a:cubicBezTo>
                    <a:pt x="274" y="364"/>
                    <a:pt x="274" y="364"/>
                    <a:pt x="274" y="364"/>
                  </a:cubicBezTo>
                  <a:cubicBezTo>
                    <a:pt x="269" y="365"/>
                    <a:pt x="269" y="365"/>
                    <a:pt x="269" y="365"/>
                  </a:cubicBezTo>
                  <a:cubicBezTo>
                    <a:pt x="265" y="367"/>
                    <a:pt x="265" y="367"/>
                    <a:pt x="265" y="367"/>
                  </a:cubicBezTo>
                  <a:cubicBezTo>
                    <a:pt x="263" y="369"/>
                    <a:pt x="263" y="369"/>
                    <a:pt x="263" y="369"/>
                  </a:cubicBezTo>
                  <a:cubicBezTo>
                    <a:pt x="260" y="369"/>
                    <a:pt x="260" y="369"/>
                    <a:pt x="260" y="369"/>
                  </a:cubicBezTo>
                  <a:cubicBezTo>
                    <a:pt x="257" y="367"/>
                    <a:pt x="257" y="367"/>
                    <a:pt x="257" y="367"/>
                  </a:cubicBezTo>
                  <a:cubicBezTo>
                    <a:pt x="254" y="367"/>
                    <a:pt x="254" y="367"/>
                    <a:pt x="254" y="367"/>
                  </a:cubicBezTo>
                  <a:cubicBezTo>
                    <a:pt x="250" y="367"/>
                    <a:pt x="250" y="367"/>
                    <a:pt x="250" y="367"/>
                  </a:cubicBezTo>
                  <a:cubicBezTo>
                    <a:pt x="248" y="369"/>
                    <a:pt x="248" y="369"/>
                    <a:pt x="248" y="369"/>
                  </a:cubicBezTo>
                  <a:cubicBezTo>
                    <a:pt x="246" y="369"/>
                    <a:pt x="246" y="369"/>
                    <a:pt x="246" y="369"/>
                  </a:cubicBezTo>
                  <a:cubicBezTo>
                    <a:pt x="245" y="367"/>
                    <a:pt x="245" y="367"/>
                    <a:pt x="245" y="367"/>
                  </a:cubicBezTo>
                  <a:cubicBezTo>
                    <a:pt x="243" y="366"/>
                    <a:pt x="243" y="366"/>
                    <a:pt x="243" y="366"/>
                  </a:cubicBezTo>
                  <a:cubicBezTo>
                    <a:pt x="241" y="367"/>
                    <a:pt x="241" y="367"/>
                    <a:pt x="241" y="367"/>
                  </a:cubicBezTo>
                  <a:cubicBezTo>
                    <a:pt x="239" y="367"/>
                    <a:pt x="239" y="367"/>
                    <a:pt x="239" y="367"/>
                  </a:cubicBezTo>
                  <a:cubicBezTo>
                    <a:pt x="238" y="365"/>
                    <a:pt x="238" y="365"/>
                    <a:pt x="238" y="365"/>
                  </a:cubicBezTo>
                  <a:cubicBezTo>
                    <a:pt x="235" y="363"/>
                    <a:pt x="235" y="363"/>
                    <a:pt x="235" y="363"/>
                  </a:cubicBezTo>
                  <a:cubicBezTo>
                    <a:pt x="234" y="363"/>
                    <a:pt x="234" y="363"/>
                    <a:pt x="234" y="363"/>
                  </a:cubicBezTo>
                  <a:cubicBezTo>
                    <a:pt x="233" y="361"/>
                    <a:pt x="233" y="361"/>
                    <a:pt x="233" y="361"/>
                  </a:cubicBezTo>
                  <a:cubicBezTo>
                    <a:pt x="233" y="359"/>
                    <a:pt x="233" y="359"/>
                    <a:pt x="233" y="359"/>
                  </a:cubicBezTo>
                  <a:cubicBezTo>
                    <a:pt x="231" y="358"/>
                    <a:pt x="231" y="358"/>
                    <a:pt x="231" y="358"/>
                  </a:cubicBezTo>
                  <a:cubicBezTo>
                    <a:pt x="229" y="357"/>
                    <a:pt x="229" y="357"/>
                    <a:pt x="229" y="357"/>
                  </a:cubicBezTo>
                  <a:cubicBezTo>
                    <a:pt x="228" y="355"/>
                    <a:pt x="228" y="355"/>
                    <a:pt x="228" y="355"/>
                  </a:cubicBezTo>
                  <a:cubicBezTo>
                    <a:pt x="226" y="355"/>
                    <a:pt x="226" y="355"/>
                    <a:pt x="226" y="355"/>
                  </a:cubicBezTo>
                  <a:cubicBezTo>
                    <a:pt x="225" y="357"/>
                    <a:pt x="225" y="357"/>
                    <a:pt x="225" y="357"/>
                  </a:cubicBezTo>
                  <a:cubicBezTo>
                    <a:pt x="225" y="358"/>
                    <a:pt x="225" y="358"/>
                    <a:pt x="225" y="358"/>
                  </a:cubicBezTo>
                  <a:cubicBezTo>
                    <a:pt x="223" y="359"/>
                    <a:pt x="223" y="359"/>
                    <a:pt x="223" y="359"/>
                  </a:cubicBezTo>
                  <a:cubicBezTo>
                    <a:pt x="222" y="358"/>
                    <a:pt x="222" y="358"/>
                    <a:pt x="222" y="358"/>
                  </a:cubicBezTo>
                  <a:cubicBezTo>
                    <a:pt x="219" y="357"/>
                    <a:pt x="219" y="357"/>
                    <a:pt x="219" y="357"/>
                  </a:cubicBezTo>
                  <a:cubicBezTo>
                    <a:pt x="218" y="358"/>
                    <a:pt x="218" y="358"/>
                    <a:pt x="218" y="358"/>
                  </a:cubicBezTo>
                  <a:cubicBezTo>
                    <a:pt x="217" y="360"/>
                    <a:pt x="217" y="360"/>
                    <a:pt x="217" y="360"/>
                  </a:cubicBezTo>
                  <a:cubicBezTo>
                    <a:pt x="215" y="362"/>
                    <a:pt x="215" y="362"/>
                    <a:pt x="215" y="362"/>
                  </a:cubicBezTo>
                  <a:cubicBezTo>
                    <a:pt x="213" y="365"/>
                    <a:pt x="213" y="365"/>
                    <a:pt x="213" y="365"/>
                  </a:cubicBezTo>
                  <a:cubicBezTo>
                    <a:pt x="211" y="366"/>
                    <a:pt x="211" y="366"/>
                    <a:pt x="211" y="366"/>
                  </a:cubicBezTo>
                  <a:cubicBezTo>
                    <a:pt x="208" y="366"/>
                    <a:pt x="208" y="366"/>
                    <a:pt x="208" y="366"/>
                  </a:cubicBezTo>
                  <a:cubicBezTo>
                    <a:pt x="207" y="365"/>
                    <a:pt x="207" y="365"/>
                    <a:pt x="207" y="365"/>
                  </a:cubicBezTo>
                  <a:cubicBezTo>
                    <a:pt x="207" y="363"/>
                    <a:pt x="207" y="363"/>
                    <a:pt x="207" y="363"/>
                  </a:cubicBezTo>
                  <a:cubicBezTo>
                    <a:pt x="205" y="362"/>
                    <a:pt x="205" y="362"/>
                    <a:pt x="205" y="362"/>
                  </a:cubicBezTo>
                  <a:cubicBezTo>
                    <a:pt x="204" y="361"/>
                    <a:pt x="204" y="361"/>
                    <a:pt x="204" y="361"/>
                  </a:cubicBezTo>
                  <a:cubicBezTo>
                    <a:pt x="202" y="360"/>
                    <a:pt x="202" y="360"/>
                    <a:pt x="202" y="360"/>
                  </a:cubicBezTo>
                  <a:cubicBezTo>
                    <a:pt x="203" y="358"/>
                    <a:pt x="203" y="358"/>
                    <a:pt x="203" y="358"/>
                  </a:cubicBezTo>
                  <a:cubicBezTo>
                    <a:pt x="204" y="357"/>
                    <a:pt x="204" y="357"/>
                    <a:pt x="204" y="357"/>
                  </a:cubicBezTo>
                  <a:cubicBezTo>
                    <a:pt x="206" y="356"/>
                    <a:pt x="206" y="356"/>
                    <a:pt x="206" y="356"/>
                  </a:cubicBezTo>
                  <a:cubicBezTo>
                    <a:pt x="206" y="355"/>
                    <a:pt x="206" y="355"/>
                    <a:pt x="206" y="355"/>
                  </a:cubicBezTo>
                  <a:cubicBezTo>
                    <a:pt x="204" y="354"/>
                    <a:pt x="204" y="354"/>
                    <a:pt x="204" y="354"/>
                  </a:cubicBezTo>
                  <a:cubicBezTo>
                    <a:pt x="203" y="352"/>
                    <a:pt x="203" y="352"/>
                    <a:pt x="203" y="352"/>
                  </a:cubicBezTo>
                  <a:cubicBezTo>
                    <a:pt x="204" y="349"/>
                    <a:pt x="204" y="349"/>
                    <a:pt x="204" y="349"/>
                  </a:cubicBezTo>
                  <a:cubicBezTo>
                    <a:pt x="205" y="347"/>
                    <a:pt x="205" y="347"/>
                    <a:pt x="205" y="347"/>
                  </a:cubicBezTo>
                  <a:cubicBezTo>
                    <a:pt x="206" y="343"/>
                    <a:pt x="206" y="343"/>
                    <a:pt x="206" y="343"/>
                  </a:cubicBezTo>
                  <a:cubicBezTo>
                    <a:pt x="204" y="340"/>
                    <a:pt x="204" y="340"/>
                    <a:pt x="204" y="340"/>
                  </a:cubicBezTo>
                  <a:cubicBezTo>
                    <a:pt x="203" y="339"/>
                    <a:pt x="203" y="339"/>
                    <a:pt x="203" y="339"/>
                  </a:cubicBezTo>
                  <a:cubicBezTo>
                    <a:pt x="200" y="340"/>
                    <a:pt x="200" y="340"/>
                    <a:pt x="200" y="340"/>
                  </a:cubicBezTo>
                  <a:cubicBezTo>
                    <a:pt x="198" y="338"/>
                    <a:pt x="198" y="338"/>
                    <a:pt x="198" y="338"/>
                  </a:cubicBezTo>
                  <a:cubicBezTo>
                    <a:pt x="199" y="336"/>
                    <a:pt x="199" y="336"/>
                    <a:pt x="199" y="336"/>
                  </a:cubicBezTo>
                  <a:cubicBezTo>
                    <a:pt x="201" y="334"/>
                    <a:pt x="201" y="334"/>
                    <a:pt x="201" y="334"/>
                  </a:cubicBezTo>
                  <a:cubicBezTo>
                    <a:pt x="201" y="333"/>
                    <a:pt x="201" y="333"/>
                    <a:pt x="201" y="333"/>
                  </a:cubicBezTo>
                  <a:cubicBezTo>
                    <a:pt x="201" y="331"/>
                    <a:pt x="201" y="331"/>
                    <a:pt x="201" y="331"/>
                  </a:cubicBezTo>
                  <a:cubicBezTo>
                    <a:pt x="199" y="330"/>
                    <a:pt x="199" y="330"/>
                    <a:pt x="199" y="330"/>
                  </a:cubicBezTo>
                  <a:cubicBezTo>
                    <a:pt x="198" y="329"/>
                    <a:pt x="198" y="329"/>
                    <a:pt x="198" y="329"/>
                  </a:cubicBezTo>
                  <a:cubicBezTo>
                    <a:pt x="196" y="328"/>
                    <a:pt x="196" y="328"/>
                    <a:pt x="196" y="328"/>
                  </a:cubicBezTo>
                  <a:cubicBezTo>
                    <a:pt x="193" y="329"/>
                    <a:pt x="193" y="329"/>
                    <a:pt x="193" y="329"/>
                  </a:cubicBezTo>
                  <a:cubicBezTo>
                    <a:pt x="192" y="330"/>
                    <a:pt x="192" y="330"/>
                    <a:pt x="192" y="330"/>
                  </a:cubicBezTo>
                  <a:cubicBezTo>
                    <a:pt x="190" y="330"/>
                    <a:pt x="190" y="330"/>
                    <a:pt x="190" y="330"/>
                  </a:cubicBezTo>
                  <a:cubicBezTo>
                    <a:pt x="190" y="328"/>
                    <a:pt x="190" y="328"/>
                    <a:pt x="190" y="328"/>
                  </a:cubicBezTo>
                  <a:cubicBezTo>
                    <a:pt x="190" y="326"/>
                    <a:pt x="190" y="326"/>
                    <a:pt x="190" y="326"/>
                  </a:cubicBezTo>
                  <a:cubicBezTo>
                    <a:pt x="190" y="325"/>
                    <a:pt x="190" y="325"/>
                    <a:pt x="190" y="325"/>
                  </a:cubicBezTo>
                  <a:cubicBezTo>
                    <a:pt x="192" y="323"/>
                    <a:pt x="192" y="323"/>
                    <a:pt x="192" y="323"/>
                  </a:cubicBezTo>
                  <a:cubicBezTo>
                    <a:pt x="196" y="320"/>
                    <a:pt x="196" y="320"/>
                    <a:pt x="196" y="320"/>
                  </a:cubicBezTo>
                  <a:cubicBezTo>
                    <a:pt x="200" y="315"/>
                    <a:pt x="200" y="315"/>
                    <a:pt x="200" y="315"/>
                  </a:cubicBezTo>
                  <a:cubicBezTo>
                    <a:pt x="201" y="311"/>
                    <a:pt x="201" y="311"/>
                    <a:pt x="201" y="311"/>
                  </a:cubicBezTo>
                  <a:cubicBezTo>
                    <a:pt x="201" y="310"/>
                    <a:pt x="201" y="310"/>
                    <a:pt x="201" y="310"/>
                  </a:cubicBezTo>
                  <a:cubicBezTo>
                    <a:pt x="200" y="308"/>
                    <a:pt x="200" y="308"/>
                    <a:pt x="200" y="308"/>
                  </a:cubicBezTo>
                  <a:cubicBezTo>
                    <a:pt x="198" y="306"/>
                    <a:pt x="198" y="306"/>
                    <a:pt x="198" y="306"/>
                  </a:cubicBezTo>
                  <a:cubicBezTo>
                    <a:pt x="198" y="301"/>
                    <a:pt x="198" y="301"/>
                    <a:pt x="198" y="301"/>
                  </a:cubicBezTo>
                  <a:cubicBezTo>
                    <a:pt x="198" y="298"/>
                    <a:pt x="198" y="298"/>
                    <a:pt x="198" y="298"/>
                  </a:cubicBezTo>
                  <a:cubicBezTo>
                    <a:pt x="198" y="294"/>
                    <a:pt x="198" y="294"/>
                    <a:pt x="198" y="294"/>
                  </a:cubicBezTo>
                  <a:cubicBezTo>
                    <a:pt x="196" y="292"/>
                    <a:pt x="196" y="292"/>
                    <a:pt x="196" y="292"/>
                  </a:cubicBezTo>
                  <a:cubicBezTo>
                    <a:pt x="196" y="291"/>
                    <a:pt x="196" y="291"/>
                    <a:pt x="196" y="291"/>
                  </a:cubicBezTo>
                  <a:cubicBezTo>
                    <a:pt x="196" y="288"/>
                    <a:pt x="196" y="288"/>
                    <a:pt x="196" y="288"/>
                  </a:cubicBezTo>
                  <a:cubicBezTo>
                    <a:pt x="198" y="288"/>
                    <a:pt x="198" y="288"/>
                    <a:pt x="198" y="288"/>
                  </a:cubicBezTo>
                  <a:cubicBezTo>
                    <a:pt x="199" y="286"/>
                    <a:pt x="199" y="286"/>
                    <a:pt x="199" y="286"/>
                  </a:cubicBezTo>
                  <a:cubicBezTo>
                    <a:pt x="198" y="284"/>
                    <a:pt x="198" y="284"/>
                    <a:pt x="198" y="284"/>
                  </a:cubicBezTo>
                  <a:cubicBezTo>
                    <a:pt x="195" y="283"/>
                    <a:pt x="195" y="283"/>
                    <a:pt x="195" y="283"/>
                  </a:cubicBezTo>
                  <a:cubicBezTo>
                    <a:pt x="191" y="283"/>
                    <a:pt x="191" y="283"/>
                    <a:pt x="191" y="283"/>
                  </a:cubicBezTo>
                  <a:cubicBezTo>
                    <a:pt x="189" y="285"/>
                    <a:pt x="189" y="285"/>
                    <a:pt x="189" y="285"/>
                  </a:cubicBezTo>
                  <a:cubicBezTo>
                    <a:pt x="187" y="286"/>
                    <a:pt x="187" y="286"/>
                    <a:pt x="187" y="286"/>
                  </a:cubicBezTo>
                  <a:cubicBezTo>
                    <a:pt x="186" y="284"/>
                    <a:pt x="186" y="284"/>
                    <a:pt x="186" y="284"/>
                  </a:cubicBezTo>
                  <a:cubicBezTo>
                    <a:pt x="186" y="283"/>
                    <a:pt x="186" y="283"/>
                    <a:pt x="186" y="283"/>
                  </a:cubicBezTo>
                  <a:cubicBezTo>
                    <a:pt x="187" y="281"/>
                    <a:pt x="187" y="281"/>
                    <a:pt x="187" y="281"/>
                  </a:cubicBezTo>
                  <a:cubicBezTo>
                    <a:pt x="187" y="280"/>
                    <a:pt x="187" y="280"/>
                    <a:pt x="187" y="280"/>
                  </a:cubicBezTo>
                  <a:cubicBezTo>
                    <a:pt x="184" y="280"/>
                    <a:pt x="184" y="280"/>
                    <a:pt x="184" y="280"/>
                  </a:cubicBezTo>
                  <a:cubicBezTo>
                    <a:pt x="182" y="280"/>
                    <a:pt x="182" y="280"/>
                    <a:pt x="182" y="280"/>
                  </a:cubicBezTo>
                  <a:cubicBezTo>
                    <a:pt x="179" y="278"/>
                    <a:pt x="179" y="278"/>
                    <a:pt x="179" y="278"/>
                  </a:cubicBezTo>
                  <a:cubicBezTo>
                    <a:pt x="178" y="276"/>
                    <a:pt x="178" y="276"/>
                    <a:pt x="178" y="276"/>
                  </a:cubicBezTo>
                  <a:cubicBezTo>
                    <a:pt x="176" y="274"/>
                    <a:pt x="176" y="274"/>
                    <a:pt x="176" y="274"/>
                  </a:cubicBezTo>
                  <a:cubicBezTo>
                    <a:pt x="173" y="274"/>
                    <a:pt x="173" y="274"/>
                    <a:pt x="173" y="274"/>
                  </a:cubicBezTo>
                  <a:cubicBezTo>
                    <a:pt x="172" y="276"/>
                    <a:pt x="172" y="276"/>
                    <a:pt x="172" y="276"/>
                  </a:cubicBezTo>
                  <a:cubicBezTo>
                    <a:pt x="170" y="277"/>
                    <a:pt x="170" y="277"/>
                    <a:pt x="170" y="277"/>
                  </a:cubicBezTo>
                  <a:cubicBezTo>
                    <a:pt x="168" y="276"/>
                    <a:pt x="168" y="276"/>
                    <a:pt x="168" y="276"/>
                  </a:cubicBezTo>
                  <a:cubicBezTo>
                    <a:pt x="167" y="274"/>
                    <a:pt x="167" y="274"/>
                    <a:pt x="167" y="274"/>
                  </a:cubicBezTo>
                  <a:cubicBezTo>
                    <a:pt x="166" y="273"/>
                    <a:pt x="166" y="273"/>
                    <a:pt x="166" y="273"/>
                  </a:cubicBezTo>
                  <a:cubicBezTo>
                    <a:pt x="165" y="271"/>
                    <a:pt x="165" y="271"/>
                    <a:pt x="165" y="271"/>
                  </a:cubicBezTo>
                  <a:cubicBezTo>
                    <a:pt x="164" y="270"/>
                    <a:pt x="164" y="270"/>
                    <a:pt x="164" y="270"/>
                  </a:cubicBezTo>
                  <a:cubicBezTo>
                    <a:pt x="161" y="270"/>
                    <a:pt x="161" y="270"/>
                    <a:pt x="161" y="270"/>
                  </a:cubicBezTo>
                  <a:cubicBezTo>
                    <a:pt x="160" y="272"/>
                    <a:pt x="160" y="272"/>
                    <a:pt x="160" y="272"/>
                  </a:cubicBezTo>
                  <a:cubicBezTo>
                    <a:pt x="158" y="270"/>
                    <a:pt x="158" y="270"/>
                    <a:pt x="158" y="270"/>
                  </a:cubicBezTo>
                  <a:cubicBezTo>
                    <a:pt x="157" y="267"/>
                    <a:pt x="157" y="267"/>
                    <a:pt x="157" y="267"/>
                  </a:cubicBezTo>
                  <a:cubicBezTo>
                    <a:pt x="156" y="266"/>
                    <a:pt x="156" y="266"/>
                    <a:pt x="156" y="266"/>
                  </a:cubicBezTo>
                  <a:cubicBezTo>
                    <a:pt x="154" y="266"/>
                    <a:pt x="154" y="266"/>
                    <a:pt x="154" y="266"/>
                  </a:cubicBezTo>
                  <a:cubicBezTo>
                    <a:pt x="152" y="266"/>
                    <a:pt x="152" y="266"/>
                    <a:pt x="152" y="266"/>
                  </a:cubicBezTo>
                  <a:cubicBezTo>
                    <a:pt x="150" y="265"/>
                    <a:pt x="150" y="265"/>
                    <a:pt x="150" y="265"/>
                  </a:cubicBezTo>
                  <a:cubicBezTo>
                    <a:pt x="149" y="262"/>
                    <a:pt x="149" y="262"/>
                    <a:pt x="149" y="262"/>
                  </a:cubicBezTo>
                  <a:cubicBezTo>
                    <a:pt x="146" y="262"/>
                    <a:pt x="146" y="262"/>
                    <a:pt x="146" y="262"/>
                  </a:cubicBezTo>
                  <a:cubicBezTo>
                    <a:pt x="144" y="263"/>
                    <a:pt x="144" y="263"/>
                    <a:pt x="144" y="263"/>
                  </a:cubicBezTo>
                  <a:cubicBezTo>
                    <a:pt x="144" y="265"/>
                    <a:pt x="144" y="265"/>
                    <a:pt x="144" y="265"/>
                  </a:cubicBezTo>
                  <a:cubicBezTo>
                    <a:pt x="142" y="267"/>
                    <a:pt x="142" y="267"/>
                    <a:pt x="142" y="267"/>
                  </a:cubicBezTo>
                  <a:cubicBezTo>
                    <a:pt x="136" y="266"/>
                    <a:pt x="136" y="266"/>
                    <a:pt x="136" y="266"/>
                  </a:cubicBezTo>
                  <a:cubicBezTo>
                    <a:pt x="132" y="264"/>
                    <a:pt x="132" y="264"/>
                    <a:pt x="132" y="264"/>
                  </a:cubicBezTo>
                  <a:cubicBezTo>
                    <a:pt x="129" y="263"/>
                    <a:pt x="129" y="263"/>
                    <a:pt x="129" y="263"/>
                  </a:cubicBezTo>
                  <a:cubicBezTo>
                    <a:pt x="127" y="260"/>
                    <a:pt x="127" y="260"/>
                    <a:pt x="127" y="260"/>
                  </a:cubicBezTo>
                  <a:cubicBezTo>
                    <a:pt x="126" y="259"/>
                    <a:pt x="126" y="259"/>
                    <a:pt x="126" y="259"/>
                  </a:cubicBezTo>
                  <a:cubicBezTo>
                    <a:pt x="124" y="260"/>
                    <a:pt x="124" y="260"/>
                    <a:pt x="124" y="260"/>
                  </a:cubicBezTo>
                  <a:cubicBezTo>
                    <a:pt x="122" y="263"/>
                    <a:pt x="122" y="263"/>
                    <a:pt x="122" y="263"/>
                  </a:cubicBezTo>
                  <a:cubicBezTo>
                    <a:pt x="120" y="262"/>
                    <a:pt x="120" y="262"/>
                    <a:pt x="120" y="262"/>
                  </a:cubicBezTo>
                  <a:cubicBezTo>
                    <a:pt x="115" y="258"/>
                    <a:pt x="115" y="258"/>
                    <a:pt x="115" y="258"/>
                  </a:cubicBezTo>
                  <a:cubicBezTo>
                    <a:pt x="112" y="253"/>
                    <a:pt x="112" y="253"/>
                    <a:pt x="112" y="253"/>
                  </a:cubicBezTo>
                  <a:cubicBezTo>
                    <a:pt x="109" y="250"/>
                    <a:pt x="109" y="250"/>
                    <a:pt x="109" y="250"/>
                  </a:cubicBezTo>
                  <a:cubicBezTo>
                    <a:pt x="107" y="248"/>
                    <a:pt x="107" y="248"/>
                    <a:pt x="107" y="248"/>
                  </a:cubicBezTo>
                  <a:cubicBezTo>
                    <a:pt x="104" y="246"/>
                    <a:pt x="104" y="246"/>
                    <a:pt x="104" y="246"/>
                  </a:cubicBezTo>
                  <a:cubicBezTo>
                    <a:pt x="102" y="242"/>
                    <a:pt x="102" y="242"/>
                    <a:pt x="102" y="242"/>
                  </a:cubicBezTo>
                  <a:cubicBezTo>
                    <a:pt x="101" y="240"/>
                    <a:pt x="101" y="240"/>
                    <a:pt x="101" y="240"/>
                  </a:cubicBezTo>
                  <a:cubicBezTo>
                    <a:pt x="100" y="237"/>
                    <a:pt x="100" y="237"/>
                    <a:pt x="100" y="237"/>
                  </a:cubicBezTo>
                  <a:cubicBezTo>
                    <a:pt x="101" y="234"/>
                    <a:pt x="101" y="234"/>
                    <a:pt x="101" y="234"/>
                  </a:cubicBezTo>
                  <a:cubicBezTo>
                    <a:pt x="102" y="232"/>
                    <a:pt x="102" y="232"/>
                    <a:pt x="102" y="232"/>
                  </a:cubicBezTo>
                  <a:cubicBezTo>
                    <a:pt x="105" y="229"/>
                    <a:pt x="105" y="229"/>
                    <a:pt x="105" y="229"/>
                  </a:cubicBezTo>
                  <a:cubicBezTo>
                    <a:pt x="105" y="225"/>
                    <a:pt x="105" y="225"/>
                    <a:pt x="105" y="225"/>
                  </a:cubicBezTo>
                  <a:cubicBezTo>
                    <a:pt x="102" y="223"/>
                    <a:pt x="102" y="223"/>
                    <a:pt x="102" y="223"/>
                  </a:cubicBezTo>
                  <a:cubicBezTo>
                    <a:pt x="102" y="220"/>
                    <a:pt x="102" y="220"/>
                    <a:pt x="102" y="220"/>
                  </a:cubicBezTo>
                  <a:cubicBezTo>
                    <a:pt x="104" y="214"/>
                    <a:pt x="104" y="214"/>
                    <a:pt x="104" y="214"/>
                  </a:cubicBezTo>
                  <a:cubicBezTo>
                    <a:pt x="107" y="210"/>
                    <a:pt x="107" y="210"/>
                    <a:pt x="107" y="210"/>
                  </a:cubicBezTo>
                  <a:cubicBezTo>
                    <a:pt x="107" y="206"/>
                    <a:pt x="107" y="206"/>
                    <a:pt x="107" y="206"/>
                  </a:cubicBezTo>
                  <a:cubicBezTo>
                    <a:pt x="106" y="202"/>
                    <a:pt x="106" y="202"/>
                    <a:pt x="106" y="202"/>
                  </a:cubicBezTo>
                  <a:cubicBezTo>
                    <a:pt x="106" y="199"/>
                    <a:pt x="106" y="199"/>
                    <a:pt x="106" y="199"/>
                  </a:cubicBezTo>
                  <a:cubicBezTo>
                    <a:pt x="104" y="196"/>
                    <a:pt x="104" y="196"/>
                    <a:pt x="104" y="196"/>
                  </a:cubicBezTo>
                  <a:cubicBezTo>
                    <a:pt x="105" y="195"/>
                    <a:pt x="105" y="195"/>
                    <a:pt x="105" y="195"/>
                  </a:cubicBezTo>
                  <a:cubicBezTo>
                    <a:pt x="107" y="193"/>
                    <a:pt x="107" y="193"/>
                    <a:pt x="107" y="193"/>
                  </a:cubicBezTo>
                  <a:cubicBezTo>
                    <a:pt x="107" y="191"/>
                    <a:pt x="107" y="191"/>
                    <a:pt x="107" y="191"/>
                  </a:cubicBezTo>
                  <a:cubicBezTo>
                    <a:pt x="107" y="187"/>
                    <a:pt x="107" y="187"/>
                    <a:pt x="107" y="187"/>
                  </a:cubicBezTo>
                  <a:cubicBezTo>
                    <a:pt x="107" y="185"/>
                    <a:pt x="107" y="185"/>
                    <a:pt x="107" y="185"/>
                  </a:cubicBezTo>
                  <a:cubicBezTo>
                    <a:pt x="108" y="184"/>
                    <a:pt x="108" y="184"/>
                    <a:pt x="108" y="184"/>
                  </a:cubicBezTo>
                  <a:cubicBezTo>
                    <a:pt x="109" y="183"/>
                    <a:pt x="109" y="183"/>
                    <a:pt x="109" y="183"/>
                  </a:cubicBezTo>
                  <a:cubicBezTo>
                    <a:pt x="109" y="181"/>
                    <a:pt x="109" y="181"/>
                    <a:pt x="109" y="181"/>
                  </a:cubicBezTo>
                  <a:cubicBezTo>
                    <a:pt x="108" y="181"/>
                    <a:pt x="108" y="181"/>
                    <a:pt x="108" y="181"/>
                  </a:cubicBezTo>
                  <a:cubicBezTo>
                    <a:pt x="107" y="181"/>
                    <a:pt x="107" y="181"/>
                    <a:pt x="107" y="181"/>
                  </a:cubicBezTo>
                  <a:cubicBezTo>
                    <a:pt x="105" y="183"/>
                    <a:pt x="105" y="183"/>
                    <a:pt x="105" y="183"/>
                  </a:cubicBezTo>
                  <a:cubicBezTo>
                    <a:pt x="104" y="183"/>
                    <a:pt x="104" y="183"/>
                    <a:pt x="104" y="183"/>
                  </a:cubicBezTo>
                  <a:cubicBezTo>
                    <a:pt x="102" y="181"/>
                    <a:pt x="102" y="181"/>
                    <a:pt x="102" y="181"/>
                  </a:cubicBezTo>
                  <a:cubicBezTo>
                    <a:pt x="102" y="179"/>
                    <a:pt x="102" y="179"/>
                    <a:pt x="102" y="179"/>
                  </a:cubicBezTo>
                  <a:cubicBezTo>
                    <a:pt x="100" y="177"/>
                    <a:pt x="100" y="177"/>
                    <a:pt x="100" y="177"/>
                  </a:cubicBezTo>
                  <a:cubicBezTo>
                    <a:pt x="99" y="179"/>
                    <a:pt x="99" y="179"/>
                    <a:pt x="99" y="179"/>
                  </a:cubicBezTo>
                  <a:cubicBezTo>
                    <a:pt x="98" y="180"/>
                    <a:pt x="98" y="180"/>
                    <a:pt x="98" y="180"/>
                  </a:cubicBezTo>
                  <a:cubicBezTo>
                    <a:pt x="96" y="183"/>
                    <a:pt x="96" y="183"/>
                    <a:pt x="96" y="183"/>
                  </a:cubicBezTo>
                  <a:cubicBezTo>
                    <a:pt x="94" y="182"/>
                    <a:pt x="94" y="182"/>
                    <a:pt x="94" y="182"/>
                  </a:cubicBezTo>
                  <a:cubicBezTo>
                    <a:pt x="94" y="180"/>
                    <a:pt x="94" y="180"/>
                    <a:pt x="94" y="180"/>
                  </a:cubicBezTo>
                  <a:cubicBezTo>
                    <a:pt x="94" y="179"/>
                    <a:pt x="94" y="179"/>
                    <a:pt x="94" y="179"/>
                  </a:cubicBezTo>
                  <a:cubicBezTo>
                    <a:pt x="94" y="176"/>
                    <a:pt x="94" y="176"/>
                    <a:pt x="94" y="176"/>
                  </a:cubicBezTo>
                  <a:cubicBezTo>
                    <a:pt x="93" y="176"/>
                    <a:pt x="93" y="176"/>
                    <a:pt x="93" y="176"/>
                  </a:cubicBezTo>
                  <a:cubicBezTo>
                    <a:pt x="92" y="177"/>
                    <a:pt x="92" y="177"/>
                    <a:pt x="92" y="177"/>
                  </a:cubicBezTo>
                  <a:cubicBezTo>
                    <a:pt x="90" y="177"/>
                    <a:pt x="90" y="177"/>
                    <a:pt x="90" y="177"/>
                  </a:cubicBezTo>
                  <a:cubicBezTo>
                    <a:pt x="90" y="175"/>
                    <a:pt x="90" y="175"/>
                    <a:pt x="90" y="175"/>
                  </a:cubicBezTo>
                  <a:cubicBezTo>
                    <a:pt x="92" y="173"/>
                    <a:pt x="92" y="173"/>
                    <a:pt x="92" y="173"/>
                  </a:cubicBezTo>
                  <a:cubicBezTo>
                    <a:pt x="93" y="169"/>
                    <a:pt x="93" y="169"/>
                    <a:pt x="93" y="169"/>
                  </a:cubicBezTo>
                  <a:cubicBezTo>
                    <a:pt x="92" y="165"/>
                    <a:pt x="92" y="165"/>
                    <a:pt x="92" y="165"/>
                  </a:cubicBezTo>
                  <a:cubicBezTo>
                    <a:pt x="92" y="162"/>
                    <a:pt x="92" y="162"/>
                    <a:pt x="92" y="162"/>
                  </a:cubicBezTo>
                  <a:cubicBezTo>
                    <a:pt x="92" y="160"/>
                    <a:pt x="92" y="160"/>
                    <a:pt x="92" y="160"/>
                  </a:cubicBezTo>
                  <a:cubicBezTo>
                    <a:pt x="93" y="159"/>
                    <a:pt x="93" y="159"/>
                    <a:pt x="93" y="159"/>
                  </a:cubicBezTo>
                  <a:cubicBezTo>
                    <a:pt x="94" y="160"/>
                    <a:pt x="94" y="160"/>
                    <a:pt x="94" y="160"/>
                  </a:cubicBezTo>
                  <a:cubicBezTo>
                    <a:pt x="95" y="161"/>
                    <a:pt x="95" y="161"/>
                    <a:pt x="95" y="161"/>
                  </a:cubicBezTo>
                  <a:cubicBezTo>
                    <a:pt x="96" y="162"/>
                    <a:pt x="96" y="162"/>
                    <a:pt x="96" y="162"/>
                  </a:cubicBezTo>
                  <a:cubicBezTo>
                    <a:pt x="98" y="162"/>
                    <a:pt x="98" y="162"/>
                    <a:pt x="98" y="162"/>
                  </a:cubicBezTo>
                  <a:cubicBezTo>
                    <a:pt x="98" y="159"/>
                    <a:pt x="98" y="159"/>
                    <a:pt x="98" y="159"/>
                  </a:cubicBezTo>
                  <a:cubicBezTo>
                    <a:pt x="99" y="157"/>
                    <a:pt x="99" y="157"/>
                    <a:pt x="99" y="157"/>
                  </a:cubicBezTo>
                  <a:cubicBezTo>
                    <a:pt x="99" y="155"/>
                    <a:pt x="99" y="155"/>
                    <a:pt x="99" y="155"/>
                  </a:cubicBezTo>
                  <a:cubicBezTo>
                    <a:pt x="98" y="150"/>
                    <a:pt x="98" y="150"/>
                    <a:pt x="98" y="150"/>
                  </a:cubicBezTo>
                  <a:cubicBezTo>
                    <a:pt x="97" y="148"/>
                    <a:pt x="97" y="148"/>
                    <a:pt x="97" y="148"/>
                  </a:cubicBezTo>
                  <a:cubicBezTo>
                    <a:pt x="96" y="145"/>
                    <a:pt x="96" y="145"/>
                    <a:pt x="96" y="145"/>
                  </a:cubicBezTo>
                  <a:cubicBezTo>
                    <a:pt x="96" y="140"/>
                    <a:pt x="96" y="140"/>
                    <a:pt x="96" y="140"/>
                  </a:cubicBezTo>
                  <a:cubicBezTo>
                    <a:pt x="96" y="136"/>
                    <a:pt x="96" y="136"/>
                    <a:pt x="96" y="136"/>
                  </a:cubicBezTo>
                  <a:cubicBezTo>
                    <a:pt x="98" y="133"/>
                    <a:pt x="98" y="133"/>
                    <a:pt x="98" y="133"/>
                  </a:cubicBezTo>
                  <a:cubicBezTo>
                    <a:pt x="101" y="132"/>
                    <a:pt x="101" y="132"/>
                    <a:pt x="101" y="132"/>
                  </a:cubicBezTo>
                  <a:cubicBezTo>
                    <a:pt x="101" y="129"/>
                    <a:pt x="101" y="129"/>
                    <a:pt x="101" y="129"/>
                  </a:cubicBezTo>
                  <a:cubicBezTo>
                    <a:pt x="99" y="127"/>
                    <a:pt x="99" y="127"/>
                    <a:pt x="99" y="127"/>
                  </a:cubicBezTo>
                  <a:cubicBezTo>
                    <a:pt x="99" y="124"/>
                    <a:pt x="99" y="124"/>
                    <a:pt x="99" y="124"/>
                  </a:cubicBezTo>
                  <a:cubicBezTo>
                    <a:pt x="98" y="121"/>
                    <a:pt x="98" y="121"/>
                    <a:pt x="98" y="121"/>
                  </a:cubicBezTo>
                  <a:cubicBezTo>
                    <a:pt x="96" y="120"/>
                    <a:pt x="96" y="120"/>
                    <a:pt x="96" y="120"/>
                  </a:cubicBezTo>
                  <a:cubicBezTo>
                    <a:pt x="94" y="118"/>
                    <a:pt x="94" y="118"/>
                    <a:pt x="94" y="118"/>
                  </a:cubicBezTo>
                  <a:cubicBezTo>
                    <a:pt x="92" y="120"/>
                    <a:pt x="92" y="120"/>
                    <a:pt x="92" y="120"/>
                  </a:cubicBezTo>
                  <a:cubicBezTo>
                    <a:pt x="91" y="121"/>
                    <a:pt x="91" y="121"/>
                    <a:pt x="91" y="121"/>
                  </a:cubicBezTo>
                  <a:cubicBezTo>
                    <a:pt x="89" y="123"/>
                    <a:pt x="89" y="123"/>
                    <a:pt x="89" y="123"/>
                  </a:cubicBezTo>
                  <a:cubicBezTo>
                    <a:pt x="87" y="123"/>
                    <a:pt x="87" y="123"/>
                    <a:pt x="87" y="123"/>
                  </a:cubicBezTo>
                  <a:cubicBezTo>
                    <a:pt x="86" y="120"/>
                    <a:pt x="86" y="120"/>
                    <a:pt x="86" y="120"/>
                  </a:cubicBezTo>
                  <a:cubicBezTo>
                    <a:pt x="87" y="118"/>
                    <a:pt x="87" y="118"/>
                    <a:pt x="87" y="118"/>
                  </a:cubicBezTo>
                  <a:cubicBezTo>
                    <a:pt x="87" y="116"/>
                    <a:pt x="87" y="116"/>
                    <a:pt x="87" y="116"/>
                  </a:cubicBezTo>
                  <a:cubicBezTo>
                    <a:pt x="86" y="115"/>
                    <a:pt x="86" y="115"/>
                    <a:pt x="86" y="115"/>
                  </a:cubicBezTo>
                  <a:cubicBezTo>
                    <a:pt x="85" y="116"/>
                    <a:pt x="85" y="116"/>
                    <a:pt x="85" y="116"/>
                  </a:cubicBezTo>
                  <a:cubicBezTo>
                    <a:pt x="83" y="117"/>
                    <a:pt x="83" y="117"/>
                    <a:pt x="83" y="117"/>
                  </a:cubicBezTo>
                  <a:cubicBezTo>
                    <a:pt x="82" y="118"/>
                    <a:pt x="82" y="118"/>
                    <a:pt x="82" y="118"/>
                  </a:cubicBezTo>
                  <a:cubicBezTo>
                    <a:pt x="79" y="117"/>
                    <a:pt x="79" y="117"/>
                    <a:pt x="79" y="117"/>
                  </a:cubicBezTo>
                  <a:cubicBezTo>
                    <a:pt x="78" y="117"/>
                    <a:pt x="78" y="117"/>
                    <a:pt x="78" y="117"/>
                  </a:cubicBezTo>
                  <a:cubicBezTo>
                    <a:pt x="76" y="118"/>
                    <a:pt x="76" y="118"/>
                    <a:pt x="76" y="118"/>
                  </a:cubicBezTo>
                  <a:cubicBezTo>
                    <a:pt x="74" y="119"/>
                    <a:pt x="74" y="119"/>
                    <a:pt x="74" y="119"/>
                  </a:cubicBezTo>
                  <a:cubicBezTo>
                    <a:pt x="71" y="117"/>
                    <a:pt x="71" y="117"/>
                    <a:pt x="71" y="117"/>
                  </a:cubicBezTo>
                  <a:cubicBezTo>
                    <a:pt x="67" y="117"/>
                    <a:pt x="67" y="117"/>
                    <a:pt x="67" y="117"/>
                  </a:cubicBezTo>
                  <a:cubicBezTo>
                    <a:pt x="65" y="117"/>
                    <a:pt x="65" y="117"/>
                    <a:pt x="65" y="117"/>
                  </a:cubicBezTo>
                  <a:cubicBezTo>
                    <a:pt x="63" y="116"/>
                    <a:pt x="63" y="116"/>
                    <a:pt x="63" y="116"/>
                  </a:cubicBezTo>
                  <a:cubicBezTo>
                    <a:pt x="60" y="114"/>
                    <a:pt x="60" y="114"/>
                    <a:pt x="60" y="114"/>
                  </a:cubicBezTo>
                  <a:cubicBezTo>
                    <a:pt x="58" y="114"/>
                    <a:pt x="58" y="114"/>
                    <a:pt x="58" y="114"/>
                  </a:cubicBezTo>
                  <a:cubicBezTo>
                    <a:pt x="57" y="112"/>
                    <a:pt x="57" y="112"/>
                    <a:pt x="57" y="112"/>
                  </a:cubicBezTo>
                  <a:cubicBezTo>
                    <a:pt x="58" y="110"/>
                    <a:pt x="58" y="110"/>
                    <a:pt x="58" y="110"/>
                  </a:cubicBezTo>
                  <a:cubicBezTo>
                    <a:pt x="60" y="109"/>
                    <a:pt x="60" y="109"/>
                    <a:pt x="60" y="109"/>
                  </a:cubicBezTo>
                  <a:cubicBezTo>
                    <a:pt x="59" y="107"/>
                    <a:pt x="59" y="107"/>
                    <a:pt x="59" y="107"/>
                  </a:cubicBezTo>
                  <a:cubicBezTo>
                    <a:pt x="57" y="105"/>
                    <a:pt x="57" y="105"/>
                    <a:pt x="57" y="105"/>
                  </a:cubicBezTo>
                  <a:cubicBezTo>
                    <a:pt x="54" y="105"/>
                    <a:pt x="54" y="105"/>
                    <a:pt x="54" y="105"/>
                  </a:cubicBezTo>
                  <a:cubicBezTo>
                    <a:pt x="52" y="105"/>
                    <a:pt x="52" y="105"/>
                    <a:pt x="52" y="105"/>
                  </a:cubicBezTo>
                  <a:cubicBezTo>
                    <a:pt x="51" y="103"/>
                    <a:pt x="51" y="103"/>
                    <a:pt x="51" y="103"/>
                  </a:cubicBezTo>
                  <a:cubicBezTo>
                    <a:pt x="49" y="102"/>
                    <a:pt x="49" y="102"/>
                    <a:pt x="49" y="102"/>
                  </a:cubicBezTo>
                  <a:cubicBezTo>
                    <a:pt x="46" y="102"/>
                    <a:pt x="46" y="102"/>
                    <a:pt x="46" y="102"/>
                  </a:cubicBezTo>
                  <a:cubicBezTo>
                    <a:pt x="44" y="103"/>
                    <a:pt x="44" y="103"/>
                    <a:pt x="44" y="103"/>
                  </a:cubicBezTo>
                  <a:cubicBezTo>
                    <a:pt x="43" y="102"/>
                    <a:pt x="43" y="102"/>
                    <a:pt x="43" y="102"/>
                  </a:cubicBezTo>
                  <a:cubicBezTo>
                    <a:pt x="42" y="99"/>
                    <a:pt x="42" y="99"/>
                    <a:pt x="42" y="99"/>
                  </a:cubicBezTo>
                  <a:cubicBezTo>
                    <a:pt x="42" y="97"/>
                    <a:pt x="42" y="97"/>
                    <a:pt x="42" y="97"/>
                  </a:cubicBezTo>
                  <a:cubicBezTo>
                    <a:pt x="39" y="97"/>
                    <a:pt x="39" y="97"/>
                    <a:pt x="39" y="97"/>
                  </a:cubicBezTo>
                  <a:cubicBezTo>
                    <a:pt x="37" y="97"/>
                    <a:pt x="37" y="97"/>
                    <a:pt x="37" y="97"/>
                  </a:cubicBezTo>
                  <a:cubicBezTo>
                    <a:pt x="37" y="95"/>
                    <a:pt x="37" y="95"/>
                    <a:pt x="37" y="95"/>
                  </a:cubicBezTo>
                  <a:cubicBezTo>
                    <a:pt x="38" y="94"/>
                    <a:pt x="38" y="94"/>
                    <a:pt x="38" y="94"/>
                  </a:cubicBezTo>
                  <a:cubicBezTo>
                    <a:pt x="37" y="92"/>
                    <a:pt x="37" y="92"/>
                    <a:pt x="37" y="92"/>
                  </a:cubicBezTo>
                  <a:cubicBezTo>
                    <a:pt x="35" y="92"/>
                    <a:pt x="35" y="92"/>
                    <a:pt x="35" y="92"/>
                  </a:cubicBezTo>
                  <a:cubicBezTo>
                    <a:pt x="34" y="93"/>
                    <a:pt x="34" y="93"/>
                    <a:pt x="34" y="93"/>
                  </a:cubicBezTo>
                  <a:cubicBezTo>
                    <a:pt x="33" y="95"/>
                    <a:pt x="33" y="95"/>
                    <a:pt x="33" y="95"/>
                  </a:cubicBezTo>
                  <a:cubicBezTo>
                    <a:pt x="31" y="93"/>
                    <a:pt x="31" y="93"/>
                    <a:pt x="31" y="93"/>
                  </a:cubicBezTo>
                  <a:cubicBezTo>
                    <a:pt x="29" y="91"/>
                    <a:pt x="29" y="91"/>
                    <a:pt x="29" y="91"/>
                  </a:cubicBezTo>
                  <a:cubicBezTo>
                    <a:pt x="27" y="91"/>
                    <a:pt x="27" y="91"/>
                    <a:pt x="27" y="91"/>
                  </a:cubicBezTo>
                  <a:cubicBezTo>
                    <a:pt x="24" y="91"/>
                    <a:pt x="24" y="91"/>
                    <a:pt x="24" y="91"/>
                  </a:cubicBezTo>
                  <a:cubicBezTo>
                    <a:pt x="23" y="91"/>
                    <a:pt x="23" y="91"/>
                    <a:pt x="23" y="91"/>
                  </a:cubicBezTo>
                  <a:cubicBezTo>
                    <a:pt x="20" y="89"/>
                    <a:pt x="20" y="89"/>
                    <a:pt x="20" y="89"/>
                  </a:cubicBezTo>
                  <a:cubicBezTo>
                    <a:pt x="17" y="89"/>
                    <a:pt x="17" y="89"/>
                    <a:pt x="17" y="89"/>
                  </a:cubicBezTo>
                  <a:cubicBezTo>
                    <a:pt x="14" y="89"/>
                    <a:pt x="14" y="89"/>
                    <a:pt x="14" y="89"/>
                  </a:cubicBezTo>
                  <a:cubicBezTo>
                    <a:pt x="11" y="90"/>
                    <a:pt x="11" y="90"/>
                    <a:pt x="11" y="90"/>
                  </a:cubicBezTo>
                  <a:cubicBezTo>
                    <a:pt x="8" y="91"/>
                    <a:pt x="8" y="91"/>
                    <a:pt x="8" y="91"/>
                  </a:cubicBezTo>
                  <a:cubicBezTo>
                    <a:pt x="5" y="90"/>
                    <a:pt x="5" y="90"/>
                    <a:pt x="5" y="90"/>
                  </a:cubicBezTo>
                  <a:cubicBezTo>
                    <a:pt x="4" y="87"/>
                    <a:pt x="4" y="87"/>
                    <a:pt x="4" y="87"/>
                  </a:cubicBezTo>
                  <a:cubicBezTo>
                    <a:pt x="1" y="86"/>
                    <a:pt x="1" y="86"/>
                    <a:pt x="1" y="86"/>
                  </a:cubicBezTo>
                  <a:cubicBezTo>
                    <a:pt x="0" y="83"/>
                    <a:pt x="0" y="83"/>
                    <a:pt x="0" y="83"/>
                  </a:cubicBezTo>
                  <a:cubicBezTo>
                    <a:pt x="0" y="80"/>
                    <a:pt x="0" y="80"/>
                    <a:pt x="0" y="80"/>
                  </a:cubicBezTo>
                  <a:cubicBezTo>
                    <a:pt x="2" y="80"/>
                    <a:pt x="2" y="80"/>
                    <a:pt x="2" y="80"/>
                  </a:cubicBezTo>
                  <a:cubicBezTo>
                    <a:pt x="5" y="80"/>
                    <a:pt x="5" y="80"/>
                    <a:pt x="5" y="80"/>
                  </a:cubicBezTo>
                  <a:cubicBezTo>
                    <a:pt x="7" y="80"/>
                    <a:pt x="7" y="80"/>
                    <a:pt x="7" y="80"/>
                  </a:cubicBezTo>
                  <a:cubicBezTo>
                    <a:pt x="9" y="81"/>
                    <a:pt x="9" y="81"/>
                    <a:pt x="9" y="81"/>
                  </a:cubicBezTo>
                  <a:cubicBezTo>
                    <a:pt x="12" y="81"/>
                    <a:pt x="12" y="81"/>
                    <a:pt x="12" y="81"/>
                  </a:cubicBezTo>
                  <a:cubicBezTo>
                    <a:pt x="12" y="80"/>
                    <a:pt x="12" y="80"/>
                    <a:pt x="12" y="80"/>
                  </a:cubicBezTo>
                  <a:cubicBezTo>
                    <a:pt x="13" y="78"/>
                    <a:pt x="13" y="78"/>
                    <a:pt x="13" y="78"/>
                  </a:cubicBezTo>
                  <a:cubicBezTo>
                    <a:pt x="15" y="77"/>
                    <a:pt x="15" y="77"/>
                    <a:pt x="15" y="77"/>
                  </a:cubicBezTo>
                  <a:cubicBezTo>
                    <a:pt x="16" y="77"/>
                    <a:pt x="16" y="77"/>
                    <a:pt x="16" y="77"/>
                  </a:cubicBezTo>
                  <a:cubicBezTo>
                    <a:pt x="19" y="76"/>
                    <a:pt x="19" y="76"/>
                    <a:pt x="19" y="76"/>
                  </a:cubicBezTo>
                  <a:cubicBezTo>
                    <a:pt x="21" y="77"/>
                    <a:pt x="21" y="77"/>
                    <a:pt x="21" y="77"/>
                  </a:cubicBezTo>
                  <a:cubicBezTo>
                    <a:pt x="22" y="79"/>
                    <a:pt x="22" y="79"/>
                    <a:pt x="22" y="79"/>
                  </a:cubicBezTo>
                  <a:cubicBezTo>
                    <a:pt x="24" y="79"/>
                    <a:pt x="24" y="79"/>
                    <a:pt x="24" y="79"/>
                  </a:cubicBezTo>
                  <a:cubicBezTo>
                    <a:pt x="27" y="79"/>
                    <a:pt x="27" y="79"/>
                    <a:pt x="27" y="79"/>
                  </a:cubicBezTo>
                  <a:cubicBezTo>
                    <a:pt x="28" y="77"/>
                    <a:pt x="28" y="77"/>
                    <a:pt x="28" y="77"/>
                  </a:cubicBezTo>
                  <a:cubicBezTo>
                    <a:pt x="28" y="74"/>
                    <a:pt x="28" y="74"/>
                    <a:pt x="28" y="74"/>
                  </a:cubicBezTo>
                  <a:cubicBezTo>
                    <a:pt x="29" y="70"/>
                    <a:pt x="29" y="70"/>
                    <a:pt x="29" y="70"/>
                  </a:cubicBezTo>
                  <a:cubicBezTo>
                    <a:pt x="28" y="67"/>
                    <a:pt x="28" y="67"/>
                    <a:pt x="28" y="67"/>
                  </a:cubicBezTo>
                  <a:cubicBezTo>
                    <a:pt x="28" y="64"/>
                    <a:pt x="28" y="64"/>
                    <a:pt x="28" y="64"/>
                  </a:cubicBezTo>
                  <a:cubicBezTo>
                    <a:pt x="30" y="63"/>
                    <a:pt x="30" y="63"/>
                    <a:pt x="30" y="63"/>
                  </a:cubicBezTo>
                  <a:cubicBezTo>
                    <a:pt x="33" y="62"/>
                    <a:pt x="33" y="62"/>
                    <a:pt x="33" y="62"/>
                  </a:cubicBezTo>
                  <a:cubicBezTo>
                    <a:pt x="35" y="60"/>
                    <a:pt x="35" y="60"/>
                    <a:pt x="35" y="60"/>
                  </a:cubicBezTo>
                  <a:cubicBezTo>
                    <a:pt x="35" y="58"/>
                    <a:pt x="35" y="58"/>
                    <a:pt x="35" y="58"/>
                  </a:cubicBezTo>
                  <a:cubicBezTo>
                    <a:pt x="39" y="58"/>
                    <a:pt x="39" y="58"/>
                    <a:pt x="39" y="58"/>
                  </a:cubicBezTo>
                  <a:cubicBezTo>
                    <a:pt x="41" y="60"/>
                    <a:pt x="41" y="60"/>
                    <a:pt x="41" y="60"/>
                  </a:cubicBezTo>
                  <a:cubicBezTo>
                    <a:pt x="44" y="60"/>
                    <a:pt x="44" y="60"/>
                    <a:pt x="44" y="60"/>
                  </a:cubicBezTo>
                  <a:cubicBezTo>
                    <a:pt x="45" y="60"/>
                    <a:pt x="45" y="60"/>
                    <a:pt x="45" y="60"/>
                  </a:cubicBezTo>
                  <a:cubicBezTo>
                    <a:pt x="45" y="62"/>
                    <a:pt x="45" y="62"/>
                    <a:pt x="45" y="62"/>
                  </a:cubicBezTo>
                  <a:cubicBezTo>
                    <a:pt x="46" y="64"/>
                    <a:pt x="46" y="64"/>
                    <a:pt x="46" y="64"/>
                  </a:cubicBezTo>
                  <a:cubicBezTo>
                    <a:pt x="47" y="64"/>
                    <a:pt x="47" y="64"/>
                    <a:pt x="47" y="64"/>
                  </a:cubicBezTo>
                  <a:cubicBezTo>
                    <a:pt x="50" y="61"/>
                    <a:pt x="50" y="61"/>
                    <a:pt x="50" y="61"/>
                  </a:cubicBezTo>
                  <a:cubicBezTo>
                    <a:pt x="53" y="61"/>
                    <a:pt x="53" y="61"/>
                    <a:pt x="53" y="61"/>
                  </a:cubicBezTo>
                  <a:cubicBezTo>
                    <a:pt x="54" y="60"/>
                    <a:pt x="54" y="60"/>
                    <a:pt x="54" y="60"/>
                  </a:cubicBezTo>
                  <a:cubicBezTo>
                    <a:pt x="54" y="58"/>
                    <a:pt x="54" y="58"/>
                    <a:pt x="54" y="58"/>
                  </a:cubicBezTo>
                  <a:cubicBezTo>
                    <a:pt x="55" y="57"/>
                    <a:pt x="55" y="57"/>
                    <a:pt x="55" y="57"/>
                  </a:cubicBezTo>
                  <a:cubicBezTo>
                    <a:pt x="58" y="57"/>
                    <a:pt x="58" y="57"/>
                    <a:pt x="58" y="57"/>
                  </a:cubicBezTo>
                  <a:cubicBezTo>
                    <a:pt x="61" y="56"/>
                    <a:pt x="61" y="56"/>
                    <a:pt x="61" y="56"/>
                  </a:cubicBezTo>
                  <a:cubicBezTo>
                    <a:pt x="63" y="54"/>
                    <a:pt x="63" y="54"/>
                    <a:pt x="63" y="54"/>
                  </a:cubicBezTo>
                  <a:cubicBezTo>
                    <a:pt x="64" y="53"/>
                    <a:pt x="64" y="53"/>
                    <a:pt x="64" y="53"/>
                  </a:cubicBezTo>
                  <a:cubicBezTo>
                    <a:pt x="68" y="54"/>
                    <a:pt x="68" y="54"/>
                    <a:pt x="68" y="54"/>
                  </a:cubicBezTo>
                  <a:cubicBezTo>
                    <a:pt x="70" y="52"/>
                    <a:pt x="70" y="52"/>
                    <a:pt x="70" y="52"/>
                  </a:cubicBezTo>
                  <a:cubicBezTo>
                    <a:pt x="70" y="51"/>
                    <a:pt x="70" y="51"/>
                    <a:pt x="70" y="51"/>
                  </a:cubicBezTo>
                  <a:cubicBezTo>
                    <a:pt x="72" y="50"/>
                    <a:pt x="72" y="50"/>
                    <a:pt x="72" y="50"/>
                  </a:cubicBezTo>
                  <a:cubicBezTo>
                    <a:pt x="74" y="49"/>
                    <a:pt x="74" y="49"/>
                    <a:pt x="74" y="49"/>
                  </a:cubicBezTo>
                  <a:cubicBezTo>
                    <a:pt x="74" y="46"/>
                    <a:pt x="74" y="46"/>
                    <a:pt x="74" y="46"/>
                  </a:cubicBezTo>
                  <a:cubicBezTo>
                    <a:pt x="75" y="43"/>
                    <a:pt x="75" y="43"/>
                    <a:pt x="75" y="43"/>
                  </a:cubicBezTo>
                  <a:cubicBezTo>
                    <a:pt x="76" y="42"/>
                    <a:pt x="76" y="42"/>
                    <a:pt x="76" y="42"/>
                  </a:cubicBezTo>
                  <a:cubicBezTo>
                    <a:pt x="78" y="40"/>
                    <a:pt x="78" y="40"/>
                    <a:pt x="78" y="40"/>
                  </a:cubicBezTo>
                  <a:cubicBezTo>
                    <a:pt x="78" y="38"/>
                    <a:pt x="78" y="38"/>
                    <a:pt x="78" y="38"/>
                  </a:cubicBezTo>
                  <a:cubicBezTo>
                    <a:pt x="79" y="36"/>
                    <a:pt x="79" y="36"/>
                    <a:pt x="79" y="36"/>
                  </a:cubicBezTo>
                  <a:cubicBezTo>
                    <a:pt x="81" y="36"/>
                    <a:pt x="81" y="36"/>
                    <a:pt x="81" y="36"/>
                  </a:cubicBezTo>
                  <a:cubicBezTo>
                    <a:pt x="83" y="38"/>
                    <a:pt x="83" y="38"/>
                    <a:pt x="83" y="38"/>
                  </a:cubicBezTo>
                  <a:cubicBezTo>
                    <a:pt x="83" y="40"/>
                    <a:pt x="83" y="40"/>
                    <a:pt x="83" y="40"/>
                  </a:cubicBezTo>
                  <a:cubicBezTo>
                    <a:pt x="84" y="42"/>
                    <a:pt x="84" y="42"/>
                    <a:pt x="84" y="42"/>
                  </a:cubicBezTo>
                  <a:cubicBezTo>
                    <a:pt x="85" y="40"/>
                    <a:pt x="85" y="40"/>
                    <a:pt x="85" y="40"/>
                  </a:cubicBezTo>
                  <a:cubicBezTo>
                    <a:pt x="88" y="40"/>
                    <a:pt x="88" y="40"/>
                    <a:pt x="88" y="40"/>
                  </a:cubicBezTo>
                  <a:cubicBezTo>
                    <a:pt x="90" y="42"/>
                    <a:pt x="90" y="42"/>
                    <a:pt x="90" y="42"/>
                  </a:cubicBezTo>
                  <a:cubicBezTo>
                    <a:pt x="91" y="41"/>
                    <a:pt x="91" y="41"/>
                    <a:pt x="91" y="41"/>
                  </a:cubicBezTo>
                  <a:cubicBezTo>
                    <a:pt x="93" y="39"/>
                    <a:pt x="93" y="39"/>
                    <a:pt x="93" y="39"/>
                  </a:cubicBezTo>
                  <a:cubicBezTo>
                    <a:pt x="94" y="38"/>
                    <a:pt x="94" y="38"/>
                    <a:pt x="94" y="38"/>
                  </a:cubicBezTo>
                  <a:cubicBezTo>
                    <a:pt x="96" y="38"/>
                    <a:pt x="96" y="38"/>
                    <a:pt x="96" y="38"/>
                  </a:cubicBezTo>
                  <a:cubicBezTo>
                    <a:pt x="97" y="40"/>
                    <a:pt x="97" y="40"/>
                    <a:pt x="97" y="40"/>
                  </a:cubicBezTo>
                  <a:cubicBezTo>
                    <a:pt x="98" y="42"/>
                    <a:pt x="98" y="42"/>
                    <a:pt x="98" y="42"/>
                  </a:cubicBezTo>
                  <a:cubicBezTo>
                    <a:pt x="99" y="43"/>
                    <a:pt x="99" y="43"/>
                    <a:pt x="99" y="43"/>
                  </a:cubicBezTo>
                  <a:cubicBezTo>
                    <a:pt x="100" y="45"/>
                    <a:pt x="100" y="45"/>
                    <a:pt x="100" y="45"/>
                  </a:cubicBezTo>
                  <a:cubicBezTo>
                    <a:pt x="102" y="45"/>
                    <a:pt x="102" y="45"/>
                    <a:pt x="102" y="45"/>
                  </a:cubicBezTo>
                  <a:cubicBezTo>
                    <a:pt x="105" y="45"/>
                    <a:pt x="105" y="45"/>
                    <a:pt x="105" y="45"/>
                  </a:cubicBezTo>
                  <a:cubicBezTo>
                    <a:pt x="107" y="46"/>
                    <a:pt x="107" y="46"/>
                    <a:pt x="107" y="46"/>
                  </a:cubicBezTo>
                  <a:cubicBezTo>
                    <a:pt x="110" y="47"/>
                    <a:pt x="110" y="47"/>
                    <a:pt x="110" y="47"/>
                  </a:cubicBezTo>
                  <a:cubicBezTo>
                    <a:pt x="114" y="49"/>
                    <a:pt x="114" y="49"/>
                    <a:pt x="114" y="49"/>
                  </a:cubicBezTo>
                  <a:cubicBezTo>
                    <a:pt x="117" y="52"/>
                    <a:pt x="117" y="52"/>
                    <a:pt x="117" y="52"/>
                  </a:cubicBezTo>
                  <a:cubicBezTo>
                    <a:pt x="119" y="54"/>
                    <a:pt x="119" y="54"/>
                    <a:pt x="119" y="54"/>
                  </a:cubicBezTo>
                  <a:cubicBezTo>
                    <a:pt x="120" y="55"/>
                    <a:pt x="120" y="55"/>
                    <a:pt x="120" y="55"/>
                  </a:cubicBezTo>
                  <a:cubicBezTo>
                    <a:pt x="123" y="55"/>
                    <a:pt x="123" y="55"/>
                    <a:pt x="123" y="55"/>
                  </a:cubicBezTo>
                  <a:cubicBezTo>
                    <a:pt x="124" y="54"/>
                    <a:pt x="124" y="54"/>
                    <a:pt x="124" y="54"/>
                  </a:cubicBezTo>
                  <a:cubicBezTo>
                    <a:pt x="127" y="53"/>
                    <a:pt x="127" y="53"/>
                    <a:pt x="127" y="53"/>
                  </a:cubicBezTo>
                  <a:cubicBezTo>
                    <a:pt x="129" y="54"/>
                    <a:pt x="129" y="54"/>
                    <a:pt x="129" y="54"/>
                  </a:cubicBezTo>
                  <a:cubicBezTo>
                    <a:pt x="131" y="54"/>
                    <a:pt x="131" y="54"/>
                    <a:pt x="131" y="54"/>
                  </a:cubicBezTo>
                  <a:cubicBezTo>
                    <a:pt x="134" y="55"/>
                    <a:pt x="134" y="55"/>
                    <a:pt x="134" y="55"/>
                  </a:cubicBezTo>
                  <a:cubicBezTo>
                    <a:pt x="137" y="56"/>
                    <a:pt x="137" y="56"/>
                    <a:pt x="137" y="56"/>
                  </a:cubicBezTo>
                  <a:cubicBezTo>
                    <a:pt x="140" y="55"/>
                    <a:pt x="140" y="55"/>
                    <a:pt x="140" y="55"/>
                  </a:cubicBezTo>
                  <a:cubicBezTo>
                    <a:pt x="141" y="55"/>
                    <a:pt x="141" y="55"/>
                    <a:pt x="141" y="55"/>
                  </a:cubicBezTo>
                  <a:cubicBezTo>
                    <a:pt x="142" y="57"/>
                    <a:pt x="142" y="57"/>
                    <a:pt x="142" y="57"/>
                  </a:cubicBezTo>
                  <a:cubicBezTo>
                    <a:pt x="145" y="59"/>
                    <a:pt x="145" y="59"/>
                    <a:pt x="145" y="59"/>
                  </a:cubicBezTo>
                  <a:cubicBezTo>
                    <a:pt x="147" y="60"/>
                    <a:pt x="147" y="60"/>
                    <a:pt x="147" y="60"/>
                  </a:cubicBezTo>
                  <a:cubicBezTo>
                    <a:pt x="150" y="60"/>
                    <a:pt x="150" y="60"/>
                    <a:pt x="150" y="60"/>
                  </a:cubicBezTo>
                  <a:cubicBezTo>
                    <a:pt x="149" y="62"/>
                    <a:pt x="149" y="62"/>
                    <a:pt x="149" y="62"/>
                  </a:cubicBezTo>
                  <a:cubicBezTo>
                    <a:pt x="149" y="64"/>
                    <a:pt x="149" y="64"/>
                    <a:pt x="149" y="64"/>
                  </a:cubicBezTo>
                  <a:cubicBezTo>
                    <a:pt x="153" y="65"/>
                    <a:pt x="153" y="65"/>
                    <a:pt x="153" y="65"/>
                  </a:cubicBezTo>
                  <a:cubicBezTo>
                    <a:pt x="155" y="65"/>
                    <a:pt x="155" y="65"/>
                    <a:pt x="155" y="65"/>
                  </a:cubicBezTo>
                  <a:cubicBezTo>
                    <a:pt x="158" y="66"/>
                    <a:pt x="158" y="66"/>
                    <a:pt x="158" y="66"/>
                  </a:cubicBezTo>
                  <a:cubicBezTo>
                    <a:pt x="160" y="65"/>
                    <a:pt x="160" y="65"/>
                    <a:pt x="160" y="65"/>
                  </a:cubicBezTo>
                  <a:cubicBezTo>
                    <a:pt x="163" y="65"/>
                    <a:pt x="163" y="65"/>
                    <a:pt x="163" y="65"/>
                  </a:cubicBezTo>
                  <a:cubicBezTo>
                    <a:pt x="166" y="66"/>
                    <a:pt x="166" y="66"/>
                    <a:pt x="166" y="66"/>
                  </a:cubicBezTo>
                  <a:cubicBezTo>
                    <a:pt x="167" y="66"/>
                    <a:pt x="167" y="66"/>
                    <a:pt x="167" y="66"/>
                  </a:cubicBezTo>
                  <a:cubicBezTo>
                    <a:pt x="168" y="65"/>
                    <a:pt x="168" y="65"/>
                    <a:pt x="168" y="65"/>
                  </a:cubicBezTo>
                  <a:cubicBezTo>
                    <a:pt x="170" y="64"/>
                    <a:pt x="170" y="64"/>
                    <a:pt x="170" y="64"/>
                  </a:cubicBezTo>
                  <a:cubicBezTo>
                    <a:pt x="171" y="62"/>
                    <a:pt x="171" y="62"/>
                    <a:pt x="171" y="62"/>
                  </a:cubicBezTo>
                  <a:cubicBezTo>
                    <a:pt x="172" y="64"/>
                    <a:pt x="172" y="64"/>
                    <a:pt x="172" y="64"/>
                  </a:cubicBezTo>
                  <a:cubicBezTo>
                    <a:pt x="172" y="66"/>
                    <a:pt x="172" y="66"/>
                    <a:pt x="172" y="66"/>
                  </a:cubicBezTo>
                  <a:cubicBezTo>
                    <a:pt x="173" y="68"/>
                    <a:pt x="173" y="68"/>
                    <a:pt x="173" y="68"/>
                  </a:cubicBezTo>
                  <a:cubicBezTo>
                    <a:pt x="175" y="67"/>
                    <a:pt x="175" y="67"/>
                    <a:pt x="175" y="67"/>
                  </a:cubicBezTo>
                  <a:cubicBezTo>
                    <a:pt x="177" y="66"/>
                    <a:pt x="177" y="66"/>
                    <a:pt x="177" y="66"/>
                  </a:cubicBezTo>
                  <a:cubicBezTo>
                    <a:pt x="180" y="65"/>
                    <a:pt x="180" y="65"/>
                    <a:pt x="180" y="65"/>
                  </a:cubicBezTo>
                  <a:cubicBezTo>
                    <a:pt x="184" y="62"/>
                    <a:pt x="184" y="62"/>
                    <a:pt x="184" y="62"/>
                  </a:cubicBezTo>
                  <a:cubicBezTo>
                    <a:pt x="185" y="59"/>
                    <a:pt x="185" y="59"/>
                    <a:pt x="185" y="59"/>
                  </a:cubicBezTo>
                  <a:cubicBezTo>
                    <a:pt x="183" y="58"/>
                    <a:pt x="183" y="58"/>
                    <a:pt x="183" y="58"/>
                  </a:cubicBezTo>
                  <a:cubicBezTo>
                    <a:pt x="184" y="56"/>
                    <a:pt x="184" y="56"/>
                    <a:pt x="184" y="56"/>
                  </a:cubicBezTo>
                  <a:cubicBezTo>
                    <a:pt x="185" y="55"/>
                    <a:pt x="185" y="55"/>
                    <a:pt x="185" y="55"/>
                  </a:cubicBezTo>
                  <a:cubicBezTo>
                    <a:pt x="187" y="55"/>
                    <a:pt x="187" y="55"/>
                    <a:pt x="187" y="55"/>
                  </a:cubicBezTo>
                  <a:cubicBezTo>
                    <a:pt x="190" y="55"/>
                    <a:pt x="190" y="55"/>
                    <a:pt x="190" y="55"/>
                  </a:cubicBezTo>
                  <a:cubicBezTo>
                    <a:pt x="192" y="55"/>
                    <a:pt x="192" y="55"/>
                    <a:pt x="192" y="55"/>
                  </a:cubicBezTo>
                  <a:cubicBezTo>
                    <a:pt x="193" y="55"/>
                    <a:pt x="193" y="55"/>
                    <a:pt x="193" y="55"/>
                  </a:cubicBezTo>
                  <a:cubicBezTo>
                    <a:pt x="193" y="57"/>
                    <a:pt x="193" y="57"/>
                    <a:pt x="193" y="57"/>
                  </a:cubicBezTo>
                  <a:cubicBezTo>
                    <a:pt x="195" y="59"/>
                    <a:pt x="195" y="59"/>
                    <a:pt x="195" y="59"/>
                  </a:cubicBezTo>
                  <a:cubicBezTo>
                    <a:pt x="197" y="59"/>
                    <a:pt x="197" y="59"/>
                    <a:pt x="197" y="59"/>
                  </a:cubicBezTo>
                  <a:cubicBezTo>
                    <a:pt x="198" y="57"/>
                    <a:pt x="198" y="57"/>
                    <a:pt x="198" y="57"/>
                  </a:cubicBezTo>
                  <a:cubicBezTo>
                    <a:pt x="198" y="55"/>
                    <a:pt x="198" y="55"/>
                    <a:pt x="198" y="55"/>
                  </a:cubicBezTo>
                  <a:cubicBezTo>
                    <a:pt x="200" y="53"/>
                    <a:pt x="200" y="53"/>
                    <a:pt x="200" y="53"/>
                  </a:cubicBezTo>
                  <a:cubicBezTo>
                    <a:pt x="201" y="53"/>
                    <a:pt x="201" y="53"/>
                    <a:pt x="201" y="53"/>
                  </a:cubicBezTo>
                  <a:cubicBezTo>
                    <a:pt x="203" y="50"/>
                    <a:pt x="203" y="50"/>
                    <a:pt x="203" y="50"/>
                  </a:cubicBezTo>
                  <a:cubicBezTo>
                    <a:pt x="205" y="49"/>
                    <a:pt x="205" y="49"/>
                    <a:pt x="205" y="49"/>
                  </a:cubicBezTo>
                  <a:cubicBezTo>
                    <a:pt x="208" y="49"/>
                    <a:pt x="208" y="49"/>
                    <a:pt x="208" y="49"/>
                  </a:cubicBezTo>
                  <a:cubicBezTo>
                    <a:pt x="209" y="49"/>
                    <a:pt x="209" y="49"/>
                    <a:pt x="209" y="49"/>
                  </a:cubicBezTo>
                  <a:cubicBezTo>
                    <a:pt x="210" y="51"/>
                    <a:pt x="210" y="51"/>
                    <a:pt x="210" y="51"/>
                  </a:cubicBezTo>
                  <a:cubicBezTo>
                    <a:pt x="211" y="52"/>
                    <a:pt x="211" y="52"/>
                    <a:pt x="211" y="52"/>
                  </a:cubicBezTo>
                  <a:cubicBezTo>
                    <a:pt x="213" y="55"/>
                    <a:pt x="213" y="55"/>
                    <a:pt x="213" y="55"/>
                  </a:cubicBezTo>
                  <a:cubicBezTo>
                    <a:pt x="214" y="55"/>
                    <a:pt x="214" y="55"/>
                    <a:pt x="214" y="55"/>
                  </a:cubicBezTo>
                  <a:cubicBezTo>
                    <a:pt x="215" y="54"/>
                    <a:pt x="215" y="54"/>
                    <a:pt x="215" y="54"/>
                  </a:cubicBezTo>
                  <a:cubicBezTo>
                    <a:pt x="216" y="51"/>
                    <a:pt x="216" y="51"/>
                    <a:pt x="216" y="51"/>
                  </a:cubicBezTo>
                  <a:cubicBezTo>
                    <a:pt x="217" y="50"/>
                    <a:pt x="217" y="50"/>
                    <a:pt x="217" y="50"/>
                  </a:cubicBezTo>
                  <a:cubicBezTo>
                    <a:pt x="218" y="47"/>
                    <a:pt x="218" y="47"/>
                    <a:pt x="218" y="47"/>
                  </a:cubicBezTo>
                  <a:cubicBezTo>
                    <a:pt x="217" y="46"/>
                    <a:pt x="217" y="46"/>
                    <a:pt x="217" y="46"/>
                  </a:cubicBezTo>
                  <a:cubicBezTo>
                    <a:pt x="218" y="45"/>
                    <a:pt x="218" y="45"/>
                    <a:pt x="218" y="45"/>
                  </a:cubicBezTo>
                  <a:cubicBezTo>
                    <a:pt x="219" y="45"/>
                    <a:pt x="219" y="45"/>
                    <a:pt x="219" y="45"/>
                  </a:cubicBezTo>
                  <a:cubicBezTo>
                    <a:pt x="220" y="46"/>
                    <a:pt x="220" y="46"/>
                    <a:pt x="220" y="46"/>
                  </a:cubicBezTo>
                  <a:cubicBezTo>
                    <a:pt x="222" y="47"/>
                    <a:pt x="222" y="47"/>
                    <a:pt x="222" y="47"/>
                  </a:cubicBezTo>
                  <a:cubicBezTo>
                    <a:pt x="223" y="47"/>
                    <a:pt x="223" y="47"/>
                    <a:pt x="223" y="47"/>
                  </a:cubicBezTo>
                  <a:cubicBezTo>
                    <a:pt x="223" y="43"/>
                    <a:pt x="223" y="43"/>
                    <a:pt x="223" y="43"/>
                  </a:cubicBezTo>
                  <a:cubicBezTo>
                    <a:pt x="223" y="42"/>
                    <a:pt x="223" y="42"/>
                    <a:pt x="223" y="42"/>
                  </a:cubicBezTo>
                  <a:cubicBezTo>
                    <a:pt x="225" y="42"/>
                    <a:pt x="225" y="42"/>
                    <a:pt x="225" y="42"/>
                  </a:cubicBezTo>
                  <a:cubicBezTo>
                    <a:pt x="226" y="40"/>
                    <a:pt x="226" y="40"/>
                    <a:pt x="226" y="40"/>
                  </a:cubicBezTo>
                  <a:cubicBezTo>
                    <a:pt x="226" y="38"/>
                    <a:pt x="226" y="38"/>
                    <a:pt x="226" y="38"/>
                  </a:cubicBezTo>
                  <a:cubicBezTo>
                    <a:pt x="225" y="35"/>
                    <a:pt x="225" y="35"/>
                    <a:pt x="225" y="35"/>
                  </a:cubicBezTo>
                  <a:cubicBezTo>
                    <a:pt x="225" y="34"/>
                    <a:pt x="225" y="34"/>
                    <a:pt x="225" y="34"/>
                  </a:cubicBezTo>
                  <a:cubicBezTo>
                    <a:pt x="226" y="33"/>
                    <a:pt x="226" y="33"/>
                    <a:pt x="226" y="33"/>
                  </a:cubicBezTo>
                  <a:cubicBezTo>
                    <a:pt x="227" y="34"/>
                    <a:pt x="227" y="34"/>
                    <a:pt x="227" y="34"/>
                  </a:cubicBezTo>
                  <a:cubicBezTo>
                    <a:pt x="229" y="34"/>
                    <a:pt x="229" y="34"/>
                    <a:pt x="229" y="34"/>
                  </a:cubicBezTo>
                  <a:cubicBezTo>
                    <a:pt x="229" y="31"/>
                    <a:pt x="229" y="31"/>
                    <a:pt x="229" y="31"/>
                  </a:cubicBezTo>
                  <a:cubicBezTo>
                    <a:pt x="226" y="29"/>
                    <a:pt x="226" y="29"/>
                    <a:pt x="226" y="29"/>
                  </a:cubicBezTo>
                  <a:cubicBezTo>
                    <a:pt x="226" y="27"/>
                    <a:pt x="226" y="27"/>
                    <a:pt x="226" y="27"/>
                  </a:cubicBezTo>
                  <a:cubicBezTo>
                    <a:pt x="227" y="25"/>
                    <a:pt x="227" y="25"/>
                    <a:pt x="227" y="25"/>
                  </a:cubicBezTo>
                  <a:cubicBezTo>
                    <a:pt x="229" y="26"/>
                    <a:pt x="229" y="26"/>
                    <a:pt x="229" y="26"/>
                  </a:cubicBezTo>
                  <a:cubicBezTo>
                    <a:pt x="233" y="26"/>
                    <a:pt x="233" y="26"/>
                    <a:pt x="233" y="26"/>
                  </a:cubicBezTo>
                  <a:cubicBezTo>
                    <a:pt x="234" y="25"/>
                    <a:pt x="234" y="25"/>
                    <a:pt x="234" y="25"/>
                  </a:cubicBezTo>
                  <a:cubicBezTo>
                    <a:pt x="236" y="21"/>
                    <a:pt x="236" y="21"/>
                    <a:pt x="236" y="21"/>
                  </a:cubicBezTo>
                  <a:cubicBezTo>
                    <a:pt x="237" y="19"/>
                    <a:pt x="237" y="19"/>
                    <a:pt x="237" y="19"/>
                  </a:cubicBezTo>
                  <a:cubicBezTo>
                    <a:pt x="241" y="16"/>
                    <a:pt x="241" y="16"/>
                    <a:pt x="241" y="16"/>
                  </a:cubicBezTo>
                  <a:cubicBezTo>
                    <a:pt x="245" y="13"/>
                    <a:pt x="245" y="13"/>
                    <a:pt x="245" y="13"/>
                  </a:cubicBezTo>
                  <a:cubicBezTo>
                    <a:pt x="248" y="14"/>
                    <a:pt x="248" y="14"/>
                    <a:pt x="248" y="14"/>
                  </a:cubicBezTo>
                  <a:cubicBezTo>
                    <a:pt x="251" y="14"/>
                    <a:pt x="251" y="14"/>
                    <a:pt x="251" y="14"/>
                  </a:cubicBezTo>
                  <a:cubicBezTo>
                    <a:pt x="253" y="13"/>
                    <a:pt x="253" y="13"/>
                    <a:pt x="253" y="13"/>
                  </a:cubicBezTo>
                  <a:cubicBezTo>
                    <a:pt x="253" y="11"/>
                    <a:pt x="253" y="11"/>
                    <a:pt x="253" y="11"/>
                  </a:cubicBezTo>
                  <a:cubicBezTo>
                    <a:pt x="251" y="9"/>
                    <a:pt x="251" y="9"/>
                    <a:pt x="251" y="9"/>
                  </a:cubicBezTo>
                  <a:cubicBezTo>
                    <a:pt x="249" y="8"/>
                    <a:pt x="249" y="8"/>
                    <a:pt x="249" y="8"/>
                  </a:cubicBezTo>
                  <a:cubicBezTo>
                    <a:pt x="249" y="4"/>
                    <a:pt x="249" y="4"/>
                    <a:pt x="249" y="4"/>
                  </a:cubicBezTo>
                  <a:cubicBezTo>
                    <a:pt x="249" y="1"/>
                    <a:pt x="249" y="1"/>
                    <a:pt x="249" y="1"/>
                  </a:cubicBezTo>
                  <a:cubicBezTo>
                    <a:pt x="251" y="0"/>
                    <a:pt x="251" y="0"/>
                    <a:pt x="251" y="0"/>
                  </a:cubicBezTo>
                  <a:cubicBezTo>
                    <a:pt x="253" y="1"/>
                    <a:pt x="253" y="1"/>
                    <a:pt x="253" y="1"/>
                  </a:cubicBezTo>
                  <a:cubicBezTo>
                    <a:pt x="253" y="2"/>
                    <a:pt x="253" y="2"/>
                    <a:pt x="253" y="2"/>
                  </a:cubicBezTo>
                  <a:cubicBezTo>
                    <a:pt x="255" y="5"/>
                    <a:pt x="255" y="5"/>
                    <a:pt x="255" y="5"/>
                  </a:cubicBezTo>
                  <a:cubicBezTo>
                    <a:pt x="256" y="7"/>
                    <a:pt x="256" y="7"/>
                    <a:pt x="256" y="7"/>
                  </a:cubicBezTo>
                  <a:cubicBezTo>
                    <a:pt x="258" y="8"/>
                    <a:pt x="258" y="8"/>
                    <a:pt x="258" y="8"/>
                  </a:cubicBezTo>
                  <a:cubicBezTo>
                    <a:pt x="260" y="8"/>
                    <a:pt x="260" y="8"/>
                    <a:pt x="260" y="8"/>
                  </a:cubicBezTo>
                  <a:cubicBezTo>
                    <a:pt x="260" y="9"/>
                    <a:pt x="260" y="9"/>
                    <a:pt x="260" y="9"/>
                  </a:cubicBezTo>
                  <a:cubicBezTo>
                    <a:pt x="258" y="11"/>
                    <a:pt x="258" y="11"/>
                    <a:pt x="258" y="11"/>
                  </a:cubicBezTo>
                  <a:cubicBezTo>
                    <a:pt x="259" y="13"/>
                    <a:pt x="259" y="13"/>
                    <a:pt x="259" y="13"/>
                  </a:cubicBezTo>
                  <a:cubicBezTo>
                    <a:pt x="262" y="15"/>
                    <a:pt x="262" y="15"/>
                    <a:pt x="262" y="15"/>
                  </a:cubicBezTo>
                  <a:cubicBezTo>
                    <a:pt x="264" y="17"/>
                    <a:pt x="264" y="17"/>
                    <a:pt x="264" y="17"/>
                  </a:cubicBezTo>
                  <a:cubicBezTo>
                    <a:pt x="265" y="19"/>
                    <a:pt x="265" y="19"/>
                    <a:pt x="265" y="19"/>
                  </a:cubicBezTo>
                  <a:cubicBezTo>
                    <a:pt x="263" y="20"/>
                    <a:pt x="263" y="20"/>
                    <a:pt x="263" y="20"/>
                  </a:cubicBezTo>
                  <a:cubicBezTo>
                    <a:pt x="266" y="22"/>
                    <a:pt x="266" y="22"/>
                    <a:pt x="266" y="22"/>
                  </a:cubicBezTo>
                  <a:cubicBezTo>
                    <a:pt x="268" y="22"/>
                    <a:pt x="268" y="22"/>
                    <a:pt x="268" y="22"/>
                  </a:cubicBezTo>
                  <a:cubicBezTo>
                    <a:pt x="271" y="21"/>
                    <a:pt x="271" y="21"/>
                    <a:pt x="271" y="21"/>
                  </a:cubicBezTo>
                  <a:cubicBezTo>
                    <a:pt x="274" y="21"/>
                    <a:pt x="274" y="21"/>
                    <a:pt x="274" y="21"/>
                  </a:cubicBezTo>
                  <a:cubicBezTo>
                    <a:pt x="276" y="22"/>
                    <a:pt x="276" y="22"/>
                    <a:pt x="276" y="22"/>
                  </a:cubicBezTo>
                  <a:cubicBezTo>
                    <a:pt x="279" y="24"/>
                    <a:pt x="279" y="24"/>
                    <a:pt x="279" y="24"/>
                  </a:cubicBezTo>
                  <a:cubicBezTo>
                    <a:pt x="281" y="24"/>
                    <a:pt x="281" y="24"/>
                    <a:pt x="281" y="24"/>
                  </a:cubicBezTo>
                  <a:cubicBezTo>
                    <a:pt x="283" y="21"/>
                    <a:pt x="283" y="21"/>
                    <a:pt x="283" y="21"/>
                  </a:cubicBezTo>
                  <a:cubicBezTo>
                    <a:pt x="284" y="19"/>
                    <a:pt x="284" y="19"/>
                    <a:pt x="284" y="19"/>
                  </a:cubicBezTo>
                  <a:cubicBezTo>
                    <a:pt x="286" y="19"/>
                    <a:pt x="286" y="19"/>
                    <a:pt x="286" y="19"/>
                  </a:cubicBezTo>
                  <a:cubicBezTo>
                    <a:pt x="289" y="20"/>
                    <a:pt x="289" y="20"/>
                    <a:pt x="289" y="20"/>
                  </a:cubicBezTo>
                  <a:cubicBezTo>
                    <a:pt x="293" y="20"/>
                    <a:pt x="293" y="20"/>
                    <a:pt x="293" y="20"/>
                  </a:cubicBezTo>
                  <a:cubicBezTo>
                    <a:pt x="296" y="19"/>
                    <a:pt x="296" y="19"/>
                    <a:pt x="296" y="19"/>
                  </a:cubicBezTo>
                  <a:cubicBezTo>
                    <a:pt x="298" y="21"/>
                    <a:pt x="298" y="21"/>
                    <a:pt x="298" y="21"/>
                  </a:cubicBezTo>
                  <a:cubicBezTo>
                    <a:pt x="299" y="27"/>
                    <a:pt x="299" y="27"/>
                    <a:pt x="299" y="27"/>
                  </a:cubicBezTo>
                  <a:cubicBezTo>
                    <a:pt x="295" y="31"/>
                    <a:pt x="295" y="31"/>
                    <a:pt x="295" y="31"/>
                  </a:cubicBezTo>
                  <a:cubicBezTo>
                    <a:pt x="293" y="36"/>
                    <a:pt x="293" y="36"/>
                    <a:pt x="293" y="36"/>
                  </a:cubicBezTo>
                  <a:cubicBezTo>
                    <a:pt x="290" y="40"/>
                    <a:pt x="290" y="40"/>
                    <a:pt x="290" y="40"/>
                  </a:cubicBezTo>
                  <a:cubicBezTo>
                    <a:pt x="286" y="43"/>
                    <a:pt x="286" y="43"/>
                    <a:pt x="286" y="43"/>
                  </a:cubicBezTo>
                  <a:cubicBezTo>
                    <a:pt x="285" y="45"/>
                    <a:pt x="285" y="45"/>
                    <a:pt x="285" y="45"/>
                  </a:cubicBezTo>
                  <a:cubicBezTo>
                    <a:pt x="285" y="49"/>
                    <a:pt x="285" y="49"/>
                    <a:pt x="285" y="49"/>
                  </a:cubicBezTo>
                  <a:cubicBezTo>
                    <a:pt x="288" y="49"/>
                    <a:pt x="288" y="49"/>
                    <a:pt x="288" y="49"/>
                  </a:cubicBezTo>
                  <a:cubicBezTo>
                    <a:pt x="289" y="49"/>
                    <a:pt x="289" y="49"/>
                    <a:pt x="289" y="49"/>
                  </a:cubicBezTo>
                  <a:cubicBezTo>
                    <a:pt x="290" y="47"/>
                    <a:pt x="290" y="47"/>
                    <a:pt x="290" y="47"/>
                  </a:cubicBezTo>
                  <a:cubicBezTo>
                    <a:pt x="293" y="48"/>
                    <a:pt x="293" y="48"/>
                    <a:pt x="293" y="48"/>
                  </a:cubicBezTo>
                  <a:cubicBezTo>
                    <a:pt x="294" y="50"/>
                    <a:pt x="294" y="50"/>
                    <a:pt x="294" y="50"/>
                  </a:cubicBezTo>
                  <a:cubicBezTo>
                    <a:pt x="297" y="50"/>
                    <a:pt x="297" y="50"/>
                    <a:pt x="297" y="50"/>
                  </a:cubicBezTo>
                  <a:cubicBezTo>
                    <a:pt x="301" y="49"/>
                    <a:pt x="301" y="49"/>
                    <a:pt x="301" y="49"/>
                  </a:cubicBezTo>
                  <a:cubicBezTo>
                    <a:pt x="302" y="47"/>
                    <a:pt x="302" y="47"/>
                    <a:pt x="302" y="47"/>
                  </a:cubicBezTo>
                  <a:cubicBezTo>
                    <a:pt x="301" y="46"/>
                    <a:pt x="301" y="46"/>
                    <a:pt x="301" y="46"/>
                  </a:cubicBezTo>
                  <a:cubicBezTo>
                    <a:pt x="301" y="44"/>
                    <a:pt x="301" y="44"/>
                    <a:pt x="301" y="44"/>
                  </a:cubicBezTo>
                  <a:cubicBezTo>
                    <a:pt x="305" y="43"/>
                    <a:pt x="305" y="43"/>
                    <a:pt x="305" y="43"/>
                  </a:cubicBezTo>
                  <a:cubicBezTo>
                    <a:pt x="307" y="40"/>
                    <a:pt x="307" y="40"/>
                    <a:pt x="307" y="40"/>
                  </a:cubicBezTo>
                  <a:cubicBezTo>
                    <a:pt x="310" y="39"/>
                    <a:pt x="310" y="39"/>
                    <a:pt x="310" y="39"/>
                  </a:cubicBezTo>
                  <a:cubicBezTo>
                    <a:pt x="311" y="37"/>
                    <a:pt x="311" y="37"/>
                    <a:pt x="311" y="37"/>
                  </a:cubicBezTo>
                  <a:cubicBezTo>
                    <a:pt x="314" y="36"/>
                    <a:pt x="314" y="36"/>
                    <a:pt x="314" y="36"/>
                  </a:cubicBezTo>
                  <a:cubicBezTo>
                    <a:pt x="315" y="36"/>
                    <a:pt x="315" y="36"/>
                    <a:pt x="315" y="36"/>
                  </a:cubicBezTo>
                  <a:cubicBezTo>
                    <a:pt x="315" y="36"/>
                    <a:pt x="315" y="37"/>
                    <a:pt x="316" y="38"/>
                  </a:cubicBezTo>
                  <a:cubicBezTo>
                    <a:pt x="316" y="38"/>
                    <a:pt x="317" y="39"/>
                    <a:pt x="318" y="40"/>
                  </a:cubicBezTo>
                  <a:cubicBezTo>
                    <a:pt x="318" y="41"/>
                    <a:pt x="319" y="43"/>
                    <a:pt x="319" y="45"/>
                  </a:cubicBezTo>
                  <a:cubicBezTo>
                    <a:pt x="319" y="46"/>
                    <a:pt x="317" y="47"/>
                    <a:pt x="317" y="47"/>
                  </a:cubicBezTo>
                  <a:cubicBezTo>
                    <a:pt x="316" y="49"/>
                    <a:pt x="316" y="52"/>
                    <a:pt x="316" y="53"/>
                  </a:cubicBezTo>
                  <a:cubicBezTo>
                    <a:pt x="314" y="57"/>
                    <a:pt x="314" y="57"/>
                    <a:pt x="314" y="57"/>
                  </a:cubicBezTo>
                  <a:cubicBezTo>
                    <a:pt x="314" y="57"/>
                    <a:pt x="314" y="58"/>
                    <a:pt x="314" y="59"/>
                  </a:cubicBezTo>
                  <a:cubicBezTo>
                    <a:pt x="313" y="61"/>
                    <a:pt x="314" y="65"/>
                    <a:pt x="314" y="67"/>
                  </a:cubicBezTo>
                  <a:cubicBezTo>
                    <a:pt x="314" y="69"/>
                    <a:pt x="314" y="73"/>
                    <a:pt x="314" y="76"/>
                  </a:cubicBezTo>
                  <a:cubicBezTo>
                    <a:pt x="313" y="77"/>
                    <a:pt x="311" y="81"/>
                    <a:pt x="311" y="82"/>
                  </a:cubicBezTo>
                  <a:cubicBezTo>
                    <a:pt x="311" y="82"/>
                    <a:pt x="309" y="85"/>
                    <a:pt x="308" y="86"/>
                  </a:cubicBezTo>
                  <a:cubicBezTo>
                    <a:pt x="307" y="87"/>
                    <a:pt x="305" y="88"/>
                    <a:pt x="304" y="88"/>
                  </a:cubicBezTo>
                  <a:cubicBezTo>
                    <a:pt x="303" y="89"/>
                    <a:pt x="302" y="91"/>
                    <a:pt x="301" y="92"/>
                  </a:cubicBezTo>
                  <a:cubicBezTo>
                    <a:pt x="300" y="92"/>
                    <a:pt x="297" y="94"/>
                    <a:pt x="296" y="95"/>
                  </a:cubicBezTo>
                  <a:cubicBezTo>
                    <a:pt x="295" y="95"/>
                    <a:pt x="293" y="97"/>
                    <a:pt x="292" y="98"/>
                  </a:cubicBezTo>
                  <a:cubicBezTo>
                    <a:pt x="292" y="99"/>
                    <a:pt x="291" y="102"/>
                    <a:pt x="291" y="103"/>
                  </a:cubicBezTo>
                  <a:cubicBezTo>
                    <a:pt x="292" y="105"/>
                    <a:pt x="293" y="107"/>
                    <a:pt x="293" y="109"/>
                  </a:cubicBezTo>
                  <a:cubicBezTo>
                    <a:pt x="293" y="110"/>
                    <a:pt x="294" y="113"/>
                    <a:pt x="294" y="114"/>
                  </a:cubicBezTo>
                  <a:cubicBezTo>
                    <a:pt x="293" y="115"/>
                    <a:pt x="292" y="116"/>
                    <a:pt x="291" y="117"/>
                  </a:cubicBezTo>
                  <a:cubicBezTo>
                    <a:pt x="290" y="118"/>
                    <a:pt x="290" y="119"/>
                    <a:pt x="290" y="120"/>
                  </a:cubicBezTo>
                  <a:cubicBezTo>
                    <a:pt x="291" y="120"/>
                    <a:pt x="293" y="121"/>
                    <a:pt x="293" y="121"/>
                  </a:cubicBezTo>
                  <a:cubicBezTo>
                    <a:pt x="293" y="121"/>
                    <a:pt x="296" y="121"/>
                    <a:pt x="296" y="121"/>
                  </a:cubicBezTo>
                  <a:cubicBezTo>
                    <a:pt x="297" y="121"/>
                    <a:pt x="300" y="122"/>
                    <a:pt x="301" y="123"/>
                  </a:cubicBezTo>
                  <a:cubicBezTo>
                    <a:pt x="302" y="123"/>
                    <a:pt x="304" y="126"/>
                    <a:pt x="305" y="128"/>
                  </a:cubicBezTo>
                  <a:cubicBezTo>
                    <a:pt x="307" y="128"/>
                    <a:pt x="308" y="130"/>
                    <a:pt x="310" y="131"/>
                  </a:cubicBezTo>
                  <a:cubicBezTo>
                    <a:pt x="311" y="131"/>
                    <a:pt x="314" y="132"/>
                    <a:pt x="315" y="133"/>
                  </a:cubicBezTo>
                  <a:cubicBezTo>
                    <a:pt x="316" y="134"/>
                    <a:pt x="319" y="136"/>
                    <a:pt x="320" y="138"/>
                  </a:cubicBezTo>
                  <a:cubicBezTo>
                    <a:pt x="322" y="139"/>
                    <a:pt x="323" y="142"/>
                    <a:pt x="325" y="143"/>
                  </a:cubicBezTo>
                  <a:cubicBezTo>
                    <a:pt x="325" y="144"/>
                    <a:pt x="326" y="147"/>
                    <a:pt x="327" y="147"/>
                  </a:cubicBezTo>
                  <a:cubicBezTo>
                    <a:pt x="328" y="148"/>
                    <a:pt x="330" y="151"/>
                    <a:pt x="332" y="151"/>
                  </a:cubicBezTo>
                  <a:cubicBezTo>
                    <a:pt x="333" y="152"/>
                    <a:pt x="336" y="153"/>
                    <a:pt x="338" y="153"/>
                  </a:cubicBezTo>
                  <a:cubicBezTo>
                    <a:pt x="338" y="154"/>
                    <a:pt x="340" y="154"/>
                    <a:pt x="341" y="154"/>
                  </a:cubicBezTo>
                  <a:cubicBezTo>
                    <a:pt x="341" y="154"/>
                    <a:pt x="341" y="154"/>
                    <a:pt x="341" y="154"/>
                  </a:cubicBezTo>
                  <a:cubicBezTo>
                    <a:pt x="342" y="155"/>
                    <a:pt x="344" y="157"/>
                    <a:pt x="345" y="158"/>
                  </a:cubicBezTo>
                  <a:cubicBezTo>
                    <a:pt x="345" y="159"/>
                    <a:pt x="345" y="159"/>
                    <a:pt x="345" y="160"/>
                  </a:cubicBezTo>
                  <a:cubicBezTo>
                    <a:pt x="346" y="160"/>
                    <a:pt x="345" y="161"/>
                    <a:pt x="345" y="162"/>
                  </a:cubicBezTo>
                  <a:cubicBezTo>
                    <a:pt x="345" y="162"/>
                    <a:pt x="344" y="163"/>
                    <a:pt x="344" y="163"/>
                  </a:cubicBezTo>
                  <a:cubicBezTo>
                    <a:pt x="343" y="164"/>
                    <a:pt x="342" y="165"/>
                    <a:pt x="342" y="166"/>
                  </a:cubicBezTo>
                  <a:cubicBezTo>
                    <a:pt x="342" y="167"/>
                    <a:pt x="344" y="169"/>
                    <a:pt x="344" y="170"/>
                  </a:cubicBezTo>
                  <a:cubicBezTo>
                    <a:pt x="344" y="171"/>
                    <a:pt x="345" y="174"/>
                    <a:pt x="345" y="175"/>
                  </a:cubicBezTo>
                  <a:cubicBezTo>
                    <a:pt x="345" y="176"/>
                    <a:pt x="344" y="177"/>
                    <a:pt x="343" y="178"/>
                  </a:cubicBezTo>
                  <a:cubicBezTo>
                    <a:pt x="342" y="180"/>
                    <a:pt x="341" y="183"/>
                    <a:pt x="340" y="184"/>
                  </a:cubicBezTo>
                  <a:cubicBezTo>
                    <a:pt x="339" y="184"/>
                    <a:pt x="338" y="185"/>
                    <a:pt x="337" y="185"/>
                  </a:cubicBezTo>
                  <a:cubicBezTo>
                    <a:pt x="337" y="187"/>
                    <a:pt x="337" y="188"/>
                    <a:pt x="338" y="190"/>
                  </a:cubicBezTo>
                  <a:cubicBezTo>
                    <a:pt x="338" y="192"/>
                    <a:pt x="339" y="196"/>
                    <a:pt x="340" y="198"/>
                  </a:cubicBezTo>
                  <a:cubicBezTo>
                    <a:pt x="340" y="200"/>
                    <a:pt x="340" y="203"/>
                    <a:pt x="341" y="205"/>
                  </a:cubicBezTo>
                  <a:cubicBezTo>
                    <a:pt x="341" y="206"/>
                    <a:pt x="342" y="207"/>
                    <a:pt x="342" y="209"/>
                  </a:cubicBezTo>
                  <a:cubicBezTo>
                    <a:pt x="343" y="209"/>
                    <a:pt x="345" y="211"/>
                    <a:pt x="347" y="211"/>
                  </a:cubicBezTo>
                  <a:cubicBezTo>
                    <a:pt x="348" y="212"/>
                    <a:pt x="351" y="212"/>
                    <a:pt x="351" y="213"/>
                  </a:cubicBezTo>
                  <a:cubicBezTo>
                    <a:pt x="352" y="213"/>
                    <a:pt x="355" y="214"/>
                    <a:pt x="355" y="216"/>
                  </a:cubicBezTo>
                  <a:cubicBezTo>
                    <a:pt x="356" y="217"/>
                    <a:pt x="357" y="218"/>
                    <a:pt x="356" y="220"/>
                  </a:cubicBezTo>
                  <a:cubicBezTo>
                    <a:pt x="356" y="220"/>
                    <a:pt x="355" y="222"/>
                    <a:pt x="355" y="222"/>
                  </a:cubicBezTo>
                  <a:cubicBezTo>
                    <a:pt x="355" y="223"/>
                    <a:pt x="354" y="224"/>
                    <a:pt x="354" y="224"/>
                  </a:cubicBezTo>
                  <a:cubicBezTo>
                    <a:pt x="354" y="224"/>
                    <a:pt x="354" y="225"/>
                    <a:pt x="354" y="226"/>
                  </a:cubicBezTo>
                  <a:cubicBezTo>
                    <a:pt x="354" y="226"/>
                    <a:pt x="355" y="226"/>
                    <a:pt x="355" y="227"/>
                  </a:cubicBezTo>
                  <a:cubicBezTo>
                    <a:pt x="355" y="228"/>
                    <a:pt x="355" y="229"/>
                    <a:pt x="355" y="229"/>
                  </a:cubicBezTo>
                  <a:cubicBezTo>
                    <a:pt x="355" y="229"/>
                    <a:pt x="354" y="231"/>
                    <a:pt x="353" y="231"/>
                  </a:cubicBezTo>
                  <a:cubicBezTo>
                    <a:pt x="353" y="232"/>
                    <a:pt x="352" y="233"/>
                    <a:pt x="352" y="234"/>
                  </a:cubicBezTo>
                  <a:cubicBezTo>
                    <a:pt x="352" y="235"/>
                    <a:pt x="352" y="236"/>
                    <a:pt x="352" y="237"/>
                  </a:cubicBezTo>
                  <a:cubicBezTo>
                    <a:pt x="353" y="237"/>
                    <a:pt x="353" y="239"/>
                    <a:pt x="354" y="239"/>
                  </a:cubicBezTo>
                  <a:cubicBezTo>
                    <a:pt x="355" y="240"/>
                    <a:pt x="356" y="240"/>
                    <a:pt x="357" y="241"/>
                  </a:cubicBezTo>
                  <a:cubicBezTo>
                    <a:pt x="358" y="241"/>
                    <a:pt x="360" y="243"/>
                    <a:pt x="360" y="243"/>
                  </a:cubicBezTo>
                  <a:cubicBezTo>
                    <a:pt x="361" y="244"/>
                    <a:pt x="362" y="247"/>
                    <a:pt x="362" y="248"/>
                  </a:cubicBezTo>
                  <a:cubicBezTo>
                    <a:pt x="362" y="248"/>
                    <a:pt x="362" y="250"/>
                    <a:pt x="362" y="251"/>
                  </a:cubicBezTo>
                  <a:cubicBezTo>
                    <a:pt x="361" y="251"/>
                    <a:pt x="360" y="252"/>
                    <a:pt x="359" y="253"/>
                  </a:cubicBezTo>
                  <a:cubicBezTo>
                    <a:pt x="359" y="254"/>
                    <a:pt x="358" y="255"/>
                    <a:pt x="358" y="255"/>
                  </a:cubicBezTo>
                  <a:cubicBezTo>
                    <a:pt x="358" y="256"/>
                    <a:pt x="358" y="258"/>
                    <a:pt x="358" y="258"/>
                  </a:cubicBezTo>
                  <a:cubicBezTo>
                    <a:pt x="358" y="259"/>
                    <a:pt x="358" y="261"/>
                    <a:pt x="358" y="262"/>
                  </a:cubicBezTo>
                  <a:cubicBezTo>
                    <a:pt x="358" y="264"/>
                    <a:pt x="359" y="266"/>
                    <a:pt x="358" y="267"/>
                  </a:cubicBezTo>
                  <a:cubicBezTo>
                    <a:pt x="358" y="269"/>
                    <a:pt x="358" y="271"/>
                    <a:pt x="357" y="272"/>
                  </a:cubicBezTo>
                  <a:cubicBezTo>
                    <a:pt x="356" y="273"/>
                    <a:pt x="354" y="274"/>
                    <a:pt x="353" y="276"/>
                  </a:cubicBezTo>
                  <a:cubicBezTo>
                    <a:pt x="353" y="277"/>
                    <a:pt x="352" y="280"/>
                    <a:pt x="351" y="281"/>
                  </a:cubicBezTo>
                  <a:cubicBezTo>
                    <a:pt x="350" y="282"/>
                    <a:pt x="348" y="283"/>
                    <a:pt x="347" y="284"/>
                  </a:cubicBezTo>
                  <a:cubicBezTo>
                    <a:pt x="347" y="285"/>
                    <a:pt x="347" y="287"/>
                    <a:pt x="348" y="287"/>
                  </a:cubicBezTo>
                  <a:cubicBezTo>
                    <a:pt x="348" y="288"/>
                    <a:pt x="348" y="289"/>
                    <a:pt x="349" y="289"/>
                  </a:cubicBezTo>
                  <a:cubicBezTo>
                    <a:pt x="349" y="290"/>
                    <a:pt x="351" y="291"/>
                    <a:pt x="351" y="291"/>
                  </a:cubicBezTo>
                  <a:cubicBezTo>
                    <a:pt x="352" y="292"/>
                    <a:pt x="353" y="292"/>
                    <a:pt x="353" y="292"/>
                  </a:cubicBezTo>
                  <a:cubicBezTo>
                    <a:pt x="354" y="293"/>
                    <a:pt x="354" y="295"/>
                    <a:pt x="354" y="296"/>
                  </a:cubicBezTo>
                  <a:cubicBezTo>
                    <a:pt x="354" y="298"/>
                    <a:pt x="353" y="300"/>
                    <a:pt x="354" y="300"/>
                  </a:cubicBezTo>
                  <a:cubicBezTo>
                    <a:pt x="355" y="302"/>
                    <a:pt x="356" y="303"/>
                    <a:pt x="357" y="304"/>
                  </a:cubicBezTo>
                  <a:cubicBezTo>
                    <a:pt x="358" y="305"/>
                    <a:pt x="361" y="307"/>
                    <a:pt x="362" y="308"/>
                  </a:cubicBezTo>
                  <a:cubicBezTo>
                    <a:pt x="363" y="309"/>
                    <a:pt x="365" y="311"/>
                    <a:pt x="366" y="313"/>
                  </a:cubicBezTo>
                  <a:close/>
                  <a:moveTo>
                    <a:pt x="257" y="187"/>
                  </a:moveTo>
                  <a:cubicBezTo>
                    <a:pt x="257" y="185"/>
                    <a:pt x="257" y="185"/>
                    <a:pt x="257" y="185"/>
                  </a:cubicBezTo>
                  <a:cubicBezTo>
                    <a:pt x="255" y="184"/>
                    <a:pt x="255" y="184"/>
                    <a:pt x="255" y="184"/>
                  </a:cubicBezTo>
                  <a:cubicBezTo>
                    <a:pt x="254" y="184"/>
                    <a:pt x="254" y="184"/>
                    <a:pt x="254" y="184"/>
                  </a:cubicBezTo>
                  <a:cubicBezTo>
                    <a:pt x="253" y="183"/>
                    <a:pt x="253" y="183"/>
                    <a:pt x="253" y="183"/>
                  </a:cubicBezTo>
                  <a:cubicBezTo>
                    <a:pt x="252" y="183"/>
                    <a:pt x="252" y="183"/>
                    <a:pt x="252" y="183"/>
                  </a:cubicBezTo>
                  <a:cubicBezTo>
                    <a:pt x="251" y="184"/>
                    <a:pt x="251" y="184"/>
                    <a:pt x="251" y="184"/>
                  </a:cubicBezTo>
                  <a:cubicBezTo>
                    <a:pt x="249" y="184"/>
                    <a:pt x="249" y="184"/>
                    <a:pt x="249" y="184"/>
                  </a:cubicBezTo>
                  <a:cubicBezTo>
                    <a:pt x="248" y="183"/>
                    <a:pt x="248" y="183"/>
                    <a:pt x="248" y="183"/>
                  </a:cubicBezTo>
                  <a:cubicBezTo>
                    <a:pt x="246" y="182"/>
                    <a:pt x="246" y="182"/>
                    <a:pt x="246" y="182"/>
                  </a:cubicBezTo>
                  <a:cubicBezTo>
                    <a:pt x="243" y="182"/>
                    <a:pt x="243" y="182"/>
                    <a:pt x="243" y="182"/>
                  </a:cubicBezTo>
                  <a:cubicBezTo>
                    <a:pt x="242" y="182"/>
                    <a:pt x="242" y="182"/>
                    <a:pt x="242" y="182"/>
                  </a:cubicBezTo>
                  <a:cubicBezTo>
                    <a:pt x="241" y="180"/>
                    <a:pt x="241" y="180"/>
                    <a:pt x="241" y="180"/>
                  </a:cubicBezTo>
                  <a:cubicBezTo>
                    <a:pt x="242" y="179"/>
                    <a:pt x="242" y="179"/>
                    <a:pt x="242" y="179"/>
                  </a:cubicBezTo>
                  <a:cubicBezTo>
                    <a:pt x="244" y="179"/>
                    <a:pt x="244" y="179"/>
                    <a:pt x="244" y="179"/>
                  </a:cubicBezTo>
                  <a:cubicBezTo>
                    <a:pt x="244" y="178"/>
                    <a:pt x="244" y="178"/>
                    <a:pt x="244" y="178"/>
                  </a:cubicBezTo>
                  <a:cubicBezTo>
                    <a:pt x="244" y="176"/>
                    <a:pt x="244" y="176"/>
                    <a:pt x="244" y="176"/>
                  </a:cubicBezTo>
                  <a:cubicBezTo>
                    <a:pt x="244" y="174"/>
                    <a:pt x="244" y="174"/>
                    <a:pt x="244" y="174"/>
                  </a:cubicBezTo>
                  <a:cubicBezTo>
                    <a:pt x="244" y="173"/>
                    <a:pt x="244" y="173"/>
                    <a:pt x="244" y="173"/>
                  </a:cubicBezTo>
                  <a:cubicBezTo>
                    <a:pt x="246" y="173"/>
                    <a:pt x="246" y="173"/>
                    <a:pt x="246" y="173"/>
                  </a:cubicBezTo>
                  <a:cubicBezTo>
                    <a:pt x="247" y="172"/>
                    <a:pt x="247" y="172"/>
                    <a:pt x="247" y="172"/>
                  </a:cubicBezTo>
                  <a:cubicBezTo>
                    <a:pt x="246" y="170"/>
                    <a:pt x="246" y="170"/>
                    <a:pt x="246" y="170"/>
                  </a:cubicBezTo>
                  <a:cubicBezTo>
                    <a:pt x="243" y="170"/>
                    <a:pt x="243" y="170"/>
                    <a:pt x="243" y="170"/>
                  </a:cubicBezTo>
                  <a:cubicBezTo>
                    <a:pt x="241" y="171"/>
                    <a:pt x="241" y="171"/>
                    <a:pt x="241" y="171"/>
                  </a:cubicBezTo>
                  <a:cubicBezTo>
                    <a:pt x="238" y="170"/>
                    <a:pt x="238" y="170"/>
                    <a:pt x="238" y="170"/>
                  </a:cubicBezTo>
                  <a:cubicBezTo>
                    <a:pt x="236" y="167"/>
                    <a:pt x="236" y="167"/>
                    <a:pt x="236" y="167"/>
                  </a:cubicBezTo>
                  <a:cubicBezTo>
                    <a:pt x="235" y="164"/>
                    <a:pt x="235" y="164"/>
                    <a:pt x="235" y="164"/>
                  </a:cubicBezTo>
                  <a:cubicBezTo>
                    <a:pt x="233" y="162"/>
                    <a:pt x="233" y="162"/>
                    <a:pt x="233" y="162"/>
                  </a:cubicBezTo>
                  <a:cubicBezTo>
                    <a:pt x="230" y="161"/>
                    <a:pt x="230" y="161"/>
                    <a:pt x="230" y="161"/>
                  </a:cubicBezTo>
                  <a:cubicBezTo>
                    <a:pt x="228" y="159"/>
                    <a:pt x="228" y="159"/>
                    <a:pt x="228" y="159"/>
                  </a:cubicBezTo>
                  <a:cubicBezTo>
                    <a:pt x="227" y="158"/>
                    <a:pt x="227" y="158"/>
                    <a:pt x="227" y="158"/>
                  </a:cubicBezTo>
                  <a:cubicBezTo>
                    <a:pt x="228" y="156"/>
                    <a:pt x="228" y="156"/>
                    <a:pt x="228" y="156"/>
                  </a:cubicBezTo>
                  <a:cubicBezTo>
                    <a:pt x="229" y="155"/>
                    <a:pt x="229" y="155"/>
                    <a:pt x="229" y="155"/>
                  </a:cubicBezTo>
                  <a:cubicBezTo>
                    <a:pt x="228" y="152"/>
                    <a:pt x="228" y="152"/>
                    <a:pt x="228" y="152"/>
                  </a:cubicBezTo>
                  <a:cubicBezTo>
                    <a:pt x="227" y="150"/>
                    <a:pt x="227" y="150"/>
                    <a:pt x="227" y="150"/>
                  </a:cubicBezTo>
                  <a:cubicBezTo>
                    <a:pt x="225" y="148"/>
                    <a:pt x="225" y="148"/>
                    <a:pt x="225" y="148"/>
                  </a:cubicBezTo>
                  <a:cubicBezTo>
                    <a:pt x="223" y="149"/>
                    <a:pt x="223" y="149"/>
                    <a:pt x="223" y="149"/>
                  </a:cubicBezTo>
                  <a:cubicBezTo>
                    <a:pt x="223" y="150"/>
                    <a:pt x="223" y="150"/>
                    <a:pt x="223" y="150"/>
                  </a:cubicBezTo>
                  <a:cubicBezTo>
                    <a:pt x="223" y="153"/>
                    <a:pt x="223" y="153"/>
                    <a:pt x="223" y="153"/>
                  </a:cubicBezTo>
                  <a:cubicBezTo>
                    <a:pt x="223" y="154"/>
                    <a:pt x="223" y="154"/>
                    <a:pt x="223" y="154"/>
                  </a:cubicBezTo>
                  <a:cubicBezTo>
                    <a:pt x="223" y="155"/>
                    <a:pt x="223" y="155"/>
                    <a:pt x="223" y="155"/>
                  </a:cubicBezTo>
                  <a:cubicBezTo>
                    <a:pt x="223" y="157"/>
                    <a:pt x="223" y="157"/>
                    <a:pt x="223" y="157"/>
                  </a:cubicBezTo>
                  <a:cubicBezTo>
                    <a:pt x="221" y="157"/>
                    <a:pt x="221" y="157"/>
                    <a:pt x="221" y="157"/>
                  </a:cubicBezTo>
                  <a:cubicBezTo>
                    <a:pt x="220" y="156"/>
                    <a:pt x="220" y="156"/>
                    <a:pt x="220" y="156"/>
                  </a:cubicBezTo>
                  <a:cubicBezTo>
                    <a:pt x="218" y="155"/>
                    <a:pt x="218" y="155"/>
                    <a:pt x="218" y="155"/>
                  </a:cubicBezTo>
                  <a:cubicBezTo>
                    <a:pt x="216" y="154"/>
                    <a:pt x="216" y="154"/>
                    <a:pt x="216" y="154"/>
                  </a:cubicBezTo>
                  <a:cubicBezTo>
                    <a:pt x="215" y="155"/>
                    <a:pt x="215" y="155"/>
                    <a:pt x="215" y="155"/>
                  </a:cubicBezTo>
                  <a:cubicBezTo>
                    <a:pt x="214" y="157"/>
                    <a:pt x="214" y="157"/>
                    <a:pt x="214" y="157"/>
                  </a:cubicBezTo>
                  <a:cubicBezTo>
                    <a:pt x="212" y="158"/>
                    <a:pt x="212" y="158"/>
                    <a:pt x="212" y="158"/>
                  </a:cubicBezTo>
                  <a:cubicBezTo>
                    <a:pt x="209" y="156"/>
                    <a:pt x="209" y="156"/>
                    <a:pt x="209" y="156"/>
                  </a:cubicBezTo>
                  <a:cubicBezTo>
                    <a:pt x="208" y="153"/>
                    <a:pt x="208" y="153"/>
                    <a:pt x="208" y="153"/>
                  </a:cubicBezTo>
                  <a:cubicBezTo>
                    <a:pt x="207" y="152"/>
                    <a:pt x="207" y="152"/>
                    <a:pt x="207" y="152"/>
                  </a:cubicBezTo>
                  <a:cubicBezTo>
                    <a:pt x="205" y="151"/>
                    <a:pt x="205" y="151"/>
                    <a:pt x="205" y="151"/>
                  </a:cubicBezTo>
                  <a:cubicBezTo>
                    <a:pt x="204" y="153"/>
                    <a:pt x="204" y="153"/>
                    <a:pt x="204" y="153"/>
                  </a:cubicBezTo>
                  <a:cubicBezTo>
                    <a:pt x="204" y="155"/>
                    <a:pt x="204" y="155"/>
                    <a:pt x="204" y="155"/>
                  </a:cubicBezTo>
                  <a:cubicBezTo>
                    <a:pt x="202" y="157"/>
                    <a:pt x="202" y="157"/>
                    <a:pt x="202" y="157"/>
                  </a:cubicBezTo>
                  <a:cubicBezTo>
                    <a:pt x="200" y="158"/>
                    <a:pt x="200" y="158"/>
                    <a:pt x="200" y="158"/>
                  </a:cubicBezTo>
                  <a:cubicBezTo>
                    <a:pt x="198" y="159"/>
                    <a:pt x="198" y="159"/>
                    <a:pt x="198" y="159"/>
                  </a:cubicBezTo>
                  <a:cubicBezTo>
                    <a:pt x="199" y="161"/>
                    <a:pt x="199" y="161"/>
                    <a:pt x="199" y="161"/>
                  </a:cubicBezTo>
                  <a:cubicBezTo>
                    <a:pt x="200" y="162"/>
                    <a:pt x="200" y="162"/>
                    <a:pt x="200" y="162"/>
                  </a:cubicBezTo>
                  <a:cubicBezTo>
                    <a:pt x="201" y="164"/>
                    <a:pt x="201" y="164"/>
                    <a:pt x="201" y="164"/>
                  </a:cubicBezTo>
                  <a:cubicBezTo>
                    <a:pt x="200" y="165"/>
                    <a:pt x="200" y="165"/>
                    <a:pt x="200" y="165"/>
                  </a:cubicBezTo>
                  <a:cubicBezTo>
                    <a:pt x="197" y="164"/>
                    <a:pt x="197" y="164"/>
                    <a:pt x="197" y="164"/>
                  </a:cubicBezTo>
                  <a:cubicBezTo>
                    <a:pt x="196" y="162"/>
                    <a:pt x="196" y="162"/>
                    <a:pt x="196" y="162"/>
                  </a:cubicBezTo>
                  <a:cubicBezTo>
                    <a:pt x="194" y="163"/>
                    <a:pt x="194" y="163"/>
                    <a:pt x="194" y="163"/>
                  </a:cubicBezTo>
                  <a:cubicBezTo>
                    <a:pt x="193" y="165"/>
                    <a:pt x="193" y="165"/>
                    <a:pt x="193" y="165"/>
                  </a:cubicBezTo>
                  <a:cubicBezTo>
                    <a:pt x="193" y="166"/>
                    <a:pt x="193" y="166"/>
                    <a:pt x="193" y="166"/>
                  </a:cubicBezTo>
                  <a:cubicBezTo>
                    <a:pt x="194" y="168"/>
                    <a:pt x="194" y="168"/>
                    <a:pt x="194" y="168"/>
                  </a:cubicBezTo>
                  <a:cubicBezTo>
                    <a:pt x="195" y="170"/>
                    <a:pt x="195" y="170"/>
                    <a:pt x="195" y="170"/>
                  </a:cubicBezTo>
                  <a:cubicBezTo>
                    <a:pt x="194" y="170"/>
                    <a:pt x="194" y="170"/>
                    <a:pt x="194" y="170"/>
                  </a:cubicBezTo>
                  <a:cubicBezTo>
                    <a:pt x="192" y="170"/>
                    <a:pt x="192" y="170"/>
                    <a:pt x="192" y="170"/>
                  </a:cubicBezTo>
                  <a:cubicBezTo>
                    <a:pt x="190" y="171"/>
                    <a:pt x="190" y="171"/>
                    <a:pt x="190" y="171"/>
                  </a:cubicBezTo>
                  <a:cubicBezTo>
                    <a:pt x="190" y="174"/>
                    <a:pt x="190" y="174"/>
                    <a:pt x="190" y="174"/>
                  </a:cubicBezTo>
                  <a:cubicBezTo>
                    <a:pt x="191" y="176"/>
                    <a:pt x="191" y="176"/>
                    <a:pt x="191" y="176"/>
                  </a:cubicBezTo>
                  <a:cubicBezTo>
                    <a:pt x="194" y="177"/>
                    <a:pt x="194" y="177"/>
                    <a:pt x="194" y="177"/>
                  </a:cubicBezTo>
                  <a:cubicBezTo>
                    <a:pt x="195" y="179"/>
                    <a:pt x="195" y="179"/>
                    <a:pt x="195" y="179"/>
                  </a:cubicBezTo>
                  <a:cubicBezTo>
                    <a:pt x="194" y="180"/>
                    <a:pt x="194" y="180"/>
                    <a:pt x="194" y="180"/>
                  </a:cubicBezTo>
                  <a:cubicBezTo>
                    <a:pt x="192" y="183"/>
                    <a:pt x="192" y="183"/>
                    <a:pt x="192" y="183"/>
                  </a:cubicBezTo>
                  <a:cubicBezTo>
                    <a:pt x="190" y="185"/>
                    <a:pt x="190" y="185"/>
                    <a:pt x="190" y="185"/>
                  </a:cubicBezTo>
                  <a:cubicBezTo>
                    <a:pt x="190" y="188"/>
                    <a:pt x="190" y="188"/>
                    <a:pt x="190" y="188"/>
                  </a:cubicBezTo>
                  <a:cubicBezTo>
                    <a:pt x="189" y="191"/>
                    <a:pt x="189" y="191"/>
                    <a:pt x="189" y="191"/>
                  </a:cubicBezTo>
                  <a:cubicBezTo>
                    <a:pt x="190" y="193"/>
                    <a:pt x="190" y="193"/>
                    <a:pt x="190" y="193"/>
                  </a:cubicBezTo>
                  <a:cubicBezTo>
                    <a:pt x="192" y="195"/>
                    <a:pt x="192" y="195"/>
                    <a:pt x="192" y="195"/>
                  </a:cubicBezTo>
                  <a:cubicBezTo>
                    <a:pt x="192" y="198"/>
                    <a:pt x="192" y="198"/>
                    <a:pt x="192" y="198"/>
                  </a:cubicBezTo>
                  <a:cubicBezTo>
                    <a:pt x="192" y="199"/>
                    <a:pt x="192" y="199"/>
                    <a:pt x="192" y="199"/>
                  </a:cubicBezTo>
                  <a:cubicBezTo>
                    <a:pt x="194" y="199"/>
                    <a:pt x="194" y="199"/>
                    <a:pt x="194" y="199"/>
                  </a:cubicBezTo>
                  <a:cubicBezTo>
                    <a:pt x="196" y="197"/>
                    <a:pt x="196" y="197"/>
                    <a:pt x="196" y="197"/>
                  </a:cubicBezTo>
                  <a:cubicBezTo>
                    <a:pt x="198" y="196"/>
                    <a:pt x="198" y="196"/>
                    <a:pt x="198" y="196"/>
                  </a:cubicBezTo>
                  <a:cubicBezTo>
                    <a:pt x="201" y="194"/>
                    <a:pt x="201" y="194"/>
                    <a:pt x="201" y="194"/>
                  </a:cubicBezTo>
                  <a:cubicBezTo>
                    <a:pt x="204" y="194"/>
                    <a:pt x="204" y="194"/>
                    <a:pt x="204" y="194"/>
                  </a:cubicBezTo>
                  <a:cubicBezTo>
                    <a:pt x="208" y="195"/>
                    <a:pt x="208" y="195"/>
                    <a:pt x="208" y="195"/>
                  </a:cubicBezTo>
                  <a:cubicBezTo>
                    <a:pt x="210" y="195"/>
                    <a:pt x="210" y="195"/>
                    <a:pt x="210" y="195"/>
                  </a:cubicBezTo>
                  <a:cubicBezTo>
                    <a:pt x="213" y="195"/>
                    <a:pt x="213" y="195"/>
                    <a:pt x="213" y="195"/>
                  </a:cubicBezTo>
                  <a:cubicBezTo>
                    <a:pt x="215" y="196"/>
                    <a:pt x="215" y="196"/>
                    <a:pt x="215" y="196"/>
                  </a:cubicBezTo>
                  <a:cubicBezTo>
                    <a:pt x="218" y="198"/>
                    <a:pt x="218" y="198"/>
                    <a:pt x="218" y="198"/>
                  </a:cubicBezTo>
                  <a:cubicBezTo>
                    <a:pt x="220" y="198"/>
                    <a:pt x="220" y="198"/>
                    <a:pt x="220" y="198"/>
                  </a:cubicBezTo>
                  <a:cubicBezTo>
                    <a:pt x="222" y="197"/>
                    <a:pt x="222" y="197"/>
                    <a:pt x="222" y="197"/>
                  </a:cubicBezTo>
                  <a:cubicBezTo>
                    <a:pt x="223" y="195"/>
                    <a:pt x="223" y="195"/>
                    <a:pt x="223" y="195"/>
                  </a:cubicBezTo>
                  <a:cubicBezTo>
                    <a:pt x="222" y="194"/>
                    <a:pt x="222" y="194"/>
                    <a:pt x="222" y="194"/>
                  </a:cubicBezTo>
                  <a:cubicBezTo>
                    <a:pt x="222" y="192"/>
                    <a:pt x="222" y="192"/>
                    <a:pt x="222" y="192"/>
                  </a:cubicBezTo>
                  <a:cubicBezTo>
                    <a:pt x="224" y="191"/>
                    <a:pt x="224" y="191"/>
                    <a:pt x="224" y="191"/>
                  </a:cubicBezTo>
                  <a:cubicBezTo>
                    <a:pt x="227" y="193"/>
                    <a:pt x="227" y="193"/>
                    <a:pt x="227" y="193"/>
                  </a:cubicBezTo>
                  <a:cubicBezTo>
                    <a:pt x="229" y="195"/>
                    <a:pt x="229" y="195"/>
                    <a:pt x="229" y="195"/>
                  </a:cubicBezTo>
                  <a:cubicBezTo>
                    <a:pt x="232" y="195"/>
                    <a:pt x="232" y="195"/>
                    <a:pt x="232" y="195"/>
                  </a:cubicBezTo>
                  <a:cubicBezTo>
                    <a:pt x="233" y="196"/>
                    <a:pt x="233" y="196"/>
                    <a:pt x="233" y="196"/>
                  </a:cubicBezTo>
                  <a:cubicBezTo>
                    <a:pt x="237" y="196"/>
                    <a:pt x="237" y="196"/>
                    <a:pt x="237" y="196"/>
                  </a:cubicBezTo>
                  <a:cubicBezTo>
                    <a:pt x="240" y="196"/>
                    <a:pt x="240" y="196"/>
                    <a:pt x="240" y="196"/>
                  </a:cubicBezTo>
                  <a:cubicBezTo>
                    <a:pt x="241" y="198"/>
                    <a:pt x="241" y="198"/>
                    <a:pt x="241" y="198"/>
                  </a:cubicBezTo>
                  <a:cubicBezTo>
                    <a:pt x="243" y="198"/>
                    <a:pt x="243" y="198"/>
                    <a:pt x="243" y="198"/>
                  </a:cubicBezTo>
                  <a:cubicBezTo>
                    <a:pt x="243" y="201"/>
                    <a:pt x="243" y="201"/>
                    <a:pt x="243" y="201"/>
                  </a:cubicBezTo>
                  <a:cubicBezTo>
                    <a:pt x="244" y="203"/>
                    <a:pt x="244" y="203"/>
                    <a:pt x="244" y="203"/>
                  </a:cubicBezTo>
                  <a:cubicBezTo>
                    <a:pt x="244" y="205"/>
                    <a:pt x="244" y="205"/>
                    <a:pt x="244" y="205"/>
                  </a:cubicBezTo>
                  <a:cubicBezTo>
                    <a:pt x="246" y="205"/>
                    <a:pt x="246" y="205"/>
                    <a:pt x="246" y="205"/>
                  </a:cubicBezTo>
                  <a:cubicBezTo>
                    <a:pt x="246" y="202"/>
                    <a:pt x="246" y="202"/>
                    <a:pt x="246" y="202"/>
                  </a:cubicBezTo>
                  <a:cubicBezTo>
                    <a:pt x="248" y="200"/>
                    <a:pt x="248" y="200"/>
                    <a:pt x="248" y="200"/>
                  </a:cubicBezTo>
                  <a:cubicBezTo>
                    <a:pt x="249" y="199"/>
                    <a:pt x="249" y="199"/>
                    <a:pt x="249" y="199"/>
                  </a:cubicBezTo>
                  <a:cubicBezTo>
                    <a:pt x="251" y="197"/>
                    <a:pt x="251" y="197"/>
                    <a:pt x="251" y="197"/>
                  </a:cubicBezTo>
                  <a:cubicBezTo>
                    <a:pt x="253" y="194"/>
                    <a:pt x="253" y="194"/>
                    <a:pt x="253" y="194"/>
                  </a:cubicBezTo>
                  <a:cubicBezTo>
                    <a:pt x="253" y="192"/>
                    <a:pt x="253" y="192"/>
                    <a:pt x="253" y="192"/>
                  </a:cubicBezTo>
                  <a:cubicBezTo>
                    <a:pt x="253" y="190"/>
                    <a:pt x="253" y="190"/>
                    <a:pt x="253" y="190"/>
                  </a:cubicBezTo>
                  <a:cubicBezTo>
                    <a:pt x="253" y="188"/>
                    <a:pt x="253" y="188"/>
                    <a:pt x="253" y="188"/>
                  </a:cubicBezTo>
                  <a:cubicBezTo>
                    <a:pt x="255" y="188"/>
                    <a:pt x="255" y="188"/>
                    <a:pt x="255" y="188"/>
                  </a:cubicBezTo>
                  <a:cubicBezTo>
                    <a:pt x="257" y="187"/>
                    <a:pt x="257" y="187"/>
                    <a:pt x="257" y="187"/>
                  </a:cubicBezTo>
                  <a:cubicBezTo>
                    <a:pt x="257" y="187"/>
                    <a:pt x="257" y="187"/>
                    <a:pt x="257" y="187"/>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2" name="Freeform 6">
              <a:extLst>
                <a:ext uri="{FF2B5EF4-FFF2-40B4-BE49-F238E27FC236}">
                  <a16:creationId xmlns:a16="http://schemas.microsoft.com/office/drawing/2014/main" id="{5A2E4E84-3A82-1061-6BC3-A151A7D767A9}"/>
                </a:ext>
              </a:extLst>
            </p:cNvPr>
            <p:cNvSpPr>
              <a:spLocks noEditPoints="1"/>
            </p:cNvSpPr>
            <p:nvPr/>
          </p:nvSpPr>
          <p:spPr bwMode="auto">
            <a:xfrm>
              <a:off x="9509152" y="2353085"/>
              <a:ext cx="1154839" cy="1160751"/>
            </a:xfrm>
            <a:custGeom>
              <a:avLst/>
              <a:gdLst>
                <a:gd name="T0" fmla="*/ 348 w 367"/>
                <a:gd name="T1" fmla="*/ 328 h 369"/>
                <a:gd name="T2" fmla="*/ 322 w 367"/>
                <a:gd name="T3" fmla="*/ 341 h 369"/>
                <a:gd name="T4" fmla="*/ 297 w 367"/>
                <a:gd name="T5" fmla="*/ 345 h 369"/>
                <a:gd name="T6" fmla="*/ 285 w 367"/>
                <a:gd name="T7" fmla="*/ 363 h 369"/>
                <a:gd name="T8" fmla="*/ 250 w 367"/>
                <a:gd name="T9" fmla="*/ 367 h 369"/>
                <a:gd name="T10" fmla="*/ 231 w 367"/>
                <a:gd name="T11" fmla="*/ 358 h 369"/>
                <a:gd name="T12" fmla="*/ 213 w 367"/>
                <a:gd name="T13" fmla="*/ 365 h 369"/>
                <a:gd name="T14" fmla="*/ 204 w 367"/>
                <a:gd name="T15" fmla="*/ 354 h 369"/>
                <a:gd name="T16" fmla="*/ 201 w 367"/>
                <a:gd name="T17" fmla="*/ 331 h 369"/>
                <a:gd name="T18" fmla="*/ 200 w 367"/>
                <a:gd name="T19" fmla="*/ 315 h 369"/>
                <a:gd name="T20" fmla="*/ 199 w 367"/>
                <a:gd name="T21" fmla="*/ 286 h 369"/>
                <a:gd name="T22" fmla="*/ 179 w 367"/>
                <a:gd name="T23" fmla="*/ 278 h 369"/>
                <a:gd name="T24" fmla="*/ 160 w 367"/>
                <a:gd name="T25" fmla="*/ 272 h 369"/>
                <a:gd name="T26" fmla="*/ 136 w 367"/>
                <a:gd name="T27" fmla="*/ 266 h 369"/>
                <a:gd name="T28" fmla="*/ 104 w 367"/>
                <a:gd name="T29" fmla="*/ 246 h 369"/>
                <a:gd name="T30" fmla="*/ 107 w 367"/>
                <a:gd name="T31" fmla="*/ 206 h 369"/>
                <a:gd name="T32" fmla="*/ 108 w 367"/>
                <a:gd name="T33" fmla="*/ 181 h 369"/>
                <a:gd name="T34" fmla="*/ 94 w 367"/>
                <a:gd name="T35" fmla="*/ 179 h 369"/>
                <a:gd name="T36" fmla="*/ 94 w 367"/>
                <a:gd name="T37" fmla="*/ 160 h 369"/>
                <a:gd name="T38" fmla="*/ 98 w 367"/>
                <a:gd name="T39" fmla="*/ 133 h 369"/>
                <a:gd name="T40" fmla="*/ 86 w 367"/>
                <a:gd name="T41" fmla="*/ 120 h 369"/>
                <a:gd name="T42" fmla="*/ 67 w 367"/>
                <a:gd name="T43" fmla="*/ 117 h 369"/>
                <a:gd name="T44" fmla="*/ 51 w 367"/>
                <a:gd name="T45" fmla="*/ 103 h 369"/>
                <a:gd name="T46" fmla="*/ 35 w 367"/>
                <a:gd name="T47" fmla="*/ 92 h 369"/>
                <a:gd name="T48" fmla="*/ 8 w 367"/>
                <a:gd name="T49" fmla="*/ 91 h 369"/>
                <a:gd name="T50" fmla="*/ 13 w 367"/>
                <a:gd name="T51" fmla="*/ 78 h 369"/>
                <a:gd name="T52" fmla="*/ 28 w 367"/>
                <a:gd name="T53" fmla="*/ 64 h 369"/>
                <a:gd name="T54" fmla="*/ 50 w 367"/>
                <a:gd name="T55" fmla="*/ 61 h 369"/>
                <a:gd name="T56" fmla="*/ 72 w 367"/>
                <a:gd name="T57" fmla="*/ 50 h 369"/>
                <a:gd name="T58" fmla="*/ 85 w 367"/>
                <a:gd name="T59" fmla="*/ 40 h 369"/>
                <a:gd name="T60" fmla="*/ 105 w 367"/>
                <a:gd name="T61" fmla="*/ 45 h 369"/>
                <a:gd name="T62" fmla="*/ 134 w 367"/>
                <a:gd name="T63" fmla="*/ 55 h 369"/>
                <a:gd name="T64" fmla="*/ 158 w 367"/>
                <a:gd name="T65" fmla="*/ 66 h 369"/>
                <a:gd name="T66" fmla="*/ 177 w 367"/>
                <a:gd name="T67" fmla="*/ 66 h 369"/>
                <a:gd name="T68" fmla="*/ 195 w 367"/>
                <a:gd name="T69" fmla="*/ 59 h 369"/>
                <a:gd name="T70" fmla="*/ 213 w 367"/>
                <a:gd name="T71" fmla="*/ 55 h 369"/>
                <a:gd name="T72" fmla="*/ 223 w 367"/>
                <a:gd name="T73" fmla="*/ 43 h 369"/>
                <a:gd name="T74" fmla="*/ 226 w 367"/>
                <a:gd name="T75" fmla="*/ 27 h 369"/>
                <a:gd name="T76" fmla="*/ 253 w 367"/>
                <a:gd name="T77" fmla="*/ 11 h 369"/>
                <a:gd name="T78" fmla="*/ 260 w 367"/>
                <a:gd name="T79" fmla="*/ 9 h 369"/>
                <a:gd name="T80" fmla="*/ 279 w 367"/>
                <a:gd name="T81" fmla="*/ 24 h 369"/>
                <a:gd name="T82" fmla="*/ 290 w 367"/>
                <a:gd name="T83" fmla="*/ 40 h 369"/>
                <a:gd name="T84" fmla="*/ 301 w 367"/>
                <a:gd name="T85" fmla="*/ 46 h 369"/>
                <a:gd name="T86" fmla="*/ 316 w 367"/>
                <a:gd name="T87" fmla="*/ 53 h 369"/>
                <a:gd name="T88" fmla="*/ 293 w 367"/>
                <a:gd name="T89" fmla="*/ 109 h 369"/>
                <a:gd name="T90" fmla="*/ 327 w 367"/>
                <a:gd name="T91" fmla="*/ 147 h 369"/>
                <a:gd name="T92" fmla="*/ 343 w 367"/>
                <a:gd name="T93" fmla="*/ 178 h 369"/>
                <a:gd name="T94" fmla="*/ 354 w 367"/>
                <a:gd name="T95" fmla="*/ 224 h 369"/>
                <a:gd name="T96" fmla="*/ 359 w 367"/>
                <a:gd name="T97" fmla="*/ 253 h 369"/>
                <a:gd name="T98" fmla="*/ 353 w 367"/>
                <a:gd name="T99" fmla="*/ 292 h 369"/>
                <a:gd name="T100" fmla="*/ 251 w 367"/>
                <a:gd name="T101" fmla="*/ 184 h 369"/>
                <a:gd name="T102" fmla="*/ 244 w 367"/>
                <a:gd name="T103" fmla="*/ 173 h 369"/>
                <a:gd name="T104" fmla="*/ 227 w 367"/>
                <a:gd name="T105" fmla="*/ 158 h 369"/>
                <a:gd name="T106" fmla="*/ 221 w 367"/>
                <a:gd name="T107" fmla="*/ 157 h 369"/>
                <a:gd name="T108" fmla="*/ 204 w 367"/>
                <a:gd name="T109" fmla="*/ 155 h 369"/>
                <a:gd name="T110" fmla="*/ 193 w 367"/>
                <a:gd name="T111" fmla="*/ 166 h 369"/>
                <a:gd name="T112" fmla="*/ 190 w 367"/>
                <a:gd name="T113" fmla="*/ 185 h 369"/>
                <a:gd name="T114" fmla="*/ 208 w 367"/>
                <a:gd name="T115" fmla="*/ 195 h 369"/>
                <a:gd name="T116" fmla="*/ 229 w 367"/>
                <a:gd name="T117" fmla="*/ 195 h 369"/>
                <a:gd name="T118" fmla="*/ 248 w 367"/>
                <a:gd name="T119" fmla="*/ 20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7" h="369">
                  <a:moveTo>
                    <a:pt x="366" y="313"/>
                  </a:moveTo>
                  <a:cubicBezTo>
                    <a:pt x="366" y="314"/>
                    <a:pt x="367" y="318"/>
                    <a:pt x="366" y="321"/>
                  </a:cubicBezTo>
                  <a:cubicBezTo>
                    <a:pt x="366" y="321"/>
                    <a:pt x="366" y="323"/>
                    <a:pt x="366" y="324"/>
                  </a:cubicBezTo>
                  <a:cubicBezTo>
                    <a:pt x="366" y="324"/>
                    <a:pt x="364" y="325"/>
                    <a:pt x="363" y="326"/>
                  </a:cubicBezTo>
                  <a:cubicBezTo>
                    <a:pt x="363" y="326"/>
                    <a:pt x="362" y="327"/>
                    <a:pt x="362" y="328"/>
                  </a:cubicBezTo>
                  <a:cubicBezTo>
                    <a:pt x="362" y="328"/>
                    <a:pt x="361" y="329"/>
                    <a:pt x="361" y="330"/>
                  </a:cubicBezTo>
                  <a:cubicBezTo>
                    <a:pt x="359" y="330"/>
                    <a:pt x="359" y="330"/>
                    <a:pt x="359" y="330"/>
                  </a:cubicBezTo>
                  <a:cubicBezTo>
                    <a:pt x="357" y="330"/>
                    <a:pt x="357" y="330"/>
                    <a:pt x="357" y="330"/>
                  </a:cubicBezTo>
                  <a:cubicBezTo>
                    <a:pt x="354" y="332"/>
                    <a:pt x="354" y="332"/>
                    <a:pt x="354" y="332"/>
                  </a:cubicBezTo>
                  <a:cubicBezTo>
                    <a:pt x="351" y="331"/>
                    <a:pt x="351" y="331"/>
                    <a:pt x="351" y="331"/>
                  </a:cubicBezTo>
                  <a:cubicBezTo>
                    <a:pt x="351" y="329"/>
                    <a:pt x="351" y="329"/>
                    <a:pt x="351" y="329"/>
                  </a:cubicBezTo>
                  <a:cubicBezTo>
                    <a:pt x="348" y="328"/>
                    <a:pt x="348" y="328"/>
                    <a:pt x="348" y="328"/>
                  </a:cubicBezTo>
                  <a:cubicBezTo>
                    <a:pt x="345" y="328"/>
                    <a:pt x="345" y="328"/>
                    <a:pt x="345" y="328"/>
                  </a:cubicBezTo>
                  <a:cubicBezTo>
                    <a:pt x="343" y="330"/>
                    <a:pt x="343" y="330"/>
                    <a:pt x="343" y="330"/>
                  </a:cubicBezTo>
                  <a:cubicBezTo>
                    <a:pt x="341" y="331"/>
                    <a:pt x="341" y="331"/>
                    <a:pt x="341" y="331"/>
                  </a:cubicBezTo>
                  <a:cubicBezTo>
                    <a:pt x="341" y="331"/>
                    <a:pt x="338" y="330"/>
                    <a:pt x="338" y="330"/>
                  </a:cubicBezTo>
                  <a:cubicBezTo>
                    <a:pt x="336" y="331"/>
                    <a:pt x="336" y="331"/>
                    <a:pt x="336" y="331"/>
                  </a:cubicBezTo>
                  <a:cubicBezTo>
                    <a:pt x="334" y="333"/>
                    <a:pt x="334" y="333"/>
                    <a:pt x="334" y="333"/>
                  </a:cubicBezTo>
                  <a:cubicBezTo>
                    <a:pt x="333" y="335"/>
                    <a:pt x="333" y="335"/>
                    <a:pt x="333" y="335"/>
                  </a:cubicBezTo>
                  <a:cubicBezTo>
                    <a:pt x="329" y="335"/>
                    <a:pt x="329" y="335"/>
                    <a:pt x="329" y="335"/>
                  </a:cubicBezTo>
                  <a:cubicBezTo>
                    <a:pt x="327" y="336"/>
                    <a:pt x="327" y="336"/>
                    <a:pt x="327" y="336"/>
                  </a:cubicBezTo>
                  <a:cubicBezTo>
                    <a:pt x="325" y="337"/>
                    <a:pt x="325" y="337"/>
                    <a:pt x="325" y="337"/>
                  </a:cubicBezTo>
                  <a:cubicBezTo>
                    <a:pt x="324" y="339"/>
                    <a:pt x="324" y="339"/>
                    <a:pt x="324" y="339"/>
                  </a:cubicBezTo>
                  <a:cubicBezTo>
                    <a:pt x="322" y="341"/>
                    <a:pt x="322" y="341"/>
                    <a:pt x="322" y="341"/>
                  </a:cubicBezTo>
                  <a:cubicBezTo>
                    <a:pt x="320" y="340"/>
                    <a:pt x="320" y="340"/>
                    <a:pt x="320" y="340"/>
                  </a:cubicBezTo>
                  <a:cubicBezTo>
                    <a:pt x="319" y="338"/>
                    <a:pt x="319" y="338"/>
                    <a:pt x="319" y="338"/>
                  </a:cubicBezTo>
                  <a:cubicBezTo>
                    <a:pt x="317" y="337"/>
                    <a:pt x="317" y="337"/>
                    <a:pt x="317" y="337"/>
                  </a:cubicBezTo>
                  <a:cubicBezTo>
                    <a:pt x="314" y="337"/>
                    <a:pt x="314" y="337"/>
                    <a:pt x="314" y="337"/>
                  </a:cubicBezTo>
                  <a:cubicBezTo>
                    <a:pt x="312" y="337"/>
                    <a:pt x="312" y="337"/>
                    <a:pt x="312" y="337"/>
                  </a:cubicBezTo>
                  <a:cubicBezTo>
                    <a:pt x="311" y="336"/>
                    <a:pt x="311" y="336"/>
                    <a:pt x="311" y="336"/>
                  </a:cubicBezTo>
                  <a:cubicBezTo>
                    <a:pt x="308" y="336"/>
                    <a:pt x="308" y="336"/>
                    <a:pt x="308" y="336"/>
                  </a:cubicBezTo>
                  <a:cubicBezTo>
                    <a:pt x="305" y="336"/>
                    <a:pt x="305" y="336"/>
                    <a:pt x="305" y="336"/>
                  </a:cubicBezTo>
                  <a:cubicBezTo>
                    <a:pt x="301" y="336"/>
                    <a:pt x="301" y="336"/>
                    <a:pt x="301" y="336"/>
                  </a:cubicBezTo>
                  <a:cubicBezTo>
                    <a:pt x="300" y="339"/>
                    <a:pt x="300" y="339"/>
                    <a:pt x="300" y="339"/>
                  </a:cubicBezTo>
                  <a:cubicBezTo>
                    <a:pt x="297" y="341"/>
                    <a:pt x="297" y="341"/>
                    <a:pt x="297" y="341"/>
                  </a:cubicBezTo>
                  <a:cubicBezTo>
                    <a:pt x="297" y="345"/>
                    <a:pt x="297" y="345"/>
                    <a:pt x="297" y="345"/>
                  </a:cubicBezTo>
                  <a:cubicBezTo>
                    <a:pt x="296" y="347"/>
                    <a:pt x="296" y="347"/>
                    <a:pt x="296" y="347"/>
                  </a:cubicBezTo>
                  <a:cubicBezTo>
                    <a:pt x="294" y="347"/>
                    <a:pt x="294" y="347"/>
                    <a:pt x="294" y="347"/>
                  </a:cubicBezTo>
                  <a:cubicBezTo>
                    <a:pt x="293" y="348"/>
                    <a:pt x="293" y="348"/>
                    <a:pt x="293" y="348"/>
                  </a:cubicBezTo>
                  <a:cubicBezTo>
                    <a:pt x="293" y="350"/>
                    <a:pt x="293" y="350"/>
                    <a:pt x="293" y="350"/>
                  </a:cubicBezTo>
                  <a:cubicBezTo>
                    <a:pt x="293" y="353"/>
                    <a:pt x="293" y="353"/>
                    <a:pt x="293" y="353"/>
                  </a:cubicBezTo>
                  <a:cubicBezTo>
                    <a:pt x="293" y="356"/>
                    <a:pt x="293" y="356"/>
                    <a:pt x="293" y="356"/>
                  </a:cubicBezTo>
                  <a:cubicBezTo>
                    <a:pt x="291" y="359"/>
                    <a:pt x="291" y="359"/>
                    <a:pt x="291" y="359"/>
                  </a:cubicBezTo>
                  <a:cubicBezTo>
                    <a:pt x="289" y="362"/>
                    <a:pt x="289" y="362"/>
                    <a:pt x="289" y="362"/>
                  </a:cubicBezTo>
                  <a:cubicBezTo>
                    <a:pt x="289" y="365"/>
                    <a:pt x="289" y="365"/>
                    <a:pt x="289" y="365"/>
                  </a:cubicBezTo>
                  <a:cubicBezTo>
                    <a:pt x="288" y="366"/>
                    <a:pt x="288" y="366"/>
                    <a:pt x="288" y="366"/>
                  </a:cubicBezTo>
                  <a:cubicBezTo>
                    <a:pt x="285" y="365"/>
                    <a:pt x="285" y="365"/>
                    <a:pt x="285" y="365"/>
                  </a:cubicBezTo>
                  <a:cubicBezTo>
                    <a:pt x="285" y="363"/>
                    <a:pt x="285" y="363"/>
                    <a:pt x="285" y="363"/>
                  </a:cubicBezTo>
                  <a:cubicBezTo>
                    <a:pt x="284" y="362"/>
                    <a:pt x="284" y="362"/>
                    <a:pt x="284" y="362"/>
                  </a:cubicBezTo>
                  <a:cubicBezTo>
                    <a:pt x="282" y="363"/>
                    <a:pt x="282" y="363"/>
                    <a:pt x="282" y="363"/>
                  </a:cubicBezTo>
                  <a:cubicBezTo>
                    <a:pt x="280" y="365"/>
                    <a:pt x="280" y="365"/>
                    <a:pt x="280" y="365"/>
                  </a:cubicBezTo>
                  <a:cubicBezTo>
                    <a:pt x="278" y="365"/>
                    <a:pt x="278" y="365"/>
                    <a:pt x="278" y="365"/>
                  </a:cubicBezTo>
                  <a:cubicBezTo>
                    <a:pt x="274" y="364"/>
                    <a:pt x="274" y="364"/>
                    <a:pt x="274" y="364"/>
                  </a:cubicBezTo>
                  <a:cubicBezTo>
                    <a:pt x="269" y="365"/>
                    <a:pt x="269" y="365"/>
                    <a:pt x="269" y="365"/>
                  </a:cubicBezTo>
                  <a:cubicBezTo>
                    <a:pt x="265" y="367"/>
                    <a:pt x="265" y="367"/>
                    <a:pt x="265" y="367"/>
                  </a:cubicBezTo>
                  <a:cubicBezTo>
                    <a:pt x="263" y="369"/>
                    <a:pt x="263" y="369"/>
                    <a:pt x="263" y="369"/>
                  </a:cubicBezTo>
                  <a:cubicBezTo>
                    <a:pt x="260" y="369"/>
                    <a:pt x="260" y="369"/>
                    <a:pt x="260" y="369"/>
                  </a:cubicBezTo>
                  <a:cubicBezTo>
                    <a:pt x="257" y="367"/>
                    <a:pt x="257" y="367"/>
                    <a:pt x="257" y="367"/>
                  </a:cubicBezTo>
                  <a:cubicBezTo>
                    <a:pt x="254" y="367"/>
                    <a:pt x="254" y="367"/>
                    <a:pt x="254" y="367"/>
                  </a:cubicBezTo>
                  <a:cubicBezTo>
                    <a:pt x="250" y="367"/>
                    <a:pt x="250" y="367"/>
                    <a:pt x="250" y="367"/>
                  </a:cubicBezTo>
                  <a:cubicBezTo>
                    <a:pt x="248" y="369"/>
                    <a:pt x="248" y="369"/>
                    <a:pt x="248" y="369"/>
                  </a:cubicBezTo>
                  <a:cubicBezTo>
                    <a:pt x="246" y="369"/>
                    <a:pt x="246" y="369"/>
                    <a:pt x="246" y="369"/>
                  </a:cubicBezTo>
                  <a:cubicBezTo>
                    <a:pt x="245" y="367"/>
                    <a:pt x="245" y="367"/>
                    <a:pt x="245" y="367"/>
                  </a:cubicBezTo>
                  <a:cubicBezTo>
                    <a:pt x="243" y="366"/>
                    <a:pt x="243" y="366"/>
                    <a:pt x="243" y="366"/>
                  </a:cubicBezTo>
                  <a:cubicBezTo>
                    <a:pt x="241" y="367"/>
                    <a:pt x="241" y="367"/>
                    <a:pt x="241" y="367"/>
                  </a:cubicBezTo>
                  <a:cubicBezTo>
                    <a:pt x="239" y="367"/>
                    <a:pt x="239" y="367"/>
                    <a:pt x="239" y="367"/>
                  </a:cubicBezTo>
                  <a:cubicBezTo>
                    <a:pt x="238" y="365"/>
                    <a:pt x="238" y="365"/>
                    <a:pt x="238" y="365"/>
                  </a:cubicBezTo>
                  <a:cubicBezTo>
                    <a:pt x="235" y="363"/>
                    <a:pt x="235" y="363"/>
                    <a:pt x="235" y="363"/>
                  </a:cubicBezTo>
                  <a:cubicBezTo>
                    <a:pt x="234" y="363"/>
                    <a:pt x="234" y="363"/>
                    <a:pt x="234" y="363"/>
                  </a:cubicBezTo>
                  <a:cubicBezTo>
                    <a:pt x="233" y="361"/>
                    <a:pt x="233" y="361"/>
                    <a:pt x="233" y="361"/>
                  </a:cubicBezTo>
                  <a:cubicBezTo>
                    <a:pt x="233" y="359"/>
                    <a:pt x="233" y="359"/>
                    <a:pt x="233" y="359"/>
                  </a:cubicBezTo>
                  <a:cubicBezTo>
                    <a:pt x="231" y="358"/>
                    <a:pt x="231" y="358"/>
                    <a:pt x="231" y="358"/>
                  </a:cubicBezTo>
                  <a:cubicBezTo>
                    <a:pt x="229" y="357"/>
                    <a:pt x="229" y="357"/>
                    <a:pt x="229" y="357"/>
                  </a:cubicBezTo>
                  <a:cubicBezTo>
                    <a:pt x="228" y="355"/>
                    <a:pt x="228" y="355"/>
                    <a:pt x="228" y="355"/>
                  </a:cubicBezTo>
                  <a:cubicBezTo>
                    <a:pt x="226" y="355"/>
                    <a:pt x="226" y="355"/>
                    <a:pt x="226" y="355"/>
                  </a:cubicBezTo>
                  <a:cubicBezTo>
                    <a:pt x="225" y="357"/>
                    <a:pt x="225" y="357"/>
                    <a:pt x="225" y="357"/>
                  </a:cubicBezTo>
                  <a:cubicBezTo>
                    <a:pt x="225" y="358"/>
                    <a:pt x="225" y="358"/>
                    <a:pt x="225" y="358"/>
                  </a:cubicBezTo>
                  <a:cubicBezTo>
                    <a:pt x="223" y="359"/>
                    <a:pt x="223" y="359"/>
                    <a:pt x="223" y="359"/>
                  </a:cubicBezTo>
                  <a:cubicBezTo>
                    <a:pt x="222" y="358"/>
                    <a:pt x="222" y="358"/>
                    <a:pt x="222" y="358"/>
                  </a:cubicBezTo>
                  <a:cubicBezTo>
                    <a:pt x="219" y="357"/>
                    <a:pt x="219" y="357"/>
                    <a:pt x="219" y="357"/>
                  </a:cubicBezTo>
                  <a:cubicBezTo>
                    <a:pt x="218" y="358"/>
                    <a:pt x="218" y="358"/>
                    <a:pt x="218" y="358"/>
                  </a:cubicBezTo>
                  <a:cubicBezTo>
                    <a:pt x="217" y="360"/>
                    <a:pt x="217" y="360"/>
                    <a:pt x="217" y="360"/>
                  </a:cubicBezTo>
                  <a:cubicBezTo>
                    <a:pt x="215" y="362"/>
                    <a:pt x="215" y="362"/>
                    <a:pt x="215" y="362"/>
                  </a:cubicBezTo>
                  <a:cubicBezTo>
                    <a:pt x="213" y="365"/>
                    <a:pt x="213" y="365"/>
                    <a:pt x="213" y="365"/>
                  </a:cubicBezTo>
                  <a:cubicBezTo>
                    <a:pt x="211" y="366"/>
                    <a:pt x="211" y="366"/>
                    <a:pt x="211" y="366"/>
                  </a:cubicBezTo>
                  <a:cubicBezTo>
                    <a:pt x="208" y="366"/>
                    <a:pt x="208" y="366"/>
                    <a:pt x="208" y="366"/>
                  </a:cubicBezTo>
                  <a:cubicBezTo>
                    <a:pt x="207" y="365"/>
                    <a:pt x="207" y="365"/>
                    <a:pt x="207" y="365"/>
                  </a:cubicBezTo>
                  <a:cubicBezTo>
                    <a:pt x="207" y="363"/>
                    <a:pt x="207" y="363"/>
                    <a:pt x="207" y="363"/>
                  </a:cubicBezTo>
                  <a:cubicBezTo>
                    <a:pt x="205" y="362"/>
                    <a:pt x="205" y="362"/>
                    <a:pt x="205" y="362"/>
                  </a:cubicBezTo>
                  <a:cubicBezTo>
                    <a:pt x="204" y="361"/>
                    <a:pt x="204" y="361"/>
                    <a:pt x="204" y="361"/>
                  </a:cubicBezTo>
                  <a:cubicBezTo>
                    <a:pt x="202" y="360"/>
                    <a:pt x="202" y="360"/>
                    <a:pt x="202" y="360"/>
                  </a:cubicBezTo>
                  <a:cubicBezTo>
                    <a:pt x="203" y="358"/>
                    <a:pt x="203" y="358"/>
                    <a:pt x="203" y="358"/>
                  </a:cubicBezTo>
                  <a:cubicBezTo>
                    <a:pt x="204" y="357"/>
                    <a:pt x="204" y="357"/>
                    <a:pt x="204" y="357"/>
                  </a:cubicBezTo>
                  <a:cubicBezTo>
                    <a:pt x="206" y="356"/>
                    <a:pt x="206" y="356"/>
                    <a:pt x="206" y="356"/>
                  </a:cubicBezTo>
                  <a:cubicBezTo>
                    <a:pt x="206" y="355"/>
                    <a:pt x="206" y="355"/>
                    <a:pt x="206" y="355"/>
                  </a:cubicBezTo>
                  <a:cubicBezTo>
                    <a:pt x="204" y="354"/>
                    <a:pt x="204" y="354"/>
                    <a:pt x="204" y="354"/>
                  </a:cubicBezTo>
                  <a:cubicBezTo>
                    <a:pt x="203" y="352"/>
                    <a:pt x="203" y="352"/>
                    <a:pt x="203" y="352"/>
                  </a:cubicBezTo>
                  <a:cubicBezTo>
                    <a:pt x="204" y="349"/>
                    <a:pt x="204" y="349"/>
                    <a:pt x="204" y="349"/>
                  </a:cubicBezTo>
                  <a:cubicBezTo>
                    <a:pt x="205" y="347"/>
                    <a:pt x="205" y="347"/>
                    <a:pt x="205" y="347"/>
                  </a:cubicBezTo>
                  <a:cubicBezTo>
                    <a:pt x="206" y="343"/>
                    <a:pt x="206" y="343"/>
                    <a:pt x="206" y="343"/>
                  </a:cubicBezTo>
                  <a:cubicBezTo>
                    <a:pt x="204" y="340"/>
                    <a:pt x="204" y="340"/>
                    <a:pt x="204" y="340"/>
                  </a:cubicBezTo>
                  <a:cubicBezTo>
                    <a:pt x="203" y="339"/>
                    <a:pt x="203" y="339"/>
                    <a:pt x="203" y="339"/>
                  </a:cubicBezTo>
                  <a:cubicBezTo>
                    <a:pt x="200" y="340"/>
                    <a:pt x="200" y="340"/>
                    <a:pt x="200" y="340"/>
                  </a:cubicBezTo>
                  <a:cubicBezTo>
                    <a:pt x="198" y="338"/>
                    <a:pt x="198" y="338"/>
                    <a:pt x="198" y="338"/>
                  </a:cubicBezTo>
                  <a:cubicBezTo>
                    <a:pt x="199" y="336"/>
                    <a:pt x="199" y="336"/>
                    <a:pt x="199" y="336"/>
                  </a:cubicBezTo>
                  <a:cubicBezTo>
                    <a:pt x="201" y="334"/>
                    <a:pt x="201" y="334"/>
                    <a:pt x="201" y="334"/>
                  </a:cubicBezTo>
                  <a:cubicBezTo>
                    <a:pt x="201" y="333"/>
                    <a:pt x="201" y="333"/>
                    <a:pt x="201" y="333"/>
                  </a:cubicBezTo>
                  <a:cubicBezTo>
                    <a:pt x="201" y="331"/>
                    <a:pt x="201" y="331"/>
                    <a:pt x="201" y="331"/>
                  </a:cubicBezTo>
                  <a:cubicBezTo>
                    <a:pt x="199" y="330"/>
                    <a:pt x="199" y="330"/>
                    <a:pt x="199" y="330"/>
                  </a:cubicBezTo>
                  <a:cubicBezTo>
                    <a:pt x="198" y="329"/>
                    <a:pt x="198" y="329"/>
                    <a:pt x="198" y="329"/>
                  </a:cubicBezTo>
                  <a:cubicBezTo>
                    <a:pt x="196" y="328"/>
                    <a:pt x="196" y="328"/>
                    <a:pt x="196" y="328"/>
                  </a:cubicBezTo>
                  <a:cubicBezTo>
                    <a:pt x="193" y="329"/>
                    <a:pt x="193" y="329"/>
                    <a:pt x="193" y="329"/>
                  </a:cubicBezTo>
                  <a:cubicBezTo>
                    <a:pt x="192" y="330"/>
                    <a:pt x="192" y="330"/>
                    <a:pt x="192" y="330"/>
                  </a:cubicBezTo>
                  <a:cubicBezTo>
                    <a:pt x="190" y="330"/>
                    <a:pt x="190" y="330"/>
                    <a:pt x="190" y="330"/>
                  </a:cubicBezTo>
                  <a:cubicBezTo>
                    <a:pt x="190" y="328"/>
                    <a:pt x="190" y="328"/>
                    <a:pt x="190" y="328"/>
                  </a:cubicBezTo>
                  <a:cubicBezTo>
                    <a:pt x="190" y="326"/>
                    <a:pt x="190" y="326"/>
                    <a:pt x="190" y="326"/>
                  </a:cubicBezTo>
                  <a:cubicBezTo>
                    <a:pt x="190" y="325"/>
                    <a:pt x="190" y="325"/>
                    <a:pt x="190" y="325"/>
                  </a:cubicBezTo>
                  <a:cubicBezTo>
                    <a:pt x="192" y="323"/>
                    <a:pt x="192" y="323"/>
                    <a:pt x="192" y="323"/>
                  </a:cubicBezTo>
                  <a:cubicBezTo>
                    <a:pt x="196" y="320"/>
                    <a:pt x="196" y="320"/>
                    <a:pt x="196" y="320"/>
                  </a:cubicBezTo>
                  <a:cubicBezTo>
                    <a:pt x="200" y="315"/>
                    <a:pt x="200" y="315"/>
                    <a:pt x="200" y="315"/>
                  </a:cubicBezTo>
                  <a:cubicBezTo>
                    <a:pt x="201" y="311"/>
                    <a:pt x="201" y="311"/>
                    <a:pt x="201" y="311"/>
                  </a:cubicBezTo>
                  <a:cubicBezTo>
                    <a:pt x="201" y="310"/>
                    <a:pt x="201" y="310"/>
                    <a:pt x="201" y="310"/>
                  </a:cubicBezTo>
                  <a:cubicBezTo>
                    <a:pt x="200" y="308"/>
                    <a:pt x="200" y="308"/>
                    <a:pt x="200" y="308"/>
                  </a:cubicBezTo>
                  <a:cubicBezTo>
                    <a:pt x="198" y="306"/>
                    <a:pt x="198" y="306"/>
                    <a:pt x="198" y="306"/>
                  </a:cubicBezTo>
                  <a:cubicBezTo>
                    <a:pt x="198" y="301"/>
                    <a:pt x="198" y="301"/>
                    <a:pt x="198" y="301"/>
                  </a:cubicBezTo>
                  <a:cubicBezTo>
                    <a:pt x="198" y="298"/>
                    <a:pt x="198" y="298"/>
                    <a:pt x="198" y="298"/>
                  </a:cubicBezTo>
                  <a:cubicBezTo>
                    <a:pt x="198" y="294"/>
                    <a:pt x="198" y="294"/>
                    <a:pt x="198" y="294"/>
                  </a:cubicBezTo>
                  <a:cubicBezTo>
                    <a:pt x="196" y="292"/>
                    <a:pt x="196" y="292"/>
                    <a:pt x="196" y="292"/>
                  </a:cubicBezTo>
                  <a:cubicBezTo>
                    <a:pt x="196" y="291"/>
                    <a:pt x="196" y="291"/>
                    <a:pt x="196" y="291"/>
                  </a:cubicBezTo>
                  <a:cubicBezTo>
                    <a:pt x="196" y="288"/>
                    <a:pt x="196" y="288"/>
                    <a:pt x="196" y="288"/>
                  </a:cubicBezTo>
                  <a:cubicBezTo>
                    <a:pt x="198" y="288"/>
                    <a:pt x="198" y="288"/>
                    <a:pt x="198" y="288"/>
                  </a:cubicBezTo>
                  <a:cubicBezTo>
                    <a:pt x="199" y="286"/>
                    <a:pt x="199" y="286"/>
                    <a:pt x="199" y="286"/>
                  </a:cubicBezTo>
                  <a:cubicBezTo>
                    <a:pt x="198" y="284"/>
                    <a:pt x="198" y="284"/>
                    <a:pt x="198" y="284"/>
                  </a:cubicBezTo>
                  <a:cubicBezTo>
                    <a:pt x="195" y="283"/>
                    <a:pt x="195" y="283"/>
                    <a:pt x="195" y="283"/>
                  </a:cubicBezTo>
                  <a:cubicBezTo>
                    <a:pt x="191" y="283"/>
                    <a:pt x="191" y="283"/>
                    <a:pt x="191" y="283"/>
                  </a:cubicBezTo>
                  <a:cubicBezTo>
                    <a:pt x="189" y="285"/>
                    <a:pt x="189" y="285"/>
                    <a:pt x="189" y="285"/>
                  </a:cubicBezTo>
                  <a:cubicBezTo>
                    <a:pt x="187" y="286"/>
                    <a:pt x="187" y="286"/>
                    <a:pt x="187" y="286"/>
                  </a:cubicBezTo>
                  <a:cubicBezTo>
                    <a:pt x="186" y="284"/>
                    <a:pt x="186" y="284"/>
                    <a:pt x="186" y="284"/>
                  </a:cubicBezTo>
                  <a:cubicBezTo>
                    <a:pt x="186" y="283"/>
                    <a:pt x="186" y="283"/>
                    <a:pt x="186" y="283"/>
                  </a:cubicBezTo>
                  <a:cubicBezTo>
                    <a:pt x="187" y="281"/>
                    <a:pt x="187" y="281"/>
                    <a:pt x="187" y="281"/>
                  </a:cubicBezTo>
                  <a:cubicBezTo>
                    <a:pt x="187" y="280"/>
                    <a:pt x="187" y="280"/>
                    <a:pt x="187" y="280"/>
                  </a:cubicBezTo>
                  <a:cubicBezTo>
                    <a:pt x="184" y="280"/>
                    <a:pt x="184" y="280"/>
                    <a:pt x="184" y="280"/>
                  </a:cubicBezTo>
                  <a:cubicBezTo>
                    <a:pt x="182" y="280"/>
                    <a:pt x="182" y="280"/>
                    <a:pt x="182" y="280"/>
                  </a:cubicBezTo>
                  <a:cubicBezTo>
                    <a:pt x="179" y="278"/>
                    <a:pt x="179" y="278"/>
                    <a:pt x="179" y="278"/>
                  </a:cubicBezTo>
                  <a:cubicBezTo>
                    <a:pt x="178" y="276"/>
                    <a:pt x="178" y="276"/>
                    <a:pt x="178" y="276"/>
                  </a:cubicBezTo>
                  <a:cubicBezTo>
                    <a:pt x="176" y="274"/>
                    <a:pt x="176" y="274"/>
                    <a:pt x="176" y="274"/>
                  </a:cubicBezTo>
                  <a:cubicBezTo>
                    <a:pt x="173" y="274"/>
                    <a:pt x="173" y="274"/>
                    <a:pt x="173" y="274"/>
                  </a:cubicBezTo>
                  <a:cubicBezTo>
                    <a:pt x="172" y="276"/>
                    <a:pt x="172" y="276"/>
                    <a:pt x="172" y="276"/>
                  </a:cubicBezTo>
                  <a:cubicBezTo>
                    <a:pt x="170" y="277"/>
                    <a:pt x="170" y="277"/>
                    <a:pt x="170" y="277"/>
                  </a:cubicBezTo>
                  <a:cubicBezTo>
                    <a:pt x="168" y="276"/>
                    <a:pt x="168" y="276"/>
                    <a:pt x="168" y="276"/>
                  </a:cubicBezTo>
                  <a:cubicBezTo>
                    <a:pt x="167" y="274"/>
                    <a:pt x="167" y="274"/>
                    <a:pt x="167" y="274"/>
                  </a:cubicBezTo>
                  <a:cubicBezTo>
                    <a:pt x="166" y="273"/>
                    <a:pt x="166" y="273"/>
                    <a:pt x="166" y="273"/>
                  </a:cubicBezTo>
                  <a:cubicBezTo>
                    <a:pt x="165" y="271"/>
                    <a:pt x="165" y="271"/>
                    <a:pt x="165" y="271"/>
                  </a:cubicBezTo>
                  <a:cubicBezTo>
                    <a:pt x="164" y="270"/>
                    <a:pt x="164" y="270"/>
                    <a:pt x="164" y="270"/>
                  </a:cubicBezTo>
                  <a:cubicBezTo>
                    <a:pt x="161" y="270"/>
                    <a:pt x="161" y="270"/>
                    <a:pt x="161" y="270"/>
                  </a:cubicBezTo>
                  <a:cubicBezTo>
                    <a:pt x="160" y="272"/>
                    <a:pt x="160" y="272"/>
                    <a:pt x="160" y="272"/>
                  </a:cubicBezTo>
                  <a:cubicBezTo>
                    <a:pt x="158" y="270"/>
                    <a:pt x="158" y="270"/>
                    <a:pt x="158" y="270"/>
                  </a:cubicBezTo>
                  <a:cubicBezTo>
                    <a:pt x="157" y="267"/>
                    <a:pt x="157" y="267"/>
                    <a:pt x="157" y="267"/>
                  </a:cubicBezTo>
                  <a:cubicBezTo>
                    <a:pt x="156" y="266"/>
                    <a:pt x="156" y="266"/>
                    <a:pt x="156" y="266"/>
                  </a:cubicBezTo>
                  <a:cubicBezTo>
                    <a:pt x="154" y="266"/>
                    <a:pt x="154" y="266"/>
                    <a:pt x="154" y="266"/>
                  </a:cubicBezTo>
                  <a:cubicBezTo>
                    <a:pt x="152" y="266"/>
                    <a:pt x="152" y="266"/>
                    <a:pt x="152" y="266"/>
                  </a:cubicBezTo>
                  <a:cubicBezTo>
                    <a:pt x="150" y="265"/>
                    <a:pt x="150" y="265"/>
                    <a:pt x="150" y="265"/>
                  </a:cubicBezTo>
                  <a:cubicBezTo>
                    <a:pt x="149" y="262"/>
                    <a:pt x="149" y="262"/>
                    <a:pt x="149" y="262"/>
                  </a:cubicBezTo>
                  <a:cubicBezTo>
                    <a:pt x="146" y="262"/>
                    <a:pt x="146" y="262"/>
                    <a:pt x="146" y="262"/>
                  </a:cubicBezTo>
                  <a:cubicBezTo>
                    <a:pt x="144" y="263"/>
                    <a:pt x="144" y="263"/>
                    <a:pt x="144" y="263"/>
                  </a:cubicBezTo>
                  <a:cubicBezTo>
                    <a:pt x="144" y="265"/>
                    <a:pt x="144" y="265"/>
                    <a:pt x="144" y="265"/>
                  </a:cubicBezTo>
                  <a:cubicBezTo>
                    <a:pt x="142" y="267"/>
                    <a:pt x="142" y="267"/>
                    <a:pt x="142" y="267"/>
                  </a:cubicBezTo>
                  <a:cubicBezTo>
                    <a:pt x="136" y="266"/>
                    <a:pt x="136" y="266"/>
                    <a:pt x="136" y="266"/>
                  </a:cubicBezTo>
                  <a:cubicBezTo>
                    <a:pt x="132" y="264"/>
                    <a:pt x="132" y="264"/>
                    <a:pt x="132" y="264"/>
                  </a:cubicBezTo>
                  <a:cubicBezTo>
                    <a:pt x="129" y="263"/>
                    <a:pt x="129" y="263"/>
                    <a:pt x="129" y="263"/>
                  </a:cubicBezTo>
                  <a:cubicBezTo>
                    <a:pt x="127" y="260"/>
                    <a:pt x="127" y="260"/>
                    <a:pt x="127" y="260"/>
                  </a:cubicBezTo>
                  <a:cubicBezTo>
                    <a:pt x="126" y="259"/>
                    <a:pt x="126" y="259"/>
                    <a:pt x="126" y="259"/>
                  </a:cubicBezTo>
                  <a:cubicBezTo>
                    <a:pt x="124" y="260"/>
                    <a:pt x="124" y="260"/>
                    <a:pt x="124" y="260"/>
                  </a:cubicBezTo>
                  <a:cubicBezTo>
                    <a:pt x="122" y="263"/>
                    <a:pt x="122" y="263"/>
                    <a:pt x="122" y="263"/>
                  </a:cubicBezTo>
                  <a:cubicBezTo>
                    <a:pt x="120" y="262"/>
                    <a:pt x="120" y="262"/>
                    <a:pt x="120" y="262"/>
                  </a:cubicBezTo>
                  <a:cubicBezTo>
                    <a:pt x="115" y="258"/>
                    <a:pt x="115" y="258"/>
                    <a:pt x="115" y="258"/>
                  </a:cubicBezTo>
                  <a:cubicBezTo>
                    <a:pt x="112" y="253"/>
                    <a:pt x="112" y="253"/>
                    <a:pt x="112" y="253"/>
                  </a:cubicBezTo>
                  <a:cubicBezTo>
                    <a:pt x="109" y="250"/>
                    <a:pt x="109" y="250"/>
                    <a:pt x="109" y="250"/>
                  </a:cubicBezTo>
                  <a:cubicBezTo>
                    <a:pt x="107" y="248"/>
                    <a:pt x="107" y="248"/>
                    <a:pt x="107" y="248"/>
                  </a:cubicBezTo>
                  <a:cubicBezTo>
                    <a:pt x="104" y="246"/>
                    <a:pt x="104" y="246"/>
                    <a:pt x="104" y="246"/>
                  </a:cubicBezTo>
                  <a:cubicBezTo>
                    <a:pt x="102" y="242"/>
                    <a:pt x="102" y="242"/>
                    <a:pt x="102" y="242"/>
                  </a:cubicBezTo>
                  <a:cubicBezTo>
                    <a:pt x="101" y="240"/>
                    <a:pt x="101" y="240"/>
                    <a:pt x="101" y="240"/>
                  </a:cubicBezTo>
                  <a:cubicBezTo>
                    <a:pt x="100" y="237"/>
                    <a:pt x="100" y="237"/>
                    <a:pt x="100" y="237"/>
                  </a:cubicBezTo>
                  <a:cubicBezTo>
                    <a:pt x="101" y="234"/>
                    <a:pt x="101" y="234"/>
                    <a:pt x="101" y="234"/>
                  </a:cubicBezTo>
                  <a:cubicBezTo>
                    <a:pt x="102" y="232"/>
                    <a:pt x="102" y="232"/>
                    <a:pt x="102" y="232"/>
                  </a:cubicBezTo>
                  <a:cubicBezTo>
                    <a:pt x="105" y="229"/>
                    <a:pt x="105" y="229"/>
                    <a:pt x="105" y="229"/>
                  </a:cubicBezTo>
                  <a:cubicBezTo>
                    <a:pt x="105" y="225"/>
                    <a:pt x="105" y="225"/>
                    <a:pt x="105" y="225"/>
                  </a:cubicBezTo>
                  <a:cubicBezTo>
                    <a:pt x="102" y="223"/>
                    <a:pt x="102" y="223"/>
                    <a:pt x="102" y="223"/>
                  </a:cubicBezTo>
                  <a:cubicBezTo>
                    <a:pt x="102" y="220"/>
                    <a:pt x="102" y="220"/>
                    <a:pt x="102" y="220"/>
                  </a:cubicBezTo>
                  <a:cubicBezTo>
                    <a:pt x="104" y="214"/>
                    <a:pt x="104" y="214"/>
                    <a:pt x="104" y="214"/>
                  </a:cubicBezTo>
                  <a:cubicBezTo>
                    <a:pt x="107" y="210"/>
                    <a:pt x="107" y="210"/>
                    <a:pt x="107" y="210"/>
                  </a:cubicBezTo>
                  <a:cubicBezTo>
                    <a:pt x="107" y="206"/>
                    <a:pt x="107" y="206"/>
                    <a:pt x="107" y="206"/>
                  </a:cubicBezTo>
                  <a:cubicBezTo>
                    <a:pt x="106" y="202"/>
                    <a:pt x="106" y="202"/>
                    <a:pt x="106" y="202"/>
                  </a:cubicBezTo>
                  <a:cubicBezTo>
                    <a:pt x="106" y="199"/>
                    <a:pt x="106" y="199"/>
                    <a:pt x="106" y="199"/>
                  </a:cubicBezTo>
                  <a:cubicBezTo>
                    <a:pt x="104" y="196"/>
                    <a:pt x="104" y="196"/>
                    <a:pt x="104" y="196"/>
                  </a:cubicBezTo>
                  <a:cubicBezTo>
                    <a:pt x="105" y="195"/>
                    <a:pt x="105" y="195"/>
                    <a:pt x="105" y="195"/>
                  </a:cubicBezTo>
                  <a:cubicBezTo>
                    <a:pt x="107" y="193"/>
                    <a:pt x="107" y="193"/>
                    <a:pt x="107" y="193"/>
                  </a:cubicBezTo>
                  <a:cubicBezTo>
                    <a:pt x="107" y="191"/>
                    <a:pt x="107" y="191"/>
                    <a:pt x="107" y="191"/>
                  </a:cubicBezTo>
                  <a:cubicBezTo>
                    <a:pt x="107" y="187"/>
                    <a:pt x="107" y="187"/>
                    <a:pt x="107" y="187"/>
                  </a:cubicBezTo>
                  <a:cubicBezTo>
                    <a:pt x="107" y="185"/>
                    <a:pt x="107" y="185"/>
                    <a:pt x="107" y="185"/>
                  </a:cubicBezTo>
                  <a:cubicBezTo>
                    <a:pt x="108" y="184"/>
                    <a:pt x="108" y="184"/>
                    <a:pt x="108" y="184"/>
                  </a:cubicBezTo>
                  <a:cubicBezTo>
                    <a:pt x="109" y="183"/>
                    <a:pt x="109" y="183"/>
                    <a:pt x="109" y="183"/>
                  </a:cubicBezTo>
                  <a:cubicBezTo>
                    <a:pt x="109" y="181"/>
                    <a:pt x="109" y="181"/>
                    <a:pt x="109" y="181"/>
                  </a:cubicBezTo>
                  <a:cubicBezTo>
                    <a:pt x="108" y="181"/>
                    <a:pt x="108" y="181"/>
                    <a:pt x="108" y="181"/>
                  </a:cubicBezTo>
                  <a:cubicBezTo>
                    <a:pt x="107" y="181"/>
                    <a:pt x="107" y="181"/>
                    <a:pt x="107" y="181"/>
                  </a:cubicBezTo>
                  <a:cubicBezTo>
                    <a:pt x="105" y="183"/>
                    <a:pt x="105" y="183"/>
                    <a:pt x="105" y="183"/>
                  </a:cubicBezTo>
                  <a:cubicBezTo>
                    <a:pt x="104" y="183"/>
                    <a:pt x="104" y="183"/>
                    <a:pt x="104" y="183"/>
                  </a:cubicBezTo>
                  <a:cubicBezTo>
                    <a:pt x="102" y="181"/>
                    <a:pt x="102" y="181"/>
                    <a:pt x="102" y="181"/>
                  </a:cubicBezTo>
                  <a:cubicBezTo>
                    <a:pt x="102" y="179"/>
                    <a:pt x="102" y="179"/>
                    <a:pt x="102" y="179"/>
                  </a:cubicBezTo>
                  <a:cubicBezTo>
                    <a:pt x="100" y="177"/>
                    <a:pt x="100" y="177"/>
                    <a:pt x="100" y="177"/>
                  </a:cubicBezTo>
                  <a:cubicBezTo>
                    <a:pt x="99" y="179"/>
                    <a:pt x="99" y="179"/>
                    <a:pt x="99" y="179"/>
                  </a:cubicBezTo>
                  <a:cubicBezTo>
                    <a:pt x="98" y="180"/>
                    <a:pt x="98" y="180"/>
                    <a:pt x="98" y="180"/>
                  </a:cubicBezTo>
                  <a:cubicBezTo>
                    <a:pt x="96" y="183"/>
                    <a:pt x="96" y="183"/>
                    <a:pt x="96" y="183"/>
                  </a:cubicBezTo>
                  <a:cubicBezTo>
                    <a:pt x="94" y="182"/>
                    <a:pt x="94" y="182"/>
                    <a:pt x="94" y="182"/>
                  </a:cubicBezTo>
                  <a:cubicBezTo>
                    <a:pt x="94" y="180"/>
                    <a:pt x="94" y="180"/>
                    <a:pt x="94" y="180"/>
                  </a:cubicBezTo>
                  <a:cubicBezTo>
                    <a:pt x="94" y="179"/>
                    <a:pt x="94" y="179"/>
                    <a:pt x="94" y="179"/>
                  </a:cubicBezTo>
                  <a:cubicBezTo>
                    <a:pt x="94" y="176"/>
                    <a:pt x="94" y="176"/>
                    <a:pt x="94" y="176"/>
                  </a:cubicBezTo>
                  <a:cubicBezTo>
                    <a:pt x="93" y="176"/>
                    <a:pt x="93" y="176"/>
                    <a:pt x="93" y="176"/>
                  </a:cubicBezTo>
                  <a:cubicBezTo>
                    <a:pt x="92" y="177"/>
                    <a:pt x="92" y="177"/>
                    <a:pt x="92" y="177"/>
                  </a:cubicBezTo>
                  <a:cubicBezTo>
                    <a:pt x="90" y="177"/>
                    <a:pt x="90" y="177"/>
                    <a:pt x="90" y="177"/>
                  </a:cubicBezTo>
                  <a:cubicBezTo>
                    <a:pt x="90" y="175"/>
                    <a:pt x="90" y="175"/>
                    <a:pt x="90" y="175"/>
                  </a:cubicBezTo>
                  <a:cubicBezTo>
                    <a:pt x="92" y="173"/>
                    <a:pt x="92" y="173"/>
                    <a:pt x="92" y="173"/>
                  </a:cubicBezTo>
                  <a:cubicBezTo>
                    <a:pt x="93" y="169"/>
                    <a:pt x="93" y="169"/>
                    <a:pt x="93" y="169"/>
                  </a:cubicBezTo>
                  <a:cubicBezTo>
                    <a:pt x="92" y="165"/>
                    <a:pt x="92" y="165"/>
                    <a:pt x="92" y="165"/>
                  </a:cubicBezTo>
                  <a:cubicBezTo>
                    <a:pt x="92" y="162"/>
                    <a:pt x="92" y="162"/>
                    <a:pt x="92" y="162"/>
                  </a:cubicBezTo>
                  <a:cubicBezTo>
                    <a:pt x="92" y="160"/>
                    <a:pt x="92" y="160"/>
                    <a:pt x="92" y="160"/>
                  </a:cubicBezTo>
                  <a:cubicBezTo>
                    <a:pt x="93" y="159"/>
                    <a:pt x="93" y="159"/>
                    <a:pt x="93" y="159"/>
                  </a:cubicBezTo>
                  <a:cubicBezTo>
                    <a:pt x="94" y="160"/>
                    <a:pt x="94" y="160"/>
                    <a:pt x="94" y="160"/>
                  </a:cubicBezTo>
                  <a:cubicBezTo>
                    <a:pt x="95" y="161"/>
                    <a:pt x="95" y="161"/>
                    <a:pt x="95" y="161"/>
                  </a:cubicBezTo>
                  <a:cubicBezTo>
                    <a:pt x="96" y="162"/>
                    <a:pt x="96" y="162"/>
                    <a:pt x="96" y="162"/>
                  </a:cubicBezTo>
                  <a:cubicBezTo>
                    <a:pt x="98" y="162"/>
                    <a:pt x="98" y="162"/>
                    <a:pt x="98" y="162"/>
                  </a:cubicBezTo>
                  <a:cubicBezTo>
                    <a:pt x="98" y="159"/>
                    <a:pt x="98" y="159"/>
                    <a:pt x="98" y="159"/>
                  </a:cubicBezTo>
                  <a:cubicBezTo>
                    <a:pt x="99" y="157"/>
                    <a:pt x="99" y="157"/>
                    <a:pt x="99" y="157"/>
                  </a:cubicBezTo>
                  <a:cubicBezTo>
                    <a:pt x="99" y="155"/>
                    <a:pt x="99" y="155"/>
                    <a:pt x="99" y="155"/>
                  </a:cubicBezTo>
                  <a:cubicBezTo>
                    <a:pt x="98" y="150"/>
                    <a:pt x="98" y="150"/>
                    <a:pt x="98" y="150"/>
                  </a:cubicBezTo>
                  <a:cubicBezTo>
                    <a:pt x="97" y="148"/>
                    <a:pt x="97" y="148"/>
                    <a:pt x="97" y="148"/>
                  </a:cubicBezTo>
                  <a:cubicBezTo>
                    <a:pt x="96" y="145"/>
                    <a:pt x="96" y="145"/>
                    <a:pt x="96" y="145"/>
                  </a:cubicBezTo>
                  <a:cubicBezTo>
                    <a:pt x="96" y="140"/>
                    <a:pt x="96" y="140"/>
                    <a:pt x="96" y="140"/>
                  </a:cubicBezTo>
                  <a:cubicBezTo>
                    <a:pt x="96" y="136"/>
                    <a:pt x="96" y="136"/>
                    <a:pt x="96" y="136"/>
                  </a:cubicBezTo>
                  <a:cubicBezTo>
                    <a:pt x="98" y="133"/>
                    <a:pt x="98" y="133"/>
                    <a:pt x="98" y="133"/>
                  </a:cubicBezTo>
                  <a:cubicBezTo>
                    <a:pt x="101" y="132"/>
                    <a:pt x="101" y="132"/>
                    <a:pt x="101" y="132"/>
                  </a:cubicBezTo>
                  <a:cubicBezTo>
                    <a:pt x="101" y="129"/>
                    <a:pt x="101" y="129"/>
                    <a:pt x="101" y="129"/>
                  </a:cubicBezTo>
                  <a:cubicBezTo>
                    <a:pt x="99" y="127"/>
                    <a:pt x="99" y="127"/>
                    <a:pt x="99" y="127"/>
                  </a:cubicBezTo>
                  <a:cubicBezTo>
                    <a:pt x="99" y="124"/>
                    <a:pt x="99" y="124"/>
                    <a:pt x="99" y="124"/>
                  </a:cubicBezTo>
                  <a:cubicBezTo>
                    <a:pt x="98" y="121"/>
                    <a:pt x="98" y="121"/>
                    <a:pt x="98" y="121"/>
                  </a:cubicBezTo>
                  <a:cubicBezTo>
                    <a:pt x="96" y="120"/>
                    <a:pt x="96" y="120"/>
                    <a:pt x="96" y="120"/>
                  </a:cubicBezTo>
                  <a:cubicBezTo>
                    <a:pt x="94" y="118"/>
                    <a:pt x="94" y="118"/>
                    <a:pt x="94" y="118"/>
                  </a:cubicBezTo>
                  <a:cubicBezTo>
                    <a:pt x="92" y="120"/>
                    <a:pt x="92" y="120"/>
                    <a:pt x="92" y="120"/>
                  </a:cubicBezTo>
                  <a:cubicBezTo>
                    <a:pt x="91" y="121"/>
                    <a:pt x="91" y="121"/>
                    <a:pt x="91" y="121"/>
                  </a:cubicBezTo>
                  <a:cubicBezTo>
                    <a:pt x="89" y="123"/>
                    <a:pt x="89" y="123"/>
                    <a:pt x="89" y="123"/>
                  </a:cubicBezTo>
                  <a:cubicBezTo>
                    <a:pt x="87" y="123"/>
                    <a:pt x="87" y="123"/>
                    <a:pt x="87" y="123"/>
                  </a:cubicBezTo>
                  <a:cubicBezTo>
                    <a:pt x="86" y="120"/>
                    <a:pt x="86" y="120"/>
                    <a:pt x="86" y="120"/>
                  </a:cubicBezTo>
                  <a:cubicBezTo>
                    <a:pt x="87" y="118"/>
                    <a:pt x="87" y="118"/>
                    <a:pt x="87" y="118"/>
                  </a:cubicBezTo>
                  <a:cubicBezTo>
                    <a:pt x="87" y="116"/>
                    <a:pt x="87" y="116"/>
                    <a:pt x="87" y="116"/>
                  </a:cubicBezTo>
                  <a:cubicBezTo>
                    <a:pt x="86" y="115"/>
                    <a:pt x="86" y="115"/>
                    <a:pt x="86" y="115"/>
                  </a:cubicBezTo>
                  <a:cubicBezTo>
                    <a:pt x="85" y="116"/>
                    <a:pt x="85" y="116"/>
                    <a:pt x="85" y="116"/>
                  </a:cubicBezTo>
                  <a:cubicBezTo>
                    <a:pt x="83" y="117"/>
                    <a:pt x="83" y="117"/>
                    <a:pt x="83" y="117"/>
                  </a:cubicBezTo>
                  <a:cubicBezTo>
                    <a:pt x="82" y="118"/>
                    <a:pt x="82" y="118"/>
                    <a:pt x="82" y="118"/>
                  </a:cubicBezTo>
                  <a:cubicBezTo>
                    <a:pt x="79" y="117"/>
                    <a:pt x="79" y="117"/>
                    <a:pt x="79" y="117"/>
                  </a:cubicBezTo>
                  <a:cubicBezTo>
                    <a:pt x="78" y="117"/>
                    <a:pt x="78" y="117"/>
                    <a:pt x="78" y="117"/>
                  </a:cubicBezTo>
                  <a:cubicBezTo>
                    <a:pt x="76" y="118"/>
                    <a:pt x="76" y="118"/>
                    <a:pt x="76" y="118"/>
                  </a:cubicBezTo>
                  <a:cubicBezTo>
                    <a:pt x="74" y="119"/>
                    <a:pt x="74" y="119"/>
                    <a:pt x="74" y="119"/>
                  </a:cubicBezTo>
                  <a:cubicBezTo>
                    <a:pt x="71" y="117"/>
                    <a:pt x="71" y="117"/>
                    <a:pt x="71" y="117"/>
                  </a:cubicBezTo>
                  <a:cubicBezTo>
                    <a:pt x="67" y="117"/>
                    <a:pt x="67" y="117"/>
                    <a:pt x="67" y="117"/>
                  </a:cubicBezTo>
                  <a:cubicBezTo>
                    <a:pt x="65" y="117"/>
                    <a:pt x="65" y="117"/>
                    <a:pt x="65" y="117"/>
                  </a:cubicBezTo>
                  <a:cubicBezTo>
                    <a:pt x="63" y="116"/>
                    <a:pt x="63" y="116"/>
                    <a:pt x="63" y="116"/>
                  </a:cubicBezTo>
                  <a:cubicBezTo>
                    <a:pt x="60" y="114"/>
                    <a:pt x="60" y="114"/>
                    <a:pt x="60" y="114"/>
                  </a:cubicBezTo>
                  <a:cubicBezTo>
                    <a:pt x="58" y="114"/>
                    <a:pt x="58" y="114"/>
                    <a:pt x="58" y="114"/>
                  </a:cubicBezTo>
                  <a:cubicBezTo>
                    <a:pt x="57" y="112"/>
                    <a:pt x="57" y="112"/>
                    <a:pt x="57" y="112"/>
                  </a:cubicBezTo>
                  <a:cubicBezTo>
                    <a:pt x="58" y="110"/>
                    <a:pt x="58" y="110"/>
                    <a:pt x="58" y="110"/>
                  </a:cubicBezTo>
                  <a:cubicBezTo>
                    <a:pt x="60" y="109"/>
                    <a:pt x="60" y="109"/>
                    <a:pt x="60" y="109"/>
                  </a:cubicBezTo>
                  <a:cubicBezTo>
                    <a:pt x="59" y="107"/>
                    <a:pt x="59" y="107"/>
                    <a:pt x="59" y="107"/>
                  </a:cubicBezTo>
                  <a:cubicBezTo>
                    <a:pt x="57" y="105"/>
                    <a:pt x="57" y="105"/>
                    <a:pt x="57" y="105"/>
                  </a:cubicBezTo>
                  <a:cubicBezTo>
                    <a:pt x="54" y="105"/>
                    <a:pt x="54" y="105"/>
                    <a:pt x="54" y="105"/>
                  </a:cubicBezTo>
                  <a:cubicBezTo>
                    <a:pt x="52" y="105"/>
                    <a:pt x="52" y="105"/>
                    <a:pt x="52" y="105"/>
                  </a:cubicBezTo>
                  <a:cubicBezTo>
                    <a:pt x="51" y="103"/>
                    <a:pt x="51" y="103"/>
                    <a:pt x="51" y="103"/>
                  </a:cubicBezTo>
                  <a:cubicBezTo>
                    <a:pt x="49" y="102"/>
                    <a:pt x="49" y="102"/>
                    <a:pt x="49" y="102"/>
                  </a:cubicBezTo>
                  <a:cubicBezTo>
                    <a:pt x="46" y="102"/>
                    <a:pt x="46" y="102"/>
                    <a:pt x="46" y="102"/>
                  </a:cubicBezTo>
                  <a:cubicBezTo>
                    <a:pt x="44" y="103"/>
                    <a:pt x="44" y="103"/>
                    <a:pt x="44" y="103"/>
                  </a:cubicBezTo>
                  <a:cubicBezTo>
                    <a:pt x="43" y="102"/>
                    <a:pt x="43" y="102"/>
                    <a:pt x="43" y="102"/>
                  </a:cubicBezTo>
                  <a:cubicBezTo>
                    <a:pt x="42" y="99"/>
                    <a:pt x="42" y="99"/>
                    <a:pt x="42" y="99"/>
                  </a:cubicBezTo>
                  <a:cubicBezTo>
                    <a:pt x="42" y="97"/>
                    <a:pt x="42" y="97"/>
                    <a:pt x="42" y="97"/>
                  </a:cubicBezTo>
                  <a:cubicBezTo>
                    <a:pt x="39" y="97"/>
                    <a:pt x="39" y="97"/>
                    <a:pt x="39" y="97"/>
                  </a:cubicBezTo>
                  <a:cubicBezTo>
                    <a:pt x="37" y="97"/>
                    <a:pt x="37" y="97"/>
                    <a:pt x="37" y="97"/>
                  </a:cubicBezTo>
                  <a:cubicBezTo>
                    <a:pt x="37" y="95"/>
                    <a:pt x="37" y="95"/>
                    <a:pt x="37" y="95"/>
                  </a:cubicBezTo>
                  <a:cubicBezTo>
                    <a:pt x="38" y="94"/>
                    <a:pt x="38" y="94"/>
                    <a:pt x="38" y="94"/>
                  </a:cubicBezTo>
                  <a:cubicBezTo>
                    <a:pt x="37" y="92"/>
                    <a:pt x="37" y="92"/>
                    <a:pt x="37" y="92"/>
                  </a:cubicBezTo>
                  <a:cubicBezTo>
                    <a:pt x="35" y="92"/>
                    <a:pt x="35" y="92"/>
                    <a:pt x="35" y="92"/>
                  </a:cubicBezTo>
                  <a:cubicBezTo>
                    <a:pt x="34" y="93"/>
                    <a:pt x="34" y="93"/>
                    <a:pt x="34" y="93"/>
                  </a:cubicBezTo>
                  <a:cubicBezTo>
                    <a:pt x="33" y="95"/>
                    <a:pt x="33" y="95"/>
                    <a:pt x="33" y="95"/>
                  </a:cubicBezTo>
                  <a:cubicBezTo>
                    <a:pt x="31" y="93"/>
                    <a:pt x="31" y="93"/>
                    <a:pt x="31" y="93"/>
                  </a:cubicBezTo>
                  <a:cubicBezTo>
                    <a:pt x="29" y="91"/>
                    <a:pt x="29" y="91"/>
                    <a:pt x="29" y="91"/>
                  </a:cubicBezTo>
                  <a:cubicBezTo>
                    <a:pt x="27" y="91"/>
                    <a:pt x="27" y="91"/>
                    <a:pt x="27" y="91"/>
                  </a:cubicBezTo>
                  <a:cubicBezTo>
                    <a:pt x="24" y="91"/>
                    <a:pt x="24" y="91"/>
                    <a:pt x="24" y="91"/>
                  </a:cubicBezTo>
                  <a:cubicBezTo>
                    <a:pt x="23" y="91"/>
                    <a:pt x="23" y="91"/>
                    <a:pt x="23" y="91"/>
                  </a:cubicBezTo>
                  <a:cubicBezTo>
                    <a:pt x="20" y="89"/>
                    <a:pt x="20" y="89"/>
                    <a:pt x="20" y="89"/>
                  </a:cubicBezTo>
                  <a:cubicBezTo>
                    <a:pt x="17" y="89"/>
                    <a:pt x="17" y="89"/>
                    <a:pt x="17" y="89"/>
                  </a:cubicBezTo>
                  <a:cubicBezTo>
                    <a:pt x="14" y="89"/>
                    <a:pt x="14" y="89"/>
                    <a:pt x="14" y="89"/>
                  </a:cubicBezTo>
                  <a:cubicBezTo>
                    <a:pt x="11" y="90"/>
                    <a:pt x="11" y="90"/>
                    <a:pt x="11" y="90"/>
                  </a:cubicBezTo>
                  <a:cubicBezTo>
                    <a:pt x="8" y="91"/>
                    <a:pt x="8" y="91"/>
                    <a:pt x="8" y="91"/>
                  </a:cubicBezTo>
                  <a:cubicBezTo>
                    <a:pt x="5" y="90"/>
                    <a:pt x="5" y="90"/>
                    <a:pt x="5" y="90"/>
                  </a:cubicBezTo>
                  <a:cubicBezTo>
                    <a:pt x="4" y="87"/>
                    <a:pt x="4" y="87"/>
                    <a:pt x="4" y="87"/>
                  </a:cubicBezTo>
                  <a:cubicBezTo>
                    <a:pt x="1" y="86"/>
                    <a:pt x="1" y="86"/>
                    <a:pt x="1" y="86"/>
                  </a:cubicBezTo>
                  <a:cubicBezTo>
                    <a:pt x="0" y="83"/>
                    <a:pt x="0" y="83"/>
                    <a:pt x="0" y="83"/>
                  </a:cubicBezTo>
                  <a:cubicBezTo>
                    <a:pt x="0" y="80"/>
                    <a:pt x="0" y="80"/>
                    <a:pt x="0" y="80"/>
                  </a:cubicBezTo>
                  <a:cubicBezTo>
                    <a:pt x="2" y="80"/>
                    <a:pt x="2" y="80"/>
                    <a:pt x="2" y="80"/>
                  </a:cubicBezTo>
                  <a:cubicBezTo>
                    <a:pt x="5" y="80"/>
                    <a:pt x="5" y="80"/>
                    <a:pt x="5" y="80"/>
                  </a:cubicBezTo>
                  <a:cubicBezTo>
                    <a:pt x="7" y="80"/>
                    <a:pt x="7" y="80"/>
                    <a:pt x="7" y="80"/>
                  </a:cubicBezTo>
                  <a:cubicBezTo>
                    <a:pt x="9" y="81"/>
                    <a:pt x="9" y="81"/>
                    <a:pt x="9" y="81"/>
                  </a:cubicBezTo>
                  <a:cubicBezTo>
                    <a:pt x="12" y="81"/>
                    <a:pt x="12" y="81"/>
                    <a:pt x="12" y="81"/>
                  </a:cubicBezTo>
                  <a:cubicBezTo>
                    <a:pt x="12" y="80"/>
                    <a:pt x="12" y="80"/>
                    <a:pt x="12" y="80"/>
                  </a:cubicBezTo>
                  <a:cubicBezTo>
                    <a:pt x="13" y="78"/>
                    <a:pt x="13" y="78"/>
                    <a:pt x="13" y="78"/>
                  </a:cubicBezTo>
                  <a:cubicBezTo>
                    <a:pt x="15" y="77"/>
                    <a:pt x="15" y="77"/>
                    <a:pt x="15" y="77"/>
                  </a:cubicBezTo>
                  <a:cubicBezTo>
                    <a:pt x="16" y="77"/>
                    <a:pt x="16" y="77"/>
                    <a:pt x="16" y="77"/>
                  </a:cubicBezTo>
                  <a:cubicBezTo>
                    <a:pt x="19" y="76"/>
                    <a:pt x="19" y="76"/>
                    <a:pt x="19" y="76"/>
                  </a:cubicBezTo>
                  <a:cubicBezTo>
                    <a:pt x="21" y="77"/>
                    <a:pt x="21" y="77"/>
                    <a:pt x="21" y="77"/>
                  </a:cubicBezTo>
                  <a:cubicBezTo>
                    <a:pt x="22" y="79"/>
                    <a:pt x="22" y="79"/>
                    <a:pt x="22" y="79"/>
                  </a:cubicBezTo>
                  <a:cubicBezTo>
                    <a:pt x="24" y="79"/>
                    <a:pt x="24" y="79"/>
                    <a:pt x="24" y="79"/>
                  </a:cubicBezTo>
                  <a:cubicBezTo>
                    <a:pt x="27" y="79"/>
                    <a:pt x="27" y="79"/>
                    <a:pt x="27" y="79"/>
                  </a:cubicBezTo>
                  <a:cubicBezTo>
                    <a:pt x="28" y="77"/>
                    <a:pt x="28" y="77"/>
                    <a:pt x="28" y="77"/>
                  </a:cubicBezTo>
                  <a:cubicBezTo>
                    <a:pt x="28" y="74"/>
                    <a:pt x="28" y="74"/>
                    <a:pt x="28" y="74"/>
                  </a:cubicBezTo>
                  <a:cubicBezTo>
                    <a:pt x="29" y="70"/>
                    <a:pt x="29" y="70"/>
                    <a:pt x="29" y="70"/>
                  </a:cubicBezTo>
                  <a:cubicBezTo>
                    <a:pt x="28" y="67"/>
                    <a:pt x="28" y="67"/>
                    <a:pt x="28" y="67"/>
                  </a:cubicBezTo>
                  <a:cubicBezTo>
                    <a:pt x="28" y="64"/>
                    <a:pt x="28" y="64"/>
                    <a:pt x="28" y="64"/>
                  </a:cubicBezTo>
                  <a:cubicBezTo>
                    <a:pt x="30" y="63"/>
                    <a:pt x="30" y="63"/>
                    <a:pt x="30" y="63"/>
                  </a:cubicBezTo>
                  <a:cubicBezTo>
                    <a:pt x="33" y="62"/>
                    <a:pt x="33" y="62"/>
                    <a:pt x="33" y="62"/>
                  </a:cubicBezTo>
                  <a:cubicBezTo>
                    <a:pt x="35" y="60"/>
                    <a:pt x="35" y="60"/>
                    <a:pt x="35" y="60"/>
                  </a:cubicBezTo>
                  <a:cubicBezTo>
                    <a:pt x="35" y="58"/>
                    <a:pt x="35" y="58"/>
                    <a:pt x="35" y="58"/>
                  </a:cubicBezTo>
                  <a:cubicBezTo>
                    <a:pt x="39" y="58"/>
                    <a:pt x="39" y="58"/>
                    <a:pt x="39" y="58"/>
                  </a:cubicBezTo>
                  <a:cubicBezTo>
                    <a:pt x="41" y="60"/>
                    <a:pt x="41" y="60"/>
                    <a:pt x="41" y="60"/>
                  </a:cubicBezTo>
                  <a:cubicBezTo>
                    <a:pt x="44" y="60"/>
                    <a:pt x="44" y="60"/>
                    <a:pt x="44" y="60"/>
                  </a:cubicBezTo>
                  <a:cubicBezTo>
                    <a:pt x="45" y="60"/>
                    <a:pt x="45" y="60"/>
                    <a:pt x="45" y="60"/>
                  </a:cubicBezTo>
                  <a:cubicBezTo>
                    <a:pt x="45" y="62"/>
                    <a:pt x="45" y="62"/>
                    <a:pt x="45" y="62"/>
                  </a:cubicBezTo>
                  <a:cubicBezTo>
                    <a:pt x="46" y="64"/>
                    <a:pt x="46" y="64"/>
                    <a:pt x="46" y="64"/>
                  </a:cubicBezTo>
                  <a:cubicBezTo>
                    <a:pt x="47" y="64"/>
                    <a:pt x="47" y="64"/>
                    <a:pt x="47" y="64"/>
                  </a:cubicBezTo>
                  <a:cubicBezTo>
                    <a:pt x="50" y="61"/>
                    <a:pt x="50" y="61"/>
                    <a:pt x="50" y="61"/>
                  </a:cubicBezTo>
                  <a:cubicBezTo>
                    <a:pt x="53" y="61"/>
                    <a:pt x="53" y="61"/>
                    <a:pt x="53" y="61"/>
                  </a:cubicBezTo>
                  <a:cubicBezTo>
                    <a:pt x="54" y="60"/>
                    <a:pt x="54" y="60"/>
                    <a:pt x="54" y="60"/>
                  </a:cubicBezTo>
                  <a:cubicBezTo>
                    <a:pt x="54" y="58"/>
                    <a:pt x="54" y="58"/>
                    <a:pt x="54" y="58"/>
                  </a:cubicBezTo>
                  <a:cubicBezTo>
                    <a:pt x="55" y="57"/>
                    <a:pt x="55" y="57"/>
                    <a:pt x="55" y="57"/>
                  </a:cubicBezTo>
                  <a:cubicBezTo>
                    <a:pt x="58" y="57"/>
                    <a:pt x="58" y="57"/>
                    <a:pt x="58" y="57"/>
                  </a:cubicBezTo>
                  <a:cubicBezTo>
                    <a:pt x="61" y="56"/>
                    <a:pt x="61" y="56"/>
                    <a:pt x="61" y="56"/>
                  </a:cubicBezTo>
                  <a:cubicBezTo>
                    <a:pt x="63" y="54"/>
                    <a:pt x="63" y="54"/>
                    <a:pt x="63" y="54"/>
                  </a:cubicBezTo>
                  <a:cubicBezTo>
                    <a:pt x="64" y="53"/>
                    <a:pt x="64" y="53"/>
                    <a:pt x="64" y="53"/>
                  </a:cubicBezTo>
                  <a:cubicBezTo>
                    <a:pt x="68" y="54"/>
                    <a:pt x="68" y="54"/>
                    <a:pt x="68" y="54"/>
                  </a:cubicBezTo>
                  <a:cubicBezTo>
                    <a:pt x="70" y="52"/>
                    <a:pt x="70" y="52"/>
                    <a:pt x="70" y="52"/>
                  </a:cubicBezTo>
                  <a:cubicBezTo>
                    <a:pt x="70" y="51"/>
                    <a:pt x="70" y="51"/>
                    <a:pt x="70" y="51"/>
                  </a:cubicBezTo>
                  <a:cubicBezTo>
                    <a:pt x="72" y="50"/>
                    <a:pt x="72" y="50"/>
                    <a:pt x="72" y="50"/>
                  </a:cubicBezTo>
                  <a:cubicBezTo>
                    <a:pt x="74" y="49"/>
                    <a:pt x="74" y="49"/>
                    <a:pt x="74" y="49"/>
                  </a:cubicBezTo>
                  <a:cubicBezTo>
                    <a:pt x="74" y="46"/>
                    <a:pt x="74" y="46"/>
                    <a:pt x="74" y="46"/>
                  </a:cubicBezTo>
                  <a:cubicBezTo>
                    <a:pt x="75" y="43"/>
                    <a:pt x="75" y="43"/>
                    <a:pt x="75" y="43"/>
                  </a:cubicBezTo>
                  <a:cubicBezTo>
                    <a:pt x="76" y="42"/>
                    <a:pt x="76" y="42"/>
                    <a:pt x="76" y="42"/>
                  </a:cubicBezTo>
                  <a:cubicBezTo>
                    <a:pt x="78" y="40"/>
                    <a:pt x="78" y="40"/>
                    <a:pt x="78" y="40"/>
                  </a:cubicBezTo>
                  <a:cubicBezTo>
                    <a:pt x="78" y="38"/>
                    <a:pt x="78" y="38"/>
                    <a:pt x="78" y="38"/>
                  </a:cubicBezTo>
                  <a:cubicBezTo>
                    <a:pt x="79" y="36"/>
                    <a:pt x="79" y="36"/>
                    <a:pt x="79" y="36"/>
                  </a:cubicBezTo>
                  <a:cubicBezTo>
                    <a:pt x="81" y="36"/>
                    <a:pt x="81" y="36"/>
                    <a:pt x="81" y="36"/>
                  </a:cubicBezTo>
                  <a:cubicBezTo>
                    <a:pt x="83" y="38"/>
                    <a:pt x="83" y="38"/>
                    <a:pt x="83" y="38"/>
                  </a:cubicBezTo>
                  <a:cubicBezTo>
                    <a:pt x="83" y="40"/>
                    <a:pt x="83" y="40"/>
                    <a:pt x="83" y="40"/>
                  </a:cubicBezTo>
                  <a:cubicBezTo>
                    <a:pt x="84" y="42"/>
                    <a:pt x="84" y="42"/>
                    <a:pt x="84" y="42"/>
                  </a:cubicBezTo>
                  <a:cubicBezTo>
                    <a:pt x="85" y="40"/>
                    <a:pt x="85" y="40"/>
                    <a:pt x="85" y="40"/>
                  </a:cubicBezTo>
                  <a:cubicBezTo>
                    <a:pt x="88" y="40"/>
                    <a:pt x="88" y="40"/>
                    <a:pt x="88" y="40"/>
                  </a:cubicBezTo>
                  <a:cubicBezTo>
                    <a:pt x="90" y="42"/>
                    <a:pt x="90" y="42"/>
                    <a:pt x="90" y="42"/>
                  </a:cubicBezTo>
                  <a:cubicBezTo>
                    <a:pt x="91" y="41"/>
                    <a:pt x="91" y="41"/>
                    <a:pt x="91" y="41"/>
                  </a:cubicBezTo>
                  <a:cubicBezTo>
                    <a:pt x="93" y="39"/>
                    <a:pt x="93" y="39"/>
                    <a:pt x="93" y="39"/>
                  </a:cubicBezTo>
                  <a:cubicBezTo>
                    <a:pt x="94" y="38"/>
                    <a:pt x="94" y="38"/>
                    <a:pt x="94" y="38"/>
                  </a:cubicBezTo>
                  <a:cubicBezTo>
                    <a:pt x="96" y="38"/>
                    <a:pt x="96" y="38"/>
                    <a:pt x="96" y="38"/>
                  </a:cubicBezTo>
                  <a:cubicBezTo>
                    <a:pt x="97" y="40"/>
                    <a:pt x="97" y="40"/>
                    <a:pt x="97" y="40"/>
                  </a:cubicBezTo>
                  <a:cubicBezTo>
                    <a:pt x="98" y="42"/>
                    <a:pt x="98" y="42"/>
                    <a:pt x="98" y="42"/>
                  </a:cubicBezTo>
                  <a:cubicBezTo>
                    <a:pt x="99" y="43"/>
                    <a:pt x="99" y="43"/>
                    <a:pt x="99" y="43"/>
                  </a:cubicBezTo>
                  <a:cubicBezTo>
                    <a:pt x="100" y="45"/>
                    <a:pt x="100" y="45"/>
                    <a:pt x="100" y="45"/>
                  </a:cubicBezTo>
                  <a:cubicBezTo>
                    <a:pt x="102" y="45"/>
                    <a:pt x="102" y="45"/>
                    <a:pt x="102" y="45"/>
                  </a:cubicBezTo>
                  <a:cubicBezTo>
                    <a:pt x="105" y="45"/>
                    <a:pt x="105" y="45"/>
                    <a:pt x="105" y="45"/>
                  </a:cubicBezTo>
                  <a:cubicBezTo>
                    <a:pt x="107" y="46"/>
                    <a:pt x="107" y="46"/>
                    <a:pt x="107" y="46"/>
                  </a:cubicBezTo>
                  <a:cubicBezTo>
                    <a:pt x="110" y="47"/>
                    <a:pt x="110" y="47"/>
                    <a:pt x="110" y="47"/>
                  </a:cubicBezTo>
                  <a:cubicBezTo>
                    <a:pt x="114" y="49"/>
                    <a:pt x="114" y="49"/>
                    <a:pt x="114" y="49"/>
                  </a:cubicBezTo>
                  <a:cubicBezTo>
                    <a:pt x="117" y="52"/>
                    <a:pt x="117" y="52"/>
                    <a:pt x="117" y="52"/>
                  </a:cubicBezTo>
                  <a:cubicBezTo>
                    <a:pt x="119" y="54"/>
                    <a:pt x="119" y="54"/>
                    <a:pt x="119" y="54"/>
                  </a:cubicBezTo>
                  <a:cubicBezTo>
                    <a:pt x="120" y="55"/>
                    <a:pt x="120" y="55"/>
                    <a:pt x="120" y="55"/>
                  </a:cubicBezTo>
                  <a:cubicBezTo>
                    <a:pt x="123" y="55"/>
                    <a:pt x="123" y="55"/>
                    <a:pt x="123" y="55"/>
                  </a:cubicBezTo>
                  <a:cubicBezTo>
                    <a:pt x="124" y="54"/>
                    <a:pt x="124" y="54"/>
                    <a:pt x="124" y="54"/>
                  </a:cubicBezTo>
                  <a:cubicBezTo>
                    <a:pt x="127" y="53"/>
                    <a:pt x="127" y="53"/>
                    <a:pt x="127" y="53"/>
                  </a:cubicBezTo>
                  <a:cubicBezTo>
                    <a:pt x="129" y="54"/>
                    <a:pt x="129" y="54"/>
                    <a:pt x="129" y="54"/>
                  </a:cubicBezTo>
                  <a:cubicBezTo>
                    <a:pt x="131" y="54"/>
                    <a:pt x="131" y="54"/>
                    <a:pt x="131" y="54"/>
                  </a:cubicBezTo>
                  <a:cubicBezTo>
                    <a:pt x="134" y="55"/>
                    <a:pt x="134" y="55"/>
                    <a:pt x="134" y="55"/>
                  </a:cubicBezTo>
                  <a:cubicBezTo>
                    <a:pt x="137" y="56"/>
                    <a:pt x="137" y="56"/>
                    <a:pt x="137" y="56"/>
                  </a:cubicBezTo>
                  <a:cubicBezTo>
                    <a:pt x="140" y="55"/>
                    <a:pt x="140" y="55"/>
                    <a:pt x="140" y="55"/>
                  </a:cubicBezTo>
                  <a:cubicBezTo>
                    <a:pt x="141" y="55"/>
                    <a:pt x="141" y="55"/>
                    <a:pt x="141" y="55"/>
                  </a:cubicBezTo>
                  <a:cubicBezTo>
                    <a:pt x="142" y="57"/>
                    <a:pt x="142" y="57"/>
                    <a:pt x="142" y="57"/>
                  </a:cubicBezTo>
                  <a:cubicBezTo>
                    <a:pt x="145" y="59"/>
                    <a:pt x="145" y="59"/>
                    <a:pt x="145" y="59"/>
                  </a:cubicBezTo>
                  <a:cubicBezTo>
                    <a:pt x="147" y="60"/>
                    <a:pt x="147" y="60"/>
                    <a:pt x="147" y="60"/>
                  </a:cubicBezTo>
                  <a:cubicBezTo>
                    <a:pt x="150" y="60"/>
                    <a:pt x="150" y="60"/>
                    <a:pt x="150" y="60"/>
                  </a:cubicBezTo>
                  <a:cubicBezTo>
                    <a:pt x="149" y="62"/>
                    <a:pt x="149" y="62"/>
                    <a:pt x="149" y="62"/>
                  </a:cubicBezTo>
                  <a:cubicBezTo>
                    <a:pt x="149" y="64"/>
                    <a:pt x="149" y="64"/>
                    <a:pt x="149" y="64"/>
                  </a:cubicBezTo>
                  <a:cubicBezTo>
                    <a:pt x="153" y="65"/>
                    <a:pt x="153" y="65"/>
                    <a:pt x="153" y="65"/>
                  </a:cubicBezTo>
                  <a:cubicBezTo>
                    <a:pt x="155" y="65"/>
                    <a:pt x="155" y="65"/>
                    <a:pt x="155" y="65"/>
                  </a:cubicBezTo>
                  <a:cubicBezTo>
                    <a:pt x="158" y="66"/>
                    <a:pt x="158" y="66"/>
                    <a:pt x="158" y="66"/>
                  </a:cubicBezTo>
                  <a:cubicBezTo>
                    <a:pt x="160" y="65"/>
                    <a:pt x="160" y="65"/>
                    <a:pt x="160" y="65"/>
                  </a:cubicBezTo>
                  <a:cubicBezTo>
                    <a:pt x="163" y="65"/>
                    <a:pt x="163" y="65"/>
                    <a:pt x="163" y="65"/>
                  </a:cubicBezTo>
                  <a:cubicBezTo>
                    <a:pt x="166" y="66"/>
                    <a:pt x="166" y="66"/>
                    <a:pt x="166" y="66"/>
                  </a:cubicBezTo>
                  <a:cubicBezTo>
                    <a:pt x="167" y="66"/>
                    <a:pt x="167" y="66"/>
                    <a:pt x="167" y="66"/>
                  </a:cubicBezTo>
                  <a:cubicBezTo>
                    <a:pt x="168" y="65"/>
                    <a:pt x="168" y="65"/>
                    <a:pt x="168" y="65"/>
                  </a:cubicBezTo>
                  <a:cubicBezTo>
                    <a:pt x="170" y="64"/>
                    <a:pt x="170" y="64"/>
                    <a:pt x="170" y="64"/>
                  </a:cubicBezTo>
                  <a:cubicBezTo>
                    <a:pt x="171" y="62"/>
                    <a:pt x="171" y="62"/>
                    <a:pt x="171" y="62"/>
                  </a:cubicBezTo>
                  <a:cubicBezTo>
                    <a:pt x="172" y="64"/>
                    <a:pt x="172" y="64"/>
                    <a:pt x="172" y="64"/>
                  </a:cubicBezTo>
                  <a:cubicBezTo>
                    <a:pt x="172" y="66"/>
                    <a:pt x="172" y="66"/>
                    <a:pt x="172" y="66"/>
                  </a:cubicBezTo>
                  <a:cubicBezTo>
                    <a:pt x="173" y="68"/>
                    <a:pt x="173" y="68"/>
                    <a:pt x="173" y="68"/>
                  </a:cubicBezTo>
                  <a:cubicBezTo>
                    <a:pt x="175" y="67"/>
                    <a:pt x="175" y="67"/>
                    <a:pt x="175" y="67"/>
                  </a:cubicBezTo>
                  <a:cubicBezTo>
                    <a:pt x="177" y="66"/>
                    <a:pt x="177" y="66"/>
                    <a:pt x="177" y="66"/>
                  </a:cubicBezTo>
                  <a:cubicBezTo>
                    <a:pt x="180" y="65"/>
                    <a:pt x="180" y="65"/>
                    <a:pt x="180" y="65"/>
                  </a:cubicBezTo>
                  <a:cubicBezTo>
                    <a:pt x="184" y="62"/>
                    <a:pt x="184" y="62"/>
                    <a:pt x="184" y="62"/>
                  </a:cubicBezTo>
                  <a:cubicBezTo>
                    <a:pt x="185" y="59"/>
                    <a:pt x="185" y="59"/>
                    <a:pt x="185" y="59"/>
                  </a:cubicBezTo>
                  <a:cubicBezTo>
                    <a:pt x="183" y="58"/>
                    <a:pt x="183" y="58"/>
                    <a:pt x="183" y="58"/>
                  </a:cubicBezTo>
                  <a:cubicBezTo>
                    <a:pt x="184" y="56"/>
                    <a:pt x="184" y="56"/>
                    <a:pt x="184" y="56"/>
                  </a:cubicBezTo>
                  <a:cubicBezTo>
                    <a:pt x="185" y="55"/>
                    <a:pt x="185" y="55"/>
                    <a:pt x="185" y="55"/>
                  </a:cubicBezTo>
                  <a:cubicBezTo>
                    <a:pt x="187" y="55"/>
                    <a:pt x="187" y="55"/>
                    <a:pt x="187" y="55"/>
                  </a:cubicBezTo>
                  <a:cubicBezTo>
                    <a:pt x="190" y="55"/>
                    <a:pt x="190" y="55"/>
                    <a:pt x="190" y="55"/>
                  </a:cubicBezTo>
                  <a:cubicBezTo>
                    <a:pt x="192" y="55"/>
                    <a:pt x="192" y="55"/>
                    <a:pt x="192" y="55"/>
                  </a:cubicBezTo>
                  <a:cubicBezTo>
                    <a:pt x="193" y="55"/>
                    <a:pt x="193" y="55"/>
                    <a:pt x="193" y="55"/>
                  </a:cubicBezTo>
                  <a:cubicBezTo>
                    <a:pt x="193" y="57"/>
                    <a:pt x="193" y="57"/>
                    <a:pt x="193" y="57"/>
                  </a:cubicBezTo>
                  <a:cubicBezTo>
                    <a:pt x="195" y="59"/>
                    <a:pt x="195" y="59"/>
                    <a:pt x="195" y="59"/>
                  </a:cubicBezTo>
                  <a:cubicBezTo>
                    <a:pt x="197" y="59"/>
                    <a:pt x="197" y="59"/>
                    <a:pt x="197" y="59"/>
                  </a:cubicBezTo>
                  <a:cubicBezTo>
                    <a:pt x="198" y="57"/>
                    <a:pt x="198" y="57"/>
                    <a:pt x="198" y="57"/>
                  </a:cubicBezTo>
                  <a:cubicBezTo>
                    <a:pt x="198" y="55"/>
                    <a:pt x="198" y="55"/>
                    <a:pt x="198" y="55"/>
                  </a:cubicBezTo>
                  <a:cubicBezTo>
                    <a:pt x="200" y="53"/>
                    <a:pt x="200" y="53"/>
                    <a:pt x="200" y="53"/>
                  </a:cubicBezTo>
                  <a:cubicBezTo>
                    <a:pt x="201" y="53"/>
                    <a:pt x="201" y="53"/>
                    <a:pt x="201" y="53"/>
                  </a:cubicBezTo>
                  <a:cubicBezTo>
                    <a:pt x="203" y="50"/>
                    <a:pt x="203" y="50"/>
                    <a:pt x="203" y="50"/>
                  </a:cubicBezTo>
                  <a:cubicBezTo>
                    <a:pt x="205" y="49"/>
                    <a:pt x="205" y="49"/>
                    <a:pt x="205" y="49"/>
                  </a:cubicBezTo>
                  <a:cubicBezTo>
                    <a:pt x="208" y="49"/>
                    <a:pt x="208" y="49"/>
                    <a:pt x="208" y="49"/>
                  </a:cubicBezTo>
                  <a:cubicBezTo>
                    <a:pt x="209" y="49"/>
                    <a:pt x="209" y="49"/>
                    <a:pt x="209" y="49"/>
                  </a:cubicBezTo>
                  <a:cubicBezTo>
                    <a:pt x="210" y="51"/>
                    <a:pt x="210" y="51"/>
                    <a:pt x="210" y="51"/>
                  </a:cubicBezTo>
                  <a:cubicBezTo>
                    <a:pt x="211" y="52"/>
                    <a:pt x="211" y="52"/>
                    <a:pt x="211" y="52"/>
                  </a:cubicBezTo>
                  <a:cubicBezTo>
                    <a:pt x="213" y="55"/>
                    <a:pt x="213" y="55"/>
                    <a:pt x="213" y="55"/>
                  </a:cubicBezTo>
                  <a:cubicBezTo>
                    <a:pt x="214" y="55"/>
                    <a:pt x="214" y="55"/>
                    <a:pt x="214" y="55"/>
                  </a:cubicBezTo>
                  <a:cubicBezTo>
                    <a:pt x="215" y="54"/>
                    <a:pt x="215" y="54"/>
                    <a:pt x="215" y="54"/>
                  </a:cubicBezTo>
                  <a:cubicBezTo>
                    <a:pt x="216" y="51"/>
                    <a:pt x="216" y="51"/>
                    <a:pt x="216" y="51"/>
                  </a:cubicBezTo>
                  <a:cubicBezTo>
                    <a:pt x="217" y="50"/>
                    <a:pt x="217" y="50"/>
                    <a:pt x="217" y="50"/>
                  </a:cubicBezTo>
                  <a:cubicBezTo>
                    <a:pt x="218" y="47"/>
                    <a:pt x="218" y="47"/>
                    <a:pt x="218" y="47"/>
                  </a:cubicBezTo>
                  <a:cubicBezTo>
                    <a:pt x="217" y="46"/>
                    <a:pt x="217" y="46"/>
                    <a:pt x="217" y="46"/>
                  </a:cubicBezTo>
                  <a:cubicBezTo>
                    <a:pt x="218" y="45"/>
                    <a:pt x="218" y="45"/>
                    <a:pt x="218" y="45"/>
                  </a:cubicBezTo>
                  <a:cubicBezTo>
                    <a:pt x="219" y="45"/>
                    <a:pt x="219" y="45"/>
                    <a:pt x="219" y="45"/>
                  </a:cubicBezTo>
                  <a:cubicBezTo>
                    <a:pt x="220" y="46"/>
                    <a:pt x="220" y="46"/>
                    <a:pt x="220" y="46"/>
                  </a:cubicBezTo>
                  <a:cubicBezTo>
                    <a:pt x="222" y="47"/>
                    <a:pt x="222" y="47"/>
                    <a:pt x="222" y="47"/>
                  </a:cubicBezTo>
                  <a:cubicBezTo>
                    <a:pt x="223" y="47"/>
                    <a:pt x="223" y="47"/>
                    <a:pt x="223" y="47"/>
                  </a:cubicBezTo>
                  <a:cubicBezTo>
                    <a:pt x="223" y="43"/>
                    <a:pt x="223" y="43"/>
                    <a:pt x="223" y="43"/>
                  </a:cubicBezTo>
                  <a:cubicBezTo>
                    <a:pt x="223" y="42"/>
                    <a:pt x="223" y="42"/>
                    <a:pt x="223" y="42"/>
                  </a:cubicBezTo>
                  <a:cubicBezTo>
                    <a:pt x="225" y="42"/>
                    <a:pt x="225" y="42"/>
                    <a:pt x="225" y="42"/>
                  </a:cubicBezTo>
                  <a:cubicBezTo>
                    <a:pt x="226" y="40"/>
                    <a:pt x="226" y="40"/>
                    <a:pt x="226" y="40"/>
                  </a:cubicBezTo>
                  <a:cubicBezTo>
                    <a:pt x="226" y="38"/>
                    <a:pt x="226" y="38"/>
                    <a:pt x="226" y="38"/>
                  </a:cubicBezTo>
                  <a:cubicBezTo>
                    <a:pt x="225" y="35"/>
                    <a:pt x="225" y="35"/>
                    <a:pt x="225" y="35"/>
                  </a:cubicBezTo>
                  <a:cubicBezTo>
                    <a:pt x="225" y="34"/>
                    <a:pt x="225" y="34"/>
                    <a:pt x="225" y="34"/>
                  </a:cubicBezTo>
                  <a:cubicBezTo>
                    <a:pt x="226" y="33"/>
                    <a:pt x="226" y="33"/>
                    <a:pt x="226" y="33"/>
                  </a:cubicBezTo>
                  <a:cubicBezTo>
                    <a:pt x="227" y="34"/>
                    <a:pt x="227" y="34"/>
                    <a:pt x="227" y="34"/>
                  </a:cubicBezTo>
                  <a:cubicBezTo>
                    <a:pt x="229" y="34"/>
                    <a:pt x="229" y="34"/>
                    <a:pt x="229" y="34"/>
                  </a:cubicBezTo>
                  <a:cubicBezTo>
                    <a:pt x="229" y="31"/>
                    <a:pt x="229" y="31"/>
                    <a:pt x="229" y="31"/>
                  </a:cubicBezTo>
                  <a:cubicBezTo>
                    <a:pt x="226" y="29"/>
                    <a:pt x="226" y="29"/>
                    <a:pt x="226" y="29"/>
                  </a:cubicBezTo>
                  <a:cubicBezTo>
                    <a:pt x="226" y="27"/>
                    <a:pt x="226" y="27"/>
                    <a:pt x="226" y="27"/>
                  </a:cubicBezTo>
                  <a:cubicBezTo>
                    <a:pt x="227" y="25"/>
                    <a:pt x="227" y="25"/>
                    <a:pt x="227" y="25"/>
                  </a:cubicBezTo>
                  <a:cubicBezTo>
                    <a:pt x="229" y="26"/>
                    <a:pt x="229" y="26"/>
                    <a:pt x="229" y="26"/>
                  </a:cubicBezTo>
                  <a:cubicBezTo>
                    <a:pt x="233" y="26"/>
                    <a:pt x="233" y="26"/>
                    <a:pt x="233" y="26"/>
                  </a:cubicBezTo>
                  <a:cubicBezTo>
                    <a:pt x="234" y="25"/>
                    <a:pt x="234" y="25"/>
                    <a:pt x="234" y="25"/>
                  </a:cubicBezTo>
                  <a:cubicBezTo>
                    <a:pt x="236" y="21"/>
                    <a:pt x="236" y="21"/>
                    <a:pt x="236" y="21"/>
                  </a:cubicBezTo>
                  <a:cubicBezTo>
                    <a:pt x="237" y="19"/>
                    <a:pt x="237" y="19"/>
                    <a:pt x="237" y="19"/>
                  </a:cubicBezTo>
                  <a:cubicBezTo>
                    <a:pt x="241" y="16"/>
                    <a:pt x="241" y="16"/>
                    <a:pt x="241" y="16"/>
                  </a:cubicBezTo>
                  <a:cubicBezTo>
                    <a:pt x="245" y="13"/>
                    <a:pt x="245" y="13"/>
                    <a:pt x="245" y="13"/>
                  </a:cubicBezTo>
                  <a:cubicBezTo>
                    <a:pt x="248" y="14"/>
                    <a:pt x="248" y="14"/>
                    <a:pt x="248" y="14"/>
                  </a:cubicBezTo>
                  <a:cubicBezTo>
                    <a:pt x="251" y="14"/>
                    <a:pt x="251" y="14"/>
                    <a:pt x="251" y="14"/>
                  </a:cubicBezTo>
                  <a:cubicBezTo>
                    <a:pt x="253" y="13"/>
                    <a:pt x="253" y="13"/>
                    <a:pt x="253" y="13"/>
                  </a:cubicBezTo>
                  <a:cubicBezTo>
                    <a:pt x="253" y="11"/>
                    <a:pt x="253" y="11"/>
                    <a:pt x="253" y="11"/>
                  </a:cubicBezTo>
                  <a:cubicBezTo>
                    <a:pt x="251" y="9"/>
                    <a:pt x="251" y="9"/>
                    <a:pt x="251" y="9"/>
                  </a:cubicBezTo>
                  <a:cubicBezTo>
                    <a:pt x="249" y="8"/>
                    <a:pt x="249" y="8"/>
                    <a:pt x="249" y="8"/>
                  </a:cubicBezTo>
                  <a:cubicBezTo>
                    <a:pt x="249" y="4"/>
                    <a:pt x="249" y="4"/>
                    <a:pt x="249" y="4"/>
                  </a:cubicBezTo>
                  <a:cubicBezTo>
                    <a:pt x="249" y="1"/>
                    <a:pt x="249" y="1"/>
                    <a:pt x="249" y="1"/>
                  </a:cubicBezTo>
                  <a:cubicBezTo>
                    <a:pt x="251" y="0"/>
                    <a:pt x="251" y="0"/>
                    <a:pt x="251" y="0"/>
                  </a:cubicBezTo>
                  <a:cubicBezTo>
                    <a:pt x="253" y="1"/>
                    <a:pt x="253" y="1"/>
                    <a:pt x="253" y="1"/>
                  </a:cubicBezTo>
                  <a:cubicBezTo>
                    <a:pt x="253" y="2"/>
                    <a:pt x="253" y="2"/>
                    <a:pt x="253" y="2"/>
                  </a:cubicBezTo>
                  <a:cubicBezTo>
                    <a:pt x="255" y="5"/>
                    <a:pt x="255" y="5"/>
                    <a:pt x="255" y="5"/>
                  </a:cubicBezTo>
                  <a:cubicBezTo>
                    <a:pt x="256" y="7"/>
                    <a:pt x="256" y="7"/>
                    <a:pt x="256" y="7"/>
                  </a:cubicBezTo>
                  <a:cubicBezTo>
                    <a:pt x="258" y="8"/>
                    <a:pt x="258" y="8"/>
                    <a:pt x="258" y="8"/>
                  </a:cubicBezTo>
                  <a:cubicBezTo>
                    <a:pt x="260" y="8"/>
                    <a:pt x="260" y="8"/>
                    <a:pt x="260" y="8"/>
                  </a:cubicBezTo>
                  <a:cubicBezTo>
                    <a:pt x="260" y="9"/>
                    <a:pt x="260" y="9"/>
                    <a:pt x="260" y="9"/>
                  </a:cubicBezTo>
                  <a:cubicBezTo>
                    <a:pt x="258" y="11"/>
                    <a:pt x="258" y="11"/>
                    <a:pt x="258" y="11"/>
                  </a:cubicBezTo>
                  <a:cubicBezTo>
                    <a:pt x="259" y="13"/>
                    <a:pt x="259" y="13"/>
                    <a:pt x="259" y="13"/>
                  </a:cubicBezTo>
                  <a:cubicBezTo>
                    <a:pt x="262" y="15"/>
                    <a:pt x="262" y="15"/>
                    <a:pt x="262" y="15"/>
                  </a:cubicBezTo>
                  <a:cubicBezTo>
                    <a:pt x="264" y="17"/>
                    <a:pt x="264" y="17"/>
                    <a:pt x="264" y="17"/>
                  </a:cubicBezTo>
                  <a:cubicBezTo>
                    <a:pt x="265" y="19"/>
                    <a:pt x="265" y="19"/>
                    <a:pt x="265" y="19"/>
                  </a:cubicBezTo>
                  <a:cubicBezTo>
                    <a:pt x="263" y="20"/>
                    <a:pt x="263" y="20"/>
                    <a:pt x="263" y="20"/>
                  </a:cubicBezTo>
                  <a:cubicBezTo>
                    <a:pt x="266" y="22"/>
                    <a:pt x="266" y="22"/>
                    <a:pt x="266" y="22"/>
                  </a:cubicBezTo>
                  <a:cubicBezTo>
                    <a:pt x="268" y="22"/>
                    <a:pt x="268" y="22"/>
                    <a:pt x="268" y="22"/>
                  </a:cubicBezTo>
                  <a:cubicBezTo>
                    <a:pt x="271" y="21"/>
                    <a:pt x="271" y="21"/>
                    <a:pt x="271" y="21"/>
                  </a:cubicBezTo>
                  <a:cubicBezTo>
                    <a:pt x="274" y="21"/>
                    <a:pt x="274" y="21"/>
                    <a:pt x="274" y="21"/>
                  </a:cubicBezTo>
                  <a:cubicBezTo>
                    <a:pt x="276" y="22"/>
                    <a:pt x="276" y="22"/>
                    <a:pt x="276" y="22"/>
                  </a:cubicBezTo>
                  <a:cubicBezTo>
                    <a:pt x="279" y="24"/>
                    <a:pt x="279" y="24"/>
                    <a:pt x="279" y="24"/>
                  </a:cubicBezTo>
                  <a:cubicBezTo>
                    <a:pt x="281" y="24"/>
                    <a:pt x="281" y="24"/>
                    <a:pt x="281" y="24"/>
                  </a:cubicBezTo>
                  <a:cubicBezTo>
                    <a:pt x="283" y="21"/>
                    <a:pt x="283" y="21"/>
                    <a:pt x="283" y="21"/>
                  </a:cubicBezTo>
                  <a:cubicBezTo>
                    <a:pt x="284" y="19"/>
                    <a:pt x="284" y="19"/>
                    <a:pt x="284" y="19"/>
                  </a:cubicBezTo>
                  <a:cubicBezTo>
                    <a:pt x="286" y="19"/>
                    <a:pt x="286" y="19"/>
                    <a:pt x="286" y="19"/>
                  </a:cubicBezTo>
                  <a:cubicBezTo>
                    <a:pt x="289" y="20"/>
                    <a:pt x="289" y="20"/>
                    <a:pt x="289" y="20"/>
                  </a:cubicBezTo>
                  <a:cubicBezTo>
                    <a:pt x="293" y="20"/>
                    <a:pt x="293" y="20"/>
                    <a:pt x="293" y="20"/>
                  </a:cubicBezTo>
                  <a:cubicBezTo>
                    <a:pt x="296" y="19"/>
                    <a:pt x="296" y="19"/>
                    <a:pt x="296" y="19"/>
                  </a:cubicBezTo>
                  <a:cubicBezTo>
                    <a:pt x="298" y="21"/>
                    <a:pt x="298" y="21"/>
                    <a:pt x="298" y="21"/>
                  </a:cubicBezTo>
                  <a:cubicBezTo>
                    <a:pt x="299" y="27"/>
                    <a:pt x="299" y="27"/>
                    <a:pt x="299" y="27"/>
                  </a:cubicBezTo>
                  <a:cubicBezTo>
                    <a:pt x="295" y="31"/>
                    <a:pt x="295" y="31"/>
                    <a:pt x="295" y="31"/>
                  </a:cubicBezTo>
                  <a:cubicBezTo>
                    <a:pt x="293" y="36"/>
                    <a:pt x="293" y="36"/>
                    <a:pt x="293" y="36"/>
                  </a:cubicBezTo>
                  <a:cubicBezTo>
                    <a:pt x="290" y="40"/>
                    <a:pt x="290" y="40"/>
                    <a:pt x="290" y="40"/>
                  </a:cubicBezTo>
                  <a:cubicBezTo>
                    <a:pt x="286" y="43"/>
                    <a:pt x="286" y="43"/>
                    <a:pt x="286" y="43"/>
                  </a:cubicBezTo>
                  <a:cubicBezTo>
                    <a:pt x="285" y="45"/>
                    <a:pt x="285" y="45"/>
                    <a:pt x="285" y="45"/>
                  </a:cubicBezTo>
                  <a:cubicBezTo>
                    <a:pt x="285" y="49"/>
                    <a:pt x="285" y="49"/>
                    <a:pt x="285" y="49"/>
                  </a:cubicBezTo>
                  <a:cubicBezTo>
                    <a:pt x="288" y="49"/>
                    <a:pt x="288" y="49"/>
                    <a:pt x="288" y="49"/>
                  </a:cubicBezTo>
                  <a:cubicBezTo>
                    <a:pt x="289" y="49"/>
                    <a:pt x="289" y="49"/>
                    <a:pt x="289" y="49"/>
                  </a:cubicBezTo>
                  <a:cubicBezTo>
                    <a:pt x="290" y="47"/>
                    <a:pt x="290" y="47"/>
                    <a:pt x="290" y="47"/>
                  </a:cubicBezTo>
                  <a:cubicBezTo>
                    <a:pt x="293" y="48"/>
                    <a:pt x="293" y="48"/>
                    <a:pt x="293" y="48"/>
                  </a:cubicBezTo>
                  <a:cubicBezTo>
                    <a:pt x="294" y="50"/>
                    <a:pt x="294" y="50"/>
                    <a:pt x="294" y="50"/>
                  </a:cubicBezTo>
                  <a:cubicBezTo>
                    <a:pt x="297" y="50"/>
                    <a:pt x="297" y="50"/>
                    <a:pt x="297" y="50"/>
                  </a:cubicBezTo>
                  <a:cubicBezTo>
                    <a:pt x="301" y="49"/>
                    <a:pt x="301" y="49"/>
                    <a:pt x="301" y="49"/>
                  </a:cubicBezTo>
                  <a:cubicBezTo>
                    <a:pt x="302" y="47"/>
                    <a:pt x="302" y="47"/>
                    <a:pt x="302" y="47"/>
                  </a:cubicBezTo>
                  <a:cubicBezTo>
                    <a:pt x="301" y="46"/>
                    <a:pt x="301" y="46"/>
                    <a:pt x="301" y="46"/>
                  </a:cubicBezTo>
                  <a:cubicBezTo>
                    <a:pt x="301" y="44"/>
                    <a:pt x="301" y="44"/>
                    <a:pt x="301" y="44"/>
                  </a:cubicBezTo>
                  <a:cubicBezTo>
                    <a:pt x="305" y="43"/>
                    <a:pt x="305" y="43"/>
                    <a:pt x="305" y="43"/>
                  </a:cubicBezTo>
                  <a:cubicBezTo>
                    <a:pt x="307" y="40"/>
                    <a:pt x="307" y="40"/>
                    <a:pt x="307" y="40"/>
                  </a:cubicBezTo>
                  <a:cubicBezTo>
                    <a:pt x="310" y="39"/>
                    <a:pt x="310" y="39"/>
                    <a:pt x="310" y="39"/>
                  </a:cubicBezTo>
                  <a:cubicBezTo>
                    <a:pt x="311" y="37"/>
                    <a:pt x="311" y="37"/>
                    <a:pt x="311" y="37"/>
                  </a:cubicBezTo>
                  <a:cubicBezTo>
                    <a:pt x="314" y="36"/>
                    <a:pt x="314" y="36"/>
                    <a:pt x="314" y="36"/>
                  </a:cubicBezTo>
                  <a:cubicBezTo>
                    <a:pt x="315" y="36"/>
                    <a:pt x="315" y="36"/>
                    <a:pt x="315" y="36"/>
                  </a:cubicBezTo>
                  <a:cubicBezTo>
                    <a:pt x="315" y="36"/>
                    <a:pt x="315" y="37"/>
                    <a:pt x="316" y="38"/>
                  </a:cubicBezTo>
                  <a:cubicBezTo>
                    <a:pt x="316" y="38"/>
                    <a:pt x="317" y="39"/>
                    <a:pt x="318" y="40"/>
                  </a:cubicBezTo>
                  <a:cubicBezTo>
                    <a:pt x="318" y="41"/>
                    <a:pt x="319" y="43"/>
                    <a:pt x="319" y="45"/>
                  </a:cubicBezTo>
                  <a:cubicBezTo>
                    <a:pt x="319" y="46"/>
                    <a:pt x="317" y="47"/>
                    <a:pt x="317" y="47"/>
                  </a:cubicBezTo>
                  <a:cubicBezTo>
                    <a:pt x="316" y="49"/>
                    <a:pt x="316" y="52"/>
                    <a:pt x="316" y="53"/>
                  </a:cubicBezTo>
                  <a:cubicBezTo>
                    <a:pt x="314" y="57"/>
                    <a:pt x="314" y="57"/>
                    <a:pt x="314" y="57"/>
                  </a:cubicBezTo>
                  <a:cubicBezTo>
                    <a:pt x="314" y="57"/>
                    <a:pt x="314" y="58"/>
                    <a:pt x="314" y="59"/>
                  </a:cubicBezTo>
                  <a:cubicBezTo>
                    <a:pt x="313" y="61"/>
                    <a:pt x="314" y="65"/>
                    <a:pt x="314" y="67"/>
                  </a:cubicBezTo>
                  <a:cubicBezTo>
                    <a:pt x="314" y="69"/>
                    <a:pt x="314" y="73"/>
                    <a:pt x="314" y="76"/>
                  </a:cubicBezTo>
                  <a:cubicBezTo>
                    <a:pt x="313" y="77"/>
                    <a:pt x="311" y="81"/>
                    <a:pt x="311" y="82"/>
                  </a:cubicBezTo>
                  <a:cubicBezTo>
                    <a:pt x="311" y="82"/>
                    <a:pt x="309" y="85"/>
                    <a:pt x="308" y="86"/>
                  </a:cubicBezTo>
                  <a:cubicBezTo>
                    <a:pt x="307" y="87"/>
                    <a:pt x="305" y="88"/>
                    <a:pt x="304" y="88"/>
                  </a:cubicBezTo>
                  <a:cubicBezTo>
                    <a:pt x="303" y="89"/>
                    <a:pt x="302" y="91"/>
                    <a:pt x="301" y="92"/>
                  </a:cubicBezTo>
                  <a:cubicBezTo>
                    <a:pt x="300" y="92"/>
                    <a:pt x="297" y="94"/>
                    <a:pt x="296" y="95"/>
                  </a:cubicBezTo>
                  <a:cubicBezTo>
                    <a:pt x="295" y="95"/>
                    <a:pt x="293" y="97"/>
                    <a:pt x="292" y="98"/>
                  </a:cubicBezTo>
                  <a:cubicBezTo>
                    <a:pt x="292" y="99"/>
                    <a:pt x="291" y="102"/>
                    <a:pt x="291" y="103"/>
                  </a:cubicBezTo>
                  <a:cubicBezTo>
                    <a:pt x="292" y="105"/>
                    <a:pt x="293" y="107"/>
                    <a:pt x="293" y="109"/>
                  </a:cubicBezTo>
                  <a:cubicBezTo>
                    <a:pt x="293" y="110"/>
                    <a:pt x="294" y="113"/>
                    <a:pt x="294" y="114"/>
                  </a:cubicBezTo>
                  <a:cubicBezTo>
                    <a:pt x="293" y="115"/>
                    <a:pt x="292" y="116"/>
                    <a:pt x="291" y="117"/>
                  </a:cubicBezTo>
                  <a:cubicBezTo>
                    <a:pt x="290" y="118"/>
                    <a:pt x="290" y="119"/>
                    <a:pt x="290" y="120"/>
                  </a:cubicBezTo>
                  <a:cubicBezTo>
                    <a:pt x="291" y="120"/>
                    <a:pt x="293" y="121"/>
                    <a:pt x="293" y="121"/>
                  </a:cubicBezTo>
                  <a:cubicBezTo>
                    <a:pt x="293" y="121"/>
                    <a:pt x="296" y="121"/>
                    <a:pt x="296" y="121"/>
                  </a:cubicBezTo>
                  <a:cubicBezTo>
                    <a:pt x="297" y="121"/>
                    <a:pt x="300" y="122"/>
                    <a:pt x="301" y="123"/>
                  </a:cubicBezTo>
                  <a:cubicBezTo>
                    <a:pt x="302" y="123"/>
                    <a:pt x="304" y="126"/>
                    <a:pt x="305" y="128"/>
                  </a:cubicBezTo>
                  <a:cubicBezTo>
                    <a:pt x="307" y="128"/>
                    <a:pt x="308" y="130"/>
                    <a:pt x="310" y="131"/>
                  </a:cubicBezTo>
                  <a:cubicBezTo>
                    <a:pt x="311" y="131"/>
                    <a:pt x="314" y="132"/>
                    <a:pt x="315" y="133"/>
                  </a:cubicBezTo>
                  <a:cubicBezTo>
                    <a:pt x="316" y="134"/>
                    <a:pt x="319" y="136"/>
                    <a:pt x="320" y="138"/>
                  </a:cubicBezTo>
                  <a:cubicBezTo>
                    <a:pt x="322" y="139"/>
                    <a:pt x="323" y="142"/>
                    <a:pt x="325" y="143"/>
                  </a:cubicBezTo>
                  <a:cubicBezTo>
                    <a:pt x="325" y="144"/>
                    <a:pt x="326" y="147"/>
                    <a:pt x="327" y="147"/>
                  </a:cubicBezTo>
                  <a:cubicBezTo>
                    <a:pt x="328" y="148"/>
                    <a:pt x="330" y="151"/>
                    <a:pt x="332" y="151"/>
                  </a:cubicBezTo>
                  <a:cubicBezTo>
                    <a:pt x="333" y="152"/>
                    <a:pt x="336" y="153"/>
                    <a:pt x="338" y="153"/>
                  </a:cubicBezTo>
                  <a:cubicBezTo>
                    <a:pt x="338" y="154"/>
                    <a:pt x="340" y="154"/>
                    <a:pt x="341" y="154"/>
                  </a:cubicBezTo>
                  <a:cubicBezTo>
                    <a:pt x="341" y="154"/>
                    <a:pt x="341" y="154"/>
                    <a:pt x="341" y="154"/>
                  </a:cubicBezTo>
                  <a:cubicBezTo>
                    <a:pt x="342" y="155"/>
                    <a:pt x="344" y="157"/>
                    <a:pt x="345" y="158"/>
                  </a:cubicBezTo>
                  <a:cubicBezTo>
                    <a:pt x="345" y="159"/>
                    <a:pt x="345" y="159"/>
                    <a:pt x="345" y="160"/>
                  </a:cubicBezTo>
                  <a:cubicBezTo>
                    <a:pt x="346" y="160"/>
                    <a:pt x="345" y="161"/>
                    <a:pt x="345" y="162"/>
                  </a:cubicBezTo>
                  <a:cubicBezTo>
                    <a:pt x="345" y="162"/>
                    <a:pt x="344" y="163"/>
                    <a:pt x="344" y="163"/>
                  </a:cubicBezTo>
                  <a:cubicBezTo>
                    <a:pt x="343" y="164"/>
                    <a:pt x="342" y="165"/>
                    <a:pt x="342" y="166"/>
                  </a:cubicBezTo>
                  <a:cubicBezTo>
                    <a:pt x="342" y="167"/>
                    <a:pt x="344" y="169"/>
                    <a:pt x="344" y="170"/>
                  </a:cubicBezTo>
                  <a:cubicBezTo>
                    <a:pt x="344" y="171"/>
                    <a:pt x="345" y="174"/>
                    <a:pt x="345" y="175"/>
                  </a:cubicBezTo>
                  <a:cubicBezTo>
                    <a:pt x="345" y="176"/>
                    <a:pt x="344" y="177"/>
                    <a:pt x="343" y="178"/>
                  </a:cubicBezTo>
                  <a:cubicBezTo>
                    <a:pt x="342" y="180"/>
                    <a:pt x="341" y="183"/>
                    <a:pt x="340" y="184"/>
                  </a:cubicBezTo>
                  <a:cubicBezTo>
                    <a:pt x="339" y="184"/>
                    <a:pt x="338" y="185"/>
                    <a:pt x="337" y="185"/>
                  </a:cubicBezTo>
                  <a:cubicBezTo>
                    <a:pt x="337" y="187"/>
                    <a:pt x="337" y="188"/>
                    <a:pt x="338" y="190"/>
                  </a:cubicBezTo>
                  <a:cubicBezTo>
                    <a:pt x="338" y="192"/>
                    <a:pt x="339" y="196"/>
                    <a:pt x="340" y="198"/>
                  </a:cubicBezTo>
                  <a:cubicBezTo>
                    <a:pt x="340" y="200"/>
                    <a:pt x="340" y="203"/>
                    <a:pt x="341" y="205"/>
                  </a:cubicBezTo>
                  <a:cubicBezTo>
                    <a:pt x="341" y="206"/>
                    <a:pt x="342" y="207"/>
                    <a:pt x="342" y="209"/>
                  </a:cubicBezTo>
                  <a:cubicBezTo>
                    <a:pt x="343" y="209"/>
                    <a:pt x="345" y="211"/>
                    <a:pt x="347" y="211"/>
                  </a:cubicBezTo>
                  <a:cubicBezTo>
                    <a:pt x="348" y="212"/>
                    <a:pt x="351" y="212"/>
                    <a:pt x="351" y="213"/>
                  </a:cubicBezTo>
                  <a:cubicBezTo>
                    <a:pt x="352" y="213"/>
                    <a:pt x="355" y="214"/>
                    <a:pt x="355" y="216"/>
                  </a:cubicBezTo>
                  <a:cubicBezTo>
                    <a:pt x="356" y="217"/>
                    <a:pt x="357" y="218"/>
                    <a:pt x="356" y="220"/>
                  </a:cubicBezTo>
                  <a:cubicBezTo>
                    <a:pt x="356" y="220"/>
                    <a:pt x="355" y="222"/>
                    <a:pt x="355" y="222"/>
                  </a:cubicBezTo>
                  <a:cubicBezTo>
                    <a:pt x="355" y="223"/>
                    <a:pt x="354" y="224"/>
                    <a:pt x="354" y="224"/>
                  </a:cubicBezTo>
                  <a:cubicBezTo>
                    <a:pt x="354" y="224"/>
                    <a:pt x="354" y="225"/>
                    <a:pt x="354" y="226"/>
                  </a:cubicBezTo>
                  <a:cubicBezTo>
                    <a:pt x="354" y="226"/>
                    <a:pt x="355" y="226"/>
                    <a:pt x="355" y="227"/>
                  </a:cubicBezTo>
                  <a:cubicBezTo>
                    <a:pt x="355" y="228"/>
                    <a:pt x="355" y="229"/>
                    <a:pt x="355" y="229"/>
                  </a:cubicBezTo>
                  <a:cubicBezTo>
                    <a:pt x="355" y="229"/>
                    <a:pt x="354" y="231"/>
                    <a:pt x="353" y="231"/>
                  </a:cubicBezTo>
                  <a:cubicBezTo>
                    <a:pt x="353" y="232"/>
                    <a:pt x="352" y="233"/>
                    <a:pt x="352" y="234"/>
                  </a:cubicBezTo>
                  <a:cubicBezTo>
                    <a:pt x="352" y="235"/>
                    <a:pt x="352" y="236"/>
                    <a:pt x="352" y="237"/>
                  </a:cubicBezTo>
                  <a:cubicBezTo>
                    <a:pt x="353" y="237"/>
                    <a:pt x="353" y="239"/>
                    <a:pt x="354" y="239"/>
                  </a:cubicBezTo>
                  <a:cubicBezTo>
                    <a:pt x="355" y="240"/>
                    <a:pt x="356" y="240"/>
                    <a:pt x="357" y="241"/>
                  </a:cubicBezTo>
                  <a:cubicBezTo>
                    <a:pt x="358" y="241"/>
                    <a:pt x="360" y="243"/>
                    <a:pt x="360" y="243"/>
                  </a:cubicBezTo>
                  <a:cubicBezTo>
                    <a:pt x="361" y="244"/>
                    <a:pt x="362" y="247"/>
                    <a:pt x="362" y="248"/>
                  </a:cubicBezTo>
                  <a:cubicBezTo>
                    <a:pt x="362" y="248"/>
                    <a:pt x="362" y="250"/>
                    <a:pt x="362" y="251"/>
                  </a:cubicBezTo>
                  <a:cubicBezTo>
                    <a:pt x="361" y="251"/>
                    <a:pt x="360" y="252"/>
                    <a:pt x="359" y="253"/>
                  </a:cubicBezTo>
                  <a:cubicBezTo>
                    <a:pt x="359" y="254"/>
                    <a:pt x="358" y="255"/>
                    <a:pt x="358" y="255"/>
                  </a:cubicBezTo>
                  <a:cubicBezTo>
                    <a:pt x="358" y="256"/>
                    <a:pt x="358" y="258"/>
                    <a:pt x="358" y="258"/>
                  </a:cubicBezTo>
                  <a:cubicBezTo>
                    <a:pt x="358" y="259"/>
                    <a:pt x="358" y="261"/>
                    <a:pt x="358" y="262"/>
                  </a:cubicBezTo>
                  <a:cubicBezTo>
                    <a:pt x="358" y="264"/>
                    <a:pt x="359" y="266"/>
                    <a:pt x="358" y="267"/>
                  </a:cubicBezTo>
                  <a:cubicBezTo>
                    <a:pt x="358" y="269"/>
                    <a:pt x="358" y="271"/>
                    <a:pt x="357" y="272"/>
                  </a:cubicBezTo>
                  <a:cubicBezTo>
                    <a:pt x="356" y="273"/>
                    <a:pt x="354" y="274"/>
                    <a:pt x="353" y="276"/>
                  </a:cubicBezTo>
                  <a:cubicBezTo>
                    <a:pt x="353" y="277"/>
                    <a:pt x="352" y="280"/>
                    <a:pt x="351" y="281"/>
                  </a:cubicBezTo>
                  <a:cubicBezTo>
                    <a:pt x="350" y="282"/>
                    <a:pt x="348" y="283"/>
                    <a:pt x="347" y="284"/>
                  </a:cubicBezTo>
                  <a:cubicBezTo>
                    <a:pt x="347" y="285"/>
                    <a:pt x="347" y="287"/>
                    <a:pt x="348" y="287"/>
                  </a:cubicBezTo>
                  <a:cubicBezTo>
                    <a:pt x="348" y="288"/>
                    <a:pt x="348" y="289"/>
                    <a:pt x="349" y="289"/>
                  </a:cubicBezTo>
                  <a:cubicBezTo>
                    <a:pt x="349" y="290"/>
                    <a:pt x="351" y="291"/>
                    <a:pt x="351" y="291"/>
                  </a:cubicBezTo>
                  <a:cubicBezTo>
                    <a:pt x="352" y="292"/>
                    <a:pt x="353" y="292"/>
                    <a:pt x="353" y="292"/>
                  </a:cubicBezTo>
                  <a:cubicBezTo>
                    <a:pt x="354" y="293"/>
                    <a:pt x="354" y="295"/>
                    <a:pt x="354" y="296"/>
                  </a:cubicBezTo>
                  <a:cubicBezTo>
                    <a:pt x="354" y="298"/>
                    <a:pt x="353" y="300"/>
                    <a:pt x="354" y="300"/>
                  </a:cubicBezTo>
                  <a:cubicBezTo>
                    <a:pt x="355" y="302"/>
                    <a:pt x="356" y="303"/>
                    <a:pt x="357" y="304"/>
                  </a:cubicBezTo>
                  <a:cubicBezTo>
                    <a:pt x="358" y="305"/>
                    <a:pt x="361" y="307"/>
                    <a:pt x="362" y="308"/>
                  </a:cubicBezTo>
                  <a:cubicBezTo>
                    <a:pt x="363" y="309"/>
                    <a:pt x="365" y="311"/>
                    <a:pt x="366" y="313"/>
                  </a:cubicBezTo>
                  <a:close/>
                  <a:moveTo>
                    <a:pt x="257" y="187"/>
                  </a:moveTo>
                  <a:cubicBezTo>
                    <a:pt x="257" y="185"/>
                    <a:pt x="257" y="185"/>
                    <a:pt x="257" y="185"/>
                  </a:cubicBezTo>
                  <a:cubicBezTo>
                    <a:pt x="255" y="184"/>
                    <a:pt x="255" y="184"/>
                    <a:pt x="255" y="184"/>
                  </a:cubicBezTo>
                  <a:cubicBezTo>
                    <a:pt x="254" y="184"/>
                    <a:pt x="254" y="184"/>
                    <a:pt x="254" y="184"/>
                  </a:cubicBezTo>
                  <a:cubicBezTo>
                    <a:pt x="253" y="183"/>
                    <a:pt x="253" y="183"/>
                    <a:pt x="253" y="183"/>
                  </a:cubicBezTo>
                  <a:cubicBezTo>
                    <a:pt x="252" y="183"/>
                    <a:pt x="252" y="183"/>
                    <a:pt x="252" y="183"/>
                  </a:cubicBezTo>
                  <a:cubicBezTo>
                    <a:pt x="251" y="184"/>
                    <a:pt x="251" y="184"/>
                    <a:pt x="251" y="184"/>
                  </a:cubicBezTo>
                  <a:cubicBezTo>
                    <a:pt x="249" y="184"/>
                    <a:pt x="249" y="184"/>
                    <a:pt x="249" y="184"/>
                  </a:cubicBezTo>
                  <a:cubicBezTo>
                    <a:pt x="248" y="183"/>
                    <a:pt x="248" y="183"/>
                    <a:pt x="248" y="183"/>
                  </a:cubicBezTo>
                  <a:cubicBezTo>
                    <a:pt x="246" y="182"/>
                    <a:pt x="246" y="182"/>
                    <a:pt x="246" y="182"/>
                  </a:cubicBezTo>
                  <a:cubicBezTo>
                    <a:pt x="243" y="182"/>
                    <a:pt x="243" y="182"/>
                    <a:pt x="243" y="182"/>
                  </a:cubicBezTo>
                  <a:cubicBezTo>
                    <a:pt x="242" y="182"/>
                    <a:pt x="242" y="182"/>
                    <a:pt x="242" y="182"/>
                  </a:cubicBezTo>
                  <a:cubicBezTo>
                    <a:pt x="241" y="180"/>
                    <a:pt x="241" y="180"/>
                    <a:pt x="241" y="180"/>
                  </a:cubicBezTo>
                  <a:cubicBezTo>
                    <a:pt x="242" y="179"/>
                    <a:pt x="242" y="179"/>
                    <a:pt x="242" y="179"/>
                  </a:cubicBezTo>
                  <a:cubicBezTo>
                    <a:pt x="244" y="179"/>
                    <a:pt x="244" y="179"/>
                    <a:pt x="244" y="179"/>
                  </a:cubicBezTo>
                  <a:cubicBezTo>
                    <a:pt x="244" y="178"/>
                    <a:pt x="244" y="178"/>
                    <a:pt x="244" y="178"/>
                  </a:cubicBezTo>
                  <a:cubicBezTo>
                    <a:pt x="244" y="176"/>
                    <a:pt x="244" y="176"/>
                    <a:pt x="244" y="176"/>
                  </a:cubicBezTo>
                  <a:cubicBezTo>
                    <a:pt x="244" y="174"/>
                    <a:pt x="244" y="174"/>
                    <a:pt x="244" y="174"/>
                  </a:cubicBezTo>
                  <a:cubicBezTo>
                    <a:pt x="244" y="173"/>
                    <a:pt x="244" y="173"/>
                    <a:pt x="244" y="173"/>
                  </a:cubicBezTo>
                  <a:cubicBezTo>
                    <a:pt x="246" y="173"/>
                    <a:pt x="246" y="173"/>
                    <a:pt x="246" y="173"/>
                  </a:cubicBezTo>
                  <a:cubicBezTo>
                    <a:pt x="247" y="172"/>
                    <a:pt x="247" y="172"/>
                    <a:pt x="247" y="172"/>
                  </a:cubicBezTo>
                  <a:cubicBezTo>
                    <a:pt x="246" y="170"/>
                    <a:pt x="246" y="170"/>
                    <a:pt x="246" y="170"/>
                  </a:cubicBezTo>
                  <a:cubicBezTo>
                    <a:pt x="243" y="170"/>
                    <a:pt x="243" y="170"/>
                    <a:pt x="243" y="170"/>
                  </a:cubicBezTo>
                  <a:cubicBezTo>
                    <a:pt x="241" y="171"/>
                    <a:pt x="241" y="171"/>
                    <a:pt x="241" y="171"/>
                  </a:cubicBezTo>
                  <a:cubicBezTo>
                    <a:pt x="238" y="170"/>
                    <a:pt x="238" y="170"/>
                    <a:pt x="238" y="170"/>
                  </a:cubicBezTo>
                  <a:cubicBezTo>
                    <a:pt x="236" y="167"/>
                    <a:pt x="236" y="167"/>
                    <a:pt x="236" y="167"/>
                  </a:cubicBezTo>
                  <a:cubicBezTo>
                    <a:pt x="235" y="164"/>
                    <a:pt x="235" y="164"/>
                    <a:pt x="235" y="164"/>
                  </a:cubicBezTo>
                  <a:cubicBezTo>
                    <a:pt x="233" y="162"/>
                    <a:pt x="233" y="162"/>
                    <a:pt x="233" y="162"/>
                  </a:cubicBezTo>
                  <a:cubicBezTo>
                    <a:pt x="230" y="161"/>
                    <a:pt x="230" y="161"/>
                    <a:pt x="230" y="161"/>
                  </a:cubicBezTo>
                  <a:cubicBezTo>
                    <a:pt x="228" y="159"/>
                    <a:pt x="228" y="159"/>
                    <a:pt x="228" y="159"/>
                  </a:cubicBezTo>
                  <a:cubicBezTo>
                    <a:pt x="227" y="158"/>
                    <a:pt x="227" y="158"/>
                    <a:pt x="227" y="158"/>
                  </a:cubicBezTo>
                  <a:cubicBezTo>
                    <a:pt x="228" y="156"/>
                    <a:pt x="228" y="156"/>
                    <a:pt x="228" y="156"/>
                  </a:cubicBezTo>
                  <a:cubicBezTo>
                    <a:pt x="229" y="155"/>
                    <a:pt x="229" y="155"/>
                    <a:pt x="229" y="155"/>
                  </a:cubicBezTo>
                  <a:cubicBezTo>
                    <a:pt x="228" y="152"/>
                    <a:pt x="228" y="152"/>
                    <a:pt x="228" y="152"/>
                  </a:cubicBezTo>
                  <a:cubicBezTo>
                    <a:pt x="227" y="150"/>
                    <a:pt x="227" y="150"/>
                    <a:pt x="227" y="150"/>
                  </a:cubicBezTo>
                  <a:cubicBezTo>
                    <a:pt x="225" y="148"/>
                    <a:pt x="225" y="148"/>
                    <a:pt x="225" y="148"/>
                  </a:cubicBezTo>
                  <a:cubicBezTo>
                    <a:pt x="223" y="149"/>
                    <a:pt x="223" y="149"/>
                    <a:pt x="223" y="149"/>
                  </a:cubicBezTo>
                  <a:cubicBezTo>
                    <a:pt x="223" y="150"/>
                    <a:pt x="223" y="150"/>
                    <a:pt x="223" y="150"/>
                  </a:cubicBezTo>
                  <a:cubicBezTo>
                    <a:pt x="223" y="153"/>
                    <a:pt x="223" y="153"/>
                    <a:pt x="223" y="153"/>
                  </a:cubicBezTo>
                  <a:cubicBezTo>
                    <a:pt x="223" y="154"/>
                    <a:pt x="223" y="154"/>
                    <a:pt x="223" y="154"/>
                  </a:cubicBezTo>
                  <a:cubicBezTo>
                    <a:pt x="223" y="155"/>
                    <a:pt x="223" y="155"/>
                    <a:pt x="223" y="155"/>
                  </a:cubicBezTo>
                  <a:cubicBezTo>
                    <a:pt x="223" y="157"/>
                    <a:pt x="223" y="157"/>
                    <a:pt x="223" y="157"/>
                  </a:cubicBezTo>
                  <a:cubicBezTo>
                    <a:pt x="221" y="157"/>
                    <a:pt x="221" y="157"/>
                    <a:pt x="221" y="157"/>
                  </a:cubicBezTo>
                  <a:cubicBezTo>
                    <a:pt x="220" y="156"/>
                    <a:pt x="220" y="156"/>
                    <a:pt x="220" y="156"/>
                  </a:cubicBezTo>
                  <a:cubicBezTo>
                    <a:pt x="218" y="155"/>
                    <a:pt x="218" y="155"/>
                    <a:pt x="218" y="155"/>
                  </a:cubicBezTo>
                  <a:cubicBezTo>
                    <a:pt x="216" y="154"/>
                    <a:pt x="216" y="154"/>
                    <a:pt x="216" y="154"/>
                  </a:cubicBezTo>
                  <a:cubicBezTo>
                    <a:pt x="215" y="155"/>
                    <a:pt x="215" y="155"/>
                    <a:pt x="215" y="155"/>
                  </a:cubicBezTo>
                  <a:cubicBezTo>
                    <a:pt x="214" y="157"/>
                    <a:pt x="214" y="157"/>
                    <a:pt x="214" y="157"/>
                  </a:cubicBezTo>
                  <a:cubicBezTo>
                    <a:pt x="212" y="158"/>
                    <a:pt x="212" y="158"/>
                    <a:pt x="212" y="158"/>
                  </a:cubicBezTo>
                  <a:cubicBezTo>
                    <a:pt x="209" y="156"/>
                    <a:pt x="209" y="156"/>
                    <a:pt x="209" y="156"/>
                  </a:cubicBezTo>
                  <a:cubicBezTo>
                    <a:pt x="208" y="153"/>
                    <a:pt x="208" y="153"/>
                    <a:pt x="208" y="153"/>
                  </a:cubicBezTo>
                  <a:cubicBezTo>
                    <a:pt x="207" y="152"/>
                    <a:pt x="207" y="152"/>
                    <a:pt x="207" y="152"/>
                  </a:cubicBezTo>
                  <a:cubicBezTo>
                    <a:pt x="205" y="151"/>
                    <a:pt x="205" y="151"/>
                    <a:pt x="205" y="151"/>
                  </a:cubicBezTo>
                  <a:cubicBezTo>
                    <a:pt x="204" y="153"/>
                    <a:pt x="204" y="153"/>
                    <a:pt x="204" y="153"/>
                  </a:cubicBezTo>
                  <a:cubicBezTo>
                    <a:pt x="204" y="155"/>
                    <a:pt x="204" y="155"/>
                    <a:pt x="204" y="155"/>
                  </a:cubicBezTo>
                  <a:cubicBezTo>
                    <a:pt x="202" y="157"/>
                    <a:pt x="202" y="157"/>
                    <a:pt x="202" y="157"/>
                  </a:cubicBezTo>
                  <a:cubicBezTo>
                    <a:pt x="200" y="158"/>
                    <a:pt x="200" y="158"/>
                    <a:pt x="200" y="158"/>
                  </a:cubicBezTo>
                  <a:cubicBezTo>
                    <a:pt x="198" y="159"/>
                    <a:pt x="198" y="159"/>
                    <a:pt x="198" y="159"/>
                  </a:cubicBezTo>
                  <a:cubicBezTo>
                    <a:pt x="199" y="161"/>
                    <a:pt x="199" y="161"/>
                    <a:pt x="199" y="161"/>
                  </a:cubicBezTo>
                  <a:cubicBezTo>
                    <a:pt x="200" y="162"/>
                    <a:pt x="200" y="162"/>
                    <a:pt x="200" y="162"/>
                  </a:cubicBezTo>
                  <a:cubicBezTo>
                    <a:pt x="201" y="164"/>
                    <a:pt x="201" y="164"/>
                    <a:pt x="201" y="164"/>
                  </a:cubicBezTo>
                  <a:cubicBezTo>
                    <a:pt x="200" y="165"/>
                    <a:pt x="200" y="165"/>
                    <a:pt x="200" y="165"/>
                  </a:cubicBezTo>
                  <a:cubicBezTo>
                    <a:pt x="197" y="164"/>
                    <a:pt x="197" y="164"/>
                    <a:pt x="197" y="164"/>
                  </a:cubicBezTo>
                  <a:cubicBezTo>
                    <a:pt x="196" y="162"/>
                    <a:pt x="196" y="162"/>
                    <a:pt x="196" y="162"/>
                  </a:cubicBezTo>
                  <a:cubicBezTo>
                    <a:pt x="194" y="163"/>
                    <a:pt x="194" y="163"/>
                    <a:pt x="194" y="163"/>
                  </a:cubicBezTo>
                  <a:cubicBezTo>
                    <a:pt x="193" y="165"/>
                    <a:pt x="193" y="165"/>
                    <a:pt x="193" y="165"/>
                  </a:cubicBezTo>
                  <a:cubicBezTo>
                    <a:pt x="193" y="166"/>
                    <a:pt x="193" y="166"/>
                    <a:pt x="193" y="166"/>
                  </a:cubicBezTo>
                  <a:cubicBezTo>
                    <a:pt x="194" y="168"/>
                    <a:pt x="194" y="168"/>
                    <a:pt x="194" y="168"/>
                  </a:cubicBezTo>
                  <a:cubicBezTo>
                    <a:pt x="195" y="170"/>
                    <a:pt x="195" y="170"/>
                    <a:pt x="195" y="170"/>
                  </a:cubicBezTo>
                  <a:cubicBezTo>
                    <a:pt x="194" y="170"/>
                    <a:pt x="194" y="170"/>
                    <a:pt x="194" y="170"/>
                  </a:cubicBezTo>
                  <a:cubicBezTo>
                    <a:pt x="192" y="170"/>
                    <a:pt x="192" y="170"/>
                    <a:pt x="192" y="170"/>
                  </a:cubicBezTo>
                  <a:cubicBezTo>
                    <a:pt x="190" y="171"/>
                    <a:pt x="190" y="171"/>
                    <a:pt x="190" y="171"/>
                  </a:cubicBezTo>
                  <a:cubicBezTo>
                    <a:pt x="190" y="174"/>
                    <a:pt x="190" y="174"/>
                    <a:pt x="190" y="174"/>
                  </a:cubicBezTo>
                  <a:cubicBezTo>
                    <a:pt x="191" y="176"/>
                    <a:pt x="191" y="176"/>
                    <a:pt x="191" y="176"/>
                  </a:cubicBezTo>
                  <a:cubicBezTo>
                    <a:pt x="194" y="177"/>
                    <a:pt x="194" y="177"/>
                    <a:pt x="194" y="177"/>
                  </a:cubicBezTo>
                  <a:cubicBezTo>
                    <a:pt x="195" y="179"/>
                    <a:pt x="195" y="179"/>
                    <a:pt x="195" y="179"/>
                  </a:cubicBezTo>
                  <a:cubicBezTo>
                    <a:pt x="194" y="180"/>
                    <a:pt x="194" y="180"/>
                    <a:pt x="194" y="180"/>
                  </a:cubicBezTo>
                  <a:cubicBezTo>
                    <a:pt x="192" y="183"/>
                    <a:pt x="192" y="183"/>
                    <a:pt x="192" y="183"/>
                  </a:cubicBezTo>
                  <a:cubicBezTo>
                    <a:pt x="190" y="185"/>
                    <a:pt x="190" y="185"/>
                    <a:pt x="190" y="185"/>
                  </a:cubicBezTo>
                  <a:cubicBezTo>
                    <a:pt x="190" y="188"/>
                    <a:pt x="190" y="188"/>
                    <a:pt x="190" y="188"/>
                  </a:cubicBezTo>
                  <a:cubicBezTo>
                    <a:pt x="189" y="191"/>
                    <a:pt x="189" y="191"/>
                    <a:pt x="189" y="191"/>
                  </a:cubicBezTo>
                  <a:cubicBezTo>
                    <a:pt x="190" y="193"/>
                    <a:pt x="190" y="193"/>
                    <a:pt x="190" y="193"/>
                  </a:cubicBezTo>
                  <a:cubicBezTo>
                    <a:pt x="192" y="195"/>
                    <a:pt x="192" y="195"/>
                    <a:pt x="192" y="195"/>
                  </a:cubicBezTo>
                  <a:cubicBezTo>
                    <a:pt x="192" y="198"/>
                    <a:pt x="192" y="198"/>
                    <a:pt x="192" y="198"/>
                  </a:cubicBezTo>
                  <a:cubicBezTo>
                    <a:pt x="192" y="199"/>
                    <a:pt x="192" y="199"/>
                    <a:pt x="192" y="199"/>
                  </a:cubicBezTo>
                  <a:cubicBezTo>
                    <a:pt x="194" y="199"/>
                    <a:pt x="194" y="199"/>
                    <a:pt x="194" y="199"/>
                  </a:cubicBezTo>
                  <a:cubicBezTo>
                    <a:pt x="196" y="197"/>
                    <a:pt x="196" y="197"/>
                    <a:pt x="196" y="197"/>
                  </a:cubicBezTo>
                  <a:cubicBezTo>
                    <a:pt x="198" y="196"/>
                    <a:pt x="198" y="196"/>
                    <a:pt x="198" y="196"/>
                  </a:cubicBezTo>
                  <a:cubicBezTo>
                    <a:pt x="201" y="194"/>
                    <a:pt x="201" y="194"/>
                    <a:pt x="201" y="194"/>
                  </a:cubicBezTo>
                  <a:cubicBezTo>
                    <a:pt x="204" y="194"/>
                    <a:pt x="204" y="194"/>
                    <a:pt x="204" y="194"/>
                  </a:cubicBezTo>
                  <a:cubicBezTo>
                    <a:pt x="208" y="195"/>
                    <a:pt x="208" y="195"/>
                    <a:pt x="208" y="195"/>
                  </a:cubicBezTo>
                  <a:cubicBezTo>
                    <a:pt x="210" y="195"/>
                    <a:pt x="210" y="195"/>
                    <a:pt x="210" y="195"/>
                  </a:cubicBezTo>
                  <a:cubicBezTo>
                    <a:pt x="213" y="195"/>
                    <a:pt x="213" y="195"/>
                    <a:pt x="213" y="195"/>
                  </a:cubicBezTo>
                  <a:cubicBezTo>
                    <a:pt x="215" y="196"/>
                    <a:pt x="215" y="196"/>
                    <a:pt x="215" y="196"/>
                  </a:cubicBezTo>
                  <a:cubicBezTo>
                    <a:pt x="218" y="198"/>
                    <a:pt x="218" y="198"/>
                    <a:pt x="218" y="198"/>
                  </a:cubicBezTo>
                  <a:cubicBezTo>
                    <a:pt x="220" y="198"/>
                    <a:pt x="220" y="198"/>
                    <a:pt x="220" y="198"/>
                  </a:cubicBezTo>
                  <a:cubicBezTo>
                    <a:pt x="222" y="197"/>
                    <a:pt x="222" y="197"/>
                    <a:pt x="222" y="197"/>
                  </a:cubicBezTo>
                  <a:cubicBezTo>
                    <a:pt x="223" y="195"/>
                    <a:pt x="223" y="195"/>
                    <a:pt x="223" y="195"/>
                  </a:cubicBezTo>
                  <a:cubicBezTo>
                    <a:pt x="222" y="194"/>
                    <a:pt x="222" y="194"/>
                    <a:pt x="222" y="194"/>
                  </a:cubicBezTo>
                  <a:cubicBezTo>
                    <a:pt x="222" y="192"/>
                    <a:pt x="222" y="192"/>
                    <a:pt x="222" y="192"/>
                  </a:cubicBezTo>
                  <a:cubicBezTo>
                    <a:pt x="224" y="191"/>
                    <a:pt x="224" y="191"/>
                    <a:pt x="224" y="191"/>
                  </a:cubicBezTo>
                  <a:cubicBezTo>
                    <a:pt x="227" y="193"/>
                    <a:pt x="227" y="193"/>
                    <a:pt x="227" y="193"/>
                  </a:cubicBezTo>
                  <a:cubicBezTo>
                    <a:pt x="229" y="195"/>
                    <a:pt x="229" y="195"/>
                    <a:pt x="229" y="195"/>
                  </a:cubicBezTo>
                  <a:cubicBezTo>
                    <a:pt x="232" y="195"/>
                    <a:pt x="232" y="195"/>
                    <a:pt x="232" y="195"/>
                  </a:cubicBezTo>
                  <a:cubicBezTo>
                    <a:pt x="233" y="196"/>
                    <a:pt x="233" y="196"/>
                    <a:pt x="233" y="196"/>
                  </a:cubicBezTo>
                  <a:cubicBezTo>
                    <a:pt x="237" y="196"/>
                    <a:pt x="237" y="196"/>
                    <a:pt x="237" y="196"/>
                  </a:cubicBezTo>
                  <a:cubicBezTo>
                    <a:pt x="240" y="196"/>
                    <a:pt x="240" y="196"/>
                    <a:pt x="240" y="196"/>
                  </a:cubicBezTo>
                  <a:cubicBezTo>
                    <a:pt x="241" y="198"/>
                    <a:pt x="241" y="198"/>
                    <a:pt x="241" y="198"/>
                  </a:cubicBezTo>
                  <a:cubicBezTo>
                    <a:pt x="243" y="198"/>
                    <a:pt x="243" y="198"/>
                    <a:pt x="243" y="198"/>
                  </a:cubicBezTo>
                  <a:cubicBezTo>
                    <a:pt x="243" y="201"/>
                    <a:pt x="243" y="201"/>
                    <a:pt x="243" y="201"/>
                  </a:cubicBezTo>
                  <a:cubicBezTo>
                    <a:pt x="244" y="203"/>
                    <a:pt x="244" y="203"/>
                    <a:pt x="244" y="203"/>
                  </a:cubicBezTo>
                  <a:cubicBezTo>
                    <a:pt x="244" y="205"/>
                    <a:pt x="244" y="205"/>
                    <a:pt x="244" y="205"/>
                  </a:cubicBezTo>
                  <a:cubicBezTo>
                    <a:pt x="246" y="205"/>
                    <a:pt x="246" y="205"/>
                    <a:pt x="246" y="205"/>
                  </a:cubicBezTo>
                  <a:cubicBezTo>
                    <a:pt x="246" y="202"/>
                    <a:pt x="246" y="202"/>
                    <a:pt x="246" y="202"/>
                  </a:cubicBezTo>
                  <a:cubicBezTo>
                    <a:pt x="248" y="200"/>
                    <a:pt x="248" y="200"/>
                    <a:pt x="248" y="200"/>
                  </a:cubicBezTo>
                  <a:cubicBezTo>
                    <a:pt x="249" y="199"/>
                    <a:pt x="249" y="199"/>
                    <a:pt x="249" y="199"/>
                  </a:cubicBezTo>
                  <a:cubicBezTo>
                    <a:pt x="251" y="197"/>
                    <a:pt x="251" y="197"/>
                    <a:pt x="251" y="197"/>
                  </a:cubicBezTo>
                  <a:cubicBezTo>
                    <a:pt x="253" y="194"/>
                    <a:pt x="253" y="194"/>
                    <a:pt x="253" y="194"/>
                  </a:cubicBezTo>
                  <a:cubicBezTo>
                    <a:pt x="253" y="192"/>
                    <a:pt x="253" y="192"/>
                    <a:pt x="253" y="192"/>
                  </a:cubicBezTo>
                  <a:cubicBezTo>
                    <a:pt x="253" y="190"/>
                    <a:pt x="253" y="190"/>
                    <a:pt x="253" y="190"/>
                  </a:cubicBezTo>
                  <a:cubicBezTo>
                    <a:pt x="253" y="188"/>
                    <a:pt x="253" y="188"/>
                    <a:pt x="253" y="188"/>
                  </a:cubicBezTo>
                  <a:cubicBezTo>
                    <a:pt x="255" y="188"/>
                    <a:pt x="255" y="188"/>
                    <a:pt x="255" y="188"/>
                  </a:cubicBezTo>
                  <a:cubicBezTo>
                    <a:pt x="257" y="187"/>
                    <a:pt x="257" y="187"/>
                    <a:pt x="257" y="187"/>
                  </a:cubicBezTo>
                  <a:cubicBezTo>
                    <a:pt x="257" y="187"/>
                    <a:pt x="257" y="187"/>
                    <a:pt x="257" y="187"/>
                  </a:cubicBezTo>
                  <a:close/>
                </a:path>
              </a:pathLst>
            </a:custGeom>
            <a:solidFill>
              <a:schemeClr val="bg1"/>
            </a:solidFill>
            <a:ln w="0" cap="flat">
              <a:solidFill>
                <a:srgbClr val="768EE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3" name="Freeform 7">
              <a:extLst>
                <a:ext uri="{FF2B5EF4-FFF2-40B4-BE49-F238E27FC236}">
                  <a16:creationId xmlns:a16="http://schemas.microsoft.com/office/drawing/2014/main" id="{FB3E7CEC-1705-5C81-B6EA-E289E5A28F4D}"/>
                </a:ext>
              </a:extLst>
            </p:cNvPr>
            <p:cNvSpPr>
              <a:spLocks noEditPoints="1"/>
            </p:cNvSpPr>
            <p:nvPr/>
          </p:nvSpPr>
          <p:spPr bwMode="auto">
            <a:xfrm>
              <a:off x="8033984" y="2187601"/>
              <a:ext cx="1579186" cy="1375880"/>
            </a:xfrm>
            <a:custGeom>
              <a:avLst/>
              <a:gdLst>
                <a:gd name="T0" fmla="*/ 429 w 502"/>
                <a:gd name="T1" fmla="*/ 100 h 438"/>
                <a:gd name="T2" fmla="*/ 461 w 502"/>
                <a:gd name="T3" fmla="*/ 124 h 438"/>
                <a:gd name="T4" fmla="*/ 477 w 502"/>
                <a:gd name="T5" fmla="*/ 143 h 438"/>
                <a:gd name="T6" fmla="*/ 494 w 502"/>
                <a:gd name="T7" fmla="*/ 152 h 438"/>
                <a:gd name="T8" fmla="*/ 462 w 502"/>
                <a:gd name="T9" fmla="*/ 169 h 438"/>
                <a:gd name="T10" fmla="*/ 434 w 502"/>
                <a:gd name="T11" fmla="*/ 179 h 438"/>
                <a:gd name="T12" fmla="*/ 431 w 502"/>
                <a:gd name="T13" fmla="*/ 210 h 438"/>
                <a:gd name="T14" fmla="*/ 442 w 502"/>
                <a:gd name="T15" fmla="*/ 234 h 438"/>
                <a:gd name="T16" fmla="*/ 440 w 502"/>
                <a:gd name="T17" fmla="*/ 263 h 438"/>
                <a:gd name="T18" fmla="*/ 443 w 502"/>
                <a:gd name="T19" fmla="*/ 287 h 438"/>
                <a:gd name="T20" fmla="*/ 426 w 502"/>
                <a:gd name="T21" fmla="*/ 312 h 438"/>
                <a:gd name="T22" fmla="*/ 406 w 502"/>
                <a:gd name="T23" fmla="*/ 328 h 438"/>
                <a:gd name="T24" fmla="*/ 405 w 502"/>
                <a:gd name="T25" fmla="*/ 363 h 438"/>
                <a:gd name="T26" fmla="*/ 407 w 502"/>
                <a:gd name="T27" fmla="*/ 391 h 438"/>
                <a:gd name="T28" fmla="*/ 383 w 502"/>
                <a:gd name="T29" fmla="*/ 388 h 438"/>
                <a:gd name="T30" fmla="*/ 352 w 502"/>
                <a:gd name="T31" fmla="*/ 413 h 438"/>
                <a:gd name="T32" fmla="*/ 329 w 502"/>
                <a:gd name="T33" fmla="*/ 418 h 438"/>
                <a:gd name="T34" fmla="*/ 313 w 502"/>
                <a:gd name="T35" fmla="*/ 425 h 438"/>
                <a:gd name="T36" fmla="*/ 304 w 502"/>
                <a:gd name="T37" fmla="*/ 434 h 438"/>
                <a:gd name="T38" fmla="*/ 301 w 502"/>
                <a:gd name="T39" fmla="*/ 417 h 438"/>
                <a:gd name="T40" fmla="*/ 305 w 502"/>
                <a:gd name="T41" fmla="*/ 392 h 438"/>
                <a:gd name="T42" fmla="*/ 290 w 502"/>
                <a:gd name="T43" fmla="*/ 381 h 438"/>
                <a:gd name="T44" fmla="*/ 274 w 502"/>
                <a:gd name="T45" fmla="*/ 373 h 438"/>
                <a:gd name="T46" fmla="*/ 280 w 502"/>
                <a:gd name="T47" fmla="*/ 341 h 438"/>
                <a:gd name="T48" fmla="*/ 262 w 502"/>
                <a:gd name="T49" fmla="*/ 322 h 438"/>
                <a:gd name="T50" fmla="*/ 252 w 502"/>
                <a:gd name="T51" fmla="*/ 303 h 438"/>
                <a:gd name="T52" fmla="*/ 239 w 502"/>
                <a:gd name="T53" fmla="*/ 296 h 438"/>
                <a:gd name="T54" fmla="*/ 236 w 502"/>
                <a:gd name="T55" fmla="*/ 276 h 438"/>
                <a:gd name="T56" fmla="*/ 249 w 502"/>
                <a:gd name="T57" fmla="*/ 245 h 438"/>
                <a:gd name="T58" fmla="*/ 234 w 502"/>
                <a:gd name="T59" fmla="*/ 245 h 438"/>
                <a:gd name="T60" fmla="*/ 206 w 502"/>
                <a:gd name="T61" fmla="*/ 232 h 438"/>
                <a:gd name="T62" fmla="*/ 175 w 502"/>
                <a:gd name="T63" fmla="*/ 239 h 438"/>
                <a:gd name="T64" fmla="*/ 181 w 502"/>
                <a:gd name="T65" fmla="*/ 277 h 438"/>
                <a:gd name="T66" fmla="*/ 171 w 502"/>
                <a:gd name="T67" fmla="*/ 296 h 438"/>
                <a:gd name="T68" fmla="*/ 130 w 502"/>
                <a:gd name="T69" fmla="*/ 309 h 438"/>
                <a:gd name="T70" fmla="*/ 135 w 502"/>
                <a:gd name="T71" fmla="*/ 285 h 438"/>
                <a:gd name="T72" fmla="*/ 128 w 502"/>
                <a:gd name="T73" fmla="*/ 266 h 438"/>
                <a:gd name="T74" fmla="*/ 112 w 502"/>
                <a:gd name="T75" fmla="*/ 250 h 438"/>
                <a:gd name="T76" fmla="*/ 95 w 502"/>
                <a:gd name="T77" fmla="*/ 244 h 438"/>
                <a:gd name="T78" fmla="*/ 56 w 502"/>
                <a:gd name="T79" fmla="*/ 268 h 438"/>
                <a:gd name="T80" fmla="*/ 36 w 502"/>
                <a:gd name="T81" fmla="*/ 242 h 438"/>
                <a:gd name="T82" fmla="*/ 6 w 502"/>
                <a:gd name="T83" fmla="*/ 215 h 438"/>
                <a:gd name="T84" fmla="*/ 45 w 502"/>
                <a:gd name="T85" fmla="*/ 168 h 438"/>
                <a:gd name="T86" fmla="*/ 61 w 502"/>
                <a:gd name="T87" fmla="*/ 90 h 438"/>
                <a:gd name="T88" fmla="*/ 42 w 502"/>
                <a:gd name="T89" fmla="*/ 55 h 438"/>
                <a:gd name="T90" fmla="*/ 53 w 502"/>
                <a:gd name="T91" fmla="*/ 45 h 438"/>
                <a:gd name="T92" fmla="*/ 114 w 502"/>
                <a:gd name="T93" fmla="*/ 29 h 438"/>
                <a:gd name="T94" fmla="*/ 151 w 502"/>
                <a:gd name="T95" fmla="*/ 64 h 438"/>
                <a:gd name="T96" fmla="*/ 166 w 502"/>
                <a:gd name="T97" fmla="*/ 63 h 438"/>
                <a:gd name="T98" fmla="*/ 188 w 502"/>
                <a:gd name="T99" fmla="*/ 70 h 438"/>
                <a:gd name="T100" fmla="*/ 191 w 502"/>
                <a:gd name="T101" fmla="*/ 31 h 438"/>
                <a:gd name="T102" fmla="*/ 240 w 502"/>
                <a:gd name="T103" fmla="*/ 10 h 438"/>
                <a:gd name="T104" fmla="*/ 294 w 502"/>
                <a:gd name="T105" fmla="*/ 49 h 438"/>
                <a:gd name="T106" fmla="*/ 327 w 502"/>
                <a:gd name="T107" fmla="*/ 79 h 438"/>
                <a:gd name="T108" fmla="*/ 343 w 502"/>
                <a:gd name="T109" fmla="*/ 80 h 438"/>
                <a:gd name="T110" fmla="*/ 373 w 502"/>
                <a:gd name="T111" fmla="*/ 81 h 438"/>
                <a:gd name="T112" fmla="*/ 235 w 502"/>
                <a:gd name="T113" fmla="*/ 132 h 438"/>
                <a:gd name="T114" fmla="*/ 217 w 502"/>
                <a:gd name="T115" fmla="*/ 123 h 438"/>
                <a:gd name="T116" fmla="*/ 197 w 502"/>
                <a:gd name="T117" fmla="*/ 112 h 438"/>
                <a:gd name="T118" fmla="*/ 204 w 502"/>
                <a:gd name="T119" fmla="*/ 127 h 438"/>
                <a:gd name="T120" fmla="*/ 228 w 502"/>
                <a:gd name="T121" fmla="*/ 14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2" h="438">
                  <a:moveTo>
                    <a:pt x="402" y="92"/>
                  </a:moveTo>
                  <a:cubicBezTo>
                    <a:pt x="403" y="93"/>
                    <a:pt x="403" y="93"/>
                    <a:pt x="403" y="93"/>
                  </a:cubicBezTo>
                  <a:cubicBezTo>
                    <a:pt x="405" y="92"/>
                    <a:pt x="405" y="92"/>
                    <a:pt x="405" y="92"/>
                  </a:cubicBezTo>
                  <a:cubicBezTo>
                    <a:pt x="408" y="92"/>
                    <a:pt x="408" y="92"/>
                    <a:pt x="408" y="92"/>
                  </a:cubicBezTo>
                  <a:cubicBezTo>
                    <a:pt x="412" y="92"/>
                    <a:pt x="412" y="92"/>
                    <a:pt x="412" y="92"/>
                  </a:cubicBezTo>
                  <a:cubicBezTo>
                    <a:pt x="415" y="93"/>
                    <a:pt x="415" y="93"/>
                    <a:pt x="415" y="93"/>
                  </a:cubicBezTo>
                  <a:cubicBezTo>
                    <a:pt x="415" y="95"/>
                    <a:pt x="415" y="95"/>
                    <a:pt x="415" y="95"/>
                  </a:cubicBezTo>
                  <a:cubicBezTo>
                    <a:pt x="415" y="97"/>
                    <a:pt x="415" y="97"/>
                    <a:pt x="415" y="97"/>
                  </a:cubicBezTo>
                  <a:cubicBezTo>
                    <a:pt x="415" y="101"/>
                    <a:pt x="415" y="101"/>
                    <a:pt x="415" y="101"/>
                  </a:cubicBezTo>
                  <a:cubicBezTo>
                    <a:pt x="417" y="101"/>
                    <a:pt x="417" y="101"/>
                    <a:pt x="417" y="101"/>
                  </a:cubicBezTo>
                  <a:cubicBezTo>
                    <a:pt x="419" y="101"/>
                    <a:pt x="419" y="101"/>
                    <a:pt x="419" y="101"/>
                  </a:cubicBezTo>
                  <a:cubicBezTo>
                    <a:pt x="422" y="102"/>
                    <a:pt x="422" y="102"/>
                    <a:pt x="422" y="102"/>
                  </a:cubicBezTo>
                  <a:cubicBezTo>
                    <a:pt x="425" y="101"/>
                    <a:pt x="425" y="101"/>
                    <a:pt x="425" y="101"/>
                  </a:cubicBezTo>
                  <a:cubicBezTo>
                    <a:pt x="427" y="101"/>
                    <a:pt x="427" y="101"/>
                    <a:pt x="427" y="101"/>
                  </a:cubicBezTo>
                  <a:cubicBezTo>
                    <a:pt x="429" y="100"/>
                    <a:pt x="429" y="100"/>
                    <a:pt x="429" y="100"/>
                  </a:cubicBezTo>
                  <a:cubicBezTo>
                    <a:pt x="431" y="97"/>
                    <a:pt x="431" y="97"/>
                    <a:pt x="431" y="97"/>
                  </a:cubicBezTo>
                  <a:cubicBezTo>
                    <a:pt x="433" y="96"/>
                    <a:pt x="433" y="96"/>
                    <a:pt x="433" y="96"/>
                  </a:cubicBezTo>
                  <a:cubicBezTo>
                    <a:pt x="437" y="96"/>
                    <a:pt x="437" y="96"/>
                    <a:pt x="437" y="96"/>
                  </a:cubicBezTo>
                  <a:cubicBezTo>
                    <a:pt x="440" y="97"/>
                    <a:pt x="440" y="97"/>
                    <a:pt x="440" y="97"/>
                  </a:cubicBezTo>
                  <a:cubicBezTo>
                    <a:pt x="440" y="100"/>
                    <a:pt x="440" y="100"/>
                    <a:pt x="440" y="100"/>
                  </a:cubicBezTo>
                  <a:cubicBezTo>
                    <a:pt x="440" y="103"/>
                    <a:pt x="440" y="103"/>
                    <a:pt x="440" y="103"/>
                  </a:cubicBezTo>
                  <a:cubicBezTo>
                    <a:pt x="440" y="103"/>
                    <a:pt x="441" y="105"/>
                    <a:pt x="441" y="106"/>
                  </a:cubicBezTo>
                  <a:cubicBezTo>
                    <a:pt x="441" y="107"/>
                    <a:pt x="444" y="108"/>
                    <a:pt x="444" y="108"/>
                  </a:cubicBezTo>
                  <a:cubicBezTo>
                    <a:pt x="448" y="113"/>
                    <a:pt x="448" y="113"/>
                    <a:pt x="448" y="113"/>
                  </a:cubicBezTo>
                  <a:cubicBezTo>
                    <a:pt x="450" y="115"/>
                    <a:pt x="450" y="115"/>
                    <a:pt x="450" y="115"/>
                  </a:cubicBezTo>
                  <a:cubicBezTo>
                    <a:pt x="452" y="119"/>
                    <a:pt x="452" y="119"/>
                    <a:pt x="452" y="119"/>
                  </a:cubicBezTo>
                  <a:cubicBezTo>
                    <a:pt x="454" y="121"/>
                    <a:pt x="454" y="121"/>
                    <a:pt x="454" y="121"/>
                  </a:cubicBezTo>
                  <a:cubicBezTo>
                    <a:pt x="458" y="121"/>
                    <a:pt x="458" y="121"/>
                    <a:pt x="458" y="121"/>
                  </a:cubicBezTo>
                  <a:cubicBezTo>
                    <a:pt x="461" y="122"/>
                    <a:pt x="461" y="122"/>
                    <a:pt x="461" y="122"/>
                  </a:cubicBezTo>
                  <a:cubicBezTo>
                    <a:pt x="461" y="124"/>
                    <a:pt x="461" y="124"/>
                    <a:pt x="461" y="124"/>
                  </a:cubicBezTo>
                  <a:cubicBezTo>
                    <a:pt x="459" y="125"/>
                    <a:pt x="459" y="125"/>
                    <a:pt x="459" y="125"/>
                  </a:cubicBezTo>
                  <a:cubicBezTo>
                    <a:pt x="457" y="127"/>
                    <a:pt x="457" y="127"/>
                    <a:pt x="457" y="127"/>
                  </a:cubicBezTo>
                  <a:cubicBezTo>
                    <a:pt x="458" y="129"/>
                    <a:pt x="458" y="129"/>
                    <a:pt x="458" y="129"/>
                  </a:cubicBezTo>
                  <a:cubicBezTo>
                    <a:pt x="459" y="130"/>
                    <a:pt x="459" y="130"/>
                    <a:pt x="459" y="130"/>
                  </a:cubicBezTo>
                  <a:cubicBezTo>
                    <a:pt x="461" y="130"/>
                    <a:pt x="461" y="130"/>
                    <a:pt x="461" y="130"/>
                  </a:cubicBezTo>
                  <a:cubicBezTo>
                    <a:pt x="462" y="129"/>
                    <a:pt x="462" y="129"/>
                    <a:pt x="462" y="129"/>
                  </a:cubicBezTo>
                  <a:cubicBezTo>
                    <a:pt x="465" y="129"/>
                    <a:pt x="465" y="129"/>
                    <a:pt x="465" y="129"/>
                  </a:cubicBezTo>
                  <a:cubicBezTo>
                    <a:pt x="467" y="130"/>
                    <a:pt x="467" y="130"/>
                    <a:pt x="467" y="130"/>
                  </a:cubicBezTo>
                  <a:cubicBezTo>
                    <a:pt x="469" y="131"/>
                    <a:pt x="469" y="131"/>
                    <a:pt x="469" y="131"/>
                  </a:cubicBezTo>
                  <a:cubicBezTo>
                    <a:pt x="469" y="133"/>
                    <a:pt x="469" y="133"/>
                    <a:pt x="469" y="133"/>
                  </a:cubicBezTo>
                  <a:cubicBezTo>
                    <a:pt x="469" y="136"/>
                    <a:pt x="469" y="136"/>
                    <a:pt x="469" y="136"/>
                  </a:cubicBezTo>
                  <a:cubicBezTo>
                    <a:pt x="470" y="138"/>
                    <a:pt x="470" y="138"/>
                    <a:pt x="470" y="138"/>
                  </a:cubicBezTo>
                  <a:cubicBezTo>
                    <a:pt x="473" y="140"/>
                    <a:pt x="473" y="140"/>
                    <a:pt x="473" y="140"/>
                  </a:cubicBezTo>
                  <a:cubicBezTo>
                    <a:pt x="474" y="142"/>
                    <a:pt x="474" y="142"/>
                    <a:pt x="474" y="142"/>
                  </a:cubicBezTo>
                  <a:cubicBezTo>
                    <a:pt x="477" y="143"/>
                    <a:pt x="477" y="143"/>
                    <a:pt x="477" y="143"/>
                  </a:cubicBezTo>
                  <a:cubicBezTo>
                    <a:pt x="480" y="143"/>
                    <a:pt x="480" y="143"/>
                    <a:pt x="480" y="143"/>
                  </a:cubicBezTo>
                  <a:cubicBezTo>
                    <a:pt x="483" y="142"/>
                    <a:pt x="483" y="142"/>
                    <a:pt x="483" y="142"/>
                  </a:cubicBezTo>
                  <a:cubicBezTo>
                    <a:pt x="486" y="142"/>
                    <a:pt x="486" y="142"/>
                    <a:pt x="486" y="142"/>
                  </a:cubicBezTo>
                  <a:cubicBezTo>
                    <a:pt x="489" y="142"/>
                    <a:pt x="489" y="142"/>
                    <a:pt x="489" y="142"/>
                  </a:cubicBezTo>
                  <a:cubicBezTo>
                    <a:pt x="492" y="143"/>
                    <a:pt x="492" y="143"/>
                    <a:pt x="492" y="143"/>
                  </a:cubicBezTo>
                  <a:cubicBezTo>
                    <a:pt x="493" y="144"/>
                    <a:pt x="493" y="144"/>
                    <a:pt x="493" y="144"/>
                  </a:cubicBezTo>
                  <a:cubicBezTo>
                    <a:pt x="496" y="143"/>
                    <a:pt x="496" y="143"/>
                    <a:pt x="496" y="143"/>
                  </a:cubicBezTo>
                  <a:cubicBezTo>
                    <a:pt x="498" y="143"/>
                    <a:pt x="498" y="143"/>
                    <a:pt x="498" y="143"/>
                  </a:cubicBezTo>
                  <a:cubicBezTo>
                    <a:pt x="500" y="146"/>
                    <a:pt x="500" y="146"/>
                    <a:pt x="500" y="146"/>
                  </a:cubicBezTo>
                  <a:cubicBezTo>
                    <a:pt x="502" y="148"/>
                    <a:pt x="502" y="148"/>
                    <a:pt x="502" y="148"/>
                  </a:cubicBezTo>
                  <a:cubicBezTo>
                    <a:pt x="502" y="148"/>
                    <a:pt x="502" y="148"/>
                    <a:pt x="502" y="148"/>
                  </a:cubicBezTo>
                  <a:cubicBezTo>
                    <a:pt x="500" y="149"/>
                    <a:pt x="500" y="149"/>
                    <a:pt x="500" y="149"/>
                  </a:cubicBezTo>
                  <a:cubicBezTo>
                    <a:pt x="498" y="150"/>
                    <a:pt x="498" y="150"/>
                    <a:pt x="498" y="150"/>
                  </a:cubicBezTo>
                  <a:cubicBezTo>
                    <a:pt x="496" y="152"/>
                    <a:pt x="496" y="152"/>
                    <a:pt x="496" y="152"/>
                  </a:cubicBezTo>
                  <a:cubicBezTo>
                    <a:pt x="494" y="152"/>
                    <a:pt x="494" y="152"/>
                    <a:pt x="494" y="152"/>
                  </a:cubicBezTo>
                  <a:cubicBezTo>
                    <a:pt x="493" y="153"/>
                    <a:pt x="493" y="153"/>
                    <a:pt x="493" y="153"/>
                  </a:cubicBezTo>
                  <a:cubicBezTo>
                    <a:pt x="493" y="155"/>
                    <a:pt x="493" y="155"/>
                    <a:pt x="493" y="155"/>
                  </a:cubicBezTo>
                  <a:cubicBezTo>
                    <a:pt x="493" y="157"/>
                    <a:pt x="493" y="157"/>
                    <a:pt x="493" y="157"/>
                  </a:cubicBezTo>
                  <a:cubicBezTo>
                    <a:pt x="492" y="161"/>
                    <a:pt x="492" y="161"/>
                    <a:pt x="492" y="161"/>
                  </a:cubicBezTo>
                  <a:cubicBezTo>
                    <a:pt x="489" y="163"/>
                    <a:pt x="489" y="163"/>
                    <a:pt x="489" y="163"/>
                  </a:cubicBezTo>
                  <a:cubicBezTo>
                    <a:pt x="484" y="167"/>
                    <a:pt x="484" y="167"/>
                    <a:pt x="484" y="167"/>
                  </a:cubicBezTo>
                  <a:cubicBezTo>
                    <a:pt x="480" y="170"/>
                    <a:pt x="480" y="170"/>
                    <a:pt x="480" y="170"/>
                  </a:cubicBezTo>
                  <a:cubicBezTo>
                    <a:pt x="477" y="172"/>
                    <a:pt x="477" y="172"/>
                    <a:pt x="477" y="172"/>
                  </a:cubicBezTo>
                  <a:cubicBezTo>
                    <a:pt x="473" y="173"/>
                    <a:pt x="473" y="173"/>
                    <a:pt x="473" y="173"/>
                  </a:cubicBezTo>
                  <a:cubicBezTo>
                    <a:pt x="471" y="172"/>
                    <a:pt x="471" y="172"/>
                    <a:pt x="471" y="172"/>
                  </a:cubicBezTo>
                  <a:cubicBezTo>
                    <a:pt x="469" y="172"/>
                    <a:pt x="469" y="172"/>
                    <a:pt x="469" y="172"/>
                  </a:cubicBezTo>
                  <a:cubicBezTo>
                    <a:pt x="468" y="174"/>
                    <a:pt x="468" y="174"/>
                    <a:pt x="468" y="174"/>
                  </a:cubicBezTo>
                  <a:cubicBezTo>
                    <a:pt x="466" y="172"/>
                    <a:pt x="466" y="172"/>
                    <a:pt x="466" y="172"/>
                  </a:cubicBezTo>
                  <a:cubicBezTo>
                    <a:pt x="465" y="169"/>
                    <a:pt x="465" y="169"/>
                    <a:pt x="465" y="169"/>
                  </a:cubicBezTo>
                  <a:cubicBezTo>
                    <a:pt x="462" y="169"/>
                    <a:pt x="462" y="169"/>
                    <a:pt x="462" y="169"/>
                  </a:cubicBezTo>
                  <a:cubicBezTo>
                    <a:pt x="458" y="169"/>
                    <a:pt x="458" y="169"/>
                    <a:pt x="458" y="169"/>
                  </a:cubicBezTo>
                  <a:cubicBezTo>
                    <a:pt x="455" y="171"/>
                    <a:pt x="455" y="171"/>
                    <a:pt x="455" y="171"/>
                  </a:cubicBezTo>
                  <a:cubicBezTo>
                    <a:pt x="453" y="169"/>
                    <a:pt x="453" y="169"/>
                    <a:pt x="453" y="169"/>
                  </a:cubicBezTo>
                  <a:cubicBezTo>
                    <a:pt x="452" y="167"/>
                    <a:pt x="452" y="167"/>
                    <a:pt x="452" y="167"/>
                  </a:cubicBezTo>
                  <a:cubicBezTo>
                    <a:pt x="450" y="166"/>
                    <a:pt x="450" y="166"/>
                    <a:pt x="450" y="166"/>
                  </a:cubicBezTo>
                  <a:cubicBezTo>
                    <a:pt x="446" y="166"/>
                    <a:pt x="446" y="166"/>
                    <a:pt x="446" y="166"/>
                  </a:cubicBezTo>
                  <a:cubicBezTo>
                    <a:pt x="443" y="166"/>
                    <a:pt x="443" y="166"/>
                    <a:pt x="443" y="166"/>
                  </a:cubicBezTo>
                  <a:cubicBezTo>
                    <a:pt x="441" y="168"/>
                    <a:pt x="441" y="168"/>
                    <a:pt x="441" y="168"/>
                  </a:cubicBezTo>
                  <a:cubicBezTo>
                    <a:pt x="441" y="169"/>
                    <a:pt x="441" y="169"/>
                    <a:pt x="441" y="169"/>
                  </a:cubicBezTo>
                  <a:cubicBezTo>
                    <a:pt x="441" y="172"/>
                    <a:pt x="441" y="172"/>
                    <a:pt x="441" y="172"/>
                  </a:cubicBezTo>
                  <a:cubicBezTo>
                    <a:pt x="440" y="172"/>
                    <a:pt x="440" y="172"/>
                    <a:pt x="440" y="172"/>
                  </a:cubicBezTo>
                  <a:cubicBezTo>
                    <a:pt x="437" y="172"/>
                    <a:pt x="437" y="172"/>
                    <a:pt x="437" y="172"/>
                  </a:cubicBezTo>
                  <a:cubicBezTo>
                    <a:pt x="436" y="175"/>
                    <a:pt x="436" y="175"/>
                    <a:pt x="436" y="175"/>
                  </a:cubicBezTo>
                  <a:cubicBezTo>
                    <a:pt x="436" y="178"/>
                    <a:pt x="436" y="178"/>
                    <a:pt x="436" y="178"/>
                  </a:cubicBezTo>
                  <a:cubicBezTo>
                    <a:pt x="434" y="179"/>
                    <a:pt x="434" y="179"/>
                    <a:pt x="434" y="179"/>
                  </a:cubicBezTo>
                  <a:cubicBezTo>
                    <a:pt x="432" y="179"/>
                    <a:pt x="432" y="179"/>
                    <a:pt x="432" y="179"/>
                  </a:cubicBezTo>
                  <a:cubicBezTo>
                    <a:pt x="428" y="178"/>
                    <a:pt x="428" y="178"/>
                    <a:pt x="428" y="178"/>
                  </a:cubicBezTo>
                  <a:cubicBezTo>
                    <a:pt x="424" y="178"/>
                    <a:pt x="424" y="178"/>
                    <a:pt x="424" y="178"/>
                  </a:cubicBezTo>
                  <a:cubicBezTo>
                    <a:pt x="421" y="179"/>
                    <a:pt x="421" y="179"/>
                    <a:pt x="421" y="179"/>
                  </a:cubicBezTo>
                  <a:cubicBezTo>
                    <a:pt x="419" y="179"/>
                    <a:pt x="419" y="179"/>
                    <a:pt x="419" y="179"/>
                  </a:cubicBezTo>
                  <a:cubicBezTo>
                    <a:pt x="418" y="180"/>
                    <a:pt x="418" y="180"/>
                    <a:pt x="418" y="180"/>
                  </a:cubicBezTo>
                  <a:cubicBezTo>
                    <a:pt x="416" y="184"/>
                    <a:pt x="416" y="184"/>
                    <a:pt x="416" y="184"/>
                  </a:cubicBezTo>
                  <a:cubicBezTo>
                    <a:pt x="417" y="188"/>
                    <a:pt x="417" y="188"/>
                    <a:pt x="417" y="188"/>
                  </a:cubicBezTo>
                  <a:cubicBezTo>
                    <a:pt x="418" y="192"/>
                    <a:pt x="418" y="192"/>
                    <a:pt x="418" y="192"/>
                  </a:cubicBezTo>
                  <a:cubicBezTo>
                    <a:pt x="420" y="197"/>
                    <a:pt x="420" y="197"/>
                    <a:pt x="420" y="197"/>
                  </a:cubicBezTo>
                  <a:cubicBezTo>
                    <a:pt x="421" y="199"/>
                    <a:pt x="421" y="199"/>
                    <a:pt x="421" y="199"/>
                  </a:cubicBezTo>
                  <a:cubicBezTo>
                    <a:pt x="424" y="202"/>
                    <a:pt x="424" y="202"/>
                    <a:pt x="424" y="202"/>
                  </a:cubicBezTo>
                  <a:cubicBezTo>
                    <a:pt x="427" y="202"/>
                    <a:pt x="427" y="202"/>
                    <a:pt x="427" y="202"/>
                  </a:cubicBezTo>
                  <a:cubicBezTo>
                    <a:pt x="428" y="206"/>
                    <a:pt x="428" y="206"/>
                    <a:pt x="428" y="206"/>
                  </a:cubicBezTo>
                  <a:cubicBezTo>
                    <a:pt x="431" y="210"/>
                    <a:pt x="431" y="210"/>
                    <a:pt x="431" y="210"/>
                  </a:cubicBezTo>
                  <a:cubicBezTo>
                    <a:pt x="433" y="214"/>
                    <a:pt x="433" y="214"/>
                    <a:pt x="433" y="214"/>
                  </a:cubicBezTo>
                  <a:cubicBezTo>
                    <a:pt x="433" y="217"/>
                    <a:pt x="433" y="217"/>
                    <a:pt x="433" y="217"/>
                  </a:cubicBezTo>
                  <a:cubicBezTo>
                    <a:pt x="435" y="217"/>
                    <a:pt x="435" y="217"/>
                    <a:pt x="435" y="217"/>
                  </a:cubicBezTo>
                  <a:cubicBezTo>
                    <a:pt x="436" y="216"/>
                    <a:pt x="436" y="216"/>
                    <a:pt x="436" y="216"/>
                  </a:cubicBezTo>
                  <a:cubicBezTo>
                    <a:pt x="437" y="216"/>
                    <a:pt x="437" y="216"/>
                    <a:pt x="437" y="216"/>
                  </a:cubicBezTo>
                  <a:cubicBezTo>
                    <a:pt x="438" y="215"/>
                    <a:pt x="438" y="215"/>
                    <a:pt x="438" y="215"/>
                  </a:cubicBezTo>
                  <a:cubicBezTo>
                    <a:pt x="440" y="215"/>
                    <a:pt x="440" y="215"/>
                    <a:pt x="440" y="215"/>
                  </a:cubicBezTo>
                  <a:cubicBezTo>
                    <a:pt x="440" y="217"/>
                    <a:pt x="440" y="217"/>
                    <a:pt x="440" y="217"/>
                  </a:cubicBezTo>
                  <a:cubicBezTo>
                    <a:pt x="439" y="219"/>
                    <a:pt x="439" y="219"/>
                    <a:pt x="439" y="219"/>
                  </a:cubicBezTo>
                  <a:cubicBezTo>
                    <a:pt x="437" y="221"/>
                    <a:pt x="437" y="221"/>
                    <a:pt x="437" y="221"/>
                  </a:cubicBezTo>
                  <a:cubicBezTo>
                    <a:pt x="436" y="221"/>
                    <a:pt x="436" y="221"/>
                    <a:pt x="436" y="221"/>
                  </a:cubicBezTo>
                  <a:cubicBezTo>
                    <a:pt x="436" y="224"/>
                    <a:pt x="436" y="224"/>
                    <a:pt x="436" y="224"/>
                  </a:cubicBezTo>
                  <a:cubicBezTo>
                    <a:pt x="437" y="226"/>
                    <a:pt x="437" y="226"/>
                    <a:pt x="437" y="226"/>
                  </a:cubicBezTo>
                  <a:cubicBezTo>
                    <a:pt x="439" y="230"/>
                    <a:pt x="439" y="230"/>
                    <a:pt x="439" y="230"/>
                  </a:cubicBezTo>
                  <a:cubicBezTo>
                    <a:pt x="442" y="234"/>
                    <a:pt x="442" y="234"/>
                    <a:pt x="442" y="234"/>
                  </a:cubicBezTo>
                  <a:cubicBezTo>
                    <a:pt x="443" y="235"/>
                    <a:pt x="443" y="235"/>
                    <a:pt x="443" y="235"/>
                  </a:cubicBezTo>
                  <a:cubicBezTo>
                    <a:pt x="443" y="237"/>
                    <a:pt x="443" y="237"/>
                    <a:pt x="443" y="237"/>
                  </a:cubicBezTo>
                  <a:cubicBezTo>
                    <a:pt x="441" y="237"/>
                    <a:pt x="441" y="237"/>
                    <a:pt x="441" y="237"/>
                  </a:cubicBezTo>
                  <a:cubicBezTo>
                    <a:pt x="439" y="237"/>
                    <a:pt x="439" y="237"/>
                    <a:pt x="439" y="237"/>
                  </a:cubicBezTo>
                  <a:cubicBezTo>
                    <a:pt x="436" y="238"/>
                    <a:pt x="436" y="238"/>
                    <a:pt x="436" y="238"/>
                  </a:cubicBezTo>
                  <a:cubicBezTo>
                    <a:pt x="436" y="240"/>
                    <a:pt x="436" y="240"/>
                    <a:pt x="436" y="240"/>
                  </a:cubicBezTo>
                  <a:cubicBezTo>
                    <a:pt x="437" y="243"/>
                    <a:pt x="437" y="243"/>
                    <a:pt x="437" y="243"/>
                  </a:cubicBezTo>
                  <a:cubicBezTo>
                    <a:pt x="440" y="248"/>
                    <a:pt x="440" y="248"/>
                    <a:pt x="440" y="248"/>
                  </a:cubicBezTo>
                  <a:cubicBezTo>
                    <a:pt x="443" y="251"/>
                    <a:pt x="443" y="251"/>
                    <a:pt x="443" y="251"/>
                  </a:cubicBezTo>
                  <a:cubicBezTo>
                    <a:pt x="446" y="255"/>
                    <a:pt x="446" y="255"/>
                    <a:pt x="446" y="255"/>
                  </a:cubicBezTo>
                  <a:cubicBezTo>
                    <a:pt x="449" y="257"/>
                    <a:pt x="449" y="257"/>
                    <a:pt x="449" y="257"/>
                  </a:cubicBezTo>
                  <a:cubicBezTo>
                    <a:pt x="448" y="260"/>
                    <a:pt x="448" y="260"/>
                    <a:pt x="448" y="260"/>
                  </a:cubicBezTo>
                  <a:cubicBezTo>
                    <a:pt x="446" y="261"/>
                    <a:pt x="446" y="261"/>
                    <a:pt x="446" y="261"/>
                  </a:cubicBezTo>
                  <a:cubicBezTo>
                    <a:pt x="442" y="262"/>
                    <a:pt x="442" y="262"/>
                    <a:pt x="442" y="262"/>
                  </a:cubicBezTo>
                  <a:cubicBezTo>
                    <a:pt x="440" y="263"/>
                    <a:pt x="440" y="263"/>
                    <a:pt x="440" y="263"/>
                  </a:cubicBezTo>
                  <a:cubicBezTo>
                    <a:pt x="440" y="264"/>
                    <a:pt x="440" y="264"/>
                    <a:pt x="440" y="264"/>
                  </a:cubicBezTo>
                  <a:cubicBezTo>
                    <a:pt x="443" y="265"/>
                    <a:pt x="443" y="265"/>
                    <a:pt x="443" y="265"/>
                  </a:cubicBezTo>
                  <a:cubicBezTo>
                    <a:pt x="445" y="266"/>
                    <a:pt x="445" y="266"/>
                    <a:pt x="445" y="266"/>
                  </a:cubicBezTo>
                  <a:cubicBezTo>
                    <a:pt x="446" y="268"/>
                    <a:pt x="446" y="268"/>
                    <a:pt x="446" y="268"/>
                  </a:cubicBezTo>
                  <a:cubicBezTo>
                    <a:pt x="445" y="269"/>
                    <a:pt x="445" y="269"/>
                    <a:pt x="445" y="269"/>
                  </a:cubicBezTo>
                  <a:cubicBezTo>
                    <a:pt x="443" y="271"/>
                    <a:pt x="443" y="271"/>
                    <a:pt x="443" y="271"/>
                  </a:cubicBezTo>
                  <a:cubicBezTo>
                    <a:pt x="444" y="274"/>
                    <a:pt x="444" y="274"/>
                    <a:pt x="444" y="274"/>
                  </a:cubicBezTo>
                  <a:cubicBezTo>
                    <a:pt x="447" y="276"/>
                    <a:pt x="447" y="276"/>
                    <a:pt x="447" y="276"/>
                  </a:cubicBezTo>
                  <a:cubicBezTo>
                    <a:pt x="448" y="279"/>
                    <a:pt x="448" y="279"/>
                    <a:pt x="448" y="279"/>
                  </a:cubicBezTo>
                  <a:cubicBezTo>
                    <a:pt x="450" y="280"/>
                    <a:pt x="450" y="280"/>
                    <a:pt x="450" y="280"/>
                  </a:cubicBezTo>
                  <a:cubicBezTo>
                    <a:pt x="452" y="281"/>
                    <a:pt x="452" y="281"/>
                    <a:pt x="452" y="281"/>
                  </a:cubicBezTo>
                  <a:cubicBezTo>
                    <a:pt x="451" y="284"/>
                    <a:pt x="451" y="284"/>
                    <a:pt x="451" y="284"/>
                  </a:cubicBezTo>
                  <a:cubicBezTo>
                    <a:pt x="449" y="284"/>
                    <a:pt x="449" y="284"/>
                    <a:pt x="449" y="284"/>
                  </a:cubicBezTo>
                  <a:cubicBezTo>
                    <a:pt x="449" y="284"/>
                    <a:pt x="447" y="286"/>
                    <a:pt x="447" y="286"/>
                  </a:cubicBezTo>
                  <a:cubicBezTo>
                    <a:pt x="443" y="287"/>
                    <a:pt x="443" y="287"/>
                    <a:pt x="443" y="287"/>
                  </a:cubicBezTo>
                  <a:cubicBezTo>
                    <a:pt x="445" y="290"/>
                    <a:pt x="445" y="290"/>
                    <a:pt x="445" y="290"/>
                  </a:cubicBezTo>
                  <a:cubicBezTo>
                    <a:pt x="447" y="291"/>
                    <a:pt x="447" y="291"/>
                    <a:pt x="447" y="291"/>
                  </a:cubicBezTo>
                  <a:cubicBezTo>
                    <a:pt x="448" y="294"/>
                    <a:pt x="448" y="294"/>
                    <a:pt x="448" y="294"/>
                  </a:cubicBezTo>
                  <a:cubicBezTo>
                    <a:pt x="447" y="296"/>
                    <a:pt x="447" y="296"/>
                    <a:pt x="447" y="296"/>
                  </a:cubicBezTo>
                  <a:cubicBezTo>
                    <a:pt x="444" y="299"/>
                    <a:pt x="444" y="299"/>
                    <a:pt x="444" y="299"/>
                  </a:cubicBezTo>
                  <a:cubicBezTo>
                    <a:pt x="441" y="301"/>
                    <a:pt x="441" y="301"/>
                    <a:pt x="441" y="301"/>
                  </a:cubicBezTo>
                  <a:cubicBezTo>
                    <a:pt x="439" y="302"/>
                    <a:pt x="439" y="302"/>
                    <a:pt x="439" y="302"/>
                  </a:cubicBezTo>
                  <a:cubicBezTo>
                    <a:pt x="436" y="303"/>
                    <a:pt x="436" y="303"/>
                    <a:pt x="436" y="303"/>
                  </a:cubicBezTo>
                  <a:cubicBezTo>
                    <a:pt x="437" y="305"/>
                    <a:pt x="437" y="305"/>
                    <a:pt x="437" y="305"/>
                  </a:cubicBezTo>
                  <a:cubicBezTo>
                    <a:pt x="440" y="306"/>
                    <a:pt x="440" y="306"/>
                    <a:pt x="440" y="306"/>
                  </a:cubicBezTo>
                  <a:cubicBezTo>
                    <a:pt x="440" y="309"/>
                    <a:pt x="440" y="309"/>
                    <a:pt x="440" y="309"/>
                  </a:cubicBezTo>
                  <a:cubicBezTo>
                    <a:pt x="438" y="310"/>
                    <a:pt x="438" y="310"/>
                    <a:pt x="438" y="310"/>
                  </a:cubicBezTo>
                  <a:cubicBezTo>
                    <a:pt x="435" y="310"/>
                    <a:pt x="435" y="310"/>
                    <a:pt x="435" y="310"/>
                  </a:cubicBezTo>
                  <a:cubicBezTo>
                    <a:pt x="431" y="310"/>
                    <a:pt x="431" y="310"/>
                    <a:pt x="431" y="310"/>
                  </a:cubicBezTo>
                  <a:cubicBezTo>
                    <a:pt x="426" y="312"/>
                    <a:pt x="426" y="312"/>
                    <a:pt x="426" y="312"/>
                  </a:cubicBezTo>
                  <a:cubicBezTo>
                    <a:pt x="424" y="313"/>
                    <a:pt x="424" y="313"/>
                    <a:pt x="424" y="313"/>
                  </a:cubicBezTo>
                  <a:cubicBezTo>
                    <a:pt x="420" y="312"/>
                    <a:pt x="420" y="312"/>
                    <a:pt x="420" y="312"/>
                  </a:cubicBezTo>
                  <a:cubicBezTo>
                    <a:pt x="414" y="311"/>
                    <a:pt x="414" y="311"/>
                    <a:pt x="414" y="311"/>
                  </a:cubicBezTo>
                  <a:cubicBezTo>
                    <a:pt x="410" y="312"/>
                    <a:pt x="410" y="312"/>
                    <a:pt x="410" y="312"/>
                  </a:cubicBezTo>
                  <a:cubicBezTo>
                    <a:pt x="406" y="313"/>
                    <a:pt x="406" y="313"/>
                    <a:pt x="406" y="313"/>
                  </a:cubicBezTo>
                  <a:cubicBezTo>
                    <a:pt x="406" y="316"/>
                    <a:pt x="406" y="316"/>
                    <a:pt x="406" y="316"/>
                  </a:cubicBezTo>
                  <a:cubicBezTo>
                    <a:pt x="405" y="317"/>
                    <a:pt x="405" y="317"/>
                    <a:pt x="405" y="317"/>
                  </a:cubicBezTo>
                  <a:cubicBezTo>
                    <a:pt x="402" y="317"/>
                    <a:pt x="402" y="317"/>
                    <a:pt x="402" y="317"/>
                  </a:cubicBezTo>
                  <a:cubicBezTo>
                    <a:pt x="400" y="317"/>
                    <a:pt x="400" y="317"/>
                    <a:pt x="400" y="317"/>
                  </a:cubicBezTo>
                  <a:cubicBezTo>
                    <a:pt x="399" y="317"/>
                    <a:pt x="399" y="317"/>
                    <a:pt x="399" y="317"/>
                  </a:cubicBezTo>
                  <a:cubicBezTo>
                    <a:pt x="399" y="321"/>
                    <a:pt x="399" y="321"/>
                    <a:pt x="399" y="321"/>
                  </a:cubicBezTo>
                  <a:cubicBezTo>
                    <a:pt x="400" y="324"/>
                    <a:pt x="400" y="324"/>
                    <a:pt x="400" y="324"/>
                  </a:cubicBezTo>
                  <a:cubicBezTo>
                    <a:pt x="400" y="324"/>
                    <a:pt x="403" y="325"/>
                    <a:pt x="403" y="326"/>
                  </a:cubicBezTo>
                  <a:cubicBezTo>
                    <a:pt x="407" y="326"/>
                    <a:pt x="407" y="326"/>
                    <a:pt x="407" y="326"/>
                  </a:cubicBezTo>
                  <a:cubicBezTo>
                    <a:pt x="406" y="328"/>
                    <a:pt x="406" y="328"/>
                    <a:pt x="406" y="328"/>
                  </a:cubicBezTo>
                  <a:cubicBezTo>
                    <a:pt x="404" y="330"/>
                    <a:pt x="404" y="330"/>
                    <a:pt x="404" y="330"/>
                  </a:cubicBezTo>
                  <a:cubicBezTo>
                    <a:pt x="402" y="331"/>
                    <a:pt x="402" y="331"/>
                    <a:pt x="402" y="331"/>
                  </a:cubicBezTo>
                  <a:cubicBezTo>
                    <a:pt x="403" y="332"/>
                    <a:pt x="403" y="332"/>
                    <a:pt x="403" y="332"/>
                  </a:cubicBezTo>
                  <a:cubicBezTo>
                    <a:pt x="405" y="334"/>
                    <a:pt x="405" y="334"/>
                    <a:pt x="405" y="334"/>
                  </a:cubicBezTo>
                  <a:cubicBezTo>
                    <a:pt x="406" y="337"/>
                    <a:pt x="406" y="337"/>
                    <a:pt x="406" y="337"/>
                  </a:cubicBezTo>
                  <a:cubicBezTo>
                    <a:pt x="406" y="341"/>
                    <a:pt x="406" y="341"/>
                    <a:pt x="406" y="341"/>
                  </a:cubicBezTo>
                  <a:cubicBezTo>
                    <a:pt x="403" y="343"/>
                    <a:pt x="403" y="343"/>
                    <a:pt x="403" y="343"/>
                  </a:cubicBezTo>
                  <a:cubicBezTo>
                    <a:pt x="402" y="346"/>
                    <a:pt x="402" y="346"/>
                    <a:pt x="402" y="346"/>
                  </a:cubicBezTo>
                  <a:cubicBezTo>
                    <a:pt x="400" y="347"/>
                    <a:pt x="400" y="347"/>
                    <a:pt x="400" y="347"/>
                  </a:cubicBezTo>
                  <a:cubicBezTo>
                    <a:pt x="399" y="352"/>
                    <a:pt x="399" y="352"/>
                    <a:pt x="399" y="352"/>
                  </a:cubicBezTo>
                  <a:cubicBezTo>
                    <a:pt x="400" y="355"/>
                    <a:pt x="400" y="355"/>
                    <a:pt x="400" y="355"/>
                  </a:cubicBezTo>
                  <a:cubicBezTo>
                    <a:pt x="400" y="358"/>
                    <a:pt x="400" y="358"/>
                    <a:pt x="400" y="358"/>
                  </a:cubicBezTo>
                  <a:cubicBezTo>
                    <a:pt x="402" y="361"/>
                    <a:pt x="402" y="361"/>
                    <a:pt x="402" y="361"/>
                  </a:cubicBezTo>
                  <a:cubicBezTo>
                    <a:pt x="405" y="361"/>
                    <a:pt x="405" y="361"/>
                    <a:pt x="405" y="361"/>
                  </a:cubicBezTo>
                  <a:cubicBezTo>
                    <a:pt x="405" y="363"/>
                    <a:pt x="405" y="363"/>
                    <a:pt x="405" y="363"/>
                  </a:cubicBezTo>
                  <a:cubicBezTo>
                    <a:pt x="405" y="366"/>
                    <a:pt x="405" y="366"/>
                    <a:pt x="405" y="366"/>
                  </a:cubicBezTo>
                  <a:cubicBezTo>
                    <a:pt x="406" y="367"/>
                    <a:pt x="406" y="367"/>
                    <a:pt x="406" y="367"/>
                  </a:cubicBezTo>
                  <a:cubicBezTo>
                    <a:pt x="407" y="369"/>
                    <a:pt x="407" y="369"/>
                    <a:pt x="407" y="369"/>
                  </a:cubicBezTo>
                  <a:cubicBezTo>
                    <a:pt x="409" y="373"/>
                    <a:pt x="409" y="373"/>
                    <a:pt x="409" y="373"/>
                  </a:cubicBezTo>
                  <a:cubicBezTo>
                    <a:pt x="407" y="375"/>
                    <a:pt x="407" y="375"/>
                    <a:pt x="407" y="375"/>
                  </a:cubicBezTo>
                  <a:cubicBezTo>
                    <a:pt x="409" y="377"/>
                    <a:pt x="409" y="377"/>
                    <a:pt x="409" y="377"/>
                  </a:cubicBezTo>
                  <a:cubicBezTo>
                    <a:pt x="411" y="379"/>
                    <a:pt x="411" y="379"/>
                    <a:pt x="411" y="379"/>
                  </a:cubicBezTo>
                  <a:cubicBezTo>
                    <a:pt x="411" y="380"/>
                    <a:pt x="411" y="380"/>
                    <a:pt x="411" y="380"/>
                  </a:cubicBezTo>
                  <a:cubicBezTo>
                    <a:pt x="411" y="381"/>
                    <a:pt x="411" y="381"/>
                    <a:pt x="411" y="381"/>
                  </a:cubicBezTo>
                  <a:cubicBezTo>
                    <a:pt x="410" y="383"/>
                    <a:pt x="410" y="383"/>
                    <a:pt x="410" y="383"/>
                  </a:cubicBezTo>
                  <a:cubicBezTo>
                    <a:pt x="408" y="384"/>
                    <a:pt x="408" y="384"/>
                    <a:pt x="408" y="384"/>
                  </a:cubicBezTo>
                  <a:cubicBezTo>
                    <a:pt x="406" y="385"/>
                    <a:pt x="406" y="385"/>
                    <a:pt x="406" y="385"/>
                  </a:cubicBezTo>
                  <a:cubicBezTo>
                    <a:pt x="405" y="387"/>
                    <a:pt x="405" y="387"/>
                    <a:pt x="405" y="387"/>
                  </a:cubicBezTo>
                  <a:cubicBezTo>
                    <a:pt x="406" y="389"/>
                    <a:pt x="406" y="389"/>
                    <a:pt x="406" y="389"/>
                  </a:cubicBezTo>
                  <a:cubicBezTo>
                    <a:pt x="407" y="391"/>
                    <a:pt x="407" y="391"/>
                    <a:pt x="407" y="391"/>
                  </a:cubicBezTo>
                  <a:cubicBezTo>
                    <a:pt x="410" y="391"/>
                    <a:pt x="410" y="391"/>
                    <a:pt x="410" y="391"/>
                  </a:cubicBezTo>
                  <a:cubicBezTo>
                    <a:pt x="409" y="393"/>
                    <a:pt x="409" y="393"/>
                    <a:pt x="409" y="393"/>
                  </a:cubicBezTo>
                  <a:cubicBezTo>
                    <a:pt x="407" y="395"/>
                    <a:pt x="407" y="395"/>
                    <a:pt x="407" y="395"/>
                  </a:cubicBezTo>
                  <a:cubicBezTo>
                    <a:pt x="406" y="395"/>
                    <a:pt x="406" y="395"/>
                    <a:pt x="406" y="395"/>
                  </a:cubicBezTo>
                  <a:cubicBezTo>
                    <a:pt x="405" y="393"/>
                    <a:pt x="405" y="393"/>
                    <a:pt x="405" y="393"/>
                  </a:cubicBezTo>
                  <a:cubicBezTo>
                    <a:pt x="402" y="392"/>
                    <a:pt x="402" y="392"/>
                    <a:pt x="402" y="392"/>
                  </a:cubicBezTo>
                  <a:cubicBezTo>
                    <a:pt x="400" y="393"/>
                    <a:pt x="400" y="393"/>
                    <a:pt x="400" y="393"/>
                  </a:cubicBezTo>
                  <a:cubicBezTo>
                    <a:pt x="398" y="395"/>
                    <a:pt x="398" y="395"/>
                    <a:pt x="398" y="395"/>
                  </a:cubicBezTo>
                  <a:cubicBezTo>
                    <a:pt x="396" y="394"/>
                    <a:pt x="396" y="394"/>
                    <a:pt x="396" y="394"/>
                  </a:cubicBezTo>
                  <a:cubicBezTo>
                    <a:pt x="395" y="395"/>
                    <a:pt x="395" y="395"/>
                    <a:pt x="395" y="395"/>
                  </a:cubicBezTo>
                  <a:cubicBezTo>
                    <a:pt x="392" y="393"/>
                    <a:pt x="392" y="393"/>
                    <a:pt x="392" y="393"/>
                  </a:cubicBezTo>
                  <a:cubicBezTo>
                    <a:pt x="391" y="392"/>
                    <a:pt x="391" y="392"/>
                    <a:pt x="391" y="392"/>
                  </a:cubicBezTo>
                  <a:cubicBezTo>
                    <a:pt x="388" y="391"/>
                    <a:pt x="388" y="391"/>
                    <a:pt x="388" y="391"/>
                  </a:cubicBezTo>
                  <a:cubicBezTo>
                    <a:pt x="387" y="389"/>
                    <a:pt x="387" y="389"/>
                    <a:pt x="387" y="389"/>
                  </a:cubicBezTo>
                  <a:cubicBezTo>
                    <a:pt x="383" y="388"/>
                    <a:pt x="383" y="388"/>
                    <a:pt x="383" y="388"/>
                  </a:cubicBezTo>
                  <a:cubicBezTo>
                    <a:pt x="380" y="388"/>
                    <a:pt x="380" y="388"/>
                    <a:pt x="380" y="388"/>
                  </a:cubicBezTo>
                  <a:cubicBezTo>
                    <a:pt x="379" y="390"/>
                    <a:pt x="379" y="390"/>
                    <a:pt x="379" y="390"/>
                  </a:cubicBezTo>
                  <a:cubicBezTo>
                    <a:pt x="379" y="393"/>
                    <a:pt x="379" y="393"/>
                    <a:pt x="379" y="393"/>
                  </a:cubicBezTo>
                  <a:cubicBezTo>
                    <a:pt x="377" y="397"/>
                    <a:pt x="377" y="397"/>
                    <a:pt x="377" y="397"/>
                  </a:cubicBezTo>
                  <a:cubicBezTo>
                    <a:pt x="374" y="400"/>
                    <a:pt x="374" y="400"/>
                    <a:pt x="374" y="400"/>
                  </a:cubicBezTo>
                  <a:cubicBezTo>
                    <a:pt x="370" y="403"/>
                    <a:pt x="370" y="403"/>
                    <a:pt x="370" y="403"/>
                  </a:cubicBezTo>
                  <a:cubicBezTo>
                    <a:pt x="366" y="406"/>
                    <a:pt x="366" y="406"/>
                    <a:pt x="366" y="406"/>
                  </a:cubicBezTo>
                  <a:cubicBezTo>
                    <a:pt x="363" y="408"/>
                    <a:pt x="363" y="408"/>
                    <a:pt x="363" y="408"/>
                  </a:cubicBezTo>
                  <a:cubicBezTo>
                    <a:pt x="362" y="407"/>
                    <a:pt x="362" y="407"/>
                    <a:pt x="362" y="407"/>
                  </a:cubicBezTo>
                  <a:cubicBezTo>
                    <a:pt x="359" y="406"/>
                    <a:pt x="359" y="406"/>
                    <a:pt x="359" y="406"/>
                  </a:cubicBezTo>
                  <a:cubicBezTo>
                    <a:pt x="358" y="407"/>
                    <a:pt x="358" y="407"/>
                    <a:pt x="358" y="407"/>
                  </a:cubicBezTo>
                  <a:cubicBezTo>
                    <a:pt x="358" y="410"/>
                    <a:pt x="358" y="410"/>
                    <a:pt x="358" y="410"/>
                  </a:cubicBezTo>
                  <a:cubicBezTo>
                    <a:pt x="358" y="411"/>
                    <a:pt x="358" y="411"/>
                    <a:pt x="358" y="411"/>
                  </a:cubicBezTo>
                  <a:cubicBezTo>
                    <a:pt x="355" y="413"/>
                    <a:pt x="355" y="413"/>
                    <a:pt x="355" y="413"/>
                  </a:cubicBezTo>
                  <a:cubicBezTo>
                    <a:pt x="352" y="413"/>
                    <a:pt x="352" y="413"/>
                    <a:pt x="352" y="413"/>
                  </a:cubicBezTo>
                  <a:cubicBezTo>
                    <a:pt x="350" y="414"/>
                    <a:pt x="350" y="414"/>
                    <a:pt x="350" y="414"/>
                  </a:cubicBezTo>
                  <a:cubicBezTo>
                    <a:pt x="348" y="415"/>
                    <a:pt x="348" y="415"/>
                    <a:pt x="348" y="415"/>
                  </a:cubicBezTo>
                  <a:cubicBezTo>
                    <a:pt x="348" y="417"/>
                    <a:pt x="348" y="417"/>
                    <a:pt x="348" y="417"/>
                  </a:cubicBezTo>
                  <a:cubicBezTo>
                    <a:pt x="346" y="417"/>
                    <a:pt x="346" y="417"/>
                    <a:pt x="346" y="417"/>
                  </a:cubicBezTo>
                  <a:cubicBezTo>
                    <a:pt x="344" y="416"/>
                    <a:pt x="344" y="416"/>
                    <a:pt x="344" y="416"/>
                  </a:cubicBezTo>
                  <a:cubicBezTo>
                    <a:pt x="343" y="416"/>
                    <a:pt x="343" y="416"/>
                    <a:pt x="343" y="416"/>
                  </a:cubicBezTo>
                  <a:cubicBezTo>
                    <a:pt x="340" y="418"/>
                    <a:pt x="340" y="418"/>
                    <a:pt x="340" y="418"/>
                  </a:cubicBezTo>
                  <a:cubicBezTo>
                    <a:pt x="339" y="419"/>
                    <a:pt x="339" y="419"/>
                    <a:pt x="339" y="419"/>
                  </a:cubicBezTo>
                  <a:cubicBezTo>
                    <a:pt x="337" y="422"/>
                    <a:pt x="337" y="422"/>
                    <a:pt x="337" y="422"/>
                  </a:cubicBezTo>
                  <a:cubicBezTo>
                    <a:pt x="335" y="423"/>
                    <a:pt x="335" y="423"/>
                    <a:pt x="335" y="423"/>
                  </a:cubicBezTo>
                  <a:cubicBezTo>
                    <a:pt x="333" y="424"/>
                    <a:pt x="333" y="424"/>
                    <a:pt x="333" y="424"/>
                  </a:cubicBezTo>
                  <a:cubicBezTo>
                    <a:pt x="331" y="424"/>
                    <a:pt x="331" y="424"/>
                    <a:pt x="331" y="424"/>
                  </a:cubicBezTo>
                  <a:cubicBezTo>
                    <a:pt x="331" y="423"/>
                    <a:pt x="331" y="423"/>
                    <a:pt x="331" y="423"/>
                  </a:cubicBezTo>
                  <a:cubicBezTo>
                    <a:pt x="330" y="420"/>
                    <a:pt x="330" y="420"/>
                    <a:pt x="330" y="420"/>
                  </a:cubicBezTo>
                  <a:cubicBezTo>
                    <a:pt x="329" y="418"/>
                    <a:pt x="329" y="418"/>
                    <a:pt x="329" y="418"/>
                  </a:cubicBezTo>
                  <a:cubicBezTo>
                    <a:pt x="327" y="418"/>
                    <a:pt x="327" y="418"/>
                    <a:pt x="327" y="418"/>
                  </a:cubicBezTo>
                  <a:cubicBezTo>
                    <a:pt x="324" y="418"/>
                    <a:pt x="324" y="418"/>
                    <a:pt x="324" y="418"/>
                  </a:cubicBezTo>
                  <a:cubicBezTo>
                    <a:pt x="325" y="419"/>
                    <a:pt x="325" y="419"/>
                    <a:pt x="325" y="419"/>
                  </a:cubicBezTo>
                  <a:cubicBezTo>
                    <a:pt x="324" y="421"/>
                    <a:pt x="324" y="421"/>
                    <a:pt x="324" y="421"/>
                  </a:cubicBezTo>
                  <a:cubicBezTo>
                    <a:pt x="324" y="424"/>
                    <a:pt x="324" y="424"/>
                    <a:pt x="324" y="424"/>
                  </a:cubicBezTo>
                  <a:cubicBezTo>
                    <a:pt x="323" y="425"/>
                    <a:pt x="323" y="425"/>
                    <a:pt x="323" y="425"/>
                  </a:cubicBezTo>
                  <a:cubicBezTo>
                    <a:pt x="321" y="423"/>
                    <a:pt x="321" y="423"/>
                    <a:pt x="321" y="423"/>
                  </a:cubicBezTo>
                  <a:cubicBezTo>
                    <a:pt x="321" y="421"/>
                    <a:pt x="321" y="421"/>
                    <a:pt x="321" y="421"/>
                  </a:cubicBezTo>
                  <a:cubicBezTo>
                    <a:pt x="319" y="418"/>
                    <a:pt x="319" y="418"/>
                    <a:pt x="319" y="418"/>
                  </a:cubicBezTo>
                  <a:cubicBezTo>
                    <a:pt x="318" y="417"/>
                    <a:pt x="318" y="417"/>
                    <a:pt x="318" y="417"/>
                  </a:cubicBezTo>
                  <a:cubicBezTo>
                    <a:pt x="317" y="418"/>
                    <a:pt x="317" y="418"/>
                    <a:pt x="317" y="418"/>
                  </a:cubicBezTo>
                  <a:cubicBezTo>
                    <a:pt x="318" y="421"/>
                    <a:pt x="318" y="421"/>
                    <a:pt x="318" y="421"/>
                  </a:cubicBezTo>
                  <a:cubicBezTo>
                    <a:pt x="317" y="422"/>
                    <a:pt x="317" y="422"/>
                    <a:pt x="317" y="422"/>
                  </a:cubicBezTo>
                  <a:cubicBezTo>
                    <a:pt x="315" y="423"/>
                    <a:pt x="315" y="423"/>
                    <a:pt x="315" y="423"/>
                  </a:cubicBezTo>
                  <a:cubicBezTo>
                    <a:pt x="313" y="425"/>
                    <a:pt x="313" y="425"/>
                    <a:pt x="313" y="425"/>
                  </a:cubicBezTo>
                  <a:cubicBezTo>
                    <a:pt x="310" y="426"/>
                    <a:pt x="310" y="426"/>
                    <a:pt x="310" y="426"/>
                  </a:cubicBezTo>
                  <a:cubicBezTo>
                    <a:pt x="309" y="427"/>
                    <a:pt x="309" y="427"/>
                    <a:pt x="309" y="427"/>
                  </a:cubicBezTo>
                  <a:cubicBezTo>
                    <a:pt x="309" y="429"/>
                    <a:pt x="309" y="429"/>
                    <a:pt x="309" y="429"/>
                  </a:cubicBezTo>
                  <a:cubicBezTo>
                    <a:pt x="310" y="431"/>
                    <a:pt x="310" y="431"/>
                    <a:pt x="310" y="431"/>
                  </a:cubicBezTo>
                  <a:cubicBezTo>
                    <a:pt x="311" y="433"/>
                    <a:pt x="311" y="433"/>
                    <a:pt x="311" y="433"/>
                  </a:cubicBezTo>
                  <a:cubicBezTo>
                    <a:pt x="313" y="433"/>
                    <a:pt x="313" y="433"/>
                    <a:pt x="313" y="433"/>
                  </a:cubicBezTo>
                  <a:cubicBezTo>
                    <a:pt x="314" y="432"/>
                    <a:pt x="314" y="432"/>
                    <a:pt x="314" y="432"/>
                  </a:cubicBezTo>
                  <a:cubicBezTo>
                    <a:pt x="315" y="433"/>
                    <a:pt x="315" y="433"/>
                    <a:pt x="315" y="433"/>
                  </a:cubicBezTo>
                  <a:cubicBezTo>
                    <a:pt x="315" y="434"/>
                    <a:pt x="315" y="434"/>
                    <a:pt x="315" y="434"/>
                  </a:cubicBezTo>
                  <a:cubicBezTo>
                    <a:pt x="314" y="436"/>
                    <a:pt x="314" y="436"/>
                    <a:pt x="314" y="436"/>
                  </a:cubicBezTo>
                  <a:cubicBezTo>
                    <a:pt x="313" y="437"/>
                    <a:pt x="313" y="437"/>
                    <a:pt x="313" y="437"/>
                  </a:cubicBezTo>
                  <a:cubicBezTo>
                    <a:pt x="310" y="438"/>
                    <a:pt x="310" y="438"/>
                    <a:pt x="310" y="438"/>
                  </a:cubicBezTo>
                  <a:cubicBezTo>
                    <a:pt x="307" y="437"/>
                    <a:pt x="307" y="437"/>
                    <a:pt x="307" y="437"/>
                  </a:cubicBezTo>
                  <a:cubicBezTo>
                    <a:pt x="306" y="436"/>
                    <a:pt x="306" y="436"/>
                    <a:pt x="306" y="436"/>
                  </a:cubicBezTo>
                  <a:cubicBezTo>
                    <a:pt x="304" y="434"/>
                    <a:pt x="304" y="434"/>
                    <a:pt x="304" y="434"/>
                  </a:cubicBezTo>
                  <a:cubicBezTo>
                    <a:pt x="302" y="434"/>
                    <a:pt x="302" y="434"/>
                    <a:pt x="302" y="434"/>
                  </a:cubicBezTo>
                  <a:cubicBezTo>
                    <a:pt x="301" y="435"/>
                    <a:pt x="301" y="435"/>
                    <a:pt x="301" y="435"/>
                  </a:cubicBezTo>
                  <a:cubicBezTo>
                    <a:pt x="299" y="436"/>
                    <a:pt x="299" y="436"/>
                    <a:pt x="299" y="436"/>
                  </a:cubicBezTo>
                  <a:cubicBezTo>
                    <a:pt x="297" y="433"/>
                    <a:pt x="297" y="433"/>
                    <a:pt x="297" y="433"/>
                  </a:cubicBezTo>
                  <a:cubicBezTo>
                    <a:pt x="295" y="432"/>
                    <a:pt x="295" y="432"/>
                    <a:pt x="295" y="432"/>
                  </a:cubicBezTo>
                  <a:cubicBezTo>
                    <a:pt x="293" y="432"/>
                    <a:pt x="293" y="432"/>
                    <a:pt x="293" y="432"/>
                  </a:cubicBezTo>
                  <a:cubicBezTo>
                    <a:pt x="291" y="430"/>
                    <a:pt x="291" y="430"/>
                    <a:pt x="291" y="430"/>
                  </a:cubicBezTo>
                  <a:cubicBezTo>
                    <a:pt x="292" y="428"/>
                    <a:pt x="292" y="428"/>
                    <a:pt x="292" y="428"/>
                  </a:cubicBezTo>
                  <a:cubicBezTo>
                    <a:pt x="294" y="426"/>
                    <a:pt x="294" y="426"/>
                    <a:pt x="294" y="426"/>
                  </a:cubicBezTo>
                  <a:cubicBezTo>
                    <a:pt x="294" y="423"/>
                    <a:pt x="294" y="423"/>
                    <a:pt x="294" y="423"/>
                  </a:cubicBezTo>
                  <a:cubicBezTo>
                    <a:pt x="295" y="421"/>
                    <a:pt x="295" y="421"/>
                    <a:pt x="295" y="421"/>
                  </a:cubicBezTo>
                  <a:cubicBezTo>
                    <a:pt x="296" y="419"/>
                    <a:pt x="296" y="419"/>
                    <a:pt x="296" y="419"/>
                  </a:cubicBezTo>
                  <a:cubicBezTo>
                    <a:pt x="298" y="419"/>
                    <a:pt x="298" y="419"/>
                    <a:pt x="298" y="419"/>
                  </a:cubicBezTo>
                  <a:cubicBezTo>
                    <a:pt x="300" y="419"/>
                    <a:pt x="300" y="419"/>
                    <a:pt x="300" y="419"/>
                  </a:cubicBezTo>
                  <a:cubicBezTo>
                    <a:pt x="301" y="417"/>
                    <a:pt x="301" y="417"/>
                    <a:pt x="301" y="417"/>
                  </a:cubicBezTo>
                  <a:cubicBezTo>
                    <a:pt x="301" y="415"/>
                    <a:pt x="301" y="415"/>
                    <a:pt x="301" y="415"/>
                  </a:cubicBezTo>
                  <a:cubicBezTo>
                    <a:pt x="302" y="413"/>
                    <a:pt x="302" y="413"/>
                    <a:pt x="302" y="413"/>
                  </a:cubicBezTo>
                  <a:cubicBezTo>
                    <a:pt x="302" y="410"/>
                    <a:pt x="302" y="410"/>
                    <a:pt x="302" y="410"/>
                  </a:cubicBezTo>
                  <a:cubicBezTo>
                    <a:pt x="300" y="408"/>
                    <a:pt x="300" y="408"/>
                    <a:pt x="300" y="408"/>
                  </a:cubicBezTo>
                  <a:cubicBezTo>
                    <a:pt x="298" y="406"/>
                    <a:pt x="298" y="406"/>
                    <a:pt x="298" y="406"/>
                  </a:cubicBezTo>
                  <a:cubicBezTo>
                    <a:pt x="296" y="403"/>
                    <a:pt x="296" y="403"/>
                    <a:pt x="296" y="403"/>
                  </a:cubicBezTo>
                  <a:cubicBezTo>
                    <a:pt x="296" y="400"/>
                    <a:pt x="296" y="400"/>
                    <a:pt x="296" y="400"/>
                  </a:cubicBezTo>
                  <a:cubicBezTo>
                    <a:pt x="297" y="398"/>
                    <a:pt x="297" y="398"/>
                    <a:pt x="297" y="398"/>
                  </a:cubicBezTo>
                  <a:cubicBezTo>
                    <a:pt x="298" y="397"/>
                    <a:pt x="298" y="397"/>
                    <a:pt x="298" y="397"/>
                  </a:cubicBezTo>
                  <a:cubicBezTo>
                    <a:pt x="300" y="395"/>
                    <a:pt x="300" y="395"/>
                    <a:pt x="300" y="395"/>
                  </a:cubicBezTo>
                  <a:cubicBezTo>
                    <a:pt x="300" y="392"/>
                    <a:pt x="300" y="392"/>
                    <a:pt x="300" y="392"/>
                  </a:cubicBezTo>
                  <a:cubicBezTo>
                    <a:pt x="300" y="391"/>
                    <a:pt x="300" y="391"/>
                    <a:pt x="300" y="391"/>
                  </a:cubicBezTo>
                  <a:cubicBezTo>
                    <a:pt x="301" y="391"/>
                    <a:pt x="301" y="391"/>
                    <a:pt x="301" y="391"/>
                  </a:cubicBezTo>
                  <a:cubicBezTo>
                    <a:pt x="303" y="391"/>
                    <a:pt x="303" y="391"/>
                    <a:pt x="303" y="391"/>
                  </a:cubicBezTo>
                  <a:cubicBezTo>
                    <a:pt x="305" y="392"/>
                    <a:pt x="305" y="392"/>
                    <a:pt x="305" y="392"/>
                  </a:cubicBezTo>
                  <a:cubicBezTo>
                    <a:pt x="306" y="393"/>
                    <a:pt x="306" y="393"/>
                    <a:pt x="306" y="393"/>
                  </a:cubicBezTo>
                  <a:cubicBezTo>
                    <a:pt x="307" y="392"/>
                    <a:pt x="307" y="392"/>
                    <a:pt x="307" y="392"/>
                  </a:cubicBezTo>
                  <a:cubicBezTo>
                    <a:pt x="306" y="388"/>
                    <a:pt x="306" y="388"/>
                    <a:pt x="306" y="388"/>
                  </a:cubicBezTo>
                  <a:cubicBezTo>
                    <a:pt x="303" y="387"/>
                    <a:pt x="303" y="387"/>
                    <a:pt x="303" y="387"/>
                  </a:cubicBezTo>
                  <a:cubicBezTo>
                    <a:pt x="301" y="385"/>
                    <a:pt x="301" y="385"/>
                    <a:pt x="301" y="385"/>
                  </a:cubicBezTo>
                  <a:cubicBezTo>
                    <a:pt x="301" y="382"/>
                    <a:pt x="301" y="382"/>
                    <a:pt x="301" y="382"/>
                  </a:cubicBezTo>
                  <a:cubicBezTo>
                    <a:pt x="299" y="380"/>
                    <a:pt x="299" y="380"/>
                    <a:pt x="299" y="380"/>
                  </a:cubicBezTo>
                  <a:cubicBezTo>
                    <a:pt x="298" y="381"/>
                    <a:pt x="298" y="381"/>
                    <a:pt x="298" y="381"/>
                  </a:cubicBezTo>
                  <a:cubicBezTo>
                    <a:pt x="297" y="382"/>
                    <a:pt x="297" y="382"/>
                    <a:pt x="297" y="382"/>
                  </a:cubicBezTo>
                  <a:cubicBezTo>
                    <a:pt x="294" y="382"/>
                    <a:pt x="294" y="382"/>
                    <a:pt x="294" y="382"/>
                  </a:cubicBezTo>
                  <a:cubicBezTo>
                    <a:pt x="294" y="381"/>
                    <a:pt x="294" y="381"/>
                    <a:pt x="294" y="381"/>
                  </a:cubicBezTo>
                  <a:cubicBezTo>
                    <a:pt x="292" y="379"/>
                    <a:pt x="292" y="379"/>
                    <a:pt x="292" y="379"/>
                  </a:cubicBezTo>
                  <a:cubicBezTo>
                    <a:pt x="291" y="378"/>
                    <a:pt x="291" y="378"/>
                    <a:pt x="291" y="378"/>
                  </a:cubicBezTo>
                  <a:cubicBezTo>
                    <a:pt x="290" y="380"/>
                    <a:pt x="290" y="380"/>
                    <a:pt x="290" y="380"/>
                  </a:cubicBezTo>
                  <a:cubicBezTo>
                    <a:pt x="290" y="381"/>
                    <a:pt x="290" y="381"/>
                    <a:pt x="290" y="381"/>
                  </a:cubicBezTo>
                  <a:cubicBezTo>
                    <a:pt x="288" y="382"/>
                    <a:pt x="288" y="382"/>
                    <a:pt x="288" y="382"/>
                  </a:cubicBezTo>
                  <a:cubicBezTo>
                    <a:pt x="287" y="382"/>
                    <a:pt x="287" y="382"/>
                    <a:pt x="287" y="382"/>
                  </a:cubicBezTo>
                  <a:cubicBezTo>
                    <a:pt x="285" y="380"/>
                    <a:pt x="285" y="380"/>
                    <a:pt x="285" y="380"/>
                  </a:cubicBezTo>
                  <a:cubicBezTo>
                    <a:pt x="286" y="378"/>
                    <a:pt x="286" y="378"/>
                    <a:pt x="286" y="378"/>
                  </a:cubicBezTo>
                  <a:cubicBezTo>
                    <a:pt x="285" y="377"/>
                    <a:pt x="285" y="377"/>
                    <a:pt x="285" y="377"/>
                  </a:cubicBezTo>
                  <a:cubicBezTo>
                    <a:pt x="283" y="377"/>
                    <a:pt x="283" y="377"/>
                    <a:pt x="283" y="377"/>
                  </a:cubicBezTo>
                  <a:cubicBezTo>
                    <a:pt x="282" y="378"/>
                    <a:pt x="282" y="378"/>
                    <a:pt x="282" y="378"/>
                  </a:cubicBezTo>
                  <a:cubicBezTo>
                    <a:pt x="280" y="379"/>
                    <a:pt x="280" y="379"/>
                    <a:pt x="280" y="379"/>
                  </a:cubicBezTo>
                  <a:cubicBezTo>
                    <a:pt x="280" y="378"/>
                    <a:pt x="280" y="378"/>
                    <a:pt x="280" y="378"/>
                  </a:cubicBezTo>
                  <a:cubicBezTo>
                    <a:pt x="277" y="378"/>
                    <a:pt x="277" y="378"/>
                    <a:pt x="277" y="378"/>
                  </a:cubicBezTo>
                  <a:cubicBezTo>
                    <a:pt x="276" y="379"/>
                    <a:pt x="276" y="379"/>
                    <a:pt x="276" y="379"/>
                  </a:cubicBezTo>
                  <a:cubicBezTo>
                    <a:pt x="274" y="380"/>
                    <a:pt x="274" y="380"/>
                    <a:pt x="274" y="380"/>
                  </a:cubicBezTo>
                  <a:cubicBezTo>
                    <a:pt x="273" y="378"/>
                    <a:pt x="273" y="378"/>
                    <a:pt x="273" y="378"/>
                  </a:cubicBezTo>
                  <a:cubicBezTo>
                    <a:pt x="273" y="375"/>
                    <a:pt x="273" y="375"/>
                    <a:pt x="273" y="375"/>
                  </a:cubicBezTo>
                  <a:cubicBezTo>
                    <a:pt x="274" y="373"/>
                    <a:pt x="274" y="373"/>
                    <a:pt x="274" y="373"/>
                  </a:cubicBezTo>
                  <a:cubicBezTo>
                    <a:pt x="276" y="372"/>
                    <a:pt x="276" y="372"/>
                    <a:pt x="276" y="372"/>
                  </a:cubicBezTo>
                  <a:cubicBezTo>
                    <a:pt x="276" y="369"/>
                    <a:pt x="276" y="369"/>
                    <a:pt x="276" y="369"/>
                  </a:cubicBezTo>
                  <a:cubicBezTo>
                    <a:pt x="276" y="366"/>
                    <a:pt x="276" y="366"/>
                    <a:pt x="276" y="366"/>
                  </a:cubicBezTo>
                  <a:cubicBezTo>
                    <a:pt x="274" y="365"/>
                    <a:pt x="274" y="365"/>
                    <a:pt x="274" y="365"/>
                  </a:cubicBezTo>
                  <a:cubicBezTo>
                    <a:pt x="273" y="363"/>
                    <a:pt x="273" y="363"/>
                    <a:pt x="273" y="363"/>
                  </a:cubicBezTo>
                  <a:cubicBezTo>
                    <a:pt x="275" y="361"/>
                    <a:pt x="275" y="361"/>
                    <a:pt x="275" y="361"/>
                  </a:cubicBezTo>
                  <a:cubicBezTo>
                    <a:pt x="277" y="360"/>
                    <a:pt x="277" y="360"/>
                    <a:pt x="277" y="360"/>
                  </a:cubicBezTo>
                  <a:cubicBezTo>
                    <a:pt x="278" y="358"/>
                    <a:pt x="278" y="358"/>
                    <a:pt x="278" y="358"/>
                  </a:cubicBezTo>
                  <a:cubicBezTo>
                    <a:pt x="279" y="354"/>
                    <a:pt x="279" y="354"/>
                    <a:pt x="279" y="354"/>
                  </a:cubicBezTo>
                  <a:cubicBezTo>
                    <a:pt x="280" y="352"/>
                    <a:pt x="280" y="352"/>
                    <a:pt x="280" y="352"/>
                  </a:cubicBezTo>
                  <a:cubicBezTo>
                    <a:pt x="282" y="349"/>
                    <a:pt x="282" y="349"/>
                    <a:pt x="282" y="349"/>
                  </a:cubicBezTo>
                  <a:cubicBezTo>
                    <a:pt x="281" y="347"/>
                    <a:pt x="281" y="347"/>
                    <a:pt x="281" y="347"/>
                  </a:cubicBezTo>
                  <a:cubicBezTo>
                    <a:pt x="282" y="344"/>
                    <a:pt x="282" y="344"/>
                    <a:pt x="282" y="344"/>
                  </a:cubicBezTo>
                  <a:cubicBezTo>
                    <a:pt x="282" y="343"/>
                    <a:pt x="282" y="343"/>
                    <a:pt x="282" y="343"/>
                  </a:cubicBezTo>
                  <a:cubicBezTo>
                    <a:pt x="280" y="341"/>
                    <a:pt x="280" y="341"/>
                    <a:pt x="280" y="341"/>
                  </a:cubicBezTo>
                  <a:cubicBezTo>
                    <a:pt x="276" y="341"/>
                    <a:pt x="276" y="341"/>
                    <a:pt x="276" y="341"/>
                  </a:cubicBezTo>
                  <a:cubicBezTo>
                    <a:pt x="275" y="343"/>
                    <a:pt x="275" y="343"/>
                    <a:pt x="275" y="343"/>
                  </a:cubicBezTo>
                  <a:cubicBezTo>
                    <a:pt x="272" y="344"/>
                    <a:pt x="272" y="344"/>
                    <a:pt x="272" y="344"/>
                  </a:cubicBezTo>
                  <a:cubicBezTo>
                    <a:pt x="270" y="343"/>
                    <a:pt x="270" y="343"/>
                    <a:pt x="270" y="343"/>
                  </a:cubicBezTo>
                  <a:cubicBezTo>
                    <a:pt x="269" y="340"/>
                    <a:pt x="269" y="340"/>
                    <a:pt x="269" y="340"/>
                  </a:cubicBezTo>
                  <a:cubicBezTo>
                    <a:pt x="269" y="337"/>
                    <a:pt x="269" y="337"/>
                    <a:pt x="269" y="337"/>
                  </a:cubicBezTo>
                  <a:cubicBezTo>
                    <a:pt x="270" y="335"/>
                    <a:pt x="270" y="335"/>
                    <a:pt x="270" y="335"/>
                  </a:cubicBezTo>
                  <a:cubicBezTo>
                    <a:pt x="270" y="333"/>
                    <a:pt x="270" y="333"/>
                    <a:pt x="270" y="333"/>
                  </a:cubicBezTo>
                  <a:cubicBezTo>
                    <a:pt x="268" y="332"/>
                    <a:pt x="268" y="332"/>
                    <a:pt x="268" y="332"/>
                  </a:cubicBezTo>
                  <a:cubicBezTo>
                    <a:pt x="266" y="332"/>
                    <a:pt x="266" y="332"/>
                    <a:pt x="266" y="332"/>
                  </a:cubicBezTo>
                  <a:cubicBezTo>
                    <a:pt x="265" y="331"/>
                    <a:pt x="265" y="331"/>
                    <a:pt x="265" y="331"/>
                  </a:cubicBezTo>
                  <a:cubicBezTo>
                    <a:pt x="264" y="329"/>
                    <a:pt x="264" y="329"/>
                    <a:pt x="264" y="329"/>
                  </a:cubicBezTo>
                  <a:cubicBezTo>
                    <a:pt x="265" y="326"/>
                    <a:pt x="265" y="326"/>
                    <a:pt x="265" y="326"/>
                  </a:cubicBezTo>
                  <a:cubicBezTo>
                    <a:pt x="265" y="323"/>
                    <a:pt x="265" y="323"/>
                    <a:pt x="265" y="323"/>
                  </a:cubicBezTo>
                  <a:cubicBezTo>
                    <a:pt x="262" y="322"/>
                    <a:pt x="262" y="322"/>
                    <a:pt x="262" y="322"/>
                  </a:cubicBezTo>
                  <a:cubicBezTo>
                    <a:pt x="260" y="322"/>
                    <a:pt x="260" y="322"/>
                    <a:pt x="260" y="322"/>
                  </a:cubicBezTo>
                  <a:cubicBezTo>
                    <a:pt x="258" y="324"/>
                    <a:pt x="258" y="324"/>
                    <a:pt x="258" y="324"/>
                  </a:cubicBezTo>
                  <a:cubicBezTo>
                    <a:pt x="257" y="325"/>
                    <a:pt x="257" y="325"/>
                    <a:pt x="257" y="325"/>
                  </a:cubicBezTo>
                  <a:cubicBezTo>
                    <a:pt x="255" y="324"/>
                    <a:pt x="255" y="324"/>
                    <a:pt x="255" y="324"/>
                  </a:cubicBezTo>
                  <a:cubicBezTo>
                    <a:pt x="254" y="322"/>
                    <a:pt x="254" y="322"/>
                    <a:pt x="254" y="322"/>
                  </a:cubicBezTo>
                  <a:cubicBezTo>
                    <a:pt x="254" y="318"/>
                    <a:pt x="254" y="318"/>
                    <a:pt x="254" y="318"/>
                  </a:cubicBezTo>
                  <a:cubicBezTo>
                    <a:pt x="255" y="317"/>
                    <a:pt x="255" y="317"/>
                    <a:pt x="255" y="317"/>
                  </a:cubicBezTo>
                  <a:cubicBezTo>
                    <a:pt x="257" y="314"/>
                    <a:pt x="257" y="314"/>
                    <a:pt x="257" y="314"/>
                  </a:cubicBezTo>
                  <a:cubicBezTo>
                    <a:pt x="255" y="311"/>
                    <a:pt x="255" y="311"/>
                    <a:pt x="255" y="311"/>
                  </a:cubicBezTo>
                  <a:cubicBezTo>
                    <a:pt x="254" y="310"/>
                    <a:pt x="254" y="310"/>
                    <a:pt x="254" y="310"/>
                  </a:cubicBezTo>
                  <a:cubicBezTo>
                    <a:pt x="254" y="308"/>
                    <a:pt x="254" y="308"/>
                    <a:pt x="254" y="308"/>
                  </a:cubicBezTo>
                  <a:cubicBezTo>
                    <a:pt x="255" y="307"/>
                    <a:pt x="255" y="307"/>
                    <a:pt x="255" y="307"/>
                  </a:cubicBezTo>
                  <a:cubicBezTo>
                    <a:pt x="255" y="306"/>
                    <a:pt x="255" y="306"/>
                    <a:pt x="255" y="306"/>
                  </a:cubicBezTo>
                  <a:cubicBezTo>
                    <a:pt x="254" y="304"/>
                    <a:pt x="254" y="304"/>
                    <a:pt x="254" y="304"/>
                  </a:cubicBezTo>
                  <a:cubicBezTo>
                    <a:pt x="252" y="303"/>
                    <a:pt x="252" y="303"/>
                    <a:pt x="252" y="303"/>
                  </a:cubicBezTo>
                  <a:cubicBezTo>
                    <a:pt x="250" y="303"/>
                    <a:pt x="250" y="303"/>
                    <a:pt x="250" y="303"/>
                  </a:cubicBezTo>
                  <a:cubicBezTo>
                    <a:pt x="249" y="302"/>
                    <a:pt x="249" y="302"/>
                    <a:pt x="249" y="302"/>
                  </a:cubicBezTo>
                  <a:cubicBezTo>
                    <a:pt x="249" y="301"/>
                    <a:pt x="249" y="301"/>
                    <a:pt x="249" y="301"/>
                  </a:cubicBezTo>
                  <a:cubicBezTo>
                    <a:pt x="250" y="299"/>
                    <a:pt x="250" y="299"/>
                    <a:pt x="250" y="299"/>
                  </a:cubicBezTo>
                  <a:cubicBezTo>
                    <a:pt x="253" y="299"/>
                    <a:pt x="253" y="299"/>
                    <a:pt x="253" y="299"/>
                  </a:cubicBezTo>
                  <a:cubicBezTo>
                    <a:pt x="253" y="298"/>
                    <a:pt x="253" y="298"/>
                    <a:pt x="253" y="298"/>
                  </a:cubicBezTo>
                  <a:cubicBezTo>
                    <a:pt x="252" y="296"/>
                    <a:pt x="252" y="296"/>
                    <a:pt x="252" y="296"/>
                  </a:cubicBezTo>
                  <a:cubicBezTo>
                    <a:pt x="251" y="295"/>
                    <a:pt x="251" y="295"/>
                    <a:pt x="251" y="295"/>
                  </a:cubicBezTo>
                  <a:cubicBezTo>
                    <a:pt x="249" y="295"/>
                    <a:pt x="249" y="295"/>
                    <a:pt x="249" y="295"/>
                  </a:cubicBezTo>
                  <a:cubicBezTo>
                    <a:pt x="246" y="296"/>
                    <a:pt x="246" y="296"/>
                    <a:pt x="246" y="296"/>
                  </a:cubicBezTo>
                  <a:cubicBezTo>
                    <a:pt x="245" y="295"/>
                    <a:pt x="245" y="295"/>
                    <a:pt x="245" y="295"/>
                  </a:cubicBezTo>
                  <a:cubicBezTo>
                    <a:pt x="244" y="294"/>
                    <a:pt x="244" y="294"/>
                    <a:pt x="244" y="294"/>
                  </a:cubicBezTo>
                  <a:cubicBezTo>
                    <a:pt x="242" y="294"/>
                    <a:pt x="242" y="294"/>
                    <a:pt x="242" y="294"/>
                  </a:cubicBezTo>
                  <a:cubicBezTo>
                    <a:pt x="241" y="295"/>
                    <a:pt x="241" y="295"/>
                    <a:pt x="241" y="295"/>
                  </a:cubicBezTo>
                  <a:cubicBezTo>
                    <a:pt x="239" y="296"/>
                    <a:pt x="239" y="296"/>
                    <a:pt x="239" y="296"/>
                  </a:cubicBezTo>
                  <a:cubicBezTo>
                    <a:pt x="238" y="295"/>
                    <a:pt x="238" y="295"/>
                    <a:pt x="238" y="295"/>
                  </a:cubicBezTo>
                  <a:cubicBezTo>
                    <a:pt x="238" y="292"/>
                    <a:pt x="238" y="292"/>
                    <a:pt x="238" y="292"/>
                  </a:cubicBezTo>
                  <a:cubicBezTo>
                    <a:pt x="236" y="290"/>
                    <a:pt x="236" y="290"/>
                    <a:pt x="236" y="290"/>
                  </a:cubicBezTo>
                  <a:cubicBezTo>
                    <a:pt x="236" y="288"/>
                    <a:pt x="236" y="288"/>
                    <a:pt x="236" y="288"/>
                  </a:cubicBezTo>
                  <a:cubicBezTo>
                    <a:pt x="236" y="286"/>
                    <a:pt x="236" y="286"/>
                    <a:pt x="236" y="286"/>
                  </a:cubicBezTo>
                  <a:cubicBezTo>
                    <a:pt x="239" y="286"/>
                    <a:pt x="239" y="286"/>
                    <a:pt x="239" y="286"/>
                  </a:cubicBezTo>
                  <a:cubicBezTo>
                    <a:pt x="240" y="286"/>
                    <a:pt x="240" y="286"/>
                    <a:pt x="240" y="286"/>
                  </a:cubicBezTo>
                  <a:cubicBezTo>
                    <a:pt x="243" y="286"/>
                    <a:pt x="243" y="286"/>
                    <a:pt x="243" y="286"/>
                  </a:cubicBezTo>
                  <a:cubicBezTo>
                    <a:pt x="243" y="284"/>
                    <a:pt x="243" y="284"/>
                    <a:pt x="243" y="284"/>
                  </a:cubicBezTo>
                  <a:cubicBezTo>
                    <a:pt x="242" y="282"/>
                    <a:pt x="242" y="282"/>
                    <a:pt x="242" y="282"/>
                  </a:cubicBezTo>
                  <a:cubicBezTo>
                    <a:pt x="243" y="280"/>
                    <a:pt x="243" y="280"/>
                    <a:pt x="243" y="280"/>
                  </a:cubicBezTo>
                  <a:cubicBezTo>
                    <a:pt x="243" y="279"/>
                    <a:pt x="243" y="279"/>
                    <a:pt x="243" y="279"/>
                  </a:cubicBezTo>
                  <a:cubicBezTo>
                    <a:pt x="243" y="277"/>
                    <a:pt x="243" y="277"/>
                    <a:pt x="243" y="277"/>
                  </a:cubicBezTo>
                  <a:cubicBezTo>
                    <a:pt x="239" y="276"/>
                    <a:pt x="239" y="276"/>
                    <a:pt x="239" y="276"/>
                  </a:cubicBezTo>
                  <a:cubicBezTo>
                    <a:pt x="236" y="276"/>
                    <a:pt x="236" y="276"/>
                    <a:pt x="236" y="276"/>
                  </a:cubicBezTo>
                  <a:cubicBezTo>
                    <a:pt x="235" y="275"/>
                    <a:pt x="235" y="275"/>
                    <a:pt x="235" y="275"/>
                  </a:cubicBezTo>
                  <a:cubicBezTo>
                    <a:pt x="235" y="272"/>
                    <a:pt x="235" y="272"/>
                    <a:pt x="235" y="272"/>
                  </a:cubicBezTo>
                  <a:cubicBezTo>
                    <a:pt x="235" y="268"/>
                    <a:pt x="235" y="268"/>
                    <a:pt x="235" y="268"/>
                  </a:cubicBezTo>
                  <a:cubicBezTo>
                    <a:pt x="235" y="266"/>
                    <a:pt x="235" y="266"/>
                    <a:pt x="235" y="266"/>
                  </a:cubicBezTo>
                  <a:cubicBezTo>
                    <a:pt x="236" y="264"/>
                    <a:pt x="236" y="264"/>
                    <a:pt x="236" y="264"/>
                  </a:cubicBezTo>
                  <a:cubicBezTo>
                    <a:pt x="239" y="262"/>
                    <a:pt x="239" y="262"/>
                    <a:pt x="239" y="262"/>
                  </a:cubicBezTo>
                  <a:cubicBezTo>
                    <a:pt x="242" y="261"/>
                    <a:pt x="242" y="261"/>
                    <a:pt x="242" y="261"/>
                  </a:cubicBezTo>
                  <a:cubicBezTo>
                    <a:pt x="244" y="261"/>
                    <a:pt x="244" y="261"/>
                    <a:pt x="244" y="261"/>
                  </a:cubicBezTo>
                  <a:cubicBezTo>
                    <a:pt x="246" y="260"/>
                    <a:pt x="246" y="260"/>
                    <a:pt x="246" y="260"/>
                  </a:cubicBezTo>
                  <a:cubicBezTo>
                    <a:pt x="246" y="256"/>
                    <a:pt x="246" y="256"/>
                    <a:pt x="246" y="256"/>
                  </a:cubicBezTo>
                  <a:cubicBezTo>
                    <a:pt x="247" y="253"/>
                    <a:pt x="247" y="253"/>
                    <a:pt x="247" y="253"/>
                  </a:cubicBezTo>
                  <a:cubicBezTo>
                    <a:pt x="249" y="251"/>
                    <a:pt x="249" y="251"/>
                    <a:pt x="249" y="251"/>
                  </a:cubicBezTo>
                  <a:cubicBezTo>
                    <a:pt x="250" y="250"/>
                    <a:pt x="250" y="250"/>
                    <a:pt x="250" y="250"/>
                  </a:cubicBezTo>
                  <a:cubicBezTo>
                    <a:pt x="250" y="247"/>
                    <a:pt x="250" y="247"/>
                    <a:pt x="250" y="247"/>
                  </a:cubicBezTo>
                  <a:cubicBezTo>
                    <a:pt x="249" y="245"/>
                    <a:pt x="249" y="245"/>
                    <a:pt x="249" y="245"/>
                  </a:cubicBezTo>
                  <a:cubicBezTo>
                    <a:pt x="248" y="242"/>
                    <a:pt x="248" y="242"/>
                    <a:pt x="248" y="242"/>
                  </a:cubicBezTo>
                  <a:cubicBezTo>
                    <a:pt x="249" y="240"/>
                    <a:pt x="249" y="240"/>
                    <a:pt x="249" y="240"/>
                  </a:cubicBezTo>
                  <a:cubicBezTo>
                    <a:pt x="250" y="240"/>
                    <a:pt x="250" y="240"/>
                    <a:pt x="250" y="240"/>
                  </a:cubicBezTo>
                  <a:cubicBezTo>
                    <a:pt x="251" y="238"/>
                    <a:pt x="251" y="238"/>
                    <a:pt x="251" y="238"/>
                  </a:cubicBezTo>
                  <a:cubicBezTo>
                    <a:pt x="251" y="236"/>
                    <a:pt x="251" y="236"/>
                    <a:pt x="251" y="236"/>
                  </a:cubicBezTo>
                  <a:cubicBezTo>
                    <a:pt x="249" y="235"/>
                    <a:pt x="249" y="235"/>
                    <a:pt x="249" y="235"/>
                  </a:cubicBezTo>
                  <a:cubicBezTo>
                    <a:pt x="247" y="235"/>
                    <a:pt x="247" y="235"/>
                    <a:pt x="247" y="235"/>
                  </a:cubicBezTo>
                  <a:cubicBezTo>
                    <a:pt x="245" y="234"/>
                    <a:pt x="245" y="234"/>
                    <a:pt x="245" y="234"/>
                  </a:cubicBezTo>
                  <a:cubicBezTo>
                    <a:pt x="243" y="235"/>
                    <a:pt x="243" y="235"/>
                    <a:pt x="243" y="235"/>
                  </a:cubicBezTo>
                  <a:cubicBezTo>
                    <a:pt x="242" y="237"/>
                    <a:pt x="242" y="237"/>
                    <a:pt x="242" y="237"/>
                  </a:cubicBezTo>
                  <a:cubicBezTo>
                    <a:pt x="240" y="239"/>
                    <a:pt x="240" y="239"/>
                    <a:pt x="240" y="239"/>
                  </a:cubicBezTo>
                  <a:cubicBezTo>
                    <a:pt x="239" y="240"/>
                    <a:pt x="239" y="240"/>
                    <a:pt x="239" y="240"/>
                  </a:cubicBezTo>
                  <a:cubicBezTo>
                    <a:pt x="237" y="241"/>
                    <a:pt x="237" y="241"/>
                    <a:pt x="237" y="241"/>
                  </a:cubicBezTo>
                  <a:cubicBezTo>
                    <a:pt x="235" y="242"/>
                    <a:pt x="235" y="242"/>
                    <a:pt x="235" y="242"/>
                  </a:cubicBezTo>
                  <a:cubicBezTo>
                    <a:pt x="234" y="245"/>
                    <a:pt x="234" y="245"/>
                    <a:pt x="234" y="245"/>
                  </a:cubicBezTo>
                  <a:cubicBezTo>
                    <a:pt x="234" y="247"/>
                    <a:pt x="234" y="247"/>
                    <a:pt x="234" y="247"/>
                  </a:cubicBezTo>
                  <a:cubicBezTo>
                    <a:pt x="232" y="249"/>
                    <a:pt x="232" y="249"/>
                    <a:pt x="232" y="249"/>
                  </a:cubicBezTo>
                  <a:cubicBezTo>
                    <a:pt x="231" y="250"/>
                    <a:pt x="231" y="250"/>
                    <a:pt x="231" y="250"/>
                  </a:cubicBezTo>
                  <a:cubicBezTo>
                    <a:pt x="227" y="251"/>
                    <a:pt x="227" y="251"/>
                    <a:pt x="227" y="251"/>
                  </a:cubicBezTo>
                  <a:cubicBezTo>
                    <a:pt x="223" y="250"/>
                    <a:pt x="223" y="250"/>
                    <a:pt x="223" y="250"/>
                  </a:cubicBezTo>
                  <a:cubicBezTo>
                    <a:pt x="218" y="251"/>
                    <a:pt x="218" y="251"/>
                    <a:pt x="218" y="251"/>
                  </a:cubicBezTo>
                  <a:cubicBezTo>
                    <a:pt x="214" y="250"/>
                    <a:pt x="214" y="250"/>
                    <a:pt x="214" y="250"/>
                  </a:cubicBezTo>
                  <a:cubicBezTo>
                    <a:pt x="210" y="250"/>
                    <a:pt x="210" y="250"/>
                    <a:pt x="210" y="250"/>
                  </a:cubicBezTo>
                  <a:cubicBezTo>
                    <a:pt x="209" y="250"/>
                    <a:pt x="209" y="250"/>
                    <a:pt x="209" y="250"/>
                  </a:cubicBezTo>
                  <a:cubicBezTo>
                    <a:pt x="208" y="249"/>
                    <a:pt x="208" y="249"/>
                    <a:pt x="208" y="249"/>
                  </a:cubicBezTo>
                  <a:cubicBezTo>
                    <a:pt x="207" y="246"/>
                    <a:pt x="207" y="246"/>
                    <a:pt x="207" y="246"/>
                  </a:cubicBezTo>
                  <a:cubicBezTo>
                    <a:pt x="209" y="243"/>
                    <a:pt x="209" y="243"/>
                    <a:pt x="209" y="243"/>
                  </a:cubicBezTo>
                  <a:cubicBezTo>
                    <a:pt x="209" y="239"/>
                    <a:pt x="209" y="239"/>
                    <a:pt x="209" y="239"/>
                  </a:cubicBezTo>
                  <a:cubicBezTo>
                    <a:pt x="208" y="235"/>
                    <a:pt x="208" y="235"/>
                    <a:pt x="208" y="235"/>
                  </a:cubicBezTo>
                  <a:cubicBezTo>
                    <a:pt x="206" y="232"/>
                    <a:pt x="206" y="232"/>
                    <a:pt x="206" y="232"/>
                  </a:cubicBezTo>
                  <a:cubicBezTo>
                    <a:pt x="206" y="229"/>
                    <a:pt x="206" y="229"/>
                    <a:pt x="206" y="229"/>
                  </a:cubicBezTo>
                  <a:cubicBezTo>
                    <a:pt x="203" y="228"/>
                    <a:pt x="203" y="228"/>
                    <a:pt x="203" y="228"/>
                  </a:cubicBezTo>
                  <a:cubicBezTo>
                    <a:pt x="199" y="228"/>
                    <a:pt x="199" y="228"/>
                    <a:pt x="199" y="228"/>
                  </a:cubicBezTo>
                  <a:cubicBezTo>
                    <a:pt x="198" y="230"/>
                    <a:pt x="198" y="230"/>
                    <a:pt x="198" y="230"/>
                  </a:cubicBezTo>
                  <a:cubicBezTo>
                    <a:pt x="196" y="232"/>
                    <a:pt x="196" y="232"/>
                    <a:pt x="196" y="232"/>
                  </a:cubicBezTo>
                  <a:cubicBezTo>
                    <a:pt x="193" y="232"/>
                    <a:pt x="193" y="232"/>
                    <a:pt x="193" y="232"/>
                  </a:cubicBezTo>
                  <a:cubicBezTo>
                    <a:pt x="190" y="231"/>
                    <a:pt x="190" y="231"/>
                    <a:pt x="190" y="231"/>
                  </a:cubicBezTo>
                  <a:cubicBezTo>
                    <a:pt x="187" y="231"/>
                    <a:pt x="187" y="231"/>
                    <a:pt x="187" y="231"/>
                  </a:cubicBezTo>
                  <a:cubicBezTo>
                    <a:pt x="185" y="233"/>
                    <a:pt x="185" y="233"/>
                    <a:pt x="185" y="233"/>
                  </a:cubicBezTo>
                  <a:cubicBezTo>
                    <a:pt x="183" y="234"/>
                    <a:pt x="183" y="234"/>
                    <a:pt x="183" y="234"/>
                  </a:cubicBezTo>
                  <a:cubicBezTo>
                    <a:pt x="182" y="235"/>
                    <a:pt x="182" y="235"/>
                    <a:pt x="182" y="235"/>
                  </a:cubicBezTo>
                  <a:cubicBezTo>
                    <a:pt x="181" y="237"/>
                    <a:pt x="181" y="237"/>
                    <a:pt x="181" y="237"/>
                  </a:cubicBezTo>
                  <a:cubicBezTo>
                    <a:pt x="180" y="240"/>
                    <a:pt x="180" y="240"/>
                    <a:pt x="180" y="240"/>
                  </a:cubicBezTo>
                  <a:cubicBezTo>
                    <a:pt x="179" y="240"/>
                    <a:pt x="179" y="240"/>
                    <a:pt x="179" y="240"/>
                  </a:cubicBezTo>
                  <a:cubicBezTo>
                    <a:pt x="175" y="239"/>
                    <a:pt x="175" y="239"/>
                    <a:pt x="175" y="239"/>
                  </a:cubicBezTo>
                  <a:cubicBezTo>
                    <a:pt x="173" y="239"/>
                    <a:pt x="173" y="239"/>
                    <a:pt x="173" y="239"/>
                  </a:cubicBezTo>
                  <a:cubicBezTo>
                    <a:pt x="170" y="239"/>
                    <a:pt x="170" y="239"/>
                    <a:pt x="170" y="239"/>
                  </a:cubicBezTo>
                  <a:cubicBezTo>
                    <a:pt x="168" y="239"/>
                    <a:pt x="168" y="239"/>
                    <a:pt x="168" y="239"/>
                  </a:cubicBezTo>
                  <a:cubicBezTo>
                    <a:pt x="166" y="240"/>
                    <a:pt x="166" y="240"/>
                    <a:pt x="166" y="240"/>
                  </a:cubicBezTo>
                  <a:cubicBezTo>
                    <a:pt x="166" y="243"/>
                    <a:pt x="166" y="243"/>
                    <a:pt x="166" y="243"/>
                  </a:cubicBezTo>
                  <a:cubicBezTo>
                    <a:pt x="168" y="246"/>
                    <a:pt x="168" y="246"/>
                    <a:pt x="168" y="246"/>
                  </a:cubicBezTo>
                  <a:cubicBezTo>
                    <a:pt x="169" y="248"/>
                    <a:pt x="169" y="248"/>
                    <a:pt x="169" y="248"/>
                  </a:cubicBezTo>
                  <a:cubicBezTo>
                    <a:pt x="171" y="249"/>
                    <a:pt x="171" y="249"/>
                    <a:pt x="171" y="249"/>
                  </a:cubicBezTo>
                  <a:cubicBezTo>
                    <a:pt x="175" y="251"/>
                    <a:pt x="175" y="251"/>
                    <a:pt x="175" y="251"/>
                  </a:cubicBezTo>
                  <a:cubicBezTo>
                    <a:pt x="179" y="253"/>
                    <a:pt x="179" y="253"/>
                    <a:pt x="179" y="253"/>
                  </a:cubicBezTo>
                  <a:cubicBezTo>
                    <a:pt x="181" y="255"/>
                    <a:pt x="181" y="255"/>
                    <a:pt x="181" y="255"/>
                  </a:cubicBezTo>
                  <a:cubicBezTo>
                    <a:pt x="182" y="258"/>
                    <a:pt x="182" y="258"/>
                    <a:pt x="182" y="258"/>
                  </a:cubicBezTo>
                  <a:cubicBezTo>
                    <a:pt x="183" y="263"/>
                    <a:pt x="183" y="263"/>
                    <a:pt x="183" y="263"/>
                  </a:cubicBezTo>
                  <a:cubicBezTo>
                    <a:pt x="183" y="269"/>
                    <a:pt x="183" y="269"/>
                    <a:pt x="183" y="269"/>
                  </a:cubicBezTo>
                  <a:cubicBezTo>
                    <a:pt x="181" y="277"/>
                    <a:pt x="181" y="277"/>
                    <a:pt x="181" y="277"/>
                  </a:cubicBezTo>
                  <a:cubicBezTo>
                    <a:pt x="180" y="280"/>
                    <a:pt x="180" y="280"/>
                    <a:pt x="180" y="280"/>
                  </a:cubicBezTo>
                  <a:cubicBezTo>
                    <a:pt x="181" y="283"/>
                    <a:pt x="181" y="283"/>
                    <a:pt x="181" y="283"/>
                  </a:cubicBezTo>
                  <a:cubicBezTo>
                    <a:pt x="182" y="284"/>
                    <a:pt x="182" y="284"/>
                    <a:pt x="182" y="284"/>
                  </a:cubicBezTo>
                  <a:cubicBezTo>
                    <a:pt x="184" y="284"/>
                    <a:pt x="184" y="284"/>
                    <a:pt x="184" y="284"/>
                  </a:cubicBezTo>
                  <a:cubicBezTo>
                    <a:pt x="185" y="285"/>
                    <a:pt x="185" y="285"/>
                    <a:pt x="185" y="285"/>
                  </a:cubicBezTo>
                  <a:cubicBezTo>
                    <a:pt x="186" y="286"/>
                    <a:pt x="186" y="286"/>
                    <a:pt x="186" y="286"/>
                  </a:cubicBezTo>
                  <a:cubicBezTo>
                    <a:pt x="184" y="288"/>
                    <a:pt x="184" y="288"/>
                    <a:pt x="184" y="288"/>
                  </a:cubicBezTo>
                  <a:cubicBezTo>
                    <a:pt x="182" y="290"/>
                    <a:pt x="182" y="290"/>
                    <a:pt x="182" y="290"/>
                  </a:cubicBezTo>
                  <a:cubicBezTo>
                    <a:pt x="180" y="291"/>
                    <a:pt x="180" y="291"/>
                    <a:pt x="180" y="291"/>
                  </a:cubicBezTo>
                  <a:cubicBezTo>
                    <a:pt x="177" y="291"/>
                    <a:pt x="177" y="291"/>
                    <a:pt x="177" y="291"/>
                  </a:cubicBezTo>
                  <a:cubicBezTo>
                    <a:pt x="176" y="293"/>
                    <a:pt x="176" y="293"/>
                    <a:pt x="176" y="293"/>
                  </a:cubicBezTo>
                  <a:cubicBezTo>
                    <a:pt x="176" y="295"/>
                    <a:pt x="176" y="295"/>
                    <a:pt x="176" y="295"/>
                  </a:cubicBezTo>
                  <a:cubicBezTo>
                    <a:pt x="175" y="296"/>
                    <a:pt x="175" y="296"/>
                    <a:pt x="175" y="296"/>
                  </a:cubicBezTo>
                  <a:cubicBezTo>
                    <a:pt x="173" y="297"/>
                    <a:pt x="173" y="297"/>
                    <a:pt x="173" y="297"/>
                  </a:cubicBezTo>
                  <a:cubicBezTo>
                    <a:pt x="171" y="296"/>
                    <a:pt x="171" y="296"/>
                    <a:pt x="171" y="296"/>
                  </a:cubicBezTo>
                  <a:cubicBezTo>
                    <a:pt x="168" y="295"/>
                    <a:pt x="168" y="295"/>
                    <a:pt x="168" y="295"/>
                  </a:cubicBezTo>
                  <a:cubicBezTo>
                    <a:pt x="166" y="294"/>
                    <a:pt x="166" y="294"/>
                    <a:pt x="166" y="294"/>
                  </a:cubicBezTo>
                  <a:cubicBezTo>
                    <a:pt x="163" y="294"/>
                    <a:pt x="163" y="294"/>
                    <a:pt x="163" y="294"/>
                  </a:cubicBezTo>
                  <a:cubicBezTo>
                    <a:pt x="161" y="295"/>
                    <a:pt x="161" y="295"/>
                    <a:pt x="161" y="295"/>
                  </a:cubicBezTo>
                  <a:cubicBezTo>
                    <a:pt x="160" y="297"/>
                    <a:pt x="160" y="297"/>
                    <a:pt x="160" y="297"/>
                  </a:cubicBezTo>
                  <a:cubicBezTo>
                    <a:pt x="157" y="299"/>
                    <a:pt x="157" y="299"/>
                    <a:pt x="157" y="299"/>
                  </a:cubicBezTo>
                  <a:cubicBezTo>
                    <a:pt x="153" y="302"/>
                    <a:pt x="153" y="302"/>
                    <a:pt x="153" y="302"/>
                  </a:cubicBezTo>
                  <a:cubicBezTo>
                    <a:pt x="149" y="303"/>
                    <a:pt x="149" y="303"/>
                    <a:pt x="149" y="303"/>
                  </a:cubicBezTo>
                  <a:cubicBezTo>
                    <a:pt x="145" y="305"/>
                    <a:pt x="145" y="305"/>
                    <a:pt x="145" y="305"/>
                  </a:cubicBezTo>
                  <a:cubicBezTo>
                    <a:pt x="142" y="305"/>
                    <a:pt x="142" y="305"/>
                    <a:pt x="142" y="305"/>
                  </a:cubicBezTo>
                  <a:cubicBezTo>
                    <a:pt x="139" y="303"/>
                    <a:pt x="139" y="303"/>
                    <a:pt x="139" y="303"/>
                  </a:cubicBezTo>
                  <a:cubicBezTo>
                    <a:pt x="136" y="304"/>
                    <a:pt x="136" y="304"/>
                    <a:pt x="136" y="304"/>
                  </a:cubicBezTo>
                  <a:cubicBezTo>
                    <a:pt x="134" y="305"/>
                    <a:pt x="134" y="305"/>
                    <a:pt x="134" y="305"/>
                  </a:cubicBezTo>
                  <a:cubicBezTo>
                    <a:pt x="132" y="307"/>
                    <a:pt x="132" y="307"/>
                    <a:pt x="132" y="307"/>
                  </a:cubicBezTo>
                  <a:cubicBezTo>
                    <a:pt x="130" y="309"/>
                    <a:pt x="130" y="309"/>
                    <a:pt x="130" y="309"/>
                  </a:cubicBezTo>
                  <a:cubicBezTo>
                    <a:pt x="128" y="309"/>
                    <a:pt x="128" y="309"/>
                    <a:pt x="128" y="309"/>
                  </a:cubicBezTo>
                  <a:cubicBezTo>
                    <a:pt x="127" y="307"/>
                    <a:pt x="127" y="307"/>
                    <a:pt x="127" y="307"/>
                  </a:cubicBezTo>
                  <a:cubicBezTo>
                    <a:pt x="125" y="305"/>
                    <a:pt x="125" y="305"/>
                    <a:pt x="125" y="305"/>
                  </a:cubicBezTo>
                  <a:cubicBezTo>
                    <a:pt x="123" y="301"/>
                    <a:pt x="123" y="301"/>
                    <a:pt x="123" y="301"/>
                  </a:cubicBezTo>
                  <a:cubicBezTo>
                    <a:pt x="122" y="300"/>
                    <a:pt x="122" y="300"/>
                    <a:pt x="122" y="300"/>
                  </a:cubicBezTo>
                  <a:cubicBezTo>
                    <a:pt x="123" y="298"/>
                    <a:pt x="123" y="298"/>
                    <a:pt x="123" y="298"/>
                  </a:cubicBezTo>
                  <a:cubicBezTo>
                    <a:pt x="125" y="297"/>
                    <a:pt x="125" y="297"/>
                    <a:pt x="125" y="297"/>
                  </a:cubicBezTo>
                  <a:cubicBezTo>
                    <a:pt x="127" y="295"/>
                    <a:pt x="127" y="295"/>
                    <a:pt x="127" y="295"/>
                  </a:cubicBezTo>
                  <a:cubicBezTo>
                    <a:pt x="129" y="295"/>
                    <a:pt x="129" y="295"/>
                    <a:pt x="129" y="295"/>
                  </a:cubicBezTo>
                  <a:cubicBezTo>
                    <a:pt x="132" y="294"/>
                    <a:pt x="132" y="294"/>
                    <a:pt x="132" y="294"/>
                  </a:cubicBezTo>
                  <a:cubicBezTo>
                    <a:pt x="134" y="293"/>
                    <a:pt x="134" y="293"/>
                    <a:pt x="134" y="293"/>
                  </a:cubicBezTo>
                  <a:cubicBezTo>
                    <a:pt x="135" y="290"/>
                    <a:pt x="135" y="290"/>
                    <a:pt x="135" y="290"/>
                  </a:cubicBezTo>
                  <a:cubicBezTo>
                    <a:pt x="136" y="288"/>
                    <a:pt x="136" y="288"/>
                    <a:pt x="136" y="288"/>
                  </a:cubicBezTo>
                  <a:cubicBezTo>
                    <a:pt x="136" y="286"/>
                    <a:pt x="136" y="286"/>
                    <a:pt x="136" y="286"/>
                  </a:cubicBezTo>
                  <a:cubicBezTo>
                    <a:pt x="135" y="285"/>
                    <a:pt x="135" y="285"/>
                    <a:pt x="135" y="285"/>
                  </a:cubicBezTo>
                  <a:cubicBezTo>
                    <a:pt x="133" y="286"/>
                    <a:pt x="133" y="286"/>
                    <a:pt x="133" y="286"/>
                  </a:cubicBezTo>
                  <a:cubicBezTo>
                    <a:pt x="131" y="287"/>
                    <a:pt x="131" y="287"/>
                    <a:pt x="131" y="287"/>
                  </a:cubicBezTo>
                  <a:cubicBezTo>
                    <a:pt x="127" y="286"/>
                    <a:pt x="127" y="286"/>
                    <a:pt x="127" y="286"/>
                  </a:cubicBezTo>
                  <a:cubicBezTo>
                    <a:pt x="126" y="284"/>
                    <a:pt x="126" y="284"/>
                    <a:pt x="126" y="284"/>
                  </a:cubicBezTo>
                  <a:cubicBezTo>
                    <a:pt x="124" y="283"/>
                    <a:pt x="124" y="283"/>
                    <a:pt x="124" y="283"/>
                  </a:cubicBezTo>
                  <a:cubicBezTo>
                    <a:pt x="123" y="282"/>
                    <a:pt x="123" y="282"/>
                    <a:pt x="123" y="282"/>
                  </a:cubicBezTo>
                  <a:cubicBezTo>
                    <a:pt x="122" y="280"/>
                    <a:pt x="122" y="280"/>
                    <a:pt x="122" y="280"/>
                  </a:cubicBezTo>
                  <a:cubicBezTo>
                    <a:pt x="124" y="278"/>
                    <a:pt x="124" y="278"/>
                    <a:pt x="124" y="278"/>
                  </a:cubicBezTo>
                  <a:cubicBezTo>
                    <a:pt x="125" y="276"/>
                    <a:pt x="125" y="276"/>
                    <a:pt x="125" y="276"/>
                  </a:cubicBezTo>
                  <a:cubicBezTo>
                    <a:pt x="127" y="275"/>
                    <a:pt x="127" y="275"/>
                    <a:pt x="127" y="275"/>
                  </a:cubicBezTo>
                  <a:cubicBezTo>
                    <a:pt x="126" y="272"/>
                    <a:pt x="126" y="272"/>
                    <a:pt x="126" y="272"/>
                  </a:cubicBezTo>
                  <a:cubicBezTo>
                    <a:pt x="127" y="271"/>
                    <a:pt x="127" y="271"/>
                    <a:pt x="127" y="271"/>
                  </a:cubicBezTo>
                  <a:cubicBezTo>
                    <a:pt x="128" y="270"/>
                    <a:pt x="128" y="270"/>
                    <a:pt x="128" y="270"/>
                  </a:cubicBezTo>
                  <a:cubicBezTo>
                    <a:pt x="128" y="268"/>
                    <a:pt x="128" y="268"/>
                    <a:pt x="128" y="268"/>
                  </a:cubicBezTo>
                  <a:cubicBezTo>
                    <a:pt x="128" y="266"/>
                    <a:pt x="128" y="266"/>
                    <a:pt x="128" y="266"/>
                  </a:cubicBezTo>
                  <a:cubicBezTo>
                    <a:pt x="128" y="264"/>
                    <a:pt x="128" y="264"/>
                    <a:pt x="128" y="264"/>
                  </a:cubicBezTo>
                  <a:cubicBezTo>
                    <a:pt x="129" y="263"/>
                    <a:pt x="129" y="263"/>
                    <a:pt x="129" y="263"/>
                  </a:cubicBezTo>
                  <a:cubicBezTo>
                    <a:pt x="131" y="262"/>
                    <a:pt x="131" y="262"/>
                    <a:pt x="131" y="262"/>
                  </a:cubicBezTo>
                  <a:cubicBezTo>
                    <a:pt x="132" y="261"/>
                    <a:pt x="132" y="261"/>
                    <a:pt x="132" y="261"/>
                  </a:cubicBezTo>
                  <a:cubicBezTo>
                    <a:pt x="131" y="258"/>
                    <a:pt x="131" y="258"/>
                    <a:pt x="131" y="258"/>
                  </a:cubicBezTo>
                  <a:cubicBezTo>
                    <a:pt x="128" y="257"/>
                    <a:pt x="128" y="257"/>
                    <a:pt x="128" y="257"/>
                  </a:cubicBezTo>
                  <a:cubicBezTo>
                    <a:pt x="127" y="253"/>
                    <a:pt x="127" y="253"/>
                    <a:pt x="127" y="253"/>
                  </a:cubicBezTo>
                  <a:cubicBezTo>
                    <a:pt x="125" y="251"/>
                    <a:pt x="125" y="251"/>
                    <a:pt x="125" y="251"/>
                  </a:cubicBezTo>
                  <a:cubicBezTo>
                    <a:pt x="124" y="250"/>
                    <a:pt x="124" y="250"/>
                    <a:pt x="124" y="250"/>
                  </a:cubicBezTo>
                  <a:cubicBezTo>
                    <a:pt x="121" y="251"/>
                    <a:pt x="121" y="251"/>
                    <a:pt x="121" y="251"/>
                  </a:cubicBezTo>
                  <a:cubicBezTo>
                    <a:pt x="120" y="252"/>
                    <a:pt x="120" y="252"/>
                    <a:pt x="120" y="252"/>
                  </a:cubicBezTo>
                  <a:cubicBezTo>
                    <a:pt x="117" y="253"/>
                    <a:pt x="117" y="253"/>
                    <a:pt x="117" y="253"/>
                  </a:cubicBezTo>
                  <a:cubicBezTo>
                    <a:pt x="116" y="253"/>
                    <a:pt x="116" y="253"/>
                    <a:pt x="116" y="253"/>
                  </a:cubicBezTo>
                  <a:cubicBezTo>
                    <a:pt x="114" y="252"/>
                    <a:pt x="114" y="252"/>
                    <a:pt x="114" y="252"/>
                  </a:cubicBezTo>
                  <a:cubicBezTo>
                    <a:pt x="112" y="250"/>
                    <a:pt x="112" y="250"/>
                    <a:pt x="112" y="250"/>
                  </a:cubicBezTo>
                  <a:cubicBezTo>
                    <a:pt x="108" y="248"/>
                    <a:pt x="108" y="248"/>
                    <a:pt x="108" y="248"/>
                  </a:cubicBezTo>
                  <a:cubicBezTo>
                    <a:pt x="105" y="246"/>
                    <a:pt x="105" y="246"/>
                    <a:pt x="105" y="246"/>
                  </a:cubicBezTo>
                  <a:cubicBezTo>
                    <a:pt x="105" y="244"/>
                    <a:pt x="105" y="244"/>
                    <a:pt x="105" y="244"/>
                  </a:cubicBezTo>
                  <a:cubicBezTo>
                    <a:pt x="105" y="241"/>
                    <a:pt x="105" y="241"/>
                    <a:pt x="105" y="241"/>
                  </a:cubicBezTo>
                  <a:cubicBezTo>
                    <a:pt x="104" y="237"/>
                    <a:pt x="104" y="237"/>
                    <a:pt x="104" y="237"/>
                  </a:cubicBezTo>
                  <a:cubicBezTo>
                    <a:pt x="99" y="235"/>
                    <a:pt x="99" y="235"/>
                    <a:pt x="99" y="235"/>
                  </a:cubicBezTo>
                  <a:cubicBezTo>
                    <a:pt x="97" y="234"/>
                    <a:pt x="97" y="234"/>
                    <a:pt x="97" y="234"/>
                  </a:cubicBezTo>
                  <a:cubicBezTo>
                    <a:pt x="95" y="234"/>
                    <a:pt x="95" y="234"/>
                    <a:pt x="95" y="234"/>
                  </a:cubicBezTo>
                  <a:cubicBezTo>
                    <a:pt x="94" y="236"/>
                    <a:pt x="94" y="236"/>
                    <a:pt x="94" y="236"/>
                  </a:cubicBezTo>
                  <a:cubicBezTo>
                    <a:pt x="91" y="236"/>
                    <a:pt x="91" y="236"/>
                    <a:pt x="91" y="236"/>
                  </a:cubicBezTo>
                  <a:cubicBezTo>
                    <a:pt x="91" y="238"/>
                    <a:pt x="91" y="238"/>
                    <a:pt x="91" y="238"/>
                  </a:cubicBezTo>
                  <a:cubicBezTo>
                    <a:pt x="91" y="240"/>
                    <a:pt x="91" y="240"/>
                    <a:pt x="91" y="240"/>
                  </a:cubicBezTo>
                  <a:cubicBezTo>
                    <a:pt x="94" y="240"/>
                    <a:pt x="94" y="240"/>
                    <a:pt x="94" y="240"/>
                  </a:cubicBezTo>
                  <a:cubicBezTo>
                    <a:pt x="95" y="242"/>
                    <a:pt x="95" y="242"/>
                    <a:pt x="95" y="242"/>
                  </a:cubicBezTo>
                  <a:cubicBezTo>
                    <a:pt x="95" y="244"/>
                    <a:pt x="95" y="244"/>
                    <a:pt x="95" y="244"/>
                  </a:cubicBezTo>
                  <a:cubicBezTo>
                    <a:pt x="93" y="248"/>
                    <a:pt x="93" y="248"/>
                    <a:pt x="93" y="248"/>
                  </a:cubicBezTo>
                  <a:cubicBezTo>
                    <a:pt x="93" y="250"/>
                    <a:pt x="93" y="250"/>
                    <a:pt x="93" y="250"/>
                  </a:cubicBezTo>
                  <a:cubicBezTo>
                    <a:pt x="91" y="251"/>
                    <a:pt x="91" y="251"/>
                    <a:pt x="91" y="251"/>
                  </a:cubicBezTo>
                  <a:cubicBezTo>
                    <a:pt x="88" y="251"/>
                    <a:pt x="88" y="251"/>
                    <a:pt x="88" y="251"/>
                  </a:cubicBezTo>
                  <a:cubicBezTo>
                    <a:pt x="84" y="253"/>
                    <a:pt x="84" y="253"/>
                    <a:pt x="84" y="253"/>
                  </a:cubicBezTo>
                  <a:cubicBezTo>
                    <a:pt x="82" y="254"/>
                    <a:pt x="82" y="254"/>
                    <a:pt x="82" y="254"/>
                  </a:cubicBezTo>
                  <a:cubicBezTo>
                    <a:pt x="78" y="257"/>
                    <a:pt x="78" y="257"/>
                    <a:pt x="78" y="257"/>
                  </a:cubicBezTo>
                  <a:cubicBezTo>
                    <a:pt x="75" y="259"/>
                    <a:pt x="75" y="259"/>
                    <a:pt x="75" y="259"/>
                  </a:cubicBezTo>
                  <a:cubicBezTo>
                    <a:pt x="72" y="262"/>
                    <a:pt x="72" y="262"/>
                    <a:pt x="72" y="262"/>
                  </a:cubicBezTo>
                  <a:cubicBezTo>
                    <a:pt x="68" y="264"/>
                    <a:pt x="68" y="264"/>
                    <a:pt x="68" y="264"/>
                  </a:cubicBezTo>
                  <a:cubicBezTo>
                    <a:pt x="64" y="264"/>
                    <a:pt x="64" y="264"/>
                    <a:pt x="64" y="264"/>
                  </a:cubicBezTo>
                  <a:cubicBezTo>
                    <a:pt x="62" y="266"/>
                    <a:pt x="62" y="266"/>
                    <a:pt x="62" y="266"/>
                  </a:cubicBezTo>
                  <a:cubicBezTo>
                    <a:pt x="61" y="268"/>
                    <a:pt x="61" y="268"/>
                    <a:pt x="61" y="268"/>
                  </a:cubicBezTo>
                  <a:cubicBezTo>
                    <a:pt x="59" y="269"/>
                    <a:pt x="59" y="269"/>
                    <a:pt x="59" y="269"/>
                  </a:cubicBezTo>
                  <a:cubicBezTo>
                    <a:pt x="56" y="268"/>
                    <a:pt x="56" y="268"/>
                    <a:pt x="56" y="268"/>
                  </a:cubicBezTo>
                  <a:cubicBezTo>
                    <a:pt x="53" y="266"/>
                    <a:pt x="53" y="266"/>
                    <a:pt x="53" y="266"/>
                  </a:cubicBezTo>
                  <a:cubicBezTo>
                    <a:pt x="49" y="266"/>
                    <a:pt x="49" y="266"/>
                    <a:pt x="49" y="266"/>
                  </a:cubicBezTo>
                  <a:cubicBezTo>
                    <a:pt x="47" y="266"/>
                    <a:pt x="47" y="266"/>
                    <a:pt x="47" y="266"/>
                  </a:cubicBezTo>
                  <a:cubicBezTo>
                    <a:pt x="45" y="267"/>
                    <a:pt x="45" y="267"/>
                    <a:pt x="45" y="267"/>
                  </a:cubicBezTo>
                  <a:cubicBezTo>
                    <a:pt x="43" y="269"/>
                    <a:pt x="43" y="269"/>
                    <a:pt x="43" y="269"/>
                  </a:cubicBezTo>
                  <a:cubicBezTo>
                    <a:pt x="41" y="270"/>
                    <a:pt x="41" y="270"/>
                    <a:pt x="41" y="270"/>
                  </a:cubicBezTo>
                  <a:cubicBezTo>
                    <a:pt x="37" y="269"/>
                    <a:pt x="37" y="269"/>
                    <a:pt x="37" y="269"/>
                  </a:cubicBezTo>
                  <a:cubicBezTo>
                    <a:pt x="37" y="269"/>
                    <a:pt x="37" y="269"/>
                    <a:pt x="37" y="269"/>
                  </a:cubicBezTo>
                  <a:cubicBezTo>
                    <a:pt x="37" y="269"/>
                    <a:pt x="35" y="268"/>
                    <a:pt x="35" y="267"/>
                  </a:cubicBezTo>
                  <a:cubicBezTo>
                    <a:pt x="34" y="266"/>
                    <a:pt x="33" y="265"/>
                    <a:pt x="33" y="264"/>
                  </a:cubicBezTo>
                  <a:cubicBezTo>
                    <a:pt x="33" y="263"/>
                    <a:pt x="33" y="261"/>
                    <a:pt x="33" y="260"/>
                  </a:cubicBezTo>
                  <a:cubicBezTo>
                    <a:pt x="34" y="258"/>
                    <a:pt x="35" y="256"/>
                    <a:pt x="35" y="254"/>
                  </a:cubicBezTo>
                  <a:cubicBezTo>
                    <a:pt x="36" y="253"/>
                    <a:pt x="37" y="251"/>
                    <a:pt x="38" y="250"/>
                  </a:cubicBezTo>
                  <a:cubicBezTo>
                    <a:pt x="38" y="250"/>
                    <a:pt x="39" y="247"/>
                    <a:pt x="39" y="247"/>
                  </a:cubicBezTo>
                  <a:cubicBezTo>
                    <a:pt x="39" y="245"/>
                    <a:pt x="37" y="243"/>
                    <a:pt x="36" y="242"/>
                  </a:cubicBezTo>
                  <a:cubicBezTo>
                    <a:pt x="36" y="240"/>
                    <a:pt x="35" y="238"/>
                    <a:pt x="34" y="236"/>
                  </a:cubicBezTo>
                  <a:cubicBezTo>
                    <a:pt x="34" y="236"/>
                    <a:pt x="32" y="234"/>
                    <a:pt x="32" y="234"/>
                  </a:cubicBezTo>
                  <a:cubicBezTo>
                    <a:pt x="31" y="233"/>
                    <a:pt x="30" y="232"/>
                    <a:pt x="29" y="233"/>
                  </a:cubicBezTo>
                  <a:cubicBezTo>
                    <a:pt x="28" y="233"/>
                    <a:pt x="28" y="235"/>
                    <a:pt x="27" y="235"/>
                  </a:cubicBezTo>
                  <a:cubicBezTo>
                    <a:pt x="27" y="236"/>
                    <a:pt x="26" y="237"/>
                    <a:pt x="24" y="237"/>
                  </a:cubicBezTo>
                  <a:cubicBezTo>
                    <a:pt x="24" y="237"/>
                    <a:pt x="22" y="236"/>
                    <a:pt x="21" y="236"/>
                  </a:cubicBezTo>
                  <a:cubicBezTo>
                    <a:pt x="21" y="236"/>
                    <a:pt x="19" y="235"/>
                    <a:pt x="19" y="234"/>
                  </a:cubicBezTo>
                  <a:cubicBezTo>
                    <a:pt x="17" y="234"/>
                    <a:pt x="15" y="232"/>
                    <a:pt x="14" y="232"/>
                  </a:cubicBezTo>
                  <a:cubicBezTo>
                    <a:pt x="13" y="232"/>
                    <a:pt x="11" y="232"/>
                    <a:pt x="10" y="232"/>
                  </a:cubicBezTo>
                  <a:cubicBezTo>
                    <a:pt x="9" y="232"/>
                    <a:pt x="7" y="232"/>
                    <a:pt x="6" y="232"/>
                  </a:cubicBezTo>
                  <a:cubicBezTo>
                    <a:pt x="5" y="232"/>
                    <a:pt x="3" y="230"/>
                    <a:pt x="2" y="228"/>
                  </a:cubicBezTo>
                  <a:cubicBezTo>
                    <a:pt x="2" y="228"/>
                    <a:pt x="1" y="226"/>
                    <a:pt x="1" y="225"/>
                  </a:cubicBezTo>
                  <a:cubicBezTo>
                    <a:pt x="0" y="223"/>
                    <a:pt x="0" y="220"/>
                    <a:pt x="1" y="218"/>
                  </a:cubicBezTo>
                  <a:cubicBezTo>
                    <a:pt x="1" y="217"/>
                    <a:pt x="2" y="215"/>
                    <a:pt x="3" y="215"/>
                  </a:cubicBezTo>
                  <a:cubicBezTo>
                    <a:pt x="4" y="215"/>
                    <a:pt x="5" y="215"/>
                    <a:pt x="6" y="215"/>
                  </a:cubicBezTo>
                  <a:cubicBezTo>
                    <a:pt x="6" y="215"/>
                    <a:pt x="8" y="215"/>
                    <a:pt x="8" y="214"/>
                  </a:cubicBezTo>
                  <a:cubicBezTo>
                    <a:pt x="8" y="213"/>
                    <a:pt x="6" y="212"/>
                    <a:pt x="6" y="210"/>
                  </a:cubicBezTo>
                  <a:cubicBezTo>
                    <a:pt x="5" y="209"/>
                    <a:pt x="4" y="208"/>
                    <a:pt x="4" y="206"/>
                  </a:cubicBezTo>
                  <a:cubicBezTo>
                    <a:pt x="4" y="206"/>
                    <a:pt x="5" y="204"/>
                    <a:pt x="5" y="203"/>
                  </a:cubicBezTo>
                  <a:cubicBezTo>
                    <a:pt x="6" y="202"/>
                    <a:pt x="8" y="201"/>
                    <a:pt x="9" y="200"/>
                  </a:cubicBezTo>
                  <a:cubicBezTo>
                    <a:pt x="10" y="199"/>
                    <a:pt x="13" y="200"/>
                    <a:pt x="14" y="201"/>
                  </a:cubicBezTo>
                  <a:cubicBezTo>
                    <a:pt x="17" y="201"/>
                    <a:pt x="21" y="202"/>
                    <a:pt x="24" y="202"/>
                  </a:cubicBezTo>
                  <a:cubicBezTo>
                    <a:pt x="26" y="202"/>
                    <a:pt x="29" y="204"/>
                    <a:pt x="31" y="204"/>
                  </a:cubicBezTo>
                  <a:cubicBezTo>
                    <a:pt x="32" y="204"/>
                    <a:pt x="35" y="205"/>
                    <a:pt x="36" y="205"/>
                  </a:cubicBezTo>
                  <a:cubicBezTo>
                    <a:pt x="36" y="204"/>
                    <a:pt x="38" y="203"/>
                    <a:pt x="39" y="202"/>
                  </a:cubicBezTo>
                  <a:cubicBezTo>
                    <a:pt x="39" y="201"/>
                    <a:pt x="40" y="199"/>
                    <a:pt x="40" y="197"/>
                  </a:cubicBezTo>
                  <a:cubicBezTo>
                    <a:pt x="41" y="195"/>
                    <a:pt x="40" y="192"/>
                    <a:pt x="41" y="190"/>
                  </a:cubicBezTo>
                  <a:cubicBezTo>
                    <a:pt x="41" y="187"/>
                    <a:pt x="42" y="183"/>
                    <a:pt x="42" y="181"/>
                  </a:cubicBezTo>
                  <a:cubicBezTo>
                    <a:pt x="42" y="179"/>
                    <a:pt x="42" y="175"/>
                    <a:pt x="43" y="173"/>
                  </a:cubicBezTo>
                  <a:cubicBezTo>
                    <a:pt x="43" y="172"/>
                    <a:pt x="44" y="169"/>
                    <a:pt x="45" y="168"/>
                  </a:cubicBezTo>
                  <a:cubicBezTo>
                    <a:pt x="46" y="167"/>
                    <a:pt x="48" y="165"/>
                    <a:pt x="49" y="163"/>
                  </a:cubicBezTo>
                  <a:cubicBezTo>
                    <a:pt x="50" y="161"/>
                    <a:pt x="52" y="157"/>
                    <a:pt x="53" y="155"/>
                  </a:cubicBezTo>
                  <a:cubicBezTo>
                    <a:pt x="54" y="153"/>
                    <a:pt x="56" y="150"/>
                    <a:pt x="57" y="148"/>
                  </a:cubicBezTo>
                  <a:cubicBezTo>
                    <a:pt x="57" y="146"/>
                    <a:pt x="58" y="143"/>
                    <a:pt x="58" y="142"/>
                  </a:cubicBezTo>
                  <a:cubicBezTo>
                    <a:pt x="58" y="140"/>
                    <a:pt x="58" y="136"/>
                    <a:pt x="58" y="134"/>
                  </a:cubicBezTo>
                  <a:cubicBezTo>
                    <a:pt x="57" y="132"/>
                    <a:pt x="57" y="128"/>
                    <a:pt x="57" y="126"/>
                  </a:cubicBezTo>
                  <a:cubicBezTo>
                    <a:pt x="57" y="124"/>
                    <a:pt x="57" y="120"/>
                    <a:pt x="57" y="119"/>
                  </a:cubicBezTo>
                  <a:cubicBezTo>
                    <a:pt x="57" y="118"/>
                    <a:pt x="58" y="117"/>
                    <a:pt x="58" y="116"/>
                  </a:cubicBezTo>
                  <a:cubicBezTo>
                    <a:pt x="59" y="115"/>
                    <a:pt x="60" y="113"/>
                    <a:pt x="60" y="112"/>
                  </a:cubicBezTo>
                  <a:cubicBezTo>
                    <a:pt x="60" y="111"/>
                    <a:pt x="60" y="109"/>
                    <a:pt x="60" y="108"/>
                  </a:cubicBezTo>
                  <a:cubicBezTo>
                    <a:pt x="60" y="107"/>
                    <a:pt x="59" y="104"/>
                    <a:pt x="59" y="103"/>
                  </a:cubicBezTo>
                  <a:cubicBezTo>
                    <a:pt x="59" y="103"/>
                    <a:pt x="61" y="101"/>
                    <a:pt x="61" y="101"/>
                  </a:cubicBezTo>
                  <a:cubicBezTo>
                    <a:pt x="61" y="100"/>
                    <a:pt x="62" y="98"/>
                    <a:pt x="63" y="97"/>
                  </a:cubicBezTo>
                  <a:cubicBezTo>
                    <a:pt x="63" y="96"/>
                    <a:pt x="64" y="93"/>
                    <a:pt x="64" y="92"/>
                  </a:cubicBezTo>
                  <a:cubicBezTo>
                    <a:pt x="63" y="92"/>
                    <a:pt x="62" y="90"/>
                    <a:pt x="61" y="90"/>
                  </a:cubicBezTo>
                  <a:cubicBezTo>
                    <a:pt x="60" y="89"/>
                    <a:pt x="58" y="88"/>
                    <a:pt x="57" y="88"/>
                  </a:cubicBezTo>
                  <a:cubicBezTo>
                    <a:pt x="56" y="88"/>
                    <a:pt x="54" y="88"/>
                    <a:pt x="52" y="88"/>
                  </a:cubicBezTo>
                  <a:cubicBezTo>
                    <a:pt x="51" y="88"/>
                    <a:pt x="49" y="88"/>
                    <a:pt x="47" y="88"/>
                  </a:cubicBezTo>
                  <a:cubicBezTo>
                    <a:pt x="46" y="88"/>
                    <a:pt x="44" y="88"/>
                    <a:pt x="43" y="88"/>
                  </a:cubicBezTo>
                  <a:cubicBezTo>
                    <a:pt x="42" y="87"/>
                    <a:pt x="41" y="87"/>
                    <a:pt x="40" y="86"/>
                  </a:cubicBezTo>
                  <a:cubicBezTo>
                    <a:pt x="39" y="86"/>
                    <a:pt x="40" y="84"/>
                    <a:pt x="40" y="83"/>
                  </a:cubicBezTo>
                  <a:cubicBezTo>
                    <a:pt x="40" y="82"/>
                    <a:pt x="41" y="81"/>
                    <a:pt x="41" y="80"/>
                  </a:cubicBezTo>
                  <a:cubicBezTo>
                    <a:pt x="41" y="79"/>
                    <a:pt x="41" y="77"/>
                    <a:pt x="42" y="76"/>
                  </a:cubicBezTo>
                  <a:cubicBezTo>
                    <a:pt x="42" y="75"/>
                    <a:pt x="42" y="73"/>
                    <a:pt x="42" y="72"/>
                  </a:cubicBezTo>
                  <a:cubicBezTo>
                    <a:pt x="42" y="71"/>
                    <a:pt x="42" y="70"/>
                    <a:pt x="42" y="70"/>
                  </a:cubicBezTo>
                  <a:cubicBezTo>
                    <a:pt x="42" y="68"/>
                    <a:pt x="43" y="67"/>
                    <a:pt x="43" y="66"/>
                  </a:cubicBezTo>
                  <a:cubicBezTo>
                    <a:pt x="43" y="65"/>
                    <a:pt x="45" y="63"/>
                    <a:pt x="45" y="63"/>
                  </a:cubicBezTo>
                  <a:cubicBezTo>
                    <a:pt x="45" y="62"/>
                    <a:pt x="45" y="60"/>
                    <a:pt x="44" y="60"/>
                  </a:cubicBezTo>
                  <a:cubicBezTo>
                    <a:pt x="44" y="59"/>
                    <a:pt x="43" y="58"/>
                    <a:pt x="43" y="57"/>
                  </a:cubicBezTo>
                  <a:cubicBezTo>
                    <a:pt x="43" y="57"/>
                    <a:pt x="42" y="56"/>
                    <a:pt x="42" y="55"/>
                  </a:cubicBezTo>
                  <a:cubicBezTo>
                    <a:pt x="43" y="55"/>
                    <a:pt x="44" y="55"/>
                    <a:pt x="45" y="55"/>
                  </a:cubicBezTo>
                  <a:cubicBezTo>
                    <a:pt x="45" y="55"/>
                    <a:pt x="46" y="56"/>
                    <a:pt x="46" y="56"/>
                  </a:cubicBezTo>
                  <a:cubicBezTo>
                    <a:pt x="47" y="55"/>
                    <a:pt x="47" y="55"/>
                    <a:pt x="47" y="55"/>
                  </a:cubicBezTo>
                  <a:cubicBezTo>
                    <a:pt x="47" y="55"/>
                    <a:pt x="48" y="55"/>
                    <a:pt x="48" y="55"/>
                  </a:cubicBezTo>
                  <a:cubicBezTo>
                    <a:pt x="49" y="56"/>
                    <a:pt x="49" y="57"/>
                    <a:pt x="49" y="58"/>
                  </a:cubicBezTo>
                  <a:cubicBezTo>
                    <a:pt x="50" y="59"/>
                    <a:pt x="50" y="60"/>
                    <a:pt x="51" y="60"/>
                  </a:cubicBezTo>
                  <a:cubicBezTo>
                    <a:pt x="52" y="60"/>
                    <a:pt x="52" y="59"/>
                    <a:pt x="53" y="59"/>
                  </a:cubicBezTo>
                  <a:cubicBezTo>
                    <a:pt x="52" y="57"/>
                    <a:pt x="52" y="57"/>
                    <a:pt x="52" y="57"/>
                  </a:cubicBezTo>
                  <a:cubicBezTo>
                    <a:pt x="52" y="57"/>
                    <a:pt x="51" y="56"/>
                    <a:pt x="51" y="56"/>
                  </a:cubicBezTo>
                  <a:cubicBezTo>
                    <a:pt x="51" y="55"/>
                    <a:pt x="52" y="55"/>
                    <a:pt x="52" y="55"/>
                  </a:cubicBezTo>
                  <a:cubicBezTo>
                    <a:pt x="53" y="55"/>
                    <a:pt x="54" y="55"/>
                    <a:pt x="54" y="55"/>
                  </a:cubicBezTo>
                  <a:cubicBezTo>
                    <a:pt x="54" y="54"/>
                    <a:pt x="54" y="53"/>
                    <a:pt x="54" y="52"/>
                  </a:cubicBezTo>
                  <a:cubicBezTo>
                    <a:pt x="54" y="52"/>
                    <a:pt x="52" y="51"/>
                    <a:pt x="52" y="51"/>
                  </a:cubicBezTo>
                  <a:cubicBezTo>
                    <a:pt x="52" y="50"/>
                    <a:pt x="51" y="49"/>
                    <a:pt x="51" y="48"/>
                  </a:cubicBezTo>
                  <a:cubicBezTo>
                    <a:pt x="52" y="47"/>
                    <a:pt x="53" y="46"/>
                    <a:pt x="53" y="45"/>
                  </a:cubicBezTo>
                  <a:cubicBezTo>
                    <a:pt x="54" y="45"/>
                    <a:pt x="55" y="44"/>
                    <a:pt x="56" y="43"/>
                  </a:cubicBezTo>
                  <a:cubicBezTo>
                    <a:pt x="56" y="42"/>
                    <a:pt x="57" y="41"/>
                    <a:pt x="57" y="40"/>
                  </a:cubicBezTo>
                  <a:cubicBezTo>
                    <a:pt x="58" y="40"/>
                    <a:pt x="59" y="38"/>
                    <a:pt x="60" y="38"/>
                  </a:cubicBezTo>
                  <a:cubicBezTo>
                    <a:pt x="60" y="37"/>
                    <a:pt x="61" y="37"/>
                    <a:pt x="61" y="37"/>
                  </a:cubicBezTo>
                  <a:cubicBezTo>
                    <a:pt x="62" y="36"/>
                    <a:pt x="63" y="36"/>
                    <a:pt x="64" y="35"/>
                  </a:cubicBezTo>
                  <a:cubicBezTo>
                    <a:pt x="65" y="34"/>
                    <a:pt x="68" y="33"/>
                    <a:pt x="69" y="32"/>
                  </a:cubicBezTo>
                  <a:cubicBezTo>
                    <a:pt x="70" y="32"/>
                    <a:pt x="72" y="30"/>
                    <a:pt x="73" y="29"/>
                  </a:cubicBezTo>
                  <a:cubicBezTo>
                    <a:pt x="74" y="29"/>
                    <a:pt x="77" y="30"/>
                    <a:pt x="78" y="30"/>
                  </a:cubicBezTo>
                  <a:cubicBezTo>
                    <a:pt x="79" y="30"/>
                    <a:pt x="82" y="31"/>
                    <a:pt x="83" y="31"/>
                  </a:cubicBezTo>
                  <a:cubicBezTo>
                    <a:pt x="84" y="32"/>
                    <a:pt x="88" y="31"/>
                    <a:pt x="90" y="32"/>
                  </a:cubicBezTo>
                  <a:cubicBezTo>
                    <a:pt x="91" y="32"/>
                    <a:pt x="93" y="33"/>
                    <a:pt x="95" y="33"/>
                  </a:cubicBezTo>
                  <a:cubicBezTo>
                    <a:pt x="97" y="33"/>
                    <a:pt x="100" y="33"/>
                    <a:pt x="102" y="32"/>
                  </a:cubicBezTo>
                  <a:cubicBezTo>
                    <a:pt x="102" y="32"/>
                    <a:pt x="105" y="32"/>
                    <a:pt x="106" y="32"/>
                  </a:cubicBezTo>
                  <a:cubicBezTo>
                    <a:pt x="106" y="31"/>
                    <a:pt x="108" y="29"/>
                    <a:pt x="109" y="29"/>
                  </a:cubicBezTo>
                  <a:cubicBezTo>
                    <a:pt x="110" y="29"/>
                    <a:pt x="113" y="29"/>
                    <a:pt x="114" y="29"/>
                  </a:cubicBezTo>
                  <a:cubicBezTo>
                    <a:pt x="116" y="29"/>
                    <a:pt x="120" y="30"/>
                    <a:pt x="122" y="30"/>
                  </a:cubicBezTo>
                  <a:cubicBezTo>
                    <a:pt x="124" y="30"/>
                    <a:pt x="127" y="28"/>
                    <a:pt x="128" y="27"/>
                  </a:cubicBezTo>
                  <a:cubicBezTo>
                    <a:pt x="129" y="27"/>
                    <a:pt x="132" y="26"/>
                    <a:pt x="134" y="26"/>
                  </a:cubicBezTo>
                  <a:cubicBezTo>
                    <a:pt x="134" y="26"/>
                    <a:pt x="136" y="26"/>
                    <a:pt x="137" y="26"/>
                  </a:cubicBezTo>
                  <a:cubicBezTo>
                    <a:pt x="138" y="26"/>
                    <a:pt x="141" y="27"/>
                    <a:pt x="142" y="27"/>
                  </a:cubicBezTo>
                  <a:cubicBezTo>
                    <a:pt x="143" y="27"/>
                    <a:pt x="145" y="27"/>
                    <a:pt x="146" y="28"/>
                  </a:cubicBezTo>
                  <a:cubicBezTo>
                    <a:pt x="146" y="29"/>
                    <a:pt x="147" y="30"/>
                    <a:pt x="147" y="31"/>
                  </a:cubicBezTo>
                  <a:cubicBezTo>
                    <a:pt x="147" y="33"/>
                    <a:pt x="146" y="36"/>
                    <a:pt x="147" y="38"/>
                  </a:cubicBezTo>
                  <a:cubicBezTo>
                    <a:pt x="147" y="38"/>
                    <a:pt x="148" y="40"/>
                    <a:pt x="149" y="41"/>
                  </a:cubicBezTo>
                  <a:cubicBezTo>
                    <a:pt x="150" y="41"/>
                    <a:pt x="151" y="41"/>
                    <a:pt x="152" y="42"/>
                  </a:cubicBezTo>
                  <a:cubicBezTo>
                    <a:pt x="153" y="43"/>
                    <a:pt x="153" y="45"/>
                    <a:pt x="154" y="47"/>
                  </a:cubicBezTo>
                  <a:cubicBezTo>
                    <a:pt x="154" y="48"/>
                    <a:pt x="157" y="49"/>
                    <a:pt x="157" y="51"/>
                  </a:cubicBezTo>
                  <a:cubicBezTo>
                    <a:pt x="158" y="52"/>
                    <a:pt x="160" y="56"/>
                    <a:pt x="160" y="58"/>
                  </a:cubicBezTo>
                  <a:cubicBezTo>
                    <a:pt x="159" y="59"/>
                    <a:pt x="157" y="60"/>
                    <a:pt x="156" y="61"/>
                  </a:cubicBezTo>
                  <a:cubicBezTo>
                    <a:pt x="155" y="62"/>
                    <a:pt x="152" y="63"/>
                    <a:pt x="151" y="64"/>
                  </a:cubicBezTo>
                  <a:cubicBezTo>
                    <a:pt x="150" y="64"/>
                    <a:pt x="149" y="66"/>
                    <a:pt x="149" y="67"/>
                  </a:cubicBezTo>
                  <a:cubicBezTo>
                    <a:pt x="148" y="68"/>
                    <a:pt x="149" y="71"/>
                    <a:pt x="149" y="71"/>
                  </a:cubicBezTo>
                  <a:cubicBezTo>
                    <a:pt x="150" y="72"/>
                    <a:pt x="151" y="72"/>
                    <a:pt x="153" y="72"/>
                  </a:cubicBezTo>
                  <a:cubicBezTo>
                    <a:pt x="153" y="72"/>
                    <a:pt x="154" y="71"/>
                    <a:pt x="155" y="71"/>
                  </a:cubicBezTo>
                  <a:cubicBezTo>
                    <a:pt x="156" y="72"/>
                    <a:pt x="157" y="74"/>
                    <a:pt x="158" y="74"/>
                  </a:cubicBezTo>
                  <a:cubicBezTo>
                    <a:pt x="158" y="75"/>
                    <a:pt x="160" y="78"/>
                    <a:pt x="161" y="78"/>
                  </a:cubicBezTo>
                  <a:cubicBezTo>
                    <a:pt x="161" y="79"/>
                    <a:pt x="163" y="81"/>
                    <a:pt x="164" y="82"/>
                  </a:cubicBezTo>
                  <a:cubicBezTo>
                    <a:pt x="165" y="82"/>
                    <a:pt x="166" y="82"/>
                    <a:pt x="167" y="81"/>
                  </a:cubicBezTo>
                  <a:cubicBezTo>
                    <a:pt x="168" y="81"/>
                    <a:pt x="169" y="78"/>
                    <a:pt x="170" y="78"/>
                  </a:cubicBezTo>
                  <a:cubicBezTo>
                    <a:pt x="171" y="77"/>
                    <a:pt x="172" y="74"/>
                    <a:pt x="172" y="72"/>
                  </a:cubicBezTo>
                  <a:cubicBezTo>
                    <a:pt x="172" y="71"/>
                    <a:pt x="173" y="68"/>
                    <a:pt x="173" y="67"/>
                  </a:cubicBezTo>
                  <a:cubicBezTo>
                    <a:pt x="173" y="66"/>
                    <a:pt x="174" y="64"/>
                    <a:pt x="174" y="63"/>
                  </a:cubicBezTo>
                  <a:cubicBezTo>
                    <a:pt x="174" y="63"/>
                    <a:pt x="173" y="61"/>
                    <a:pt x="173" y="61"/>
                  </a:cubicBezTo>
                  <a:cubicBezTo>
                    <a:pt x="172" y="60"/>
                    <a:pt x="170" y="62"/>
                    <a:pt x="169" y="62"/>
                  </a:cubicBezTo>
                  <a:cubicBezTo>
                    <a:pt x="168" y="62"/>
                    <a:pt x="167" y="64"/>
                    <a:pt x="166" y="63"/>
                  </a:cubicBezTo>
                  <a:cubicBezTo>
                    <a:pt x="165" y="63"/>
                    <a:pt x="165" y="61"/>
                    <a:pt x="164" y="60"/>
                  </a:cubicBezTo>
                  <a:cubicBezTo>
                    <a:pt x="164" y="59"/>
                    <a:pt x="164" y="56"/>
                    <a:pt x="164" y="55"/>
                  </a:cubicBezTo>
                  <a:cubicBezTo>
                    <a:pt x="164" y="54"/>
                    <a:pt x="165" y="51"/>
                    <a:pt x="166" y="50"/>
                  </a:cubicBezTo>
                  <a:cubicBezTo>
                    <a:pt x="166" y="49"/>
                    <a:pt x="168" y="47"/>
                    <a:pt x="169" y="47"/>
                  </a:cubicBezTo>
                  <a:cubicBezTo>
                    <a:pt x="169" y="46"/>
                    <a:pt x="172" y="45"/>
                    <a:pt x="173" y="45"/>
                  </a:cubicBezTo>
                  <a:cubicBezTo>
                    <a:pt x="174" y="45"/>
                    <a:pt x="176" y="47"/>
                    <a:pt x="177" y="47"/>
                  </a:cubicBezTo>
                  <a:cubicBezTo>
                    <a:pt x="178" y="48"/>
                    <a:pt x="179" y="50"/>
                    <a:pt x="180" y="51"/>
                  </a:cubicBezTo>
                  <a:cubicBezTo>
                    <a:pt x="180" y="52"/>
                    <a:pt x="182" y="54"/>
                    <a:pt x="183" y="55"/>
                  </a:cubicBezTo>
                  <a:cubicBezTo>
                    <a:pt x="184" y="55"/>
                    <a:pt x="185" y="55"/>
                    <a:pt x="186" y="55"/>
                  </a:cubicBezTo>
                  <a:cubicBezTo>
                    <a:pt x="187" y="55"/>
                    <a:pt x="188" y="55"/>
                    <a:pt x="189" y="55"/>
                  </a:cubicBezTo>
                  <a:cubicBezTo>
                    <a:pt x="190" y="55"/>
                    <a:pt x="192" y="56"/>
                    <a:pt x="192" y="56"/>
                  </a:cubicBezTo>
                  <a:cubicBezTo>
                    <a:pt x="194" y="56"/>
                    <a:pt x="195" y="58"/>
                    <a:pt x="195" y="59"/>
                  </a:cubicBezTo>
                  <a:cubicBezTo>
                    <a:pt x="195" y="60"/>
                    <a:pt x="194" y="62"/>
                    <a:pt x="194" y="63"/>
                  </a:cubicBezTo>
                  <a:cubicBezTo>
                    <a:pt x="193" y="63"/>
                    <a:pt x="191" y="65"/>
                    <a:pt x="191" y="66"/>
                  </a:cubicBezTo>
                  <a:cubicBezTo>
                    <a:pt x="190" y="67"/>
                    <a:pt x="189" y="69"/>
                    <a:pt x="188" y="70"/>
                  </a:cubicBezTo>
                  <a:cubicBezTo>
                    <a:pt x="188" y="71"/>
                    <a:pt x="188" y="74"/>
                    <a:pt x="188" y="76"/>
                  </a:cubicBezTo>
                  <a:cubicBezTo>
                    <a:pt x="188" y="77"/>
                    <a:pt x="188" y="79"/>
                    <a:pt x="188" y="80"/>
                  </a:cubicBezTo>
                  <a:cubicBezTo>
                    <a:pt x="189" y="81"/>
                    <a:pt x="191" y="81"/>
                    <a:pt x="192" y="81"/>
                  </a:cubicBezTo>
                  <a:cubicBezTo>
                    <a:pt x="192" y="81"/>
                    <a:pt x="193" y="80"/>
                    <a:pt x="194" y="79"/>
                  </a:cubicBezTo>
                  <a:cubicBezTo>
                    <a:pt x="194" y="78"/>
                    <a:pt x="194" y="76"/>
                    <a:pt x="194" y="75"/>
                  </a:cubicBezTo>
                  <a:cubicBezTo>
                    <a:pt x="194" y="74"/>
                    <a:pt x="193" y="72"/>
                    <a:pt x="193" y="71"/>
                  </a:cubicBezTo>
                  <a:cubicBezTo>
                    <a:pt x="193" y="70"/>
                    <a:pt x="194" y="68"/>
                    <a:pt x="194" y="67"/>
                  </a:cubicBezTo>
                  <a:cubicBezTo>
                    <a:pt x="195" y="67"/>
                    <a:pt x="197" y="66"/>
                    <a:pt x="198" y="65"/>
                  </a:cubicBezTo>
                  <a:cubicBezTo>
                    <a:pt x="198" y="64"/>
                    <a:pt x="199" y="63"/>
                    <a:pt x="199" y="62"/>
                  </a:cubicBezTo>
                  <a:cubicBezTo>
                    <a:pt x="200" y="60"/>
                    <a:pt x="200" y="57"/>
                    <a:pt x="199" y="56"/>
                  </a:cubicBezTo>
                  <a:cubicBezTo>
                    <a:pt x="199" y="55"/>
                    <a:pt x="198" y="53"/>
                    <a:pt x="198" y="52"/>
                  </a:cubicBezTo>
                  <a:cubicBezTo>
                    <a:pt x="197" y="51"/>
                    <a:pt x="195" y="48"/>
                    <a:pt x="195" y="46"/>
                  </a:cubicBezTo>
                  <a:cubicBezTo>
                    <a:pt x="194" y="45"/>
                    <a:pt x="192" y="42"/>
                    <a:pt x="191" y="40"/>
                  </a:cubicBezTo>
                  <a:cubicBezTo>
                    <a:pt x="191" y="39"/>
                    <a:pt x="191" y="37"/>
                    <a:pt x="191" y="36"/>
                  </a:cubicBezTo>
                  <a:cubicBezTo>
                    <a:pt x="191" y="34"/>
                    <a:pt x="191" y="32"/>
                    <a:pt x="191" y="31"/>
                  </a:cubicBezTo>
                  <a:cubicBezTo>
                    <a:pt x="191" y="29"/>
                    <a:pt x="192" y="26"/>
                    <a:pt x="193" y="25"/>
                  </a:cubicBezTo>
                  <a:cubicBezTo>
                    <a:pt x="194" y="24"/>
                    <a:pt x="194" y="23"/>
                    <a:pt x="195" y="22"/>
                  </a:cubicBezTo>
                  <a:cubicBezTo>
                    <a:pt x="195" y="21"/>
                    <a:pt x="195" y="19"/>
                    <a:pt x="195" y="18"/>
                  </a:cubicBezTo>
                  <a:cubicBezTo>
                    <a:pt x="196" y="16"/>
                    <a:pt x="197" y="12"/>
                    <a:pt x="198" y="10"/>
                  </a:cubicBezTo>
                  <a:cubicBezTo>
                    <a:pt x="198" y="9"/>
                    <a:pt x="200" y="6"/>
                    <a:pt x="201" y="5"/>
                  </a:cubicBezTo>
                  <a:cubicBezTo>
                    <a:pt x="202" y="4"/>
                    <a:pt x="203" y="3"/>
                    <a:pt x="204" y="2"/>
                  </a:cubicBezTo>
                  <a:cubicBezTo>
                    <a:pt x="205" y="1"/>
                    <a:pt x="207" y="0"/>
                    <a:pt x="208" y="0"/>
                  </a:cubicBezTo>
                  <a:cubicBezTo>
                    <a:pt x="209" y="0"/>
                    <a:pt x="211" y="0"/>
                    <a:pt x="212" y="0"/>
                  </a:cubicBezTo>
                  <a:cubicBezTo>
                    <a:pt x="213" y="0"/>
                    <a:pt x="213" y="3"/>
                    <a:pt x="214" y="4"/>
                  </a:cubicBezTo>
                  <a:cubicBezTo>
                    <a:pt x="214" y="6"/>
                    <a:pt x="216" y="7"/>
                    <a:pt x="217" y="8"/>
                  </a:cubicBezTo>
                  <a:cubicBezTo>
                    <a:pt x="218" y="9"/>
                    <a:pt x="221" y="10"/>
                    <a:pt x="222" y="10"/>
                  </a:cubicBezTo>
                  <a:cubicBezTo>
                    <a:pt x="223" y="10"/>
                    <a:pt x="225" y="11"/>
                    <a:pt x="226" y="11"/>
                  </a:cubicBezTo>
                  <a:cubicBezTo>
                    <a:pt x="227" y="11"/>
                    <a:pt x="230" y="12"/>
                    <a:pt x="231" y="12"/>
                  </a:cubicBezTo>
                  <a:cubicBezTo>
                    <a:pt x="232" y="12"/>
                    <a:pt x="234" y="10"/>
                    <a:pt x="235" y="10"/>
                  </a:cubicBezTo>
                  <a:cubicBezTo>
                    <a:pt x="236" y="10"/>
                    <a:pt x="239" y="10"/>
                    <a:pt x="240" y="10"/>
                  </a:cubicBezTo>
                  <a:cubicBezTo>
                    <a:pt x="241" y="10"/>
                    <a:pt x="242" y="11"/>
                    <a:pt x="243" y="11"/>
                  </a:cubicBezTo>
                  <a:cubicBezTo>
                    <a:pt x="244" y="11"/>
                    <a:pt x="247" y="11"/>
                    <a:pt x="248" y="10"/>
                  </a:cubicBezTo>
                  <a:cubicBezTo>
                    <a:pt x="249" y="10"/>
                    <a:pt x="251" y="8"/>
                    <a:pt x="252" y="7"/>
                  </a:cubicBezTo>
                  <a:cubicBezTo>
                    <a:pt x="253" y="7"/>
                    <a:pt x="255" y="7"/>
                    <a:pt x="257" y="7"/>
                  </a:cubicBezTo>
                  <a:cubicBezTo>
                    <a:pt x="258" y="7"/>
                    <a:pt x="262" y="7"/>
                    <a:pt x="264" y="8"/>
                  </a:cubicBezTo>
                  <a:cubicBezTo>
                    <a:pt x="266" y="8"/>
                    <a:pt x="270" y="8"/>
                    <a:pt x="272" y="10"/>
                  </a:cubicBezTo>
                  <a:cubicBezTo>
                    <a:pt x="273" y="10"/>
                    <a:pt x="274" y="12"/>
                    <a:pt x="275" y="12"/>
                  </a:cubicBezTo>
                  <a:cubicBezTo>
                    <a:pt x="276" y="14"/>
                    <a:pt x="278" y="16"/>
                    <a:pt x="279" y="18"/>
                  </a:cubicBezTo>
                  <a:cubicBezTo>
                    <a:pt x="279" y="19"/>
                    <a:pt x="280" y="23"/>
                    <a:pt x="280" y="24"/>
                  </a:cubicBezTo>
                  <a:cubicBezTo>
                    <a:pt x="281" y="26"/>
                    <a:pt x="282" y="28"/>
                    <a:pt x="283" y="29"/>
                  </a:cubicBezTo>
                  <a:cubicBezTo>
                    <a:pt x="284" y="30"/>
                    <a:pt x="286" y="33"/>
                    <a:pt x="287" y="34"/>
                  </a:cubicBezTo>
                  <a:cubicBezTo>
                    <a:pt x="288" y="34"/>
                    <a:pt x="290" y="37"/>
                    <a:pt x="291" y="38"/>
                  </a:cubicBezTo>
                  <a:cubicBezTo>
                    <a:pt x="292" y="39"/>
                    <a:pt x="292" y="41"/>
                    <a:pt x="292" y="41"/>
                  </a:cubicBezTo>
                  <a:cubicBezTo>
                    <a:pt x="293" y="42"/>
                    <a:pt x="293" y="45"/>
                    <a:pt x="293" y="47"/>
                  </a:cubicBezTo>
                  <a:cubicBezTo>
                    <a:pt x="294" y="47"/>
                    <a:pt x="294" y="49"/>
                    <a:pt x="294" y="49"/>
                  </a:cubicBezTo>
                  <a:cubicBezTo>
                    <a:pt x="295" y="51"/>
                    <a:pt x="298" y="52"/>
                    <a:pt x="299" y="53"/>
                  </a:cubicBezTo>
                  <a:cubicBezTo>
                    <a:pt x="300" y="55"/>
                    <a:pt x="303" y="57"/>
                    <a:pt x="305" y="57"/>
                  </a:cubicBezTo>
                  <a:cubicBezTo>
                    <a:pt x="306" y="58"/>
                    <a:pt x="309" y="58"/>
                    <a:pt x="310" y="59"/>
                  </a:cubicBezTo>
                  <a:cubicBezTo>
                    <a:pt x="312" y="59"/>
                    <a:pt x="315" y="60"/>
                    <a:pt x="317" y="60"/>
                  </a:cubicBezTo>
                  <a:cubicBezTo>
                    <a:pt x="317" y="60"/>
                    <a:pt x="317" y="60"/>
                    <a:pt x="317" y="60"/>
                  </a:cubicBezTo>
                  <a:cubicBezTo>
                    <a:pt x="317" y="62"/>
                    <a:pt x="317" y="62"/>
                    <a:pt x="317" y="62"/>
                  </a:cubicBezTo>
                  <a:cubicBezTo>
                    <a:pt x="317" y="64"/>
                    <a:pt x="317" y="64"/>
                    <a:pt x="317" y="64"/>
                  </a:cubicBezTo>
                  <a:cubicBezTo>
                    <a:pt x="318" y="65"/>
                    <a:pt x="318" y="65"/>
                    <a:pt x="318" y="65"/>
                  </a:cubicBezTo>
                  <a:cubicBezTo>
                    <a:pt x="319" y="66"/>
                    <a:pt x="319" y="66"/>
                    <a:pt x="319" y="66"/>
                  </a:cubicBezTo>
                  <a:cubicBezTo>
                    <a:pt x="321" y="68"/>
                    <a:pt x="321" y="68"/>
                    <a:pt x="321" y="68"/>
                  </a:cubicBezTo>
                  <a:cubicBezTo>
                    <a:pt x="321" y="71"/>
                    <a:pt x="321" y="71"/>
                    <a:pt x="321" y="71"/>
                  </a:cubicBezTo>
                  <a:cubicBezTo>
                    <a:pt x="322" y="74"/>
                    <a:pt x="322" y="74"/>
                    <a:pt x="322" y="74"/>
                  </a:cubicBezTo>
                  <a:cubicBezTo>
                    <a:pt x="324" y="76"/>
                    <a:pt x="324" y="76"/>
                    <a:pt x="324" y="76"/>
                  </a:cubicBezTo>
                  <a:cubicBezTo>
                    <a:pt x="325" y="78"/>
                    <a:pt x="325" y="78"/>
                    <a:pt x="325" y="78"/>
                  </a:cubicBezTo>
                  <a:cubicBezTo>
                    <a:pt x="327" y="79"/>
                    <a:pt x="327" y="79"/>
                    <a:pt x="327" y="79"/>
                  </a:cubicBezTo>
                  <a:cubicBezTo>
                    <a:pt x="328" y="79"/>
                    <a:pt x="328" y="79"/>
                    <a:pt x="328" y="79"/>
                  </a:cubicBezTo>
                  <a:cubicBezTo>
                    <a:pt x="331" y="77"/>
                    <a:pt x="331" y="77"/>
                    <a:pt x="331" y="77"/>
                  </a:cubicBezTo>
                  <a:cubicBezTo>
                    <a:pt x="332" y="77"/>
                    <a:pt x="332" y="77"/>
                    <a:pt x="332" y="77"/>
                  </a:cubicBezTo>
                  <a:cubicBezTo>
                    <a:pt x="333" y="79"/>
                    <a:pt x="333" y="79"/>
                    <a:pt x="333" y="79"/>
                  </a:cubicBezTo>
                  <a:cubicBezTo>
                    <a:pt x="332" y="80"/>
                    <a:pt x="332" y="80"/>
                    <a:pt x="332" y="80"/>
                  </a:cubicBezTo>
                  <a:cubicBezTo>
                    <a:pt x="331" y="82"/>
                    <a:pt x="331" y="82"/>
                    <a:pt x="331" y="82"/>
                  </a:cubicBezTo>
                  <a:cubicBezTo>
                    <a:pt x="331" y="84"/>
                    <a:pt x="331" y="84"/>
                    <a:pt x="331" y="84"/>
                  </a:cubicBezTo>
                  <a:cubicBezTo>
                    <a:pt x="333" y="83"/>
                    <a:pt x="333" y="83"/>
                    <a:pt x="333" y="83"/>
                  </a:cubicBezTo>
                  <a:cubicBezTo>
                    <a:pt x="334" y="82"/>
                    <a:pt x="334" y="82"/>
                    <a:pt x="334" y="82"/>
                  </a:cubicBezTo>
                  <a:cubicBezTo>
                    <a:pt x="336" y="81"/>
                    <a:pt x="336" y="81"/>
                    <a:pt x="336" y="81"/>
                  </a:cubicBezTo>
                  <a:cubicBezTo>
                    <a:pt x="337" y="81"/>
                    <a:pt x="337" y="81"/>
                    <a:pt x="337" y="81"/>
                  </a:cubicBezTo>
                  <a:cubicBezTo>
                    <a:pt x="339" y="83"/>
                    <a:pt x="339" y="83"/>
                    <a:pt x="339" y="83"/>
                  </a:cubicBezTo>
                  <a:cubicBezTo>
                    <a:pt x="341" y="83"/>
                    <a:pt x="341" y="83"/>
                    <a:pt x="341" y="83"/>
                  </a:cubicBezTo>
                  <a:cubicBezTo>
                    <a:pt x="343" y="82"/>
                    <a:pt x="343" y="82"/>
                    <a:pt x="343" y="82"/>
                  </a:cubicBezTo>
                  <a:cubicBezTo>
                    <a:pt x="343" y="80"/>
                    <a:pt x="343" y="80"/>
                    <a:pt x="343" y="80"/>
                  </a:cubicBezTo>
                  <a:cubicBezTo>
                    <a:pt x="344" y="78"/>
                    <a:pt x="344" y="78"/>
                    <a:pt x="344" y="78"/>
                  </a:cubicBezTo>
                  <a:cubicBezTo>
                    <a:pt x="344" y="77"/>
                    <a:pt x="344" y="77"/>
                    <a:pt x="344" y="77"/>
                  </a:cubicBezTo>
                  <a:cubicBezTo>
                    <a:pt x="346" y="76"/>
                    <a:pt x="346" y="76"/>
                    <a:pt x="346" y="76"/>
                  </a:cubicBezTo>
                  <a:cubicBezTo>
                    <a:pt x="348" y="75"/>
                    <a:pt x="348" y="75"/>
                    <a:pt x="348" y="75"/>
                  </a:cubicBezTo>
                  <a:cubicBezTo>
                    <a:pt x="351" y="76"/>
                    <a:pt x="351" y="76"/>
                    <a:pt x="351" y="76"/>
                  </a:cubicBezTo>
                  <a:cubicBezTo>
                    <a:pt x="353" y="79"/>
                    <a:pt x="353" y="79"/>
                    <a:pt x="353" y="79"/>
                  </a:cubicBezTo>
                  <a:cubicBezTo>
                    <a:pt x="355" y="82"/>
                    <a:pt x="355" y="82"/>
                    <a:pt x="355" y="82"/>
                  </a:cubicBezTo>
                  <a:cubicBezTo>
                    <a:pt x="357" y="84"/>
                    <a:pt x="357" y="84"/>
                    <a:pt x="357" y="84"/>
                  </a:cubicBezTo>
                  <a:cubicBezTo>
                    <a:pt x="358" y="86"/>
                    <a:pt x="358" y="86"/>
                    <a:pt x="358" y="86"/>
                  </a:cubicBezTo>
                  <a:cubicBezTo>
                    <a:pt x="361" y="86"/>
                    <a:pt x="361" y="86"/>
                    <a:pt x="361" y="86"/>
                  </a:cubicBezTo>
                  <a:cubicBezTo>
                    <a:pt x="366" y="86"/>
                    <a:pt x="366" y="86"/>
                    <a:pt x="366" y="86"/>
                  </a:cubicBezTo>
                  <a:cubicBezTo>
                    <a:pt x="367" y="84"/>
                    <a:pt x="367" y="84"/>
                    <a:pt x="367" y="84"/>
                  </a:cubicBezTo>
                  <a:cubicBezTo>
                    <a:pt x="370" y="82"/>
                    <a:pt x="370" y="82"/>
                    <a:pt x="370" y="82"/>
                  </a:cubicBezTo>
                  <a:cubicBezTo>
                    <a:pt x="372" y="82"/>
                    <a:pt x="372" y="82"/>
                    <a:pt x="372" y="82"/>
                  </a:cubicBezTo>
                  <a:cubicBezTo>
                    <a:pt x="373" y="81"/>
                    <a:pt x="373" y="81"/>
                    <a:pt x="373" y="81"/>
                  </a:cubicBezTo>
                  <a:cubicBezTo>
                    <a:pt x="374" y="81"/>
                    <a:pt x="374" y="81"/>
                    <a:pt x="374" y="81"/>
                  </a:cubicBezTo>
                  <a:cubicBezTo>
                    <a:pt x="376" y="80"/>
                    <a:pt x="376" y="80"/>
                    <a:pt x="376" y="80"/>
                  </a:cubicBezTo>
                  <a:cubicBezTo>
                    <a:pt x="378" y="81"/>
                    <a:pt x="378" y="81"/>
                    <a:pt x="378" y="81"/>
                  </a:cubicBezTo>
                  <a:cubicBezTo>
                    <a:pt x="380" y="81"/>
                    <a:pt x="380" y="81"/>
                    <a:pt x="380" y="81"/>
                  </a:cubicBezTo>
                  <a:cubicBezTo>
                    <a:pt x="380" y="82"/>
                    <a:pt x="380" y="82"/>
                    <a:pt x="380" y="82"/>
                  </a:cubicBezTo>
                  <a:cubicBezTo>
                    <a:pt x="384" y="85"/>
                    <a:pt x="384" y="85"/>
                    <a:pt x="384" y="85"/>
                  </a:cubicBezTo>
                  <a:cubicBezTo>
                    <a:pt x="387" y="88"/>
                    <a:pt x="387" y="88"/>
                    <a:pt x="387" y="88"/>
                  </a:cubicBezTo>
                  <a:cubicBezTo>
                    <a:pt x="391" y="89"/>
                    <a:pt x="391" y="89"/>
                    <a:pt x="391" y="89"/>
                  </a:cubicBezTo>
                  <a:cubicBezTo>
                    <a:pt x="396" y="92"/>
                    <a:pt x="396" y="92"/>
                    <a:pt x="396" y="92"/>
                  </a:cubicBezTo>
                  <a:cubicBezTo>
                    <a:pt x="400" y="92"/>
                    <a:pt x="400" y="92"/>
                    <a:pt x="400" y="92"/>
                  </a:cubicBezTo>
                  <a:cubicBezTo>
                    <a:pt x="402" y="92"/>
                    <a:pt x="402" y="92"/>
                    <a:pt x="402" y="92"/>
                  </a:cubicBezTo>
                  <a:cubicBezTo>
                    <a:pt x="402" y="92"/>
                    <a:pt x="402" y="92"/>
                    <a:pt x="402" y="92"/>
                  </a:cubicBezTo>
                  <a:close/>
                  <a:moveTo>
                    <a:pt x="239" y="137"/>
                  </a:moveTo>
                  <a:cubicBezTo>
                    <a:pt x="237" y="133"/>
                    <a:pt x="237" y="133"/>
                    <a:pt x="237" y="133"/>
                  </a:cubicBezTo>
                  <a:cubicBezTo>
                    <a:pt x="235" y="132"/>
                    <a:pt x="235" y="132"/>
                    <a:pt x="235" y="132"/>
                  </a:cubicBezTo>
                  <a:cubicBezTo>
                    <a:pt x="235" y="130"/>
                    <a:pt x="235" y="130"/>
                    <a:pt x="235" y="130"/>
                  </a:cubicBezTo>
                  <a:cubicBezTo>
                    <a:pt x="236" y="128"/>
                    <a:pt x="236" y="128"/>
                    <a:pt x="236" y="128"/>
                  </a:cubicBezTo>
                  <a:cubicBezTo>
                    <a:pt x="237" y="127"/>
                    <a:pt x="237" y="127"/>
                    <a:pt x="237" y="127"/>
                  </a:cubicBezTo>
                  <a:cubicBezTo>
                    <a:pt x="238" y="124"/>
                    <a:pt x="238" y="124"/>
                    <a:pt x="238" y="124"/>
                  </a:cubicBezTo>
                  <a:cubicBezTo>
                    <a:pt x="234" y="124"/>
                    <a:pt x="234" y="124"/>
                    <a:pt x="234" y="124"/>
                  </a:cubicBezTo>
                  <a:cubicBezTo>
                    <a:pt x="232" y="126"/>
                    <a:pt x="232" y="126"/>
                    <a:pt x="232" y="126"/>
                  </a:cubicBezTo>
                  <a:cubicBezTo>
                    <a:pt x="230" y="126"/>
                    <a:pt x="230" y="126"/>
                    <a:pt x="230" y="126"/>
                  </a:cubicBezTo>
                  <a:cubicBezTo>
                    <a:pt x="229" y="128"/>
                    <a:pt x="229" y="128"/>
                    <a:pt x="229" y="128"/>
                  </a:cubicBezTo>
                  <a:cubicBezTo>
                    <a:pt x="227" y="128"/>
                    <a:pt x="227" y="128"/>
                    <a:pt x="227" y="128"/>
                  </a:cubicBezTo>
                  <a:cubicBezTo>
                    <a:pt x="225" y="126"/>
                    <a:pt x="225" y="126"/>
                    <a:pt x="225" y="126"/>
                  </a:cubicBezTo>
                  <a:cubicBezTo>
                    <a:pt x="224" y="125"/>
                    <a:pt x="224" y="125"/>
                    <a:pt x="224" y="125"/>
                  </a:cubicBezTo>
                  <a:cubicBezTo>
                    <a:pt x="223" y="123"/>
                    <a:pt x="223" y="123"/>
                    <a:pt x="223" y="123"/>
                  </a:cubicBezTo>
                  <a:cubicBezTo>
                    <a:pt x="221" y="122"/>
                    <a:pt x="221" y="122"/>
                    <a:pt x="221" y="122"/>
                  </a:cubicBezTo>
                  <a:cubicBezTo>
                    <a:pt x="220" y="123"/>
                    <a:pt x="220" y="123"/>
                    <a:pt x="220" y="123"/>
                  </a:cubicBezTo>
                  <a:cubicBezTo>
                    <a:pt x="217" y="123"/>
                    <a:pt x="217" y="123"/>
                    <a:pt x="217" y="123"/>
                  </a:cubicBezTo>
                  <a:cubicBezTo>
                    <a:pt x="215" y="121"/>
                    <a:pt x="215" y="121"/>
                    <a:pt x="215" y="121"/>
                  </a:cubicBezTo>
                  <a:cubicBezTo>
                    <a:pt x="213" y="119"/>
                    <a:pt x="213" y="119"/>
                    <a:pt x="213" y="119"/>
                  </a:cubicBezTo>
                  <a:cubicBezTo>
                    <a:pt x="209" y="118"/>
                    <a:pt x="209" y="118"/>
                    <a:pt x="209" y="118"/>
                  </a:cubicBezTo>
                  <a:cubicBezTo>
                    <a:pt x="208" y="116"/>
                    <a:pt x="208" y="116"/>
                    <a:pt x="208" y="116"/>
                  </a:cubicBezTo>
                  <a:cubicBezTo>
                    <a:pt x="205" y="117"/>
                    <a:pt x="205" y="117"/>
                    <a:pt x="205" y="117"/>
                  </a:cubicBezTo>
                  <a:cubicBezTo>
                    <a:pt x="202" y="117"/>
                    <a:pt x="202" y="117"/>
                    <a:pt x="202" y="117"/>
                  </a:cubicBezTo>
                  <a:cubicBezTo>
                    <a:pt x="201" y="117"/>
                    <a:pt x="201" y="117"/>
                    <a:pt x="201" y="117"/>
                  </a:cubicBezTo>
                  <a:cubicBezTo>
                    <a:pt x="201" y="115"/>
                    <a:pt x="201" y="115"/>
                    <a:pt x="201" y="115"/>
                  </a:cubicBezTo>
                  <a:cubicBezTo>
                    <a:pt x="200" y="114"/>
                    <a:pt x="200" y="114"/>
                    <a:pt x="200" y="114"/>
                  </a:cubicBezTo>
                  <a:cubicBezTo>
                    <a:pt x="201" y="112"/>
                    <a:pt x="201" y="112"/>
                    <a:pt x="201" y="112"/>
                  </a:cubicBezTo>
                  <a:cubicBezTo>
                    <a:pt x="200" y="112"/>
                    <a:pt x="200" y="112"/>
                    <a:pt x="200" y="112"/>
                  </a:cubicBezTo>
                  <a:cubicBezTo>
                    <a:pt x="198" y="112"/>
                    <a:pt x="198" y="112"/>
                    <a:pt x="198" y="112"/>
                  </a:cubicBezTo>
                  <a:cubicBezTo>
                    <a:pt x="198" y="113"/>
                    <a:pt x="198" y="113"/>
                    <a:pt x="198" y="113"/>
                  </a:cubicBezTo>
                  <a:cubicBezTo>
                    <a:pt x="197" y="113"/>
                    <a:pt x="197" y="113"/>
                    <a:pt x="197" y="113"/>
                  </a:cubicBezTo>
                  <a:cubicBezTo>
                    <a:pt x="197" y="112"/>
                    <a:pt x="197" y="112"/>
                    <a:pt x="197" y="112"/>
                  </a:cubicBezTo>
                  <a:cubicBezTo>
                    <a:pt x="194" y="110"/>
                    <a:pt x="194" y="110"/>
                    <a:pt x="194" y="110"/>
                  </a:cubicBezTo>
                  <a:cubicBezTo>
                    <a:pt x="192" y="110"/>
                    <a:pt x="192" y="110"/>
                    <a:pt x="192" y="110"/>
                  </a:cubicBezTo>
                  <a:cubicBezTo>
                    <a:pt x="190" y="109"/>
                    <a:pt x="190" y="109"/>
                    <a:pt x="190" y="109"/>
                  </a:cubicBezTo>
                  <a:cubicBezTo>
                    <a:pt x="188" y="109"/>
                    <a:pt x="188" y="109"/>
                    <a:pt x="188" y="109"/>
                  </a:cubicBezTo>
                  <a:cubicBezTo>
                    <a:pt x="188" y="111"/>
                    <a:pt x="188" y="111"/>
                    <a:pt x="188" y="111"/>
                  </a:cubicBezTo>
                  <a:cubicBezTo>
                    <a:pt x="189" y="113"/>
                    <a:pt x="189" y="113"/>
                    <a:pt x="189" y="113"/>
                  </a:cubicBezTo>
                  <a:cubicBezTo>
                    <a:pt x="191" y="116"/>
                    <a:pt x="191" y="116"/>
                    <a:pt x="191" y="116"/>
                  </a:cubicBezTo>
                  <a:cubicBezTo>
                    <a:pt x="192" y="118"/>
                    <a:pt x="192" y="118"/>
                    <a:pt x="192" y="118"/>
                  </a:cubicBezTo>
                  <a:cubicBezTo>
                    <a:pt x="195" y="119"/>
                    <a:pt x="195" y="119"/>
                    <a:pt x="195" y="119"/>
                  </a:cubicBezTo>
                  <a:cubicBezTo>
                    <a:pt x="198" y="119"/>
                    <a:pt x="198" y="119"/>
                    <a:pt x="198" y="119"/>
                  </a:cubicBezTo>
                  <a:cubicBezTo>
                    <a:pt x="201" y="120"/>
                    <a:pt x="201" y="120"/>
                    <a:pt x="201" y="120"/>
                  </a:cubicBezTo>
                  <a:cubicBezTo>
                    <a:pt x="202" y="122"/>
                    <a:pt x="202" y="122"/>
                    <a:pt x="202" y="122"/>
                  </a:cubicBezTo>
                  <a:cubicBezTo>
                    <a:pt x="203" y="123"/>
                    <a:pt x="203" y="123"/>
                    <a:pt x="203" y="123"/>
                  </a:cubicBezTo>
                  <a:cubicBezTo>
                    <a:pt x="204" y="126"/>
                    <a:pt x="204" y="126"/>
                    <a:pt x="204" y="126"/>
                  </a:cubicBezTo>
                  <a:cubicBezTo>
                    <a:pt x="204" y="127"/>
                    <a:pt x="204" y="127"/>
                    <a:pt x="204" y="127"/>
                  </a:cubicBezTo>
                  <a:cubicBezTo>
                    <a:pt x="205" y="129"/>
                    <a:pt x="205" y="129"/>
                    <a:pt x="205" y="129"/>
                  </a:cubicBezTo>
                  <a:cubicBezTo>
                    <a:pt x="205" y="133"/>
                    <a:pt x="205" y="133"/>
                    <a:pt x="205" y="133"/>
                  </a:cubicBezTo>
                  <a:cubicBezTo>
                    <a:pt x="207" y="135"/>
                    <a:pt x="207" y="135"/>
                    <a:pt x="207" y="135"/>
                  </a:cubicBezTo>
                  <a:cubicBezTo>
                    <a:pt x="209" y="135"/>
                    <a:pt x="209" y="135"/>
                    <a:pt x="209" y="135"/>
                  </a:cubicBezTo>
                  <a:cubicBezTo>
                    <a:pt x="209" y="137"/>
                    <a:pt x="209" y="137"/>
                    <a:pt x="209" y="137"/>
                  </a:cubicBezTo>
                  <a:cubicBezTo>
                    <a:pt x="209" y="139"/>
                    <a:pt x="209" y="139"/>
                    <a:pt x="209" y="139"/>
                  </a:cubicBezTo>
                  <a:cubicBezTo>
                    <a:pt x="209" y="142"/>
                    <a:pt x="209" y="142"/>
                    <a:pt x="209" y="142"/>
                  </a:cubicBezTo>
                  <a:cubicBezTo>
                    <a:pt x="210" y="143"/>
                    <a:pt x="210" y="143"/>
                    <a:pt x="210" y="143"/>
                  </a:cubicBezTo>
                  <a:cubicBezTo>
                    <a:pt x="213" y="142"/>
                    <a:pt x="213" y="142"/>
                    <a:pt x="213" y="142"/>
                  </a:cubicBezTo>
                  <a:cubicBezTo>
                    <a:pt x="217" y="142"/>
                    <a:pt x="217" y="142"/>
                    <a:pt x="217" y="142"/>
                  </a:cubicBezTo>
                  <a:cubicBezTo>
                    <a:pt x="218" y="143"/>
                    <a:pt x="218" y="143"/>
                    <a:pt x="218" y="143"/>
                  </a:cubicBezTo>
                  <a:cubicBezTo>
                    <a:pt x="220" y="145"/>
                    <a:pt x="220" y="145"/>
                    <a:pt x="220" y="145"/>
                  </a:cubicBezTo>
                  <a:cubicBezTo>
                    <a:pt x="223" y="146"/>
                    <a:pt x="223" y="146"/>
                    <a:pt x="223" y="146"/>
                  </a:cubicBezTo>
                  <a:cubicBezTo>
                    <a:pt x="225" y="146"/>
                    <a:pt x="225" y="146"/>
                    <a:pt x="225" y="146"/>
                  </a:cubicBezTo>
                  <a:cubicBezTo>
                    <a:pt x="228" y="148"/>
                    <a:pt x="228" y="148"/>
                    <a:pt x="228" y="148"/>
                  </a:cubicBezTo>
                  <a:cubicBezTo>
                    <a:pt x="231" y="148"/>
                    <a:pt x="231" y="148"/>
                    <a:pt x="231" y="148"/>
                  </a:cubicBezTo>
                  <a:cubicBezTo>
                    <a:pt x="233" y="147"/>
                    <a:pt x="233" y="147"/>
                    <a:pt x="233" y="147"/>
                  </a:cubicBezTo>
                  <a:cubicBezTo>
                    <a:pt x="235" y="145"/>
                    <a:pt x="235" y="145"/>
                    <a:pt x="235" y="145"/>
                  </a:cubicBezTo>
                  <a:cubicBezTo>
                    <a:pt x="238" y="142"/>
                    <a:pt x="238" y="142"/>
                    <a:pt x="238" y="142"/>
                  </a:cubicBezTo>
                  <a:cubicBezTo>
                    <a:pt x="238" y="139"/>
                    <a:pt x="238" y="139"/>
                    <a:pt x="238" y="139"/>
                  </a:cubicBezTo>
                  <a:cubicBezTo>
                    <a:pt x="238" y="137"/>
                    <a:pt x="238" y="137"/>
                    <a:pt x="238" y="137"/>
                  </a:cubicBezTo>
                  <a:cubicBezTo>
                    <a:pt x="239" y="137"/>
                    <a:pt x="239" y="137"/>
                    <a:pt x="239" y="137"/>
                  </a:cubicBezTo>
                  <a:cubicBezTo>
                    <a:pt x="239" y="137"/>
                    <a:pt x="239" y="137"/>
                    <a:pt x="239" y="137"/>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8">
              <a:extLst>
                <a:ext uri="{FF2B5EF4-FFF2-40B4-BE49-F238E27FC236}">
                  <a16:creationId xmlns:a16="http://schemas.microsoft.com/office/drawing/2014/main" id="{07439670-C2D6-7123-6A0C-5B5D1B92D1C6}"/>
                </a:ext>
              </a:extLst>
            </p:cNvPr>
            <p:cNvSpPr>
              <a:spLocks noEditPoints="1"/>
            </p:cNvSpPr>
            <p:nvPr/>
          </p:nvSpPr>
          <p:spPr bwMode="auto">
            <a:xfrm>
              <a:off x="8033984" y="2187601"/>
              <a:ext cx="1579186" cy="1375880"/>
            </a:xfrm>
            <a:custGeom>
              <a:avLst/>
              <a:gdLst>
                <a:gd name="T0" fmla="*/ 429 w 502"/>
                <a:gd name="T1" fmla="*/ 100 h 438"/>
                <a:gd name="T2" fmla="*/ 461 w 502"/>
                <a:gd name="T3" fmla="*/ 124 h 438"/>
                <a:gd name="T4" fmla="*/ 477 w 502"/>
                <a:gd name="T5" fmla="*/ 143 h 438"/>
                <a:gd name="T6" fmla="*/ 494 w 502"/>
                <a:gd name="T7" fmla="*/ 152 h 438"/>
                <a:gd name="T8" fmla="*/ 462 w 502"/>
                <a:gd name="T9" fmla="*/ 169 h 438"/>
                <a:gd name="T10" fmla="*/ 434 w 502"/>
                <a:gd name="T11" fmla="*/ 179 h 438"/>
                <a:gd name="T12" fmla="*/ 431 w 502"/>
                <a:gd name="T13" fmla="*/ 210 h 438"/>
                <a:gd name="T14" fmla="*/ 442 w 502"/>
                <a:gd name="T15" fmla="*/ 234 h 438"/>
                <a:gd name="T16" fmla="*/ 440 w 502"/>
                <a:gd name="T17" fmla="*/ 263 h 438"/>
                <a:gd name="T18" fmla="*/ 443 w 502"/>
                <a:gd name="T19" fmla="*/ 287 h 438"/>
                <a:gd name="T20" fmla="*/ 426 w 502"/>
                <a:gd name="T21" fmla="*/ 312 h 438"/>
                <a:gd name="T22" fmla="*/ 406 w 502"/>
                <a:gd name="T23" fmla="*/ 328 h 438"/>
                <a:gd name="T24" fmla="*/ 405 w 502"/>
                <a:gd name="T25" fmla="*/ 363 h 438"/>
                <a:gd name="T26" fmla="*/ 407 w 502"/>
                <a:gd name="T27" fmla="*/ 391 h 438"/>
                <a:gd name="T28" fmla="*/ 383 w 502"/>
                <a:gd name="T29" fmla="*/ 388 h 438"/>
                <a:gd name="T30" fmla="*/ 352 w 502"/>
                <a:gd name="T31" fmla="*/ 413 h 438"/>
                <a:gd name="T32" fmla="*/ 329 w 502"/>
                <a:gd name="T33" fmla="*/ 418 h 438"/>
                <a:gd name="T34" fmla="*/ 313 w 502"/>
                <a:gd name="T35" fmla="*/ 425 h 438"/>
                <a:gd name="T36" fmla="*/ 304 w 502"/>
                <a:gd name="T37" fmla="*/ 434 h 438"/>
                <a:gd name="T38" fmla="*/ 301 w 502"/>
                <a:gd name="T39" fmla="*/ 417 h 438"/>
                <a:gd name="T40" fmla="*/ 305 w 502"/>
                <a:gd name="T41" fmla="*/ 392 h 438"/>
                <a:gd name="T42" fmla="*/ 290 w 502"/>
                <a:gd name="T43" fmla="*/ 381 h 438"/>
                <a:gd name="T44" fmla="*/ 274 w 502"/>
                <a:gd name="T45" fmla="*/ 373 h 438"/>
                <a:gd name="T46" fmla="*/ 280 w 502"/>
                <a:gd name="T47" fmla="*/ 341 h 438"/>
                <a:gd name="T48" fmla="*/ 262 w 502"/>
                <a:gd name="T49" fmla="*/ 322 h 438"/>
                <a:gd name="T50" fmla="*/ 252 w 502"/>
                <a:gd name="T51" fmla="*/ 303 h 438"/>
                <a:gd name="T52" fmla="*/ 239 w 502"/>
                <a:gd name="T53" fmla="*/ 296 h 438"/>
                <a:gd name="T54" fmla="*/ 236 w 502"/>
                <a:gd name="T55" fmla="*/ 276 h 438"/>
                <a:gd name="T56" fmla="*/ 249 w 502"/>
                <a:gd name="T57" fmla="*/ 245 h 438"/>
                <a:gd name="T58" fmla="*/ 234 w 502"/>
                <a:gd name="T59" fmla="*/ 245 h 438"/>
                <a:gd name="T60" fmla="*/ 206 w 502"/>
                <a:gd name="T61" fmla="*/ 232 h 438"/>
                <a:gd name="T62" fmla="*/ 175 w 502"/>
                <a:gd name="T63" fmla="*/ 239 h 438"/>
                <a:gd name="T64" fmla="*/ 181 w 502"/>
                <a:gd name="T65" fmla="*/ 277 h 438"/>
                <a:gd name="T66" fmla="*/ 171 w 502"/>
                <a:gd name="T67" fmla="*/ 296 h 438"/>
                <a:gd name="T68" fmla="*/ 130 w 502"/>
                <a:gd name="T69" fmla="*/ 309 h 438"/>
                <a:gd name="T70" fmla="*/ 135 w 502"/>
                <a:gd name="T71" fmla="*/ 285 h 438"/>
                <a:gd name="T72" fmla="*/ 128 w 502"/>
                <a:gd name="T73" fmla="*/ 266 h 438"/>
                <a:gd name="T74" fmla="*/ 112 w 502"/>
                <a:gd name="T75" fmla="*/ 250 h 438"/>
                <a:gd name="T76" fmla="*/ 95 w 502"/>
                <a:gd name="T77" fmla="*/ 244 h 438"/>
                <a:gd name="T78" fmla="*/ 56 w 502"/>
                <a:gd name="T79" fmla="*/ 268 h 438"/>
                <a:gd name="T80" fmla="*/ 36 w 502"/>
                <a:gd name="T81" fmla="*/ 242 h 438"/>
                <a:gd name="T82" fmla="*/ 6 w 502"/>
                <a:gd name="T83" fmla="*/ 215 h 438"/>
                <a:gd name="T84" fmla="*/ 45 w 502"/>
                <a:gd name="T85" fmla="*/ 168 h 438"/>
                <a:gd name="T86" fmla="*/ 61 w 502"/>
                <a:gd name="T87" fmla="*/ 90 h 438"/>
                <a:gd name="T88" fmla="*/ 42 w 502"/>
                <a:gd name="T89" fmla="*/ 55 h 438"/>
                <a:gd name="T90" fmla="*/ 53 w 502"/>
                <a:gd name="T91" fmla="*/ 45 h 438"/>
                <a:gd name="T92" fmla="*/ 114 w 502"/>
                <a:gd name="T93" fmla="*/ 29 h 438"/>
                <a:gd name="T94" fmla="*/ 151 w 502"/>
                <a:gd name="T95" fmla="*/ 64 h 438"/>
                <a:gd name="T96" fmla="*/ 166 w 502"/>
                <a:gd name="T97" fmla="*/ 63 h 438"/>
                <a:gd name="T98" fmla="*/ 188 w 502"/>
                <a:gd name="T99" fmla="*/ 70 h 438"/>
                <a:gd name="T100" fmla="*/ 191 w 502"/>
                <a:gd name="T101" fmla="*/ 31 h 438"/>
                <a:gd name="T102" fmla="*/ 240 w 502"/>
                <a:gd name="T103" fmla="*/ 10 h 438"/>
                <a:gd name="T104" fmla="*/ 294 w 502"/>
                <a:gd name="T105" fmla="*/ 49 h 438"/>
                <a:gd name="T106" fmla="*/ 327 w 502"/>
                <a:gd name="T107" fmla="*/ 79 h 438"/>
                <a:gd name="T108" fmla="*/ 343 w 502"/>
                <a:gd name="T109" fmla="*/ 80 h 438"/>
                <a:gd name="T110" fmla="*/ 373 w 502"/>
                <a:gd name="T111" fmla="*/ 81 h 438"/>
                <a:gd name="T112" fmla="*/ 235 w 502"/>
                <a:gd name="T113" fmla="*/ 132 h 438"/>
                <a:gd name="T114" fmla="*/ 217 w 502"/>
                <a:gd name="T115" fmla="*/ 123 h 438"/>
                <a:gd name="T116" fmla="*/ 197 w 502"/>
                <a:gd name="T117" fmla="*/ 112 h 438"/>
                <a:gd name="T118" fmla="*/ 204 w 502"/>
                <a:gd name="T119" fmla="*/ 127 h 438"/>
                <a:gd name="T120" fmla="*/ 228 w 502"/>
                <a:gd name="T121" fmla="*/ 14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2" h="438">
                  <a:moveTo>
                    <a:pt x="402" y="92"/>
                  </a:moveTo>
                  <a:cubicBezTo>
                    <a:pt x="403" y="93"/>
                    <a:pt x="403" y="93"/>
                    <a:pt x="403" y="93"/>
                  </a:cubicBezTo>
                  <a:cubicBezTo>
                    <a:pt x="405" y="92"/>
                    <a:pt x="405" y="92"/>
                    <a:pt x="405" y="92"/>
                  </a:cubicBezTo>
                  <a:cubicBezTo>
                    <a:pt x="408" y="92"/>
                    <a:pt x="408" y="92"/>
                    <a:pt x="408" y="92"/>
                  </a:cubicBezTo>
                  <a:cubicBezTo>
                    <a:pt x="412" y="92"/>
                    <a:pt x="412" y="92"/>
                    <a:pt x="412" y="92"/>
                  </a:cubicBezTo>
                  <a:cubicBezTo>
                    <a:pt x="415" y="93"/>
                    <a:pt x="415" y="93"/>
                    <a:pt x="415" y="93"/>
                  </a:cubicBezTo>
                  <a:cubicBezTo>
                    <a:pt x="415" y="95"/>
                    <a:pt x="415" y="95"/>
                    <a:pt x="415" y="95"/>
                  </a:cubicBezTo>
                  <a:cubicBezTo>
                    <a:pt x="415" y="97"/>
                    <a:pt x="415" y="97"/>
                    <a:pt x="415" y="97"/>
                  </a:cubicBezTo>
                  <a:cubicBezTo>
                    <a:pt x="415" y="101"/>
                    <a:pt x="415" y="101"/>
                    <a:pt x="415" y="101"/>
                  </a:cubicBezTo>
                  <a:cubicBezTo>
                    <a:pt x="417" y="101"/>
                    <a:pt x="417" y="101"/>
                    <a:pt x="417" y="101"/>
                  </a:cubicBezTo>
                  <a:cubicBezTo>
                    <a:pt x="419" y="101"/>
                    <a:pt x="419" y="101"/>
                    <a:pt x="419" y="101"/>
                  </a:cubicBezTo>
                  <a:cubicBezTo>
                    <a:pt x="422" y="102"/>
                    <a:pt x="422" y="102"/>
                    <a:pt x="422" y="102"/>
                  </a:cubicBezTo>
                  <a:cubicBezTo>
                    <a:pt x="425" y="101"/>
                    <a:pt x="425" y="101"/>
                    <a:pt x="425" y="101"/>
                  </a:cubicBezTo>
                  <a:cubicBezTo>
                    <a:pt x="427" y="101"/>
                    <a:pt x="427" y="101"/>
                    <a:pt x="427" y="101"/>
                  </a:cubicBezTo>
                  <a:cubicBezTo>
                    <a:pt x="429" y="100"/>
                    <a:pt x="429" y="100"/>
                    <a:pt x="429" y="100"/>
                  </a:cubicBezTo>
                  <a:cubicBezTo>
                    <a:pt x="431" y="97"/>
                    <a:pt x="431" y="97"/>
                    <a:pt x="431" y="97"/>
                  </a:cubicBezTo>
                  <a:cubicBezTo>
                    <a:pt x="433" y="96"/>
                    <a:pt x="433" y="96"/>
                    <a:pt x="433" y="96"/>
                  </a:cubicBezTo>
                  <a:cubicBezTo>
                    <a:pt x="437" y="96"/>
                    <a:pt x="437" y="96"/>
                    <a:pt x="437" y="96"/>
                  </a:cubicBezTo>
                  <a:cubicBezTo>
                    <a:pt x="440" y="97"/>
                    <a:pt x="440" y="97"/>
                    <a:pt x="440" y="97"/>
                  </a:cubicBezTo>
                  <a:cubicBezTo>
                    <a:pt x="440" y="100"/>
                    <a:pt x="440" y="100"/>
                    <a:pt x="440" y="100"/>
                  </a:cubicBezTo>
                  <a:cubicBezTo>
                    <a:pt x="440" y="103"/>
                    <a:pt x="440" y="103"/>
                    <a:pt x="440" y="103"/>
                  </a:cubicBezTo>
                  <a:cubicBezTo>
                    <a:pt x="440" y="103"/>
                    <a:pt x="441" y="105"/>
                    <a:pt x="441" y="106"/>
                  </a:cubicBezTo>
                  <a:cubicBezTo>
                    <a:pt x="441" y="107"/>
                    <a:pt x="444" y="108"/>
                    <a:pt x="444" y="108"/>
                  </a:cubicBezTo>
                  <a:cubicBezTo>
                    <a:pt x="448" y="113"/>
                    <a:pt x="448" y="113"/>
                    <a:pt x="448" y="113"/>
                  </a:cubicBezTo>
                  <a:cubicBezTo>
                    <a:pt x="450" y="115"/>
                    <a:pt x="450" y="115"/>
                    <a:pt x="450" y="115"/>
                  </a:cubicBezTo>
                  <a:cubicBezTo>
                    <a:pt x="452" y="119"/>
                    <a:pt x="452" y="119"/>
                    <a:pt x="452" y="119"/>
                  </a:cubicBezTo>
                  <a:cubicBezTo>
                    <a:pt x="454" y="121"/>
                    <a:pt x="454" y="121"/>
                    <a:pt x="454" y="121"/>
                  </a:cubicBezTo>
                  <a:cubicBezTo>
                    <a:pt x="458" y="121"/>
                    <a:pt x="458" y="121"/>
                    <a:pt x="458" y="121"/>
                  </a:cubicBezTo>
                  <a:cubicBezTo>
                    <a:pt x="461" y="122"/>
                    <a:pt x="461" y="122"/>
                    <a:pt x="461" y="122"/>
                  </a:cubicBezTo>
                  <a:cubicBezTo>
                    <a:pt x="461" y="124"/>
                    <a:pt x="461" y="124"/>
                    <a:pt x="461" y="124"/>
                  </a:cubicBezTo>
                  <a:cubicBezTo>
                    <a:pt x="459" y="125"/>
                    <a:pt x="459" y="125"/>
                    <a:pt x="459" y="125"/>
                  </a:cubicBezTo>
                  <a:cubicBezTo>
                    <a:pt x="457" y="127"/>
                    <a:pt x="457" y="127"/>
                    <a:pt x="457" y="127"/>
                  </a:cubicBezTo>
                  <a:cubicBezTo>
                    <a:pt x="458" y="129"/>
                    <a:pt x="458" y="129"/>
                    <a:pt x="458" y="129"/>
                  </a:cubicBezTo>
                  <a:cubicBezTo>
                    <a:pt x="459" y="130"/>
                    <a:pt x="459" y="130"/>
                    <a:pt x="459" y="130"/>
                  </a:cubicBezTo>
                  <a:cubicBezTo>
                    <a:pt x="461" y="130"/>
                    <a:pt x="461" y="130"/>
                    <a:pt x="461" y="130"/>
                  </a:cubicBezTo>
                  <a:cubicBezTo>
                    <a:pt x="462" y="129"/>
                    <a:pt x="462" y="129"/>
                    <a:pt x="462" y="129"/>
                  </a:cubicBezTo>
                  <a:cubicBezTo>
                    <a:pt x="465" y="129"/>
                    <a:pt x="465" y="129"/>
                    <a:pt x="465" y="129"/>
                  </a:cubicBezTo>
                  <a:cubicBezTo>
                    <a:pt x="467" y="130"/>
                    <a:pt x="467" y="130"/>
                    <a:pt x="467" y="130"/>
                  </a:cubicBezTo>
                  <a:cubicBezTo>
                    <a:pt x="469" y="131"/>
                    <a:pt x="469" y="131"/>
                    <a:pt x="469" y="131"/>
                  </a:cubicBezTo>
                  <a:cubicBezTo>
                    <a:pt x="469" y="133"/>
                    <a:pt x="469" y="133"/>
                    <a:pt x="469" y="133"/>
                  </a:cubicBezTo>
                  <a:cubicBezTo>
                    <a:pt x="469" y="136"/>
                    <a:pt x="469" y="136"/>
                    <a:pt x="469" y="136"/>
                  </a:cubicBezTo>
                  <a:cubicBezTo>
                    <a:pt x="470" y="138"/>
                    <a:pt x="470" y="138"/>
                    <a:pt x="470" y="138"/>
                  </a:cubicBezTo>
                  <a:cubicBezTo>
                    <a:pt x="473" y="140"/>
                    <a:pt x="473" y="140"/>
                    <a:pt x="473" y="140"/>
                  </a:cubicBezTo>
                  <a:cubicBezTo>
                    <a:pt x="474" y="142"/>
                    <a:pt x="474" y="142"/>
                    <a:pt x="474" y="142"/>
                  </a:cubicBezTo>
                  <a:cubicBezTo>
                    <a:pt x="477" y="143"/>
                    <a:pt x="477" y="143"/>
                    <a:pt x="477" y="143"/>
                  </a:cubicBezTo>
                  <a:cubicBezTo>
                    <a:pt x="480" y="143"/>
                    <a:pt x="480" y="143"/>
                    <a:pt x="480" y="143"/>
                  </a:cubicBezTo>
                  <a:cubicBezTo>
                    <a:pt x="483" y="142"/>
                    <a:pt x="483" y="142"/>
                    <a:pt x="483" y="142"/>
                  </a:cubicBezTo>
                  <a:cubicBezTo>
                    <a:pt x="486" y="142"/>
                    <a:pt x="486" y="142"/>
                    <a:pt x="486" y="142"/>
                  </a:cubicBezTo>
                  <a:cubicBezTo>
                    <a:pt x="489" y="142"/>
                    <a:pt x="489" y="142"/>
                    <a:pt x="489" y="142"/>
                  </a:cubicBezTo>
                  <a:cubicBezTo>
                    <a:pt x="492" y="143"/>
                    <a:pt x="492" y="143"/>
                    <a:pt x="492" y="143"/>
                  </a:cubicBezTo>
                  <a:cubicBezTo>
                    <a:pt x="493" y="144"/>
                    <a:pt x="493" y="144"/>
                    <a:pt x="493" y="144"/>
                  </a:cubicBezTo>
                  <a:cubicBezTo>
                    <a:pt x="496" y="143"/>
                    <a:pt x="496" y="143"/>
                    <a:pt x="496" y="143"/>
                  </a:cubicBezTo>
                  <a:cubicBezTo>
                    <a:pt x="498" y="143"/>
                    <a:pt x="498" y="143"/>
                    <a:pt x="498" y="143"/>
                  </a:cubicBezTo>
                  <a:cubicBezTo>
                    <a:pt x="500" y="146"/>
                    <a:pt x="500" y="146"/>
                    <a:pt x="500" y="146"/>
                  </a:cubicBezTo>
                  <a:cubicBezTo>
                    <a:pt x="502" y="148"/>
                    <a:pt x="502" y="148"/>
                    <a:pt x="502" y="148"/>
                  </a:cubicBezTo>
                  <a:cubicBezTo>
                    <a:pt x="502" y="148"/>
                    <a:pt x="502" y="148"/>
                    <a:pt x="502" y="148"/>
                  </a:cubicBezTo>
                  <a:cubicBezTo>
                    <a:pt x="500" y="149"/>
                    <a:pt x="500" y="149"/>
                    <a:pt x="500" y="149"/>
                  </a:cubicBezTo>
                  <a:cubicBezTo>
                    <a:pt x="498" y="150"/>
                    <a:pt x="498" y="150"/>
                    <a:pt x="498" y="150"/>
                  </a:cubicBezTo>
                  <a:cubicBezTo>
                    <a:pt x="496" y="152"/>
                    <a:pt x="496" y="152"/>
                    <a:pt x="496" y="152"/>
                  </a:cubicBezTo>
                  <a:cubicBezTo>
                    <a:pt x="494" y="152"/>
                    <a:pt x="494" y="152"/>
                    <a:pt x="494" y="152"/>
                  </a:cubicBezTo>
                  <a:cubicBezTo>
                    <a:pt x="493" y="153"/>
                    <a:pt x="493" y="153"/>
                    <a:pt x="493" y="153"/>
                  </a:cubicBezTo>
                  <a:cubicBezTo>
                    <a:pt x="493" y="155"/>
                    <a:pt x="493" y="155"/>
                    <a:pt x="493" y="155"/>
                  </a:cubicBezTo>
                  <a:cubicBezTo>
                    <a:pt x="493" y="157"/>
                    <a:pt x="493" y="157"/>
                    <a:pt x="493" y="157"/>
                  </a:cubicBezTo>
                  <a:cubicBezTo>
                    <a:pt x="492" y="161"/>
                    <a:pt x="492" y="161"/>
                    <a:pt x="492" y="161"/>
                  </a:cubicBezTo>
                  <a:cubicBezTo>
                    <a:pt x="489" y="163"/>
                    <a:pt x="489" y="163"/>
                    <a:pt x="489" y="163"/>
                  </a:cubicBezTo>
                  <a:cubicBezTo>
                    <a:pt x="484" y="167"/>
                    <a:pt x="484" y="167"/>
                    <a:pt x="484" y="167"/>
                  </a:cubicBezTo>
                  <a:cubicBezTo>
                    <a:pt x="480" y="170"/>
                    <a:pt x="480" y="170"/>
                    <a:pt x="480" y="170"/>
                  </a:cubicBezTo>
                  <a:cubicBezTo>
                    <a:pt x="477" y="172"/>
                    <a:pt x="477" y="172"/>
                    <a:pt x="477" y="172"/>
                  </a:cubicBezTo>
                  <a:cubicBezTo>
                    <a:pt x="473" y="173"/>
                    <a:pt x="473" y="173"/>
                    <a:pt x="473" y="173"/>
                  </a:cubicBezTo>
                  <a:cubicBezTo>
                    <a:pt x="471" y="172"/>
                    <a:pt x="471" y="172"/>
                    <a:pt x="471" y="172"/>
                  </a:cubicBezTo>
                  <a:cubicBezTo>
                    <a:pt x="469" y="172"/>
                    <a:pt x="469" y="172"/>
                    <a:pt x="469" y="172"/>
                  </a:cubicBezTo>
                  <a:cubicBezTo>
                    <a:pt x="468" y="174"/>
                    <a:pt x="468" y="174"/>
                    <a:pt x="468" y="174"/>
                  </a:cubicBezTo>
                  <a:cubicBezTo>
                    <a:pt x="466" y="172"/>
                    <a:pt x="466" y="172"/>
                    <a:pt x="466" y="172"/>
                  </a:cubicBezTo>
                  <a:cubicBezTo>
                    <a:pt x="465" y="169"/>
                    <a:pt x="465" y="169"/>
                    <a:pt x="465" y="169"/>
                  </a:cubicBezTo>
                  <a:cubicBezTo>
                    <a:pt x="462" y="169"/>
                    <a:pt x="462" y="169"/>
                    <a:pt x="462" y="169"/>
                  </a:cubicBezTo>
                  <a:cubicBezTo>
                    <a:pt x="458" y="169"/>
                    <a:pt x="458" y="169"/>
                    <a:pt x="458" y="169"/>
                  </a:cubicBezTo>
                  <a:cubicBezTo>
                    <a:pt x="455" y="171"/>
                    <a:pt x="455" y="171"/>
                    <a:pt x="455" y="171"/>
                  </a:cubicBezTo>
                  <a:cubicBezTo>
                    <a:pt x="453" y="169"/>
                    <a:pt x="453" y="169"/>
                    <a:pt x="453" y="169"/>
                  </a:cubicBezTo>
                  <a:cubicBezTo>
                    <a:pt x="452" y="167"/>
                    <a:pt x="452" y="167"/>
                    <a:pt x="452" y="167"/>
                  </a:cubicBezTo>
                  <a:cubicBezTo>
                    <a:pt x="450" y="166"/>
                    <a:pt x="450" y="166"/>
                    <a:pt x="450" y="166"/>
                  </a:cubicBezTo>
                  <a:cubicBezTo>
                    <a:pt x="446" y="166"/>
                    <a:pt x="446" y="166"/>
                    <a:pt x="446" y="166"/>
                  </a:cubicBezTo>
                  <a:cubicBezTo>
                    <a:pt x="443" y="166"/>
                    <a:pt x="443" y="166"/>
                    <a:pt x="443" y="166"/>
                  </a:cubicBezTo>
                  <a:cubicBezTo>
                    <a:pt x="441" y="168"/>
                    <a:pt x="441" y="168"/>
                    <a:pt x="441" y="168"/>
                  </a:cubicBezTo>
                  <a:cubicBezTo>
                    <a:pt x="441" y="169"/>
                    <a:pt x="441" y="169"/>
                    <a:pt x="441" y="169"/>
                  </a:cubicBezTo>
                  <a:cubicBezTo>
                    <a:pt x="441" y="172"/>
                    <a:pt x="441" y="172"/>
                    <a:pt x="441" y="172"/>
                  </a:cubicBezTo>
                  <a:cubicBezTo>
                    <a:pt x="440" y="172"/>
                    <a:pt x="440" y="172"/>
                    <a:pt x="440" y="172"/>
                  </a:cubicBezTo>
                  <a:cubicBezTo>
                    <a:pt x="437" y="172"/>
                    <a:pt x="437" y="172"/>
                    <a:pt x="437" y="172"/>
                  </a:cubicBezTo>
                  <a:cubicBezTo>
                    <a:pt x="436" y="175"/>
                    <a:pt x="436" y="175"/>
                    <a:pt x="436" y="175"/>
                  </a:cubicBezTo>
                  <a:cubicBezTo>
                    <a:pt x="436" y="178"/>
                    <a:pt x="436" y="178"/>
                    <a:pt x="436" y="178"/>
                  </a:cubicBezTo>
                  <a:cubicBezTo>
                    <a:pt x="434" y="179"/>
                    <a:pt x="434" y="179"/>
                    <a:pt x="434" y="179"/>
                  </a:cubicBezTo>
                  <a:cubicBezTo>
                    <a:pt x="432" y="179"/>
                    <a:pt x="432" y="179"/>
                    <a:pt x="432" y="179"/>
                  </a:cubicBezTo>
                  <a:cubicBezTo>
                    <a:pt x="428" y="178"/>
                    <a:pt x="428" y="178"/>
                    <a:pt x="428" y="178"/>
                  </a:cubicBezTo>
                  <a:cubicBezTo>
                    <a:pt x="424" y="178"/>
                    <a:pt x="424" y="178"/>
                    <a:pt x="424" y="178"/>
                  </a:cubicBezTo>
                  <a:cubicBezTo>
                    <a:pt x="421" y="179"/>
                    <a:pt x="421" y="179"/>
                    <a:pt x="421" y="179"/>
                  </a:cubicBezTo>
                  <a:cubicBezTo>
                    <a:pt x="419" y="179"/>
                    <a:pt x="419" y="179"/>
                    <a:pt x="419" y="179"/>
                  </a:cubicBezTo>
                  <a:cubicBezTo>
                    <a:pt x="418" y="180"/>
                    <a:pt x="418" y="180"/>
                    <a:pt x="418" y="180"/>
                  </a:cubicBezTo>
                  <a:cubicBezTo>
                    <a:pt x="416" y="184"/>
                    <a:pt x="416" y="184"/>
                    <a:pt x="416" y="184"/>
                  </a:cubicBezTo>
                  <a:cubicBezTo>
                    <a:pt x="417" y="188"/>
                    <a:pt x="417" y="188"/>
                    <a:pt x="417" y="188"/>
                  </a:cubicBezTo>
                  <a:cubicBezTo>
                    <a:pt x="418" y="192"/>
                    <a:pt x="418" y="192"/>
                    <a:pt x="418" y="192"/>
                  </a:cubicBezTo>
                  <a:cubicBezTo>
                    <a:pt x="420" y="197"/>
                    <a:pt x="420" y="197"/>
                    <a:pt x="420" y="197"/>
                  </a:cubicBezTo>
                  <a:cubicBezTo>
                    <a:pt x="421" y="199"/>
                    <a:pt x="421" y="199"/>
                    <a:pt x="421" y="199"/>
                  </a:cubicBezTo>
                  <a:cubicBezTo>
                    <a:pt x="424" y="202"/>
                    <a:pt x="424" y="202"/>
                    <a:pt x="424" y="202"/>
                  </a:cubicBezTo>
                  <a:cubicBezTo>
                    <a:pt x="427" y="202"/>
                    <a:pt x="427" y="202"/>
                    <a:pt x="427" y="202"/>
                  </a:cubicBezTo>
                  <a:cubicBezTo>
                    <a:pt x="428" y="206"/>
                    <a:pt x="428" y="206"/>
                    <a:pt x="428" y="206"/>
                  </a:cubicBezTo>
                  <a:cubicBezTo>
                    <a:pt x="431" y="210"/>
                    <a:pt x="431" y="210"/>
                    <a:pt x="431" y="210"/>
                  </a:cubicBezTo>
                  <a:cubicBezTo>
                    <a:pt x="433" y="214"/>
                    <a:pt x="433" y="214"/>
                    <a:pt x="433" y="214"/>
                  </a:cubicBezTo>
                  <a:cubicBezTo>
                    <a:pt x="433" y="217"/>
                    <a:pt x="433" y="217"/>
                    <a:pt x="433" y="217"/>
                  </a:cubicBezTo>
                  <a:cubicBezTo>
                    <a:pt x="435" y="217"/>
                    <a:pt x="435" y="217"/>
                    <a:pt x="435" y="217"/>
                  </a:cubicBezTo>
                  <a:cubicBezTo>
                    <a:pt x="436" y="216"/>
                    <a:pt x="436" y="216"/>
                    <a:pt x="436" y="216"/>
                  </a:cubicBezTo>
                  <a:cubicBezTo>
                    <a:pt x="437" y="216"/>
                    <a:pt x="437" y="216"/>
                    <a:pt x="437" y="216"/>
                  </a:cubicBezTo>
                  <a:cubicBezTo>
                    <a:pt x="438" y="215"/>
                    <a:pt x="438" y="215"/>
                    <a:pt x="438" y="215"/>
                  </a:cubicBezTo>
                  <a:cubicBezTo>
                    <a:pt x="440" y="215"/>
                    <a:pt x="440" y="215"/>
                    <a:pt x="440" y="215"/>
                  </a:cubicBezTo>
                  <a:cubicBezTo>
                    <a:pt x="440" y="217"/>
                    <a:pt x="440" y="217"/>
                    <a:pt x="440" y="217"/>
                  </a:cubicBezTo>
                  <a:cubicBezTo>
                    <a:pt x="439" y="219"/>
                    <a:pt x="439" y="219"/>
                    <a:pt x="439" y="219"/>
                  </a:cubicBezTo>
                  <a:cubicBezTo>
                    <a:pt x="437" y="221"/>
                    <a:pt x="437" y="221"/>
                    <a:pt x="437" y="221"/>
                  </a:cubicBezTo>
                  <a:cubicBezTo>
                    <a:pt x="436" y="221"/>
                    <a:pt x="436" y="221"/>
                    <a:pt x="436" y="221"/>
                  </a:cubicBezTo>
                  <a:cubicBezTo>
                    <a:pt x="436" y="224"/>
                    <a:pt x="436" y="224"/>
                    <a:pt x="436" y="224"/>
                  </a:cubicBezTo>
                  <a:cubicBezTo>
                    <a:pt x="437" y="226"/>
                    <a:pt x="437" y="226"/>
                    <a:pt x="437" y="226"/>
                  </a:cubicBezTo>
                  <a:cubicBezTo>
                    <a:pt x="439" y="230"/>
                    <a:pt x="439" y="230"/>
                    <a:pt x="439" y="230"/>
                  </a:cubicBezTo>
                  <a:cubicBezTo>
                    <a:pt x="442" y="234"/>
                    <a:pt x="442" y="234"/>
                    <a:pt x="442" y="234"/>
                  </a:cubicBezTo>
                  <a:cubicBezTo>
                    <a:pt x="443" y="235"/>
                    <a:pt x="443" y="235"/>
                    <a:pt x="443" y="235"/>
                  </a:cubicBezTo>
                  <a:cubicBezTo>
                    <a:pt x="443" y="237"/>
                    <a:pt x="443" y="237"/>
                    <a:pt x="443" y="237"/>
                  </a:cubicBezTo>
                  <a:cubicBezTo>
                    <a:pt x="441" y="237"/>
                    <a:pt x="441" y="237"/>
                    <a:pt x="441" y="237"/>
                  </a:cubicBezTo>
                  <a:cubicBezTo>
                    <a:pt x="439" y="237"/>
                    <a:pt x="439" y="237"/>
                    <a:pt x="439" y="237"/>
                  </a:cubicBezTo>
                  <a:cubicBezTo>
                    <a:pt x="436" y="238"/>
                    <a:pt x="436" y="238"/>
                    <a:pt x="436" y="238"/>
                  </a:cubicBezTo>
                  <a:cubicBezTo>
                    <a:pt x="436" y="240"/>
                    <a:pt x="436" y="240"/>
                    <a:pt x="436" y="240"/>
                  </a:cubicBezTo>
                  <a:cubicBezTo>
                    <a:pt x="437" y="243"/>
                    <a:pt x="437" y="243"/>
                    <a:pt x="437" y="243"/>
                  </a:cubicBezTo>
                  <a:cubicBezTo>
                    <a:pt x="440" y="248"/>
                    <a:pt x="440" y="248"/>
                    <a:pt x="440" y="248"/>
                  </a:cubicBezTo>
                  <a:cubicBezTo>
                    <a:pt x="443" y="251"/>
                    <a:pt x="443" y="251"/>
                    <a:pt x="443" y="251"/>
                  </a:cubicBezTo>
                  <a:cubicBezTo>
                    <a:pt x="446" y="255"/>
                    <a:pt x="446" y="255"/>
                    <a:pt x="446" y="255"/>
                  </a:cubicBezTo>
                  <a:cubicBezTo>
                    <a:pt x="449" y="257"/>
                    <a:pt x="449" y="257"/>
                    <a:pt x="449" y="257"/>
                  </a:cubicBezTo>
                  <a:cubicBezTo>
                    <a:pt x="448" y="260"/>
                    <a:pt x="448" y="260"/>
                    <a:pt x="448" y="260"/>
                  </a:cubicBezTo>
                  <a:cubicBezTo>
                    <a:pt x="446" y="261"/>
                    <a:pt x="446" y="261"/>
                    <a:pt x="446" y="261"/>
                  </a:cubicBezTo>
                  <a:cubicBezTo>
                    <a:pt x="442" y="262"/>
                    <a:pt x="442" y="262"/>
                    <a:pt x="442" y="262"/>
                  </a:cubicBezTo>
                  <a:cubicBezTo>
                    <a:pt x="440" y="263"/>
                    <a:pt x="440" y="263"/>
                    <a:pt x="440" y="263"/>
                  </a:cubicBezTo>
                  <a:cubicBezTo>
                    <a:pt x="440" y="264"/>
                    <a:pt x="440" y="264"/>
                    <a:pt x="440" y="264"/>
                  </a:cubicBezTo>
                  <a:cubicBezTo>
                    <a:pt x="443" y="265"/>
                    <a:pt x="443" y="265"/>
                    <a:pt x="443" y="265"/>
                  </a:cubicBezTo>
                  <a:cubicBezTo>
                    <a:pt x="445" y="266"/>
                    <a:pt x="445" y="266"/>
                    <a:pt x="445" y="266"/>
                  </a:cubicBezTo>
                  <a:cubicBezTo>
                    <a:pt x="446" y="268"/>
                    <a:pt x="446" y="268"/>
                    <a:pt x="446" y="268"/>
                  </a:cubicBezTo>
                  <a:cubicBezTo>
                    <a:pt x="445" y="269"/>
                    <a:pt x="445" y="269"/>
                    <a:pt x="445" y="269"/>
                  </a:cubicBezTo>
                  <a:cubicBezTo>
                    <a:pt x="443" y="271"/>
                    <a:pt x="443" y="271"/>
                    <a:pt x="443" y="271"/>
                  </a:cubicBezTo>
                  <a:cubicBezTo>
                    <a:pt x="444" y="274"/>
                    <a:pt x="444" y="274"/>
                    <a:pt x="444" y="274"/>
                  </a:cubicBezTo>
                  <a:cubicBezTo>
                    <a:pt x="447" y="276"/>
                    <a:pt x="447" y="276"/>
                    <a:pt x="447" y="276"/>
                  </a:cubicBezTo>
                  <a:cubicBezTo>
                    <a:pt x="448" y="279"/>
                    <a:pt x="448" y="279"/>
                    <a:pt x="448" y="279"/>
                  </a:cubicBezTo>
                  <a:cubicBezTo>
                    <a:pt x="450" y="280"/>
                    <a:pt x="450" y="280"/>
                    <a:pt x="450" y="280"/>
                  </a:cubicBezTo>
                  <a:cubicBezTo>
                    <a:pt x="452" y="281"/>
                    <a:pt x="452" y="281"/>
                    <a:pt x="452" y="281"/>
                  </a:cubicBezTo>
                  <a:cubicBezTo>
                    <a:pt x="451" y="284"/>
                    <a:pt x="451" y="284"/>
                    <a:pt x="451" y="284"/>
                  </a:cubicBezTo>
                  <a:cubicBezTo>
                    <a:pt x="449" y="284"/>
                    <a:pt x="449" y="284"/>
                    <a:pt x="449" y="284"/>
                  </a:cubicBezTo>
                  <a:cubicBezTo>
                    <a:pt x="449" y="284"/>
                    <a:pt x="447" y="286"/>
                    <a:pt x="447" y="286"/>
                  </a:cubicBezTo>
                  <a:cubicBezTo>
                    <a:pt x="443" y="287"/>
                    <a:pt x="443" y="287"/>
                    <a:pt x="443" y="287"/>
                  </a:cubicBezTo>
                  <a:cubicBezTo>
                    <a:pt x="445" y="290"/>
                    <a:pt x="445" y="290"/>
                    <a:pt x="445" y="290"/>
                  </a:cubicBezTo>
                  <a:cubicBezTo>
                    <a:pt x="447" y="291"/>
                    <a:pt x="447" y="291"/>
                    <a:pt x="447" y="291"/>
                  </a:cubicBezTo>
                  <a:cubicBezTo>
                    <a:pt x="448" y="294"/>
                    <a:pt x="448" y="294"/>
                    <a:pt x="448" y="294"/>
                  </a:cubicBezTo>
                  <a:cubicBezTo>
                    <a:pt x="447" y="296"/>
                    <a:pt x="447" y="296"/>
                    <a:pt x="447" y="296"/>
                  </a:cubicBezTo>
                  <a:cubicBezTo>
                    <a:pt x="444" y="299"/>
                    <a:pt x="444" y="299"/>
                    <a:pt x="444" y="299"/>
                  </a:cubicBezTo>
                  <a:cubicBezTo>
                    <a:pt x="441" y="301"/>
                    <a:pt x="441" y="301"/>
                    <a:pt x="441" y="301"/>
                  </a:cubicBezTo>
                  <a:cubicBezTo>
                    <a:pt x="439" y="302"/>
                    <a:pt x="439" y="302"/>
                    <a:pt x="439" y="302"/>
                  </a:cubicBezTo>
                  <a:cubicBezTo>
                    <a:pt x="436" y="303"/>
                    <a:pt x="436" y="303"/>
                    <a:pt x="436" y="303"/>
                  </a:cubicBezTo>
                  <a:cubicBezTo>
                    <a:pt x="437" y="305"/>
                    <a:pt x="437" y="305"/>
                    <a:pt x="437" y="305"/>
                  </a:cubicBezTo>
                  <a:cubicBezTo>
                    <a:pt x="440" y="306"/>
                    <a:pt x="440" y="306"/>
                    <a:pt x="440" y="306"/>
                  </a:cubicBezTo>
                  <a:cubicBezTo>
                    <a:pt x="440" y="309"/>
                    <a:pt x="440" y="309"/>
                    <a:pt x="440" y="309"/>
                  </a:cubicBezTo>
                  <a:cubicBezTo>
                    <a:pt x="438" y="310"/>
                    <a:pt x="438" y="310"/>
                    <a:pt x="438" y="310"/>
                  </a:cubicBezTo>
                  <a:cubicBezTo>
                    <a:pt x="435" y="310"/>
                    <a:pt x="435" y="310"/>
                    <a:pt x="435" y="310"/>
                  </a:cubicBezTo>
                  <a:cubicBezTo>
                    <a:pt x="431" y="310"/>
                    <a:pt x="431" y="310"/>
                    <a:pt x="431" y="310"/>
                  </a:cubicBezTo>
                  <a:cubicBezTo>
                    <a:pt x="426" y="312"/>
                    <a:pt x="426" y="312"/>
                    <a:pt x="426" y="312"/>
                  </a:cubicBezTo>
                  <a:cubicBezTo>
                    <a:pt x="424" y="313"/>
                    <a:pt x="424" y="313"/>
                    <a:pt x="424" y="313"/>
                  </a:cubicBezTo>
                  <a:cubicBezTo>
                    <a:pt x="420" y="312"/>
                    <a:pt x="420" y="312"/>
                    <a:pt x="420" y="312"/>
                  </a:cubicBezTo>
                  <a:cubicBezTo>
                    <a:pt x="414" y="311"/>
                    <a:pt x="414" y="311"/>
                    <a:pt x="414" y="311"/>
                  </a:cubicBezTo>
                  <a:cubicBezTo>
                    <a:pt x="410" y="312"/>
                    <a:pt x="410" y="312"/>
                    <a:pt x="410" y="312"/>
                  </a:cubicBezTo>
                  <a:cubicBezTo>
                    <a:pt x="406" y="313"/>
                    <a:pt x="406" y="313"/>
                    <a:pt x="406" y="313"/>
                  </a:cubicBezTo>
                  <a:cubicBezTo>
                    <a:pt x="406" y="316"/>
                    <a:pt x="406" y="316"/>
                    <a:pt x="406" y="316"/>
                  </a:cubicBezTo>
                  <a:cubicBezTo>
                    <a:pt x="405" y="317"/>
                    <a:pt x="405" y="317"/>
                    <a:pt x="405" y="317"/>
                  </a:cubicBezTo>
                  <a:cubicBezTo>
                    <a:pt x="402" y="317"/>
                    <a:pt x="402" y="317"/>
                    <a:pt x="402" y="317"/>
                  </a:cubicBezTo>
                  <a:cubicBezTo>
                    <a:pt x="400" y="317"/>
                    <a:pt x="400" y="317"/>
                    <a:pt x="400" y="317"/>
                  </a:cubicBezTo>
                  <a:cubicBezTo>
                    <a:pt x="399" y="317"/>
                    <a:pt x="399" y="317"/>
                    <a:pt x="399" y="317"/>
                  </a:cubicBezTo>
                  <a:cubicBezTo>
                    <a:pt x="399" y="321"/>
                    <a:pt x="399" y="321"/>
                    <a:pt x="399" y="321"/>
                  </a:cubicBezTo>
                  <a:cubicBezTo>
                    <a:pt x="400" y="324"/>
                    <a:pt x="400" y="324"/>
                    <a:pt x="400" y="324"/>
                  </a:cubicBezTo>
                  <a:cubicBezTo>
                    <a:pt x="400" y="324"/>
                    <a:pt x="403" y="325"/>
                    <a:pt x="403" y="326"/>
                  </a:cubicBezTo>
                  <a:cubicBezTo>
                    <a:pt x="407" y="326"/>
                    <a:pt x="407" y="326"/>
                    <a:pt x="407" y="326"/>
                  </a:cubicBezTo>
                  <a:cubicBezTo>
                    <a:pt x="406" y="328"/>
                    <a:pt x="406" y="328"/>
                    <a:pt x="406" y="328"/>
                  </a:cubicBezTo>
                  <a:cubicBezTo>
                    <a:pt x="404" y="330"/>
                    <a:pt x="404" y="330"/>
                    <a:pt x="404" y="330"/>
                  </a:cubicBezTo>
                  <a:cubicBezTo>
                    <a:pt x="402" y="331"/>
                    <a:pt x="402" y="331"/>
                    <a:pt x="402" y="331"/>
                  </a:cubicBezTo>
                  <a:cubicBezTo>
                    <a:pt x="403" y="332"/>
                    <a:pt x="403" y="332"/>
                    <a:pt x="403" y="332"/>
                  </a:cubicBezTo>
                  <a:cubicBezTo>
                    <a:pt x="405" y="334"/>
                    <a:pt x="405" y="334"/>
                    <a:pt x="405" y="334"/>
                  </a:cubicBezTo>
                  <a:cubicBezTo>
                    <a:pt x="406" y="337"/>
                    <a:pt x="406" y="337"/>
                    <a:pt x="406" y="337"/>
                  </a:cubicBezTo>
                  <a:cubicBezTo>
                    <a:pt x="406" y="341"/>
                    <a:pt x="406" y="341"/>
                    <a:pt x="406" y="341"/>
                  </a:cubicBezTo>
                  <a:cubicBezTo>
                    <a:pt x="403" y="343"/>
                    <a:pt x="403" y="343"/>
                    <a:pt x="403" y="343"/>
                  </a:cubicBezTo>
                  <a:cubicBezTo>
                    <a:pt x="402" y="346"/>
                    <a:pt x="402" y="346"/>
                    <a:pt x="402" y="346"/>
                  </a:cubicBezTo>
                  <a:cubicBezTo>
                    <a:pt x="400" y="347"/>
                    <a:pt x="400" y="347"/>
                    <a:pt x="400" y="347"/>
                  </a:cubicBezTo>
                  <a:cubicBezTo>
                    <a:pt x="399" y="352"/>
                    <a:pt x="399" y="352"/>
                    <a:pt x="399" y="352"/>
                  </a:cubicBezTo>
                  <a:cubicBezTo>
                    <a:pt x="400" y="355"/>
                    <a:pt x="400" y="355"/>
                    <a:pt x="400" y="355"/>
                  </a:cubicBezTo>
                  <a:cubicBezTo>
                    <a:pt x="400" y="358"/>
                    <a:pt x="400" y="358"/>
                    <a:pt x="400" y="358"/>
                  </a:cubicBezTo>
                  <a:cubicBezTo>
                    <a:pt x="402" y="361"/>
                    <a:pt x="402" y="361"/>
                    <a:pt x="402" y="361"/>
                  </a:cubicBezTo>
                  <a:cubicBezTo>
                    <a:pt x="405" y="361"/>
                    <a:pt x="405" y="361"/>
                    <a:pt x="405" y="361"/>
                  </a:cubicBezTo>
                  <a:cubicBezTo>
                    <a:pt x="405" y="363"/>
                    <a:pt x="405" y="363"/>
                    <a:pt x="405" y="363"/>
                  </a:cubicBezTo>
                  <a:cubicBezTo>
                    <a:pt x="405" y="366"/>
                    <a:pt x="405" y="366"/>
                    <a:pt x="405" y="366"/>
                  </a:cubicBezTo>
                  <a:cubicBezTo>
                    <a:pt x="406" y="367"/>
                    <a:pt x="406" y="367"/>
                    <a:pt x="406" y="367"/>
                  </a:cubicBezTo>
                  <a:cubicBezTo>
                    <a:pt x="407" y="369"/>
                    <a:pt x="407" y="369"/>
                    <a:pt x="407" y="369"/>
                  </a:cubicBezTo>
                  <a:cubicBezTo>
                    <a:pt x="409" y="373"/>
                    <a:pt x="409" y="373"/>
                    <a:pt x="409" y="373"/>
                  </a:cubicBezTo>
                  <a:cubicBezTo>
                    <a:pt x="407" y="375"/>
                    <a:pt x="407" y="375"/>
                    <a:pt x="407" y="375"/>
                  </a:cubicBezTo>
                  <a:cubicBezTo>
                    <a:pt x="409" y="377"/>
                    <a:pt x="409" y="377"/>
                    <a:pt x="409" y="377"/>
                  </a:cubicBezTo>
                  <a:cubicBezTo>
                    <a:pt x="411" y="379"/>
                    <a:pt x="411" y="379"/>
                    <a:pt x="411" y="379"/>
                  </a:cubicBezTo>
                  <a:cubicBezTo>
                    <a:pt x="411" y="380"/>
                    <a:pt x="411" y="380"/>
                    <a:pt x="411" y="380"/>
                  </a:cubicBezTo>
                  <a:cubicBezTo>
                    <a:pt x="411" y="381"/>
                    <a:pt x="411" y="381"/>
                    <a:pt x="411" y="381"/>
                  </a:cubicBezTo>
                  <a:cubicBezTo>
                    <a:pt x="410" y="383"/>
                    <a:pt x="410" y="383"/>
                    <a:pt x="410" y="383"/>
                  </a:cubicBezTo>
                  <a:cubicBezTo>
                    <a:pt x="408" y="384"/>
                    <a:pt x="408" y="384"/>
                    <a:pt x="408" y="384"/>
                  </a:cubicBezTo>
                  <a:cubicBezTo>
                    <a:pt x="406" y="385"/>
                    <a:pt x="406" y="385"/>
                    <a:pt x="406" y="385"/>
                  </a:cubicBezTo>
                  <a:cubicBezTo>
                    <a:pt x="405" y="387"/>
                    <a:pt x="405" y="387"/>
                    <a:pt x="405" y="387"/>
                  </a:cubicBezTo>
                  <a:cubicBezTo>
                    <a:pt x="406" y="389"/>
                    <a:pt x="406" y="389"/>
                    <a:pt x="406" y="389"/>
                  </a:cubicBezTo>
                  <a:cubicBezTo>
                    <a:pt x="407" y="391"/>
                    <a:pt x="407" y="391"/>
                    <a:pt x="407" y="391"/>
                  </a:cubicBezTo>
                  <a:cubicBezTo>
                    <a:pt x="410" y="391"/>
                    <a:pt x="410" y="391"/>
                    <a:pt x="410" y="391"/>
                  </a:cubicBezTo>
                  <a:cubicBezTo>
                    <a:pt x="409" y="393"/>
                    <a:pt x="409" y="393"/>
                    <a:pt x="409" y="393"/>
                  </a:cubicBezTo>
                  <a:cubicBezTo>
                    <a:pt x="407" y="395"/>
                    <a:pt x="407" y="395"/>
                    <a:pt x="407" y="395"/>
                  </a:cubicBezTo>
                  <a:cubicBezTo>
                    <a:pt x="406" y="395"/>
                    <a:pt x="406" y="395"/>
                    <a:pt x="406" y="395"/>
                  </a:cubicBezTo>
                  <a:cubicBezTo>
                    <a:pt x="405" y="393"/>
                    <a:pt x="405" y="393"/>
                    <a:pt x="405" y="393"/>
                  </a:cubicBezTo>
                  <a:cubicBezTo>
                    <a:pt x="402" y="392"/>
                    <a:pt x="402" y="392"/>
                    <a:pt x="402" y="392"/>
                  </a:cubicBezTo>
                  <a:cubicBezTo>
                    <a:pt x="400" y="393"/>
                    <a:pt x="400" y="393"/>
                    <a:pt x="400" y="393"/>
                  </a:cubicBezTo>
                  <a:cubicBezTo>
                    <a:pt x="398" y="395"/>
                    <a:pt x="398" y="395"/>
                    <a:pt x="398" y="395"/>
                  </a:cubicBezTo>
                  <a:cubicBezTo>
                    <a:pt x="396" y="394"/>
                    <a:pt x="396" y="394"/>
                    <a:pt x="396" y="394"/>
                  </a:cubicBezTo>
                  <a:cubicBezTo>
                    <a:pt x="395" y="395"/>
                    <a:pt x="395" y="395"/>
                    <a:pt x="395" y="395"/>
                  </a:cubicBezTo>
                  <a:cubicBezTo>
                    <a:pt x="392" y="393"/>
                    <a:pt x="392" y="393"/>
                    <a:pt x="392" y="393"/>
                  </a:cubicBezTo>
                  <a:cubicBezTo>
                    <a:pt x="391" y="392"/>
                    <a:pt x="391" y="392"/>
                    <a:pt x="391" y="392"/>
                  </a:cubicBezTo>
                  <a:cubicBezTo>
                    <a:pt x="388" y="391"/>
                    <a:pt x="388" y="391"/>
                    <a:pt x="388" y="391"/>
                  </a:cubicBezTo>
                  <a:cubicBezTo>
                    <a:pt x="387" y="389"/>
                    <a:pt x="387" y="389"/>
                    <a:pt x="387" y="389"/>
                  </a:cubicBezTo>
                  <a:cubicBezTo>
                    <a:pt x="383" y="388"/>
                    <a:pt x="383" y="388"/>
                    <a:pt x="383" y="388"/>
                  </a:cubicBezTo>
                  <a:cubicBezTo>
                    <a:pt x="380" y="388"/>
                    <a:pt x="380" y="388"/>
                    <a:pt x="380" y="388"/>
                  </a:cubicBezTo>
                  <a:cubicBezTo>
                    <a:pt x="379" y="390"/>
                    <a:pt x="379" y="390"/>
                    <a:pt x="379" y="390"/>
                  </a:cubicBezTo>
                  <a:cubicBezTo>
                    <a:pt x="379" y="393"/>
                    <a:pt x="379" y="393"/>
                    <a:pt x="379" y="393"/>
                  </a:cubicBezTo>
                  <a:cubicBezTo>
                    <a:pt x="377" y="397"/>
                    <a:pt x="377" y="397"/>
                    <a:pt x="377" y="397"/>
                  </a:cubicBezTo>
                  <a:cubicBezTo>
                    <a:pt x="374" y="400"/>
                    <a:pt x="374" y="400"/>
                    <a:pt x="374" y="400"/>
                  </a:cubicBezTo>
                  <a:cubicBezTo>
                    <a:pt x="370" y="403"/>
                    <a:pt x="370" y="403"/>
                    <a:pt x="370" y="403"/>
                  </a:cubicBezTo>
                  <a:cubicBezTo>
                    <a:pt x="366" y="406"/>
                    <a:pt x="366" y="406"/>
                    <a:pt x="366" y="406"/>
                  </a:cubicBezTo>
                  <a:cubicBezTo>
                    <a:pt x="363" y="408"/>
                    <a:pt x="363" y="408"/>
                    <a:pt x="363" y="408"/>
                  </a:cubicBezTo>
                  <a:cubicBezTo>
                    <a:pt x="362" y="407"/>
                    <a:pt x="362" y="407"/>
                    <a:pt x="362" y="407"/>
                  </a:cubicBezTo>
                  <a:cubicBezTo>
                    <a:pt x="359" y="406"/>
                    <a:pt x="359" y="406"/>
                    <a:pt x="359" y="406"/>
                  </a:cubicBezTo>
                  <a:cubicBezTo>
                    <a:pt x="358" y="407"/>
                    <a:pt x="358" y="407"/>
                    <a:pt x="358" y="407"/>
                  </a:cubicBezTo>
                  <a:cubicBezTo>
                    <a:pt x="358" y="410"/>
                    <a:pt x="358" y="410"/>
                    <a:pt x="358" y="410"/>
                  </a:cubicBezTo>
                  <a:cubicBezTo>
                    <a:pt x="358" y="411"/>
                    <a:pt x="358" y="411"/>
                    <a:pt x="358" y="411"/>
                  </a:cubicBezTo>
                  <a:cubicBezTo>
                    <a:pt x="355" y="413"/>
                    <a:pt x="355" y="413"/>
                    <a:pt x="355" y="413"/>
                  </a:cubicBezTo>
                  <a:cubicBezTo>
                    <a:pt x="352" y="413"/>
                    <a:pt x="352" y="413"/>
                    <a:pt x="352" y="413"/>
                  </a:cubicBezTo>
                  <a:cubicBezTo>
                    <a:pt x="350" y="414"/>
                    <a:pt x="350" y="414"/>
                    <a:pt x="350" y="414"/>
                  </a:cubicBezTo>
                  <a:cubicBezTo>
                    <a:pt x="348" y="415"/>
                    <a:pt x="348" y="415"/>
                    <a:pt x="348" y="415"/>
                  </a:cubicBezTo>
                  <a:cubicBezTo>
                    <a:pt x="348" y="417"/>
                    <a:pt x="348" y="417"/>
                    <a:pt x="348" y="417"/>
                  </a:cubicBezTo>
                  <a:cubicBezTo>
                    <a:pt x="346" y="417"/>
                    <a:pt x="346" y="417"/>
                    <a:pt x="346" y="417"/>
                  </a:cubicBezTo>
                  <a:cubicBezTo>
                    <a:pt x="344" y="416"/>
                    <a:pt x="344" y="416"/>
                    <a:pt x="344" y="416"/>
                  </a:cubicBezTo>
                  <a:cubicBezTo>
                    <a:pt x="343" y="416"/>
                    <a:pt x="343" y="416"/>
                    <a:pt x="343" y="416"/>
                  </a:cubicBezTo>
                  <a:cubicBezTo>
                    <a:pt x="340" y="418"/>
                    <a:pt x="340" y="418"/>
                    <a:pt x="340" y="418"/>
                  </a:cubicBezTo>
                  <a:cubicBezTo>
                    <a:pt x="339" y="419"/>
                    <a:pt x="339" y="419"/>
                    <a:pt x="339" y="419"/>
                  </a:cubicBezTo>
                  <a:cubicBezTo>
                    <a:pt x="337" y="422"/>
                    <a:pt x="337" y="422"/>
                    <a:pt x="337" y="422"/>
                  </a:cubicBezTo>
                  <a:cubicBezTo>
                    <a:pt x="335" y="423"/>
                    <a:pt x="335" y="423"/>
                    <a:pt x="335" y="423"/>
                  </a:cubicBezTo>
                  <a:cubicBezTo>
                    <a:pt x="333" y="424"/>
                    <a:pt x="333" y="424"/>
                    <a:pt x="333" y="424"/>
                  </a:cubicBezTo>
                  <a:cubicBezTo>
                    <a:pt x="331" y="424"/>
                    <a:pt x="331" y="424"/>
                    <a:pt x="331" y="424"/>
                  </a:cubicBezTo>
                  <a:cubicBezTo>
                    <a:pt x="331" y="423"/>
                    <a:pt x="331" y="423"/>
                    <a:pt x="331" y="423"/>
                  </a:cubicBezTo>
                  <a:cubicBezTo>
                    <a:pt x="330" y="420"/>
                    <a:pt x="330" y="420"/>
                    <a:pt x="330" y="420"/>
                  </a:cubicBezTo>
                  <a:cubicBezTo>
                    <a:pt x="329" y="418"/>
                    <a:pt x="329" y="418"/>
                    <a:pt x="329" y="418"/>
                  </a:cubicBezTo>
                  <a:cubicBezTo>
                    <a:pt x="327" y="418"/>
                    <a:pt x="327" y="418"/>
                    <a:pt x="327" y="418"/>
                  </a:cubicBezTo>
                  <a:cubicBezTo>
                    <a:pt x="324" y="418"/>
                    <a:pt x="324" y="418"/>
                    <a:pt x="324" y="418"/>
                  </a:cubicBezTo>
                  <a:cubicBezTo>
                    <a:pt x="325" y="419"/>
                    <a:pt x="325" y="419"/>
                    <a:pt x="325" y="419"/>
                  </a:cubicBezTo>
                  <a:cubicBezTo>
                    <a:pt x="324" y="421"/>
                    <a:pt x="324" y="421"/>
                    <a:pt x="324" y="421"/>
                  </a:cubicBezTo>
                  <a:cubicBezTo>
                    <a:pt x="324" y="424"/>
                    <a:pt x="324" y="424"/>
                    <a:pt x="324" y="424"/>
                  </a:cubicBezTo>
                  <a:cubicBezTo>
                    <a:pt x="323" y="425"/>
                    <a:pt x="323" y="425"/>
                    <a:pt x="323" y="425"/>
                  </a:cubicBezTo>
                  <a:cubicBezTo>
                    <a:pt x="321" y="423"/>
                    <a:pt x="321" y="423"/>
                    <a:pt x="321" y="423"/>
                  </a:cubicBezTo>
                  <a:cubicBezTo>
                    <a:pt x="321" y="421"/>
                    <a:pt x="321" y="421"/>
                    <a:pt x="321" y="421"/>
                  </a:cubicBezTo>
                  <a:cubicBezTo>
                    <a:pt x="319" y="418"/>
                    <a:pt x="319" y="418"/>
                    <a:pt x="319" y="418"/>
                  </a:cubicBezTo>
                  <a:cubicBezTo>
                    <a:pt x="318" y="417"/>
                    <a:pt x="318" y="417"/>
                    <a:pt x="318" y="417"/>
                  </a:cubicBezTo>
                  <a:cubicBezTo>
                    <a:pt x="317" y="418"/>
                    <a:pt x="317" y="418"/>
                    <a:pt x="317" y="418"/>
                  </a:cubicBezTo>
                  <a:cubicBezTo>
                    <a:pt x="318" y="421"/>
                    <a:pt x="318" y="421"/>
                    <a:pt x="318" y="421"/>
                  </a:cubicBezTo>
                  <a:cubicBezTo>
                    <a:pt x="317" y="422"/>
                    <a:pt x="317" y="422"/>
                    <a:pt x="317" y="422"/>
                  </a:cubicBezTo>
                  <a:cubicBezTo>
                    <a:pt x="315" y="423"/>
                    <a:pt x="315" y="423"/>
                    <a:pt x="315" y="423"/>
                  </a:cubicBezTo>
                  <a:cubicBezTo>
                    <a:pt x="313" y="425"/>
                    <a:pt x="313" y="425"/>
                    <a:pt x="313" y="425"/>
                  </a:cubicBezTo>
                  <a:cubicBezTo>
                    <a:pt x="310" y="426"/>
                    <a:pt x="310" y="426"/>
                    <a:pt x="310" y="426"/>
                  </a:cubicBezTo>
                  <a:cubicBezTo>
                    <a:pt x="309" y="427"/>
                    <a:pt x="309" y="427"/>
                    <a:pt x="309" y="427"/>
                  </a:cubicBezTo>
                  <a:cubicBezTo>
                    <a:pt x="309" y="429"/>
                    <a:pt x="309" y="429"/>
                    <a:pt x="309" y="429"/>
                  </a:cubicBezTo>
                  <a:cubicBezTo>
                    <a:pt x="310" y="431"/>
                    <a:pt x="310" y="431"/>
                    <a:pt x="310" y="431"/>
                  </a:cubicBezTo>
                  <a:cubicBezTo>
                    <a:pt x="311" y="433"/>
                    <a:pt x="311" y="433"/>
                    <a:pt x="311" y="433"/>
                  </a:cubicBezTo>
                  <a:cubicBezTo>
                    <a:pt x="313" y="433"/>
                    <a:pt x="313" y="433"/>
                    <a:pt x="313" y="433"/>
                  </a:cubicBezTo>
                  <a:cubicBezTo>
                    <a:pt x="314" y="432"/>
                    <a:pt x="314" y="432"/>
                    <a:pt x="314" y="432"/>
                  </a:cubicBezTo>
                  <a:cubicBezTo>
                    <a:pt x="315" y="433"/>
                    <a:pt x="315" y="433"/>
                    <a:pt x="315" y="433"/>
                  </a:cubicBezTo>
                  <a:cubicBezTo>
                    <a:pt x="315" y="434"/>
                    <a:pt x="315" y="434"/>
                    <a:pt x="315" y="434"/>
                  </a:cubicBezTo>
                  <a:cubicBezTo>
                    <a:pt x="314" y="436"/>
                    <a:pt x="314" y="436"/>
                    <a:pt x="314" y="436"/>
                  </a:cubicBezTo>
                  <a:cubicBezTo>
                    <a:pt x="313" y="437"/>
                    <a:pt x="313" y="437"/>
                    <a:pt x="313" y="437"/>
                  </a:cubicBezTo>
                  <a:cubicBezTo>
                    <a:pt x="310" y="438"/>
                    <a:pt x="310" y="438"/>
                    <a:pt x="310" y="438"/>
                  </a:cubicBezTo>
                  <a:cubicBezTo>
                    <a:pt x="307" y="437"/>
                    <a:pt x="307" y="437"/>
                    <a:pt x="307" y="437"/>
                  </a:cubicBezTo>
                  <a:cubicBezTo>
                    <a:pt x="306" y="436"/>
                    <a:pt x="306" y="436"/>
                    <a:pt x="306" y="436"/>
                  </a:cubicBezTo>
                  <a:cubicBezTo>
                    <a:pt x="304" y="434"/>
                    <a:pt x="304" y="434"/>
                    <a:pt x="304" y="434"/>
                  </a:cubicBezTo>
                  <a:cubicBezTo>
                    <a:pt x="302" y="434"/>
                    <a:pt x="302" y="434"/>
                    <a:pt x="302" y="434"/>
                  </a:cubicBezTo>
                  <a:cubicBezTo>
                    <a:pt x="301" y="435"/>
                    <a:pt x="301" y="435"/>
                    <a:pt x="301" y="435"/>
                  </a:cubicBezTo>
                  <a:cubicBezTo>
                    <a:pt x="299" y="436"/>
                    <a:pt x="299" y="436"/>
                    <a:pt x="299" y="436"/>
                  </a:cubicBezTo>
                  <a:cubicBezTo>
                    <a:pt x="297" y="433"/>
                    <a:pt x="297" y="433"/>
                    <a:pt x="297" y="433"/>
                  </a:cubicBezTo>
                  <a:cubicBezTo>
                    <a:pt x="295" y="432"/>
                    <a:pt x="295" y="432"/>
                    <a:pt x="295" y="432"/>
                  </a:cubicBezTo>
                  <a:cubicBezTo>
                    <a:pt x="293" y="432"/>
                    <a:pt x="293" y="432"/>
                    <a:pt x="293" y="432"/>
                  </a:cubicBezTo>
                  <a:cubicBezTo>
                    <a:pt x="291" y="430"/>
                    <a:pt x="291" y="430"/>
                    <a:pt x="291" y="430"/>
                  </a:cubicBezTo>
                  <a:cubicBezTo>
                    <a:pt x="292" y="428"/>
                    <a:pt x="292" y="428"/>
                    <a:pt x="292" y="428"/>
                  </a:cubicBezTo>
                  <a:cubicBezTo>
                    <a:pt x="294" y="426"/>
                    <a:pt x="294" y="426"/>
                    <a:pt x="294" y="426"/>
                  </a:cubicBezTo>
                  <a:cubicBezTo>
                    <a:pt x="294" y="423"/>
                    <a:pt x="294" y="423"/>
                    <a:pt x="294" y="423"/>
                  </a:cubicBezTo>
                  <a:cubicBezTo>
                    <a:pt x="295" y="421"/>
                    <a:pt x="295" y="421"/>
                    <a:pt x="295" y="421"/>
                  </a:cubicBezTo>
                  <a:cubicBezTo>
                    <a:pt x="296" y="419"/>
                    <a:pt x="296" y="419"/>
                    <a:pt x="296" y="419"/>
                  </a:cubicBezTo>
                  <a:cubicBezTo>
                    <a:pt x="298" y="419"/>
                    <a:pt x="298" y="419"/>
                    <a:pt x="298" y="419"/>
                  </a:cubicBezTo>
                  <a:cubicBezTo>
                    <a:pt x="300" y="419"/>
                    <a:pt x="300" y="419"/>
                    <a:pt x="300" y="419"/>
                  </a:cubicBezTo>
                  <a:cubicBezTo>
                    <a:pt x="301" y="417"/>
                    <a:pt x="301" y="417"/>
                    <a:pt x="301" y="417"/>
                  </a:cubicBezTo>
                  <a:cubicBezTo>
                    <a:pt x="301" y="415"/>
                    <a:pt x="301" y="415"/>
                    <a:pt x="301" y="415"/>
                  </a:cubicBezTo>
                  <a:cubicBezTo>
                    <a:pt x="302" y="413"/>
                    <a:pt x="302" y="413"/>
                    <a:pt x="302" y="413"/>
                  </a:cubicBezTo>
                  <a:cubicBezTo>
                    <a:pt x="302" y="410"/>
                    <a:pt x="302" y="410"/>
                    <a:pt x="302" y="410"/>
                  </a:cubicBezTo>
                  <a:cubicBezTo>
                    <a:pt x="300" y="408"/>
                    <a:pt x="300" y="408"/>
                    <a:pt x="300" y="408"/>
                  </a:cubicBezTo>
                  <a:cubicBezTo>
                    <a:pt x="298" y="406"/>
                    <a:pt x="298" y="406"/>
                    <a:pt x="298" y="406"/>
                  </a:cubicBezTo>
                  <a:cubicBezTo>
                    <a:pt x="296" y="403"/>
                    <a:pt x="296" y="403"/>
                    <a:pt x="296" y="403"/>
                  </a:cubicBezTo>
                  <a:cubicBezTo>
                    <a:pt x="296" y="400"/>
                    <a:pt x="296" y="400"/>
                    <a:pt x="296" y="400"/>
                  </a:cubicBezTo>
                  <a:cubicBezTo>
                    <a:pt x="297" y="398"/>
                    <a:pt x="297" y="398"/>
                    <a:pt x="297" y="398"/>
                  </a:cubicBezTo>
                  <a:cubicBezTo>
                    <a:pt x="298" y="397"/>
                    <a:pt x="298" y="397"/>
                    <a:pt x="298" y="397"/>
                  </a:cubicBezTo>
                  <a:cubicBezTo>
                    <a:pt x="300" y="395"/>
                    <a:pt x="300" y="395"/>
                    <a:pt x="300" y="395"/>
                  </a:cubicBezTo>
                  <a:cubicBezTo>
                    <a:pt x="300" y="392"/>
                    <a:pt x="300" y="392"/>
                    <a:pt x="300" y="392"/>
                  </a:cubicBezTo>
                  <a:cubicBezTo>
                    <a:pt x="300" y="391"/>
                    <a:pt x="300" y="391"/>
                    <a:pt x="300" y="391"/>
                  </a:cubicBezTo>
                  <a:cubicBezTo>
                    <a:pt x="301" y="391"/>
                    <a:pt x="301" y="391"/>
                    <a:pt x="301" y="391"/>
                  </a:cubicBezTo>
                  <a:cubicBezTo>
                    <a:pt x="303" y="391"/>
                    <a:pt x="303" y="391"/>
                    <a:pt x="303" y="391"/>
                  </a:cubicBezTo>
                  <a:cubicBezTo>
                    <a:pt x="305" y="392"/>
                    <a:pt x="305" y="392"/>
                    <a:pt x="305" y="392"/>
                  </a:cubicBezTo>
                  <a:cubicBezTo>
                    <a:pt x="306" y="393"/>
                    <a:pt x="306" y="393"/>
                    <a:pt x="306" y="393"/>
                  </a:cubicBezTo>
                  <a:cubicBezTo>
                    <a:pt x="307" y="392"/>
                    <a:pt x="307" y="392"/>
                    <a:pt x="307" y="392"/>
                  </a:cubicBezTo>
                  <a:cubicBezTo>
                    <a:pt x="306" y="388"/>
                    <a:pt x="306" y="388"/>
                    <a:pt x="306" y="388"/>
                  </a:cubicBezTo>
                  <a:cubicBezTo>
                    <a:pt x="303" y="387"/>
                    <a:pt x="303" y="387"/>
                    <a:pt x="303" y="387"/>
                  </a:cubicBezTo>
                  <a:cubicBezTo>
                    <a:pt x="301" y="385"/>
                    <a:pt x="301" y="385"/>
                    <a:pt x="301" y="385"/>
                  </a:cubicBezTo>
                  <a:cubicBezTo>
                    <a:pt x="301" y="382"/>
                    <a:pt x="301" y="382"/>
                    <a:pt x="301" y="382"/>
                  </a:cubicBezTo>
                  <a:cubicBezTo>
                    <a:pt x="299" y="380"/>
                    <a:pt x="299" y="380"/>
                    <a:pt x="299" y="380"/>
                  </a:cubicBezTo>
                  <a:cubicBezTo>
                    <a:pt x="298" y="381"/>
                    <a:pt x="298" y="381"/>
                    <a:pt x="298" y="381"/>
                  </a:cubicBezTo>
                  <a:cubicBezTo>
                    <a:pt x="297" y="382"/>
                    <a:pt x="297" y="382"/>
                    <a:pt x="297" y="382"/>
                  </a:cubicBezTo>
                  <a:cubicBezTo>
                    <a:pt x="294" y="382"/>
                    <a:pt x="294" y="382"/>
                    <a:pt x="294" y="382"/>
                  </a:cubicBezTo>
                  <a:cubicBezTo>
                    <a:pt x="294" y="381"/>
                    <a:pt x="294" y="381"/>
                    <a:pt x="294" y="381"/>
                  </a:cubicBezTo>
                  <a:cubicBezTo>
                    <a:pt x="292" y="379"/>
                    <a:pt x="292" y="379"/>
                    <a:pt x="292" y="379"/>
                  </a:cubicBezTo>
                  <a:cubicBezTo>
                    <a:pt x="291" y="378"/>
                    <a:pt x="291" y="378"/>
                    <a:pt x="291" y="378"/>
                  </a:cubicBezTo>
                  <a:cubicBezTo>
                    <a:pt x="290" y="380"/>
                    <a:pt x="290" y="380"/>
                    <a:pt x="290" y="380"/>
                  </a:cubicBezTo>
                  <a:cubicBezTo>
                    <a:pt x="290" y="381"/>
                    <a:pt x="290" y="381"/>
                    <a:pt x="290" y="381"/>
                  </a:cubicBezTo>
                  <a:cubicBezTo>
                    <a:pt x="288" y="382"/>
                    <a:pt x="288" y="382"/>
                    <a:pt x="288" y="382"/>
                  </a:cubicBezTo>
                  <a:cubicBezTo>
                    <a:pt x="287" y="382"/>
                    <a:pt x="287" y="382"/>
                    <a:pt x="287" y="382"/>
                  </a:cubicBezTo>
                  <a:cubicBezTo>
                    <a:pt x="285" y="380"/>
                    <a:pt x="285" y="380"/>
                    <a:pt x="285" y="380"/>
                  </a:cubicBezTo>
                  <a:cubicBezTo>
                    <a:pt x="286" y="378"/>
                    <a:pt x="286" y="378"/>
                    <a:pt x="286" y="378"/>
                  </a:cubicBezTo>
                  <a:cubicBezTo>
                    <a:pt x="285" y="377"/>
                    <a:pt x="285" y="377"/>
                    <a:pt x="285" y="377"/>
                  </a:cubicBezTo>
                  <a:cubicBezTo>
                    <a:pt x="283" y="377"/>
                    <a:pt x="283" y="377"/>
                    <a:pt x="283" y="377"/>
                  </a:cubicBezTo>
                  <a:cubicBezTo>
                    <a:pt x="282" y="378"/>
                    <a:pt x="282" y="378"/>
                    <a:pt x="282" y="378"/>
                  </a:cubicBezTo>
                  <a:cubicBezTo>
                    <a:pt x="280" y="379"/>
                    <a:pt x="280" y="379"/>
                    <a:pt x="280" y="379"/>
                  </a:cubicBezTo>
                  <a:cubicBezTo>
                    <a:pt x="280" y="378"/>
                    <a:pt x="280" y="378"/>
                    <a:pt x="280" y="378"/>
                  </a:cubicBezTo>
                  <a:cubicBezTo>
                    <a:pt x="277" y="378"/>
                    <a:pt x="277" y="378"/>
                    <a:pt x="277" y="378"/>
                  </a:cubicBezTo>
                  <a:cubicBezTo>
                    <a:pt x="276" y="379"/>
                    <a:pt x="276" y="379"/>
                    <a:pt x="276" y="379"/>
                  </a:cubicBezTo>
                  <a:cubicBezTo>
                    <a:pt x="274" y="380"/>
                    <a:pt x="274" y="380"/>
                    <a:pt x="274" y="380"/>
                  </a:cubicBezTo>
                  <a:cubicBezTo>
                    <a:pt x="273" y="378"/>
                    <a:pt x="273" y="378"/>
                    <a:pt x="273" y="378"/>
                  </a:cubicBezTo>
                  <a:cubicBezTo>
                    <a:pt x="273" y="375"/>
                    <a:pt x="273" y="375"/>
                    <a:pt x="273" y="375"/>
                  </a:cubicBezTo>
                  <a:cubicBezTo>
                    <a:pt x="274" y="373"/>
                    <a:pt x="274" y="373"/>
                    <a:pt x="274" y="373"/>
                  </a:cubicBezTo>
                  <a:cubicBezTo>
                    <a:pt x="276" y="372"/>
                    <a:pt x="276" y="372"/>
                    <a:pt x="276" y="372"/>
                  </a:cubicBezTo>
                  <a:cubicBezTo>
                    <a:pt x="276" y="369"/>
                    <a:pt x="276" y="369"/>
                    <a:pt x="276" y="369"/>
                  </a:cubicBezTo>
                  <a:cubicBezTo>
                    <a:pt x="276" y="366"/>
                    <a:pt x="276" y="366"/>
                    <a:pt x="276" y="366"/>
                  </a:cubicBezTo>
                  <a:cubicBezTo>
                    <a:pt x="274" y="365"/>
                    <a:pt x="274" y="365"/>
                    <a:pt x="274" y="365"/>
                  </a:cubicBezTo>
                  <a:cubicBezTo>
                    <a:pt x="273" y="363"/>
                    <a:pt x="273" y="363"/>
                    <a:pt x="273" y="363"/>
                  </a:cubicBezTo>
                  <a:cubicBezTo>
                    <a:pt x="275" y="361"/>
                    <a:pt x="275" y="361"/>
                    <a:pt x="275" y="361"/>
                  </a:cubicBezTo>
                  <a:cubicBezTo>
                    <a:pt x="277" y="360"/>
                    <a:pt x="277" y="360"/>
                    <a:pt x="277" y="360"/>
                  </a:cubicBezTo>
                  <a:cubicBezTo>
                    <a:pt x="278" y="358"/>
                    <a:pt x="278" y="358"/>
                    <a:pt x="278" y="358"/>
                  </a:cubicBezTo>
                  <a:cubicBezTo>
                    <a:pt x="279" y="354"/>
                    <a:pt x="279" y="354"/>
                    <a:pt x="279" y="354"/>
                  </a:cubicBezTo>
                  <a:cubicBezTo>
                    <a:pt x="280" y="352"/>
                    <a:pt x="280" y="352"/>
                    <a:pt x="280" y="352"/>
                  </a:cubicBezTo>
                  <a:cubicBezTo>
                    <a:pt x="282" y="349"/>
                    <a:pt x="282" y="349"/>
                    <a:pt x="282" y="349"/>
                  </a:cubicBezTo>
                  <a:cubicBezTo>
                    <a:pt x="281" y="347"/>
                    <a:pt x="281" y="347"/>
                    <a:pt x="281" y="347"/>
                  </a:cubicBezTo>
                  <a:cubicBezTo>
                    <a:pt x="282" y="344"/>
                    <a:pt x="282" y="344"/>
                    <a:pt x="282" y="344"/>
                  </a:cubicBezTo>
                  <a:cubicBezTo>
                    <a:pt x="282" y="343"/>
                    <a:pt x="282" y="343"/>
                    <a:pt x="282" y="343"/>
                  </a:cubicBezTo>
                  <a:cubicBezTo>
                    <a:pt x="280" y="341"/>
                    <a:pt x="280" y="341"/>
                    <a:pt x="280" y="341"/>
                  </a:cubicBezTo>
                  <a:cubicBezTo>
                    <a:pt x="276" y="341"/>
                    <a:pt x="276" y="341"/>
                    <a:pt x="276" y="341"/>
                  </a:cubicBezTo>
                  <a:cubicBezTo>
                    <a:pt x="275" y="343"/>
                    <a:pt x="275" y="343"/>
                    <a:pt x="275" y="343"/>
                  </a:cubicBezTo>
                  <a:cubicBezTo>
                    <a:pt x="272" y="344"/>
                    <a:pt x="272" y="344"/>
                    <a:pt x="272" y="344"/>
                  </a:cubicBezTo>
                  <a:cubicBezTo>
                    <a:pt x="270" y="343"/>
                    <a:pt x="270" y="343"/>
                    <a:pt x="270" y="343"/>
                  </a:cubicBezTo>
                  <a:cubicBezTo>
                    <a:pt x="269" y="340"/>
                    <a:pt x="269" y="340"/>
                    <a:pt x="269" y="340"/>
                  </a:cubicBezTo>
                  <a:cubicBezTo>
                    <a:pt x="269" y="337"/>
                    <a:pt x="269" y="337"/>
                    <a:pt x="269" y="337"/>
                  </a:cubicBezTo>
                  <a:cubicBezTo>
                    <a:pt x="270" y="335"/>
                    <a:pt x="270" y="335"/>
                    <a:pt x="270" y="335"/>
                  </a:cubicBezTo>
                  <a:cubicBezTo>
                    <a:pt x="270" y="333"/>
                    <a:pt x="270" y="333"/>
                    <a:pt x="270" y="333"/>
                  </a:cubicBezTo>
                  <a:cubicBezTo>
                    <a:pt x="268" y="332"/>
                    <a:pt x="268" y="332"/>
                    <a:pt x="268" y="332"/>
                  </a:cubicBezTo>
                  <a:cubicBezTo>
                    <a:pt x="266" y="332"/>
                    <a:pt x="266" y="332"/>
                    <a:pt x="266" y="332"/>
                  </a:cubicBezTo>
                  <a:cubicBezTo>
                    <a:pt x="265" y="331"/>
                    <a:pt x="265" y="331"/>
                    <a:pt x="265" y="331"/>
                  </a:cubicBezTo>
                  <a:cubicBezTo>
                    <a:pt x="264" y="329"/>
                    <a:pt x="264" y="329"/>
                    <a:pt x="264" y="329"/>
                  </a:cubicBezTo>
                  <a:cubicBezTo>
                    <a:pt x="265" y="326"/>
                    <a:pt x="265" y="326"/>
                    <a:pt x="265" y="326"/>
                  </a:cubicBezTo>
                  <a:cubicBezTo>
                    <a:pt x="265" y="323"/>
                    <a:pt x="265" y="323"/>
                    <a:pt x="265" y="323"/>
                  </a:cubicBezTo>
                  <a:cubicBezTo>
                    <a:pt x="262" y="322"/>
                    <a:pt x="262" y="322"/>
                    <a:pt x="262" y="322"/>
                  </a:cubicBezTo>
                  <a:cubicBezTo>
                    <a:pt x="260" y="322"/>
                    <a:pt x="260" y="322"/>
                    <a:pt x="260" y="322"/>
                  </a:cubicBezTo>
                  <a:cubicBezTo>
                    <a:pt x="258" y="324"/>
                    <a:pt x="258" y="324"/>
                    <a:pt x="258" y="324"/>
                  </a:cubicBezTo>
                  <a:cubicBezTo>
                    <a:pt x="257" y="325"/>
                    <a:pt x="257" y="325"/>
                    <a:pt x="257" y="325"/>
                  </a:cubicBezTo>
                  <a:cubicBezTo>
                    <a:pt x="255" y="324"/>
                    <a:pt x="255" y="324"/>
                    <a:pt x="255" y="324"/>
                  </a:cubicBezTo>
                  <a:cubicBezTo>
                    <a:pt x="254" y="322"/>
                    <a:pt x="254" y="322"/>
                    <a:pt x="254" y="322"/>
                  </a:cubicBezTo>
                  <a:cubicBezTo>
                    <a:pt x="254" y="318"/>
                    <a:pt x="254" y="318"/>
                    <a:pt x="254" y="318"/>
                  </a:cubicBezTo>
                  <a:cubicBezTo>
                    <a:pt x="255" y="317"/>
                    <a:pt x="255" y="317"/>
                    <a:pt x="255" y="317"/>
                  </a:cubicBezTo>
                  <a:cubicBezTo>
                    <a:pt x="257" y="314"/>
                    <a:pt x="257" y="314"/>
                    <a:pt x="257" y="314"/>
                  </a:cubicBezTo>
                  <a:cubicBezTo>
                    <a:pt x="255" y="311"/>
                    <a:pt x="255" y="311"/>
                    <a:pt x="255" y="311"/>
                  </a:cubicBezTo>
                  <a:cubicBezTo>
                    <a:pt x="254" y="310"/>
                    <a:pt x="254" y="310"/>
                    <a:pt x="254" y="310"/>
                  </a:cubicBezTo>
                  <a:cubicBezTo>
                    <a:pt x="254" y="308"/>
                    <a:pt x="254" y="308"/>
                    <a:pt x="254" y="308"/>
                  </a:cubicBezTo>
                  <a:cubicBezTo>
                    <a:pt x="255" y="307"/>
                    <a:pt x="255" y="307"/>
                    <a:pt x="255" y="307"/>
                  </a:cubicBezTo>
                  <a:cubicBezTo>
                    <a:pt x="255" y="306"/>
                    <a:pt x="255" y="306"/>
                    <a:pt x="255" y="306"/>
                  </a:cubicBezTo>
                  <a:cubicBezTo>
                    <a:pt x="254" y="304"/>
                    <a:pt x="254" y="304"/>
                    <a:pt x="254" y="304"/>
                  </a:cubicBezTo>
                  <a:cubicBezTo>
                    <a:pt x="252" y="303"/>
                    <a:pt x="252" y="303"/>
                    <a:pt x="252" y="303"/>
                  </a:cubicBezTo>
                  <a:cubicBezTo>
                    <a:pt x="250" y="303"/>
                    <a:pt x="250" y="303"/>
                    <a:pt x="250" y="303"/>
                  </a:cubicBezTo>
                  <a:cubicBezTo>
                    <a:pt x="249" y="302"/>
                    <a:pt x="249" y="302"/>
                    <a:pt x="249" y="302"/>
                  </a:cubicBezTo>
                  <a:cubicBezTo>
                    <a:pt x="249" y="301"/>
                    <a:pt x="249" y="301"/>
                    <a:pt x="249" y="301"/>
                  </a:cubicBezTo>
                  <a:cubicBezTo>
                    <a:pt x="250" y="299"/>
                    <a:pt x="250" y="299"/>
                    <a:pt x="250" y="299"/>
                  </a:cubicBezTo>
                  <a:cubicBezTo>
                    <a:pt x="253" y="299"/>
                    <a:pt x="253" y="299"/>
                    <a:pt x="253" y="299"/>
                  </a:cubicBezTo>
                  <a:cubicBezTo>
                    <a:pt x="253" y="298"/>
                    <a:pt x="253" y="298"/>
                    <a:pt x="253" y="298"/>
                  </a:cubicBezTo>
                  <a:cubicBezTo>
                    <a:pt x="252" y="296"/>
                    <a:pt x="252" y="296"/>
                    <a:pt x="252" y="296"/>
                  </a:cubicBezTo>
                  <a:cubicBezTo>
                    <a:pt x="251" y="295"/>
                    <a:pt x="251" y="295"/>
                    <a:pt x="251" y="295"/>
                  </a:cubicBezTo>
                  <a:cubicBezTo>
                    <a:pt x="249" y="295"/>
                    <a:pt x="249" y="295"/>
                    <a:pt x="249" y="295"/>
                  </a:cubicBezTo>
                  <a:cubicBezTo>
                    <a:pt x="246" y="296"/>
                    <a:pt x="246" y="296"/>
                    <a:pt x="246" y="296"/>
                  </a:cubicBezTo>
                  <a:cubicBezTo>
                    <a:pt x="245" y="295"/>
                    <a:pt x="245" y="295"/>
                    <a:pt x="245" y="295"/>
                  </a:cubicBezTo>
                  <a:cubicBezTo>
                    <a:pt x="244" y="294"/>
                    <a:pt x="244" y="294"/>
                    <a:pt x="244" y="294"/>
                  </a:cubicBezTo>
                  <a:cubicBezTo>
                    <a:pt x="242" y="294"/>
                    <a:pt x="242" y="294"/>
                    <a:pt x="242" y="294"/>
                  </a:cubicBezTo>
                  <a:cubicBezTo>
                    <a:pt x="241" y="295"/>
                    <a:pt x="241" y="295"/>
                    <a:pt x="241" y="295"/>
                  </a:cubicBezTo>
                  <a:cubicBezTo>
                    <a:pt x="239" y="296"/>
                    <a:pt x="239" y="296"/>
                    <a:pt x="239" y="296"/>
                  </a:cubicBezTo>
                  <a:cubicBezTo>
                    <a:pt x="238" y="295"/>
                    <a:pt x="238" y="295"/>
                    <a:pt x="238" y="295"/>
                  </a:cubicBezTo>
                  <a:cubicBezTo>
                    <a:pt x="238" y="292"/>
                    <a:pt x="238" y="292"/>
                    <a:pt x="238" y="292"/>
                  </a:cubicBezTo>
                  <a:cubicBezTo>
                    <a:pt x="236" y="290"/>
                    <a:pt x="236" y="290"/>
                    <a:pt x="236" y="290"/>
                  </a:cubicBezTo>
                  <a:cubicBezTo>
                    <a:pt x="236" y="288"/>
                    <a:pt x="236" y="288"/>
                    <a:pt x="236" y="288"/>
                  </a:cubicBezTo>
                  <a:cubicBezTo>
                    <a:pt x="236" y="286"/>
                    <a:pt x="236" y="286"/>
                    <a:pt x="236" y="286"/>
                  </a:cubicBezTo>
                  <a:cubicBezTo>
                    <a:pt x="239" y="286"/>
                    <a:pt x="239" y="286"/>
                    <a:pt x="239" y="286"/>
                  </a:cubicBezTo>
                  <a:cubicBezTo>
                    <a:pt x="240" y="286"/>
                    <a:pt x="240" y="286"/>
                    <a:pt x="240" y="286"/>
                  </a:cubicBezTo>
                  <a:cubicBezTo>
                    <a:pt x="243" y="286"/>
                    <a:pt x="243" y="286"/>
                    <a:pt x="243" y="286"/>
                  </a:cubicBezTo>
                  <a:cubicBezTo>
                    <a:pt x="243" y="284"/>
                    <a:pt x="243" y="284"/>
                    <a:pt x="243" y="284"/>
                  </a:cubicBezTo>
                  <a:cubicBezTo>
                    <a:pt x="242" y="282"/>
                    <a:pt x="242" y="282"/>
                    <a:pt x="242" y="282"/>
                  </a:cubicBezTo>
                  <a:cubicBezTo>
                    <a:pt x="243" y="280"/>
                    <a:pt x="243" y="280"/>
                    <a:pt x="243" y="280"/>
                  </a:cubicBezTo>
                  <a:cubicBezTo>
                    <a:pt x="243" y="279"/>
                    <a:pt x="243" y="279"/>
                    <a:pt x="243" y="279"/>
                  </a:cubicBezTo>
                  <a:cubicBezTo>
                    <a:pt x="243" y="277"/>
                    <a:pt x="243" y="277"/>
                    <a:pt x="243" y="277"/>
                  </a:cubicBezTo>
                  <a:cubicBezTo>
                    <a:pt x="239" y="276"/>
                    <a:pt x="239" y="276"/>
                    <a:pt x="239" y="276"/>
                  </a:cubicBezTo>
                  <a:cubicBezTo>
                    <a:pt x="236" y="276"/>
                    <a:pt x="236" y="276"/>
                    <a:pt x="236" y="276"/>
                  </a:cubicBezTo>
                  <a:cubicBezTo>
                    <a:pt x="235" y="275"/>
                    <a:pt x="235" y="275"/>
                    <a:pt x="235" y="275"/>
                  </a:cubicBezTo>
                  <a:cubicBezTo>
                    <a:pt x="235" y="272"/>
                    <a:pt x="235" y="272"/>
                    <a:pt x="235" y="272"/>
                  </a:cubicBezTo>
                  <a:cubicBezTo>
                    <a:pt x="235" y="268"/>
                    <a:pt x="235" y="268"/>
                    <a:pt x="235" y="268"/>
                  </a:cubicBezTo>
                  <a:cubicBezTo>
                    <a:pt x="235" y="266"/>
                    <a:pt x="235" y="266"/>
                    <a:pt x="235" y="266"/>
                  </a:cubicBezTo>
                  <a:cubicBezTo>
                    <a:pt x="236" y="264"/>
                    <a:pt x="236" y="264"/>
                    <a:pt x="236" y="264"/>
                  </a:cubicBezTo>
                  <a:cubicBezTo>
                    <a:pt x="239" y="262"/>
                    <a:pt x="239" y="262"/>
                    <a:pt x="239" y="262"/>
                  </a:cubicBezTo>
                  <a:cubicBezTo>
                    <a:pt x="242" y="261"/>
                    <a:pt x="242" y="261"/>
                    <a:pt x="242" y="261"/>
                  </a:cubicBezTo>
                  <a:cubicBezTo>
                    <a:pt x="244" y="261"/>
                    <a:pt x="244" y="261"/>
                    <a:pt x="244" y="261"/>
                  </a:cubicBezTo>
                  <a:cubicBezTo>
                    <a:pt x="246" y="260"/>
                    <a:pt x="246" y="260"/>
                    <a:pt x="246" y="260"/>
                  </a:cubicBezTo>
                  <a:cubicBezTo>
                    <a:pt x="246" y="256"/>
                    <a:pt x="246" y="256"/>
                    <a:pt x="246" y="256"/>
                  </a:cubicBezTo>
                  <a:cubicBezTo>
                    <a:pt x="247" y="253"/>
                    <a:pt x="247" y="253"/>
                    <a:pt x="247" y="253"/>
                  </a:cubicBezTo>
                  <a:cubicBezTo>
                    <a:pt x="249" y="251"/>
                    <a:pt x="249" y="251"/>
                    <a:pt x="249" y="251"/>
                  </a:cubicBezTo>
                  <a:cubicBezTo>
                    <a:pt x="250" y="250"/>
                    <a:pt x="250" y="250"/>
                    <a:pt x="250" y="250"/>
                  </a:cubicBezTo>
                  <a:cubicBezTo>
                    <a:pt x="250" y="247"/>
                    <a:pt x="250" y="247"/>
                    <a:pt x="250" y="247"/>
                  </a:cubicBezTo>
                  <a:cubicBezTo>
                    <a:pt x="249" y="245"/>
                    <a:pt x="249" y="245"/>
                    <a:pt x="249" y="245"/>
                  </a:cubicBezTo>
                  <a:cubicBezTo>
                    <a:pt x="248" y="242"/>
                    <a:pt x="248" y="242"/>
                    <a:pt x="248" y="242"/>
                  </a:cubicBezTo>
                  <a:cubicBezTo>
                    <a:pt x="249" y="240"/>
                    <a:pt x="249" y="240"/>
                    <a:pt x="249" y="240"/>
                  </a:cubicBezTo>
                  <a:cubicBezTo>
                    <a:pt x="250" y="240"/>
                    <a:pt x="250" y="240"/>
                    <a:pt x="250" y="240"/>
                  </a:cubicBezTo>
                  <a:cubicBezTo>
                    <a:pt x="251" y="238"/>
                    <a:pt x="251" y="238"/>
                    <a:pt x="251" y="238"/>
                  </a:cubicBezTo>
                  <a:cubicBezTo>
                    <a:pt x="251" y="236"/>
                    <a:pt x="251" y="236"/>
                    <a:pt x="251" y="236"/>
                  </a:cubicBezTo>
                  <a:cubicBezTo>
                    <a:pt x="249" y="235"/>
                    <a:pt x="249" y="235"/>
                    <a:pt x="249" y="235"/>
                  </a:cubicBezTo>
                  <a:cubicBezTo>
                    <a:pt x="247" y="235"/>
                    <a:pt x="247" y="235"/>
                    <a:pt x="247" y="235"/>
                  </a:cubicBezTo>
                  <a:cubicBezTo>
                    <a:pt x="245" y="234"/>
                    <a:pt x="245" y="234"/>
                    <a:pt x="245" y="234"/>
                  </a:cubicBezTo>
                  <a:cubicBezTo>
                    <a:pt x="243" y="235"/>
                    <a:pt x="243" y="235"/>
                    <a:pt x="243" y="235"/>
                  </a:cubicBezTo>
                  <a:cubicBezTo>
                    <a:pt x="242" y="237"/>
                    <a:pt x="242" y="237"/>
                    <a:pt x="242" y="237"/>
                  </a:cubicBezTo>
                  <a:cubicBezTo>
                    <a:pt x="240" y="239"/>
                    <a:pt x="240" y="239"/>
                    <a:pt x="240" y="239"/>
                  </a:cubicBezTo>
                  <a:cubicBezTo>
                    <a:pt x="239" y="240"/>
                    <a:pt x="239" y="240"/>
                    <a:pt x="239" y="240"/>
                  </a:cubicBezTo>
                  <a:cubicBezTo>
                    <a:pt x="237" y="241"/>
                    <a:pt x="237" y="241"/>
                    <a:pt x="237" y="241"/>
                  </a:cubicBezTo>
                  <a:cubicBezTo>
                    <a:pt x="235" y="242"/>
                    <a:pt x="235" y="242"/>
                    <a:pt x="235" y="242"/>
                  </a:cubicBezTo>
                  <a:cubicBezTo>
                    <a:pt x="234" y="245"/>
                    <a:pt x="234" y="245"/>
                    <a:pt x="234" y="245"/>
                  </a:cubicBezTo>
                  <a:cubicBezTo>
                    <a:pt x="234" y="247"/>
                    <a:pt x="234" y="247"/>
                    <a:pt x="234" y="247"/>
                  </a:cubicBezTo>
                  <a:cubicBezTo>
                    <a:pt x="232" y="249"/>
                    <a:pt x="232" y="249"/>
                    <a:pt x="232" y="249"/>
                  </a:cubicBezTo>
                  <a:cubicBezTo>
                    <a:pt x="231" y="250"/>
                    <a:pt x="231" y="250"/>
                    <a:pt x="231" y="250"/>
                  </a:cubicBezTo>
                  <a:cubicBezTo>
                    <a:pt x="227" y="251"/>
                    <a:pt x="227" y="251"/>
                    <a:pt x="227" y="251"/>
                  </a:cubicBezTo>
                  <a:cubicBezTo>
                    <a:pt x="223" y="250"/>
                    <a:pt x="223" y="250"/>
                    <a:pt x="223" y="250"/>
                  </a:cubicBezTo>
                  <a:cubicBezTo>
                    <a:pt x="218" y="251"/>
                    <a:pt x="218" y="251"/>
                    <a:pt x="218" y="251"/>
                  </a:cubicBezTo>
                  <a:cubicBezTo>
                    <a:pt x="214" y="250"/>
                    <a:pt x="214" y="250"/>
                    <a:pt x="214" y="250"/>
                  </a:cubicBezTo>
                  <a:cubicBezTo>
                    <a:pt x="210" y="250"/>
                    <a:pt x="210" y="250"/>
                    <a:pt x="210" y="250"/>
                  </a:cubicBezTo>
                  <a:cubicBezTo>
                    <a:pt x="209" y="250"/>
                    <a:pt x="209" y="250"/>
                    <a:pt x="209" y="250"/>
                  </a:cubicBezTo>
                  <a:cubicBezTo>
                    <a:pt x="208" y="249"/>
                    <a:pt x="208" y="249"/>
                    <a:pt x="208" y="249"/>
                  </a:cubicBezTo>
                  <a:cubicBezTo>
                    <a:pt x="207" y="246"/>
                    <a:pt x="207" y="246"/>
                    <a:pt x="207" y="246"/>
                  </a:cubicBezTo>
                  <a:cubicBezTo>
                    <a:pt x="209" y="243"/>
                    <a:pt x="209" y="243"/>
                    <a:pt x="209" y="243"/>
                  </a:cubicBezTo>
                  <a:cubicBezTo>
                    <a:pt x="209" y="239"/>
                    <a:pt x="209" y="239"/>
                    <a:pt x="209" y="239"/>
                  </a:cubicBezTo>
                  <a:cubicBezTo>
                    <a:pt x="208" y="235"/>
                    <a:pt x="208" y="235"/>
                    <a:pt x="208" y="235"/>
                  </a:cubicBezTo>
                  <a:cubicBezTo>
                    <a:pt x="206" y="232"/>
                    <a:pt x="206" y="232"/>
                    <a:pt x="206" y="232"/>
                  </a:cubicBezTo>
                  <a:cubicBezTo>
                    <a:pt x="206" y="229"/>
                    <a:pt x="206" y="229"/>
                    <a:pt x="206" y="229"/>
                  </a:cubicBezTo>
                  <a:cubicBezTo>
                    <a:pt x="203" y="228"/>
                    <a:pt x="203" y="228"/>
                    <a:pt x="203" y="228"/>
                  </a:cubicBezTo>
                  <a:cubicBezTo>
                    <a:pt x="199" y="228"/>
                    <a:pt x="199" y="228"/>
                    <a:pt x="199" y="228"/>
                  </a:cubicBezTo>
                  <a:cubicBezTo>
                    <a:pt x="198" y="230"/>
                    <a:pt x="198" y="230"/>
                    <a:pt x="198" y="230"/>
                  </a:cubicBezTo>
                  <a:cubicBezTo>
                    <a:pt x="196" y="232"/>
                    <a:pt x="196" y="232"/>
                    <a:pt x="196" y="232"/>
                  </a:cubicBezTo>
                  <a:cubicBezTo>
                    <a:pt x="193" y="232"/>
                    <a:pt x="193" y="232"/>
                    <a:pt x="193" y="232"/>
                  </a:cubicBezTo>
                  <a:cubicBezTo>
                    <a:pt x="190" y="231"/>
                    <a:pt x="190" y="231"/>
                    <a:pt x="190" y="231"/>
                  </a:cubicBezTo>
                  <a:cubicBezTo>
                    <a:pt x="187" y="231"/>
                    <a:pt x="187" y="231"/>
                    <a:pt x="187" y="231"/>
                  </a:cubicBezTo>
                  <a:cubicBezTo>
                    <a:pt x="185" y="233"/>
                    <a:pt x="185" y="233"/>
                    <a:pt x="185" y="233"/>
                  </a:cubicBezTo>
                  <a:cubicBezTo>
                    <a:pt x="183" y="234"/>
                    <a:pt x="183" y="234"/>
                    <a:pt x="183" y="234"/>
                  </a:cubicBezTo>
                  <a:cubicBezTo>
                    <a:pt x="182" y="235"/>
                    <a:pt x="182" y="235"/>
                    <a:pt x="182" y="235"/>
                  </a:cubicBezTo>
                  <a:cubicBezTo>
                    <a:pt x="181" y="237"/>
                    <a:pt x="181" y="237"/>
                    <a:pt x="181" y="237"/>
                  </a:cubicBezTo>
                  <a:cubicBezTo>
                    <a:pt x="180" y="240"/>
                    <a:pt x="180" y="240"/>
                    <a:pt x="180" y="240"/>
                  </a:cubicBezTo>
                  <a:cubicBezTo>
                    <a:pt x="179" y="240"/>
                    <a:pt x="179" y="240"/>
                    <a:pt x="179" y="240"/>
                  </a:cubicBezTo>
                  <a:cubicBezTo>
                    <a:pt x="175" y="239"/>
                    <a:pt x="175" y="239"/>
                    <a:pt x="175" y="239"/>
                  </a:cubicBezTo>
                  <a:cubicBezTo>
                    <a:pt x="173" y="239"/>
                    <a:pt x="173" y="239"/>
                    <a:pt x="173" y="239"/>
                  </a:cubicBezTo>
                  <a:cubicBezTo>
                    <a:pt x="170" y="239"/>
                    <a:pt x="170" y="239"/>
                    <a:pt x="170" y="239"/>
                  </a:cubicBezTo>
                  <a:cubicBezTo>
                    <a:pt x="168" y="239"/>
                    <a:pt x="168" y="239"/>
                    <a:pt x="168" y="239"/>
                  </a:cubicBezTo>
                  <a:cubicBezTo>
                    <a:pt x="166" y="240"/>
                    <a:pt x="166" y="240"/>
                    <a:pt x="166" y="240"/>
                  </a:cubicBezTo>
                  <a:cubicBezTo>
                    <a:pt x="166" y="243"/>
                    <a:pt x="166" y="243"/>
                    <a:pt x="166" y="243"/>
                  </a:cubicBezTo>
                  <a:cubicBezTo>
                    <a:pt x="168" y="246"/>
                    <a:pt x="168" y="246"/>
                    <a:pt x="168" y="246"/>
                  </a:cubicBezTo>
                  <a:cubicBezTo>
                    <a:pt x="169" y="248"/>
                    <a:pt x="169" y="248"/>
                    <a:pt x="169" y="248"/>
                  </a:cubicBezTo>
                  <a:cubicBezTo>
                    <a:pt x="171" y="249"/>
                    <a:pt x="171" y="249"/>
                    <a:pt x="171" y="249"/>
                  </a:cubicBezTo>
                  <a:cubicBezTo>
                    <a:pt x="175" y="251"/>
                    <a:pt x="175" y="251"/>
                    <a:pt x="175" y="251"/>
                  </a:cubicBezTo>
                  <a:cubicBezTo>
                    <a:pt x="179" y="253"/>
                    <a:pt x="179" y="253"/>
                    <a:pt x="179" y="253"/>
                  </a:cubicBezTo>
                  <a:cubicBezTo>
                    <a:pt x="181" y="255"/>
                    <a:pt x="181" y="255"/>
                    <a:pt x="181" y="255"/>
                  </a:cubicBezTo>
                  <a:cubicBezTo>
                    <a:pt x="182" y="258"/>
                    <a:pt x="182" y="258"/>
                    <a:pt x="182" y="258"/>
                  </a:cubicBezTo>
                  <a:cubicBezTo>
                    <a:pt x="183" y="263"/>
                    <a:pt x="183" y="263"/>
                    <a:pt x="183" y="263"/>
                  </a:cubicBezTo>
                  <a:cubicBezTo>
                    <a:pt x="183" y="269"/>
                    <a:pt x="183" y="269"/>
                    <a:pt x="183" y="269"/>
                  </a:cubicBezTo>
                  <a:cubicBezTo>
                    <a:pt x="181" y="277"/>
                    <a:pt x="181" y="277"/>
                    <a:pt x="181" y="277"/>
                  </a:cubicBezTo>
                  <a:cubicBezTo>
                    <a:pt x="180" y="280"/>
                    <a:pt x="180" y="280"/>
                    <a:pt x="180" y="280"/>
                  </a:cubicBezTo>
                  <a:cubicBezTo>
                    <a:pt x="181" y="283"/>
                    <a:pt x="181" y="283"/>
                    <a:pt x="181" y="283"/>
                  </a:cubicBezTo>
                  <a:cubicBezTo>
                    <a:pt x="182" y="284"/>
                    <a:pt x="182" y="284"/>
                    <a:pt x="182" y="284"/>
                  </a:cubicBezTo>
                  <a:cubicBezTo>
                    <a:pt x="184" y="284"/>
                    <a:pt x="184" y="284"/>
                    <a:pt x="184" y="284"/>
                  </a:cubicBezTo>
                  <a:cubicBezTo>
                    <a:pt x="185" y="285"/>
                    <a:pt x="185" y="285"/>
                    <a:pt x="185" y="285"/>
                  </a:cubicBezTo>
                  <a:cubicBezTo>
                    <a:pt x="186" y="286"/>
                    <a:pt x="186" y="286"/>
                    <a:pt x="186" y="286"/>
                  </a:cubicBezTo>
                  <a:cubicBezTo>
                    <a:pt x="184" y="288"/>
                    <a:pt x="184" y="288"/>
                    <a:pt x="184" y="288"/>
                  </a:cubicBezTo>
                  <a:cubicBezTo>
                    <a:pt x="182" y="290"/>
                    <a:pt x="182" y="290"/>
                    <a:pt x="182" y="290"/>
                  </a:cubicBezTo>
                  <a:cubicBezTo>
                    <a:pt x="180" y="291"/>
                    <a:pt x="180" y="291"/>
                    <a:pt x="180" y="291"/>
                  </a:cubicBezTo>
                  <a:cubicBezTo>
                    <a:pt x="177" y="291"/>
                    <a:pt x="177" y="291"/>
                    <a:pt x="177" y="291"/>
                  </a:cubicBezTo>
                  <a:cubicBezTo>
                    <a:pt x="176" y="293"/>
                    <a:pt x="176" y="293"/>
                    <a:pt x="176" y="293"/>
                  </a:cubicBezTo>
                  <a:cubicBezTo>
                    <a:pt x="176" y="295"/>
                    <a:pt x="176" y="295"/>
                    <a:pt x="176" y="295"/>
                  </a:cubicBezTo>
                  <a:cubicBezTo>
                    <a:pt x="175" y="296"/>
                    <a:pt x="175" y="296"/>
                    <a:pt x="175" y="296"/>
                  </a:cubicBezTo>
                  <a:cubicBezTo>
                    <a:pt x="173" y="297"/>
                    <a:pt x="173" y="297"/>
                    <a:pt x="173" y="297"/>
                  </a:cubicBezTo>
                  <a:cubicBezTo>
                    <a:pt x="171" y="296"/>
                    <a:pt x="171" y="296"/>
                    <a:pt x="171" y="296"/>
                  </a:cubicBezTo>
                  <a:cubicBezTo>
                    <a:pt x="168" y="295"/>
                    <a:pt x="168" y="295"/>
                    <a:pt x="168" y="295"/>
                  </a:cubicBezTo>
                  <a:cubicBezTo>
                    <a:pt x="166" y="294"/>
                    <a:pt x="166" y="294"/>
                    <a:pt x="166" y="294"/>
                  </a:cubicBezTo>
                  <a:cubicBezTo>
                    <a:pt x="163" y="294"/>
                    <a:pt x="163" y="294"/>
                    <a:pt x="163" y="294"/>
                  </a:cubicBezTo>
                  <a:cubicBezTo>
                    <a:pt x="161" y="295"/>
                    <a:pt x="161" y="295"/>
                    <a:pt x="161" y="295"/>
                  </a:cubicBezTo>
                  <a:cubicBezTo>
                    <a:pt x="160" y="297"/>
                    <a:pt x="160" y="297"/>
                    <a:pt x="160" y="297"/>
                  </a:cubicBezTo>
                  <a:cubicBezTo>
                    <a:pt x="157" y="299"/>
                    <a:pt x="157" y="299"/>
                    <a:pt x="157" y="299"/>
                  </a:cubicBezTo>
                  <a:cubicBezTo>
                    <a:pt x="153" y="302"/>
                    <a:pt x="153" y="302"/>
                    <a:pt x="153" y="302"/>
                  </a:cubicBezTo>
                  <a:cubicBezTo>
                    <a:pt x="149" y="303"/>
                    <a:pt x="149" y="303"/>
                    <a:pt x="149" y="303"/>
                  </a:cubicBezTo>
                  <a:cubicBezTo>
                    <a:pt x="145" y="305"/>
                    <a:pt x="145" y="305"/>
                    <a:pt x="145" y="305"/>
                  </a:cubicBezTo>
                  <a:cubicBezTo>
                    <a:pt x="142" y="305"/>
                    <a:pt x="142" y="305"/>
                    <a:pt x="142" y="305"/>
                  </a:cubicBezTo>
                  <a:cubicBezTo>
                    <a:pt x="139" y="303"/>
                    <a:pt x="139" y="303"/>
                    <a:pt x="139" y="303"/>
                  </a:cubicBezTo>
                  <a:cubicBezTo>
                    <a:pt x="136" y="304"/>
                    <a:pt x="136" y="304"/>
                    <a:pt x="136" y="304"/>
                  </a:cubicBezTo>
                  <a:cubicBezTo>
                    <a:pt x="134" y="305"/>
                    <a:pt x="134" y="305"/>
                    <a:pt x="134" y="305"/>
                  </a:cubicBezTo>
                  <a:cubicBezTo>
                    <a:pt x="132" y="307"/>
                    <a:pt x="132" y="307"/>
                    <a:pt x="132" y="307"/>
                  </a:cubicBezTo>
                  <a:cubicBezTo>
                    <a:pt x="130" y="309"/>
                    <a:pt x="130" y="309"/>
                    <a:pt x="130" y="309"/>
                  </a:cubicBezTo>
                  <a:cubicBezTo>
                    <a:pt x="128" y="309"/>
                    <a:pt x="128" y="309"/>
                    <a:pt x="128" y="309"/>
                  </a:cubicBezTo>
                  <a:cubicBezTo>
                    <a:pt x="127" y="307"/>
                    <a:pt x="127" y="307"/>
                    <a:pt x="127" y="307"/>
                  </a:cubicBezTo>
                  <a:cubicBezTo>
                    <a:pt x="125" y="305"/>
                    <a:pt x="125" y="305"/>
                    <a:pt x="125" y="305"/>
                  </a:cubicBezTo>
                  <a:cubicBezTo>
                    <a:pt x="123" y="301"/>
                    <a:pt x="123" y="301"/>
                    <a:pt x="123" y="301"/>
                  </a:cubicBezTo>
                  <a:cubicBezTo>
                    <a:pt x="122" y="300"/>
                    <a:pt x="122" y="300"/>
                    <a:pt x="122" y="300"/>
                  </a:cubicBezTo>
                  <a:cubicBezTo>
                    <a:pt x="123" y="298"/>
                    <a:pt x="123" y="298"/>
                    <a:pt x="123" y="298"/>
                  </a:cubicBezTo>
                  <a:cubicBezTo>
                    <a:pt x="125" y="297"/>
                    <a:pt x="125" y="297"/>
                    <a:pt x="125" y="297"/>
                  </a:cubicBezTo>
                  <a:cubicBezTo>
                    <a:pt x="127" y="295"/>
                    <a:pt x="127" y="295"/>
                    <a:pt x="127" y="295"/>
                  </a:cubicBezTo>
                  <a:cubicBezTo>
                    <a:pt x="129" y="295"/>
                    <a:pt x="129" y="295"/>
                    <a:pt x="129" y="295"/>
                  </a:cubicBezTo>
                  <a:cubicBezTo>
                    <a:pt x="132" y="294"/>
                    <a:pt x="132" y="294"/>
                    <a:pt x="132" y="294"/>
                  </a:cubicBezTo>
                  <a:cubicBezTo>
                    <a:pt x="134" y="293"/>
                    <a:pt x="134" y="293"/>
                    <a:pt x="134" y="293"/>
                  </a:cubicBezTo>
                  <a:cubicBezTo>
                    <a:pt x="135" y="290"/>
                    <a:pt x="135" y="290"/>
                    <a:pt x="135" y="290"/>
                  </a:cubicBezTo>
                  <a:cubicBezTo>
                    <a:pt x="136" y="288"/>
                    <a:pt x="136" y="288"/>
                    <a:pt x="136" y="288"/>
                  </a:cubicBezTo>
                  <a:cubicBezTo>
                    <a:pt x="136" y="286"/>
                    <a:pt x="136" y="286"/>
                    <a:pt x="136" y="286"/>
                  </a:cubicBezTo>
                  <a:cubicBezTo>
                    <a:pt x="135" y="285"/>
                    <a:pt x="135" y="285"/>
                    <a:pt x="135" y="285"/>
                  </a:cubicBezTo>
                  <a:cubicBezTo>
                    <a:pt x="133" y="286"/>
                    <a:pt x="133" y="286"/>
                    <a:pt x="133" y="286"/>
                  </a:cubicBezTo>
                  <a:cubicBezTo>
                    <a:pt x="131" y="287"/>
                    <a:pt x="131" y="287"/>
                    <a:pt x="131" y="287"/>
                  </a:cubicBezTo>
                  <a:cubicBezTo>
                    <a:pt x="127" y="286"/>
                    <a:pt x="127" y="286"/>
                    <a:pt x="127" y="286"/>
                  </a:cubicBezTo>
                  <a:cubicBezTo>
                    <a:pt x="126" y="284"/>
                    <a:pt x="126" y="284"/>
                    <a:pt x="126" y="284"/>
                  </a:cubicBezTo>
                  <a:cubicBezTo>
                    <a:pt x="124" y="283"/>
                    <a:pt x="124" y="283"/>
                    <a:pt x="124" y="283"/>
                  </a:cubicBezTo>
                  <a:cubicBezTo>
                    <a:pt x="123" y="282"/>
                    <a:pt x="123" y="282"/>
                    <a:pt x="123" y="282"/>
                  </a:cubicBezTo>
                  <a:cubicBezTo>
                    <a:pt x="122" y="280"/>
                    <a:pt x="122" y="280"/>
                    <a:pt x="122" y="280"/>
                  </a:cubicBezTo>
                  <a:cubicBezTo>
                    <a:pt x="124" y="278"/>
                    <a:pt x="124" y="278"/>
                    <a:pt x="124" y="278"/>
                  </a:cubicBezTo>
                  <a:cubicBezTo>
                    <a:pt x="125" y="276"/>
                    <a:pt x="125" y="276"/>
                    <a:pt x="125" y="276"/>
                  </a:cubicBezTo>
                  <a:cubicBezTo>
                    <a:pt x="127" y="275"/>
                    <a:pt x="127" y="275"/>
                    <a:pt x="127" y="275"/>
                  </a:cubicBezTo>
                  <a:cubicBezTo>
                    <a:pt x="126" y="272"/>
                    <a:pt x="126" y="272"/>
                    <a:pt x="126" y="272"/>
                  </a:cubicBezTo>
                  <a:cubicBezTo>
                    <a:pt x="127" y="271"/>
                    <a:pt x="127" y="271"/>
                    <a:pt x="127" y="271"/>
                  </a:cubicBezTo>
                  <a:cubicBezTo>
                    <a:pt x="128" y="270"/>
                    <a:pt x="128" y="270"/>
                    <a:pt x="128" y="270"/>
                  </a:cubicBezTo>
                  <a:cubicBezTo>
                    <a:pt x="128" y="268"/>
                    <a:pt x="128" y="268"/>
                    <a:pt x="128" y="268"/>
                  </a:cubicBezTo>
                  <a:cubicBezTo>
                    <a:pt x="128" y="266"/>
                    <a:pt x="128" y="266"/>
                    <a:pt x="128" y="266"/>
                  </a:cubicBezTo>
                  <a:cubicBezTo>
                    <a:pt x="128" y="264"/>
                    <a:pt x="128" y="264"/>
                    <a:pt x="128" y="264"/>
                  </a:cubicBezTo>
                  <a:cubicBezTo>
                    <a:pt x="129" y="263"/>
                    <a:pt x="129" y="263"/>
                    <a:pt x="129" y="263"/>
                  </a:cubicBezTo>
                  <a:cubicBezTo>
                    <a:pt x="131" y="262"/>
                    <a:pt x="131" y="262"/>
                    <a:pt x="131" y="262"/>
                  </a:cubicBezTo>
                  <a:cubicBezTo>
                    <a:pt x="132" y="261"/>
                    <a:pt x="132" y="261"/>
                    <a:pt x="132" y="261"/>
                  </a:cubicBezTo>
                  <a:cubicBezTo>
                    <a:pt x="131" y="258"/>
                    <a:pt x="131" y="258"/>
                    <a:pt x="131" y="258"/>
                  </a:cubicBezTo>
                  <a:cubicBezTo>
                    <a:pt x="128" y="257"/>
                    <a:pt x="128" y="257"/>
                    <a:pt x="128" y="257"/>
                  </a:cubicBezTo>
                  <a:cubicBezTo>
                    <a:pt x="127" y="253"/>
                    <a:pt x="127" y="253"/>
                    <a:pt x="127" y="253"/>
                  </a:cubicBezTo>
                  <a:cubicBezTo>
                    <a:pt x="125" y="251"/>
                    <a:pt x="125" y="251"/>
                    <a:pt x="125" y="251"/>
                  </a:cubicBezTo>
                  <a:cubicBezTo>
                    <a:pt x="124" y="250"/>
                    <a:pt x="124" y="250"/>
                    <a:pt x="124" y="250"/>
                  </a:cubicBezTo>
                  <a:cubicBezTo>
                    <a:pt x="121" y="251"/>
                    <a:pt x="121" y="251"/>
                    <a:pt x="121" y="251"/>
                  </a:cubicBezTo>
                  <a:cubicBezTo>
                    <a:pt x="120" y="252"/>
                    <a:pt x="120" y="252"/>
                    <a:pt x="120" y="252"/>
                  </a:cubicBezTo>
                  <a:cubicBezTo>
                    <a:pt x="117" y="253"/>
                    <a:pt x="117" y="253"/>
                    <a:pt x="117" y="253"/>
                  </a:cubicBezTo>
                  <a:cubicBezTo>
                    <a:pt x="116" y="253"/>
                    <a:pt x="116" y="253"/>
                    <a:pt x="116" y="253"/>
                  </a:cubicBezTo>
                  <a:cubicBezTo>
                    <a:pt x="114" y="252"/>
                    <a:pt x="114" y="252"/>
                    <a:pt x="114" y="252"/>
                  </a:cubicBezTo>
                  <a:cubicBezTo>
                    <a:pt x="112" y="250"/>
                    <a:pt x="112" y="250"/>
                    <a:pt x="112" y="250"/>
                  </a:cubicBezTo>
                  <a:cubicBezTo>
                    <a:pt x="108" y="248"/>
                    <a:pt x="108" y="248"/>
                    <a:pt x="108" y="248"/>
                  </a:cubicBezTo>
                  <a:cubicBezTo>
                    <a:pt x="105" y="246"/>
                    <a:pt x="105" y="246"/>
                    <a:pt x="105" y="246"/>
                  </a:cubicBezTo>
                  <a:cubicBezTo>
                    <a:pt x="105" y="244"/>
                    <a:pt x="105" y="244"/>
                    <a:pt x="105" y="244"/>
                  </a:cubicBezTo>
                  <a:cubicBezTo>
                    <a:pt x="105" y="241"/>
                    <a:pt x="105" y="241"/>
                    <a:pt x="105" y="241"/>
                  </a:cubicBezTo>
                  <a:cubicBezTo>
                    <a:pt x="104" y="237"/>
                    <a:pt x="104" y="237"/>
                    <a:pt x="104" y="237"/>
                  </a:cubicBezTo>
                  <a:cubicBezTo>
                    <a:pt x="99" y="235"/>
                    <a:pt x="99" y="235"/>
                    <a:pt x="99" y="235"/>
                  </a:cubicBezTo>
                  <a:cubicBezTo>
                    <a:pt x="97" y="234"/>
                    <a:pt x="97" y="234"/>
                    <a:pt x="97" y="234"/>
                  </a:cubicBezTo>
                  <a:cubicBezTo>
                    <a:pt x="95" y="234"/>
                    <a:pt x="95" y="234"/>
                    <a:pt x="95" y="234"/>
                  </a:cubicBezTo>
                  <a:cubicBezTo>
                    <a:pt x="94" y="236"/>
                    <a:pt x="94" y="236"/>
                    <a:pt x="94" y="236"/>
                  </a:cubicBezTo>
                  <a:cubicBezTo>
                    <a:pt x="91" y="236"/>
                    <a:pt x="91" y="236"/>
                    <a:pt x="91" y="236"/>
                  </a:cubicBezTo>
                  <a:cubicBezTo>
                    <a:pt x="91" y="238"/>
                    <a:pt x="91" y="238"/>
                    <a:pt x="91" y="238"/>
                  </a:cubicBezTo>
                  <a:cubicBezTo>
                    <a:pt x="91" y="240"/>
                    <a:pt x="91" y="240"/>
                    <a:pt x="91" y="240"/>
                  </a:cubicBezTo>
                  <a:cubicBezTo>
                    <a:pt x="94" y="240"/>
                    <a:pt x="94" y="240"/>
                    <a:pt x="94" y="240"/>
                  </a:cubicBezTo>
                  <a:cubicBezTo>
                    <a:pt x="95" y="242"/>
                    <a:pt x="95" y="242"/>
                    <a:pt x="95" y="242"/>
                  </a:cubicBezTo>
                  <a:cubicBezTo>
                    <a:pt x="95" y="244"/>
                    <a:pt x="95" y="244"/>
                    <a:pt x="95" y="244"/>
                  </a:cubicBezTo>
                  <a:cubicBezTo>
                    <a:pt x="93" y="248"/>
                    <a:pt x="93" y="248"/>
                    <a:pt x="93" y="248"/>
                  </a:cubicBezTo>
                  <a:cubicBezTo>
                    <a:pt x="93" y="250"/>
                    <a:pt x="93" y="250"/>
                    <a:pt x="93" y="250"/>
                  </a:cubicBezTo>
                  <a:cubicBezTo>
                    <a:pt x="91" y="251"/>
                    <a:pt x="91" y="251"/>
                    <a:pt x="91" y="251"/>
                  </a:cubicBezTo>
                  <a:cubicBezTo>
                    <a:pt x="88" y="251"/>
                    <a:pt x="88" y="251"/>
                    <a:pt x="88" y="251"/>
                  </a:cubicBezTo>
                  <a:cubicBezTo>
                    <a:pt x="84" y="253"/>
                    <a:pt x="84" y="253"/>
                    <a:pt x="84" y="253"/>
                  </a:cubicBezTo>
                  <a:cubicBezTo>
                    <a:pt x="82" y="254"/>
                    <a:pt x="82" y="254"/>
                    <a:pt x="82" y="254"/>
                  </a:cubicBezTo>
                  <a:cubicBezTo>
                    <a:pt x="78" y="257"/>
                    <a:pt x="78" y="257"/>
                    <a:pt x="78" y="257"/>
                  </a:cubicBezTo>
                  <a:cubicBezTo>
                    <a:pt x="75" y="259"/>
                    <a:pt x="75" y="259"/>
                    <a:pt x="75" y="259"/>
                  </a:cubicBezTo>
                  <a:cubicBezTo>
                    <a:pt x="72" y="262"/>
                    <a:pt x="72" y="262"/>
                    <a:pt x="72" y="262"/>
                  </a:cubicBezTo>
                  <a:cubicBezTo>
                    <a:pt x="68" y="264"/>
                    <a:pt x="68" y="264"/>
                    <a:pt x="68" y="264"/>
                  </a:cubicBezTo>
                  <a:cubicBezTo>
                    <a:pt x="64" y="264"/>
                    <a:pt x="64" y="264"/>
                    <a:pt x="64" y="264"/>
                  </a:cubicBezTo>
                  <a:cubicBezTo>
                    <a:pt x="62" y="266"/>
                    <a:pt x="62" y="266"/>
                    <a:pt x="62" y="266"/>
                  </a:cubicBezTo>
                  <a:cubicBezTo>
                    <a:pt x="61" y="268"/>
                    <a:pt x="61" y="268"/>
                    <a:pt x="61" y="268"/>
                  </a:cubicBezTo>
                  <a:cubicBezTo>
                    <a:pt x="59" y="269"/>
                    <a:pt x="59" y="269"/>
                    <a:pt x="59" y="269"/>
                  </a:cubicBezTo>
                  <a:cubicBezTo>
                    <a:pt x="56" y="268"/>
                    <a:pt x="56" y="268"/>
                    <a:pt x="56" y="268"/>
                  </a:cubicBezTo>
                  <a:cubicBezTo>
                    <a:pt x="53" y="266"/>
                    <a:pt x="53" y="266"/>
                    <a:pt x="53" y="266"/>
                  </a:cubicBezTo>
                  <a:cubicBezTo>
                    <a:pt x="49" y="266"/>
                    <a:pt x="49" y="266"/>
                    <a:pt x="49" y="266"/>
                  </a:cubicBezTo>
                  <a:cubicBezTo>
                    <a:pt x="47" y="266"/>
                    <a:pt x="47" y="266"/>
                    <a:pt x="47" y="266"/>
                  </a:cubicBezTo>
                  <a:cubicBezTo>
                    <a:pt x="45" y="267"/>
                    <a:pt x="45" y="267"/>
                    <a:pt x="45" y="267"/>
                  </a:cubicBezTo>
                  <a:cubicBezTo>
                    <a:pt x="43" y="269"/>
                    <a:pt x="43" y="269"/>
                    <a:pt x="43" y="269"/>
                  </a:cubicBezTo>
                  <a:cubicBezTo>
                    <a:pt x="41" y="270"/>
                    <a:pt x="41" y="270"/>
                    <a:pt x="41" y="270"/>
                  </a:cubicBezTo>
                  <a:cubicBezTo>
                    <a:pt x="37" y="269"/>
                    <a:pt x="37" y="269"/>
                    <a:pt x="37" y="269"/>
                  </a:cubicBezTo>
                  <a:cubicBezTo>
                    <a:pt x="37" y="269"/>
                    <a:pt x="37" y="269"/>
                    <a:pt x="37" y="269"/>
                  </a:cubicBezTo>
                  <a:cubicBezTo>
                    <a:pt x="37" y="269"/>
                    <a:pt x="35" y="268"/>
                    <a:pt x="35" y="267"/>
                  </a:cubicBezTo>
                  <a:cubicBezTo>
                    <a:pt x="34" y="266"/>
                    <a:pt x="33" y="265"/>
                    <a:pt x="33" y="264"/>
                  </a:cubicBezTo>
                  <a:cubicBezTo>
                    <a:pt x="33" y="263"/>
                    <a:pt x="33" y="261"/>
                    <a:pt x="33" y="260"/>
                  </a:cubicBezTo>
                  <a:cubicBezTo>
                    <a:pt x="34" y="258"/>
                    <a:pt x="35" y="256"/>
                    <a:pt x="35" y="254"/>
                  </a:cubicBezTo>
                  <a:cubicBezTo>
                    <a:pt x="36" y="253"/>
                    <a:pt x="37" y="251"/>
                    <a:pt x="38" y="250"/>
                  </a:cubicBezTo>
                  <a:cubicBezTo>
                    <a:pt x="38" y="250"/>
                    <a:pt x="39" y="247"/>
                    <a:pt x="39" y="247"/>
                  </a:cubicBezTo>
                  <a:cubicBezTo>
                    <a:pt x="39" y="245"/>
                    <a:pt x="37" y="243"/>
                    <a:pt x="36" y="242"/>
                  </a:cubicBezTo>
                  <a:cubicBezTo>
                    <a:pt x="36" y="240"/>
                    <a:pt x="35" y="238"/>
                    <a:pt x="34" y="236"/>
                  </a:cubicBezTo>
                  <a:cubicBezTo>
                    <a:pt x="34" y="236"/>
                    <a:pt x="32" y="234"/>
                    <a:pt x="32" y="234"/>
                  </a:cubicBezTo>
                  <a:cubicBezTo>
                    <a:pt x="31" y="233"/>
                    <a:pt x="30" y="232"/>
                    <a:pt x="29" y="233"/>
                  </a:cubicBezTo>
                  <a:cubicBezTo>
                    <a:pt x="28" y="233"/>
                    <a:pt x="28" y="235"/>
                    <a:pt x="27" y="235"/>
                  </a:cubicBezTo>
                  <a:cubicBezTo>
                    <a:pt x="27" y="236"/>
                    <a:pt x="26" y="237"/>
                    <a:pt x="24" y="237"/>
                  </a:cubicBezTo>
                  <a:cubicBezTo>
                    <a:pt x="24" y="237"/>
                    <a:pt x="22" y="236"/>
                    <a:pt x="21" y="236"/>
                  </a:cubicBezTo>
                  <a:cubicBezTo>
                    <a:pt x="21" y="236"/>
                    <a:pt x="19" y="235"/>
                    <a:pt x="19" y="234"/>
                  </a:cubicBezTo>
                  <a:cubicBezTo>
                    <a:pt x="17" y="234"/>
                    <a:pt x="15" y="232"/>
                    <a:pt x="14" y="232"/>
                  </a:cubicBezTo>
                  <a:cubicBezTo>
                    <a:pt x="13" y="232"/>
                    <a:pt x="11" y="232"/>
                    <a:pt x="10" y="232"/>
                  </a:cubicBezTo>
                  <a:cubicBezTo>
                    <a:pt x="9" y="232"/>
                    <a:pt x="7" y="232"/>
                    <a:pt x="6" y="232"/>
                  </a:cubicBezTo>
                  <a:cubicBezTo>
                    <a:pt x="5" y="232"/>
                    <a:pt x="3" y="230"/>
                    <a:pt x="2" y="228"/>
                  </a:cubicBezTo>
                  <a:cubicBezTo>
                    <a:pt x="2" y="228"/>
                    <a:pt x="1" y="226"/>
                    <a:pt x="1" y="225"/>
                  </a:cubicBezTo>
                  <a:cubicBezTo>
                    <a:pt x="0" y="223"/>
                    <a:pt x="0" y="220"/>
                    <a:pt x="1" y="218"/>
                  </a:cubicBezTo>
                  <a:cubicBezTo>
                    <a:pt x="1" y="217"/>
                    <a:pt x="2" y="215"/>
                    <a:pt x="3" y="215"/>
                  </a:cubicBezTo>
                  <a:cubicBezTo>
                    <a:pt x="4" y="215"/>
                    <a:pt x="5" y="215"/>
                    <a:pt x="6" y="215"/>
                  </a:cubicBezTo>
                  <a:cubicBezTo>
                    <a:pt x="6" y="215"/>
                    <a:pt x="8" y="215"/>
                    <a:pt x="8" y="214"/>
                  </a:cubicBezTo>
                  <a:cubicBezTo>
                    <a:pt x="8" y="213"/>
                    <a:pt x="6" y="212"/>
                    <a:pt x="6" y="210"/>
                  </a:cubicBezTo>
                  <a:cubicBezTo>
                    <a:pt x="5" y="209"/>
                    <a:pt x="4" y="208"/>
                    <a:pt x="4" y="206"/>
                  </a:cubicBezTo>
                  <a:cubicBezTo>
                    <a:pt x="4" y="206"/>
                    <a:pt x="5" y="204"/>
                    <a:pt x="5" y="203"/>
                  </a:cubicBezTo>
                  <a:cubicBezTo>
                    <a:pt x="6" y="202"/>
                    <a:pt x="8" y="201"/>
                    <a:pt x="9" y="200"/>
                  </a:cubicBezTo>
                  <a:cubicBezTo>
                    <a:pt x="10" y="199"/>
                    <a:pt x="13" y="200"/>
                    <a:pt x="14" y="201"/>
                  </a:cubicBezTo>
                  <a:cubicBezTo>
                    <a:pt x="17" y="201"/>
                    <a:pt x="21" y="202"/>
                    <a:pt x="24" y="202"/>
                  </a:cubicBezTo>
                  <a:cubicBezTo>
                    <a:pt x="26" y="202"/>
                    <a:pt x="29" y="204"/>
                    <a:pt x="31" y="204"/>
                  </a:cubicBezTo>
                  <a:cubicBezTo>
                    <a:pt x="32" y="204"/>
                    <a:pt x="35" y="205"/>
                    <a:pt x="36" y="205"/>
                  </a:cubicBezTo>
                  <a:cubicBezTo>
                    <a:pt x="36" y="204"/>
                    <a:pt x="38" y="203"/>
                    <a:pt x="39" y="202"/>
                  </a:cubicBezTo>
                  <a:cubicBezTo>
                    <a:pt x="39" y="201"/>
                    <a:pt x="40" y="199"/>
                    <a:pt x="40" y="197"/>
                  </a:cubicBezTo>
                  <a:cubicBezTo>
                    <a:pt x="41" y="195"/>
                    <a:pt x="40" y="192"/>
                    <a:pt x="41" y="190"/>
                  </a:cubicBezTo>
                  <a:cubicBezTo>
                    <a:pt x="41" y="187"/>
                    <a:pt x="42" y="183"/>
                    <a:pt x="42" y="181"/>
                  </a:cubicBezTo>
                  <a:cubicBezTo>
                    <a:pt x="42" y="179"/>
                    <a:pt x="42" y="175"/>
                    <a:pt x="43" y="173"/>
                  </a:cubicBezTo>
                  <a:cubicBezTo>
                    <a:pt x="43" y="172"/>
                    <a:pt x="44" y="169"/>
                    <a:pt x="45" y="168"/>
                  </a:cubicBezTo>
                  <a:cubicBezTo>
                    <a:pt x="46" y="167"/>
                    <a:pt x="48" y="165"/>
                    <a:pt x="49" y="163"/>
                  </a:cubicBezTo>
                  <a:cubicBezTo>
                    <a:pt x="50" y="161"/>
                    <a:pt x="52" y="157"/>
                    <a:pt x="53" y="155"/>
                  </a:cubicBezTo>
                  <a:cubicBezTo>
                    <a:pt x="54" y="153"/>
                    <a:pt x="56" y="150"/>
                    <a:pt x="57" y="148"/>
                  </a:cubicBezTo>
                  <a:cubicBezTo>
                    <a:pt x="57" y="146"/>
                    <a:pt x="58" y="143"/>
                    <a:pt x="58" y="142"/>
                  </a:cubicBezTo>
                  <a:cubicBezTo>
                    <a:pt x="58" y="140"/>
                    <a:pt x="58" y="136"/>
                    <a:pt x="58" y="134"/>
                  </a:cubicBezTo>
                  <a:cubicBezTo>
                    <a:pt x="57" y="132"/>
                    <a:pt x="57" y="128"/>
                    <a:pt x="57" y="126"/>
                  </a:cubicBezTo>
                  <a:cubicBezTo>
                    <a:pt x="57" y="124"/>
                    <a:pt x="57" y="120"/>
                    <a:pt x="57" y="119"/>
                  </a:cubicBezTo>
                  <a:cubicBezTo>
                    <a:pt x="57" y="118"/>
                    <a:pt x="58" y="117"/>
                    <a:pt x="58" y="116"/>
                  </a:cubicBezTo>
                  <a:cubicBezTo>
                    <a:pt x="59" y="115"/>
                    <a:pt x="60" y="113"/>
                    <a:pt x="60" y="112"/>
                  </a:cubicBezTo>
                  <a:cubicBezTo>
                    <a:pt x="60" y="111"/>
                    <a:pt x="60" y="109"/>
                    <a:pt x="60" y="108"/>
                  </a:cubicBezTo>
                  <a:cubicBezTo>
                    <a:pt x="60" y="107"/>
                    <a:pt x="59" y="104"/>
                    <a:pt x="59" y="103"/>
                  </a:cubicBezTo>
                  <a:cubicBezTo>
                    <a:pt x="59" y="103"/>
                    <a:pt x="61" y="101"/>
                    <a:pt x="61" y="101"/>
                  </a:cubicBezTo>
                  <a:cubicBezTo>
                    <a:pt x="61" y="100"/>
                    <a:pt x="62" y="98"/>
                    <a:pt x="63" y="97"/>
                  </a:cubicBezTo>
                  <a:cubicBezTo>
                    <a:pt x="63" y="96"/>
                    <a:pt x="64" y="93"/>
                    <a:pt x="64" y="92"/>
                  </a:cubicBezTo>
                  <a:cubicBezTo>
                    <a:pt x="63" y="92"/>
                    <a:pt x="62" y="90"/>
                    <a:pt x="61" y="90"/>
                  </a:cubicBezTo>
                  <a:cubicBezTo>
                    <a:pt x="60" y="89"/>
                    <a:pt x="58" y="88"/>
                    <a:pt x="57" y="88"/>
                  </a:cubicBezTo>
                  <a:cubicBezTo>
                    <a:pt x="56" y="88"/>
                    <a:pt x="54" y="88"/>
                    <a:pt x="52" y="88"/>
                  </a:cubicBezTo>
                  <a:cubicBezTo>
                    <a:pt x="51" y="88"/>
                    <a:pt x="49" y="88"/>
                    <a:pt x="47" y="88"/>
                  </a:cubicBezTo>
                  <a:cubicBezTo>
                    <a:pt x="46" y="88"/>
                    <a:pt x="44" y="88"/>
                    <a:pt x="43" y="88"/>
                  </a:cubicBezTo>
                  <a:cubicBezTo>
                    <a:pt x="42" y="87"/>
                    <a:pt x="41" y="87"/>
                    <a:pt x="40" y="86"/>
                  </a:cubicBezTo>
                  <a:cubicBezTo>
                    <a:pt x="39" y="86"/>
                    <a:pt x="40" y="84"/>
                    <a:pt x="40" y="83"/>
                  </a:cubicBezTo>
                  <a:cubicBezTo>
                    <a:pt x="40" y="82"/>
                    <a:pt x="41" y="81"/>
                    <a:pt x="41" y="80"/>
                  </a:cubicBezTo>
                  <a:cubicBezTo>
                    <a:pt x="41" y="79"/>
                    <a:pt x="41" y="77"/>
                    <a:pt x="42" y="76"/>
                  </a:cubicBezTo>
                  <a:cubicBezTo>
                    <a:pt x="42" y="75"/>
                    <a:pt x="42" y="73"/>
                    <a:pt x="42" y="72"/>
                  </a:cubicBezTo>
                  <a:cubicBezTo>
                    <a:pt x="42" y="71"/>
                    <a:pt x="42" y="70"/>
                    <a:pt x="42" y="70"/>
                  </a:cubicBezTo>
                  <a:cubicBezTo>
                    <a:pt x="42" y="68"/>
                    <a:pt x="43" y="67"/>
                    <a:pt x="43" y="66"/>
                  </a:cubicBezTo>
                  <a:cubicBezTo>
                    <a:pt x="43" y="65"/>
                    <a:pt x="45" y="63"/>
                    <a:pt x="45" y="63"/>
                  </a:cubicBezTo>
                  <a:cubicBezTo>
                    <a:pt x="45" y="62"/>
                    <a:pt x="45" y="60"/>
                    <a:pt x="44" y="60"/>
                  </a:cubicBezTo>
                  <a:cubicBezTo>
                    <a:pt x="44" y="59"/>
                    <a:pt x="43" y="58"/>
                    <a:pt x="43" y="57"/>
                  </a:cubicBezTo>
                  <a:cubicBezTo>
                    <a:pt x="43" y="57"/>
                    <a:pt x="42" y="56"/>
                    <a:pt x="42" y="55"/>
                  </a:cubicBezTo>
                  <a:cubicBezTo>
                    <a:pt x="43" y="55"/>
                    <a:pt x="44" y="55"/>
                    <a:pt x="45" y="55"/>
                  </a:cubicBezTo>
                  <a:cubicBezTo>
                    <a:pt x="45" y="55"/>
                    <a:pt x="46" y="56"/>
                    <a:pt x="46" y="56"/>
                  </a:cubicBezTo>
                  <a:cubicBezTo>
                    <a:pt x="47" y="55"/>
                    <a:pt x="47" y="55"/>
                    <a:pt x="47" y="55"/>
                  </a:cubicBezTo>
                  <a:cubicBezTo>
                    <a:pt x="47" y="55"/>
                    <a:pt x="48" y="55"/>
                    <a:pt x="48" y="55"/>
                  </a:cubicBezTo>
                  <a:cubicBezTo>
                    <a:pt x="49" y="56"/>
                    <a:pt x="49" y="57"/>
                    <a:pt x="49" y="58"/>
                  </a:cubicBezTo>
                  <a:cubicBezTo>
                    <a:pt x="50" y="59"/>
                    <a:pt x="50" y="60"/>
                    <a:pt x="51" y="60"/>
                  </a:cubicBezTo>
                  <a:cubicBezTo>
                    <a:pt x="52" y="60"/>
                    <a:pt x="52" y="59"/>
                    <a:pt x="53" y="59"/>
                  </a:cubicBezTo>
                  <a:cubicBezTo>
                    <a:pt x="52" y="57"/>
                    <a:pt x="52" y="57"/>
                    <a:pt x="52" y="57"/>
                  </a:cubicBezTo>
                  <a:cubicBezTo>
                    <a:pt x="52" y="57"/>
                    <a:pt x="51" y="56"/>
                    <a:pt x="51" y="56"/>
                  </a:cubicBezTo>
                  <a:cubicBezTo>
                    <a:pt x="51" y="55"/>
                    <a:pt x="52" y="55"/>
                    <a:pt x="52" y="55"/>
                  </a:cubicBezTo>
                  <a:cubicBezTo>
                    <a:pt x="53" y="55"/>
                    <a:pt x="54" y="55"/>
                    <a:pt x="54" y="55"/>
                  </a:cubicBezTo>
                  <a:cubicBezTo>
                    <a:pt x="54" y="54"/>
                    <a:pt x="54" y="53"/>
                    <a:pt x="54" y="52"/>
                  </a:cubicBezTo>
                  <a:cubicBezTo>
                    <a:pt x="54" y="52"/>
                    <a:pt x="52" y="51"/>
                    <a:pt x="52" y="51"/>
                  </a:cubicBezTo>
                  <a:cubicBezTo>
                    <a:pt x="52" y="50"/>
                    <a:pt x="51" y="49"/>
                    <a:pt x="51" y="48"/>
                  </a:cubicBezTo>
                  <a:cubicBezTo>
                    <a:pt x="52" y="47"/>
                    <a:pt x="53" y="46"/>
                    <a:pt x="53" y="45"/>
                  </a:cubicBezTo>
                  <a:cubicBezTo>
                    <a:pt x="54" y="45"/>
                    <a:pt x="55" y="44"/>
                    <a:pt x="56" y="43"/>
                  </a:cubicBezTo>
                  <a:cubicBezTo>
                    <a:pt x="56" y="42"/>
                    <a:pt x="57" y="41"/>
                    <a:pt x="57" y="40"/>
                  </a:cubicBezTo>
                  <a:cubicBezTo>
                    <a:pt x="58" y="40"/>
                    <a:pt x="59" y="38"/>
                    <a:pt x="60" y="38"/>
                  </a:cubicBezTo>
                  <a:cubicBezTo>
                    <a:pt x="60" y="37"/>
                    <a:pt x="61" y="37"/>
                    <a:pt x="61" y="37"/>
                  </a:cubicBezTo>
                  <a:cubicBezTo>
                    <a:pt x="62" y="36"/>
                    <a:pt x="63" y="36"/>
                    <a:pt x="64" y="35"/>
                  </a:cubicBezTo>
                  <a:cubicBezTo>
                    <a:pt x="65" y="34"/>
                    <a:pt x="68" y="33"/>
                    <a:pt x="69" y="32"/>
                  </a:cubicBezTo>
                  <a:cubicBezTo>
                    <a:pt x="70" y="32"/>
                    <a:pt x="72" y="30"/>
                    <a:pt x="73" y="29"/>
                  </a:cubicBezTo>
                  <a:cubicBezTo>
                    <a:pt x="74" y="29"/>
                    <a:pt x="77" y="30"/>
                    <a:pt x="78" y="30"/>
                  </a:cubicBezTo>
                  <a:cubicBezTo>
                    <a:pt x="79" y="30"/>
                    <a:pt x="82" y="31"/>
                    <a:pt x="83" y="31"/>
                  </a:cubicBezTo>
                  <a:cubicBezTo>
                    <a:pt x="84" y="32"/>
                    <a:pt x="88" y="31"/>
                    <a:pt x="90" y="32"/>
                  </a:cubicBezTo>
                  <a:cubicBezTo>
                    <a:pt x="91" y="32"/>
                    <a:pt x="93" y="33"/>
                    <a:pt x="95" y="33"/>
                  </a:cubicBezTo>
                  <a:cubicBezTo>
                    <a:pt x="97" y="33"/>
                    <a:pt x="100" y="33"/>
                    <a:pt x="102" y="32"/>
                  </a:cubicBezTo>
                  <a:cubicBezTo>
                    <a:pt x="102" y="32"/>
                    <a:pt x="105" y="32"/>
                    <a:pt x="106" y="32"/>
                  </a:cubicBezTo>
                  <a:cubicBezTo>
                    <a:pt x="106" y="31"/>
                    <a:pt x="108" y="29"/>
                    <a:pt x="109" y="29"/>
                  </a:cubicBezTo>
                  <a:cubicBezTo>
                    <a:pt x="110" y="29"/>
                    <a:pt x="113" y="29"/>
                    <a:pt x="114" y="29"/>
                  </a:cubicBezTo>
                  <a:cubicBezTo>
                    <a:pt x="116" y="29"/>
                    <a:pt x="120" y="30"/>
                    <a:pt x="122" y="30"/>
                  </a:cubicBezTo>
                  <a:cubicBezTo>
                    <a:pt x="124" y="30"/>
                    <a:pt x="127" y="28"/>
                    <a:pt x="128" y="27"/>
                  </a:cubicBezTo>
                  <a:cubicBezTo>
                    <a:pt x="129" y="27"/>
                    <a:pt x="132" y="26"/>
                    <a:pt x="134" y="26"/>
                  </a:cubicBezTo>
                  <a:cubicBezTo>
                    <a:pt x="134" y="26"/>
                    <a:pt x="136" y="26"/>
                    <a:pt x="137" y="26"/>
                  </a:cubicBezTo>
                  <a:cubicBezTo>
                    <a:pt x="138" y="26"/>
                    <a:pt x="141" y="27"/>
                    <a:pt x="142" y="27"/>
                  </a:cubicBezTo>
                  <a:cubicBezTo>
                    <a:pt x="143" y="27"/>
                    <a:pt x="145" y="27"/>
                    <a:pt x="146" y="28"/>
                  </a:cubicBezTo>
                  <a:cubicBezTo>
                    <a:pt x="146" y="29"/>
                    <a:pt x="147" y="30"/>
                    <a:pt x="147" y="31"/>
                  </a:cubicBezTo>
                  <a:cubicBezTo>
                    <a:pt x="147" y="33"/>
                    <a:pt x="146" y="36"/>
                    <a:pt x="147" y="38"/>
                  </a:cubicBezTo>
                  <a:cubicBezTo>
                    <a:pt x="147" y="38"/>
                    <a:pt x="148" y="40"/>
                    <a:pt x="149" y="41"/>
                  </a:cubicBezTo>
                  <a:cubicBezTo>
                    <a:pt x="150" y="41"/>
                    <a:pt x="151" y="41"/>
                    <a:pt x="152" y="42"/>
                  </a:cubicBezTo>
                  <a:cubicBezTo>
                    <a:pt x="153" y="43"/>
                    <a:pt x="153" y="45"/>
                    <a:pt x="154" y="47"/>
                  </a:cubicBezTo>
                  <a:cubicBezTo>
                    <a:pt x="154" y="48"/>
                    <a:pt x="157" y="49"/>
                    <a:pt x="157" y="51"/>
                  </a:cubicBezTo>
                  <a:cubicBezTo>
                    <a:pt x="158" y="52"/>
                    <a:pt x="160" y="56"/>
                    <a:pt x="160" y="58"/>
                  </a:cubicBezTo>
                  <a:cubicBezTo>
                    <a:pt x="159" y="59"/>
                    <a:pt x="157" y="60"/>
                    <a:pt x="156" y="61"/>
                  </a:cubicBezTo>
                  <a:cubicBezTo>
                    <a:pt x="155" y="62"/>
                    <a:pt x="152" y="63"/>
                    <a:pt x="151" y="64"/>
                  </a:cubicBezTo>
                  <a:cubicBezTo>
                    <a:pt x="150" y="64"/>
                    <a:pt x="149" y="66"/>
                    <a:pt x="149" y="67"/>
                  </a:cubicBezTo>
                  <a:cubicBezTo>
                    <a:pt x="148" y="68"/>
                    <a:pt x="149" y="71"/>
                    <a:pt x="149" y="71"/>
                  </a:cubicBezTo>
                  <a:cubicBezTo>
                    <a:pt x="150" y="72"/>
                    <a:pt x="151" y="72"/>
                    <a:pt x="153" y="72"/>
                  </a:cubicBezTo>
                  <a:cubicBezTo>
                    <a:pt x="153" y="72"/>
                    <a:pt x="154" y="71"/>
                    <a:pt x="155" y="71"/>
                  </a:cubicBezTo>
                  <a:cubicBezTo>
                    <a:pt x="156" y="72"/>
                    <a:pt x="157" y="74"/>
                    <a:pt x="158" y="74"/>
                  </a:cubicBezTo>
                  <a:cubicBezTo>
                    <a:pt x="158" y="75"/>
                    <a:pt x="160" y="78"/>
                    <a:pt x="161" y="78"/>
                  </a:cubicBezTo>
                  <a:cubicBezTo>
                    <a:pt x="161" y="79"/>
                    <a:pt x="163" y="81"/>
                    <a:pt x="164" y="82"/>
                  </a:cubicBezTo>
                  <a:cubicBezTo>
                    <a:pt x="165" y="82"/>
                    <a:pt x="166" y="82"/>
                    <a:pt x="167" y="81"/>
                  </a:cubicBezTo>
                  <a:cubicBezTo>
                    <a:pt x="168" y="81"/>
                    <a:pt x="169" y="78"/>
                    <a:pt x="170" y="78"/>
                  </a:cubicBezTo>
                  <a:cubicBezTo>
                    <a:pt x="171" y="77"/>
                    <a:pt x="172" y="74"/>
                    <a:pt x="172" y="72"/>
                  </a:cubicBezTo>
                  <a:cubicBezTo>
                    <a:pt x="172" y="71"/>
                    <a:pt x="173" y="68"/>
                    <a:pt x="173" y="67"/>
                  </a:cubicBezTo>
                  <a:cubicBezTo>
                    <a:pt x="173" y="66"/>
                    <a:pt x="174" y="64"/>
                    <a:pt x="174" y="63"/>
                  </a:cubicBezTo>
                  <a:cubicBezTo>
                    <a:pt x="174" y="63"/>
                    <a:pt x="173" y="61"/>
                    <a:pt x="173" y="61"/>
                  </a:cubicBezTo>
                  <a:cubicBezTo>
                    <a:pt x="172" y="60"/>
                    <a:pt x="170" y="62"/>
                    <a:pt x="169" y="62"/>
                  </a:cubicBezTo>
                  <a:cubicBezTo>
                    <a:pt x="168" y="62"/>
                    <a:pt x="167" y="64"/>
                    <a:pt x="166" y="63"/>
                  </a:cubicBezTo>
                  <a:cubicBezTo>
                    <a:pt x="165" y="63"/>
                    <a:pt x="165" y="61"/>
                    <a:pt x="164" y="60"/>
                  </a:cubicBezTo>
                  <a:cubicBezTo>
                    <a:pt x="164" y="59"/>
                    <a:pt x="164" y="56"/>
                    <a:pt x="164" y="55"/>
                  </a:cubicBezTo>
                  <a:cubicBezTo>
                    <a:pt x="164" y="54"/>
                    <a:pt x="165" y="51"/>
                    <a:pt x="166" y="50"/>
                  </a:cubicBezTo>
                  <a:cubicBezTo>
                    <a:pt x="166" y="49"/>
                    <a:pt x="168" y="47"/>
                    <a:pt x="169" y="47"/>
                  </a:cubicBezTo>
                  <a:cubicBezTo>
                    <a:pt x="169" y="46"/>
                    <a:pt x="172" y="45"/>
                    <a:pt x="173" y="45"/>
                  </a:cubicBezTo>
                  <a:cubicBezTo>
                    <a:pt x="174" y="45"/>
                    <a:pt x="176" y="47"/>
                    <a:pt x="177" y="47"/>
                  </a:cubicBezTo>
                  <a:cubicBezTo>
                    <a:pt x="178" y="48"/>
                    <a:pt x="179" y="50"/>
                    <a:pt x="180" y="51"/>
                  </a:cubicBezTo>
                  <a:cubicBezTo>
                    <a:pt x="180" y="52"/>
                    <a:pt x="182" y="54"/>
                    <a:pt x="183" y="55"/>
                  </a:cubicBezTo>
                  <a:cubicBezTo>
                    <a:pt x="184" y="55"/>
                    <a:pt x="185" y="55"/>
                    <a:pt x="186" y="55"/>
                  </a:cubicBezTo>
                  <a:cubicBezTo>
                    <a:pt x="187" y="55"/>
                    <a:pt x="188" y="55"/>
                    <a:pt x="189" y="55"/>
                  </a:cubicBezTo>
                  <a:cubicBezTo>
                    <a:pt x="190" y="55"/>
                    <a:pt x="192" y="56"/>
                    <a:pt x="192" y="56"/>
                  </a:cubicBezTo>
                  <a:cubicBezTo>
                    <a:pt x="194" y="56"/>
                    <a:pt x="195" y="58"/>
                    <a:pt x="195" y="59"/>
                  </a:cubicBezTo>
                  <a:cubicBezTo>
                    <a:pt x="195" y="60"/>
                    <a:pt x="194" y="62"/>
                    <a:pt x="194" y="63"/>
                  </a:cubicBezTo>
                  <a:cubicBezTo>
                    <a:pt x="193" y="63"/>
                    <a:pt x="191" y="65"/>
                    <a:pt x="191" y="66"/>
                  </a:cubicBezTo>
                  <a:cubicBezTo>
                    <a:pt x="190" y="67"/>
                    <a:pt x="189" y="69"/>
                    <a:pt x="188" y="70"/>
                  </a:cubicBezTo>
                  <a:cubicBezTo>
                    <a:pt x="188" y="71"/>
                    <a:pt x="188" y="74"/>
                    <a:pt x="188" y="76"/>
                  </a:cubicBezTo>
                  <a:cubicBezTo>
                    <a:pt x="188" y="77"/>
                    <a:pt x="188" y="79"/>
                    <a:pt x="188" y="80"/>
                  </a:cubicBezTo>
                  <a:cubicBezTo>
                    <a:pt x="189" y="81"/>
                    <a:pt x="191" y="81"/>
                    <a:pt x="192" y="81"/>
                  </a:cubicBezTo>
                  <a:cubicBezTo>
                    <a:pt x="192" y="81"/>
                    <a:pt x="193" y="80"/>
                    <a:pt x="194" y="79"/>
                  </a:cubicBezTo>
                  <a:cubicBezTo>
                    <a:pt x="194" y="78"/>
                    <a:pt x="194" y="76"/>
                    <a:pt x="194" y="75"/>
                  </a:cubicBezTo>
                  <a:cubicBezTo>
                    <a:pt x="194" y="74"/>
                    <a:pt x="193" y="72"/>
                    <a:pt x="193" y="71"/>
                  </a:cubicBezTo>
                  <a:cubicBezTo>
                    <a:pt x="193" y="70"/>
                    <a:pt x="194" y="68"/>
                    <a:pt x="194" y="67"/>
                  </a:cubicBezTo>
                  <a:cubicBezTo>
                    <a:pt x="195" y="67"/>
                    <a:pt x="197" y="66"/>
                    <a:pt x="198" y="65"/>
                  </a:cubicBezTo>
                  <a:cubicBezTo>
                    <a:pt x="198" y="64"/>
                    <a:pt x="199" y="63"/>
                    <a:pt x="199" y="62"/>
                  </a:cubicBezTo>
                  <a:cubicBezTo>
                    <a:pt x="200" y="60"/>
                    <a:pt x="200" y="57"/>
                    <a:pt x="199" y="56"/>
                  </a:cubicBezTo>
                  <a:cubicBezTo>
                    <a:pt x="199" y="55"/>
                    <a:pt x="198" y="53"/>
                    <a:pt x="198" y="52"/>
                  </a:cubicBezTo>
                  <a:cubicBezTo>
                    <a:pt x="197" y="51"/>
                    <a:pt x="195" y="48"/>
                    <a:pt x="195" y="46"/>
                  </a:cubicBezTo>
                  <a:cubicBezTo>
                    <a:pt x="194" y="45"/>
                    <a:pt x="192" y="42"/>
                    <a:pt x="191" y="40"/>
                  </a:cubicBezTo>
                  <a:cubicBezTo>
                    <a:pt x="191" y="39"/>
                    <a:pt x="191" y="37"/>
                    <a:pt x="191" y="36"/>
                  </a:cubicBezTo>
                  <a:cubicBezTo>
                    <a:pt x="191" y="34"/>
                    <a:pt x="191" y="32"/>
                    <a:pt x="191" y="31"/>
                  </a:cubicBezTo>
                  <a:cubicBezTo>
                    <a:pt x="191" y="29"/>
                    <a:pt x="192" y="26"/>
                    <a:pt x="193" y="25"/>
                  </a:cubicBezTo>
                  <a:cubicBezTo>
                    <a:pt x="194" y="24"/>
                    <a:pt x="194" y="23"/>
                    <a:pt x="195" y="22"/>
                  </a:cubicBezTo>
                  <a:cubicBezTo>
                    <a:pt x="195" y="21"/>
                    <a:pt x="195" y="19"/>
                    <a:pt x="195" y="18"/>
                  </a:cubicBezTo>
                  <a:cubicBezTo>
                    <a:pt x="196" y="16"/>
                    <a:pt x="197" y="12"/>
                    <a:pt x="198" y="10"/>
                  </a:cubicBezTo>
                  <a:cubicBezTo>
                    <a:pt x="198" y="9"/>
                    <a:pt x="200" y="6"/>
                    <a:pt x="201" y="5"/>
                  </a:cubicBezTo>
                  <a:cubicBezTo>
                    <a:pt x="202" y="4"/>
                    <a:pt x="203" y="3"/>
                    <a:pt x="204" y="2"/>
                  </a:cubicBezTo>
                  <a:cubicBezTo>
                    <a:pt x="205" y="1"/>
                    <a:pt x="207" y="0"/>
                    <a:pt x="208" y="0"/>
                  </a:cubicBezTo>
                  <a:cubicBezTo>
                    <a:pt x="209" y="0"/>
                    <a:pt x="211" y="0"/>
                    <a:pt x="212" y="0"/>
                  </a:cubicBezTo>
                  <a:cubicBezTo>
                    <a:pt x="213" y="0"/>
                    <a:pt x="213" y="3"/>
                    <a:pt x="214" y="4"/>
                  </a:cubicBezTo>
                  <a:cubicBezTo>
                    <a:pt x="214" y="6"/>
                    <a:pt x="216" y="7"/>
                    <a:pt x="217" y="8"/>
                  </a:cubicBezTo>
                  <a:cubicBezTo>
                    <a:pt x="218" y="9"/>
                    <a:pt x="221" y="10"/>
                    <a:pt x="222" y="10"/>
                  </a:cubicBezTo>
                  <a:cubicBezTo>
                    <a:pt x="223" y="10"/>
                    <a:pt x="225" y="11"/>
                    <a:pt x="226" y="11"/>
                  </a:cubicBezTo>
                  <a:cubicBezTo>
                    <a:pt x="227" y="11"/>
                    <a:pt x="230" y="12"/>
                    <a:pt x="231" y="12"/>
                  </a:cubicBezTo>
                  <a:cubicBezTo>
                    <a:pt x="232" y="12"/>
                    <a:pt x="234" y="10"/>
                    <a:pt x="235" y="10"/>
                  </a:cubicBezTo>
                  <a:cubicBezTo>
                    <a:pt x="236" y="10"/>
                    <a:pt x="239" y="10"/>
                    <a:pt x="240" y="10"/>
                  </a:cubicBezTo>
                  <a:cubicBezTo>
                    <a:pt x="241" y="10"/>
                    <a:pt x="242" y="11"/>
                    <a:pt x="243" y="11"/>
                  </a:cubicBezTo>
                  <a:cubicBezTo>
                    <a:pt x="244" y="11"/>
                    <a:pt x="247" y="11"/>
                    <a:pt x="248" y="10"/>
                  </a:cubicBezTo>
                  <a:cubicBezTo>
                    <a:pt x="249" y="10"/>
                    <a:pt x="251" y="8"/>
                    <a:pt x="252" y="7"/>
                  </a:cubicBezTo>
                  <a:cubicBezTo>
                    <a:pt x="253" y="7"/>
                    <a:pt x="255" y="7"/>
                    <a:pt x="257" y="7"/>
                  </a:cubicBezTo>
                  <a:cubicBezTo>
                    <a:pt x="258" y="7"/>
                    <a:pt x="262" y="7"/>
                    <a:pt x="264" y="8"/>
                  </a:cubicBezTo>
                  <a:cubicBezTo>
                    <a:pt x="266" y="8"/>
                    <a:pt x="270" y="8"/>
                    <a:pt x="272" y="10"/>
                  </a:cubicBezTo>
                  <a:cubicBezTo>
                    <a:pt x="273" y="10"/>
                    <a:pt x="274" y="12"/>
                    <a:pt x="275" y="12"/>
                  </a:cubicBezTo>
                  <a:cubicBezTo>
                    <a:pt x="276" y="14"/>
                    <a:pt x="278" y="16"/>
                    <a:pt x="279" y="18"/>
                  </a:cubicBezTo>
                  <a:cubicBezTo>
                    <a:pt x="279" y="19"/>
                    <a:pt x="280" y="23"/>
                    <a:pt x="280" y="24"/>
                  </a:cubicBezTo>
                  <a:cubicBezTo>
                    <a:pt x="281" y="26"/>
                    <a:pt x="282" y="28"/>
                    <a:pt x="283" y="29"/>
                  </a:cubicBezTo>
                  <a:cubicBezTo>
                    <a:pt x="284" y="30"/>
                    <a:pt x="286" y="33"/>
                    <a:pt x="287" y="34"/>
                  </a:cubicBezTo>
                  <a:cubicBezTo>
                    <a:pt x="288" y="34"/>
                    <a:pt x="290" y="37"/>
                    <a:pt x="291" y="38"/>
                  </a:cubicBezTo>
                  <a:cubicBezTo>
                    <a:pt x="292" y="39"/>
                    <a:pt x="292" y="41"/>
                    <a:pt x="292" y="41"/>
                  </a:cubicBezTo>
                  <a:cubicBezTo>
                    <a:pt x="293" y="42"/>
                    <a:pt x="293" y="45"/>
                    <a:pt x="293" y="47"/>
                  </a:cubicBezTo>
                  <a:cubicBezTo>
                    <a:pt x="294" y="47"/>
                    <a:pt x="294" y="49"/>
                    <a:pt x="294" y="49"/>
                  </a:cubicBezTo>
                  <a:cubicBezTo>
                    <a:pt x="295" y="51"/>
                    <a:pt x="298" y="52"/>
                    <a:pt x="299" y="53"/>
                  </a:cubicBezTo>
                  <a:cubicBezTo>
                    <a:pt x="300" y="55"/>
                    <a:pt x="303" y="57"/>
                    <a:pt x="305" y="57"/>
                  </a:cubicBezTo>
                  <a:cubicBezTo>
                    <a:pt x="306" y="58"/>
                    <a:pt x="309" y="58"/>
                    <a:pt x="310" y="59"/>
                  </a:cubicBezTo>
                  <a:cubicBezTo>
                    <a:pt x="312" y="59"/>
                    <a:pt x="315" y="60"/>
                    <a:pt x="317" y="60"/>
                  </a:cubicBezTo>
                  <a:cubicBezTo>
                    <a:pt x="317" y="60"/>
                    <a:pt x="317" y="60"/>
                    <a:pt x="317" y="60"/>
                  </a:cubicBezTo>
                  <a:cubicBezTo>
                    <a:pt x="317" y="62"/>
                    <a:pt x="317" y="62"/>
                    <a:pt x="317" y="62"/>
                  </a:cubicBezTo>
                  <a:cubicBezTo>
                    <a:pt x="317" y="64"/>
                    <a:pt x="317" y="64"/>
                    <a:pt x="317" y="64"/>
                  </a:cubicBezTo>
                  <a:cubicBezTo>
                    <a:pt x="318" y="65"/>
                    <a:pt x="318" y="65"/>
                    <a:pt x="318" y="65"/>
                  </a:cubicBezTo>
                  <a:cubicBezTo>
                    <a:pt x="319" y="66"/>
                    <a:pt x="319" y="66"/>
                    <a:pt x="319" y="66"/>
                  </a:cubicBezTo>
                  <a:cubicBezTo>
                    <a:pt x="321" y="68"/>
                    <a:pt x="321" y="68"/>
                    <a:pt x="321" y="68"/>
                  </a:cubicBezTo>
                  <a:cubicBezTo>
                    <a:pt x="321" y="71"/>
                    <a:pt x="321" y="71"/>
                    <a:pt x="321" y="71"/>
                  </a:cubicBezTo>
                  <a:cubicBezTo>
                    <a:pt x="322" y="74"/>
                    <a:pt x="322" y="74"/>
                    <a:pt x="322" y="74"/>
                  </a:cubicBezTo>
                  <a:cubicBezTo>
                    <a:pt x="324" y="76"/>
                    <a:pt x="324" y="76"/>
                    <a:pt x="324" y="76"/>
                  </a:cubicBezTo>
                  <a:cubicBezTo>
                    <a:pt x="325" y="78"/>
                    <a:pt x="325" y="78"/>
                    <a:pt x="325" y="78"/>
                  </a:cubicBezTo>
                  <a:cubicBezTo>
                    <a:pt x="327" y="79"/>
                    <a:pt x="327" y="79"/>
                    <a:pt x="327" y="79"/>
                  </a:cubicBezTo>
                  <a:cubicBezTo>
                    <a:pt x="328" y="79"/>
                    <a:pt x="328" y="79"/>
                    <a:pt x="328" y="79"/>
                  </a:cubicBezTo>
                  <a:cubicBezTo>
                    <a:pt x="331" y="77"/>
                    <a:pt x="331" y="77"/>
                    <a:pt x="331" y="77"/>
                  </a:cubicBezTo>
                  <a:cubicBezTo>
                    <a:pt x="332" y="77"/>
                    <a:pt x="332" y="77"/>
                    <a:pt x="332" y="77"/>
                  </a:cubicBezTo>
                  <a:cubicBezTo>
                    <a:pt x="333" y="79"/>
                    <a:pt x="333" y="79"/>
                    <a:pt x="333" y="79"/>
                  </a:cubicBezTo>
                  <a:cubicBezTo>
                    <a:pt x="332" y="80"/>
                    <a:pt x="332" y="80"/>
                    <a:pt x="332" y="80"/>
                  </a:cubicBezTo>
                  <a:cubicBezTo>
                    <a:pt x="331" y="82"/>
                    <a:pt x="331" y="82"/>
                    <a:pt x="331" y="82"/>
                  </a:cubicBezTo>
                  <a:cubicBezTo>
                    <a:pt x="331" y="84"/>
                    <a:pt x="331" y="84"/>
                    <a:pt x="331" y="84"/>
                  </a:cubicBezTo>
                  <a:cubicBezTo>
                    <a:pt x="333" y="83"/>
                    <a:pt x="333" y="83"/>
                    <a:pt x="333" y="83"/>
                  </a:cubicBezTo>
                  <a:cubicBezTo>
                    <a:pt x="334" y="82"/>
                    <a:pt x="334" y="82"/>
                    <a:pt x="334" y="82"/>
                  </a:cubicBezTo>
                  <a:cubicBezTo>
                    <a:pt x="336" y="81"/>
                    <a:pt x="336" y="81"/>
                    <a:pt x="336" y="81"/>
                  </a:cubicBezTo>
                  <a:cubicBezTo>
                    <a:pt x="337" y="81"/>
                    <a:pt x="337" y="81"/>
                    <a:pt x="337" y="81"/>
                  </a:cubicBezTo>
                  <a:cubicBezTo>
                    <a:pt x="339" y="83"/>
                    <a:pt x="339" y="83"/>
                    <a:pt x="339" y="83"/>
                  </a:cubicBezTo>
                  <a:cubicBezTo>
                    <a:pt x="341" y="83"/>
                    <a:pt x="341" y="83"/>
                    <a:pt x="341" y="83"/>
                  </a:cubicBezTo>
                  <a:cubicBezTo>
                    <a:pt x="343" y="82"/>
                    <a:pt x="343" y="82"/>
                    <a:pt x="343" y="82"/>
                  </a:cubicBezTo>
                  <a:cubicBezTo>
                    <a:pt x="343" y="80"/>
                    <a:pt x="343" y="80"/>
                    <a:pt x="343" y="80"/>
                  </a:cubicBezTo>
                  <a:cubicBezTo>
                    <a:pt x="344" y="78"/>
                    <a:pt x="344" y="78"/>
                    <a:pt x="344" y="78"/>
                  </a:cubicBezTo>
                  <a:cubicBezTo>
                    <a:pt x="344" y="77"/>
                    <a:pt x="344" y="77"/>
                    <a:pt x="344" y="77"/>
                  </a:cubicBezTo>
                  <a:cubicBezTo>
                    <a:pt x="346" y="76"/>
                    <a:pt x="346" y="76"/>
                    <a:pt x="346" y="76"/>
                  </a:cubicBezTo>
                  <a:cubicBezTo>
                    <a:pt x="348" y="75"/>
                    <a:pt x="348" y="75"/>
                    <a:pt x="348" y="75"/>
                  </a:cubicBezTo>
                  <a:cubicBezTo>
                    <a:pt x="351" y="76"/>
                    <a:pt x="351" y="76"/>
                    <a:pt x="351" y="76"/>
                  </a:cubicBezTo>
                  <a:cubicBezTo>
                    <a:pt x="353" y="79"/>
                    <a:pt x="353" y="79"/>
                    <a:pt x="353" y="79"/>
                  </a:cubicBezTo>
                  <a:cubicBezTo>
                    <a:pt x="355" y="82"/>
                    <a:pt x="355" y="82"/>
                    <a:pt x="355" y="82"/>
                  </a:cubicBezTo>
                  <a:cubicBezTo>
                    <a:pt x="357" y="84"/>
                    <a:pt x="357" y="84"/>
                    <a:pt x="357" y="84"/>
                  </a:cubicBezTo>
                  <a:cubicBezTo>
                    <a:pt x="358" y="86"/>
                    <a:pt x="358" y="86"/>
                    <a:pt x="358" y="86"/>
                  </a:cubicBezTo>
                  <a:cubicBezTo>
                    <a:pt x="361" y="86"/>
                    <a:pt x="361" y="86"/>
                    <a:pt x="361" y="86"/>
                  </a:cubicBezTo>
                  <a:cubicBezTo>
                    <a:pt x="366" y="86"/>
                    <a:pt x="366" y="86"/>
                    <a:pt x="366" y="86"/>
                  </a:cubicBezTo>
                  <a:cubicBezTo>
                    <a:pt x="367" y="84"/>
                    <a:pt x="367" y="84"/>
                    <a:pt x="367" y="84"/>
                  </a:cubicBezTo>
                  <a:cubicBezTo>
                    <a:pt x="370" y="82"/>
                    <a:pt x="370" y="82"/>
                    <a:pt x="370" y="82"/>
                  </a:cubicBezTo>
                  <a:cubicBezTo>
                    <a:pt x="372" y="82"/>
                    <a:pt x="372" y="82"/>
                    <a:pt x="372" y="82"/>
                  </a:cubicBezTo>
                  <a:cubicBezTo>
                    <a:pt x="373" y="81"/>
                    <a:pt x="373" y="81"/>
                    <a:pt x="373" y="81"/>
                  </a:cubicBezTo>
                  <a:cubicBezTo>
                    <a:pt x="374" y="81"/>
                    <a:pt x="374" y="81"/>
                    <a:pt x="374" y="81"/>
                  </a:cubicBezTo>
                  <a:cubicBezTo>
                    <a:pt x="376" y="80"/>
                    <a:pt x="376" y="80"/>
                    <a:pt x="376" y="80"/>
                  </a:cubicBezTo>
                  <a:cubicBezTo>
                    <a:pt x="378" y="81"/>
                    <a:pt x="378" y="81"/>
                    <a:pt x="378" y="81"/>
                  </a:cubicBezTo>
                  <a:cubicBezTo>
                    <a:pt x="380" y="81"/>
                    <a:pt x="380" y="81"/>
                    <a:pt x="380" y="81"/>
                  </a:cubicBezTo>
                  <a:cubicBezTo>
                    <a:pt x="380" y="82"/>
                    <a:pt x="380" y="82"/>
                    <a:pt x="380" y="82"/>
                  </a:cubicBezTo>
                  <a:cubicBezTo>
                    <a:pt x="384" y="85"/>
                    <a:pt x="384" y="85"/>
                    <a:pt x="384" y="85"/>
                  </a:cubicBezTo>
                  <a:cubicBezTo>
                    <a:pt x="387" y="88"/>
                    <a:pt x="387" y="88"/>
                    <a:pt x="387" y="88"/>
                  </a:cubicBezTo>
                  <a:cubicBezTo>
                    <a:pt x="391" y="89"/>
                    <a:pt x="391" y="89"/>
                    <a:pt x="391" y="89"/>
                  </a:cubicBezTo>
                  <a:cubicBezTo>
                    <a:pt x="396" y="92"/>
                    <a:pt x="396" y="92"/>
                    <a:pt x="396" y="92"/>
                  </a:cubicBezTo>
                  <a:cubicBezTo>
                    <a:pt x="400" y="92"/>
                    <a:pt x="400" y="92"/>
                    <a:pt x="400" y="92"/>
                  </a:cubicBezTo>
                  <a:cubicBezTo>
                    <a:pt x="402" y="92"/>
                    <a:pt x="402" y="92"/>
                    <a:pt x="402" y="92"/>
                  </a:cubicBezTo>
                  <a:cubicBezTo>
                    <a:pt x="402" y="92"/>
                    <a:pt x="402" y="92"/>
                    <a:pt x="402" y="92"/>
                  </a:cubicBezTo>
                  <a:close/>
                  <a:moveTo>
                    <a:pt x="239" y="137"/>
                  </a:moveTo>
                  <a:cubicBezTo>
                    <a:pt x="237" y="133"/>
                    <a:pt x="237" y="133"/>
                    <a:pt x="237" y="133"/>
                  </a:cubicBezTo>
                  <a:cubicBezTo>
                    <a:pt x="235" y="132"/>
                    <a:pt x="235" y="132"/>
                    <a:pt x="235" y="132"/>
                  </a:cubicBezTo>
                  <a:cubicBezTo>
                    <a:pt x="235" y="130"/>
                    <a:pt x="235" y="130"/>
                    <a:pt x="235" y="130"/>
                  </a:cubicBezTo>
                  <a:cubicBezTo>
                    <a:pt x="236" y="128"/>
                    <a:pt x="236" y="128"/>
                    <a:pt x="236" y="128"/>
                  </a:cubicBezTo>
                  <a:cubicBezTo>
                    <a:pt x="237" y="127"/>
                    <a:pt x="237" y="127"/>
                    <a:pt x="237" y="127"/>
                  </a:cubicBezTo>
                  <a:cubicBezTo>
                    <a:pt x="238" y="124"/>
                    <a:pt x="238" y="124"/>
                    <a:pt x="238" y="124"/>
                  </a:cubicBezTo>
                  <a:cubicBezTo>
                    <a:pt x="234" y="124"/>
                    <a:pt x="234" y="124"/>
                    <a:pt x="234" y="124"/>
                  </a:cubicBezTo>
                  <a:cubicBezTo>
                    <a:pt x="232" y="126"/>
                    <a:pt x="232" y="126"/>
                    <a:pt x="232" y="126"/>
                  </a:cubicBezTo>
                  <a:cubicBezTo>
                    <a:pt x="230" y="126"/>
                    <a:pt x="230" y="126"/>
                    <a:pt x="230" y="126"/>
                  </a:cubicBezTo>
                  <a:cubicBezTo>
                    <a:pt x="229" y="128"/>
                    <a:pt x="229" y="128"/>
                    <a:pt x="229" y="128"/>
                  </a:cubicBezTo>
                  <a:cubicBezTo>
                    <a:pt x="227" y="128"/>
                    <a:pt x="227" y="128"/>
                    <a:pt x="227" y="128"/>
                  </a:cubicBezTo>
                  <a:cubicBezTo>
                    <a:pt x="225" y="126"/>
                    <a:pt x="225" y="126"/>
                    <a:pt x="225" y="126"/>
                  </a:cubicBezTo>
                  <a:cubicBezTo>
                    <a:pt x="224" y="125"/>
                    <a:pt x="224" y="125"/>
                    <a:pt x="224" y="125"/>
                  </a:cubicBezTo>
                  <a:cubicBezTo>
                    <a:pt x="223" y="123"/>
                    <a:pt x="223" y="123"/>
                    <a:pt x="223" y="123"/>
                  </a:cubicBezTo>
                  <a:cubicBezTo>
                    <a:pt x="221" y="122"/>
                    <a:pt x="221" y="122"/>
                    <a:pt x="221" y="122"/>
                  </a:cubicBezTo>
                  <a:cubicBezTo>
                    <a:pt x="220" y="123"/>
                    <a:pt x="220" y="123"/>
                    <a:pt x="220" y="123"/>
                  </a:cubicBezTo>
                  <a:cubicBezTo>
                    <a:pt x="217" y="123"/>
                    <a:pt x="217" y="123"/>
                    <a:pt x="217" y="123"/>
                  </a:cubicBezTo>
                  <a:cubicBezTo>
                    <a:pt x="215" y="121"/>
                    <a:pt x="215" y="121"/>
                    <a:pt x="215" y="121"/>
                  </a:cubicBezTo>
                  <a:cubicBezTo>
                    <a:pt x="213" y="119"/>
                    <a:pt x="213" y="119"/>
                    <a:pt x="213" y="119"/>
                  </a:cubicBezTo>
                  <a:cubicBezTo>
                    <a:pt x="209" y="118"/>
                    <a:pt x="209" y="118"/>
                    <a:pt x="209" y="118"/>
                  </a:cubicBezTo>
                  <a:cubicBezTo>
                    <a:pt x="208" y="116"/>
                    <a:pt x="208" y="116"/>
                    <a:pt x="208" y="116"/>
                  </a:cubicBezTo>
                  <a:cubicBezTo>
                    <a:pt x="205" y="117"/>
                    <a:pt x="205" y="117"/>
                    <a:pt x="205" y="117"/>
                  </a:cubicBezTo>
                  <a:cubicBezTo>
                    <a:pt x="202" y="117"/>
                    <a:pt x="202" y="117"/>
                    <a:pt x="202" y="117"/>
                  </a:cubicBezTo>
                  <a:cubicBezTo>
                    <a:pt x="201" y="117"/>
                    <a:pt x="201" y="117"/>
                    <a:pt x="201" y="117"/>
                  </a:cubicBezTo>
                  <a:cubicBezTo>
                    <a:pt x="201" y="115"/>
                    <a:pt x="201" y="115"/>
                    <a:pt x="201" y="115"/>
                  </a:cubicBezTo>
                  <a:cubicBezTo>
                    <a:pt x="200" y="114"/>
                    <a:pt x="200" y="114"/>
                    <a:pt x="200" y="114"/>
                  </a:cubicBezTo>
                  <a:cubicBezTo>
                    <a:pt x="201" y="112"/>
                    <a:pt x="201" y="112"/>
                    <a:pt x="201" y="112"/>
                  </a:cubicBezTo>
                  <a:cubicBezTo>
                    <a:pt x="200" y="112"/>
                    <a:pt x="200" y="112"/>
                    <a:pt x="200" y="112"/>
                  </a:cubicBezTo>
                  <a:cubicBezTo>
                    <a:pt x="198" y="112"/>
                    <a:pt x="198" y="112"/>
                    <a:pt x="198" y="112"/>
                  </a:cubicBezTo>
                  <a:cubicBezTo>
                    <a:pt x="198" y="113"/>
                    <a:pt x="198" y="113"/>
                    <a:pt x="198" y="113"/>
                  </a:cubicBezTo>
                  <a:cubicBezTo>
                    <a:pt x="197" y="113"/>
                    <a:pt x="197" y="113"/>
                    <a:pt x="197" y="113"/>
                  </a:cubicBezTo>
                  <a:cubicBezTo>
                    <a:pt x="197" y="112"/>
                    <a:pt x="197" y="112"/>
                    <a:pt x="197" y="112"/>
                  </a:cubicBezTo>
                  <a:cubicBezTo>
                    <a:pt x="194" y="110"/>
                    <a:pt x="194" y="110"/>
                    <a:pt x="194" y="110"/>
                  </a:cubicBezTo>
                  <a:cubicBezTo>
                    <a:pt x="192" y="110"/>
                    <a:pt x="192" y="110"/>
                    <a:pt x="192" y="110"/>
                  </a:cubicBezTo>
                  <a:cubicBezTo>
                    <a:pt x="190" y="109"/>
                    <a:pt x="190" y="109"/>
                    <a:pt x="190" y="109"/>
                  </a:cubicBezTo>
                  <a:cubicBezTo>
                    <a:pt x="188" y="109"/>
                    <a:pt x="188" y="109"/>
                    <a:pt x="188" y="109"/>
                  </a:cubicBezTo>
                  <a:cubicBezTo>
                    <a:pt x="188" y="111"/>
                    <a:pt x="188" y="111"/>
                    <a:pt x="188" y="111"/>
                  </a:cubicBezTo>
                  <a:cubicBezTo>
                    <a:pt x="189" y="113"/>
                    <a:pt x="189" y="113"/>
                    <a:pt x="189" y="113"/>
                  </a:cubicBezTo>
                  <a:cubicBezTo>
                    <a:pt x="191" y="116"/>
                    <a:pt x="191" y="116"/>
                    <a:pt x="191" y="116"/>
                  </a:cubicBezTo>
                  <a:cubicBezTo>
                    <a:pt x="192" y="118"/>
                    <a:pt x="192" y="118"/>
                    <a:pt x="192" y="118"/>
                  </a:cubicBezTo>
                  <a:cubicBezTo>
                    <a:pt x="195" y="119"/>
                    <a:pt x="195" y="119"/>
                    <a:pt x="195" y="119"/>
                  </a:cubicBezTo>
                  <a:cubicBezTo>
                    <a:pt x="198" y="119"/>
                    <a:pt x="198" y="119"/>
                    <a:pt x="198" y="119"/>
                  </a:cubicBezTo>
                  <a:cubicBezTo>
                    <a:pt x="201" y="120"/>
                    <a:pt x="201" y="120"/>
                    <a:pt x="201" y="120"/>
                  </a:cubicBezTo>
                  <a:cubicBezTo>
                    <a:pt x="202" y="122"/>
                    <a:pt x="202" y="122"/>
                    <a:pt x="202" y="122"/>
                  </a:cubicBezTo>
                  <a:cubicBezTo>
                    <a:pt x="203" y="123"/>
                    <a:pt x="203" y="123"/>
                    <a:pt x="203" y="123"/>
                  </a:cubicBezTo>
                  <a:cubicBezTo>
                    <a:pt x="204" y="126"/>
                    <a:pt x="204" y="126"/>
                    <a:pt x="204" y="126"/>
                  </a:cubicBezTo>
                  <a:cubicBezTo>
                    <a:pt x="204" y="127"/>
                    <a:pt x="204" y="127"/>
                    <a:pt x="204" y="127"/>
                  </a:cubicBezTo>
                  <a:cubicBezTo>
                    <a:pt x="205" y="129"/>
                    <a:pt x="205" y="129"/>
                    <a:pt x="205" y="129"/>
                  </a:cubicBezTo>
                  <a:cubicBezTo>
                    <a:pt x="205" y="133"/>
                    <a:pt x="205" y="133"/>
                    <a:pt x="205" y="133"/>
                  </a:cubicBezTo>
                  <a:cubicBezTo>
                    <a:pt x="207" y="135"/>
                    <a:pt x="207" y="135"/>
                    <a:pt x="207" y="135"/>
                  </a:cubicBezTo>
                  <a:cubicBezTo>
                    <a:pt x="209" y="135"/>
                    <a:pt x="209" y="135"/>
                    <a:pt x="209" y="135"/>
                  </a:cubicBezTo>
                  <a:cubicBezTo>
                    <a:pt x="209" y="137"/>
                    <a:pt x="209" y="137"/>
                    <a:pt x="209" y="137"/>
                  </a:cubicBezTo>
                  <a:cubicBezTo>
                    <a:pt x="209" y="139"/>
                    <a:pt x="209" y="139"/>
                    <a:pt x="209" y="139"/>
                  </a:cubicBezTo>
                  <a:cubicBezTo>
                    <a:pt x="209" y="142"/>
                    <a:pt x="209" y="142"/>
                    <a:pt x="209" y="142"/>
                  </a:cubicBezTo>
                  <a:cubicBezTo>
                    <a:pt x="210" y="143"/>
                    <a:pt x="210" y="143"/>
                    <a:pt x="210" y="143"/>
                  </a:cubicBezTo>
                  <a:cubicBezTo>
                    <a:pt x="213" y="142"/>
                    <a:pt x="213" y="142"/>
                    <a:pt x="213" y="142"/>
                  </a:cubicBezTo>
                  <a:cubicBezTo>
                    <a:pt x="217" y="142"/>
                    <a:pt x="217" y="142"/>
                    <a:pt x="217" y="142"/>
                  </a:cubicBezTo>
                  <a:cubicBezTo>
                    <a:pt x="218" y="143"/>
                    <a:pt x="218" y="143"/>
                    <a:pt x="218" y="143"/>
                  </a:cubicBezTo>
                  <a:cubicBezTo>
                    <a:pt x="220" y="145"/>
                    <a:pt x="220" y="145"/>
                    <a:pt x="220" y="145"/>
                  </a:cubicBezTo>
                  <a:cubicBezTo>
                    <a:pt x="223" y="146"/>
                    <a:pt x="223" y="146"/>
                    <a:pt x="223" y="146"/>
                  </a:cubicBezTo>
                  <a:cubicBezTo>
                    <a:pt x="225" y="146"/>
                    <a:pt x="225" y="146"/>
                    <a:pt x="225" y="146"/>
                  </a:cubicBezTo>
                  <a:cubicBezTo>
                    <a:pt x="228" y="148"/>
                    <a:pt x="228" y="148"/>
                    <a:pt x="228" y="148"/>
                  </a:cubicBezTo>
                  <a:cubicBezTo>
                    <a:pt x="231" y="148"/>
                    <a:pt x="231" y="148"/>
                    <a:pt x="231" y="148"/>
                  </a:cubicBezTo>
                  <a:cubicBezTo>
                    <a:pt x="233" y="147"/>
                    <a:pt x="233" y="147"/>
                    <a:pt x="233" y="147"/>
                  </a:cubicBezTo>
                  <a:cubicBezTo>
                    <a:pt x="235" y="145"/>
                    <a:pt x="235" y="145"/>
                    <a:pt x="235" y="145"/>
                  </a:cubicBezTo>
                  <a:cubicBezTo>
                    <a:pt x="238" y="142"/>
                    <a:pt x="238" y="142"/>
                    <a:pt x="238" y="142"/>
                  </a:cubicBezTo>
                  <a:cubicBezTo>
                    <a:pt x="238" y="139"/>
                    <a:pt x="238" y="139"/>
                    <a:pt x="238" y="139"/>
                  </a:cubicBezTo>
                  <a:cubicBezTo>
                    <a:pt x="238" y="137"/>
                    <a:pt x="238" y="137"/>
                    <a:pt x="238" y="137"/>
                  </a:cubicBezTo>
                  <a:cubicBezTo>
                    <a:pt x="239" y="137"/>
                    <a:pt x="239" y="137"/>
                    <a:pt x="239" y="137"/>
                  </a:cubicBezTo>
                  <a:cubicBezTo>
                    <a:pt x="239" y="137"/>
                    <a:pt x="239" y="137"/>
                    <a:pt x="239" y="137"/>
                  </a:cubicBez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5" name="Freeform 39">
              <a:extLst>
                <a:ext uri="{FF2B5EF4-FFF2-40B4-BE49-F238E27FC236}">
                  <a16:creationId xmlns:a16="http://schemas.microsoft.com/office/drawing/2014/main" id="{019639FB-3699-7744-C2D5-E6CFAB738FE7}"/>
                </a:ext>
              </a:extLst>
            </p:cNvPr>
            <p:cNvSpPr>
              <a:spLocks/>
            </p:cNvSpPr>
            <p:nvPr/>
          </p:nvSpPr>
          <p:spPr bwMode="auto">
            <a:xfrm>
              <a:off x="8191193" y="4355439"/>
              <a:ext cx="1069733" cy="1191483"/>
            </a:xfrm>
            <a:custGeom>
              <a:avLst/>
              <a:gdLst>
                <a:gd name="T0" fmla="*/ 203 w 340"/>
                <a:gd name="T1" fmla="*/ 35 h 379"/>
                <a:gd name="T2" fmla="*/ 217 w 340"/>
                <a:gd name="T3" fmla="*/ 23 h 379"/>
                <a:gd name="T4" fmla="*/ 222 w 340"/>
                <a:gd name="T5" fmla="*/ 12 h 379"/>
                <a:gd name="T6" fmla="*/ 215 w 340"/>
                <a:gd name="T7" fmla="*/ 10 h 379"/>
                <a:gd name="T8" fmla="*/ 225 w 340"/>
                <a:gd name="T9" fmla="*/ 2 h 379"/>
                <a:gd name="T10" fmla="*/ 240 w 340"/>
                <a:gd name="T11" fmla="*/ 9 h 379"/>
                <a:gd name="T12" fmla="*/ 247 w 340"/>
                <a:gd name="T13" fmla="*/ 5 h 379"/>
                <a:gd name="T14" fmla="*/ 255 w 340"/>
                <a:gd name="T15" fmla="*/ 12 h 379"/>
                <a:gd name="T16" fmla="*/ 267 w 340"/>
                <a:gd name="T17" fmla="*/ 17 h 379"/>
                <a:gd name="T18" fmla="*/ 266 w 340"/>
                <a:gd name="T19" fmla="*/ 37 h 379"/>
                <a:gd name="T20" fmla="*/ 277 w 340"/>
                <a:gd name="T21" fmla="*/ 39 h 379"/>
                <a:gd name="T22" fmla="*/ 288 w 340"/>
                <a:gd name="T23" fmla="*/ 50 h 379"/>
                <a:gd name="T24" fmla="*/ 299 w 340"/>
                <a:gd name="T25" fmla="*/ 56 h 379"/>
                <a:gd name="T26" fmla="*/ 298 w 340"/>
                <a:gd name="T27" fmla="*/ 70 h 379"/>
                <a:gd name="T28" fmla="*/ 300 w 340"/>
                <a:gd name="T29" fmla="*/ 88 h 379"/>
                <a:gd name="T30" fmla="*/ 313 w 340"/>
                <a:gd name="T31" fmla="*/ 114 h 379"/>
                <a:gd name="T32" fmla="*/ 325 w 340"/>
                <a:gd name="T33" fmla="*/ 132 h 379"/>
                <a:gd name="T34" fmla="*/ 335 w 340"/>
                <a:gd name="T35" fmla="*/ 159 h 379"/>
                <a:gd name="T36" fmla="*/ 332 w 340"/>
                <a:gd name="T37" fmla="*/ 178 h 379"/>
                <a:gd name="T38" fmla="*/ 332 w 340"/>
                <a:gd name="T39" fmla="*/ 191 h 379"/>
                <a:gd name="T40" fmla="*/ 322 w 340"/>
                <a:gd name="T41" fmla="*/ 188 h 379"/>
                <a:gd name="T42" fmla="*/ 318 w 340"/>
                <a:gd name="T43" fmla="*/ 203 h 379"/>
                <a:gd name="T44" fmla="*/ 300 w 340"/>
                <a:gd name="T45" fmla="*/ 226 h 379"/>
                <a:gd name="T46" fmla="*/ 284 w 340"/>
                <a:gd name="T47" fmla="*/ 242 h 379"/>
                <a:gd name="T48" fmla="*/ 299 w 340"/>
                <a:gd name="T49" fmla="*/ 289 h 379"/>
                <a:gd name="T50" fmla="*/ 295 w 340"/>
                <a:gd name="T51" fmla="*/ 322 h 379"/>
                <a:gd name="T52" fmla="*/ 297 w 340"/>
                <a:gd name="T53" fmla="*/ 346 h 379"/>
                <a:gd name="T54" fmla="*/ 277 w 340"/>
                <a:gd name="T55" fmla="*/ 360 h 379"/>
                <a:gd name="T56" fmla="*/ 239 w 340"/>
                <a:gd name="T57" fmla="*/ 372 h 379"/>
                <a:gd name="T58" fmla="*/ 195 w 340"/>
                <a:gd name="T59" fmla="*/ 358 h 379"/>
                <a:gd name="T60" fmla="*/ 153 w 340"/>
                <a:gd name="T61" fmla="*/ 353 h 379"/>
                <a:gd name="T62" fmla="*/ 143 w 340"/>
                <a:gd name="T63" fmla="*/ 351 h 379"/>
                <a:gd name="T64" fmla="*/ 127 w 340"/>
                <a:gd name="T65" fmla="*/ 339 h 379"/>
                <a:gd name="T66" fmla="*/ 109 w 340"/>
                <a:gd name="T67" fmla="*/ 339 h 379"/>
                <a:gd name="T68" fmla="*/ 118 w 340"/>
                <a:gd name="T69" fmla="*/ 355 h 379"/>
                <a:gd name="T70" fmla="*/ 117 w 340"/>
                <a:gd name="T71" fmla="*/ 362 h 379"/>
                <a:gd name="T72" fmla="*/ 89 w 340"/>
                <a:gd name="T73" fmla="*/ 366 h 379"/>
                <a:gd name="T74" fmla="*/ 53 w 340"/>
                <a:gd name="T75" fmla="*/ 373 h 379"/>
                <a:gd name="T76" fmla="*/ 26 w 340"/>
                <a:gd name="T77" fmla="*/ 372 h 379"/>
                <a:gd name="T78" fmla="*/ 14 w 340"/>
                <a:gd name="T79" fmla="*/ 364 h 379"/>
                <a:gd name="T80" fmla="*/ 4 w 340"/>
                <a:gd name="T81" fmla="*/ 336 h 379"/>
                <a:gd name="T82" fmla="*/ 11 w 340"/>
                <a:gd name="T83" fmla="*/ 292 h 379"/>
                <a:gd name="T84" fmla="*/ 30 w 340"/>
                <a:gd name="T85" fmla="*/ 240 h 379"/>
                <a:gd name="T86" fmla="*/ 38 w 340"/>
                <a:gd name="T87" fmla="*/ 196 h 379"/>
                <a:gd name="T88" fmla="*/ 57 w 340"/>
                <a:gd name="T89" fmla="*/ 171 h 379"/>
                <a:gd name="T90" fmla="*/ 79 w 340"/>
                <a:gd name="T91" fmla="*/ 146 h 379"/>
                <a:gd name="T92" fmla="*/ 102 w 340"/>
                <a:gd name="T93" fmla="*/ 116 h 379"/>
                <a:gd name="T94" fmla="*/ 111 w 340"/>
                <a:gd name="T95" fmla="*/ 90 h 379"/>
                <a:gd name="T96" fmla="*/ 120 w 340"/>
                <a:gd name="T97" fmla="*/ 67 h 379"/>
                <a:gd name="T98" fmla="*/ 120 w 340"/>
                <a:gd name="T99" fmla="*/ 58 h 379"/>
                <a:gd name="T100" fmla="*/ 115 w 340"/>
                <a:gd name="T101" fmla="*/ 32 h 379"/>
                <a:gd name="T102" fmla="*/ 134 w 340"/>
                <a:gd name="T103" fmla="*/ 43 h 379"/>
                <a:gd name="T104" fmla="*/ 140 w 340"/>
                <a:gd name="T105" fmla="*/ 26 h 379"/>
                <a:gd name="T106" fmla="*/ 154 w 340"/>
                <a:gd name="T107" fmla="*/ 44 h 379"/>
                <a:gd name="T108" fmla="*/ 164 w 340"/>
                <a:gd name="T109" fmla="*/ 53 h 379"/>
                <a:gd name="T110" fmla="*/ 155 w 340"/>
                <a:gd name="T111" fmla="*/ 61 h 379"/>
                <a:gd name="T112" fmla="*/ 169 w 340"/>
                <a:gd name="T113" fmla="*/ 56 h 379"/>
                <a:gd name="T114" fmla="*/ 182 w 340"/>
                <a:gd name="T115" fmla="*/ 47 h 379"/>
                <a:gd name="T116" fmla="*/ 188 w 340"/>
                <a:gd name="T117" fmla="*/ 3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 h="379">
                  <a:moveTo>
                    <a:pt x="188" y="36"/>
                  </a:moveTo>
                  <a:cubicBezTo>
                    <a:pt x="188" y="36"/>
                    <a:pt x="188" y="36"/>
                    <a:pt x="188" y="36"/>
                  </a:cubicBezTo>
                  <a:cubicBezTo>
                    <a:pt x="189" y="36"/>
                    <a:pt x="189" y="36"/>
                    <a:pt x="189" y="36"/>
                  </a:cubicBezTo>
                  <a:cubicBezTo>
                    <a:pt x="191" y="35"/>
                    <a:pt x="191" y="35"/>
                    <a:pt x="191" y="35"/>
                  </a:cubicBezTo>
                  <a:cubicBezTo>
                    <a:pt x="193" y="35"/>
                    <a:pt x="193" y="35"/>
                    <a:pt x="193" y="35"/>
                  </a:cubicBezTo>
                  <a:cubicBezTo>
                    <a:pt x="195" y="35"/>
                    <a:pt x="195" y="35"/>
                    <a:pt x="195" y="35"/>
                  </a:cubicBezTo>
                  <a:cubicBezTo>
                    <a:pt x="197" y="36"/>
                    <a:pt x="197" y="36"/>
                    <a:pt x="197" y="36"/>
                  </a:cubicBezTo>
                  <a:cubicBezTo>
                    <a:pt x="199" y="37"/>
                    <a:pt x="199" y="37"/>
                    <a:pt x="199" y="37"/>
                  </a:cubicBezTo>
                  <a:cubicBezTo>
                    <a:pt x="201" y="36"/>
                    <a:pt x="201" y="36"/>
                    <a:pt x="201" y="36"/>
                  </a:cubicBezTo>
                  <a:cubicBezTo>
                    <a:pt x="203" y="37"/>
                    <a:pt x="203" y="37"/>
                    <a:pt x="203" y="37"/>
                  </a:cubicBezTo>
                  <a:cubicBezTo>
                    <a:pt x="203" y="35"/>
                    <a:pt x="203" y="35"/>
                    <a:pt x="203" y="35"/>
                  </a:cubicBezTo>
                  <a:cubicBezTo>
                    <a:pt x="203" y="34"/>
                    <a:pt x="203" y="34"/>
                    <a:pt x="203" y="34"/>
                  </a:cubicBezTo>
                  <a:cubicBezTo>
                    <a:pt x="204" y="32"/>
                    <a:pt x="204" y="32"/>
                    <a:pt x="204" y="32"/>
                  </a:cubicBezTo>
                  <a:cubicBezTo>
                    <a:pt x="207" y="31"/>
                    <a:pt x="207" y="31"/>
                    <a:pt x="207" y="31"/>
                  </a:cubicBezTo>
                  <a:cubicBezTo>
                    <a:pt x="207" y="29"/>
                    <a:pt x="207" y="29"/>
                    <a:pt x="207" y="29"/>
                  </a:cubicBezTo>
                  <a:cubicBezTo>
                    <a:pt x="207" y="27"/>
                    <a:pt x="207" y="27"/>
                    <a:pt x="207" y="27"/>
                  </a:cubicBezTo>
                  <a:cubicBezTo>
                    <a:pt x="207" y="24"/>
                    <a:pt x="207" y="24"/>
                    <a:pt x="207" y="24"/>
                  </a:cubicBezTo>
                  <a:cubicBezTo>
                    <a:pt x="208" y="24"/>
                    <a:pt x="208" y="24"/>
                    <a:pt x="208" y="24"/>
                  </a:cubicBezTo>
                  <a:cubicBezTo>
                    <a:pt x="212" y="24"/>
                    <a:pt x="212" y="24"/>
                    <a:pt x="212" y="24"/>
                  </a:cubicBezTo>
                  <a:cubicBezTo>
                    <a:pt x="214" y="24"/>
                    <a:pt x="214" y="24"/>
                    <a:pt x="214" y="24"/>
                  </a:cubicBezTo>
                  <a:cubicBezTo>
                    <a:pt x="215" y="23"/>
                    <a:pt x="215" y="23"/>
                    <a:pt x="215" y="23"/>
                  </a:cubicBezTo>
                  <a:cubicBezTo>
                    <a:pt x="217" y="23"/>
                    <a:pt x="217" y="23"/>
                    <a:pt x="217" y="23"/>
                  </a:cubicBezTo>
                  <a:cubicBezTo>
                    <a:pt x="218" y="25"/>
                    <a:pt x="218" y="25"/>
                    <a:pt x="218" y="25"/>
                  </a:cubicBezTo>
                  <a:cubicBezTo>
                    <a:pt x="219" y="25"/>
                    <a:pt x="219" y="25"/>
                    <a:pt x="219" y="25"/>
                  </a:cubicBezTo>
                  <a:cubicBezTo>
                    <a:pt x="221" y="24"/>
                    <a:pt x="221" y="24"/>
                    <a:pt x="221" y="24"/>
                  </a:cubicBezTo>
                  <a:cubicBezTo>
                    <a:pt x="223" y="24"/>
                    <a:pt x="223" y="24"/>
                    <a:pt x="223" y="24"/>
                  </a:cubicBezTo>
                  <a:cubicBezTo>
                    <a:pt x="223" y="22"/>
                    <a:pt x="223" y="22"/>
                    <a:pt x="223" y="22"/>
                  </a:cubicBezTo>
                  <a:cubicBezTo>
                    <a:pt x="222" y="20"/>
                    <a:pt x="222" y="20"/>
                    <a:pt x="222" y="20"/>
                  </a:cubicBezTo>
                  <a:cubicBezTo>
                    <a:pt x="223" y="18"/>
                    <a:pt x="223" y="18"/>
                    <a:pt x="223" y="18"/>
                  </a:cubicBezTo>
                  <a:cubicBezTo>
                    <a:pt x="224" y="17"/>
                    <a:pt x="224" y="17"/>
                    <a:pt x="224" y="17"/>
                  </a:cubicBezTo>
                  <a:cubicBezTo>
                    <a:pt x="224" y="14"/>
                    <a:pt x="224" y="14"/>
                    <a:pt x="224" y="14"/>
                  </a:cubicBezTo>
                  <a:cubicBezTo>
                    <a:pt x="223" y="13"/>
                    <a:pt x="223" y="13"/>
                    <a:pt x="223" y="13"/>
                  </a:cubicBezTo>
                  <a:cubicBezTo>
                    <a:pt x="222" y="12"/>
                    <a:pt x="222" y="12"/>
                    <a:pt x="222" y="12"/>
                  </a:cubicBezTo>
                  <a:cubicBezTo>
                    <a:pt x="222" y="10"/>
                    <a:pt x="222" y="10"/>
                    <a:pt x="222" y="10"/>
                  </a:cubicBezTo>
                  <a:cubicBezTo>
                    <a:pt x="221" y="9"/>
                    <a:pt x="221" y="9"/>
                    <a:pt x="221" y="9"/>
                  </a:cubicBezTo>
                  <a:cubicBezTo>
                    <a:pt x="220" y="11"/>
                    <a:pt x="220" y="11"/>
                    <a:pt x="220" y="11"/>
                  </a:cubicBezTo>
                  <a:cubicBezTo>
                    <a:pt x="219" y="13"/>
                    <a:pt x="219" y="13"/>
                    <a:pt x="219" y="13"/>
                  </a:cubicBezTo>
                  <a:cubicBezTo>
                    <a:pt x="218" y="15"/>
                    <a:pt x="218" y="15"/>
                    <a:pt x="218" y="15"/>
                  </a:cubicBezTo>
                  <a:cubicBezTo>
                    <a:pt x="215" y="14"/>
                    <a:pt x="215" y="14"/>
                    <a:pt x="215" y="14"/>
                  </a:cubicBezTo>
                  <a:cubicBezTo>
                    <a:pt x="215" y="13"/>
                    <a:pt x="215" y="13"/>
                    <a:pt x="215" y="13"/>
                  </a:cubicBezTo>
                  <a:cubicBezTo>
                    <a:pt x="216" y="12"/>
                    <a:pt x="216" y="12"/>
                    <a:pt x="216" y="12"/>
                  </a:cubicBezTo>
                  <a:cubicBezTo>
                    <a:pt x="217" y="12"/>
                    <a:pt x="217" y="12"/>
                    <a:pt x="217" y="12"/>
                  </a:cubicBezTo>
                  <a:cubicBezTo>
                    <a:pt x="217" y="11"/>
                    <a:pt x="217" y="11"/>
                    <a:pt x="217" y="11"/>
                  </a:cubicBezTo>
                  <a:cubicBezTo>
                    <a:pt x="215" y="10"/>
                    <a:pt x="215" y="10"/>
                    <a:pt x="215" y="10"/>
                  </a:cubicBezTo>
                  <a:cubicBezTo>
                    <a:pt x="213" y="10"/>
                    <a:pt x="213" y="10"/>
                    <a:pt x="213" y="10"/>
                  </a:cubicBezTo>
                  <a:cubicBezTo>
                    <a:pt x="212" y="10"/>
                    <a:pt x="212" y="10"/>
                    <a:pt x="212" y="10"/>
                  </a:cubicBezTo>
                  <a:cubicBezTo>
                    <a:pt x="212" y="8"/>
                    <a:pt x="212" y="8"/>
                    <a:pt x="212" y="8"/>
                  </a:cubicBezTo>
                  <a:cubicBezTo>
                    <a:pt x="212" y="6"/>
                    <a:pt x="212" y="6"/>
                    <a:pt x="212" y="6"/>
                  </a:cubicBezTo>
                  <a:cubicBezTo>
                    <a:pt x="213" y="5"/>
                    <a:pt x="213" y="5"/>
                    <a:pt x="213" y="5"/>
                  </a:cubicBezTo>
                  <a:cubicBezTo>
                    <a:pt x="215" y="5"/>
                    <a:pt x="215" y="5"/>
                    <a:pt x="215" y="5"/>
                  </a:cubicBezTo>
                  <a:cubicBezTo>
                    <a:pt x="217" y="3"/>
                    <a:pt x="217" y="3"/>
                    <a:pt x="217" y="3"/>
                  </a:cubicBezTo>
                  <a:cubicBezTo>
                    <a:pt x="219" y="3"/>
                    <a:pt x="219" y="3"/>
                    <a:pt x="219" y="3"/>
                  </a:cubicBezTo>
                  <a:cubicBezTo>
                    <a:pt x="221" y="2"/>
                    <a:pt x="221" y="2"/>
                    <a:pt x="221" y="2"/>
                  </a:cubicBezTo>
                  <a:cubicBezTo>
                    <a:pt x="223" y="1"/>
                    <a:pt x="223" y="1"/>
                    <a:pt x="223" y="1"/>
                  </a:cubicBezTo>
                  <a:cubicBezTo>
                    <a:pt x="225" y="2"/>
                    <a:pt x="225" y="2"/>
                    <a:pt x="225" y="2"/>
                  </a:cubicBezTo>
                  <a:cubicBezTo>
                    <a:pt x="226" y="2"/>
                    <a:pt x="226" y="2"/>
                    <a:pt x="226" y="2"/>
                  </a:cubicBezTo>
                  <a:cubicBezTo>
                    <a:pt x="228" y="4"/>
                    <a:pt x="228" y="4"/>
                    <a:pt x="228" y="4"/>
                  </a:cubicBezTo>
                  <a:cubicBezTo>
                    <a:pt x="229" y="5"/>
                    <a:pt x="229" y="5"/>
                    <a:pt x="229" y="5"/>
                  </a:cubicBezTo>
                  <a:cubicBezTo>
                    <a:pt x="230" y="3"/>
                    <a:pt x="230" y="3"/>
                    <a:pt x="230" y="3"/>
                  </a:cubicBezTo>
                  <a:cubicBezTo>
                    <a:pt x="230" y="1"/>
                    <a:pt x="230" y="1"/>
                    <a:pt x="230" y="1"/>
                  </a:cubicBezTo>
                  <a:cubicBezTo>
                    <a:pt x="232" y="1"/>
                    <a:pt x="232" y="1"/>
                    <a:pt x="232" y="1"/>
                  </a:cubicBezTo>
                  <a:cubicBezTo>
                    <a:pt x="233" y="3"/>
                    <a:pt x="233" y="3"/>
                    <a:pt x="233" y="3"/>
                  </a:cubicBezTo>
                  <a:cubicBezTo>
                    <a:pt x="234" y="5"/>
                    <a:pt x="234" y="5"/>
                    <a:pt x="234" y="5"/>
                  </a:cubicBezTo>
                  <a:cubicBezTo>
                    <a:pt x="237" y="5"/>
                    <a:pt x="237" y="5"/>
                    <a:pt x="237" y="5"/>
                  </a:cubicBezTo>
                  <a:cubicBezTo>
                    <a:pt x="238" y="8"/>
                    <a:pt x="238" y="8"/>
                    <a:pt x="238" y="8"/>
                  </a:cubicBezTo>
                  <a:cubicBezTo>
                    <a:pt x="240" y="9"/>
                    <a:pt x="240" y="9"/>
                    <a:pt x="240" y="9"/>
                  </a:cubicBezTo>
                  <a:cubicBezTo>
                    <a:pt x="240" y="8"/>
                    <a:pt x="240" y="8"/>
                    <a:pt x="240" y="8"/>
                  </a:cubicBezTo>
                  <a:cubicBezTo>
                    <a:pt x="240" y="6"/>
                    <a:pt x="240" y="6"/>
                    <a:pt x="240" y="6"/>
                  </a:cubicBezTo>
                  <a:cubicBezTo>
                    <a:pt x="240" y="5"/>
                    <a:pt x="240" y="5"/>
                    <a:pt x="240" y="5"/>
                  </a:cubicBezTo>
                  <a:cubicBezTo>
                    <a:pt x="239" y="3"/>
                    <a:pt x="239" y="3"/>
                    <a:pt x="239" y="3"/>
                  </a:cubicBezTo>
                  <a:cubicBezTo>
                    <a:pt x="241" y="1"/>
                    <a:pt x="241" y="1"/>
                    <a:pt x="241" y="1"/>
                  </a:cubicBezTo>
                  <a:cubicBezTo>
                    <a:pt x="243" y="2"/>
                    <a:pt x="243" y="2"/>
                    <a:pt x="243" y="2"/>
                  </a:cubicBezTo>
                  <a:cubicBezTo>
                    <a:pt x="245" y="2"/>
                    <a:pt x="245" y="2"/>
                    <a:pt x="245" y="2"/>
                  </a:cubicBezTo>
                  <a:cubicBezTo>
                    <a:pt x="246" y="0"/>
                    <a:pt x="246" y="0"/>
                    <a:pt x="246" y="0"/>
                  </a:cubicBezTo>
                  <a:cubicBezTo>
                    <a:pt x="248" y="0"/>
                    <a:pt x="248" y="0"/>
                    <a:pt x="248" y="0"/>
                  </a:cubicBezTo>
                  <a:cubicBezTo>
                    <a:pt x="248" y="2"/>
                    <a:pt x="248" y="2"/>
                    <a:pt x="248" y="2"/>
                  </a:cubicBezTo>
                  <a:cubicBezTo>
                    <a:pt x="247" y="5"/>
                    <a:pt x="247" y="5"/>
                    <a:pt x="247" y="5"/>
                  </a:cubicBezTo>
                  <a:cubicBezTo>
                    <a:pt x="246" y="6"/>
                    <a:pt x="246" y="6"/>
                    <a:pt x="246" y="6"/>
                  </a:cubicBezTo>
                  <a:cubicBezTo>
                    <a:pt x="246" y="12"/>
                    <a:pt x="246" y="12"/>
                    <a:pt x="246" y="12"/>
                  </a:cubicBezTo>
                  <a:cubicBezTo>
                    <a:pt x="247" y="16"/>
                    <a:pt x="247" y="16"/>
                    <a:pt x="247" y="16"/>
                  </a:cubicBezTo>
                  <a:cubicBezTo>
                    <a:pt x="248" y="17"/>
                    <a:pt x="248" y="17"/>
                    <a:pt x="248" y="17"/>
                  </a:cubicBezTo>
                  <a:cubicBezTo>
                    <a:pt x="251" y="17"/>
                    <a:pt x="251" y="17"/>
                    <a:pt x="251" y="17"/>
                  </a:cubicBezTo>
                  <a:cubicBezTo>
                    <a:pt x="252" y="16"/>
                    <a:pt x="252" y="16"/>
                    <a:pt x="252" y="16"/>
                  </a:cubicBezTo>
                  <a:cubicBezTo>
                    <a:pt x="252" y="14"/>
                    <a:pt x="252" y="14"/>
                    <a:pt x="252" y="14"/>
                  </a:cubicBezTo>
                  <a:cubicBezTo>
                    <a:pt x="251" y="13"/>
                    <a:pt x="251" y="13"/>
                    <a:pt x="251" y="13"/>
                  </a:cubicBezTo>
                  <a:cubicBezTo>
                    <a:pt x="252" y="11"/>
                    <a:pt x="252" y="11"/>
                    <a:pt x="252" y="11"/>
                  </a:cubicBezTo>
                  <a:cubicBezTo>
                    <a:pt x="254" y="10"/>
                    <a:pt x="254" y="10"/>
                    <a:pt x="254" y="10"/>
                  </a:cubicBezTo>
                  <a:cubicBezTo>
                    <a:pt x="255" y="12"/>
                    <a:pt x="255" y="12"/>
                    <a:pt x="255" y="12"/>
                  </a:cubicBezTo>
                  <a:cubicBezTo>
                    <a:pt x="255" y="14"/>
                    <a:pt x="255" y="14"/>
                    <a:pt x="255" y="14"/>
                  </a:cubicBezTo>
                  <a:cubicBezTo>
                    <a:pt x="257" y="16"/>
                    <a:pt x="257" y="16"/>
                    <a:pt x="257" y="16"/>
                  </a:cubicBezTo>
                  <a:cubicBezTo>
                    <a:pt x="258" y="19"/>
                    <a:pt x="258" y="19"/>
                    <a:pt x="258" y="19"/>
                  </a:cubicBezTo>
                  <a:cubicBezTo>
                    <a:pt x="259" y="18"/>
                    <a:pt x="259" y="18"/>
                    <a:pt x="259" y="18"/>
                  </a:cubicBezTo>
                  <a:cubicBezTo>
                    <a:pt x="260" y="17"/>
                    <a:pt x="260" y="17"/>
                    <a:pt x="260" y="17"/>
                  </a:cubicBezTo>
                  <a:cubicBezTo>
                    <a:pt x="261" y="16"/>
                    <a:pt x="261" y="16"/>
                    <a:pt x="261" y="16"/>
                  </a:cubicBezTo>
                  <a:cubicBezTo>
                    <a:pt x="261" y="14"/>
                    <a:pt x="261" y="14"/>
                    <a:pt x="261" y="14"/>
                  </a:cubicBezTo>
                  <a:cubicBezTo>
                    <a:pt x="262" y="12"/>
                    <a:pt x="262" y="12"/>
                    <a:pt x="262" y="12"/>
                  </a:cubicBezTo>
                  <a:cubicBezTo>
                    <a:pt x="264" y="13"/>
                    <a:pt x="264" y="13"/>
                    <a:pt x="264" y="13"/>
                  </a:cubicBezTo>
                  <a:cubicBezTo>
                    <a:pt x="265" y="15"/>
                    <a:pt x="265" y="15"/>
                    <a:pt x="265" y="15"/>
                  </a:cubicBezTo>
                  <a:cubicBezTo>
                    <a:pt x="267" y="17"/>
                    <a:pt x="267" y="17"/>
                    <a:pt x="267" y="17"/>
                  </a:cubicBezTo>
                  <a:cubicBezTo>
                    <a:pt x="268" y="19"/>
                    <a:pt x="268" y="19"/>
                    <a:pt x="268" y="19"/>
                  </a:cubicBezTo>
                  <a:cubicBezTo>
                    <a:pt x="267" y="20"/>
                    <a:pt x="267" y="20"/>
                    <a:pt x="267" y="20"/>
                  </a:cubicBezTo>
                  <a:cubicBezTo>
                    <a:pt x="267" y="23"/>
                    <a:pt x="267" y="23"/>
                    <a:pt x="267" y="23"/>
                  </a:cubicBezTo>
                  <a:cubicBezTo>
                    <a:pt x="268" y="24"/>
                    <a:pt x="268" y="24"/>
                    <a:pt x="268" y="24"/>
                  </a:cubicBezTo>
                  <a:cubicBezTo>
                    <a:pt x="270" y="26"/>
                    <a:pt x="270" y="26"/>
                    <a:pt x="270" y="26"/>
                  </a:cubicBezTo>
                  <a:cubicBezTo>
                    <a:pt x="273" y="29"/>
                    <a:pt x="273" y="29"/>
                    <a:pt x="273" y="29"/>
                  </a:cubicBezTo>
                  <a:cubicBezTo>
                    <a:pt x="272" y="31"/>
                    <a:pt x="272" y="31"/>
                    <a:pt x="272" y="31"/>
                  </a:cubicBezTo>
                  <a:cubicBezTo>
                    <a:pt x="270" y="32"/>
                    <a:pt x="270" y="32"/>
                    <a:pt x="270" y="32"/>
                  </a:cubicBezTo>
                  <a:cubicBezTo>
                    <a:pt x="269" y="34"/>
                    <a:pt x="269" y="34"/>
                    <a:pt x="269" y="34"/>
                  </a:cubicBezTo>
                  <a:cubicBezTo>
                    <a:pt x="267" y="36"/>
                    <a:pt x="267" y="36"/>
                    <a:pt x="267" y="36"/>
                  </a:cubicBezTo>
                  <a:cubicBezTo>
                    <a:pt x="266" y="37"/>
                    <a:pt x="266" y="37"/>
                    <a:pt x="266" y="37"/>
                  </a:cubicBezTo>
                  <a:cubicBezTo>
                    <a:pt x="265" y="40"/>
                    <a:pt x="265" y="40"/>
                    <a:pt x="265" y="40"/>
                  </a:cubicBezTo>
                  <a:cubicBezTo>
                    <a:pt x="266" y="41"/>
                    <a:pt x="266" y="41"/>
                    <a:pt x="266" y="41"/>
                  </a:cubicBezTo>
                  <a:cubicBezTo>
                    <a:pt x="269" y="42"/>
                    <a:pt x="269" y="42"/>
                    <a:pt x="269" y="42"/>
                  </a:cubicBezTo>
                  <a:cubicBezTo>
                    <a:pt x="271" y="42"/>
                    <a:pt x="271" y="42"/>
                    <a:pt x="271" y="42"/>
                  </a:cubicBezTo>
                  <a:cubicBezTo>
                    <a:pt x="272" y="40"/>
                    <a:pt x="272" y="40"/>
                    <a:pt x="272" y="40"/>
                  </a:cubicBezTo>
                  <a:cubicBezTo>
                    <a:pt x="272" y="38"/>
                    <a:pt x="272" y="38"/>
                    <a:pt x="272" y="38"/>
                  </a:cubicBezTo>
                  <a:cubicBezTo>
                    <a:pt x="273" y="36"/>
                    <a:pt x="273" y="36"/>
                    <a:pt x="273" y="36"/>
                  </a:cubicBezTo>
                  <a:cubicBezTo>
                    <a:pt x="273" y="35"/>
                    <a:pt x="273" y="35"/>
                    <a:pt x="273" y="35"/>
                  </a:cubicBezTo>
                  <a:cubicBezTo>
                    <a:pt x="275" y="35"/>
                    <a:pt x="275" y="35"/>
                    <a:pt x="275" y="35"/>
                  </a:cubicBezTo>
                  <a:cubicBezTo>
                    <a:pt x="277" y="36"/>
                    <a:pt x="277" y="36"/>
                    <a:pt x="277" y="36"/>
                  </a:cubicBezTo>
                  <a:cubicBezTo>
                    <a:pt x="277" y="39"/>
                    <a:pt x="277" y="39"/>
                    <a:pt x="277" y="39"/>
                  </a:cubicBezTo>
                  <a:cubicBezTo>
                    <a:pt x="276" y="42"/>
                    <a:pt x="276" y="42"/>
                    <a:pt x="276" y="42"/>
                  </a:cubicBezTo>
                  <a:cubicBezTo>
                    <a:pt x="277" y="46"/>
                    <a:pt x="277" y="46"/>
                    <a:pt x="277" y="46"/>
                  </a:cubicBezTo>
                  <a:cubicBezTo>
                    <a:pt x="277" y="49"/>
                    <a:pt x="277" y="49"/>
                    <a:pt x="277" y="49"/>
                  </a:cubicBezTo>
                  <a:cubicBezTo>
                    <a:pt x="277" y="51"/>
                    <a:pt x="277" y="51"/>
                    <a:pt x="277" y="51"/>
                  </a:cubicBezTo>
                  <a:cubicBezTo>
                    <a:pt x="278" y="53"/>
                    <a:pt x="278" y="53"/>
                    <a:pt x="278" y="53"/>
                  </a:cubicBezTo>
                  <a:cubicBezTo>
                    <a:pt x="282" y="53"/>
                    <a:pt x="282" y="53"/>
                    <a:pt x="282" y="53"/>
                  </a:cubicBezTo>
                  <a:cubicBezTo>
                    <a:pt x="284" y="52"/>
                    <a:pt x="284" y="52"/>
                    <a:pt x="284" y="52"/>
                  </a:cubicBezTo>
                  <a:cubicBezTo>
                    <a:pt x="286" y="53"/>
                    <a:pt x="286" y="53"/>
                    <a:pt x="286" y="53"/>
                  </a:cubicBezTo>
                  <a:cubicBezTo>
                    <a:pt x="288" y="53"/>
                    <a:pt x="288" y="53"/>
                    <a:pt x="288" y="53"/>
                  </a:cubicBezTo>
                  <a:cubicBezTo>
                    <a:pt x="289" y="51"/>
                    <a:pt x="289" y="51"/>
                    <a:pt x="289" y="51"/>
                  </a:cubicBezTo>
                  <a:cubicBezTo>
                    <a:pt x="288" y="50"/>
                    <a:pt x="288" y="50"/>
                    <a:pt x="288" y="50"/>
                  </a:cubicBezTo>
                  <a:cubicBezTo>
                    <a:pt x="289" y="47"/>
                    <a:pt x="289" y="47"/>
                    <a:pt x="289" y="47"/>
                  </a:cubicBezTo>
                  <a:cubicBezTo>
                    <a:pt x="291" y="46"/>
                    <a:pt x="291" y="46"/>
                    <a:pt x="291" y="46"/>
                  </a:cubicBezTo>
                  <a:cubicBezTo>
                    <a:pt x="291" y="44"/>
                    <a:pt x="291" y="44"/>
                    <a:pt x="291" y="44"/>
                  </a:cubicBezTo>
                  <a:cubicBezTo>
                    <a:pt x="294" y="42"/>
                    <a:pt x="294" y="42"/>
                    <a:pt x="294" y="42"/>
                  </a:cubicBezTo>
                  <a:cubicBezTo>
                    <a:pt x="295" y="43"/>
                    <a:pt x="295" y="43"/>
                    <a:pt x="295" y="43"/>
                  </a:cubicBezTo>
                  <a:cubicBezTo>
                    <a:pt x="294" y="46"/>
                    <a:pt x="294" y="46"/>
                    <a:pt x="294" y="46"/>
                  </a:cubicBezTo>
                  <a:cubicBezTo>
                    <a:pt x="296" y="47"/>
                    <a:pt x="296" y="47"/>
                    <a:pt x="296" y="47"/>
                  </a:cubicBezTo>
                  <a:cubicBezTo>
                    <a:pt x="298" y="48"/>
                    <a:pt x="298" y="48"/>
                    <a:pt x="298" y="48"/>
                  </a:cubicBezTo>
                  <a:cubicBezTo>
                    <a:pt x="298" y="50"/>
                    <a:pt x="298" y="50"/>
                    <a:pt x="298" y="50"/>
                  </a:cubicBezTo>
                  <a:cubicBezTo>
                    <a:pt x="299" y="53"/>
                    <a:pt x="299" y="53"/>
                    <a:pt x="299" y="53"/>
                  </a:cubicBezTo>
                  <a:cubicBezTo>
                    <a:pt x="299" y="56"/>
                    <a:pt x="299" y="56"/>
                    <a:pt x="299" y="56"/>
                  </a:cubicBezTo>
                  <a:cubicBezTo>
                    <a:pt x="297" y="58"/>
                    <a:pt x="297" y="58"/>
                    <a:pt x="297" y="58"/>
                  </a:cubicBezTo>
                  <a:cubicBezTo>
                    <a:pt x="296" y="61"/>
                    <a:pt x="296" y="61"/>
                    <a:pt x="296" y="61"/>
                  </a:cubicBezTo>
                  <a:cubicBezTo>
                    <a:pt x="298" y="61"/>
                    <a:pt x="298" y="61"/>
                    <a:pt x="298" y="61"/>
                  </a:cubicBezTo>
                  <a:cubicBezTo>
                    <a:pt x="300" y="61"/>
                    <a:pt x="300" y="61"/>
                    <a:pt x="300" y="61"/>
                  </a:cubicBezTo>
                  <a:cubicBezTo>
                    <a:pt x="301" y="63"/>
                    <a:pt x="301" y="63"/>
                    <a:pt x="301" y="63"/>
                  </a:cubicBezTo>
                  <a:cubicBezTo>
                    <a:pt x="303" y="65"/>
                    <a:pt x="303" y="65"/>
                    <a:pt x="303" y="65"/>
                  </a:cubicBezTo>
                  <a:cubicBezTo>
                    <a:pt x="304" y="68"/>
                    <a:pt x="304" y="68"/>
                    <a:pt x="304" y="68"/>
                  </a:cubicBezTo>
                  <a:cubicBezTo>
                    <a:pt x="302" y="69"/>
                    <a:pt x="302" y="69"/>
                    <a:pt x="302" y="69"/>
                  </a:cubicBezTo>
                  <a:cubicBezTo>
                    <a:pt x="300" y="70"/>
                    <a:pt x="300" y="70"/>
                    <a:pt x="300" y="70"/>
                  </a:cubicBezTo>
                  <a:cubicBezTo>
                    <a:pt x="299" y="69"/>
                    <a:pt x="299" y="69"/>
                    <a:pt x="299" y="69"/>
                  </a:cubicBezTo>
                  <a:cubicBezTo>
                    <a:pt x="298" y="70"/>
                    <a:pt x="298" y="70"/>
                    <a:pt x="298" y="70"/>
                  </a:cubicBezTo>
                  <a:cubicBezTo>
                    <a:pt x="299" y="72"/>
                    <a:pt x="299" y="72"/>
                    <a:pt x="299" y="72"/>
                  </a:cubicBezTo>
                  <a:cubicBezTo>
                    <a:pt x="299" y="74"/>
                    <a:pt x="299" y="74"/>
                    <a:pt x="299" y="74"/>
                  </a:cubicBezTo>
                  <a:cubicBezTo>
                    <a:pt x="297" y="75"/>
                    <a:pt x="297" y="75"/>
                    <a:pt x="297" y="75"/>
                  </a:cubicBezTo>
                  <a:cubicBezTo>
                    <a:pt x="297" y="77"/>
                    <a:pt x="297" y="77"/>
                    <a:pt x="297" y="77"/>
                  </a:cubicBezTo>
                  <a:cubicBezTo>
                    <a:pt x="299" y="79"/>
                    <a:pt x="299" y="79"/>
                    <a:pt x="299" y="79"/>
                  </a:cubicBezTo>
                  <a:cubicBezTo>
                    <a:pt x="301" y="80"/>
                    <a:pt x="301" y="80"/>
                    <a:pt x="301" y="80"/>
                  </a:cubicBezTo>
                  <a:cubicBezTo>
                    <a:pt x="302" y="82"/>
                    <a:pt x="302" y="82"/>
                    <a:pt x="302" y="82"/>
                  </a:cubicBezTo>
                  <a:cubicBezTo>
                    <a:pt x="300" y="83"/>
                    <a:pt x="300" y="83"/>
                    <a:pt x="300" y="83"/>
                  </a:cubicBezTo>
                  <a:cubicBezTo>
                    <a:pt x="301" y="86"/>
                    <a:pt x="301" y="86"/>
                    <a:pt x="301" y="86"/>
                  </a:cubicBezTo>
                  <a:cubicBezTo>
                    <a:pt x="302" y="87"/>
                    <a:pt x="302" y="87"/>
                    <a:pt x="302" y="87"/>
                  </a:cubicBezTo>
                  <a:cubicBezTo>
                    <a:pt x="300" y="88"/>
                    <a:pt x="300" y="88"/>
                    <a:pt x="300" y="88"/>
                  </a:cubicBezTo>
                  <a:cubicBezTo>
                    <a:pt x="299" y="88"/>
                    <a:pt x="299" y="88"/>
                    <a:pt x="299" y="88"/>
                  </a:cubicBezTo>
                  <a:cubicBezTo>
                    <a:pt x="298" y="90"/>
                    <a:pt x="298" y="90"/>
                    <a:pt x="298" y="90"/>
                  </a:cubicBezTo>
                  <a:cubicBezTo>
                    <a:pt x="299" y="92"/>
                    <a:pt x="299" y="92"/>
                    <a:pt x="299" y="92"/>
                  </a:cubicBezTo>
                  <a:cubicBezTo>
                    <a:pt x="300" y="97"/>
                    <a:pt x="300" y="97"/>
                    <a:pt x="300" y="97"/>
                  </a:cubicBezTo>
                  <a:cubicBezTo>
                    <a:pt x="301" y="101"/>
                    <a:pt x="301" y="101"/>
                    <a:pt x="301" y="101"/>
                  </a:cubicBezTo>
                  <a:cubicBezTo>
                    <a:pt x="303" y="103"/>
                    <a:pt x="303" y="103"/>
                    <a:pt x="303" y="103"/>
                  </a:cubicBezTo>
                  <a:cubicBezTo>
                    <a:pt x="306" y="106"/>
                    <a:pt x="306" y="106"/>
                    <a:pt x="306" y="106"/>
                  </a:cubicBezTo>
                  <a:cubicBezTo>
                    <a:pt x="310" y="107"/>
                    <a:pt x="310" y="107"/>
                    <a:pt x="310" y="107"/>
                  </a:cubicBezTo>
                  <a:cubicBezTo>
                    <a:pt x="313" y="109"/>
                    <a:pt x="313" y="109"/>
                    <a:pt x="313" y="109"/>
                  </a:cubicBezTo>
                  <a:cubicBezTo>
                    <a:pt x="314" y="112"/>
                    <a:pt x="314" y="112"/>
                    <a:pt x="314" y="112"/>
                  </a:cubicBezTo>
                  <a:cubicBezTo>
                    <a:pt x="313" y="114"/>
                    <a:pt x="313" y="114"/>
                    <a:pt x="313" y="114"/>
                  </a:cubicBezTo>
                  <a:cubicBezTo>
                    <a:pt x="312" y="114"/>
                    <a:pt x="312" y="114"/>
                    <a:pt x="312" y="114"/>
                  </a:cubicBezTo>
                  <a:cubicBezTo>
                    <a:pt x="309" y="116"/>
                    <a:pt x="309" y="116"/>
                    <a:pt x="309" y="116"/>
                  </a:cubicBezTo>
                  <a:cubicBezTo>
                    <a:pt x="309" y="119"/>
                    <a:pt x="309" y="119"/>
                    <a:pt x="309" y="119"/>
                  </a:cubicBezTo>
                  <a:cubicBezTo>
                    <a:pt x="310" y="121"/>
                    <a:pt x="310" y="121"/>
                    <a:pt x="310" y="121"/>
                  </a:cubicBezTo>
                  <a:cubicBezTo>
                    <a:pt x="313" y="123"/>
                    <a:pt x="313" y="123"/>
                    <a:pt x="313" y="123"/>
                  </a:cubicBezTo>
                  <a:cubicBezTo>
                    <a:pt x="314" y="125"/>
                    <a:pt x="314" y="125"/>
                    <a:pt x="314" y="125"/>
                  </a:cubicBezTo>
                  <a:cubicBezTo>
                    <a:pt x="316" y="128"/>
                    <a:pt x="316" y="128"/>
                    <a:pt x="316" y="128"/>
                  </a:cubicBezTo>
                  <a:cubicBezTo>
                    <a:pt x="317" y="129"/>
                    <a:pt x="317" y="129"/>
                    <a:pt x="317" y="129"/>
                  </a:cubicBezTo>
                  <a:cubicBezTo>
                    <a:pt x="320" y="129"/>
                    <a:pt x="320" y="129"/>
                    <a:pt x="320" y="129"/>
                  </a:cubicBezTo>
                  <a:cubicBezTo>
                    <a:pt x="323" y="130"/>
                    <a:pt x="323" y="130"/>
                    <a:pt x="323" y="130"/>
                  </a:cubicBezTo>
                  <a:cubicBezTo>
                    <a:pt x="325" y="132"/>
                    <a:pt x="325" y="132"/>
                    <a:pt x="325" y="132"/>
                  </a:cubicBezTo>
                  <a:cubicBezTo>
                    <a:pt x="330" y="136"/>
                    <a:pt x="330" y="136"/>
                    <a:pt x="330" y="136"/>
                  </a:cubicBezTo>
                  <a:cubicBezTo>
                    <a:pt x="333" y="140"/>
                    <a:pt x="333" y="140"/>
                    <a:pt x="333" y="140"/>
                  </a:cubicBezTo>
                  <a:cubicBezTo>
                    <a:pt x="336" y="145"/>
                    <a:pt x="336" y="145"/>
                    <a:pt x="336" y="145"/>
                  </a:cubicBezTo>
                  <a:cubicBezTo>
                    <a:pt x="336" y="147"/>
                    <a:pt x="336" y="147"/>
                    <a:pt x="336" y="147"/>
                  </a:cubicBezTo>
                  <a:cubicBezTo>
                    <a:pt x="335" y="149"/>
                    <a:pt x="335" y="149"/>
                    <a:pt x="335" y="149"/>
                  </a:cubicBezTo>
                  <a:cubicBezTo>
                    <a:pt x="333" y="149"/>
                    <a:pt x="333" y="149"/>
                    <a:pt x="333" y="149"/>
                  </a:cubicBezTo>
                  <a:cubicBezTo>
                    <a:pt x="332" y="151"/>
                    <a:pt x="332" y="151"/>
                    <a:pt x="332" y="151"/>
                  </a:cubicBezTo>
                  <a:cubicBezTo>
                    <a:pt x="333" y="153"/>
                    <a:pt x="333" y="153"/>
                    <a:pt x="333" y="153"/>
                  </a:cubicBezTo>
                  <a:cubicBezTo>
                    <a:pt x="336" y="154"/>
                    <a:pt x="336" y="154"/>
                    <a:pt x="336" y="154"/>
                  </a:cubicBezTo>
                  <a:cubicBezTo>
                    <a:pt x="336" y="157"/>
                    <a:pt x="336" y="157"/>
                    <a:pt x="336" y="157"/>
                  </a:cubicBezTo>
                  <a:cubicBezTo>
                    <a:pt x="335" y="159"/>
                    <a:pt x="335" y="159"/>
                    <a:pt x="335" y="159"/>
                  </a:cubicBezTo>
                  <a:cubicBezTo>
                    <a:pt x="333" y="161"/>
                    <a:pt x="333" y="161"/>
                    <a:pt x="333" y="161"/>
                  </a:cubicBezTo>
                  <a:cubicBezTo>
                    <a:pt x="333" y="163"/>
                    <a:pt x="333" y="163"/>
                    <a:pt x="333" y="163"/>
                  </a:cubicBezTo>
                  <a:cubicBezTo>
                    <a:pt x="334" y="164"/>
                    <a:pt x="334" y="164"/>
                    <a:pt x="334" y="164"/>
                  </a:cubicBezTo>
                  <a:cubicBezTo>
                    <a:pt x="335" y="164"/>
                    <a:pt x="335" y="164"/>
                    <a:pt x="335" y="164"/>
                  </a:cubicBezTo>
                  <a:cubicBezTo>
                    <a:pt x="335" y="167"/>
                    <a:pt x="335" y="167"/>
                    <a:pt x="335" y="167"/>
                  </a:cubicBezTo>
                  <a:cubicBezTo>
                    <a:pt x="335" y="169"/>
                    <a:pt x="335" y="169"/>
                    <a:pt x="335" y="169"/>
                  </a:cubicBezTo>
                  <a:cubicBezTo>
                    <a:pt x="334" y="172"/>
                    <a:pt x="334" y="172"/>
                    <a:pt x="334" y="172"/>
                  </a:cubicBezTo>
                  <a:cubicBezTo>
                    <a:pt x="332" y="172"/>
                    <a:pt x="332" y="172"/>
                    <a:pt x="332" y="172"/>
                  </a:cubicBezTo>
                  <a:cubicBezTo>
                    <a:pt x="331" y="173"/>
                    <a:pt x="331" y="173"/>
                    <a:pt x="331" y="173"/>
                  </a:cubicBezTo>
                  <a:cubicBezTo>
                    <a:pt x="332" y="176"/>
                    <a:pt x="332" y="176"/>
                    <a:pt x="332" y="176"/>
                  </a:cubicBezTo>
                  <a:cubicBezTo>
                    <a:pt x="332" y="178"/>
                    <a:pt x="332" y="178"/>
                    <a:pt x="332" y="178"/>
                  </a:cubicBezTo>
                  <a:cubicBezTo>
                    <a:pt x="334" y="179"/>
                    <a:pt x="334" y="179"/>
                    <a:pt x="334" y="179"/>
                  </a:cubicBezTo>
                  <a:cubicBezTo>
                    <a:pt x="335" y="178"/>
                    <a:pt x="335" y="178"/>
                    <a:pt x="335" y="178"/>
                  </a:cubicBezTo>
                  <a:cubicBezTo>
                    <a:pt x="336" y="178"/>
                    <a:pt x="336" y="178"/>
                    <a:pt x="336" y="178"/>
                  </a:cubicBezTo>
                  <a:cubicBezTo>
                    <a:pt x="338" y="180"/>
                    <a:pt x="338" y="180"/>
                    <a:pt x="338" y="180"/>
                  </a:cubicBezTo>
                  <a:cubicBezTo>
                    <a:pt x="338" y="183"/>
                    <a:pt x="338" y="183"/>
                    <a:pt x="338" y="183"/>
                  </a:cubicBezTo>
                  <a:cubicBezTo>
                    <a:pt x="340" y="186"/>
                    <a:pt x="340" y="186"/>
                    <a:pt x="340" y="186"/>
                  </a:cubicBezTo>
                  <a:cubicBezTo>
                    <a:pt x="339" y="187"/>
                    <a:pt x="339" y="187"/>
                    <a:pt x="339" y="187"/>
                  </a:cubicBezTo>
                  <a:cubicBezTo>
                    <a:pt x="337" y="188"/>
                    <a:pt x="337" y="188"/>
                    <a:pt x="337" y="188"/>
                  </a:cubicBezTo>
                  <a:cubicBezTo>
                    <a:pt x="335" y="191"/>
                    <a:pt x="335" y="191"/>
                    <a:pt x="335" y="191"/>
                  </a:cubicBezTo>
                  <a:cubicBezTo>
                    <a:pt x="332" y="191"/>
                    <a:pt x="332" y="191"/>
                    <a:pt x="332" y="191"/>
                  </a:cubicBezTo>
                  <a:cubicBezTo>
                    <a:pt x="332" y="191"/>
                    <a:pt x="332" y="191"/>
                    <a:pt x="332" y="191"/>
                  </a:cubicBezTo>
                  <a:cubicBezTo>
                    <a:pt x="332" y="188"/>
                    <a:pt x="332" y="188"/>
                    <a:pt x="332" y="188"/>
                  </a:cubicBezTo>
                  <a:cubicBezTo>
                    <a:pt x="332" y="187"/>
                    <a:pt x="332" y="187"/>
                    <a:pt x="332" y="187"/>
                  </a:cubicBezTo>
                  <a:cubicBezTo>
                    <a:pt x="332" y="186"/>
                    <a:pt x="332" y="186"/>
                    <a:pt x="332" y="186"/>
                  </a:cubicBezTo>
                  <a:cubicBezTo>
                    <a:pt x="331" y="184"/>
                    <a:pt x="331" y="184"/>
                    <a:pt x="331" y="184"/>
                  </a:cubicBezTo>
                  <a:cubicBezTo>
                    <a:pt x="329" y="184"/>
                    <a:pt x="329" y="184"/>
                    <a:pt x="329" y="184"/>
                  </a:cubicBezTo>
                  <a:cubicBezTo>
                    <a:pt x="328" y="186"/>
                    <a:pt x="328" y="186"/>
                    <a:pt x="328" y="186"/>
                  </a:cubicBezTo>
                  <a:cubicBezTo>
                    <a:pt x="328" y="188"/>
                    <a:pt x="328" y="188"/>
                    <a:pt x="328" y="188"/>
                  </a:cubicBezTo>
                  <a:cubicBezTo>
                    <a:pt x="327" y="190"/>
                    <a:pt x="327" y="190"/>
                    <a:pt x="327" y="190"/>
                  </a:cubicBezTo>
                  <a:cubicBezTo>
                    <a:pt x="325" y="191"/>
                    <a:pt x="325" y="191"/>
                    <a:pt x="325" y="191"/>
                  </a:cubicBezTo>
                  <a:cubicBezTo>
                    <a:pt x="323" y="190"/>
                    <a:pt x="323" y="190"/>
                    <a:pt x="323" y="190"/>
                  </a:cubicBezTo>
                  <a:cubicBezTo>
                    <a:pt x="322" y="188"/>
                    <a:pt x="322" y="188"/>
                    <a:pt x="322" y="188"/>
                  </a:cubicBezTo>
                  <a:cubicBezTo>
                    <a:pt x="320" y="187"/>
                    <a:pt x="320" y="187"/>
                    <a:pt x="320" y="187"/>
                  </a:cubicBezTo>
                  <a:cubicBezTo>
                    <a:pt x="318" y="186"/>
                    <a:pt x="318" y="186"/>
                    <a:pt x="318" y="186"/>
                  </a:cubicBezTo>
                  <a:cubicBezTo>
                    <a:pt x="317" y="185"/>
                    <a:pt x="317" y="185"/>
                    <a:pt x="317" y="185"/>
                  </a:cubicBezTo>
                  <a:cubicBezTo>
                    <a:pt x="314" y="187"/>
                    <a:pt x="314" y="187"/>
                    <a:pt x="314" y="187"/>
                  </a:cubicBezTo>
                  <a:cubicBezTo>
                    <a:pt x="314" y="189"/>
                    <a:pt x="314" y="189"/>
                    <a:pt x="314" y="189"/>
                  </a:cubicBezTo>
                  <a:cubicBezTo>
                    <a:pt x="314" y="192"/>
                    <a:pt x="314" y="192"/>
                    <a:pt x="314" y="192"/>
                  </a:cubicBezTo>
                  <a:cubicBezTo>
                    <a:pt x="315" y="194"/>
                    <a:pt x="315" y="194"/>
                    <a:pt x="315" y="194"/>
                  </a:cubicBezTo>
                  <a:cubicBezTo>
                    <a:pt x="318" y="197"/>
                    <a:pt x="318" y="197"/>
                    <a:pt x="318" y="197"/>
                  </a:cubicBezTo>
                  <a:cubicBezTo>
                    <a:pt x="320" y="199"/>
                    <a:pt x="320" y="199"/>
                    <a:pt x="320" y="199"/>
                  </a:cubicBezTo>
                  <a:cubicBezTo>
                    <a:pt x="320" y="201"/>
                    <a:pt x="320" y="201"/>
                    <a:pt x="320" y="201"/>
                  </a:cubicBezTo>
                  <a:cubicBezTo>
                    <a:pt x="318" y="203"/>
                    <a:pt x="318" y="203"/>
                    <a:pt x="318" y="203"/>
                  </a:cubicBezTo>
                  <a:cubicBezTo>
                    <a:pt x="319" y="208"/>
                    <a:pt x="319" y="208"/>
                    <a:pt x="319" y="208"/>
                  </a:cubicBezTo>
                  <a:cubicBezTo>
                    <a:pt x="318" y="213"/>
                    <a:pt x="318" y="213"/>
                    <a:pt x="318" y="213"/>
                  </a:cubicBezTo>
                  <a:cubicBezTo>
                    <a:pt x="316" y="214"/>
                    <a:pt x="316" y="214"/>
                    <a:pt x="316" y="214"/>
                  </a:cubicBezTo>
                  <a:cubicBezTo>
                    <a:pt x="313" y="215"/>
                    <a:pt x="313" y="215"/>
                    <a:pt x="313" y="215"/>
                  </a:cubicBezTo>
                  <a:cubicBezTo>
                    <a:pt x="310" y="216"/>
                    <a:pt x="310" y="216"/>
                    <a:pt x="310" y="216"/>
                  </a:cubicBezTo>
                  <a:cubicBezTo>
                    <a:pt x="310" y="217"/>
                    <a:pt x="310" y="217"/>
                    <a:pt x="310" y="217"/>
                  </a:cubicBezTo>
                  <a:cubicBezTo>
                    <a:pt x="311" y="219"/>
                    <a:pt x="311" y="219"/>
                    <a:pt x="311" y="219"/>
                  </a:cubicBezTo>
                  <a:cubicBezTo>
                    <a:pt x="307" y="221"/>
                    <a:pt x="307" y="221"/>
                    <a:pt x="307" y="221"/>
                  </a:cubicBezTo>
                  <a:cubicBezTo>
                    <a:pt x="305" y="222"/>
                    <a:pt x="305" y="222"/>
                    <a:pt x="305" y="222"/>
                  </a:cubicBezTo>
                  <a:cubicBezTo>
                    <a:pt x="303" y="225"/>
                    <a:pt x="303" y="225"/>
                    <a:pt x="303" y="225"/>
                  </a:cubicBezTo>
                  <a:cubicBezTo>
                    <a:pt x="300" y="226"/>
                    <a:pt x="300" y="226"/>
                    <a:pt x="300" y="226"/>
                  </a:cubicBezTo>
                  <a:cubicBezTo>
                    <a:pt x="299" y="225"/>
                    <a:pt x="299" y="225"/>
                    <a:pt x="299" y="225"/>
                  </a:cubicBezTo>
                  <a:cubicBezTo>
                    <a:pt x="296" y="223"/>
                    <a:pt x="296" y="223"/>
                    <a:pt x="296" y="223"/>
                  </a:cubicBezTo>
                  <a:cubicBezTo>
                    <a:pt x="294" y="223"/>
                    <a:pt x="294" y="223"/>
                    <a:pt x="294" y="223"/>
                  </a:cubicBezTo>
                  <a:cubicBezTo>
                    <a:pt x="291" y="223"/>
                    <a:pt x="291" y="223"/>
                    <a:pt x="291" y="223"/>
                  </a:cubicBezTo>
                  <a:cubicBezTo>
                    <a:pt x="289" y="224"/>
                    <a:pt x="289" y="224"/>
                    <a:pt x="289" y="224"/>
                  </a:cubicBezTo>
                  <a:cubicBezTo>
                    <a:pt x="288" y="225"/>
                    <a:pt x="288" y="225"/>
                    <a:pt x="288" y="225"/>
                  </a:cubicBezTo>
                  <a:cubicBezTo>
                    <a:pt x="289" y="229"/>
                    <a:pt x="289" y="229"/>
                    <a:pt x="289" y="229"/>
                  </a:cubicBezTo>
                  <a:cubicBezTo>
                    <a:pt x="286" y="234"/>
                    <a:pt x="286" y="234"/>
                    <a:pt x="286" y="234"/>
                  </a:cubicBezTo>
                  <a:cubicBezTo>
                    <a:pt x="284" y="236"/>
                    <a:pt x="284" y="236"/>
                    <a:pt x="284" y="236"/>
                  </a:cubicBezTo>
                  <a:cubicBezTo>
                    <a:pt x="283" y="239"/>
                    <a:pt x="283" y="239"/>
                    <a:pt x="283" y="239"/>
                  </a:cubicBezTo>
                  <a:cubicBezTo>
                    <a:pt x="284" y="242"/>
                    <a:pt x="284" y="242"/>
                    <a:pt x="284" y="242"/>
                  </a:cubicBezTo>
                  <a:cubicBezTo>
                    <a:pt x="286" y="245"/>
                    <a:pt x="286" y="245"/>
                    <a:pt x="286" y="245"/>
                  </a:cubicBezTo>
                  <a:cubicBezTo>
                    <a:pt x="289" y="249"/>
                    <a:pt x="289" y="249"/>
                    <a:pt x="289" y="249"/>
                  </a:cubicBezTo>
                  <a:cubicBezTo>
                    <a:pt x="291" y="253"/>
                    <a:pt x="291" y="253"/>
                    <a:pt x="291" y="253"/>
                  </a:cubicBezTo>
                  <a:cubicBezTo>
                    <a:pt x="293" y="262"/>
                    <a:pt x="293" y="262"/>
                    <a:pt x="293" y="262"/>
                  </a:cubicBezTo>
                  <a:cubicBezTo>
                    <a:pt x="295" y="268"/>
                    <a:pt x="295" y="268"/>
                    <a:pt x="295" y="268"/>
                  </a:cubicBezTo>
                  <a:cubicBezTo>
                    <a:pt x="297" y="278"/>
                    <a:pt x="297" y="278"/>
                    <a:pt x="297" y="278"/>
                  </a:cubicBezTo>
                  <a:cubicBezTo>
                    <a:pt x="298" y="281"/>
                    <a:pt x="298" y="281"/>
                    <a:pt x="298" y="281"/>
                  </a:cubicBezTo>
                  <a:cubicBezTo>
                    <a:pt x="299" y="283"/>
                    <a:pt x="299" y="283"/>
                    <a:pt x="299" y="283"/>
                  </a:cubicBezTo>
                  <a:cubicBezTo>
                    <a:pt x="300" y="285"/>
                    <a:pt x="300" y="285"/>
                    <a:pt x="300" y="285"/>
                  </a:cubicBezTo>
                  <a:cubicBezTo>
                    <a:pt x="299" y="287"/>
                    <a:pt x="299" y="287"/>
                    <a:pt x="299" y="287"/>
                  </a:cubicBezTo>
                  <a:cubicBezTo>
                    <a:pt x="299" y="289"/>
                    <a:pt x="299" y="289"/>
                    <a:pt x="299" y="289"/>
                  </a:cubicBezTo>
                  <a:cubicBezTo>
                    <a:pt x="300" y="290"/>
                    <a:pt x="300" y="290"/>
                    <a:pt x="300" y="290"/>
                  </a:cubicBezTo>
                  <a:cubicBezTo>
                    <a:pt x="300" y="292"/>
                    <a:pt x="300" y="292"/>
                    <a:pt x="300" y="292"/>
                  </a:cubicBezTo>
                  <a:cubicBezTo>
                    <a:pt x="299" y="295"/>
                    <a:pt x="299" y="295"/>
                    <a:pt x="299" y="295"/>
                  </a:cubicBezTo>
                  <a:cubicBezTo>
                    <a:pt x="298" y="301"/>
                    <a:pt x="298" y="301"/>
                    <a:pt x="298" y="301"/>
                  </a:cubicBezTo>
                  <a:cubicBezTo>
                    <a:pt x="297" y="305"/>
                    <a:pt x="297" y="305"/>
                    <a:pt x="297" y="305"/>
                  </a:cubicBezTo>
                  <a:cubicBezTo>
                    <a:pt x="296" y="308"/>
                    <a:pt x="296" y="308"/>
                    <a:pt x="296" y="308"/>
                  </a:cubicBezTo>
                  <a:cubicBezTo>
                    <a:pt x="293" y="310"/>
                    <a:pt x="293" y="310"/>
                    <a:pt x="293" y="310"/>
                  </a:cubicBezTo>
                  <a:cubicBezTo>
                    <a:pt x="294" y="312"/>
                    <a:pt x="294" y="312"/>
                    <a:pt x="294" y="312"/>
                  </a:cubicBezTo>
                  <a:cubicBezTo>
                    <a:pt x="295" y="314"/>
                    <a:pt x="295" y="314"/>
                    <a:pt x="295" y="314"/>
                  </a:cubicBezTo>
                  <a:cubicBezTo>
                    <a:pt x="296" y="320"/>
                    <a:pt x="296" y="320"/>
                    <a:pt x="296" y="320"/>
                  </a:cubicBezTo>
                  <a:cubicBezTo>
                    <a:pt x="295" y="322"/>
                    <a:pt x="295" y="322"/>
                    <a:pt x="295" y="322"/>
                  </a:cubicBezTo>
                  <a:cubicBezTo>
                    <a:pt x="294" y="325"/>
                    <a:pt x="294" y="325"/>
                    <a:pt x="294" y="325"/>
                  </a:cubicBezTo>
                  <a:cubicBezTo>
                    <a:pt x="294" y="326"/>
                    <a:pt x="294" y="326"/>
                    <a:pt x="294" y="326"/>
                  </a:cubicBezTo>
                  <a:cubicBezTo>
                    <a:pt x="296" y="329"/>
                    <a:pt x="296" y="329"/>
                    <a:pt x="296" y="329"/>
                  </a:cubicBezTo>
                  <a:cubicBezTo>
                    <a:pt x="298" y="331"/>
                    <a:pt x="298" y="331"/>
                    <a:pt x="298" y="331"/>
                  </a:cubicBezTo>
                  <a:cubicBezTo>
                    <a:pt x="296" y="334"/>
                    <a:pt x="296" y="334"/>
                    <a:pt x="296" y="334"/>
                  </a:cubicBezTo>
                  <a:cubicBezTo>
                    <a:pt x="293" y="335"/>
                    <a:pt x="293" y="335"/>
                    <a:pt x="293" y="335"/>
                  </a:cubicBezTo>
                  <a:cubicBezTo>
                    <a:pt x="291" y="337"/>
                    <a:pt x="291" y="337"/>
                    <a:pt x="291" y="337"/>
                  </a:cubicBezTo>
                  <a:cubicBezTo>
                    <a:pt x="291" y="339"/>
                    <a:pt x="291" y="339"/>
                    <a:pt x="291" y="339"/>
                  </a:cubicBezTo>
                  <a:cubicBezTo>
                    <a:pt x="294" y="340"/>
                    <a:pt x="294" y="340"/>
                    <a:pt x="294" y="340"/>
                  </a:cubicBezTo>
                  <a:cubicBezTo>
                    <a:pt x="296" y="343"/>
                    <a:pt x="296" y="343"/>
                    <a:pt x="296" y="343"/>
                  </a:cubicBezTo>
                  <a:cubicBezTo>
                    <a:pt x="297" y="346"/>
                    <a:pt x="297" y="346"/>
                    <a:pt x="297" y="346"/>
                  </a:cubicBezTo>
                  <a:cubicBezTo>
                    <a:pt x="298" y="351"/>
                    <a:pt x="298" y="351"/>
                    <a:pt x="298" y="351"/>
                  </a:cubicBezTo>
                  <a:cubicBezTo>
                    <a:pt x="299" y="354"/>
                    <a:pt x="299" y="354"/>
                    <a:pt x="299" y="354"/>
                  </a:cubicBezTo>
                  <a:cubicBezTo>
                    <a:pt x="295" y="358"/>
                    <a:pt x="295" y="358"/>
                    <a:pt x="295" y="358"/>
                  </a:cubicBezTo>
                  <a:cubicBezTo>
                    <a:pt x="292" y="360"/>
                    <a:pt x="292" y="360"/>
                    <a:pt x="292" y="360"/>
                  </a:cubicBezTo>
                  <a:cubicBezTo>
                    <a:pt x="290" y="361"/>
                    <a:pt x="290" y="361"/>
                    <a:pt x="290" y="361"/>
                  </a:cubicBezTo>
                  <a:cubicBezTo>
                    <a:pt x="288" y="358"/>
                    <a:pt x="288" y="358"/>
                    <a:pt x="288" y="358"/>
                  </a:cubicBezTo>
                  <a:cubicBezTo>
                    <a:pt x="287" y="355"/>
                    <a:pt x="287" y="355"/>
                    <a:pt x="287" y="355"/>
                  </a:cubicBezTo>
                  <a:cubicBezTo>
                    <a:pt x="283" y="355"/>
                    <a:pt x="283" y="355"/>
                    <a:pt x="283" y="355"/>
                  </a:cubicBezTo>
                  <a:cubicBezTo>
                    <a:pt x="280" y="355"/>
                    <a:pt x="280" y="355"/>
                    <a:pt x="280" y="355"/>
                  </a:cubicBezTo>
                  <a:cubicBezTo>
                    <a:pt x="279" y="358"/>
                    <a:pt x="279" y="358"/>
                    <a:pt x="279" y="358"/>
                  </a:cubicBezTo>
                  <a:cubicBezTo>
                    <a:pt x="277" y="360"/>
                    <a:pt x="277" y="360"/>
                    <a:pt x="277" y="360"/>
                  </a:cubicBezTo>
                  <a:cubicBezTo>
                    <a:pt x="274" y="359"/>
                    <a:pt x="274" y="359"/>
                    <a:pt x="274" y="359"/>
                  </a:cubicBezTo>
                  <a:cubicBezTo>
                    <a:pt x="272" y="358"/>
                    <a:pt x="272" y="358"/>
                    <a:pt x="272" y="358"/>
                  </a:cubicBezTo>
                  <a:cubicBezTo>
                    <a:pt x="267" y="358"/>
                    <a:pt x="267" y="358"/>
                    <a:pt x="267" y="358"/>
                  </a:cubicBezTo>
                  <a:cubicBezTo>
                    <a:pt x="263" y="358"/>
                    <a:pt x="263" y="358"/>
                    <a:pt x="263" y="358"/>
                  </a:cubicBezTo>
                  <a:cubicBezTo>
                    <a:pt x="262" y="360"/>
                    <a:pt x="262" y="360"/>
                    <a:pt x="262" y="360"/>
                  </a:cubicBezTo>
                  <a:cubicBezTo>
                    <a:pt x="259" y="364"/>
                    <a:pt x="259" y="364"/>
                    <a:pt x="259" y="364"/>
                  </a:cubicBezTo>
                  <a:cubicBezTo>
                    <a:pt x="253" y="368"/>
                    <a:pt x="253" y="368"/>
                    <a:pt x="253" y="368"/>
                  </a:cubicBezTo>
                  <a:cubicBezTo>
                    <a:pt x="247" y="368"/>
                    <a:pt x="247" y="368"/>
                    <a:pt x="247" y="368"/>
                  </a:cubicBezTo>
                  <a:cubicBezTo>
                    <a:pt x="243" y="368"/>
                    <a:pt x="243" y="368"/>
                    <a:pt x="243" y="368"/>
                  </a:cubicBezTo>
                  <a:cubicBezTo>
                    <a:pt x="241" y="369"/>
                    <a:pt x="241" y="369"/>
                    <a:pt x="241" y="369"/>
                  </a:cubicBezTo>
                  <a:cubicBezTo>
                    <a:pt x="239" y="372"/>
                    <a:pt x="239" y="372"/>
                    <a:pt x="239" y="372"/>
                  </a:cubicBezTo>
                  <a:cubicBezTo>
                    <a:pt x="236" y="374"/>
                    <a:pt x="236" y="374"/>
                    <a:pt x="236" y="374"/>
                  </a:cubicBezTo>
                  <a:cubicBezTo>
                    <a:pt x="234" y="377"/>
                    <a:pt x="234" y="377"/>
                    <a:pt x="234" y="377"/>
                  </a:cubicBezTo>
                  <a:cubicBezTo>
                    <a:pt x="234" y="379"/>
                    <a:pt x="234" y="379"/>
                    <a:pt x="234" y="379"/>
                  </a:cubicBezTo>
                  <a:cubicBezTo>
                    <a:pt x="232" y="379"/>
                    <a:pt x="231" y="379"/>
                    <a:pt x="230" y="379"/>
                  </a:cubicBezTo>
                  <a:cubicBezTo>
                    <a:pt x="229" y="379"/>
                    <a:pt x="226" y="377"/>
                    <a:pt x="225" y="377"/>
                  </a:cubicBezTo>
                  <a:cubicBezTo>
                    <a:pt x="224" y="376"/>
                    <a:pt x="222" y="374"/>
                    <a:pt x="221" y="373"/>
                  </a:cubicBezTo>
                  <a:cubicBezTo>
                    <a:pt x="221" y="372"/>
                    <a:pt x="219" y="370"/>
                    <a:pt x="219" y="369"/>
                  </a:cubicBezTo>
                  <a:cubicBezTo>
                    <a:pt x="218" y="368"/>
                    <a:pt x="215" y="366"/>
                    <a:pt x="214" y="365"/>
                  </a:cubicBezTo>
                  <a:cubicBezTo>
                    <a:pt x="212" y="364"/>
                    <a:pt x="207" y="362"/>
                    <a:pt x="205" y="362"/>
                  </a:cubicBezTo>
                  <a:cubicBezTo>
                    <a:pt x="204" y="361"/>
                    <a:pt x="201" y="360"/>
                    <a:pt x="200" y="359"/>
                  </a:cubicBezTo>
                  <a:cubicBezTo>
                    <a:pt x="199" y="358"/>
                    <a:pt x="196" y="358"/>
                    <a:pt x="195" y="358"/>
                  </a:cubicBezTo>
                  <a:cubicBezTo>
                    <a:pt x="193" y="358"/>
                    <a:pt x="190" y="358"/>
                    <a:pt x="189" y="358"/>
                  </a:cubicBezTo>
                  <a:cubicBezTo>
                    <a:pt x="188" y="358"/>
                    <a:pt x="187" y="357"/>
                    <a:pt x="186" y="357"/>
                  </a:cubicBezTo>
                  <a:cubicBezTo>
                    <a:pt x="185" y="357"/>
                    <a:pt x="182" y="357"/>
                    <a:pt x="181" y="356"/>
                  </a:cubicBezTo>
                  <a:cubicBezTo>
                    <a:pt x="179" y="355"/>
                    <a:pt x="175" y="354"/>
                    <a:pt x="174" y="354"/>
                  </a:cubicBezTo>
                  <a:cubicBezTo>
                    <a:pt x="173" y="353"/>
                    <a:pt x="171" y="353"/>
                    <a:pt x="170" y="353"/>
                  </a:cubicBezTo>
                  <a:cubicBezTo>
                    <a:pt x="170" y="354"/>
                    <a:pt x="168" y="354"/>
                    <a:pt x="168" y="355"/>
                  </a:cubicBezTo>
                  <a:cubicBezTo>
                    <a:pt x="166" y="355"/>
                    <a:pt x="163" y="357"/>
                    <a:pt x="162" y="358"/>
                  </a:cubicBezTo>
                  <a:cubicBezTo>
                    <a:pt x="161" y="358"/>
                    <a:pt x="160" y="360"/>
                    <a:pt x="159" y="359"/>
                  </a:cubicBezTo>
                  <a:cubicBezTo>
                    <a:pt x="158" y="359"/>
                    <a:pt x="157" y="359"/>
                    <a:pt x="157" y="358"/>
                  </a:cubicBezTo>
                  <a:cubicBezTo>
                    <a:pt x="156" y="358"/>
                    <a:pt x="155" y="357"/>
                    <a:pt x="155" y="356"/>
                  </a:cubicBezTo>
                  <a:cubicBezTo>
                    <a:pt x="154" y="355"/>
                    <a:pt x="153" y="354"/>
                    <a:pt x="153" y="353"/>
                  </a:cubicBezTo>
                  <a:cubicBezTo>
                    <a:pt x="153" y="352"/>
                    <a:pt x="155" y="351"/>
                    <a:pt x="155" y="350"/>
                  </a:cubicBezTo>
                  <a:cubicBezTo>
                    <a:pt x="154" y="349"/>
                    <a:pt x="153" y="349"/>
                    <a:pt x="152" y="348"/>
                  </a:cubicBezTo>
                  <a:cubicBezTo>
                    <a:pt x="152" y="347"/>
                    <a:pt x="151" y="347"/>
                    <a:pt x="150" y="347"/>
                  </a:cubicBezTo>
                  <a:cubicBezTo>
                    <a:pt x="149" y="347"/>
                    <a:pt x="149" y="345"/>
                    <a:pt x="149" y="345"/>
                  </a:cubicBezTo>
                  <a:cubicBezTo>
                    <a:pt x="148" y="345"/>
                    <a:pt x="146" y="344"/>
                    <a:pt x="146" y="345"/>
                  </a:cubicBezTo>
                  <a:cubicBezTo>
                    <a:pt x="145" y="345"/>
                    <a:pt x="145" y="346"/>
                    <a:pt x="145" y="346"/>
                  </a:cubicBezTo>
                  <a:cubicBezTo>
                    <a:pt x="145" y="347"/>
                    <a:pt x="146" y="348"/>
                    <a:pt x="146" y="349"/>
                  </a:cubicBezTo>
                  <a:cubicBezTo>
                    <a:pt x="147" y="349"/>
                    <a:pt x="148" y="350"/>
                    <a:pt x="149" y="351"/>
                  </a:cubicBezTo>
                  <a:cubicBezTo>
                    <a:pt x="149" y="352"/>
                    <a:pt x="148" y="354"/>
                    <a:pt x="148" y="354"/>
                  </a:cubicBezTo>
                  <a:cubicBezTo>
                    <a:pt x="147" y="354"/>
                    <a:pt x="145" y="354"/>
                    <a:pt x="145" y="353"/>
                  </a:cubicBezTo>
                  <a:cubicBezTo>
                    <a:pt x="144" y="353"/>
                    <a:pt x="143" y="351"/>
                    <a:pt x="143" y="351"/>
                  </a:cubicBezTo>
                  <a:cubicBezTo>
                    <a:pt x="142" y="350"/>
                    <a:pt x="143" y="349"/>
                    <a:pt x="142" y="349"/>
                  </a:cubicBezTo>
                  <a:cubicBezTo>
                    <a:pt x="142" y="348"/>
                    <a:pt x="140" y="348"/>
                    <a:pt x="140" y="347"/>
                  </a:cubicBezTo>
                  <a:cubicBezTo>
                    <a:pt x="139" y="347"/>
                    <a:pt x="138" y="345"/>
                    <a:pt x="138" y="344"/>
                  </a:cubicBezTo>
                  <a:cubicBezTo>
                    <a:pt x="138" y="343"/>
                    <a:pt x="138" y="342"/>
                    <a:pt x="138" y="342"/>
                  </a:cubicBezTo>
                  <a:cubicBezTo>
                    <a:pt x="138" y="341"/>
                    <a:pt x="139" y="340"/>
                    <a:pt x="138" y="339"/>
                  </a:cubicBezTo>
                  <a:cubicBezTo>
                    <a:pt x="138" y="339"/>
                    <a:pt x="137" y="339"/>
                    <a:pt x="136" y="339"/>
                  </a:cubicBezTo>
                  <a:cubicBezTo>
                    <a:pt x="135" y="339"/>
                    <a:pt x="134" y="338"/>
                    <a:pt x="134" y="338"/>
                  </a:cubicBezTo>
                  <a:cubicBezTo>
                    <a:pt x="133" y="337"/>
                    <a:pt x="133" y="336"/>
                    <a:pt x="133" y="335"/>
                  </a:cubicBezTo>
                  <a:cubicBezTo>
                    <a:pt x="132" y="335"/>
                    <a:pt x="131" y="334"/>
                    <a:pt x="130" y="334"/>
                  </a:cubicBezTo>
                  <a:cubicBezTo>
                    <a:pt x="130" y="334"/>
                    <a:pt x="130" y="336"/>
                    <a:pt x="129" y="338"/>
                  </a:cubicBezTo>
                  <a:cubicBezTo>
                    <a:pt x="129" y="338"/>
                    <a:pt x="128" y="339"/>
                    <a:pt x="127" y="339"/>
                  </a:cubicBezTo>
                  <a:cubicBezTo>
                    <a:pt x="127" y="339"/>
                    <a:pt x="127" y="339"/>
                    <a:pt x="127" y="338"/>
                  </a:cubicBezTo>
                  <a:cubicBezTo>
                    <a:pt x="127" y="338"/>
                    <a:pt x="127" y="337"/>
                    <a:pt x="127" y="336"/>
                  </a:cubicBezTo>
                  <a:cubicBezTo>
                    <a:pt x="127" y="336"/>
                    <a:pt x="127" y="335"/>
                    <a:pt x="126" y="334"/>
                  </a:cubicBezTo>
                  <a:cubicBezTo>
                    <a:pt x="126" y="334"/>
                    <a:pt x="124" y="332"/>
                    <a:pt x="123" y="332"/>
                  </a:cubicBezTo>
                  <a:cubicBezTo>
                    <a:pt x="123" y="332"/>
                    <a:pt x="120" y="332"/>
                    <a:pt x="120" y="332"/>
                  </a:cubicBezTo>
                  <a:cubicBezTo>
                    <a:pt x="119" y="332"/>
                    <a:pt x="119" y="333"/>
                    <a:pt x="119" y="334"/>
                  </a:cubicBezTo>
                  <a:cubicBezTo>
                    <a:pt x="119" y="334"/>
                    <a:pt x="120" y="335"/>
                    <a:pt x="121" y="335"/>
                  </a:cubicBezTo>
                  <a:cubicBezTo>
                    <a:pt x="121" y="335"/>
                    <a:pt x="120" y="337"/>
                    <a:pt x="120" y="338"/>
                  </a:cubicBezTo>
                  <a:cubicBezTo>
                    <a:pt x="119" y="338"/>
                    <a:pt x="118" y="338"/>
                    <a:pt x="116" y="338"/>
                  </a:cubicBezTo>
                  <a:cubicBezTo>
                    <a:pt x="116" y="338"/>
                    <a:pt x="113" y="337"/>
                    <a:pt x="113" y="338"/>
                  </a:cubicBezTo>
                  <a:cubicBezTo>
                    <a:pt x="112" y="338"/>
                    <a:pt x="110" y="339"/>
                    <a:pt x="109" y="339"/>
                  </a:cubicBezTo>
                  <a:cubicBezTo>
                    <a:pt x="108" y="340"/>
                    <a:pt x="108" y="342"/>
                    <a:pt x="108" y="342"/>
                  </a:cubicBezTo>
                  <a:cubicBezTo>
                    <a:pt x="108" y="343"/>
                    <a:pt x="108" y="345"/>
                    <a:pt x="108" y="346"/>
                  </a:cubicBezTo>
                  <a:cubicBezTo>
                    <a:pt x="107" y="346"/>
                    <a:pt x="105" y="347"/>
                    <a:pt x="105" y="347"/>
                  </a:cubicBezTo>
                  <a:cubicBezTo>
                    <a:pt x="104" y="347"/>
                    <a:pt x="103" y="347"/>
                    <a:pt x="103" y="348"/>
                  </a:cubicBezTo>
                  <a:cubicBezTo>
                    <a:pt x="102" y="349"/>
                    <a:pt x="101" y="351"/>
                    <a:pt x="101" y="352"/>
                  </a:cubicBezTo>
                  <a:cubicBezTo>
                    <a:pt x="101" y="353"/>
                    <a:pt x="102" y="354"/>
                    <a:pt x="102" y="355"/>
                  </a:cubicBezTo>
                  <a:cubicBezTo>
                    <a:pt x="103" y="355"/>
                    <a:pt x="104" y="357"/>
                    <a:pt x="104" y="357"/>
                  </a:cubicBezTo>
                  <a:cubicBezTo>
                    <a:pt x="105" y="358"/>
                    <a:pt x="108" y="358"/>
                    <a:pt x="109" y="358"/>
                  </a:cubicBezTo>
                  <a:cubicBezTo>
                    <a:pt x="111" y="358"/>
                    <a:pt x="112" y="358"/>
                    <a:pt x="113" y="358"/>
                  </a:cubicBezTo>
                  <a:cubicBezTo>
                    <a:pt x="113" y="357"/>
                    <a:pt x="113" y="355"/>
                    <a:pt x="114" y="355"/>
                  </a:cubicBezTo>
                  <a:cubicBezTo>
                    <a:pt x="115" y="355"/>
                    <a:pt x="116" y="355"/>
                    <a:pt x="118" y="355"/>
                  </a:cubicBezTo>
                  <a:cubicBezTo>
                    <a:pt x="118" y="355"/>
                    <a:pt x="120" y="354"/>
                    <a:pt x="120" y="354"/>
                  </a:cubicBezTo>
                  <a:cubicBezTo>
                    <a:pt x="122" y="354"/>
                    <a:pt x="124" y="354"/>
                    <a:pt x="124" y="354"/>
                  </a:cubicBezTo>
                  <a:cubicBezTo>
                    <a:pt x="126" y="354"/>
                    <a:pt x="127" y="355"/>
                    <a:pt x="127" y="356"/>
                  </a:cubicBezTo>
                  <a:cubicBezTo>
                    <a:pt x="128" y="357"/>
                    <a:pt x="128" y="358"/>
                    <a:pt x="128" y="358"/>
                  </a:cubicBezTo>
                  <a:cubicBezTo>
                    <a:pt x="127" y="359"/>
                    <a:pt x="126" y="360"/>
                    <a:pt x="125" y="360"/>
                  </a:cubicBezTo>
                  <a:cubicBezTo>
                    <a:pt x="125" y="361"/>
                    <a:pt x="126" y="362"/>
                    <a:pt x="125" y="362"/>
                  </a:cubicBezTo>
                  <a:cubicBezTo>
                    <a:pt x="125" y="363"/>
                    <a:pt x="124" y="365"/>
                    <a:pt x="123" y="365"/>
                  </a:cubicBezTo>
                  <a:cubicBezTo>
                    <a:pt x="123" y="366"/>
                    <a:pt x="121" y="368"/>
                    <a:pt x="120" y="368"/>
                  </a:cubicBezTo>
                  <a:cubicBezTo>
                    <a:pt x="120" y="368"/>
                    <a:pt x="119" y="366"/>
                    <a:pt x="119" y="366"/>
                  </a:cubicBezTo>
                  <a:cubicBezTo>
                    <a:pt x="119" y="365"/>
                    <a:pt x="119" y="363"/>
                    <a:pt x="118" y="362"/>
                  </a:cubicBezTo>
                  <a:cubicBezTo>
                    <a:pt x="117" y="362"/>
                    <a:pt x="117" y="362"/>
                    <a:pt x="117" y="362"/>
                  </a:cubicBezTo>
                  <a:cubicBezTo>
                    <a:pt x="116" y="361"/>
                    <a:pt x="114" y="362"/>
                    <a:pt x="113" y="362"/>
                  </a:cubicBezTo>
                  <a:cubicBezTo>
                    <a:pt x="112" y="362"/>
                    <a:pt x="112" y="364"/>
                    <a:pt x="112" y="364"/>
                  </a:cubicBezTo>
                  <a:cubicBezTo>
                    <a:pt x="111" y="365"/>
                    <a:pt x="110" y="365"/>
                    <a:pt x="109" y="365"/>
                  </a:cubicBezTo>
                  <a:cubicBezTo>
                    <a:pt x="109" y="366"/>
                    <a:pt x="109" y="367"/>
                    <a:pt x="109" y="368"/>
                  </a:cubicBezTo>
                  <a:cubicBezTo>
                    <a:pt x="109" y="368"/>
                    <a:pt x="111" y="368"/>
                    <a:pt x="111" y="369"/>
                  </a:cubicBezTo>
                  <a:cubicBezTo>
                    <a:pt x="111" y="370"/>
                    <a:pt x="109" y="371"/>
                    <a:pt x="109" y="372"/>
                  </a:cubicBezTo>
                  <a:cubicBezTo>
                    <a:pt x="108" y="372"/>
                    <a:pt x="106" y="373"/>
                    <a:pt x="105" y="373"/>
                  </a:cubicBezTo>
                  <a:cubicBezTo>
                    <a:pt x="104" y="373"/>
                    <a:pt x="102" y="372"/>
                    <a:pt x="101" y="372"/>
                  </a:cubicBezTo>
                  <a:cubicBezTo>
                    <a:pt x="100" y="371"/>
                    <a:pt x="96" y="372"/>
                    <a:pt x="94" y="372"/>
                  </a:cubicBezTo>
                  <a:cubicBezTo>
                    <a:pt x="93" y="372"/>
                    <a:pt x="91" y="371"/>
                    <a:pt x="90" y="370"/>
                  </a:cubicBezTo>
                  <a:cubicBezTo>
                    <a:pt x="90" y="369"/>
                    <a:pt x="89" y="368"/>
                    <a:pt x="89" y="366"/>
                  </a:cubicBezTo>
                  <a:cubicBezTo>
                    <a:pt x="89" y="366"/>
                    <a:pt x="88" y="365"/>
                    <a:pt x="87" y="364"/>
                  </a:cubicBezTo>
                  <a:cubicBezTo>
                    <a:pt x="87" y="364"/>
                    <a:pt x="86" y="364"/>
                    <a:pt x="85" y="364"/>
                  </a:cubicBezTo>
                  <a:cubicBezTo>
                    <a:pt x="84" y="364"/>
                    <a:pt x="82" y="363"/>
                    <a:pt x="82" y="363"/>
                  </a:cubicBezTo>
                  <a:cubicBezTo>
                    <a:pt x="80" y="363"/>
                    <a:pt x="78" y="363"/>
                    <a:pt x="77" y="364"/>
                  </a:cubicBezTo>
                  <a:cubicBezTo>
                    <a:pt x="76" y="364"/>
                    <a:pt x="75" y="364"/>
                    <a:pt x="75" y="365"/>
                  </a:cubicBezTo>
                  <a:cubicBezTo>
                    <a:pt x="74" y="365"/>
                    <a:pt x="72" y="367"/>
                    <a:pt x="71" y="367"/>
                  </a:cubicBezTo>
                  <a:cubicBezTo>
                    <a:pt x="70" y="368"/>
                    <a:pt x="68" y="367"/>
                    <a:pt x="67" y="368"/>
                  </a:cubicBezTo>
                  <a:cubicBezTo>
                    <a:pt x="66" y="368"/>
                    <a:pt x="66" y="369"/>
                    <a:pt x="65" y="370"/>
                  </a:cubicBezTo>
                  <a:cubicBezTo>
                    <a:pt x="65" y="371"/>
                    <a:pt x="64" y="372"/>
                    <a:pt x="64" y="372"/>
                  </a:cubicBezTo>
                  <a:cubicBezTo>
                    <a:pt x="63" y="373"/>
                    <a:pt x="61" y="373"/>
                    <a:pt x="60" y="373"/>
                  </a:cubicBezTo>
                  <a:cubicBezTo>
                    <a:pt x="58" y="373"/>
                    <a:pt x="54" y="373"/>
                    <a:pt x="53" y="373"/>
                  </a:cubicBezTo>
                  <a:cubicBezTo>
                    <a:pt x="52" y="373"/>
                    <a:pt x="50" y="374"/>
                    <a:pt x="50" y="374"/>
                  </a:cubicBezTo>
                  <a:cubicBezTo>
                    <a:pt x="49" y="374"/>
                    <a:pt x="46" y="375"/>
                    <a:pt x="46" y="374"/>
                  </a:cubicBezTo>
                  <a:cubicBezTo>
                    <a:pt x="45" y="373"/>
                    <a:pt x="45" y="372"/>
                    <a:pt x="45" y="372"/>
                  </a:cubicBezTo>
                  <a:cubicBezTo>
                    <a:pt x="45" y="371"/>
                    <a:pt x="45" y="369"/>
                    <a:pt x="45" y="369"/>
                  </a:cubicBezTo>
                  <a:cubicBezTo>
                    <a:pt x="45" y="368"/>
                    <a:pt x="45" y="367"/>
                    <a:pt x="44" y="366"/>
                  </a:cubicBezTo>
                  <a:cubicBezTo>
                    <a:pt x="43" y="366"/>
                    <a:pt x="42" y="366"/>
                    <a:pt x="41" y="366"/>
                  </a:cubicBezTo>
                  <a:cubicBezTo>
                    <a:pt x="40" y="366"/>
                    <a:pt x="38" y="366"/>
                    <a:pt x="37" y="366"/>
                  </a:cubicBezTo>
                  <a:cubicBezTo>
                    <a:pt x="36" y="366"/>
                    <a:pt x="35" y="366"/>
                    <a:pt x="35" y="366"/>
                  </a:cubicBezTo>
                  <a:cubicBezTo>
                    <a:pt x="34" y="367"/>
                    <a:pt x="34" y="369"/>
                    <a:pt x="34" y="369"/>
                  </a:cubicBezTo>
                  <a:cubicBezTo>
                    <a:pt x="33" y="370"/>
                    <a:pt x="32" y="371"/>
                    <a:pt x="31" y="371"/>
                  </a:cubicBezTo>
                  <a:cubicBezTo>
                    <a:pt x="30" y="371"/>
                    <a:pt x="27" y="371"/>
                    <a:pt x="26" y="372"/>
                  </a:cubicBezTo>
                  <a:cubicBezTo>
                    <a:pt x="25" y="372"/>
                    <a:pt x="23" y="373"/>
                    <a:pt x="21" y="374"/>
                  </a:cubicBezTo>
                  <a:cubicBezTo>
                    <a:pt x="20" y="374"/>
                    <a:pt x="19" y="375"/>
                    <a:pt x="18" y="375"/>
                  </a:cubicBezTo>
                  <a:cubicBezTo>
                    <a:pt x="17" y="374"/>
                    <a:pt x="16" y="373"/>
                    <a:pt x="15" y="373"/>
                  </a:cubicBezTo>
                  <a:cubicBezTo>
                    <a:pt x="14" y="372"/>
                    <a:pt x="14" y="371"/>
                    <a:pt x="13" y="371"/>
                  </a:cubicBezTo>
                  <a:cubicBezTo>
                    <a:pt x="13" y="370"/>
                    <a:pt x="13" y="369"/>
                    <a:pt x="13" y="368"/>
                  </a:cubicBezTo>
                  <a:cubicBezTo>
                    <a:pt x="14" y="368"/>
                    <a:pt x="15" y="368"/>
                    <a:pt x="15" y="368"/>
                  </a:cubicBezTo>
                  <a:cubicBezTo>
                    <a:pt x="16" y="368"/>
                    <a:pt x="17" y="368"/>
                    <a:pt x="17" y="367"/>
                  </a:cubicBezTo>
                  <a:cubicBezTo>
                    <a:pt x="17" y="367"/>
                    <a:pt x="19" y="367"/>
                    <a:pt x="19" y="366"/>
                  </a:cubicBezTo>
                  <a:cubicBezTo>
                    <a:pt x="19" y="366"/>
                    <a:pt x="19" y="365"/>
                    <a:pt x="19" y="365"/>
                  </a:cubicBezTo>
                  <a:cubicBezTo>
                    <a:pt x="19" y="365"/>
                    <a:pt x="17" y="365"/>
                    <a:pt x="17" y="365"/>
                  </a:cubicBezTo>
                  <a:cubicBezTo>
                    <a:pt x="16" y="364"/>
                    <a:pt x="15" y="364"/>
                    <a:pt x="14" y="364"/>
                  </a:cubicBezTo>
                  <a:cubicBezTo>
                    <a:pt x="14" y="365"/>
                    <a:pt x="13" y="365"/>
                    <a:pt x="12" y="365"/>
                  </a:cubicBezTo>
                  <a:cubicBezTo>
                    <a:pt x="11" y="366"/>
                    <a:pt x="9" y="365"/>
                    <a:pt x="9" y="365"/>
                  </a:cubicBezTo>
                  <a:cubicBezTo>
                    <a:pt x="9" y="365"/>
                    <a:pt x="8" y="365"/>
                    <a:pt x="8" y="364"/>
                  </a:cubicBezTo>
                  <a:cubicBezTo>
                    <a:pt x="8" y="364"/>
                    <a:pt x="8" y="362"/>
                    <a:pt x="8" y="362"/>
                  </a:cubicBezTo>
                  <a:cubicBezTo>
                    <a:pt x="8" y="361"/>
                    <a:pt x="8" y="359"/>
                    <a:pt x="7" y="358"/>
                  </a:cubicBezTo>
                  <a:cubicBezTo>
                    <a:pt x="6" y="357"/>
                    <a:pt x="4" y="355"/>
                    <a:pt x="3" y="354"/>
                  </a:cubicBezTo>
                  <a:cubicBezTo>
                    <a:pt x="2" y="354"/>
                    <a:pt x="1" y="351"/>
                    <a:pt x="1" y="350"/>
                  </a:cubicBezTo>
                  <a:cubicBezTo>
                    <a:pt x="0" y="349"/>
                    <a:pt x="1" y="346"/>
                    <a:pt x="1" y="345"/>
                  </a:cubicBezTo>
                  <a:cubicBezTo>
                    <a:pt x="1" y="344"/>
                    <a:pt x="2" y="343"/>
                    <a:pt x="2" y="342"/>
                  </a:cubicBezTo>
                  <a:cubicBezTo>
                    <a:pt x="3" y="341"/>
                    <a:pt x="5" y="340"/>
                    <a:pt x="5" y="339"/>
                  </a:cubicBezTo>
                  <a:cubicBezTo>
                    <a:pt x="5" y="339"/>
                    <a:pt x="5" y="337"/>
                    <a:pt x="4" y="336"/>
                  </a:cubicBezTo>
                  <a:cubicBezTo>
                    <a:pt x="4" y="335"/>
                    <a:pt x="3" y="333"/>
                    <a:pt x="3" y="332"/>
                  </a:cubicBezTo>
                  <a:cubicBezTo>
                    <a:pt x="3" y="331"/>
                    <a:pt x="3" y="329"/>
                    <a:pt x="3" y="328"/>
                  </a:cubicBezTo>
                  <a:cubicBezTo>
                    <a:pt x="3" y="326"/>
                    <a:pt x="5" y="324"/>
                    <a:pt x="5" y="323"/>
                  </a:cubicBezTo>
                  <a:cubicBezTo>
                    <a:pt x="6" y="322"/>
                    <a:pt x="7" y="321"/>
                    <a:pt x="7" y="320"/>
                  </a:cubicBezTo>
                  <a:cubicBezTo>
                    <a:pt x="8" y="319"/>
                    <a:pt x="6" y="317"/>
                    <a:pt x="6" y="316"/>
                  </a:cubicBezTo>
                  <a:cubicBezTo>
                    <a:pt x="6" y="314"/>
                    <a:pt x="8" y="313"/>
                    <a:pt x="8" y="312"/>
                  </a:cubicBezTo>
                  <a:cubicBezTo>
                    <a:pt x="8" y="310"/>
                    <a:pt x="9" y="307"/>
                    <a:pt x="10" y="306"/>
                  </a:cubicBezTo>
                  <a:cubicBezTo>
                    <a:pt x="10" y="305"/>
                    <a:pt x="12" y="303"/>
                    <a:pt x="12" y="302"/>
                  </a:cubicBezTo>
                  <a:cubicBezTo>
                    <a:pt x="13" y="301"/>
                    <a:pt x="14" y="299"/>
                    <a:pt x="14" y="298"/>
                  </a:cubicBezTo>
                  <a:cubicBezTo>
                    <a:pt x="14" y="297"/>
                    <a:pt x="13" y="295"/>
                    <a:pt x="13" y="295"/>
                  </a:cubicBezTo>
                  <a:cubicBezTo>
                    <a:pt x="13" y="294"/>
                    <a:pt x="11" y="292"/>
                    <a:pt x="11" y="292"/>
                  </a:cubicBezTo>
                  <a:cubicBezTo>
                    <a:pt x="10" y="291"/>
                    <a:pt x="10" y="288"/>
                    <a:pt x="10" y="287"/>
                  </a:cubicBezTo>
                  <a:cubicBezTo>
                    <a:pt x="10" y="284"/>
                    <a:pt x="10" y="279"/>
                    <a:pt x="10" y="277"/>
                  </a:cubicBezTo>
                  <a:cubicBezTo>
                    <a:pt x="10" y="276"/>
                    <a:pt x="12" y="273"/>
                    <a:pt x="12" y="271"/>
                  </a:cubicBezTo>
                  <a:cubicBezTo>
                    <a:pt x="13" y="271"/>
                    <a:pt x="13" y="269"/>
                    <a:pt x="14" y="268"/>
                  </a:cubicBezTo>
                  <a:cubicBezTo>
                    <a:pt x="14" y="266"/>
                    <a:pt x="16" y="265"/>
                    <a:pt x="16" y="264"/>
                  </a:cubicBezTo>
                  <a:cubicBezTo>
                    <a:pt x="17" y="262"/>
                    <a:pt x="19" y="259"/>
                    <a:pt x="20" y="257"/>
                  </a:cubicBezTo>
                  <a:cubicBezTo>
                    <a:pt x="20" y="256"/>
                    <a:pt x="22" y="254"/>
                    <a:pt x="23" y="253"/>
                  </a:cubicBezTo>
                  <a:cubicBezTo>
                    <a:pt x="23" y="251"/>
                    <a:pt x="23" y="250"/>
                    <a:pt x="23" y="249"/>
                  </a:cubicBezTo>
                  <a:cubicBezTo>
                    <a:pt x="24" y="248"/>
                    <a:pt x="24" y="246"/>
                    <a:pt x="24" y="245"/>
                  </a:cubicBezTo>
                  <a:cubicBezTo>
                    <a:pt x="24" y="244"/>
                    <a:pt x="25" y="242"/>
                    <a:pt x="27" y="242"/>
                  </a:cubicBezTo>
                  <a:cubicBezTo>
                    <a:pt x="27" y="241"/>
                    <a:pt x="29" y="240"/>
                    <a:pt x="30" y="240"/>
                  </a:cubicBezTo>
                  <a:cubicBezTo>
                    <a:pt x="30" y="240"/>
                    <a:pt x="31" y="239"/>
                    <a:pt x="31" y="239"/>
                  </a:cubicBezTo>
                  <a:cubicBezTo>
                    <a:pt x="31" y="238"/>
                    <a:pt x="31" y="236"/>
                    <a:pt x="30" y="236"/>
                  </a:cubicBezTo>
                  <a:cubicBezTo>
                    <a:pt x="30" y="235"/>
                    <a:pt x="30" y="234"/>
                    <a:pt x="30" y="233"/>
                  </a:cubicBezTo>
                  <a:cubicBezTo>
                    <a:pt x="30" y="232"/>
                    <a:pt x="29" y="231"/>
                    <a:pt x="30" y="230"/>
                  </a:cubicBezTo>
                  <a:cubicBezTo>
                    <a:pt x="30" y="228"/>
                    <a:pt x="31" y="226"/>
                    <a:pt x="32" y="224"/>
                  </a:cubicBezTo>
                  <a:cubicBezTo>
                    <a:pt x="32" y="223"/>
                    <a:pt x="33" y="221"/>
                    <a:pt x="34" y="220"/>
                  </a:cubicBezTo>
                  <a:cubicBezTo>
                    <a:pt x="34" y="219"/>
                    <a:pt x="35" y="216"/>
                    <a:pt x="36" y="214"/>
                  </a:cubicBezTo>
                  <a:cubicBezTo>
                    <a:pt x="36" y="213"/>
                    <a:pt x="38" y="210"/>
                    <a:pt x="38" y="208"/>
                  </a:cubicBezTo>
                  <a:cubicBezTo>
                    <a:pt x="39" y="207"/>
                    <a:pt x="39" y="205"/>
                    <a:pt x="39" y="203"/>
                  </a:cubicBezTo>
                  <a:cubicBezTo>
                    <a:pt x="39" y="203"/>
                    <a:pt x="38" y="201"/>
                    <a:pt x="38" y="199"/>
                  </a:cubicBezTo>
                  <a:cubicBezTo>
                    <a:pt x="38" y="199"/>
                    <a:pt x="38" y="197"/>
                    <a:pt x="38" y="196"/>
                  </a:cubicBezTo>
                  <a:cubicBezTo>
                    <a:pt x="38" y="195"/>
                    <a:pt x="38" y="194"/>
                    <a:pt x="39" y="194"/>
                  </a:cubicBezTo>
                  <a:cubicBezTo>
                    <a:pt x="39" y="193"/>
                    <a:pt x="41" y="193"/>
                    <a:pt x="41" y="192"/>
                  </a:cubicBezTo>
                  <a:cubicBezTo>
                    <a:pt x="41" y="192"/>
                    <a:pt x="42" y="191"/>
                    <a:pt x="43" y="190"/>
                  </a:cubicBezTo>
                  <a:cubicBezTo>
                    <a:pt x="43" y="189"/>
                    <a:pt x="42" y="187"/>
                    <a:pt x="43" y="186"/>
                  </a:cubicBezTo>
                  <a:cubicBezTo>
                    <a:pt x="43" y="185"/>
                    <a:pt x="43" y="184"/>
                    <a:pt x="44" y="184"/>
                  </a:cubicBezTo>
                  <a:cubicBezTo>
                    <a:pt x="45" y="183"/>
                    <a:pt x="46" y="183"/>
                    <a:pt x="46" y="183"/>
                  </a:cubicBezTo>
                  <a:cubicBezTo>
                    <a:pt x="47" y="183"/>
                    <a:pt x="50" y="182"/>
                    <a:pt x="52" y="181"/>
                  </a:cubicBezTo>
                  <a:cubicBezTo>
                    <a:pt x="52" y="181"/>
                    <a:pt x="53" y="180"/>
                    <a:pt x="53" y="179"/>
                  </a:cubicBezTo>
                  <a:cubicBezTo>
                    <a:pt x="54" y="179"/>
                    <a:pt x="54" y="178"/>
                    <a:pt x="54" y="178"/>
                  </a:cubicBezTo>
                  <a:cubicBezTo>
                    <a:pt x="55" y="177"/>
                    <a:pt x="56" y="176"/>
                    <a:pt x="56" y="175"/>
                  </a:cubicBezTo>
                  <a:cubicBezTo>
                    <a:pt x="56" y="174"/>
                    <a:pt x="57" y="172"/>
                    <a:pt x="57" y="171"/>
                  </a:cubicBezTo>
                  <a:cubicBezTo>
                    <a:pt x="58" y="170"/>
                    <a:pt x="58" y="169"/>
                    <a:pt x="59" y="168"/>
                  </a:cubicBezTo>
                  <a:cubicBezTo>
                    <a:pt x="60" y="168"/>
                    <a:pt x="61" y="168"/>
                    <a:pt x="61" y="168"/>
                  </a:cubicBezTo>
                  <a:cubicBezTo>
                    <a:pt x="62" y="168"/>
                    <a:pt x="64" y="166"/>
                    <a:pt x="65" y="166"/>
                  </a:cubicBezTo>
                  <a:cubicBezTo>
                    <a:pt x="65" y="165"/>
                    <a:pt x="66" y="164"/>
                    <a:pt x="67" y="164"/>
                  </a:cubicBezTo>
                  <a:cubicBezTo>
                    <a:pt x="67" y="164"/>
                    <a:pt x="68" y="163"/>
                    <a:pt x="68" y="163"/>
                  </a:cubicBezTo>
                  <a:cubicBezTo>
                    <a:pt x="69" y="163"/>
                    <a:pt x="71" y="163"/>
                    <a:pt x="72" y="162"/>
                  </a:cubicBezTo>
                  <a:cubicBezTo>
                    <a:pt x="72" y="162"/>
                    <a:pt x="73" y="162"/>
                    <a:pt x="74" y="161"/>
                  </a:cubicBezTo>
                  <a:cubicBezTo>
                    <a:pt x="74" y="160"/>
                    <a:pt x="74" y="158"/>
                    <a:pt x="74" y="157"/>
                  </a:cubicBezTo>
                  <a:cubicBezTo>
                    <a:pt x="74" y="156"/>
                    <a:pt x="74" y="154"/>
                    <a:pt x="74" y="154"/>
                  </a:cubicBezTo>
                  <a:cubicBezTo>
                    <a:pt x="74" y="153"/>
                    <a:pt x="75" y="151"/>
                    <a:pt x="76" y="150"/>
                  </a:cubicBezTo>
                  <a:cubicBezTo>
                    <a:pt x="76" y="149"/>
                    <a:pt x="78" y="147"/>
                    <a:pt x="79" y="146"/>
                  </a:cubicBezTo>
                  <a:cubicBezTo>
                    <a:pt x="79" y="145"/>
                    <a:pt x="80" y="143"/>
                    <a:pt x="81" y="142"/>
                  </a:cubicBezTo>
                  <a:cubicBezTo>
                    <a:pt x="82" y="141"/>
                    <a:pt x="83" y="140"/>
                    <a:pt x="83" y="139"/>
                  </a:cubicBezTo>
                  <a:cubicBezTo>
                    <a:pt x="84" y="139"/>
                    <a:pt x="86" y="138"/>
                    <a:pt x="86" y="138"/>
                  </a:cubicBezTo>
                  <a:cubicBezTo>
                    <a:pt x="87" y="137"/>
                    <a:pt x="88" y="136"/>
                    <a:pt x="89" y="136"/>
                  </a:cubicBezTo>
                  <a:cubicBezTo>
                    <a:pt x="89" y="135"/>
                    <a:pt x="90" y="135"/>
                    <a:pt x="90" y="135"/>
                  </a:cubicBezTo>
                  <a:cubicBezTo>
                    <a:pt x="91" y="134"/>
                    <a:pt x="91" y="134"/>
                    <a:pt x="91" y="134"/>
                  </a:cubicBezTo>
                  <a:cubicBezTo>
                    <a:pt x="94" y="131"/>
                    <a:pt x="94" y="131"/>
                    <a:pt x="94" y="131"/>
                  </a:cubicBezTo>
                  <a:cubicBezTo>
                    <a:pt x="98" y="127"/>
                    <a:pt x="98" y="127"/>
                    <a:pt x="98" y="127"/>
                  </a:cubicBezTo>
                  <a:cubicBezTo>
                    <a:pt x="98" y="123"/>
                    <a:pt x="98" y="123"/>
                    <a:pt x="98" y="123"/>
                  </a:cubicBezTo>
                  <a:cubicBezTo>
                    <a:pt x="99" y="119"/>
                    <a:pt x="99" y="119"/>
                    <a:pt x="99" y="119"/>
                  </a:cubicBezTo>
                  <a:cubicBezTo>
                    <a:pt x="102" y="116"/>
                    <a:pt x="102" y="116"/>
                    <a:pt x="102" y="116"/>
                  </a:cubicBezTo>
                  <a:cubicBezTo>
                    <a:pt x="104" y="114"/>
                    <a:pt x="104" y="114"/>
                    <a:pt x="104" y="114"/>
                  </a:cubicBezTo>
                  <a:cubicBezTo>
                    <a:pt x="105" y="111"/>
                    <a:pt x="105" y="111"/>
                    <a:pt x="105" y="111"/>
                  </a:cubicBezTo>
                  <a:cubicBezTo>
                    <a:pt x="105" y="108"/>
                    <a:pt x="105" y="108"/>
                    <a:pt x="105" y="108"/>
                  </a:cubicBezTo>
                  <a:cubicBezTo>
                    <a:pt x="105" y="105"/>
                    <a:pt x="105" y="105"/>
                    <a:pt x="105" y="105"/>
                  </a:cubicBezTo>
                  <a:cubicBezTo>
                    <a:pt x="106" y="102"/>
                    <a:pt x="106" y="102"/>
                    <a:pt x="106" y="102"/>
                  </a:cubicBezTo>
                  <a:cubicBezTo>
                    <a:pt x="107" y="98"/>
                    <a:pt x="107" y="98"/>
                    <a:pt x="107" y="98"/>
                  </a:cubicBezTo>
                  <a:cubicBezTo>
                    <a:pt x="110" y="96"/>
                    <a:pt x="110" y="96"/>
                    <a:pt x="110" y="96"/>
                  </a:cubicBezTo>
                  <a:cubicBezTo>
                    <a:pt x="110" y="94"/>
                    <a:pt x="110" y="94"/>
                    <a:pt x="110" y="94"/>
                  </a:cubicBezTo>
                  <a:cubicBezTo>
                    <a:pt x="108" y="93"/>
                    <a:pt x="108" y="93"/>
                    <a:pt x="108" y="93"/>
                  </a:cubicBezTo>
                  <a:cubicBezTo>
                    <a:pt x="108" y="91"/>
                    <a:pt x="108" y="91"/>
                    <a:pt x="108" y="91"/>
                  </a:cubicBezTo>
                  <a:cubicBezTo>
                    <a:pt x="111" y="90"/>
                    <a:pt x="111" y="90"/>
                    <a:pt x="111" y="90"/>
                  </a:cubicBezTo>
                  <a:cubicBezTo>
                    <a:pt x="112" y="87"/>
                    <a:pt x="112" y="87"/>
                    <a:pt x="112" y="87"/>
                  </a:cubicBezTo>
                  <a:cubicBezTo>
                    <a:pt x="115" y="86"/>
                    <a:pt x="115" y="86"/>
                    <a:pt x="115" y="86"/>
                  </a:cubicBezTo>
                  <a:cubicBezTo>
                    <a:pt x="118" y="84"/>
                    <a:pt x="118" y="84"/>
                    <a:pt x="118" y="84"/>
                  </a:cubicBezTo>
                  <a:cubicBezTo>
                    <a:pt x="119" y="82"/>
                    <a:pt x="119" y="82"/>
                    <a:pt x="119" y="82"/>
                  </a:cubicBezTo>
                  <a:cubicBezTo>
                    <a:pt x="119" y="79"/>
                    <a:pt x="119" y="79"/>
                    <a:pt x="119" y="79"/>
                  </a:cubicBezTo>
                  <a:cubicBezTo>
                    <a:pt x="117" y="78"/>
                    <a:pt x="117" y="78"/>
                    <a:pt x="117" y="78"/>
                  </a:cubicBezTo>
                  <a:cubicBezTo>
                    <a:pt x="117" y="75"/>
                    <a:pt x="117" y="75"/>
                    <a:pt x="117" y="75"/>
                  </a:cubicBezTo>
                  <a:cubicBezTo>
                    <a:pt x="118" y="73"/>
                    <a:pt x="118" y="73"/>
                    <a:pt x="118" y="73"/>
                  </a:cubicBezTo>
                  <a:cubicBezTo>
                    <a:pt x="120" y="71"/>
                    <a:pt x="120" y="71"/>
                    <a:pt x="120" y="71"/>
                  </a:cubicBezTo>
                  <a:cubicBezTo>
                    <a:pt x="121" y="69"/>
                    <a:pt x="121" y="69"/>
                    <a:pt x="121" y="69"/>
                  </a:cubicBezTo>
                  <a:cubicBezTo>
                    <a:pt x="120" y="67"/>
                    <a:pt x="120" y="67"/>
                    <a:pt x="120" y="67"/>
                  </a:cubicBezTo>
                  <a:cubicBezTo>
                    <a:pt x="119" y="67"/>
                    <a:pt x="119" y="67"/>
                    <a:pt x="119" y="67"/>
                  </a:cubicBezTo>
                  <a:cubicBezTo>
                    <a:pt x="118" y="68"/>
                    <a:pt x="118" y="68"/>
                    <a:pt x="118" y="68"/>
                  </a:cubicBezTo>
                  <a:cubicBezTo>
                    <a:pt x="116" y="68"/>
                    <a:pt x="116" y="68"/>
                    <a:pt x="116" y="68"/>
                  </a:cubicBezTo>
                  <a:cubicBezTo>
                    <a:pt x="115" y="69"/>
                    <a:pt x="115" y="69"/>
                    <a:pt x="115" y="69"/>
                  </a:cubicBezTo>
                  <a:cubicBezTo>
                    <a:pt x="115" y="68"/>
                    <a:pt x="115" y="68"/>
                    <a:pt x="115" y="68"/>
                  </a:cubicBezTo>
                  <a:cubicBezTo>
                    <a:pt x="115" y="66"/>
                    <a:pt x="115" y="66"/>
                    <a:pt x="115" y="66"/>
                  </a:cubicBezTo>
                  <a:cubicBezTo>
                    <a:pt x="117" y="65"/>
                    <a:pt x="117" y="65"/>
                    <a:pt x="117" y="65"/>
                  </a:cubicBezTo>
                  <a:cubicBezTo>
                    <a:pt x="118" y="64"/>
                    <a:pt x="118" y="64"/>
                    <a:pt x="118" y="64"/>
                  </a:cubicBezTo>
                  <a:cubicBezTo>
                    <a:pt x="121" y="63"/>
                    <a:pt x="121" y="63"/>
                    <a:pt x="121" y="63"/>
                  </a:cubicBezTo>
                  <a:cubicBezTo>
                    <a:pt x="122" y="61"/>
                    <a:pt x="122" y="61"/>
                    <a:pt x="122" y="61"/>
                  </a:cubicBezTo>
                  <a:cubicBezTo>
                    <a:pt x="120" y="58"/>
                    <a:pt x="120" y="58"/>
                    <a:pt x="120" y="58"/>
                  </a:cubicBezTo>
                  <a:cubicBezTo>
                    <a:pt x="120" y="56"/>
                    <a:pt x="120" y="56"/>
                    <a:pt x="120" y="56"/>
                  </a:cubicBezTo>
                  <a:cubicBezTo>
                    <a:pt x="119" y="55"/>
                    <a:pt x="119" y="55"/>
                    <a:pt x="119" y="55"/>
                  </a:cubicBezTo>
                  <a:cubicBezTo>
                    <a:pt x="117" y="55"/>
                    <a:pt x="117" y="55"/>
                    <a:pt x="117" y="55"/>
                  </a:cubicBezTo>
                  <a:cubicBezTo>
                    <a:pt x="116" y="54"/>
                    <a:pt x="116" y="54"/>
                    <a:pt x="116" y="54"/>
                  </a:cubicBezTo>
                  <a:cubicBezTo>
                    <a:pt x="116" y="51"/>
                    <a:pt x="116" y="51"/>
                    <a:pt x="116" y="51"/>
                  </a:cubicBezTo>
                  <a:cubicBezTo>
                    <a:pt x="116" y="48"/>
                    <a:pt x="116" y="48"/>
                    <a:pt x="116" y="48"/>
                  </a:cubicBezTo>
                  <a:cubicBezTo>
                    <a:pt x="116" y="43"/>
                    <a:pt x="116" y="43"/>
                    <a:pt x="116" y="43"/>
                  </a:cubicBezTo>
                  <a:cubicBezTo>
                    <a:pt x="115" y="39"/>
                    <a:pt x="115" y="39"/>
                    <a:pt x="115" y="39"/>
                  </a:cubicBezTo>
                  <a:cubicBezTo>
                    <a:pt x="115" y="35"/>
                    <a:pt x="115" y="35"/>
                    <a:pt x="115" y="35"/>
                  </a:cubicBezTo>
                  <a:cubicBezTo>
                    <a:pt x="114" y="32"/>
                    <a:pt x="114" y="32"/>
                    <a:pt x="114" y="32"/>
                  </a:cubicBezTo>
                  <a:cubicBezTo>
                    <a:pt x="115" y="32"/>
                    <a:pt x="115" y="32"/>
                    <a:pt x="115" y="32"/>
                  </a:cubicBezTo>
                  <a:cubicBezTo>
                    <a:pt x="117" y="31"/>
                    <a:pt x="117" y="31"/>
                    <a:pt x="117" y="31"/>
                  </a:cubicBezTo>
                  <a:cubicBezTo>
                    <a:pt x="119" y="30"/>
                    <a:pt x="119" y="30"/>
                    <a:pt x="119" y="30"/>
                  </a:cubicBezTo>
                  <a:cubicBezTo>
                    <a:pt x="120" y="33"/>
                    <a:pt x="120" y="33"/>
                    <a:pt x="120" y="33"/>
                  </a:cubicBezTo>
                  <a:cubicBezTo>
                    <a:pt x="122" y="36"/>
                    <a:pt x="122" y="36"/>
                    <a:pt x="122" y="36"/>
                  </a:cubicBezTo>
                  <a:cubicBezTo>
                    <a:pt x="124" y="37"/>
                    <a:pt x="124" y="37"/>
                    <a:pt x="124" y="37"/>
                  </a:cubicBezTo>
                  <a:cubicBezTo>
                    <a:pt x="126" y="40"/>
                    <a:pt x="126" y="40"/>
                    <a:pt x="126" y="40"/>
                  </a:cubicBezTo>
                  <a:cubicBezTo>
                    <a:pt x="126" y="43"/>
                    <a:pt x="126" y="43"/>
                    <a:pt x="126" y="43"/>
                  </a:cubicBezTo>
                  <a:cubicBezTo>
                    <a:pt x="127" y="44"/>
                    <a:pt x="127" y="44"/>
                    <a:pt x="127" y="44"/>
                  </a:cubicBezTo>
                  <a:cubicBezTo>
                    <a:pt x="130" y="43"/>
                    <a:pt x="130" y="43"/>
                    <a:pt x="130" y="43"/>
                  </a:cubicBezTo>
                  <a:cubicBezTo>
                    <a:pt x="133" y="43"/>
                    <a:pt x="133" y="43"/>
                    <a:pt x="133" y="43"/>
                  </a:cubicBezTo>
                  <a:cubicBezTo>
                    <a:pt x="134" y="43"/>
                    <a:pt x="134" y="43"/>
                    <a:pt x="134" y="43"/>
                  </a:cubicBezTo>
                  <a:cubicBezTo>
                    <a:pt x="135" y="39"/>
                    <a:pt x="135" y="39"/>
                    <a:pt x="135" y="39"/>
                  </a:cubicBezTo>
                  <a:cubicBezTo>
                    <a:pt x="134" y="36"/>
                    <a:pt x="134" y="36"/>
                    <a:pt x="134" y="36"/>
                  </a:cubicBezTo>
                  <a:cubicBezTo>
                    <a:pt x="133" y="35"/>
                    <a:pt x="133" y="35"/>
                    <a:pt x="133" y="35"/>
                  </a:cubicBezTo>
                  <a:cubicBezTo>
                    <a:pt x="133" y="33"/>
                    <a:pt x="133" y="33"/>
                    <a:pt x="133" y="33"/>
                  </a:cubicBezTo>
                  <a:cubicBezTo>
                    <a:pt x="131" y="31"/>
                    <a:pt x="131" y="31"/>
                    <a:pt x="131" y="31"/>
                  </a:cubicBezTo>
                  <a:cubicBezTo>
                    <a:pt x="131" y="29"/>
                    <a:pt x="131" y="29"/>
                    <a:pt x="131" y="29"/>
                  </a:cubicBezTo>
                  <a:cubicBezTo>
                    <a:pt x="133" y="28"/>
                    <a:pt x="133" y="28"/>
                    <a:pt x="133" y="28"/>
                  </a:cubicBezTo>
                  <a:cubicBezTo>
                    <a:pt x="134" y="28"/>
                    <a:pt x="134" y="28"/>
                    <a:pt x="134" y="28"/>
                  </a:cubicBezTo>
                  <a:cubicBezTo>
                    <a:pt x="136" y="27"/>
                    <a:pt x="136" y="27"/>
                    <a:pt x="136" y="27"/>
                  </a:cubicBezTo>
                  <a:cubicBezTo>
                    <a:pt x="137" y="27"/>
                    <a:pt x="137" y="27"/>
                    <a:pt x="137" y="27"/>
                  </a:cubicBezTo>
                  <a:cubicBezTo>
                    <a:pt x="140" y="26"/>
                    <a:pt x="140" y="26"/>
                    <a:pt x="140" y="26"/>
                  </a:cubicBezTo>
                  <a:cubicBezTo>
                    <a:pt x="142" y="27"/>
                    <a:pt x="142" y="27"/>
                    <a:pt x="142" y="27"/>
                  </a:cubicBezTo>
                  <a:cubicBezTo>
                    <a:pt x="143" y="30"/>
                    <a:pt x="143" y="30"/>
                    <a:pt x="143" y="30"/>
                  </a:cubicBezTo>
                  <a:cubicBezTo>
                    <a:pt x="142" y="34"/>
                    <a:pt x="142" y="34"/>
                    <a:pt x="142" y="34"/>
                  </a:cubicBezTo>
                  <a:cubicBezTo>
                    <a:pt x="142" y="35"/>
                    <a:pt x="142" y="35"/>
                    <a:pt x="142" y="35"/>
                  </a:cubicBezTo>
                  <a:cubicBezTo>
                    <a:pt x="144" y="38"/>
                    <a:pt x="144" y="38"/>
                    <a:pt x="144" y="38"/>
                  </a:cubicBezTo>
                  <a:cubicBezTo>
                    <a:pt x="145" y="41"/>
                    <a:pt x="145" y="41"/>
                    <a:pt x="145" y="41"/>
                  </a:cubicBezTo>
                  <a:cubicBezTo>
                    <a:pt x="146" y="43"/>
                    <a:pt x="146" y="43"/>
                    <a:pt x="146" y="43"/>
                  </a:cubicBezTo>
                  <a:cubicBezTo>
                    <a:pt x="149" y="44"/>
                    <a:pt x="149" y="44"/>
                    <a:pt x="149" y="44"/>
                  </a:cubicBezTo>
                  <a:cubicBezTo>
                    <a:pt x="152" y="45"/>
                    <a:pt x="152" y="45"/>
                    <a:pt x="152" y="45"/>
                  </a:cubicBezTo>
                  <a:cubicBezTo>
                    <a:pt x="153" y="45"/>
                    <a:pt x="153" y="45"/>
                    <a:pt x="153" y="45"/>
                  </a:cubicBezTo>
                  <a:cubicBezTo>
                    <a:pt x="154" y="44"/>
                    <a:pt x="154" y="44"/>
                    <a:pt x="154" y="44"/>
                  </a:cubicBezTo>
                  <a:cubicBezTo>
                    <a:pt x="155" y="42"/>
                    <a:pt x="155" y="42"/>
                    <a:pt x="155" y="42"/>
                  </a:cubicBezTo>
                  <a:cubicBezTo>
                    <a:pt x="155" y="42"/>
                    <a:pt x="155" y="42"/>
                    <a:pt x="155" y="42"/>
                  </a:cubicBezTo>
                  <a:cubicBezTo>
                    <a:pt x="156" y="41"/>
                    <a:pt x="156" y="41"/>
                    <a:pt x="156" y="41"/>
                  </a:cubicBezTo>
                  <a:cubicBezTo>
                    <a:pt x="157" y="43"/>
                    <a:pt x="157" y="43"/>
                    <a:pt x="157" y="43"/>
                  </a:cubicBezTo>
                  <a:cubicBezTo>
                    <a:pt x="157" y="46"/>
                    <a:pt x="157" y="46"/>
                    <a:pt x="157" y="46"/>
                  </a:cubicBezTo>
                  <a:cubicBezTo>
                    <a:pt x="159" y="46"/>
                    <a:pt x="159" y="46"/>
                    <a:pt x="159" y="46"/>
                  </a:cubicBezTo>
                  <a:cubicBezTo>
                    <a:pt x="160" y="46"/>
                    <a:pt x="160" y="46"/>
                    <a:pt x="160" y="46"/>
                  </a:cubicBezTo>
                  <a:cubicBezTo>
                    <a:pt x="163" y="46"/>
                    <a:pt x="163" y="46"/>
                    <a:pt x="163" y="46"/>
                  </a:cubicBezTo>
                  <a:cubicBezTo>
                    <a:pt x="164" y="48"/>
                    <a:pt x="164" y="48"/>
                    <a:pt x="164" y="48"/>
                  </a:cubicBezTo>
                  <a:cubicBezTo>
                    <a:pt x="164" y="50"/>
                    <a:pt x="164" y="50"/>
                    <a:pt x="164" y="50"/>
                  </a:cubicBezTo>
                  <a:cubicBezTo>
                    <a:pt x="164" y="53"/>
                    <a:pt x="164" y="53"/>
                    <a:pt x="164" y="53"/>
                  </a:cubicBezTo>
                  <a:cubicBezTo>
                    <a:pt x="163" y="54"/>
                    <a:pt x="163" y="54"/>
                    <a:pt x="163" y="54"/>
                  </a:cubicBezTo>
                  <a:cubicBezTo>
                    <a:pt x="160" y="53"/>
                    <a:pt x="160" y="53"/>
                    <a:pt x="160" y="53"/>
                  </a:cubicBezTo>
                  <a:cubicBezTo>
                    <a:pt x="160" y="51"/>
                    <a:pt x="160" y="51"/>
                    <a:pt x="160" y="51"/>
                  </a:cubicBezTo>
                  <a:cubicBezTo>
                    <a:pt x="159" y="50"/>
                    <a:pt x="159" y="50"/>
                    <a:pt x="159" y="50"/>
                  </a:cubicBezTo>
                  <a:cubicBezTo>
                    <a:pt x="157" y="51"/>
                    <a:pt x="157" y="51"/>
                    <a:pt x="157" y="51"/>
                  </a:cubicBezTo>
                  <a:cubicBezTo>
                    <a:pt x="156" y="53"/>
                    <a:pt x="156" y="53"/>
                    <a:pt x="156" y="53"/>
                  </a:cubicBezTo>
                  <a:cubicBezTo>
                    <a:pt x="157" y="54"/>
                    <a:pt x="157" y="54"/>
                    <a:pt x="157" y="54"/>
                  </a:cubicBezTo>
                  <a:cubicBezTo>
                    <a:pt x="159" y="57"/>
                    <a:pt x="159" y="57"/>
                    <a:pt x="159" y="57"/>
                  </a:cubicBezTo>
                  <a:cubicBezTo>
                    <a:pt x="157" y="60"/>
                    <a:pt x="157" y="60"/>
                    <a:pt x="157" y="60"/>
                  </a:cubicBezTo>
                  <a:cubicBezTo>
                    <a:pt x="156" y="60"/>
                    <a:pt x="156" y="60"/>
                    <a:pt x="156" y="60"/>
                  </a:cubicBezTo>
                  <a:cubicBezTo>
                    <a:pt x="155" y="61"/>
                    <a:pt x="155" y="61"/>
                    <a:pt x="155" y="61"/>
                  </a:cubicBezTo>
                  <a:cubicBezTo>
                    <a:pt x="155" y="64"/>
                    <a:pt x="155" y="64"/>
                    <a:pt x="155" y="64"/>
                  </a:cubicBezTo>
                  <a:cubicBezTo>
                    <a:pt x="157" y="66"/>
                    <a:pt x="157" y="66"/>
                    <a:pt x="157" y="66"/>
                  </a:cubicBezTo>
                  <a:cubicBezTo>
                    <a:pt x="159" y="66"/>
                    <a:pt x="159" y="66"/>
                    <a:pt x="159" y="66"/>
                  </a:cubicBezTo>
                  <a:cubicBezTo>
                    <a:pt x="161" y="65"/>
                    <a:pt x="161" y="65"/>
                    <a:pt x="161" y="65"/>
                  </a:cubicBezTo>
                  <a:cubicBezTo>
                    <a:pt x="162" y="62"/>
                    <a:pt x="162" y="62"/>
                    <a:pt x="162" y="62"/>
                  </a:cubicBezTo>
                  <a:cubicBezTo>
                    <a:pt x="163" y="60"/>
                    <a:pt x="163" y="60"/>
                    <a:pt x="163" y="60"/>
                  </a:cubicBezTo>
                  <a:cubicBezTo>
                    <a:pt x="164" y="59"/>
                    <a:pt x="164" y="59"/>
                    <a:pt x="164" y="59"/>
                  </a:cubicBezTo>
                  <a:cubicBezTo>
                    <a:pt x="164" y="57"/>
                    <a:pt x="164" y="57"/>
                    <a:pt x="164" y="57"/>
                  </a:cubicBezTo>
                  <a:cubicBezTo>
                    <a:pt x="166" y="57"/>
                    <a:pt x="166" y="57"/>
                    <a:pt x="166" y="57"/>
                  </a:cubicBezTo>
                  <a:cubicBezTo>
                    <a:pt x="168" y="58"/>
                    <a:pt x="168" y="58"/>
                    <a:pt x="168" y="58"/>
                  </a:cubicBezTo>
                  <a:cubicBezTo>
                    <a:pt x="169" y="56"/>
                    <a:pt x="169" y="56"/>
                    <a:pt x="169" y="56"/>
                  </a:cubicBezTo>
                  <a:cubicBezTo>
                    <a:pt x="170" y="55"/>
                    <a:pt x="170" y="55"/>
                    <a:pt x="170" y="55"/>
                  </a:cubicBezTo>
                  <a:cubicBezTo>
                    <a:pt x="171" y="54"/>
                    <a:pt x="171" y="54"/>
                    <a:pt x="171" y="54"/>
                  </a:cubicBezTo>
                  <a:cubicBezTo>
                    <a:pt x="170" y="52"/>
                    <a:pt x="170" y="52"/>
                    <a:pt x="170" y="52"/>
                  </a:cubicBezTo>
                  <a:cubicBezTo>
                    <a:pt x="170" y="50"/>
                    <a:pt x="170" y="50"/>
                    <a:pt x="170" y="50"/>
                  </a:cubicBezTo>
                  <a:cubicBezTo>
                    <a:pt x="170" y="49"/>
                    <a:pt x="170" y="49"/>
                    <a:pt x="170" y="49"/>
                  </a:cubicBezTo>
                  <a:cubicBezTo>
                    <a:pt x="171" y="47"/>
                    <a:pt x="171" y="47"/>
                    <a:pt x="171" y="47"/>
                  </a:cubicBezTo>
                  <a:cubicBezTo>
                    <a:pt x="174" y="46"/>
                    <a:pt x="174" y="46"/>
                    <a:pt x="174" y="46"/>
                  </a:cubicBezTo>
                  <a:cubicBezTo>
                    <a:pt x="177" y="46"/>
                    <a:pt x="177" y="46"/>
                    <a:pt x="177" y="46"/>
                  </a:cubicBezTo>
                  <a:cubicBezTo>
                    <a:pt x="178" y="47"/>
                    <a:pt x="178" y="47"/>
                    <a:pt x="178" y="47"/>
                  </a:cubicBezTo>
                  <a:cubicBezTo>
                    <a:pt x="181" y="49"/>
                    <a:pt x="181" y="49"/>
                    <a:pt x="181" y="49"/>
                  </a:cubicBezTo>
                  <a:cubicBezTo>
                    <a:pt x="182" y="47"/>
                    <a:pt x="182" y="47"/>
                    <a:pt x="182" y="47"/>
                  </a:cubicBezTo>
                  <a:cubicBezTo>
                    <a:pt x="183" y="46"/>
                    <a:pt x="183" y="46"/>
                    <a:pt x="183" y="46"/>
                  </a:cubicBezTo>
                  <a:cubicBezTo>
                    <a:pt x="185" y="45"/>
                    <a:pt x="185" y="45"/>
                    <a:pt x="185" y="45"/>
                  </a:cubicBezTo>
                  <a:cubicBezTo>
                    <a:pt x="186" y="47"/>
                    <a:pt x="186" y="47"/>
                    <a:pt x="186" y="47"/>
                  </a:cubicBezTo>
                  <a:cubicBezTo>
                    <a:pt x="189" y="47"/>
                    <a:pt x="189" y="47"/>
                    <a:pt x="189" y="47"/>
                  </a:cubicBezTo>
                  <a:cubicBezTo>
                    <a:pt x="190" y="45"/>
                    <a:pt x="190" y="45"/>
                    <a:pt x="190" y="45"/>
                  </a:cubicBezTo>
                  <a:cubicBezTo>
                    <a:pt x="189" y="42"/>
                    <a:pt x="189" y="42"/>
                    <a:pt x="189" y="42"/>
                  </a:cubicBezTo>
                  <a:cubicBezTo>
                    <a:pt x="188" y="41"/>
                    <a:pt x="188" y="41"/>
                    <a:pt x="188" y="41"/>
                  </a:cubicBezTo>
                  <a:cubicBezTo>
                    <a:pt x="186" y="38"/>
                    <a:pt x="186" y="38"/>
                    <a:pt x="186" y="38"/>
                  </a:cubicBezTo>
                  <a:cubicBezTo>
                    <a:pt x="187" y="38"/>
                    <a:pt x="187" y="38"/>
                    <a:pt x="187" y="38"/>
                  </a:cubicBezTo>
                  <a:cubicBezTo>
                    <a:pt x="188" y="36"/>
                    <a:pt x="188" y="36"/>
                    <a:pt x="188" y="36"/>
                  </a:cubicBezTo>
                  <a:cubicBezTo>
                    <a:pt x="188" y="36"/>
                    <a:pt x="188" y="36"/>
                    <a:pt x="188" y="36"/>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41">
              <a:extLst>
                <a:ext uri="{FF2B5EF4-FFF2-40B4-BE49-F238E27FC236}">
                  <a16:creationId xmlns:a16="http://schemas.microsoft.com/office/drawing/2014/main" id="{DC984E51-37B8-FECE-608F-5B9D7BB19686}"/>
                </a:ext>
              </a:extLst>
            </p:cNvPr>
            <p:cNvSpPr>
              <a:spLocks/>
            </p:cNvSpPr>
            <p:nvPr/>
          </p:nvSpPr>
          <p:spPr bwMode="auto">
            <a:xfrm>
              <a:off x="9729009" y="3353080"/>
              <a:ext cx="1035454" cy="804961"/>
            </a:xfrm>
            <a:custGeom>
              <a:avLst/>
              <a:gdLst>
                <a:gd name="T0" fmla="*/ 5 w 329"/>
                <a:gd name="T1" fmla="*/ 197 h 256"/>
                <a:gd name="T2" fmla="*/ 8 w 329"/>
                <a:gd name="T3" fmla="*/ 182 h 256"/>
                <a:gd name="T4" fmla="*/ 18 w 329"/>
                <a:gd name="T5" fmla="*/ 184 h 256"/>
                <a:gd name="T6" fmla="*/ 22 w 329"/>
                <a:gd name="T7" fmla="*/ 187 h 256"/>
                <a:gd name="T8" fmla="*/ 27 w 329"/>
                <a:gd name="T9" fmla="*/ 181 h 256"/>
                <a:gd name="T10" fmla="*/ 41 w 329"/>
                <a:gd name="T11" fmla="*/ 178 h 256"/>
                <a:gd name="T12" fmla="*/ 40 w 329"/>
                <a:gd name="T13" fmla="*/ 166 h 256"/>
                <a:gd name="T14" fmla="*/ 44 w 329"/>
                <a:gd name="T15" fmla="*/ 154 h 256"/>
                <a:gd name="T16" fmla="*/ 45 w 329"/>
                <a:gd name="T17" fmla="*/ 147 h 256"/>
                <a:gd name="T18" fmla="*/ 64 w 329"/>
                <a:gd name="T19" fmla="*/ 135 h 256"/>
                <a:gd name="T20" fmla="*/ 81 w 329"/>
                <a:gd name="T21" fmla="*/ 127 h 256"/>
                <a:gd name="T22" fmla="*/ 71 w 329"/>
                <a:gd name="T23" fmla="*/ 116 h 256"/>
                <a:gd name="T24" fmla="*/ 62 w 329"/>
                <a:gd name="T25" fmla="*/ 103 h 256"/>
                <a:gd name="T26" fmla="*/ 43 w 329"/>
                <a:gd name="T27" fmla="*/ 100 h 256"/>
                <a:gd name="T28" fmla="*/ 33 w 329"/>
                <a:gd name="T29" fmla="*/ 89 h 256"/>
                <a:gd name="T30" fmla="*/ 26 w 329"/>
                <a:gd name="T31" fmla="*/ 65 h 256"/>
                <a:gd name="T32" fmla="*/ 28 w 329"/>
                <a:gd name="T33" fmla="*/ 44 h 256"/>
                <a:gd name="T34" fmla="*/ 33 w 329"/>
                <a:gd name="T35" fmla="*/ 24 h 256"/>
                <a:gd name="T36" fmla="*/ 52 w 329"/>
                <a:gd name="T37" fmla="*/ 18 h 256"/>
                <a:gd name="T38" fmla="*/ 77 w 329"/>
                <a:gd name="T39" fmla="*/ 11 h 256"/>
                <a:gd name="T40" fmla="*/ 99 w 329"/>
                <a:gd name="T41" fmla="*/ 2 h 256"/>
                <a:gd name="T42" fmla="*/ 115 w 329"/>
                <a:gd name="T43" fmla="*/ 7 h 256"/>
                <a:gd name="T44" fmla="*/ 126 w 329"/>
                <a:gd name="T45" fmla="*/ 10 h 256"/>
                <a:gd name="T46" fmla="*/ 133 w 329"/>
                <a:gd name="T47" fmla="*/ 21 h 256"/>
                <a:gd name="T48" fmla="*/ 134 w 329"/>
                <a:gd name="T49" fmla="*/ 39 h 256"/>
                <a:gd name="T50" fmla="*/ 143 w 329"/>
                <a:gd name="T51" fmla="*/ 46 h 256"/>
                <a:gd name="T52" fmla="*/ 156 w 329"/>
                <a:gd name="T53" fmla="*/ 37 h 256"/>
                <a:gd name="T54" fmla="*/ 169 w 329"/>
                <a:gd name="T55" fmla="*/ 49 h 256"/>
                <a:gd name="T56" fmla="*/ 190 w 329"/>
                <a:gd name="T57" fmla="*/ 51 h 256"/>
                <a:gd name="T58" fmla="*/ 215 w 329"/>
                <a:gd name="T59" fmla="*/ 45 h 256"/>
                <a:gd name="T60" fmla="*/ 223 w 329"/>
                <a:gd name="T61" fmla="*/ 30 h 256"/>
                <a:gd name="T62" fmla="*/ 241 w 329"/>
                <a:gd name="T63" fmla="*/ 18 h 256"/>
                <a:gd name="T64" fmla="*/ 257 w 329"/>
                <a:gd name="T65" fmla="*/ 18 h 256"/>
                <a:gd name="T66" fmla="*/ 279 w 329"/>
                <a:gd name="T67" fmla="*/ 10 h 256"/>
                <a:gd name="T68" fmla="*/ 294 w 329"/>
                <a:gd name="T69" fmla="*/ 17 h 256"/>
                <a:gd name="T70" fmla="*/ 323 w 329"/>
                <a:gd name="T71" fmla="*/ 50 h 256"/>
                <a:gd name="T72" fmla="*/ 321 w 329"/>
                <a:gd name="T73" fmla="*/ 112 h 256"/>
                <a:gd name="T74" fmla="*/ 304 w 329"/>
                <a:gd name="T75" fmla="*/ 135 h 256"/>
                <a:gd name="T76" fmla="*/ 292 w 329"/>
                <a:gd name="T77" fmla="*/ 121 h 256"/>
                <a:gd name="T78" fmla="*/ 281 w 329"/>
                <a:gd name="T79" fmla="*/ 107 h 256"/>
                <a:gd name="T80" fmla="*/ 254 w 329"/>
                <a:gd name="T81" fmla="*/ 100 h 256"/>
                <a:gd name="T82" fmla="*/ 261 w 329"/>
                <a:gd name="T83" fmla="*/ 117 h 256"/>
                <a:gd name="T84" fmla="*/ 250 w 329"/>
                <a:gd name="T85" fmla="*/ 129 h 256"/>
                <a:gd name="T86" fmla="*/ 224 w 329"/>
                <a:gd name="T87" fmla="*/ 145 h 256"/>
                <a:gd name="T88" fmla="*/ 213 w 329"/>
                <a:gd name="T89" fmla="*/ 153 h 256"/>
                <a:gd name="T90" fmla="*/ 190 w 329"/>
                <a:gd name="T91" fmla="*/ 159 h 256"/>
                <a:gd name="T92" fmla="*/ 174 w 329"/>
                <a:gd name="T93" fmla="*/ 174 h 256"/>
                <a:gd name="T94" fmla="*/ 159 w 329"/>
                <a:gd name="T95" fmla="*/ 176 h 256"/>
                <a:gd name="T96" fmla="*/ 143 w 329"/>
                <a:gd name="T97" fmla="*/ 193 h 256"/>
                <a:gd name="T98" fmla="*/ 124 w 329"/>
                <a:gd name="T99" fmla="*/ 199 h 256"/>
                <a:gd name="T100" fmla="*/ 109 w 329"/>
                <a:gd name="T101" fmla="*/ 212 h 256"/>
                <a:gd name="T102" fmla="*/ 90 w 329"/>
                <a:gd name="T103" fmla="*/ 215 h 256"/>
                <a:gd name="T104" fmla="*/ 66 w 329"/>
                <a:gd name="T105" fmla="*/ 221 h 256"/>
                <a:gd name="T106" fmla="*/ 49 w 329"/>
                <a:gd name="T107" fmla="*/ 243 h 256"/>
                <a:gd name="T108" fmla="*/ 41 w 329"/>
                <a:gd name="T109" fmla="*/ 252 h 256"/>
                <a:gd name="T110" fmla="*/ 31 w 329"/>
                <a:gd name="T111" fmla="*/ 234 h 256"/>
                <a:gd name="T112" fmla="*/ 14 w 329"/>
                <a:gd name="T113" fmla="*/ 226 h 256"/>
                <a:gd name="T114" fmla="*/ 3 w 329"/>
                <a:gd name="T115" fmla="*/ 21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9" h="256">
                  <a:moveTo>
                    <a:pt x="3" y="212"/>
                  </a:moveTo>
                  <a:cubicBezTo>
                    <a:pt x="3" y="211"/>
                    <a:pt x="3" y="211"/>
                    <a:pt x="3" y="211"/>
                  </a:cubicBezTo>
                  <a:cubicBezTo>
                    <a:pt x="3" y="208"/>
                    <a:pt x="3" y="208"/>
                    <a:pt x="3" y="208"/>
                  </a:cubicBezTo>
                  <a:cubicBezTo>
                    <a:pt x="4" y="207"/>
                    <a:pt x="4" y="207"/>
                    <a:pt x="4" y="207"/>
                  </a:cubicBezTo>
                  <a:cubicBezTo>
                    <a:pt x="7" y="207"/>
                    <a:pt x="7" y="207"/>
                    <a:pt x="7" y="207"/>
                  </a:cubicBezTo>
                  <a:cubicBezTo>
                    <a:pt x="8" y="204"/>
                    <a:pt x="8" y="204"/>
                    <a:pt x="8" y="204"/>
                  </a:cubicBezTo>
                  <a:cubicBezTo>
                    <a:pt x="9" y="201"/>
                    <a:pt x="9" y="201"/>
                    <a:pt x="9" y="201"/>
                  </a:cubicBezTo>
                  <a:cubicBezTo>
                    <a:pt x="6" y="199"/>
                    <a:pt x="6" y="199"/>
                    <a:pt x="6" y="199"/>
                  </a:cubicBezTo>
                  <a:cubicBezTo>
                    <a:pt x="5" y="197"/>
                    <a:pt x="5" y="197"/>
                    <a:pt x="5" y="197"/>
                  </a:cubicBezTo>
                  <a:cubicBezTo>
                    <a:pt x="3" y="197"/>
                    <a:pt x="3" y="197"/>
                    <a:pt x="3" y="197"/>
                  </a:cubicBezTo>
                  <a:cubicBezTo>
                    <a:pt x="1" y="197"/>
                    <a:pt x="1" y="197"/>
                    <a:pt x="1" y="197"/>
                  </a:cubicBezTo>
                  <a:cubicBezTo>
                    <a:pt x="0" y="195"/>
                    <a:pt x="0" y="195"/>
                    <a:pt x="0" y="195"/>
                  </a:cubicBezTo>
                  <a:cubicBezTo>
                    <a:pt x="0" y="193"/>
                    <a:pt x="0" y="193"/>
                    <a:pt x="0" y="193"/>
                  </a:cubicBezTo>
                  <a:cubicBezTo>
                    <a:pt x="3" y="191"/>
                    <a:pt x="3" y="191"/>
                    <a:pt x="3" y="191"/>
                  </a:cubicBezTo>
                  <a:cubicBezTo>
                    <a:pt x="5" y="188"/>
                    <a:pt x="5" y="188"/>
                    <a:pt x="5" y="188"/>
                  </a:cubicBezTo>
                  <a:cubicBezTo>
                    <a:pt x="5" y="185"/>
                    <a:pt x="5" y="185"/>
                    <a:pt x="5" y="185"/>
                  </a:cubicBezTo>
                  <a:cubicBezTo>
                    <a:pt x="7" y="185"/>
                    <a:pt x="7" y="185"/>
                    <a:pt x="7" y="185"/>
                  </a:cubicBezTo>
                  <a:cubicBezTo>
                    <a:pt x="8" y="182"/>
                    <a:pt x="8" y="182"/>
                    <a:pt x="8" y="182"/>
                  </a:cubicBezTo>
                  <a:cubicBezTo>
                    <a:pt x="10" y="180"/>
                    <a:pt x="10" y="180"/>
                    <a:pt x="10" y="180"/>
                  </a:cubicBezTo>
                  <a:cubicBezTo>
                    <a:pt x="11" y="178"/>
                    <a:pt x="11" y="178"/>
                    <a:pt x="11" y="178"/>
                  </a:cubicBezTo>
                  <a:cubicBezTo>
                    <a:pt x="11" y="176"/>
                    <a:pt x="11" y="176"/>
                    <a:pt x="11" y="176"/>
                  </a:cubicBezTo>
                  <a:cubicBezTo>
                    <a:pt x="14" y="177"/>
                    <a:pt x="14" y="177"/>
                    <a:pt x="14" y="177"/>
                  </a:cubicBezTo>
                  <a:cubicBezTo>
                    <a:pt x="14" y="179"/>
                    <a:pt x="14" y="179"/>
                    <a:pt x="14" y="179"/>
                  </a:cubicBezTo>
                  <a:cubicBezTo>
                    <a:pt x="14" y="180"/>
                    <a:pt x="14" y="180"/>
                    <a:pt x="14" y="180"/>
                  </a:cubicBezTo>
                  <a:cubicBezTo>
                    <a:pt x="16" y="182"/>
                    <a:pt x="16" y="182"/>
                    <a:pt x="16" y="182"/>
                  </a:cubicBezTo>
                  <a:cubicBezTo>
                    <a:pt x="17" y="183"/>
                    <a:pt x="17" y="183"/>
                    <a:pt x="17" y="183"/>
                  </a:cubicBezTo>
                  <a:cubicBezTo>
                    <a:pt x="18" y="184"/>
                    <a:pt x="18" y="184"/>
                    <a:pt x="18" y="184"/>
                  </a:cubicBezTo>
                  <a:cubicBezTo>
                    <a:pt x="16" y="186"/>
                    <a:pt x="16" y="186"/>
                    <a:pt x="16" y="186"/>
                  </a:cubicBezTo>
                  <a:cubicBezTo>
                    <a:pt x="15" y="187"/>
                    <a:pt x="15" y="187"/>
                    <a:pt x="15" y="187"/>
                  </a:cubicBezTo>
                  <a:cubicBezTo>
                    <a:pt x="15" y="189"/>
                    <a:pt x="15" y="189"/>
                    <a:pt x="15" y="189"/>
                  </a:cubicBezTo>
                  <a:cubicBezTo>
                    <a:pt x="15" y="190"/>
                    <a:pt x="15" y="190"/>
                    <a:pt x="15" y="190"/>
                  </a:cubicBezTo>
                  <a:cubicBezTo>
                    <a:pt x="18" y="191"/>
                    <a:pt x="18" y="191"/>
                    <a:pt x="18" y="191"/>
                  </a:cubicBezTo>
                  <a:cubicBezTo>
                    <a:pt x="20" y="190"/>
                    <a:pt x="20" y="190"/>
                    <a:pt x="20" y="190"/>
                  </a:cubicBezTo>
                  <a:cubicBezTo>
                    <a:pt x="22" y="190"/>
                    <a:pt x="22" y="190"/>
                    <a:pt x="22" y="190"/>
                  </a:cubicBezTo>
                  <a:cubicBezTo>
                    <a:pt x="23" y="188"/>
                    <a:pt x="23" y="188"/>
                    <a:pt x="23" y="188"/>
                  </a:cubicBezTo>
                  <a:cubicBezTo>
                    <a:pt x="22" y="187"/>
                    <a:pt x="22" y="187"/>
                    <a:pt x="22" y="187"/>
                  </a:cubicBezTo>
                  <a:cubicBezTo>
                    <a:pt x="22" y="185"/>
                    <a:pt x="22" y="185"/>
                    <a:pt x="22" y="185"/>
                  </a:cubicBezTo>
                  <a:cubicBezTo>
                    <a:pt x="24" y="185"/>
                    <a:pt x="24" y="185"/>
                    <a:pt x="24" y="185"/>
                  </a:cubicBezTo>
                  <a:cubicBezTo>
                    <a:pt x="25" y="186"/>
                    <a:pt x="25" y="186"/>
                    <a:pt x="25" y="186"/>
                  </a:cubicBezTo>
                  <a:cubicBezTo>
                    <a:pt x="26" y="188"/>
                    <a:pt x="26" y="188"/>
                    <a:pt x="26" y="188"/>
                  </a:cubicBezTo>
                  <a:cubicBezTo>
                    <a:pt x="29" y="189"/>
                    <a:pt x="29" y="189"/>
                    <a:pt x="29" y="189"/>
                  </a:cubicBezTo>
                  <a:cubicBezTo>
                    <a:pt x="30" y="187"/>
                    <a:pt x="30" y="187"/>
                    <a:pt x="30" y="187"/>
                  </a:cubicBezTo>
                  <a:cubicBezTo>
                    <a:pt x="30" y="185"/>
                    <a:pt x="30" y="185"/>
                    <a:pt x="30" y="185"/>
                  </a:cubicBezTo>
                  <a:cubicBezTo>
                    <a:pt x="28" y="184"/>
                    <a:pt x="28" y="184"/>
                    <a:pt x="28" y="184"/>
                  </a:cubicBezTo>
                  <a:cubicBezTo>
                    <a:pt x="27" y="181"/>
                    <a:pt x="27" y="181"/>
                    <a:pt x="27" y="181"/>
                  </a:cubicBezTo>
                  <a:cubicBezTo>
                    <a:pt x="27" y="179"/>
                    <a:pt x="27" y="179"/>
                    <a:pt x="27" y="179"/>
                  </a:cubicBezTo>
                  <a:cubicBezTo>
                    <a:pt x="29" y="178"/>
                    <a:pt x="29" y="178"/>
                    <a:pt x="29" y="178"/>
                  </a:cubicBezTo>
                  <a:cubicBezTo>
                    <a:pt x="31" y="180"/>
                    <a:pt x="31" y="180"/>
                    <a:pt x="31" y="180"/>
                  </a:cubicBezTo>
                  <a:cubicBezTo>
                    <a:pt x="33" y="179"/>
                    <a:pt x="33" y="179"/>
                    <a:pt x="33" y="179"/>
                  </a:cubicBezTo>
                  <a:cubicBezTo>
                    <a:pt x="33" y="178"/>
                    <a:pt x="33" y="178"/>
                    <a:pt x="33" y="178"/>
                  </a:cubicBezTo>
                  <a:cubicBezTo>
                    <a:pt x="34" y="177"/>
                    <a:pt x="34" y="177"/>
                    <a:pt x="34" y="177"/>
                  </a:cubicBezTo>
                  <a:cubicBezTo>
                    <a:pt x="36" y="178"/>
                    <a:pt x="36" y="178"/>
                    <a:pt x="36" y="178"/>
                  </a:cubicBezTo>
                  <a:cubicBezTo>
                    <a:pt x="39" y="179"/>
                    <a:pt x="39" y="179"/>
                    <a:pt x="39" y="179"/>
                  </a:cubicBezTo>
                  <a:cubicBezTo>
                    <a:pt x="41" y="178"/>
                    <a:pt x="41" y="178"/>
                    <a:pt x="41" y="178"/>
                  </a:cubicBezTo>
                  <a:cubicBezTo>
                    <a:pt x="43" y="178"/>
                    <a:pt x="43" y="178"/>
                    <a:pt x="43" y="178"/>
                  </a:cubicBezTo>
                  <a:cubicBezTo>
                    <a:pt x="44" y="177"/>
                    <a:pt x="44" y="177"/>
                    <a:pt x="44" y="177"/>
                  </a:cubicBezTo>
                  <a:cubicBezTo>
                    <a:pt x="43" y="175"/>
                    <a:pt x="43" y="175"/>
                    <a:pt x="43" y="175"/>
                  </a:cubicBezTo>
                  <a:cubicBezTo>
                    <a:pt x="45" y="173"/>
                    <a:pt x="45" y="173"/>
                    <a:pt x="45" y="173"/>
                  </a:cubicBezTo>
                  <a:cubicBezTo>
                    <a:pt x="47" y="172"/>
                    <a:pt x="47" y="172"/>
                    <a:pt x="47" y="172"/>
                  </a:cubicBezTo>
                  <a:cubicBezTo>
                    <a:pt x="46" y="170"/>
                    <a:pt x="46" y="170"/>
                    <a:pt x="46" y="170"/>
                  </a:cubicBezTo>
                  <a:cubicBezTo>
                    <a:pt x="44" y="169"/>
                    <a:pt x="44" y="169"/>
                    <a:pt x="44" y="169"/>
                  </a:cubicBezTo>
                  <a:cubicBezTo>
                    <a:pt x="42" y="167"/>
                    <a:pt x="42" y="167"/>
                    <a:pt x="42" y="167"/>
                  </a:cubicBezTo>
                  <a:cubicBezTo>
                    <a:pt x="40" y="166"/>
                    <a:pt x="40" y="166"/>
                    <a:pt x="40" y="166"/>
                  </a:cubicBezTo>
                  <a:cubicBezTo>
                    <a:pt x="41" y="163"/>
                    <a:pt x="41" y="163"/>
                    <a:pt x="41" y="163"/>
                  </a:cubicBezTo>
                  <a:cubicBezTo>
                    <a:pt x="40" y="161"/>
                    <a:pt x="40" y="161"/>
                    <a:pt x="40" y="161"/>
                  </a:cubicBezTo>
                  <a:cubicBezTo>
                    <a:pt x="38" y="160"/>
                    <a:pt x="38" y="160"/>
                    <a:pt x="38" y="160"/>
                  </a:cubicBezTo>
                  <a:cubicBezTo>
                    <a:pt x="37" y="159"/>
                    <a:pt x="37" y="159"/>
                    <a:pt x="37" y="159"/>
                  </a:cubicBezTo>
                  <a:cubicBezTo>
                    <a:pt x="37" y="156"/>
                    <a:pt x="37" y="156"/>
                    <a:pt x="37" y="156"/>
                  </a:cubicBezTo>
                  <a:cubicBezTo>
                    <a:pt x="39" y="155"/>
                    <a:pt x="39" y="155"/>
                    <a:pt x="39" y="155"/>
                  </a:cubicBezTo>
                  <a:cubicBezTo>
                    <a:pt x="40" y="156"/>
                    <a:pt x="40" y="156"/>
                    <a:pt x="40" y="156"/>
                  </a:cubicBezTo>
                  <a:cubicBezTo>
                    <a:pt x="42" y="156"/>
                    <a:pt x="42" y="156"/>
                    <a:pt x="42" y="156"/>
                  </a:cubicBezTo>
                  <a:cubicBezTo>
                    <a:pt x="44" y="154"/>
                    <a:pt x="44" y="154"/>
                    <a:pt x="44" y="154"/>
                  </a:cubicBezTo>
                  <a:cubicBezTo>
                    <a:pt x="44" y="153"/>
                    <a:pt x="44" y="153"/>
                    <a:pt x="44" y="153"/>
                  </a:cubicBezTo>
                  <a:cubicBezTo>
                    <a:pt x="41" y="151"/>
                    <a:pt x="41" y="151"/>
                    <a:pt x="41" y="151"/>
                  </a:cubicBezTo>
                  <a:cubicBezTo>
                    <a:pt x="40" y="151"/>
                    <a:pt x="40" y="151"/>
                    <a:pt x="40" y="151"/>
                  </a:cubicBezTo>
                  <a:cubicBezTo>
                    <a:pt x="38" y="150"/>
                    <a:pt x="38" y="150"/>
                    <a:pt x="38" y="150"/>
                  </a:cubicBezTo>
                  <a:cubicBezTo>
                    <a:pt x="37" y="149"/>
                    <a:pt x="37" y="149"/>
                    <a:pt x="37" y="149"/>
                  </a:cubicBezTo>
                  <a:cubicBezTo>
                    <a:pt x="38" y="147"/>
                    <a:pt x="38" y="147"/>
                    <a:pt x="38" y="147"/>
                  </a:cubicBezTo>
                  <a:cubicBezTo>
                    <a:pt x="41" y="147"/>
                    <a:pt x="41" y="147"/>
                    <a:pt x="41" y="147"/>
                  </a:cubicBezTo>
                  <a:cubicBezTo>
                    <a:pt x="42" y="148"/>
                    <a:pt x="42" y="148"/>
                    <a:pt x="42" y="148"/>
                  </a:cubicBezTo>
                  <a:cubicBezTo>
                    <a:pt x="45" y="147"/>
                    <a:pt x="45" y="147"/>
                    <a:pt x="45" y="147"/>
                  </a:cubicBezTo>
                  <a:cubicBezTo>
                    <a:pt x="48" y="145"/>
                    <a:pt x="48" y="145"/>
                    <a:pt x="48" y="145"/>
                  </a:cubicBezTo>
                  <a:cubicBezTo>
                    <a:pt x="49" y="142"/>
                    <a:pt x="49" y="142"/>
                    <a:pt x="49" y="142"/>
                  </a:cubicBezTo>
                  <a:cubicBezTo>
                    <a:pt x="51" y="141"/>
                    <a:pt x="51" y="141"/>
                    <a:pt x="51" y="141"/>
                  </a:cubicBezTo>
                  <a:cubicBezTo>
                    <a:pt x="54" y="141"/>
                    <a:pt x="54" y="141"/>
                    <a:pt x="54" y="141"/>
                  </a:cubicBezTo>
                  <a:cubicBezTo>
                    <a:pt x="58" y="141"/>
                    <a:pt x="58" y="141"/>
                    <a:pt x="58" y="141"/>
                  </a:cubicBezTo>
                  <a:cubicBezTo>
                    <a:pt x="59" y="139"/>
                    <a:pt x="59" y="139"/>
                    <a:pt x="59" y="139"/>
                  </a:cubicBezTo>
                  <a:cubicBezTo>
                    <a:pt x="59" y="136"/>
                    <a:pt x="59" y="136"/>
                    <a:pt x="59" y="136"/>
                  </a:cubicBezTo>
                  <a:cubicBezTo>
                    <a:pt x="62" y="135"/>
                    <a:pt x="62" y="135"/>
                    <a:pt x="62" y="135"/>
                  </a:cubicBezTo>
                  <a:cubicBezTo>
                    <a:pt x="64" y="135"/>
                    <a:pt x="64" y="135"/>
                    <a:pt x="64" y="135"/>
                  </a:cubicBezTo>
                  <a:cubicBezTo>
                    <a:pt x="66" y="134"/>
                    <a:pt x="66" y="134"/>
                    <a:pt x="66" y="134"/>
                  </a:cubicBezTo>
                  <a:cubicBezTo>
                    <a:pt x="67" y="132"/>
                    <a:pt x="67" y="132"/>
                    <a:pt x="67" y="132"/>
                  </a:cubicBezTo>
                  <a:cubicBezTo>
                    <a:pt x="69" y="132"/>
                    <a:pt x="69" y="132"/>
                    <a:pt x="69" y="132"/>
                  </a:cubicBezTo>
                  <a:cubicBezTo>
                    <a:pt x="72" y="132"/>
                    <a:pt x="72" y="132"/>
                    <a:pt x="72" y="132"/>
                  </a:cubicBezTo>
                  <a:cubicBezTo>
                    <a:pt x="74" y="131"/>
                    <a:pt x="74" y="131"/>
                    <a:pt x="74" y="131"/>
                  </a:cubicBezTo>
                  <a:cubicBezTo>
                    <a:pt x="78" y="130"/>
                    <a:pt x="78" y="130"/>
                    <a:pt x="78" y="130"/>
                  </a:cubicBezTo>
                  <a:cubicBezTo>
                    <a:pt x="80" y="130"/>
                    <a:pt x="80" y="130"/>
                    <a:pt x="80" y="130"/>
                  </a:cubicBezTo>
                  <a:cubicBezTo>
                    <a:pt x="81" y="129"/>
                    <a:pt x="81" y="129"/>
                    <a:pt x="81" y="129"/>
                  </a:cubicBezTo>
                  <a:cubicBezTo>
                    <a:pt x="81" y="127"/>
                    <a:pt x="81" y="127"/>
                    <a:pt x="81" y="127"/>
                  </a:cubicBezTo>
                  <a:cubicBezTo>
                    <a:pt x="80" y="125"/>
                    <a:pt x="80" y="125"/>
                    <a:pt x="80" y="125"/>
                  </a:cubicBezTo>
                  <a:cubicBezTo>
                    <a:pt x="79" y="123"/>
                    <a:pt x="79" y="123"/>
                    <a:pt x="79" y="123"/>
                  </a:cubicBezTo>
                  <a:cubicBezTo>
                    <a:pt x="79" y="120"/>
                    <a:pt x="79" y="120"/>
                    <a:pt x="79" y="120"/>
                  </a:cubicBezTo>
                  <a:cubicBezTo>
                    <a:pt x="77" y="118"/>
                    <a:pt x="77" y="118"/>
                    <a:pt x="77" y="118"/>
                  </a:cubicBezTo>
                  <a:cubicBezTo>
                    <a:pt x="75" y="116"/>
                    <a:pt x="75" y="116"/>
                    <a:pt x="75" y="116"/>
                  </a:cubicBezTo>
                  <a:cubicBezTo>
                    <a:pt x="75" y="117"/>
                    <a:pt x="75" y="117"/>
                    <a:pt x="75" y="117"/>
                  </a:cubicBezTo>
                  <a:cubicBezTo>
                    <a:pt x="74" y="118"/>
                    <a:pt x="74" y="118"/>
                    <a:pt x="74" y="118"/>
                  </a:cubicBezTo>
                  <a:cubicBezTo>
                    <a:pt x="73" y="118"/>
                    <a:pt x="73" y="118"/>
                    <a:pt x="73" y="118"/>
                  </a:cubicBezTo>
                  <a:cubicBezTo>
                    <a:pt x="71" y="116"/>
                    <a:pt x="71" y="116"/>
                    <a:pt x="71" y="116"/>
                  </a:cubicBezTo>
                  <a:cubicBezTo>
                    <a:pt x="68" y="115"/>
                    <a:pt x="68" y="115"/>
                    <a:pt x="68" y="115"/>
                  </a:cubicBezTo>
                  <a:cubicBezTo>
                    <a:pt x="67" y="113"/>
                    <a:pt x="67" y="113"/>
                    <a:pt x="67" y="113"/>
                  </a:cubicBezTo>
                  <a:cubicBezTo>
                    <a:pt x="67" y="111"/>
                    <a:pt x="67" y="111"/>
                    <a:pt x="67" y="111"/>
                  </a:cubicBezTo>
                  <a:cubicBezTo>
                    <a:pt x="66" y="110"/>
                    <a:pt x="66" y="110"/>
                    <a:pt x="66" y="110"/>
                  </a:cubicBezTo>
                  <a:cubicBezTo>
                    <a:pt x="64" y="109"/>
                    <a:pt x="64" y="109"/>
                    <a:pt x="64" y="109"/>
                  </a:cubicBezTo>
                  <a:cubicBezTo>
                    <a:pt x="64" y="107"/>
                    <a:pt x="64" y="107"/>
                    <a:pt x="64" y="107"/>
                  </a:cubicBezTo>
                  <a:cubicBezTo>
                    <a:pt x="66" y="106"/>
                    <a:pt x="66" y="106"/>
                    <a:pt x="66" y="106"/>
                  </a:cubicBezTo>
                  <a:cubicBezTo>
                    <a:pt x="65" y="104"/>
                    <a:pt x="65" y="104"/>
                    <a:pt x="65" y="104"/>
                  </a:cubicBezTo>
                  <a:cubicBezTo>
                    <a:pt x="62" y="103"/>
                    <a:pt x="62" y="103"/>
                    <a:pt x="62" y="103"/>
                  </a:cubicBezTo>
                  <a:cubicBezTo>
                    <a:pt x="57" y="102"/>
                    <a:pt x="57" y="102"/>
                    <a:pt x="57" y="102"/>
                  </a:cubicBezTo>
                  <a:cubicBezTo>
                    <a:pt x="53" y="102"/>
                    <a:pt x="53" y="102"/>
                    <a:pt x="53" y="102"/>
                  </a:cubicBezTo>
                  <a:cubicBezTo>
                    <a:pt x="50" y="102"/>
                    <a:pt x="50" y="102"/>
                    <a:pt x="50" y="102"/>
                  </a:cubicBezTo>
                  <a:cubicBezTo>
                    <a:pt x="49" y="101"/>
                    <a:pt x="49" y="101"/>
                    <a:pt x="49" y="101"/>
                  </a:cubicBezTo>
                  <a:cubicBezTo>
                    <a:pt x="49" y="98"/>
                    <a:pt x="49" y="98"/>
                    <a:pt x="49" y="98"/>
                  </a:cubicBezTo>
                  <a:cubicBezTo>
                    <a:pt x="47" y="97"/>
                    <a:pt x="47" y="97"/>
                    <a:pt x="47" y="97"/>
                  </a:cubicBezTo>
                  <a:cubicBezTo>
                    <a:pt x="45" y="97"/>
                    <a:pt x="45" y="97"/>
                    <a:pt x="45" y="97"/>
                  </a:cubicBezTo>
                  <a:cubicBezTo>
                    <a:pt x="44" y="99"/>
                    <a:pt x="44" y="99"/>
                    <a:pt x="44" y="99"/>
                  </a:cubicBezTo>
                  <a:cubicBezTo>
                    <a:pt x="43" y="100"/>
                    <a:pt x="43" y="100"/>
                    <a:pt x="43" y="100"/>
                  </a:cubicBezTo>
                  <a:cubicBezTo>
                    <a:pt x="41" y="100"/>
                    <a:pt x="41" y="100"/>
                    <a:pt x="41" y="100"/>
                  </a:cubicBezTo>
                  <a:cubicBezTo>
                    <a:pt x="40" y="100"/>
                    <a:pt x="40" y="100"/>
                    <a:pt x="40" y="100"/>
                  </a:cubicBezTo>
                  <a:cubicBezTo>
                    <a:pt x="38" y="99"/>
                    <a:pt x="38" y="99"/>
                    <a:pt x="38" y="99"/>
                  </a:cubicBezTo>
                  <a:cubicBezTo>
                    <a:pt x="35" y="98"/>
                    <a:pt x="35" y="98"/>
                    <a:pt x="35" y="98"/>
                  </a:cubicBezTo>
                  <a:cubicBezTo>
                    <a:pt x="34" y="96"/>
                    <a:pt x="34" y="96"/>
                    <a:pt x="34" y="96"/>
                  </a:cubicBezTo>
                  <a:cubicBezTo>
                    <a:pt x="35" y="94"/>
                    <a:pt x="35" y="94"/>
                    <a:pt x="35" y="94"/>
                  </a:cubicBezTo>
                  <a:cubicBezTo>
                    <a:pt x="34" y="93"/>
                    <a:pt x="34" y="93"/>
                    <a:pt x="34" y="93"/>
                  </a:cubicBezTo>
                  <a:cubicBezTo>
                    <a:pt x="33" y="92"/>
                    <a:pt x="33" y="92"/>
                    <a:pt x="33" y="92"/>
                  </a:cubicBezTo>
                  <a:cubicBezTo>
                    <a:pt x="33" y="89"/>
                    <a:pt x="33" y="89"/>
                    <a:pt x="33" y="89"/>
                  </a:cubicBezTo>
                  <a:cubicBezTo>
                    <a:pt x="31" y="87"/>
                    <a:pt x="31" y="87"/>
                    <a:pt x="31" y="87"/>
                  </a:cubicBezTo>
                  <a:cubicBezTo>
                    <a:pt x="31" y="83"/>
                    <a:pt x="31" y="83"/>
                    <a:pt x="31" y="83"/>
                  </a:cubicBezTo>
                  <a:cubicBezTo>
                    <a:pt x="32" y="82"/>
                    <a:pt x="32" y="82"/>
                    <a:pt x="32" y="82"/>
                  </a:cubicBezTo>
                  <a:cubicBezTo>
                    <a:pt x="32" y="78"/>
                    <a:pt x="32" y="78"/>
                    <a:pt x="32" y="78"/>
                  </a:cubicBezTo>
                  <a:cubicBezTo>
                    <a:pt x="31" y="75"/>
                    <a:pt x="31" y="75"/>
                    <a:pt x="31" y="75"/>
                  </a:cubicBezTo>
                  <a:cubicBezTo>
                    <a:pt x="29" y="72"/>
                    <a:pt x="29" y="72"/>
                    <a:pt x="29" y="72"/>
                  </a:cubicBezTo>
                  <a:cubicBezTo>
                    <a:pt x="27" y="71"/>
                    <a:pt x="27" y="71"/>
                    <a:pt x="27" y="71"/>
                  </a:cubicBezTo>
                  <a:cubicBezTo>
                    <a:pt x="26" y="68"/>
                    <a:pt x="26" y="68"/>
                    <a:pt x="26" y="68"/>
                  </a:cubicBezTo>
                  <a:cubicBezTo>
                    <a:pt x="26" y="65"/>
                    <a:pt x="26" y="65"/>
                    <a:pt x="26" y="65"/>
                  </a:cubicBezTo>
                  <a:cubicBezTo>
                    <a:pt x="25" y="63"/>
                    <a:pt x="25" y="63"/>
                    <a:pt x="25" y="63"/>
                  </a:cubicBezTo>
                  <a:cubicBezTo>
                    <a:pt x="26" y="61"/>
                    <a:pt x="26" y="61"/>
                    <a:pt x="26" y="61"/>
                  </a:cubicBezTo>
                  <a:cubicBezTo>
                    <a:pt x="29" y="61"/>
                    <a:pt x="29" y="61"/>
                    <a:pt x="29" y="61"/>
                  </a:cubicBezTo>
                  <a:cubicBezTo>
                    <a:pt x="31" y="60"/>
                    <a:pt x="31" y="60"/>
                    <a:pt x="31" y="60"/>
                  </a:cubicBezTo>
                  <a:cubicBezTo>
                    <a:pt x="31" y="58"/>
                    <a:pt x="31" y="58"/>
                    <a:pt x="31" y="58"/>
                  </a:cubicBezTo>
                  <a:cubicBezTo>
                    <a:pt x="29" y="55"/>
                    <a:pt x="29" y="55"/>
                    <a:pt x="29" y="55"/>
                  </a:cubicBezTo>
                  <a:cubicBezTo>
                    <a:pt x="28" y="50"/>
                    <a:pt x="28" y="50"/>
                    <a:pt x="28" y="50"/>
                  </a:cubicBezTo>
                  <a:cubicBezTo>
                    <a:pt x="29" y="48"/>
                    <a:pt x="29" y="48"/>
                    <a:pt x="29" y="48"/>
                  </a:cubicBezTo>
                  <a:cubicBezTo>
                    <a:pt x="28" y="44"/>
                    <a:pt x="28" y="44"/>
                    <a:pt x="28" y="44"/>
                  </a:cubicBezTo>
                  <a:cubicBezTo>
                    <a:pt x="27" y="41"/>
                    <a:pt x="27" y="41"/>
                    <a:pt x="27" y="41"/>
                  </a:cubicBezTo>
                  <a:cubicBezTo>
                    <a:pt x="26" y="38"/>
                    <a:pt x="26" y="38"/>
                    <a:pt x="26" y="38"/>
                  </a:cubicBezTo>
                  <a:cubicBezTo>
                    <a:pt x="27" y="36"/>
                    <a:pt x="27" y="36"/>
                    <a:pt x="27" y="36"/>
                  </a:cubicBezTo>
                  <a:cubicBezTo>
                    <a:pt x="30" y="34"/>
                    <a:pt x="30" y="34"/>
                    <a:pt x="30" y="34"/>
                  </a:cubicBezTo>
                  <a:cubicBezTo>
                    <a:pt x="30" y="32"/>
                    <a:pt x="30" y="32"/>
                    <a:pt x="30" y="32"/>
                  </a:cubicBezTo>
                  <a:cubicBezTo>
                    <a:pt x="30" y="30"/>
                    <a:pt x="30" y="30"/>
                    <a:pt x="30" y="30"/>
                  </a:cubicBezTo>
                  <a:cubicBezTo>
                    <a:pt x="29" y="27"/>
                    <a:pt x="29" y="27"/>
                    <a:pt x="29" y="27"/>
                  </a:cubicBezTo>
                  <a:cubicBezTo>
                    <a:pt x="30" y="26"/>
                    <a:pt x="30" y="26"/>
                    <a:pt x="30" y="26"/>
                  </a:cubicBezTo>
                  <a:cubicBezTo>
                    <a:pt x="33" y="24"/>
                    <a:pt x="33" y="24"/>
                    <a:pt x="33" y="24"/>
                  </a:cubicBezTo>
                  <a:cubicBezTo>
                    <a:pt x="34" y="22"/>
                    <a:pt x="34" y="22"/>
                    <a:pt x="34" y="22"/>
                  </a:cubicBezTo>
                  <a:cubicBezTo>
                    <a:pt x="35" y="22"/>
                    <a:pt x="35" y="22"/>
                    <a:pt x="35" y="22"/>
                  </a:cubicBezTo>
                  <a:cubicBezTo>
                    <a:pt x="37" y="23"/>
                    <a:pt x="37" y="23"/>
                    <a:pt x="37" y="23"/>
                  </a:cubicBezTo>
                  <a:cubicBezTo>
                    <a:pt x="39" y="23"/>
                    <a:pt x="39" y="23"/>
                    <a:pt x="39" y="23"/>
                  </a:cubicBezTo>
                  <a:cubicBezTo>
                    <a:pt x="41" y="21"/>
                    <a:pt x="41" y="21"/>
                    <a:pt x="41" y="21"/>
                  </a:cubicBezTo>
                  <a:cubicBezTo>
                    <a:pt x="43" y="19"/>
                    <a:pt x="43" y="19"/>
                    <a:pt x="43" y="19"/>
                  </a:cubicBezTo>
                  <a:cubicBezTo>
                    <a:pt x="47" y="18"/>
                    <a:pt x="47" y="18"/>
                    <a:pt x="47" y="18"/>
                  </a:cubicBezTo>
                  <a:cubicBezTo>
                    <a:pt x="50" y="18"/>
                    <a:pt x="50" y="18"/>
                    <a:pt x="50" y="18"/>
                  </a:cubicBezTo>
                  <a:cubicBezTo>
                    <a:pt x="52" y="18"/>
                    <a:pt x="52" y="18"/>
                    <a:pt x="52" y="18"/>
                  </a:cubicBezTo>
                  <a:cubicBezTo>
                    <a:pt x="53" y="15"/>
                    <a:pt x="53" y="15"/>
                    <a:pt x="53" y="15"/>
                  </a:cubicBezTo>
                  <a:cubicBezTo>
                    <a:pt x="55" y="14"/>
                    <a:pt x="55" y="14"/>
                    <a:pt x="55" y="14"/>
                  </a:cubicBezTo>
                  <a:cubicBezTo>
                    <a:pt x="60" y="14"/>
                    <a:pt x="60" y="14"/>
                    <a:pt x="60" y="14"/>
                  </a:cubicBezTo>
                  <a:cubicBezTo>
                    <a:pt x="65" y="14"/>
                    <a:pt x="65" y="14"/>
                    <a:pt x="65" y="14"/>
                  </a:cubicBezTo>
                  <a:cubicBezTo>
                    <a:pt x="69" y="12"/>
                    <a:pt x="69" y="12"/>
                    <a:pt x="69" y="12"/>
                  </a:cubicBezTo>
                  <a:cubicBezTo>
                    <a:pt x="71" y="12"/>
                    <a:pt x="71" y="12"/>
                    <a:pt x="71" y="12"/>
                  </a:cubicBezTo>
                  <a:cubicBezTo>
                    <a:pt x="74" y="12"/>
                    <a:pt x="74" y="12"/>
                    <a:pt x="74" y="12"/>
                  </a:cubicBezTo>
                  <a:cubicBezTo>
                    <a:pt x="75" y="12"/>
                    <a:pt x="75" y="12"/>
                    <a:pt x="75" y="12"/>
                  </a:cubicBezTo>
                  <a:cubicBezTo>
                    <a:pt x="77" y="11"/>
                    <a:pt x="77" y="11"/>
                    <a:pt x="77" y="11"/>
                  </a:cubicBezTo>
                  <a:cubicBezTo>
                    <a:pt x="78" y="8"/>
                    <a:pt x="78" y="8"/>
                    <a:pt x="78" y="8"/>
                  </a:cubicBezTo>
                  <a:cubicBezTo>
                    <a:pt x="80" y="4"/>
                    <a:pt x="80" y="4"/>
                    <a:pt x="80" y="4"/>
                  </a:cubicBezTo>
                  <a:cubicBezTo>
                    <a:pt x="82" y="4"/>
                    <a:pt x="82" y="4"/>
                    <a:pt x="82" y="4"/>
                  </a:cubicBezTo>
                  <a:cubicBezTo>
                    <a:pt x="85" y="5"/>
                    <a:pt x="85" y="5"/>
                    <a:pt x="85" y="5"/>
                  </a:cubicBezTo>
                  <a:cubicBezTo>
                    <a:pt x="89" y="6"/>
                    <a:pt x="89" y="6"/>
                    <a:pt x="89" y="6"/>
                  </a:cubicBezTo>
                  <a:cubicBezTo>
                    <a:pt x="91" y="5"/>
                    <a:pt x="91" y="5"/>
                    <a:pt x="91" y="5"/>
                  </a:cubicBezTo>
                  <a:cubicBezTo>
                    <a:pt x="94" y="3"/>
                    <a:pt x="94" y="3"/>
                    <a:pt x="94" y="3"/>
                  </a:cubicBezTo>
                  <a:cubicBezTo>
                    <a:pt x="97" y="0"/>
                    <a:pt x="97" y="0"/>
                    <a:pt x="97" y="0"/>
                  </a:cubicBezTo>
                  <a:cubicBezTo>
                    <a:pt x="99" y="2"/>
                    <a:pt x="99" y="2"/>
                    <a:pt x="99" y="2"/>
                  </a:cubicBezTo>
                  <a:cubicBezTo>
                    <a:pt x="102" y="5"/>
                    <a:pt x="102" y="5"/>
                    <a:pt x="102" y="5"/>
                  </a:cubicBezTo>
                  <a:cubicBezTo>
                    <a:pt x="104" y="6"/>
                    <a:pt x="104" y="6"/>
                    <a:pt x="104" y="6"/>
                  </a:cubicBezTo>
                  <a:cubicBezTo>
                    <a:pt x="107" y="7"/>
                    <a:pt x="107" y="7"/>
                    <a:pt x="107" y="7"/>
                  </a:cubicBezTo>
                  <a:cubicBezTo>
                    <a:pt x="110" y="6"/>
                    <a:pt x="110" y="6"/>
                    <a:pt x="110" y="6"/>
                  </a:cubicBezTo>
                  <a:cubicBezTo>
                    <a:pt x="110" y="4"/>
                    <a:pt x="110" y="4"/>
                    <a:pt x="110" y="4"/>
                  </a:cubicBezTo>
                  <a:cubicBezTo>
                    <a:pt x="110" y="2"/>
                    <a:pt x="110" y="2"/>
                    <a:pt x="110" y="2"/>
                  </a:cubicBezTo>
                  <a:cubicBezTo>
                    <a:pt x="112" y="1"/>
                    <a:pt x="112" y="1"/>
                    <a:pt x="112" y="1"/>
                  </a:cubicBezTo>
                  <a:cubicBezTo>
                    <a:pt x="114" y="4"/>
                    <a:pt x="114" y="4"/>
                    <a:pt x="114" y="4"/>
                  </a:cubicBezTo>
                  <a:cubicBezTo>
                    <a:pt x="115" y="7"/>
                    <a:pt x="115" y="7"/>
                    <a:pt x="115" y="7"/>
                  </a:cubicBezTo>
                  <a:cubicBezTo>
                    <a:pt x="118" y="8"/>
                    <a:pt x="118" y="8"/>
                    <a:pt x="118" y="8"/>
                  </a:cubicBezTo>
                  <a:cubicBezTo>
                    <a:pt x="119" y="7"/>
                    <a:pt x="119" y="7"/>
                    <a:pt x="119" y="7"/>
                  </a:cubicBezTo>
                  <a:cubicBezTo>
                    <a:pt x="120" y="7"/>
                    <a:pt x="120" y="7"/>
                    <a:pt x="120" y="7"/>
                  </a:cubicBezTo>
                  <a:cubicBezTo>
                    <a:pt x="121" y="8"/>
                    <a:pt x="121" y="8"/>
                    <a:pt x="121" y="8"/>
                  </a:cubicBezTo>
                  <a:cubicBezTo>
                    <a:pt x="121" y="10"/>
                    <a:pt x="121" y="10"/>
                    <a:pt x="121" y="10"/>
                  </a:cubicBezTo>
                  <a:cubicBezTo>
                    <a:pt x="121" y="12"/>
                    <a:pt x="121" y="12"/>
                    <a:pt x="121" y="12"/>
                  </a:cubicBezTo>
                  <a:cubicBezTo>
                    <a:pt x="122" y="12"/>
                    <a:pt x="122" y="12"/>
                    <a:pt x="122" y="12"/>
                  </a:cubicBezTo>
                  <a:cubicBezTo>
                    <a:pt x="123" y="11"/>
                    <a:pt x="123" y="11"/>
                    <a:pt x="123" y="11"/>
                  </a:cubicBezTo>
                  <a:cubicBezTo>
                    <a:pt x="126" y="10"/>
                    <a:pt x="126" y="10"/>
                    <a:pt x="126" y="10"/>
                  </a:cubicBezTo>
                  <a:cubicBezTo>
                    <a:pt x="128" y="11"/>
                    <a:pt x="128" y="11"/>
                    <a:pt x="128" y="11"/>
                  </a:cubicBezTo>
                  <a:cubicBezTo>
                    <a:pt x="129" y="12"/>
                    <a:pt x="129" y="12"/>
                    <a:pt x="129" y="12"/>
                  </a:cubicBezTo>
                  <a:cubicBezTo>
                    <a:pt x="131" y="13"/>
                    <a:pt x="131" y="13"/>
                    <a:pt x="131" y="13"/>
                  </a:cubicBezTo>
                  <a:cubicBezTo>
                    <a:pt x="131" y="15"/>
                    <a:pt x="131" y="15"/>
                    <a:pt x="131" y="15"/>
                  </a:cubicBezTo>
                  <a:cubicBezTo>
                    <a:pt x="131" y="16"/>
                    <a:pt x="131" y="16"/>
                    <a:pt x="131" y="16"/>
                  </a:cubicBezTo>
                  <a:cubicBezTo>
                    <a:pt x="129" y="18"/>
                    <a:pt x="129" y="18"/>
                    <a:pt x="129" y="18"/>
                  </a:cubicBezTo>
                  <a:cubicBezTo>
                    <a:pt x="128" y="20"/>
                    <a:pt x="128" y="20"/>
                    <a:pt x="128" y="20"/>
                  </a:cubicBezTo>
                  <a:cubicBezTo>
                    <a:pt x="130" y="22"/>
                    <a:pt x="130" y="22"/>
                    <a:pt x="130" y="22"/>
                  </a:cubicBezTo>
                  <a:cubicBezTo>
                    <a:pt x="133" y="21"/>
                    <a:pt x="133" y="21"/>
                    <a:pt x="133" y="21"/>
                  </a:cubicBezTo>
                  <a:cubicBezTo>
                    <a:pt x="134" y="22"/>
                    <a:pt x="134" y="22"/>
                    <a:pt x="134" y="22"/>
                  </a:cubicBezTo>
                  <a:cubicBezTo>
                    <a:pt x="136" y="25"/>
                    <a:pt x="136" y="25"/>
                    <a:pt x="136" y="25"/>
                  </a:cubicBezTo>
                  <a:cubicBezTo>
                    <a:pt x="136" y="29"/>
                    <a:pt x="136" y="29"/>
                    <a:pt x="136" y="29"/>
                  </a:cubicBezTo>
                  <a:cubicBezTo>
                    <a:pt x="134" y="31"/>
                    <a:pt x="134" y="31"/>
                    <a:pt x="134" y="31"/>
                  </a:cubicBezTo>
                  <a:cubicBezTo>
                    <a:pt x="133" y="34"/>
                    <a:pt x="133" y="34"/>
                    <a:pt x="133" y="34"/>
                  </a:cubicBezTo>
                  <a:cubicBezTo>
                    <a:pt x="134" y="36"/>
                    <a:pt x="134" y="36"/>
                    <a:pt x="134" y="36"/>
                  </a:cubicBezTo>
                  <a:cubicBezTo>
                    <a:pt x="136" y="37"/>
                    <a:pt x="136" y="37"/>
                    <a:pt x="136" y="37"/>
                  </a:cubicBezTo>
                  <a:cubicBezTo>
                    <a:pt x="136" y="38"/>
                    <a:pt x="136" y="38"/>
                    <a:pt x="136" y="38"/>
                  </a:cubicBezTo>
                  <a:cubicBezTo>
                    <a:pt x="134" y="39"/>
                    <a:pt x="134" y="39"/>
                    <a:pt x="134" y="39"/>
                  </a:cubicBezTo>
                  <a:cubicBezTo>
                    <a:pt x="133" y="40"/>
                    <a:pt x="133" y="40"/>
                    <a:pt x="133" y="40"/>
                  </a:cubicBezTo>
                  <a:cubicBezTo>
                    <a:pt x="132" y="42"/>
                    <a:pt x="132" y="42"/>
                    <a:pt x="132" y="42"/>
                  </a:cubicBezTo>
                  <a:cubicBezTo>
                    <a:pt x="134" y="43"/>
                    <a:pt x="134" y="43"/>
                    <a:pt x="134" y="43"/>
                  </a:cubicBezTo>
                  <a:cubicBezTo>
                    <a:pt x="135" y="44"/>
                    <a:pt x="135" y="44"/>
                    <a:pt x="135" y="44"/>
                  </a:cubicBezTo>
                  <a:cubicBezTo>
                    <a:pt x="137" y="45"/>
                    <a:pt x="137" y="45"/>
                    <a:pt x="137" y="45"/>
                  </a:cubicBezTo>
                  <a:cubicBezTo>
                    <a:pt x="137" y="47"/>
                    <a:pt x="137" y="47"/>
                    <a:pt x="137" y="47"/>
                  </a:cubicBezTo>
                  <a:cubicBezTo>
                    <a:pt x="139" y="48"/>
                    <a:pt x="139" y="48"/>
                    <a:pt x="139" y="48"/>
                  </a:cubicBezTo>
                  <a:cubicBezTo>
                    <a:pt x="141" y="48"/>
                    <a:pt x="141" y="48"/>
                    <a:pt x="141" y="48"/>
                  </a:cubicBezTo>
                  <a:cubicBezTo>
                    <a:pt x="143" y="46"/>
                    <a:pt x="143" y="46"/>
                    <a:pt x="143" y="46"/>
                  </a:cubicBezTo>
                  <a:cubicBezTo>
                    <a:pt x="145" y="44"/>
                    <a:pt x="145" y="44"/>
                    <a:pt x="145" y="44"/>
                  </a:cubicBezTo>
                  <a:cubicBezTo>
                    <a:pt x="147" y="42"/>
                    <a:pt x="147" y="42"/>
                    <a:pt x="147" y="42"/>
                  </a:cubicBezTo>
                  <a:cubicBezTo>
                    <a:pt x="148" y="40"/>
                    <a:pt x="148" y="40"/>
                    <a:pt x="148" y="40"/>
                  </a:cubicBezTo>
                  <a:cubicBezTo>
                    <a:pt x="150" y="39"/>
                    <a:pt x="150" y="39"/>
                    <a:pt x="150" y="39"/>
                  </a:cubicBezTo>
                  <a:cubicBezTo>
                    <a:pt x="152" y="40"/>
                    <a:pt x="152" y="40"/>
                    <a:pt x="152" y="40"/>
                  </a:cubicBezTo>
                  <a:cubicBezTo>
                    <a:pt x="153" y="41"/>
                    <a:pt x="153" y="41"/>
                    <a:pt x="153" y="41"/>
                  </a:cubicBezTo>
                  <a:cubicBezTo>
                    <a:pt x="155" y="40"/>
                    <a:pt x="155" y="40"/>
                    <a:pt x="155" y="40"/>
                  </a:cubicBezTo>
                  <a:cubicBezTo>
                    <a:pt x="155" y="39"/>
                    <a:pt x="155" y="39"/>
                    <a:pt x="155" y="39"/>
                  </a:cubicBezTo>
                  <a:cubicBezTo>
                    <a:pt x="156" y="37"/>
                    <a:pt x="156" y="37"/>
                    <a:pt x="156" y="37"/>
                  </a:cubicBezTo>
                  <a:cubicBezTo>
                    <a:pt x="158" y="37"/>
                    <a:pt x="158" y="37"/>
                    <a:pt x="158" y="37"/>
                  </a:cubicBezTo>
                  <a:cubicBezTo>
                    <a:pt x="159" y="39"/>
                    <a:pt x="159" y="39"/>
                    <a:pt x="159" y="39"/>
                  </a:cubicBezTo>
                  <a:cubicBezTo>
                    <a:pt x="162" y="40"/>
                    <a:pt x="162" y="40"/>
                    <a:pt x="162" y="40"/>
                  </a:cubicBezTo>
                  <a:cubicBezTo>
                    <a:pt x="163" y="41"/>
                    <a:pt x="163" y="41"/>
                    <a:pt x="163" y="41"/>
                  </a:cubicBezTo>
                  <a:cubicBezTo>
                    <a:pt x="163" y="43"/>
                    <a:pt x="163" y="43"/>
                    <a:pt x="163" y="43"/>
                  </a:cubicBezTo>
                  <a:cubicBezTo>
                    <a:pt x="164" y="45"/>
                    <a:pt x="164" y="45"/>
                    <a:pt x="164" y="45"/>
                  </a:cubicBezTo>
                  <a:cubicBezTo>
                    <a:pt x="166" y="45"/>
                    <a:pt x="166" y="45"/>
                    <a:pt x="166" y="45"/>
                  </a:cubicBezTo>
                  <a:cubicBezTo>
                    <a:pt x="169" y="47"/>
                    <a:pt x="169" y="47"/>
                    <a:pt x="169" y="47"/>
                  </a:cubicBezTo>
                  <a:cubicBezTo>
                    <a:pt x="169" y="49"/>
                    <a:pt x="169" y="49"/>
                    <a:pt x="169" y="49"/>
                  </a:cubicBezTo>
                  <a:cubicBezTo>
                    <a:pt x="172" y="49"/>
                    <a:pt x="172" y="49"/>
                    <a:pt x="172" y="49"/>
                  </a:cubicBezTo>
                  <a:cubicBezTo>
                    <a:pt x="173" y="48"/>
                    <a:pt x="173" y="48"/>
                    <a:pt x="173" y="48"/>
                  </a:cubicBezTo>
                  <a:cubicBezTo>
                    <a:pt x="175" y="49"/>
                    <a:pt x="175" y="49"/>
                    <a:pt x="175" y="49"/>
                  </a:cubicBezTo>
                  <a:cubicBezTo>
                    <a:pt x="176" y="51"/>
                    <a:pt x="176" y="51"/>
                    <a:pt x="176" y="51"/>
                  </a:cubicBezTo>
                  <a:cubicBezTo>
                    <a:pt x="178" y="51"/>
                    <a:pt x="178" y="51"/>
                    <a:pt x="178" y="51"/>
                  </a:cubicBezTo>
                  <a:cubicBezTo>
                    <a:pt x="180" y="49"/>
                    <a:pt x="180" y="49"/>
                    <a:pt x="180" y="49"/>
                  </a:cubicBezTo>
                  <a:cubicBezTo>
                    <a:pt x="184" y="49"/>
                    <a:pt x="184" y="49"/>
                    <a:pt x="184" y="49"/>
                  </a:cubicBezTo>
                  <a:cubicBezTo>
                    <a:pt x="188" y="49"/>
                    <a:pt x="188" y="49"/>
                    <a:pt x="188" y="49"/>
                  </a:cubicBezTo>
                  <a:cubicBezTo>
                    <a:pt x="190" y="51"/>
                    <a:pt x="190" y="51"/>
                    <a:pt x="190" y="51"/>
                  </a:cubicBezTo>
                  <a:cubicBezTo>
                    <a:pt x="193" y="51"/>
                    <a:pt x="193" y="51"/>
                    <a:pt x="193" y="51"/>
                  </a:cubicBezTo>
                  <a:cubicBezTo>
                    <a:pt x="195" y="49"/>
                    <a:pt x="195" y="49"/>
                    <a:pt x="195" y="49"/>
                  </a:cubicBezTo>
                  <a:cubicBezTo>
                    <a:pt x="199" y="47"/>
                    <a:pt x="199" y="47"/>
                    <a:pt x="199" y="47"/>
                  </a:cubicBezTo>
                  <a:cubicBezTo>
                    <a:pt x="204" y="46"/>
                    <a:pt x="204" y="46"/>
                    <a:pt x="204" y="46"/>
                  </a:cubicBezTo>
                  <a:cubicBezTo>
                    <a:pt x="208" y="46"/>
                    <a:pt x="208" y="46"/>
                    <a:pt x="208" y="46"/>
                  </a:cubicBezTo>
                  <a:cubicBezTo>
                    <a:pt x="210" y="46"/>
                    <a:pt x="210" y="46"/>
                    <a:pt x="210" y="46"/>
                  </a:cubicBezTo>
                  <a:cubicBezTo>
                    <a:pt x="212" y="45"/>
                    <a:pt x="212" y="45"/>
                    <a:pt x="212" y="45"/>
                  </a:cubicBezTo>
                  <a:cubicBezTo>
                    <a:pt x="214" y="44"/>
                    <a:pt x="214" y="44"/>
                    <a:pt x="214" y="44"/>
                  </a:cubicBezTo>
                  <a:cubicBezTo>
                    <a:pt x="215" y="45"/>
                    <a:pt x="215" y="45"/>
                    <a:pt x="215" y="45"/>
                  </a:cubicBezTo>
                  <a:cubicBezTo>
                    <a:pt x="215" y="46"/>
                    <a:pt x="215" y="46"/>
                    <a:pt x="215" y="46"/>
                  </a:cubicBezTo>
                  <a:cubicBezTo>
                    <a:pt x="218" y="48"/>
                    <a:pt x="218" y="48"/>
                    <a:pt x="218" y="48"/>
                  </a:cubicBezTo>
                  <a:cubicBezTo>
                    <a:pt x="219" y="47"/>
                    <a:pt x="219" y="47"/>
                    <a:pt x="219" y="47"/>
                  </a:cubicBezTo>
                  <a:cubicBezTo>
                    <a:pt x="220" y="44"/>
                    <a:pt x="220" y="44"/>
                    <a:pt x="220" y="44"/>
                  </a:cubicBezTo>
                  <a:cubicBezTo>
                    <a:pt x="221" y="41"/>
                    <a:pt x="221" y="41"/>
                    <a:pt x="221" y="41"/>
                  </a:cubicBezTo>
                  <a:cubicBezTo>
                    <a:pt x="223" y="38"/>
                    <a:pt x="223" y="38"/>
                    <a:pt x="223" y="38"/>
                  </a:cubicBezTo>
                  <a:cubicBezTo>
                    <a:pt x="224" y="35"/>
                    <a:pt x="224" y="35"/>
                    <a:pt x="224" y="35"/>
                  </a:cubicBezTo>
                  <a:cubicBezTo>
                    <a:pt x="223" y="32"/>
                    <a:pt x="223" y="32"/>
                    <a:pt x="223" y="32"/>
                  </a:cubicBezTo>
                  <a:cubicBezTo>
                    <a:pt x="223" y="30"/>
                    <a:pt x="223" y="30"/>
                    <a:pt x="223" y="30"/>
                  </a:cubicBezTo>
                  <a:cubicBezTo>
                    <a:pt x="225" y="29"/>
                    <a:pt x="225" y="29"/>
                    <a:pt x="225" y="29"/>
                  </a:cubicBezTo>
                  <a:cubicBezTo>
                    <a:pt x="226" y="29"/>
                    <a:pt x="226" y="29"/>
                    <a:pt x="226" y="29"/>
                  </a:cubicBezTo>
                  <a:cubicBezTo>
                    <a:pt x="228" y="27"/>
                    <a:pt x="228" y="27"/>
                    <a:pt x="228" y="27"/>
                  </a:cubicBezTo>
                  <a:cubicBezTo>
                    <a:pt x="228" y="23"/>
                    <a:pt x="228" y="23"/>
                    <a:pt x="228" y="23"/>
                  </a:cubicBezTo>
                  <a:cubicBezTo>
                    <a:pt x="230" y="20"/>
                    <a:pt x="230" y="20"/>
                    <a:pt x="230" y="20"/>
                  </a:cubicBezTo>
                  <a:cubicBezTo>
                    <a:pt x="232" y="18"/>
                    <a:pt x="232" y="18"/>
                    <a:pt x="232" y="18"/>
                  </a:cubicBezTo>
                  <a:cubicBezTo>
                    <a:pt x="236" y="18"/>
                    <a:pt x="236" y="18"/>
                    <a:pt x="236" y="18"/>
                  </a:cubicBezTo>
                  <a:cubicBezTo>
                    <a:pt x="238" y="18"/>
                    <a:pt x="238" y="18"/>
                    <a:pt x="238" y="18"/>
                  </a:cubicBezTo>
                  <a:cubicBezTo>
                    <a:pt x="241" y="18"/>
                    <a:pt x="241" y="18"/>
                    <a:pt x="241" y="18"/>
                  </a:cubicBezTo>
                  <a:cubicBezTo>
                    <a:pt x="242" y="19"/>
                    <a:pt x="242" y="19"/>
                    <a:pt x="242" y="19"/>
                  </a:cubicBezTo>
                  <a:cubicBezTo>
                    <a:pt x="244" y="19"/>
                    <a:pt x="244" y="19"/>
                    <a:pt x="244" y="19"/>
                  </a:cubicBezTo>
                  <a:cubicBezTo>
                    <a:pt x="247" y="19"/>
                    <a:pt x="247" y="19"/>
                    <a:pt x="247" y="19"/>
                  </a:cubicBezTo>
                  <a:cubicBezTo>
                    <a:pt x="249" y="20"/>
                    <a:pt x="249" y="20"/>
                    <a:pt x="249" y="20"/>
                  </a:cubicBezTo>
                  <a:cubicBezTo>
                    <a:pt x="251" y="22"/>
                    <a:pt x="251" y="22"/>
                    <a:pt x="251" y="22"/>
                  </a:cubicBezTo>
                  <a:cubicBezTo>
                    <a:pt x="253" y="23"/>
                    <a:pt x="253" y="23"/>
                    <a:pt x="253" y="23"/>
                  </a:cubicBezTo>
                  <a:cubicBezTo>
                    <a:pt x="254" y="21"/>
                    <a:pt x="254" y="21"/>
                    <a:pt x="254" y="21"/>
                  </a:cubicBezTo>
                  <a:cubicBezTo>
                    <a:pt x="255" y="19"/>
                    <a:pt x="255" y="19"/>
                    <a:pt x="255" y="19"/>
                  </a:cubicBezTo>
                  <a:cubicBezTo>
                    <a:pt x="257" y="18"/>
                    <a:pt x="257" y="18"/>
                    <a:pt x="257" y="18"/>
                  </a:cubicBezTo>
                  <a:cubicBezTo>
                    <a:pt x="259" y="17"/>
                    <a:pt x="259" y="17"/>
                    <a:pt x="259" y="17"/>
                  </a:cubicBezTo>
                  <a:cubicBezTo>
                    <a:pt x="264" y="17"/>
                    <a:pt x="264" y="17"/>
                    <a:pt x="264" y="17"/>
                  </a:cubicBezTo>
                  <a:cubicBezTo>
                    <a:pt x="265" y="15"/>
                    <a:pt x="265" y="15"/>
                    <a:pt x="265" y="15"/>
                  </a:cubicBezTo>
                  <a:cubicBezTo>
                    <a:pt x="266" y="13"/>
                    <a:pt x="266" y="13"/>
                    <a:pt x="266" y="13"/>
                  </a:cubicBezTo>
                  <a:cubicBezTo>
                    <a:pt x="269" y="12"/>
                    <a:pt x="269" y="12"/>
                    <a:pt x="269" y="12"/>
                  </a:cubicBezTo>
                  <a:cubicBezTo>
                    <a:pt x="269" y="12"/>
                    <a:pt x="271" y="13"/>
                    <a:pt x="272" y="13"/>
                  </a:cubicBezTo>
                  <a:cubicBezTo>
                    <a:pt x="273" y="12"/>
                    <a:pt x="273" y="12"/>
                    <a:pt x="273" y="12"/>
                  </a:cubicBezTo>
                  <a:cubicBezTo>
                    <a:pt x="275" y="10"/>
                    <a:pt x="275" y="10"/>
                    <a:pt x="275" y="10"/>
                  </a:cubicBezTo>
                  <a:cubicBezTo>
                    <a:pt x="279" y="10"/>
                    <a:pt x="279" y="10"/>
                    <a:pt x="279" y="10"/>
                  </a:cubicBezTo>
                  <a:cubicBezTo>
                    <a:pt x="281" y="11"/>
                    <a:pt x="281" y="11"/>
                    <a:pt x="281" y="11"/>
                  </a:cubicBezTo>
                  <a:cubicBezTo>
                    <a:pt x="281" y="13"/>
                    <a:pt x="281" y="13"/>
                    <a:pt x="281" y="13"/>
                  </a:cubicBezTo>
                  <a:cubicBezTo>
                    <a:pt x="284" y="14"/>
                    <a:pt x="284" y="14"/>
                    <a:pt x="284" y="14"/>
                  </a:cubicBezTo>
                  <a:cubicBezTo>
                    <a:pt x="287" y="12"/>
                    <a:pt x="287" y="12"/>
                    <a:pt x="287" y="12"/>
                  </a:cubicBezTo>
                  <a:cubicBezTo>
                    <a:pt x="289" y="12"/>
                    <a:pt x="289" y="12"/>
                    <a:pt x="289" y="12"/>
                  </a:cubicBezTo>
                  <a:cubicBezTo>
                    <a:pt x="291" y="12"/>
                    <a:pt x="291" y="12"/>
                    <a:pt x="291" y="12"/>
                  </a:cubicBezTo>
                  <a:cubicBezTo>
                    <a:pt x="291" y="12"/>
                    <a:pt x="291" y="12"/>
                    <a:pt x="291" y="12"/>
                  </a:cubicBezTo>
                  <a:cubicBezTo>
                    <a:pt x="291" y="12"/>
                    <a:pt x="292" y="14"/>
                    <a:pt x="292" y="14"/>
                  </a:cubicBezTo>
                  <a:cubicBezTo>
                    <a:pt x="292" y="15"/>
                    <a:pt x="294" y="16"/>
                    <a:pt x="294" y="17"/>
                  </a:cubicBezTo>
                  <a:cubicBezTo>
                    <a:pt x="295" y="18"/>
                    <a:pt x="298" y="19"/>
                    <a:pt x="299" y="19"/>
                  </a:cubicBezTo>
                  <a:cubicBezTo>
                    <a:pt x="301" y="20"/>
                    <a:pt x="304" y="20"/>
                    <a:pt x="305" y="21"/>
                  </a:cubicBezTo>
                  <a:cubicBezTo>
                    <a:pt x="307" y="22"/>
                    <a:pt x="310" y="22"/>
                    <a:pt x="312" y="22"/>
                  </a:cubicBezTo>
                  <a:cubicBezTo>
                    <a:pt x="313" y="23"/>
                    <a:pt x="316" y="24"/>
                    <a:pt x="317" y="25"/>
                  </a:cubicBezTo>
                  <a:cubicBezTo>
                    <a:pt x="318" y="25"/>
                    <a:pt x="320" y="27"/>
                    <a:pt x="320" y="28"/>
                  </a:cubicBezTo>
                  <a:cubicBezTo>
                    <a:pt x="320" y="29"/>
                    <a:pt x="321" y="31"/>
                    <a:pt x="321" y="32"/>
                  </a:cubicBezTo>
                  <a:cubicBezTo>
                    <a:pt x="321" y="34"/>
                    <a:pt x="321" y="38"/>
                    <a:pt x="321" y="40"/>
                  </a:cubicBezTo>
                  <a:cubicBezTo>
                    <a:pt x="321" y="41"/>
                    <a:pt x="321" y="44"/>
                    <a:pt x="321" y="46"/>
                  </a:cubicBezTo>
                  <a:cubicBezTo>
                    <a:pt x="322" y="47"/>
                    <a:pt x="322" y="49"/>
                    <a:pt x="323" y="50"/>
                  </a:cubicBezTo>
                  <a:cubicBezTo>
                    <a:pt x="323" y="51"/>
                    <a:pt x="325" y="52"/>
                    <a:pt x="326" y="53"/>
                  </a:cubicBezTo>
                  <a:cubicBezTo>
                    <a:pt x="327" y="54"/>
                    <a:pt x="328" y="55"/>
                    <a:pt x="328" y="56"/>
                  </a:cubicBezTo>
                  <a:cubicBezTo>
                    <a:pt x="328" y="57"/>
                    <a:pt x="328" y="59"/>
                    <a:pt x="328" y="60"/>
                  </a:cubicBezTo>
                  <a:cubicBezTo>
                    <a:pt x="329" y="63"/>
                    <a:pt x="328" y="69"/>
                    <a:pt x="328" y="72"/>
                  </a:cubicBezTo>
                  <a:cubicBezTo>
                    <a:pt x="328" y="74"/>
                    <a:pt x="328" y="79"/>
                    <a:pt x="327" y="82"/>
                  </a:cubicBezTo>
                  <a:cubicBezTo>
                    <a:pt x="327" y="85"/>
                    <a:pt x="327" y="90"/>
                    <a:pt x="326" y="93"/>
                  </a:cubicBezTo>
                  <a:cubicBezTo>
                    <a:pt x="325" y="96"/>
                    <a:pt x="324" y="102"/>
                    <a:pt x="323" y="105"/>
                  </a:cubicBezTo>
                  <a:cubicBezTo>
                    <a:pt x="323" y="106"/>
                    <a:pt x="322" y="109"/>
                    <a:pt x="321" y="110"/>
                  </a:cubicBezTo>
                  <a:cubicBezTo>
                    <a:pt x="321" y="111"/>
                    <a:pt x="321" y="111"/>
                    <a:pt x="321" y="112"/>
                  </a:cubicBezTo>
                  <a:cubicBezTo>
                    <a:pt x="320" y="112"/>
                    <a:pt x="319" y="112"/>
                    <a:pt x="319" y="113"/>
                  </a:cubicBezTo>
                  <a:cubicBezTo>
                    <a:pt x="318" y="113"/>
                    <a:pt x="318" y="115"/>
                    <a:pt x="318" y="116"/>
                  </a:cubicBezTo>
                  <a:cubicBezTo>
                    <a:pt x="318" y="118"/>
                    <a:pt x="318" y="119"/>
                    <a:pt x="317" y="120"/>
                  </a:cubicBezTo>
                  <a:cubicBezTo>
                    <a:pt x="317" y="121"/>
                    <a:pt x="316" y="122"/>
                    <a:pt x="315" y="123"/>
                  </a:cubicBezTo>
                  <a:cubicBezTo>
                    <a:pt x="314" y="123"/>
                    <a:pt x="313" y="124"/>
                    <a:pt x="313" y="124"/>
                  </a:cubicBezTo>
                  <a:cubicBezTo>
                    <a:pt x="313" y="125"/>
                    <a:pt x="313" y="127"/>
                    <a:pt x="313" y="128"/>
                  </a:cubicBezTo>
                  <a:cubicBezTo>
                    <a:pt x="312" y="130"/>
                    <a:pt x="312" y="133"/>
                    <a:pt x="312" y="133"/>
                  </a:cubicBezTo>
                  <a:cubicBezTo>
                    <a:pt x="311" y="133"/>
                    <a:pt x="310" y="135"/>
                    <a:pt x="309" y="135"/>
                  </a:cubicBezTo>
                  <a:cubicBezTo>
                    <a:pt x="308" y="136"/>
                    <a:pt x="305" y="135"/>
                    <a:pt x="304" y="135"/>
                  </a:cubicBezTo>
                  <a:cubicBezTo>
                    <a:pt x="303" y="135"/>
                    <a:pt x="302" y="134"/>
                    <a:pt x="302" y="134"/>
                  </a:cubicBezTo>
                  <a:cubicBezTo>
                    <a:pt x="301" y="133"/>
                    <a:pt x="301" y="132"/>
                    <a:pt x="300" y="132"/>
                  </a:cubicBezTo>
                  <a:cubicBezTo>
                    <a:pt x="299" y="131"/>
                    <a:pt x="297" y="131"/>
                    <a:pt x="295" y="131"/>
                  </a:cubicBezTo>
                  <a:cubicBezTo>
                    <a:pt x="295" y="131"/>
                    <a:pt x="293" y="131"/>
                    <a:pt x="292" y="131"/>
                  </a:cubicBezTo>
                  <a:cubicBezTo>
                    <a:pt x="291" y="131"/>
                    <a:pt x="290" y="131"/>
                    <a:pt x="290" y="131"/>
                  </a:cubicBezTo>
                  <a:cubicBezTo>
                    <a:pt x="289" y="131"/>
                    <a:pt x="288" y="130"/>
                    <a:pt x="288" y="129"/>
                  </a:cubicBezTo>
                  <a:cubicBezTo>
                    <a:pt x="288" y="128"/>
                    <a:pt x="289" y="127"/>
                    <a:pt x="289" y="126"/>
                  </a:cubicBezTo>
                  <a:cubicBezTo>
                    <a:pt x="289" y="125"/>
                    <a:pt x="289" y="123"/>
                    <a:pt x="290" y="123"/>
                  </a:cubicBezTo>
                  <a:cubicBezTo>
                    <a:pt x="290" y="122"/>
                    <a:pt x="291" y="122"/>
                    <a:pt x="292" y="121"/>
                  </a:cubicBezTo>
                  <a:cubicBezTo>
                    <a:pt x="292" y="120"/>
                    <a:pt x="292" y="119"/>
                    <a:pt x="291" y="119"/>
                  </a:cubicBezTo>
                  <a:cubicBezTo>
                    <a:pt x="291" y="118"/>
                    <a:pt x="289" y="120"/>
                    <a:pt x="288" y="120"/>
                  </a:cubicBezTo>
                  <a:cubicBezTo>
                    <a:pt x="288" y="120"/>
                    <a:pt x="286" y="121"/>
                    <a:pt x="286" y="121"/>
                  </a:cubicBezTo>
                  <a:cubicBezTo>
                    <a:pt x="285" y="121"/>
                    <a:pt x="283" y="121"/>
                    <a:pt x="283" y="121"/>
                  </a:cubicBezTo>
                  <a:cubicBezTo>
                    <a:pt x="283" y="120"/>
                    <a:pt x="283" y="119"/>
                    <a:pt x="283" y="118"/>
                  </a:cubicBezTo>
                  <a:cubicBezTo>
                    <a:pt x="284" y="118"/>
                    <a:pt x="285" y="116"/>
                    <a:pt x="285" y="116"/>
                  </a:cubicBezTo>
                  <a:cubicBezTo>
                    <a:pt x="286" y="115"/>
                    <a:pt x="286" y="113"/>
                    <a:pt x="286" y="112"/>
                  </a:cubicBezTo>
                  <a:cubicBezTo>
                    <a:pt x="286" y="111"/>
                    <a:pt x="286" y="109"/>
                    <a:pt x="286" y="109"/>
                  </a:cubicBezTo>
                  <a:cubicBezTo>
                    <a:pt x="285" y="108"/>
                    <a:pt x="283" y="108"/>
                    <a:pt x="281" y="107"/>
                  </a:cubicBezTo>
                  <a:cubicBezTo>
                    <a:pt x="281" y="107"/>
                    <a:pt x="279" y="107"/>
                    <a:pt x="278" y="106"/>
                  </a:cubicBezTo>
                  <a:cubicBezTo>
                    <a:pt x="277" y="105"/>
                    <a:pt x="276" y="103"/>
                    <a:pt x="274" y="102"/>
                  </a:cubicBezTo>
                  <a:cubicBezTo>
                    <a:pt x="273" y="102"/>
                    <a:pt x="271" y="101"/>
                    <a:pt x="270" y="101"/>
                  </a:cubicBezTo>
                  <a:cubicBezTo>
                    <a:pt x="269" y="102"/>
                    <a:pt x="269" y="103"/>
                    <a:pt x="268" y="103"/>
                  </a:cubicBezTo>
                  <a:cubicBezTo>
                    <a:pt x="268" y="104"/>
                    <a:pt x="266" y="104"/>
                    <a:pt x="266" y="104"/>
                  </a:cubicBezTo>
                  <a:cubicBezTo>
                    <a:pt x="265" y="104"/>
                    <a:pt x="263" y="103"/>
                    <a:pt x="262" y="103"/>
                  </a:cubicBezTo>
                  <a:cubicBezTo>
                    <a:pt x="262" y="102"/>
                    <a:pt x="261" y="101"/>
                    <a:pt x="261" y="101"/>
                  </a:cubicBezTo>
                  <a:cubicBezTo>
                    <a:pt x="259" y="100"/>
                    <a:pt x="257" y="100"/>
                    <a:pt x="255" y="100"/>
                  </a:cubicBezTo>
                  <a:cubicBezTo>
                    <a:pt x="255" y="100"/>
                    <a:pt x="254" y="100"/>
                    <a:pt x="254" y="100"/>
                  </a:cubicBezTo>
                  <a:cubicBezTo>
                    <a:pt x="253" y="100"/>
                    <a:pt x="253" y="102"/>
                    <a:pt x="253" y="102"/>
                  </a:cubicBezTo>
                  <a:cubicBezTo>
                    <a:pt x="252" y="103"/>
                    <a:pt x="253" y="104"/>
                    <a:pt x="253" y="104"/>
                  </a:cubicBezTo>
                  <a:cubicBezTo>
                    <a:pt x="252" y="105"/>
                    <a:pt x="250" y="108"/>
                    <a:pt x="250" y="109"/>
                  </a:cubicBezTo>
                  <a:cubicBezTo>
                    <a:pt x="250" y="109"/>
                    <a:pt x="250" y="110"/>
                    <a:pt x="250" y="111"/>
                  </a:cubicBezTo>
                  <a:cubicBezTo>
                    <a:pt x="252" y="112"/>
                    <a:pt x="252" y="112"/>
                    <a:pt x="252" y="112"/>
                  </a:cubicBezTo>
                  <a:cubicBezTo>
                    <a:pt x="252" y="112"/>
                    <a:pt x="254" y="112"/>
                    <a:pt x="254" y="112"/>
                  </a:cubicBezTo>
                  <a:cubicBezTo>
                    <a:pt x="255" y="112"/>
                    <a:pt x="257" y="112"/>
                    <a:pt x="257" y="113"/>
                  </a:cubicBezTo>
                  <a:cubicBezTo>
                    <a:pt x="257" y="113"/>
                    <a:pt x="257" y="115"/>
                    <a:pt x="258" y="115"/>
                  </a:cubicBezTo>
                  <a:cubicBezTo>
                    <a:pt x="258" y="116"/>
                    <a:pt x="261" y="116"/>
                    <a:pt x="261" y="117"/>
                  </a:cubicBezTo>
                  <a:cubicBezTo>
                    <a:pt x="262" y="117"/>
                    <a:pt x="264" y="117"/>
                    <a:pt x="265" y="118"/>
                  </a:cubicBezTo>
                  <a:cubicBezTo>
                    <a:pt x="265" y="118"/>
                    <a:pt x="265" y="120"/>
                    <a:pt x="265" y="121"/>
                  </a:cubicBezTo>
                  <a:cubicBezTo>
                    <a:pt x="265" y="122"/>
                    <a:pt x="265" y="124"/>
                    <a:pt x="264" y="124"/>
                  </a:cubicBezTo>
                  <a:cubicBezTo>
                    <a:pt x="264" y="125"/>
                    <a:pt x="262" y="125"/>
                    <a:pt x="262" y="126"/>
                  </a:cubicBezTo>
                  <a:cubicBezTo>
                    <a:pt x="261" y="126"/>
                    <a:pt x="259" y="126"/>
                    <a:pt x="258" y="127"/>
                  </a:cubicBezTo>
                  <a:cubicBezTo>
                    <a:pt x="257" y="127"/>
                    <a:pt x="255" y="127"/>
                    <a:pt x="254" y="127"/>
                  </a:cubicBezTo>
                  <a:cubicBezTo>
                    <a:pt x="254" y="127"/>
                    <a:pt x="253" y="128"/>
                    <a:pt x="253" y="128"/>
                  </a:cubicBezTo>
                  <a:cubicBezTo>
                    <a:pt x="253" y="128"/>
                    <a:pt x="251" y="128"/>
                    <a:pt x="251" y="128"/>
                  </a:cubicBezTo>
                  <a:cubicBezTo>
                    <a:pt x="251" y="128"/>
                    <a:pt x="250" y="128"/>
                    <a:pt x="250" y="129"/>
                  </a:cubicBezTo>
                  <a:cubicBezTo>
                    <a:pt x="249" y="130"/>
                    <a:pt x="249" y="131"/>
                    <a:pt x="249" y="133"/>
                  </a:cubicBezTo>
                  <a:cubicBezTo>
                    <a:pt x="248" y="133"/>
                    <a:pt x="248" y="135"/>
                    <a:pt x="247" y="135"/>
                  </a:cubicBezTo>
                  <a:cubicBezTo>
                    <a:pt x="246" y="135"/>
                    <a:pt x="244" y="135"/>
                    <a:pt x="243" y="136"/>
                  </a:cubicBezTo>
                  <a:cubicBezTo>
                    <a:pt x="241" y="136"/>
                    <a:pt x="237" y="138"/>
                    <a:pt x="236" y="138"/>
                  </a:cubicBezTo>
                  <a:cubicBezTo>
                    <a:pt x="235" y="139"/>
                    <a:pt x="233" y="140"/>
                    <a:pt x="233" y="141"/>
                  </a:cubicBezTo>
                  <a:cubicBezTo>
                    <a:pt x="233" y="141"/>
                    <a:pt x="232" y="142"/>
                    <a:pt x="232" y="143"/>
                  </a:cubicBezTo>
                  <a:cubicBezTo>
                    <a:pt x="231" y="144"/>
                    <a:pt x="231" y="144"/>
                    <a:pt x="230" y="144"/>
                  </a:cubicBezTo>
                  <a:cubicBezTo>
                    <a:pt x="229" y="145"/>
                    <a:pt x="228" y="144"/>
                    <a:pt x="228" y="144"/>
                  </a:cubicBezTo>
                  <a:cubicBezTo>
                    <a:pt x="226" y="144"/>
                    <a:pt x="225" y="145"/>
                    <a:pt x="224" y="145"/>
                  </a:cubicBezTo>
                  <a:cubicBezTo>
                    <a:pt x="223" y="145"/>
                    <a:pt x="222" y="144"/>
                    <a:pt x="221" y="144"/>
                  </a:cubicBezTo>
                  <a:cubicBezTo>
                    <a:pt x="220" y="144"/>
                    <a:pt x="219" y="143"/>
                    <a:pt x="218" y="144"/>
                  </a:cubicBezTo>
                  <a:cubicBezTo>
                    <a:pt x="218" y="145"/>
                    <a:pt x="218" y="145"/>
                    <a:pt x="218" y="145"/>
                  </a:cubicBezTo>
                  <a:cubicBezTo>
                    <a:pt x="218" y="145"/>
                    <a:pt x="217" y="146"/>
                    <a:pt x="217" y="146"/>
                  </a:cubicBezTo>
                  <a:cubicBezTo>
                    <a:pt x="216" y="146"/>
                    <a:pt x="215" y="146"/>
                    <a:pt x="215" y="146"/>
                  </a:cubicBezTo>
                  <a:cubicBezTo>
                    <a:pt x="214" y="146"/>
                    <a:pt x="213" y="147"/>
                    <a:pt x="213" y="148"/>
                  </a:cubicBezTo>
                  <a:cubicBezTo>
                    <a:pt x="213" y="148"/>
                    <a:pt x="213" y="149"/>
                    <a:pt x="213" y="149"/>
                  </a:cubicBezTo>
                  <a:cubicBezTo>
                    <a:pt x="213" y="150"/>
                    <a:pt x="214" y="151"/>
                    <a:pt x="214" y="152"/>
                  </a:cubicBezTo>
                  <a:cubicBezTo>
                    <a:pt x="214" y="152"/>
                    <a:pt x="213" y="153"/>
                    <a:pt x="213" y="153"/>
                  </a:cubicBezTo>
                  <a:cubicBezTo>
                    <a:pt x="212" y="154"/>
                    <a:pt x="210" y="154"/>
                    <a:pt x="210" y="154"/>
                  </a:cubicBezTo>
                  <a:cubicBezTo>
                    <a:pt x="209" y="155"/>
                    <a:pt x="208" y="157"/>
                    <a:pt x="208" y="157"/>
                  </a:cubicBezTo>
                  <a:cubicBezTo>
                    <a:pt x="207" y="157"/>
                    <a:pt x="206" y="158"/>
                    <a:pt x="205" y="158"/>
                  </a:cubicBezTo>
                  <a:cubicBezTo>
                    <a:pt x="204" y="158"/>
                    <a:pt x="204" y="156"/>
                    <a:pt x="203" y="155"/>
                  </a:cubicBezTo>
                  <a:cubicBezTo>
                    <a:pt x="202" y="154"/>
                    <a:pt x="200" y="154"/>
                    <a:pt x="200" y="154"/>
                  </a:cubicBezTo>
                  <a:cubicBezTo>
                    <a:pt x="199" y="154"/>
                    <a:pt x="196" y="154"/>
                    <a:pt x="195" y="154"/>
                  </a:cubicBezTo>
                  <a:cubicBezTo>
                    <a:pt x="195" y="154"/>
                    <a:pt x="195" y="156"/>
                    <a:pt x="195" y="156"/>
                  </a:cubicBezTo>
                  <a:cubicBezTo>
                    <a:pt x="194" y="157"/>
                    <a:pt x="194" y="159"/>
                    <a:pt x="192" y="159"/>
                  </a:cubicBezTo>
                  <a:cubicBezTo>
                    <a:pt x="192" y="159"/>
                    <a:pt x="191" y="159"/>
                    <a:pt x="190" y="159"/>
                  </a:cubicBezTo>
                  <a:cubicBezTo>
                    <a:pt x="189" y="159"/>
                    <a:pt x="187" y="158"/>
                    <a:pt x="185" y="158"/>
                  </a:cubicBezTo>
                  <a:cubicBezTo>
                    <a:pt x="185" y="158"/>
                    <a:pt x="184" y="159"/>
                    <a:pt x="184" y="159"/>
                  </a:cubicBezTo>
                  <a:cubicBezTo>
                    <a:pt x="183" y="159"/>
                    <a:pt x="182" y="160"/>
                    <a:pt x="181" y="161"/>
                  </a:cubicBezTo>
                  <a:cubicBezTo>
                    <a:pt x="180" y="161"/>
                    <a:pt x="178" y="161"/>
                    <a:pt x="178" y="161"/>
                  </a:cubicBezTo>
                  <a:cubicBezTo>
                    <a:pt x="177" y="162"/>
                    <a:pt x="177" y="162"/>
                    <a:pt x="176" y="163"/>
                  </a:cubicBezTo>
                  <a:cubicBezTo>
                    <a:pt x="176" y="163"/>
                    <a:pt x="176" y="164"/>
                    <a:pt x="176" y="164"/>
                  </a:cubicBezTo>
                  <a:cubicBezTo>
                    <a:pt x="176" y="165"/>
                    <a:pt x="175" y="166"/>
                    <a:pt x="175" y="167"/>
                  </a:cubicBezTo>
                  <a:cubicBezTo>
                    <a:pt x="175" y="168"/>
                    <a:pt x="175" y="170"/>
                    <a:pt x="175" y="171"/>
                  </a:cubicBezTo>
                  <a:cubicBezTo>
                    <a:pt x="175" y="172"/>
                    <a:pt x="174" y="173"/>
                    <a:pt x="174" y="174"/>
                  </a:cubicBezTo>
                  <a:cubicBezTo>
                    <a:pt x="174" y="175"/>
                    <a:pt x="173" y="176"/>
                    <a:pt x="172" y="176"/>
                  </a:cubicBezTo>
                  <a:cubicBezTo>
                    <a:pt x="172" y="177"/>
                    <a:pt x="170" y="178"/>
                    <a:pt x="170" y="178"/>
                  </a:cubicBezTo>
                  <a:cubicBezTo>
                    <a:pt x="170" y="179"/>
                    <a:pt x="170" y="179"/>
                    <a:pt x="169" y="180"/>
                  </a:cubicBezTo>
                  <a:cubicBezTo>
                    <a:pt x="169" y="180"/>
                    <a:pt x="168" y="181"/>
                    <a:pt x="167" y="181"/>
                  </a:cubicBezTo>
                  <a:cubicBezTo>
                    <a:pt x="167" y="181"/>
                    <a:pt x="167" y="180"/>
                    <a:pt x="167" y="180"/>
                  </a:cubicBezTo>
                  <a:cubicBezTo>
                    <a:pt x="166" y="180"/>
                    <a:pt x="165" y="179"/>
                    <a:pt x="164" y="178"/>
                  </a:cubicBezTo>
                  <a:cubicBezTo>
                    <a:pt x="163" y="178"/>
                    <a:pt x="163" y="176"/>
                    <a:pt x="162" y="175"/>
                  </a:cubicBezTo>
                  <a:cubicBezTo>
                    <a:pt x="162" y="175"/>
                    <a:pt x="160" y="174"/>
                    <a:pt x="159" y="175"/>
                  </a:cubicBezTo>
                  <a:cubicBezTo>
                    <a:pt x="159" y="175"/>
                    <a:pt x="159" y="176"/>
                    <a:pt x="159" y="176"/>
                  </a:cubicBezTo>
                  <a:cubicBezTo>
                    <a:pt x="158" y="176"/>
                    <a:pt x="157" y="178"/>
                    <a:pt x="157" y="178"/>
                  </a:cubicBezTo>
                  <a:cubicBezTo>
                    <a:pt x="156" y="179"/>
                    <a:pt x="155" y="179"/>
                    <a:pt x="155" y="180"/>
                  </a:cubicBezTo>
                  <a:cubicBezTo>
                    <a:pt x="155" y="180"/>
                    <a:pt x="155" y="182"/>
                    <a:pt x="155" y="182"/>
                  </a:cubicBezTo>
                  <a:cubicBezTo>
                    <a:pt x="155" y="183"/>
                    <a:pt x="154" y="185"/>
                    <a:pt x="154" y="185"/>
                  </a:cubicBezTo>
                  <a:cubicBezTo>
                    <a:pt x="153" y="185"/>
                    <a:pt x="152" y="185"/>
                    <a:pt x="152" y="185"/>
                  </a:cubicBezTo>
                  <a:cubicBezTo>
                    <a:pt x="151" y="185"/>
                    <a:pt x="150" y="183"/>
                    <a:pt x="149" y="183"/>
                  </a:cubicBezTo>
                  <a:cubicBezTo>
                    <a:pt x="148" y="183"/>
                    <a:pt x="147" y="183"/>
                    <a:pt x="145" y="183"/>
                  </a:cubicBezTo>
                  <a:cubicBezTo>
                    <a:pt x="145" y="184"/>
                    <a:pt x="145" y="187"/>
                    <a:pt x="144" y="187"/>
                  </a:cubicBezTo>
                  <a:cubicBezTo>
                    <a:pt x="144" y="188"/>
                    <a:pt x="144" y="191"/>
                    <a:pt x="143" y="193"/>
                  </a:cubicBezTo>
                  <a:cubicBezTo>
                    <a:pt x="143" y="193"/>
                    <a:pt x="142" y="195"/>
                    <a:pt x="141" y="197"/>
                  </a:cubicBezTo>
                  <a:cubicBezTo>
                    <a:pt x="141" y="197"/>
                    <a:pt x="140" y="198"/>
                    <a:pt x="140" y="198"/>
                  </a:cubicBezTo>
                  <a:cubicBezTo>
                    <a:pt x="139" y="198"/>
                    <a:pt x="137" y="197"/>
                    <a:pt x="137" y="197"/>
                  </a:cubicBezTo>
                  <a:cubicBezTo>
                    <a:pt x="136" y="197"/>
                    <a:pt x="133" y="197"/>
                    <a:pt x="132" y="197"/>
                  </a:cubicBezTo>
                  <a:cubicBezTo>
                    <a:pt x="132" y="198"/>
                    <a:pt x="131" y="199"/>
                    <a:pt x="130" y="199"/>
                  </a:cubicBezTo>
                  <a:cubicBezTo>
                    <a:pt x="130" y="200"/>
                    <a:pt x="129" y="201"/>
                    <a:pt x="129" y="201"/>
                  </a:cubicBezTo>
                  <a:cubicBezTo>
                    <a:pt x="128" y="201"/>
                    <a:pt x="128" y="200"/>
                    <a:pt x="128" y="199"/>
                  </a:cubicBezTo>
                  <a:cubicBezTo>
                    <a:pt x="127" y="199"/>
                    <a:pt x="126" y="199"/>
                    <a:pt x="126" y="199"/>
                  </a:cubicBezTo>
                  <a:cubicBezTo>
                    <a:pt x="126" y="198"/>
                    <a:pt x="125" y="198"/>
                    <a:pt x="124" y="199"/>
                  </a:cubicBezTo>
                  <a:cubicBezTo>
                    <a:pt x="123" y="200"/>
                    <a:pt x="123" y="200"/>
                    <a:pt x="123" y="200"/>
                  </a:cubicBezTo>
                  <a:cubicBezTo>
                    <a:pt x="123" y="200"/>
                    <a:pt x="123" y="201"/>
                    <a:pt x="123" y="202"/>
                  </a:cubicBezTo>
                  <a:cubicBezTo>
                    <a:pt x="123" y="202"/>
                    <a:pt x="123" y="204"/>
                    <a:pt x="123" y="205"/>
                  </a:cubicBezTo>
                  <a:cubicBezTo>
                    <a:pt x="123" y="206"/>
                    <a:pt x="123" y="209"/>
                    <a:pt x="122" y="210"/>
                  </a:cubicBezTo>
                  <a:cubicBezTo>
                    <a:pt x="122" y="210"/>
                    <a:pt x="120" y="212"/>
                    <a:pt x="119" y="212"/>
                  </a:cubicBezTo>
                  <a:cubicBezTo>
                    <a:pt x="118" y="212"/>
                    <a:pt x="116" y="213"/>
                    <a:pt x="115" y="213"/>
                  </a:cubicBezTo>
                  <a:cubicBezTo>
                    <a:pt x="114" y="214"/>
                    <a:pt x="114" y="216"/>
                    <a:pt x="113" y="216"/>
                  </a:cubicBezTo>
                  <a:cubicBezTo>
                    <a:pt x="112" y="216"/>
                    <a:pt x="111" y="214"/>
                    <a:pt x="111" y="213"/>
                  </a:cubicBezTo>
                  <a:cubicBezTo>
                    <a:pt x="110" y="213"/>
                    <a:pt x="110" y="212"/>
                    <a:pt x="109" y="212"/>
                  </a:cubicBezTo>
                  <a:cubicBezTo>
                    <a:pt x="108" y="212"/>
                    <a:pt x="107" y="212"/>
                    <a:pt x="107" y="212"/>
                  </a:cubicBezTo>
                  <a:cubicBezTo>
                    <a:pt x="106" y="211"/>
                    <a:pt x="106" y="210"/>
                    <a:pt x="105" y="210"/>
                  </a:cubicBezTo>
                  <a:cubicBezTo>
                    <a:pt x="105" y="209"/>
                    <a:pt x="104" y="208"/>
                    <a:pt x="103" y="208"/>
                  </a:cubicBezTo>
                  <a:cubicBezTo>
                    <a:pt x="102" y="208"/>
                    <a:pt x="100" y="208"/>
                    <a:pt x="100" y="209"/>
                  </a:cubicBezTo>
                  <a:cubicBezTo>
                    <a:pt x="99" y="209"/>
                    <a:pt x="99" y="210"/>
                    <a:pt x="99" y="210"/>
                  </a:cubicBezTo>
                  <a:cubicBezTo>
                    <a:pt x="98" y="211"/>
                    <a:pt x="97" y="212"/>
                    <a:pt x="97" y="212"/>
                  </a:cubicBezTo>
                  <a:cubicBezTo>
                    <a:pt x="96" y="212"/>
                    <a:pt x="94" y="211"/>
                    <a:pt x="93" y="211"/>
                  </a:cubicBezTo>
                  <a:cubicBezTo>
                    <a:pt x="93" y="212"/>
                    <a:pt x="92" y="212"/>
                    <a:pt x="91" y="213"/>
                  </a:cubicBezTo>
                  <a:cubicBezTo>
                    <a:pt x="90" y="213"/>
                    <a:pt x="90" y="215"/>
                    <a:pt x="90" y="215"/>
                  </a:cubicBezTo>
                  <a:cubicBezTo>
                    <a:pt x="90" y="216"/>
                    <a:pt x="89" y="217"/>
                    <a:pt x="88" y="217"/>
                  </a:cubicBezTo>
                  <a:cubicBezTo>
                    <a:pt x="87" y="217"/>
                    <a:pt x="87" y="216"/>
                    <a:pt x="86" y="216"/>
                  </a:cubicBezTo>
                  <a:cubicBezTo>
                    <a:pt x="85" y="216"/>
                    <a:pt x="84" y="216"/>
                    <a:pt x="82" y="216"/>
                  </a:cubicBezTo>
                  <a:cubicBezTo>
                    <a:pt x="81" y="216"/>
                    <a:pt x="80" y="215"/>
                    <a:pt x="79" y="215"/>
                  </a:cubicBezTo>
                  <a:cubicBezTo>
                    <a:pt x="78" y="215"/>
                    <a:pt x="76" y="215"/>
                    <a:pt x="75" y="216"/>
                  </a:cubicBezTo>
                  <a:cubicBezTo>
                    <a:pt x="74" y="216"/>
                    <a:pt x="73" y="217"/>
                    <a:pt x="71" y="217"/>
                  </a:cubicBezTo>
                  <a:cubicBezTo>
                    <a:pt x="71" y="218"/>
                    <a:pt x="69" y="217"/>
                    <a:pt x="67" y="217"/>
                  </a:cubicBezTo>
                  <a:cubicBezTo>
                    <a:pt x="67" y="217"/>
                    <a:pt x="66" y="218"/>
                    <a:pt x="66" y="219"/>
                  </a:cubicBezTo>
                  <a:cubicBezTo>
                    <a:pt x="66" y="219"/>
                    <a:pt x="66" y="220"/>
                    <a:pt x="66" y="221"/>
                  </a:cubicBezTo>
                  <a:cubicBezTo>
                    <a:pt x="66" y="222"/>
                    <a:pt x="66" y="224"/>
                    <a:pt x="65" y="225"/>
                  </a:cubicBezTo>
                  <a:cubicBezTo>
                    <a:pt x="64" y="226"/>
                    <a:pt x="63" y="226"/>
                    <a:pt x="62" y="227"/>
                  </a:cubicBezTo>
                  <a:cubicBezTo>
                    <a:pt x="62" y="227"/>
                    <a:pt x="60" y="227"/>
                    <a:pt x="59" y="228"/>
                  </a:cubicBezTo>
                  <a:cubicBezTo>
                    <a:pt x="58" y="229"/>
                    <a:pt x="56" y="232"/>
                    <a:pt x="55" y="234"/>
                  </a:cubicBezTo>
                  <a:cubicBezTo>
                    <a:pt x="54" y="235"/>
                    <a:pt x="53" y="236"/>
                    <a:pt x="52" y="238"/>
                  </a:cubicBezTo>
                  <a:cubicBezTo>
                    <a:pt x="52" y="238"/>
                    <a:pt x="51" y="239"/>
                    <a:pt x="51" y="239"/>
                  </a:cubicBezTo>
                  <a:cubicBezTo>
                    <a:pt x="51" y="240"/>
                    <a:pt x="52" y="241"/>
                    <a:pt x="52" y="242"/>
                  </a:cubicBezTo>
                  <a:cubicBezTo>
                    <a:pt x="52" y="242"/>
                    <a:pt x="51" y="243"/>
                    <a:pt x="51" y="243"/>
                  </a:cubicBezTo>
                  <a:cubicBezTo>
                    <a:pt x="51" y="244"/>
                    <a:pt x="49" y="243"/>
                    <a:pt x="49" y="243"/>
                  </a:cubicBezTo>
                  <a:cubicBezTo>
                    <a:pt x="49" y="244"/>
                    <a:pt x="49" y="245"/>
                    <a:pt x="49" y="245"/>
                  </a:cubicBezTo>
                  <a:cubicBezTo>
                    <a:pt x="48" y="246"/>
                    <a:pt x="48" y="248"/>
                    <a:pt x="49" y="249"/>
                  </a:cubicBezTo>
                  <a:cubicBezTo>
                    <a:pt x="49" y="249"/>
                    <a:pt x="49" y="250"/>
                    <a:pt x="49" y="251"/>
                  </a:cubicBezTo>
                  <a:cubicBezTo>
                    <a:pt x="49" y="251"/>
                    <a:pt x="49" y="254"/>
                    <a:pt x="49" y="254"/>
                  </a:cubicBezTo>
                  <a:cubicBezTo>
                    <a:pt x="49" y="255"/>
                    <a:pt x="48" y="256"/>
                    <a:pt x="48" y="256"/>
                  </a:cubicBezTo>
                  <a:cubicBezTo>
                    <a:pt x="47" y="256"/>
                    <a:pt x="47" y="256"/>
                    <a:pt x="46" y="256"/>
                  </a:cubicBezTo>
                  <a:cubicBezTo>
                    <a:pt x="45" y="256"/>
                    <a:pt x="44" y="256"/>
                    <a:pt x="44" y="256"/>
                  </a:cubicBezTo>
                  <a:cubicBezTo>
                    <a:pt x="43" y="256"/>
                    <a:pt x="42" y="255"/>
                    <a:pt x="42" y="254"/>
                  </a:cubicBezTo>
                  <a:cubicBezTo>
                    <a:pt x="42" y="254"/>
                    <a:pt x="41" y="253"/>
                    <a:pt x="41" y="252"/>
                  </a:cubicBezTo>
                  <a:cubicBezTo>
                    <a:pt x="41" y="251"/>
                    <a:pt x="41" y="250"/>
                    <a:pt x="41" y="249"/>
                  </a:cubicBezTo>
                  <a:cubicBezTo>
                    <a:pt x="41" y="249"/>
                    <a:pt x="41" y="246"/>
                    <a:pt x="40" y="246"/>
                  </a:cubicBezTo>
                  <a:cubicBezTo>
                    <a:pt x="40" y="245"/>
                    <a:pt x="39" y="245"/>
                    <a:pt x="39" y="244"/>
                  </a:cubicBezTo>
                  <a:cubicBezTo>
                    <a:pt x="38" y="243"/>
                    <a:pt x="40" y="242"/>
                    <a:pt x="40" y="241"/>
                  </a:cubicBezTo>
                  <a:cubicBezTo>
                    <a:pt x="39" y="240"/>
                    <a:pt x="39" y="239"/>
                    <a:pt x="38" y="238"/>
                  </a:cubicBezTo>
                  <a:cubicBezTo>
                    <a:pt x="38" y="238"/>
                    <a:pt x="36" y="238"/>
                    <a:pt x="35" y="238"/>
                  </a:cubicBezTo>
                  <a:cubicBezTo>
                    <a:pt x="35" y="238"/>
                    <a:pt x="34" y="238"/>
                    <a:pt x="33" y="238"/>
                  </a:cubicBezTo>
                  <a:cubicBezTo>
                    <a:pt x="33" y="238"/>
                    <a:pt x="33" y="237"/>
                    <a:pt x="32" y="236"/>
                  </a:cubicBezTo>
                  <a:cubicBezTo>
                    <a:pt x="31" y="236"/>
                    <a:pt x="31" y="235"/>
                    <a:pt x="31" y="234"/>
                  </a:cubicBezTo>
                  <a:cubicBezTo>
                    <a:pt x="31" y="234"/>
                    <a:pt x="30" y="232"/>
                    <a:pt x="30" y="232"/>
                  </a:cubicBezTo>
                  <a:cubicBezTo>
                    <a:pt x="30" y="231"/>
                    <a:pt x="29" y="231"/>
                    <a:pt x="29" y="231"/>
                  </a:cubicBezTo>
                  <a:cubicBezTo>
                    <a:pt x="28" y="231"/>
                    <a:pt x="26" y="230"/>
                    <a:pt x="26" y="230"/>
                  </a:cubicBezTo>
                  <a:cubicBezTo>
                    <a:pt x="25" y="230"/>
                    <a:pt x="25" y="230"/>
                    <a:pt x="25" y="230"/>
                  </a:cubicBezTo>
                  <a:cubicBezTo>
                    <a:pt x="25" y="230"/>
                    <a:pt x="23" y="230"/>
                    <a:pt x="23" y="230"/>
                  </a:cubicBezTo>
                  <a:cubicBezTo>
                    <a:pt x="23" y="231"/>
                    <a:pt x="23" y="231"/>
                    <a:pt x="23" y="231"/>
                  </a:cubicBezTo>
                  <a:cubicBezTo>
                    <a:pt x="20" y="230"/>
                    <a:pt x="20" y="230"/>
                    <a:pt x="20" y="230"/>
                  </a:cubicBezTo>
                  <a:cubicBezTo>
                    <a:pt x="17" y="227"/>
                    <a:pt x="17" y="227"/>
                    <a:pt x="17" y="227"/>
                  </a:cubicBezTo>
                  <a:cubicBezTo>
                    <a:pt x="14" y="226"/>
                    <a:pt x="14" y="226"/>
                    <a:pt x="14" y="226"/>
                  </a:cubicBezTo>
                  <a:cubicBezTo>
                    <a:pt x="11" y="225"/>
                    <a:pt x="11" y="225"/>
                    <a:pt x="11" y="225"/>
                  </a:cubicBezTo>
                  <a:cubicBezTo>
                    <a:pt x="10" y="222"/>
                    <a:pt x="10" y="222"/>
                    <a:pt x="10" y="222"/>
                  </a:cubicBezTo>
                  <a:cubicBezTo>
                    <a:pt x="11" y="220"/>
                    <a:pt x="11" y="220"/>
                    <a:pt x="11" y="220"/>
                  </a:cubicBezTo>
                  <a:cubicBezTo>
                    <a:pt x="11" y="216"/>
                    <a:pt x="11" y="216"/>
                    <a:pt x="11" y="216"/>
                  </a:cubicBezTo>
                  <a:cubicBezTo>
                    <a:pt x="8" y="215"/>
                    <a:pt x="8" y="215"/>
                    <a:pt x="8" y="215"/>
                  </a:cubicBezTo>
                  <a:cubicBezTo>
                    <a:pt x="7" y="213"/>
                    <a:pt x="7" y="213"/>
                    <a:pt x="7" y="213"/>
                  </a:cubicBezTo>
                  <a:cubicBezTo>
                    <a:pt x="4" y="212"/>
                    <a:pt x="4" y="212"/>
                    <a:pt x="4" y="212"/>
                  </a:cubicBezTo>
                  <a:cubicBezTo>
                    <a:pt x="3" y="212"/>
                    <a:pt x="3" y="212"/>
                    <a:pt x="3" y="212"/>
                  </a:cubicBezTo>
                  <a:cubicBezTo>
                    <a:pt x="3" y="212"/>
                    <a:pt x="3" y="212"/>
                    <a:pt x="3" y="212"/>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42">
              <a:extLst>
                <a:ext uri="{FF2B5EF4-FFF2-40B4-BE49-F238E27FC236}">
                  <a16:creationId xmlns:a16="http://schemas.microsoft.com/office/drawing/2014/main" id="{2E4E8285-353A-56FD-774C-2EFCE432BBB3}"/>
                </a:ext>
              </a:extLst>
            </p:cNvPr>
            <p:cNvSpPr>
              <a:spLocks/>
            </p:cNvSpPr>
            <p:nvPr/>
          </p:nvSpPr>
          <p:spPr bwMode="auto">
            <a:xfrm>
              <a:off x="9729009" y="3353080"/>
              <a:ext cx="1035454" cy="804961"/>
            </a:xfrm>
            <a:custGeom>
              <a:avLst/>
              <a:gdLst>
                <a:gd name="T0" fmla="*/ 5 w 329"/>
                <a:gd name="T1" fmla="*/ 197 h 256"/>
                <a:gd name="T2" fmla="*/ 8 w 329"/>
                <a:gd name="T3" fmla="*/ 182 h 256"/>
                <a:gd name="T4" fmla="*/ 18 w 329"/>
                <a:gd name="T5" fmla="*/ 184 h 256"/>
                <a:gd name="T6" fmla="*/ 22 w 329"/>
                <a:gd name="T7" fmla="*/ 187 h 256"/>
                <a:gd name="T8" fmla="*/ 27 w 329"/>
                <a:gd name="T9" fmla="*/ 181 h 256"/>
                <a:gd name="T10" fmla="*/ 41 w 329"/>
                <a:gd name="T11" fmla="*/ 178 h 256"/>
                <a:gd name="T12" fmla="*/ 40 w 329"/>
                <a:gd name="T13" fmla="*/ 166 h 256"/>
                <a:gd name="T14" fmla="*/ 44 w 329"/>
                <a:gd name="T15" fmla="*/ 154 h 256"/>
                <a:gd name="T16" fmla="*/ 45 w 329"/>
                <a:gd name="T17" fmla="*/ 147 h 256"/>
                <a:gd name="T18" fmla="*/ 64 w 329"/>
                <a:gd name="T19" fmla="*/ 135 h 256"/>
                <a:gd name="T20" fmla="*/ 81 w 329"/>
                <a:gd name="T21" fmla="*/ 127 h 256"/>
                <a:gd name="T22" fmla="*/ 71 w 329"/>
                <a:gd name="T23" fmla="*/ 116 h 256"/>
                <a:gd name="T24" fmla="*/ 62 w 329"/>
                <a:gd name="T25" fmla="*/ 103 h 256"/>
                <a:gd name="T26" fmla="*/ 43 w 329"/>
                <a:gd name="T27" fmla="*/ 100 h 256"/>
                <a:gd name="T28" fmla="*/ 33 w 329"/>
                <a:gd name="T29" fmla="*/ 89 h 256"/>
                <a:gd name="T30" fmla="*/ 26 w 329"/>
                <a:gd name="T31" fmla="*/ 65 h 256"/>
                <a:gd name="T32" fmla="*/ 28 w 329"/>
                <a:gd name="T33" fmla="*/ 44 h 256"/>
                <a:gd name="T34" fmla="*/ 33 w 329"/>
                <a:gd name="T35" fmla="*/ 24 h 256"/>
                <a:gd name="T36" fmla="*/ 52 w 329"/>
                <a:gd name="T37" fmla="*/ 18 h 256"/>
                <a:gd name="T38" fmla="*/ 77 w 329"/>
                <a:gd name="T39" fmla="*/ 11 h 256"/>
                <a:gd name="T40" fmla="*/ 99 w 329"/>
                <a:gd name="T41" fmla="*/ 2 h 256"/>
                <a:gd name="T42" fmla="*/ 115 w 329"/>
                <a:gd name="T43" fmla="*/ 7 h 256"/>
                <a:gd name="T44" fmla="*/ 126 w 329"/>
                <a:gd name="T45" fmla="*/ 10 h 256"/>
                <a:gd name="T46" fmla="*/ 133 w 329"/>
                <a:gd name="T47" fmla="*/ 21 h 256"/>
                <a:gd name="T48" fmla="*/ 134 w 329"/>
                <a:gd name="T49" fmla="*/ 39 h 256"/>
                <a:gd name="T50" fmla="*/ 143 w 329"/>
                <a:gd name="T51" fmla="*/ 46 h 256"/>
                <a:gd name="T52" fmla="*/ 156 w 329"/>
                <a:gd name="T53" fmla="*/ 37 h 256"/>
                <a:gd name="T54" fmla="*/ 169 w 329"/>
                <a:gd name="T55" fmla="*/ 49 h 256"/>
                <a:gd name="T56" fmla="*/ 190 w 329"/>
                <a:gd name="T57" fmla="*/ 51 h 256"/>
                <a:gd name="T58" fmla="*/ 215 w 329"/>
                <a:gd name="T59" fmla="*/ 45 h 256"/>
                <a:gd name="T60" fmla="*/ 223 w 329"/>
                <a:gd name="T61" fmla="*/ 30 h 256"/>
                <a:gd name="T62" fmla="*/ 241 w 329"/>
                <a:gd name="T63" fmla="*/ 18 h 256"/>
                <a:gd name="T64" fmla="*/ 257 w 329"/>
                <a:gd name="T65" fmla="*/ 18 h 256"/>
                <a:gd name="T66" fmla="*/ 279 w 329"/>
                <a:gd name="T67" fmla="*/ 10 h 256"/>
                <a:gd name="T68" fmla="*/ 294 w 329"/>
                <a:gd name="T69" fmla="*/ 17 h 256"/>
                <a:gd name="T70" fmla="*/ 323 w 329"/>
                <a:gd name="T71" fmla="*/ 50 h 256"/>
                <a:gd name="T72" fmla="*/ 321 w 329"/>
                <a:gd name="T73" fmla="*/ 112 h 256"/>
                <a:gd name="T74" fmla="*/ 304 w 329"/>
                <a:gd name="T75" fmla="*/ 135 h 256"/>
                <a:gd name="T76" fmla="*/ 292 w 329"/>
                <a:gd name="T77" fmla="*/ 121 h 256"/>
                <a:gd name="T78" fmla="*/ 281 w 329"/>
                <a:gd name="T79" fmla="*/ 107 h 256"/>
                <a:gd name="T80" fmla="*/ 254 w 329"/>
                <a:gd name="T81" fmla="*/ 100 h 256"/>
                <a:gd name="T82" fmla="*/ 261 w 329"/>
                <a:gd name="T83" fmla="*/ 117 h 256"/>
                <a:gd name="T84" fmla="*/ 250 w 329"/>
                <a:gd name="T85" fmla="*/ 129 h 256"/>
                <a:gd name="T86" fmla="*/ 224 w 329"/>
                <a:gd name="T87" fmla="*/ 145 h 256"/>
                <a:gd name="T88" fmla="*/ 213 w 329"/>
                <a:gd name="T89" fmla="*/ 153 h 256"/>
                <a:gd name="T90" fmla="*/ 190 w 329"/>
                <a:gd name="T91" fmla="*/ 159 h 256"/>
                <a:gd name="T92" fmla="*/ 174 w 329"/>
                <a:gd name="T93" fmla="*/ 174 h 256"/>
                <a:gd name="T94" fmla="*/ 159 w 329"/>
                <a:gd name="T95" fmla="*/ 176 h 256"/>
                <a:gd name="T96" fmla="*/ 143 w 329"/>
                <a:gd name="T97" fmla="*/ 193 h 256"/>
                <a:gd name="T98" fmla="*/ 124 w 329"/>
                <a:gd name="T99" fmla="*/ 199 h 256"/>
                <a:gd name="T100" fmla="*/ 109 w 329"/>
                <a:gd name="T101" fmla="*/ 212 h 256"/>
                <a:gd name="T102" fmla="*/ 90 w 329"/>
                <a:gd name="T103" fmla="*/ 215 h 256"/>
                <a:gd name="T104" fmla="*/ 66 w 329"/>
                <a:gd name="T105" fmla="*/ 221 h 256"/>
                <a:gd name="T106" fmla="*/ 49 w 329"/>
                <a:gd name="T107" fmla="*/ 243 h 256"/>
                <a:gd name="T108" fmla="*/ 41 w 329"/>
                <a:gd name="T109" fmla="*/ 252 h 256"/>
                <a:gd name="T110" fmla="*/ 31 w 329"/>
                <a:gd name="T111" fmla="*/ 234 h 256"/>
                <a:gd name="T112" fmla="*/ 14 w 329"/>
                <a:gd name="T113" fmla="*/ 226 h 256"/>
                <a:gd name="T114" fmla="*/ 3 w 329"/>
                <a:gd name="T115" fmla="*/ 21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9" h="256">
                  <a:moveTo>
                    <a:pt x="3" y="212"/>
                  </a:moveTo>
                  <a:cubicBezTo>
                    <a:pt x="3" y="211"/>
                    <a:pt x="3" y="211"/>
                    <a:pt x="3" y="211"/>
                  </a:cubicBezTo>
                  <a:cubicBezTo>
                    <a:pt x="3" y="208"/>
                    <a:pt x="3" y="208"/>
                    <a:pt x="3" y="208"/>
                  </a:cubicBezTo>
                  <a:cubicBezTo>
                    <a:pt x="4" y="207"/>
                    <a:pt x="4" y="207"/>
                    <a:pt x="4" y="207"/>
                  </a:cubicBezTo>
                  <a:cubicBezTo>
                    <a:pt x="7" y="207"/>
                    <a:pt x="7" y="207"/>
                    <a:pt x="7" y="207"/>
                  </a:cubicBezTo>
                  <a:cubicBezTo>
                    <a:pt x="8" y="204"/>
                    <a:pt x="8" y="204"/>
                    <a:pt x="8" y="204"/>
                  </a:cubicBezTo>
                  <a:cubicBezTo>
                    <a:pt x="9" y="201"/>
                    <a:pt x="9" y="201"/>
                    <a:pt x="9" y="201"/>
                  </a:cubicBezTo>
                  <a:cubicBezTo>
                    <a:pt x="6" y="199"/>
                    <a:pt x="6" y="199"/>
                    <a:pt x="6" y="199"/>
                  </a:cubicBezTo>
                  <a:cubicBezTo>
                    <a:pt x="5" y="197"/>
                    <a:pt x="5" y="197"/>
                    <a:pt x="5" y="197"/>
                  </a:cubicBezTo>
                  <a:cubicBezTo>
                    <a:pt x="3" y="197"/>
                    <a:pt x="3" y="197"/>
                    <a:pt x="3" y="197"/>
                  </a:cubicBezTo>
                  <a:cubicBezTo>
                    <a:pt x="1" y="197"/>
                    <a:pt x="1" y="197"/>
                    <a:pt x="1" y="197"/>
                  </a:cubicBezTo>
                  <a:cubicBezTo>
                    <a:pt x="0" y="195"/>
                    <a:pt x="0" y="195"/>
                    <a:pt x="0" y="195"/>
                  </a:cubicBezTo>
                  <a:cubicBezTo>
                    <a:pt x="0" y="193"/>
                    <a:pt x="0" y="193"/>
                    <a:pt x="0" y="193"/>
                  </a:cubicBezTo>
                  <a:cubicBezTo>
                    <a:pt x="3" y="191"/>
                    <a:pt x="3" y="191"/>
                    <a:pt x="3" y="191"/>
                  </a:cubicBezTo>
                  <a:cubicBezTo>
                    <a:pt x="5" y="188"/>
                    <a:pt x="5" y="188"/>
                    <a:pt x="5" y="188"/>
                  </a:cubicBezTo>
                  <a:cubicBezTo>
                    <a:pt x="5" y="185"/>
                    <a:pt x="5" y="185"/>
                    <a:pt x="5" y="185"/>
                  </a:cubicBezTo>
                  <a:cubicBezTo>
                    <a:pt x="7" y="185"/>
                    <a:pt x="7" y="185"/>
                    <a:pt x="7" y="185"/>
                  </a:cubicBezTo>
                  <a:cubicBezTo>
                    <a:pt x="8" y="182"/>
                    <a:pt x="8" y="182"/>
                    <a:pt x="8" y="182"/>
                  </a:cubicBezTo>
                  <a:cubicBezTo>
                    <a:pt x="10" y="180"/>
                    <a:pt x="10" y="180"/>
                    <a:pt x="10" y="180"/>
                  </a:cubicBezTo>
                  <a:cubicBezTo>
                    <a:pt x="11" y="178"/>
                    <a:pt x="11" y="178"/>
                    <a:pt x="11" y="178"/>
                  </a:cubicBezTo>
                  <a:cubicBezTo>
                    <a:pt x="11" y="176"/>
                    <a:pt x="11" y="176"/>
                    <a:pt x="11" y="176"/>
                  </a:cubicBezTo>
                  <a:cubicBezTo>
                    <a:pt x="14" y="177"/>
                    <a:pt x="14" y="177"/>
                    <a:pt x="14" y="177"/>
                  </a:cubicBezTo>
                  <a:cubicBezTo>
                    <a:pt x="14" y="179"/>
                    <a:pt x="14" y="179"/>
                    <a:pt x="14" y="179"/>
                  </a:cubicBezTo>
                  <a:cubicBezTo>
                    <a:pt x="14" y="180"/>
                    <a:pt x="14" y="180"/>
                    <a:pt x="14" y="180"/>
                  </a:cubicBezTo>
                  <a:cubicBezTo>
                    <a:pt x="16" y="182"/>
                    <a:pt x="16" y="182"/>
                    <a:pt x="16" y="182"/>
                  </a:cubicBezTo>
                  <a:cubicBezTo>
                    <a:pt x="17" y="183"/>
                    <a:pt x="17" y="183"/>
                    <a:pt x="17" y="183"/>
                  </a:cubicBezTo>
                  <a:cubicBezTo>
                    <a:pt x="18" y="184"/>
                    <a:pt x="18" y="184"/>
                    <a:pt x="18" y="184"/>
                  </a:cubicBezTo>
                  <a:cubicBezTo>
                    <a:pt x="16" y="186"/>
                    <a:pt x="16" y="186"/>
                    <a:pt x="16" y="186"/>
                  </a:cubicBezTo>
                  <a:cubicBezTo>
                    <a:pt x="15" y="187"/>
                    <a:pt x="15" y="187"/>
                    <a:pt x="15" y="187"/>
                  </a:cubicBezTo>
                  <a:cubicBezTo>
                    <a:pt x="15" y="189"/>
                    <a:pt x="15" y="189"/>
                    <a:pt x="15" y="189"/>
                  </a:cubicBezTo>
                  <a:cubicBezTo>
                    <a:pt x="15" y="190"/>
                    <a:pt x="15" y="190"/>
                    <a:pt x="15" y="190"/>
                  </a:cubicBezTo>
                  <a:cubicBezTo>
                    <a:pt x="18" y="191"/>
                    <a:pt x="18" y="191"/>
                    <a:pt x="18" y="191"/>
                  </a:cubicBezTo>
                  <a:cubicBezTo>
                    <a:pt x="20" y="190"/>
                    <a:pt x="20" y="190"/>
                    <a:pt x="20" y="190"/>
                  </a:cubicBezTo>
                  <a:cubicBezTo>
                    <a:pt x="22" y="190"/>
                    <a:pt x="22" y="190"/>
                    <a:pt x="22" y="190"/>
                  </a:cubicBezTo>
                  <a:cubicBezTo>
                    <a:pt x="23" y="188"/>
                    <a:pt x="23" y="188"/>
                    <a:pt x="23" y="188"/>
                  </a:cubicBezTo>
                  <a:cubicBezTo>
                    <a:pt x="22" y="187"/>
                    <a:pt x="22" y="187"/>
                    <a:pt x="22" y="187"/>
                  </a:cubicBezTo>
                  <a:cubicBezTo>
                    <a:pt x="22" y="185"/>
                    <a:pt x="22" y="185"/>
                    <a:pt x="22" y="185"/>
                  </a:cubicBezTo>
                  <a:cubicBezTo>
                    <a:pt x="24" y="185"/>
                    <a:pt x="24" y="185"/>
                    <a:pt x="24" y="185"/>
                  </a:cubicBezTo>
                  <a:cubicBezTo>
                    <a:pt x="25" y="186"/>
                    <a:pt x="25" y="186"/>
                    <a:pt x="25" y="186"/>
                  </a:cubicBezTo>
                  <a:cubicBezTo>
                    <a:pt x="26" y="188"/>
                    <a:pt x="26" y="188"/>
                    <a:pt x="26" y="188"/>
                  </a:cubicBezTo>
                  <a:cubicBezTo>
                    <a:pt x="29" y="189"/>
                    <a:pt x="29" y="189"/>
                    <a:pt x="29" y="189"/>
                  </a:cubicBezTo>
                  <a:cubicBezTo>
                    <a:pt x="30" y="187"/>
                    <a:pt x="30" y="187"/>
                    <a:pt x="30" y="187"/>
                  </a:cubicBezTo>
                  <a:cubicBezTo>
                    <a:pt x="30" y="185"/>
                    <a:pt x="30" y="185"/>
                    <a:pt x="30" y="185"/>
                  </a:cubicBezTo>
                  <a:cubicBezTo>
                    <a:pt x="28" y="184"/>
                    <a:pt x="28" y="184"/>
                    <a:pt x="28" y="184"/>
                  </a:cubicBezTo>
                  <a:cubicBezTo>
                    <a:pt x="27" y="181"/>
                    <a:pt x="27" y="181"/>
                    <a:pt x="27" y="181"/>
                  </a:cubicBezTo>
                  <a:cubicBezTo>
                    <a:pt x="27" y="179"/>
                    <a:pt x="27" y="179"/>
                    <a:pt x="27" y="179"/>
                  </a:cubicBezTo>
                  <a:cubicBezTo>
                    <a:pt x="29" y="178"/>
                    <a:pt x="29" y="178"/>
                    <a:pt x="29" y="178"/>
                  </a:cubicBezTo>
                  <a:cubicBezTo>
                    <a:pt x="31" y="180"/>
                    <a:pt x="31" y="180"/>
                    <a:pt x="31" y="180"/>
                  </a:cubicBezTo>
                  <a:cubicBezTo>
                    <a:pt x="33" y="179"/>
                    <a:pt x="33" y="179"/>
                    <a:pt x="33" y="179"/>
                  </a:cubicBezTo>
                  <a:cubicBezTo>
                    <a:pt x="33" y="178"/>
                    <a:pt x="33" y="178"/>
                    <a:pt x="33" y="178"/>
                  </a:cubicBezTo>
                  <a:cubicBezTo>
                    <a:pt x="34" y="177"/>
                    <a:pt x="34" y="177"/>
                    <a:pt x="34" y="177"/>
                  </a:cubicBezTo>
                  <a:cubicBezTo>
                    <a:pt x="36" y="178"/>
                    <a:pt x="36" y="178"/>
                    <a:pt x="36" y="178"/>
                  </a:cubicBezTo>
                  <a:cubicBezTo>
                    <a:pt x="39" y="179"/>
                    <a:pt x="39" y="179"/>
                    <a:pt x="39" y="179"/>
                  </a:cubicBezTo>
                  <a:cubicBezTo>
                    <a:pt x="41" y="178"/>
                    <a:pt x="41" y="178"/>
                    <a:pt x="41" y="178"/>
                  </a:cubicBezTo>
                  <a:cubicBezTo>
                    <a:pt x="43" y="178"/>
                    <a:pt x="43" y="178"/>
                    <a:pt x="43" y="178"/>
                  </a:cubicBezTo>
                  <a:cubicBezTo>
                    <a:pt x="44" y="177"/>
                    <a:pt x="44" y="177"/>
                    <a:pt x="44" y="177"/>
                  </a:cubicBezTo>
                  <a:cubicBezTo>
                    <a:pt x="43" y="175"/>
                    <a:pt x="43" y="175"/>
                    <a:pt x="43" y="175"/>
                  </a:cubicBezTo>
                  <a:cubicBezTo>
                    <a:pt x="45" y="173"/>
                    <a:pt x="45" y="173"/>
                    <a:pt x="45" y="173"/>
                  </a:cubicBezTo>
                  <a:cubicBezTo>
                    <a:pt x="47" y="172"/>
                    <a:pt x="47" y="172"/>
                    <a:pt x="47" y="172"/>
                  </a:cubicBezTo>
                  <a:cubicBezTo>
                    <a:pt x="46" y="170"/>
                    <a:pt x="46" y="170"/>
                    <a:pt x="46" y="170"/>
                  </a:cubicBezTo>
                  <a:cubicBezTo>
                    <a:pt x="44" y="169"/>
                    <a:pt x="44" y="169"/>
                    <a:pt x="44" y="169"/>
                  </a:cubicBezTo>
                  <a:cubicBezTo>
                    <a:pt x="42" y="167"/>
                    <a:pt x="42" y="167"/>
                    <a:pt x="42" y="167"/>
                  </a:cubicBezTo>
                  <a:cubicBezTo>
                    <a:pt x="40" y="166"/>
                    <a:pt x="40" y="166"/>
                    <a:pt x="40" y="166"/>
                  </a:cubicBezTo>
                  <a:cubicBezTo>
                    <a:pt x="41" y="163"/>
                    <a:pt x="41" y="163"/>
                    <a:pt x="41" y="163"/>
                  </a:cubicBezTo>
                  <a:cubicBezTo>
                    <a:pt x="40" y="161"/>
                    <a:pt x="40" y="161"/>
                    <a:pt x="40" y="161"/>
                  </a:cubicBezTo>
                  <a:cubicBezTo>
                    <a:pt x="38" y="160"/>
                    <a:pt x="38" y="160"/>
                    <a:pt x="38" y="160"/>
                  </a:cubicBezTo>
                  <a:cubicBezTo>
                    <a:pt x="37" y="159"/>
                    <a:pt x="37" y="159"/>
                    <a:pt x="37" y="159"/>
                  </a:cubicBezTo>
                  <a:cubicBezTo>
                    <a:pt x="37" y="156"/>
                    <a:pt x="37" y="156"/>
                    <a:pt x="37" y="156"/>
                  </a:cubicBezTo>
                  <a:cubicBezTo>
                    <a:pt x="39" y="155"/>
                    <a:pt x="39" y="155"/>
                    <a:pt x="39" y="155"/>
                  </a:cubicBezTo>
                  <a:cubicBezTo>
                    <a:pt x="40" y="156"/>
                    <a:pt x="40" y="156"/>
                    <a:pt x="40" y="156"/>
                  </a:cubicBezTo>
                  <a:cubicBezTo>
                    <a:pt x="42" y="156"/>
                    <a:pt x="42" y="156"/>
                    <a:pt x="42" y="156"/>
                  </a:cubicBezTo>
                  <a:cubicBezTo>
                    <a:pt x="44" y="154"/>
                    <a:pt x="44" y="154"/>
                    <a:pt x="44" y="154"/>
                  </a:cubicBezTo>
                  <a:cubicBezTo>
                    <a:pt x="44" y="153"/>
                    <a:pt x="44" y="153"/>
                    <a:pt x="44" y="153"/>
                  </a:cubicBezTo>
                  <a:cubicBezTo>
                    <a:pt x="41" y="151"/>
                    <a:pt x="41" y="151"/>
                    <a:pt x="41" y="151"/>
                  </a:cubicBezTo>
                  <a:cubicBezTo>
                    <a:pt x="40" y="151"/>
                    <a:pt x="40" y="151"/>
                    <a:pt x="40" y="151"/>
                  </a:cubicBezTo>
                  <a:cubicBezTo>
                    <a:pt x="38" y="150"/>
                    <a:pt x="38" y="150"/>
                    <a:pt x="38" y="150"/>
                  </a:cubicBezTo>
                  <a:cubicBezTo>
                    <a:pt x="37" y="149"/>
                    <a:pt x="37" y="149"/>
                    <a:pt x="37" y="149"/>
                  </a:cubicBezTo>
                  <a:cubicBezTo>
                    <a:pt x="38" y="147"/>
                    <a:pt x="38" y="147"/>
                    <a:pt x="38" y="147"/>
                  </a:cubicBezTo>
                  <a:cubicBezTo>
                    <a:pt x="41" y="147"/>
                    <a:pt x="41" y="147"/>
                    <a:pt x="41" y="147"/>
                  </a:cubicBezTo>
                  <a:cubicBezTo>
                    <a:pt x="42" y="148"/>
                    <a:pt x="42" y="148"/>
                    <a:pt x="42" y="148"/>
                  </a:cubicBezTo>
                  <a:cubicBezTo>
                    <a:pt x="45" y="147"/>
                    <a:pt x="45" y="147"/>
                    <a:pt x="45" y="147"/>
                  </a:cubicBezTo>
                  <a:cubicBezTo>
                    <a:pt x="48" y="145"/>
                    <a:pt x="48" y="145"/>
                    <a:pt x="48" y="145"/>
                  </a:cubicBezTo>
                  <a:cubicBezTo>
                    <a:pt x="49" y="142"/>
                    <a:pt x="49" y="142"/>
                    <a:pt x="49" y="142"/>
                  </a:cubicBezTo>
                  <a:cubicBezTo>
                    <a:pt x="51" y="141"/>
                    <a:pt x="51" y="141"/>
                    <a:pt x="51" y="141"/>
                  </a:cubicBezTo>
                  <a:cubicBezTo>
                    <a:pt x="54" y="141"/>
                    <a:pt x="54" y="141"/>
                    <a:pt x="54" y="141"/>
                  </a:cubicBezTo>
                  <a:cubicBezTo>
                    <a:pt x="58" y="141"/>
                    <a:pt x="58" y="141"/>
                    <a:pt x="58" y="141"/>
                  </a:cubicBezTo>
                  <a:cubicBezTo>
                    <a:pt x="59" y="139"/>
                    <a:pt x="59" y="139"/>
                    <a:pt x="59" y="139"/>
                  </a:cubicBezTo>
                  <a:cubicBezTo>
                    <a:pt x="59" y="136"/>
                    <a:pt x="59" y="136"/>
                    <a:pt x="59" y="136"/>
                  </a:cubicBezTo>
                  <a:cubicBezTo>
                    <a:pt x="62" y="135"/>
                    <a:pt x="62" y="135"/>
                    <a:pt x="62" y="135"/>
                  </a:cubicBezTo>
                  <a:cubicBezTo>
                    <a:pt x="64" y="135"/>
                    <a:pt x="64" y="135"/>
                    <a:pt x="64" y="135"/>
                  </a:cubicBezTo>
                  <a:cubicBezTo>
                    <a:pt x="66" y="134"/>
                    <a:pt x="66" y="134"/>
                    <a:pt x="66" y="134"/>
                  </a:cubicBezTo>
                  <a:cubicBezTo>
                    <a:pt x="67" y="132"/>
                    <a:pt x="67" y="132"/>
                    <a:pt x="67" y="132"/>
                  </a:cubicBezTo>
                  <a:cubicBezTo>
                    <a:pt x="69" y="132"/>
                    <a:pt x="69" y="132"/>
                    <a:pt x="69" y="132"/>
                  </a:cubicBezTo>
                  <a:cubicBezTo>
                    <a:pt x="72" y="132"/>
                    <a:pt x="72" y="132"/>
                    <a:pt x="72" y="132"/>
                  </a:cubicBezTo>
                  <a:cubicBezTo>
                    <a:pt x="74" y="131"/>
                    <a:pt x="74" y="131"/>
                    <a:pt x="74" y="131"/>
                  </a:cubicBezTo>
                  <a:cubicBezTo>
                    <a:pt x="78" y="130"/>
                    <a:pt x="78" y="130"/>
                    <a:pt x="78" y="130"/>
                  </a:cubicBezTo>
                  <a:cubicBezTo>
                    <a:pt x="80" y="130"/>
                    <a:pt x="80" y="130"/>
                    <a:pt x="80" y="130"/>
                  </a:cubicBezTo>
                  <a:cubicBezTo>
                    <a:pt x="81" y="129"/>
                    <a:pt x="81" y="129"/>
                    <a:pt x="81" y="129"/>
                  </a:cubicBezTo>
                  <a:cubicBezTo>
                    <a:pt x="81" y="127"/>
                    <a:pt x="81" y="127"/>
                    <a:pt x="81" y="127"/>
                  </a:cubicBezTo>
                  <a:cubicBezTo>
                    <a:pt x="80" y="125"/>
                    <a:pt x="80" y="125"/>
                    <a:pt x="80" y="125"/>
                  </a:cubicBezTo>
                  <a:cubicBezTo>
                    <a:pt x="79" y="123"/>
                    <a:pt x="79" y="123"/>
                    <a:pt x="79" y="123"/>
                  </a:cubicBezTo>
                  <a:cubicBezTo>
                    <a:pt x="79" y="120"/>
                    <a:pt x="79" y="120"/>
                    <a:pt x="79" y="120"/>
                  </a:cubicBezTo>
                  <a:cubicBezTo>
                    <a:pt x="77" y="118"/>
                    <a:pt x="77" y="118"/>
                    <a:pt x="77" y="118"/>
                  </a:cubicBezTo>
                  <a:cubicBezTo>
                    <a:pt x="75" y="116"/>
                    <a:pt x="75" y="116"/>
                    <a:pt x="75" y="116"/>
                  </a:cubicBezTo>
                  <a:cubicBezTo>
                    <a:pt x="75" y="117"/>
                    <a:pt x="75" y="117"/>
                    <a:pt x="75" y="117"/>
                  </a:cubicBezTo>
                  <a:cubicBezTo>
                    <a:pt x="74" y="118"/>
                    <a:pt x="74" y="118"/>
                    <a:pt x="74" y="118"/>
                  </a:cubicBezTo>
                  <a:cubicBezTo>
                    <a:pt x="73" y="118"/>
                    <a:pt x="73" y="118"/>
                    <a:pt x="73" y="118"/>
                  </a:cubicBezTo>
                  <a:cubicBezTo>
                    <a:pt x="71" y="116"/>
                    <a:pt x="71" y="116"/>
                    <a:pt x="71" y="116"/>
                  </a:cubicBezTo>
                  <a:cubicBezTo>
                    <a:pt x="68" y="115"/>
                    <a:pt x="68" y="115"/>
                    <a:pt x="68" y="115"/>
                  </a:cubicBezTo>
                  <a:cubicBezTo>
                    <a:pt x="67" y="113"/>
                    <a:pt x="67" y="113"/>
                    <a:pt x="67" y="113"/>
                  </a:cubicBezTo>
                  <a:cubicBezTo>
                    <a:pt x="67" y="111"/>
                    <a:pt x="67" y="111"/>
                    <a:pt x="67" y="111"/>
                  </a:cubicBezTo>
                  <a:cubicBezTo>
                    <a:pt x="66" y="110"/>
                    <a:pt x="66" y="110"/>
                    <a:pt x="66" y="110"/>
                  </a:cubicBezTo>
                  <a:cubicBezTo>
                    <a:pt x="64" y="109"/>
                    <a:pt x="64" y="109"/>
                    <a:pt x="64" y="109"/>
                  </a:cubicBezTo>
                  <a:cubicBezTo>
                    <a:pt x="64" y="107"/>
                    <a:pt x="64" y="107"/>
                    <a:pt x="64" y="107"/>
                  </a:cubicBezTo>
                  <a:cubicBezTo>
                    <a:pt x="66" y="106"/>
                    <a:pt x="66" y="106"/>
                    <a:pt x="66" y="106"/>
                  </a:cubicBezTo>
                  <a:cubicBezTo>
                    <a:pt x="65" y="104"/>
                    <a:pt x="65" y="104"/>
                    <a:pt x="65" y="104"/>
                  </a:cubicBezTo>
                  <a:cubicBezTo>
                    <a:pt x="62" y="103"/>
                    <a:pt x="62" y="103"/>
                    <a:pt x="62" y="103"/>
                  </a:cubicBezTo>
                  <a:cubicBezTo>
                    <a:pt x="57" y="102"/>
                    <a:pt x="57" y="102"/>
                    <a:pt x="57" y="102"/>
                  </a:cubicBezTo>
                  <a:cubicBezTo>
                    <a:pt x="53" y="102"/>
                    <a:pt x="53" y="102"/>
                    <a:pt x="53" y="102"/>
                  </a:cubicBezTo>
                  <a:cubicBezTo>
                    <a:pt x="50" y="102"/>
                    <a:pt x="50" y="102"/>
                    <a:pt x="50" y="102"/>
                  </a:cubicBezTo>
                  <a:cubicBezTo>
                    <a:pt x="49" y="101"/>
                    <a:pt x="49" y="101"/>
                    <a:pt x="49" y="101"/>
                  </a:cubicBezTo>
                  <a:cubicBezTo>
                    <a:pt x="49" y="98"/>
                    <a:pt x="49" y="98"/>
                    <a:pt x="49" y="98"/>
                  </a:cubicBezTo>
                  <a:cubicBezTo>
                    <a:pt x="47" y="97"/>
                    <a:pt x="47" y="97"/>
                    <a:pt x="47" y="97"/>
                  </a:cubicBezTo>
                  <a:cubicBezTo>
                    <a:pt x="45" y="97"/>
                    <a:pt x="45" y="97"/>
                    <a:pt x="45" y="97"/>
                  </a:cubicBezTo>
                  <a:cubicBezTo>
                    <a:pt x="44" y="99"/>
                    <a:pt x="44" y="99"/>
                    <a:pt x="44" y="99"/>
                  </a:cubicBezTo>
                  <a:cubicBezTo>
                    <a:pt x="43" y="100"/>
                    <a:pt x="43" y="100"/>
                    <a:pt x="43" y="100"/>
                  </a:cubicBezTo>
                  <a:cubicBezTo>
                    <a:pt x="41" y="100"/>
                    <a:pt x="41" y="100"/>
                    <a:pt x="41" y="100"/>
                  </a:cubicBezTo>
                  <a:cubicBezTo>
                    <a:pt x="40" y="100"/>
                    <a:pt x="40" y="100"/>
                    <a:pt x="40" y="100"/>
                  </a:cubicBezTo>
                  <a:cubicBezTo>
                    <a:pt x="38" y="99"/>
                    <a:pt x="38" y="99"/>
                    <a:pt x="38" y="99"/>
                  </a:cubicBezTo>
                  <a:cubicBezTo>
                    <a:pt x="35" y="98"/>
                    <a:pt x="35" y="98"/>
                    <a:pt x="35" y="98"/>
                  </a:cubicBezTo>
                  <a:cubicBezTo>
                    <a:pt x="34" y="96"/>
                    <a:pt x="34" y="96"/>
                    <a:pt x="34" y="96"/>
                  </a:cubicBezTo>
                  <a:cubicBezTo>
                    <a:pt x="35" y="94"/>
                    <a:pt x="35" y="94"/>
                    <a:pt x="35" y="94"/>
                  </a:cubicBezTo>
                  <a:cubicBezTo>
                    <a:pt x="34" y="93"/>
                    <a:pt x="34" y="93"/>
                    <a:pt x="34" y="93"/>
                  </a:cubicBezTo>
                  <a:cubicBezTo>
                    <a:pt x="33" y="92"/>
                    <a:pt x="33" y="92"/>
                    <a:pt x="33" y="92"/>
                  </a:cubicBezTo>
                  <a:cubicBezTo>
                    <a:pt x="33" y="89"/>
                    <a:pt x="33" y="89"/>
                    <a:pt x="33" y="89"/>
                  </a:cubicBezTo>
                  <a:cubicBezTo>
                    <a:pt x="31" y="87"/>
                    <a:pt x="31" y="87"/>
                    <a:pt x="31" y="87"/>
                  </a:cubicBezTo>
                  <a:cubicBezTo>
                    <a:pt x="31" y="83"/>
                    <a:pt x="31" y="83"/>
                    <a:pt x="31" y="83"/>
                  </a:cubicBezTo>
                  <a:cubicBezTo>
                    <a:pt x="32" y="82"/>
                    <a:pt x="32" y="82"/>
                    <a:pt x="32" y="82"/>
                  </a:cubicBezTo>
                  <a:cubicBezTo>
                    <a:pt x="32" y="78"/>
                    <a:pt x="32" y="78"/>
                    <a:pt x="32" y="78"/>
                  </a:cubicBezTo>
                  <a:cubicBezTo>
                    <a:pt x="31" y="75"/>
                    <a:pt x="31" y="75"/>
                    <a:pt x="31" y="75"/>
                  </a:cubicBezTo>
                  <a:cubicBezTo>
                    <a:pt x="29" y="72"/>
                    <a:pt x="29" y="72"/>
                    <a:pt x="29" y="72"/>
                  </a:cubicBezTo>
                  <a:cubicBezTo>
                    <a:pt x="27" y="71"/>
                    <a:pt x="27" y="71"/>
                    <a:pt x="27" y="71"/>
                  </a:cubicBezTo>
                  <a:cubicBezTo>
                    <a:pt x="26" y="68"/>
                    <a:pt x="26" y="68"/>
                    <a:pt x="26" y="68"/>
                  </a:cubicBezTo>
                  <a:cubicBezTo>
                    <a:pt x="26" y="65"/>
                    <a:pt x="26" y="65"/>
                    <a:pt x="26" y="65"/>
                  </a:cubicBezTo>
                  <a:cubicBezTo>
                    <a:pt x="25" y="63"/>
                    <a:pt x="25" y="63"/>
                    <a:pt x="25" y="63"/>
                  </a:cubicBezTo>
                  <a:cubicBezTo>
                    <a:pt x="26" y="61"/>
                    <a:pt x="26" y="61"/>
                    <a:pt x="26" y="61"/>
                  </a:cubicBezTo>
                  <a:cubicBezTo>
                    <a:pt x="29" y="61"/>
                    <a:pt x="29" y="61"/>
                    <a:pt x="29" y="61"/>
                  </a:cubicBezTo>
                  <a:cubicBezTo>
                    <a:pt x="31" y="60"/>
                    <a:pt x="31" y="60"/>
                    <a:pt x="31" y="60"/>
                  </a:cubicBezTo>
                  <a:cubicBezTo>
                    <a:pt x="31" y="58"/>
                    <a:pt x="31" y="58"/>
                    <a:pt x="31" y="58"/>
                  </a:cubicBezTo>
                  <a:cubicBezTo>
                    <a:pt x="29" y="55"/>
                    <a:pt x="29" y="55"/>
                    <a:pt x="29" y="55"/>
                  </a:cubicBezTo>
                  <a:cubicBezTo>
                    <a:pt x="28" y="50"/>
                    <a:pt x="28" y="50"/>
                    <a:pt x="28" y="50"/>
                  </a:cubicBezTo>
                  <a:cubicBezTo>
                    <a:pt x="29" y="48"/>
                    <a:pt x="29" y="48"/>
                    <a:pt x="29" y="48"/>
                  </a:cubicBezTo>
                  <a:cubicBezTo>
                    <a:pt x="28" y="44"/>
                    <a:pt x="28" y="44"/>
                    <a:pt x="28" y="44"/>
                  </a:cubicBezTo>
                  <a:cubicBezTo>
                    <a:pt x="27" y="41"/>
                    <a:pt x="27" y="41"/>
                    <a:pt x="27" y="41"/>
                  </a:cubicBezTo>
                  <a:cubicBezTo>
                    <a:pt x="26" y="38"/>
                    <a:pt x="26" y="38"/>
                    <a:pt x="26" y="38"/>
                  </a:cubicBezTo>
                  <a:cubicBezTo>
                    <a:pt x="27" y="36"/>
                    <a:pt x="27" y="36"/>
                    <a:pt x="27" y="36"/>
                  </a:cubicBezTo>
                  <a:cubicBezTo>
                    <a:pt x="30" y="34"/>
                    <a:pt x="30" y="34"/>
                    <a:pt x="30" y="34"/>
                  </a:cubicBezTo>
                  <a:cubicBezTo>
                    <a:pt x="30" y="32"/>
                    <a:pt x="30" y="32"/>
                    <a:pt x="30" y="32"/>
                  </a:cubicBezTo>
                  <a:cubicBezTo>
                    <a:pt x="30" y="30"/>
                    <a:pt x="30" y="30"/>
                    <a:pt x="30" y="30"/>
                  </a:cubicBezTo>
                  <a:cubicBezTo>
                    <a:pt x="29" y="27"/>
                    <a:pt x="29" y="27"/>
                    <a:pt x="29" y="27"/>
                  </a:cubicBezTo>
                  <a:cubicBezTo>
                    <a:pt x="30" y="26"/>
                    <a:pt x="30" y="26"/>
                    <a:pt x="30" y="26"/>
                  </a:cubicBezTo>
                  <a:cubicBezTo>
                    <a:pt x="33" y="24"/>
                    <a:pt x="33" y="24"/>
                    <a:pt x="33" y="24"/>
                  </a:cubicBezTo>
                  <a:cubicBezTo>
                    <a:pt x="34" y="22"/>
                    <a:pt x="34" y="22"/>
                    <a:pt x="34" y="22"/>
                  </a:cubicBezTo>
                  <a:cubicBezTo>
                    <a:pt x="35" y="22"/>
                    <a:pt x="35" y="22"/>
                    <a:pt x="35" y="22"/>
                  </a:cubicBezTo>
                  <a:cubicBezTo>
                    <a:pt x="37" y="23"/>
                    <a:pt x="37" y="23"/>
                    <a:pt x="37" y="23"/>
                  </a:cubicBezTo>
                  <a:cubicBezTo>
                    <a:pt x="39" y="23"/>
                    <a:pt x="39" y="23"/>
                    <a:pt x="39" y="23"/>
                  </a:cubicBezTo>
                  <a:cubicBezTo>
                    <a:pt x="41" y="21"/>
                    <a:pt x="41" y="21"/>
                    <a:pt x="41" y="21"/>
                  </a:cubicBezTo>
                  <a:cubicBezTo>
                    <a:pt x="43" y="19"/>
                    <a:pt x="43" y="19"/>
                    <a:pt x="43" y="19"/>
                  </a:cubicBezTo>
                  <a:cubicBezTo>
                    <a:pt x="47" y="18"/>
                    <a:pt x="47" y="18"/>
                    <a:pt x="47" y="18"/>
                  </a:cubicBezTo>
                  <a:cubicBezTo>
                    <a:pt x="50" y="18"/>
                    <a:pt x="50" y="18"/>
                    <a:pt x="50" y="18"/>
                  </a:cubicBezTo>
                  <a:cubicBezTo>
                    <a:pt x="52" y="18"/>
                    <a:pt x="52" y="18"/>
                    <a:pt x="52" y="18"/>
                  </a:cubicBezTo>
                  <a:cubicBezTo>
                    <a:pt x="53" y="15"/>
                    <a:pt x="53" y="15"/>
                    <a:pt x="53" y="15"/>
                  </a:cubicBezTo>
                  <a:cubicBezTo>
                    <a:pt x="55" y="14"/>
                    <a:pt x="55" y="14"/>
                    <a:pt x="55" y="14"/>
                  </a:cubicBezTo>
                  <a:cubicBezTo>
                    <a:pt x="60" y="14"/>
                    <a:pt x="60" y="14"/>
                    <a:pt x="60" y="14"/>
                  </a:cubicBezTo>
                  <a:cubicBezTo>
                    <a:pt x="65" y="14"/>
                    <a:pt x="65" y="14"/>
                    <a:pt x="65" y="14"/>
                  </a:cubicBezTo>
                  <a:cubicBezTo>
                    <a:pt x="69" y="12"/>
                    <a:pt x="69" y="12"/>
                    <a:pt x="69" y="12"/>
                  </a:cubicBezTo>
                  <a:cubicBezTo>
                    <a:pt x="71" y="12"/>
                    <a:pt x="71" y="12"/>
                    <a:pt x="71" y="12"/>
                  </a:cubicBezTo>
                  <a:cubicBezTo>
                    <a:pt x="74" y="12"/>
                    <a:pt x="74" y="12"/>
                    <a:pt x="74" y="12"/>
                  </a:cubicBezTo>
                  <a:cubicBezTo>
                    <a:pt x="75" y="12"/>
                    <a:pt x="75" y="12"/>
                    <a:pt x="75" y="12"/>
                  </a:cubicBezTo>
                  <a:cubicBezTo>
                    <a:pt x="77" y="11"/>
                    <a:pt x="77" y="11"/>
                    <a:pt x="77" y="11"/>
                  </a:cubicBezTo>
                  <a:cubicBezTo>
                    <a:pt x="78" y="8"/>
                    <a:pt x="78" y="8"/>
                    <a:pt x="78" y="8"/>
                  </a:cubicBezTo>
                  <a:cubicBezTo>
                    <a:pt x="80" y="4"/>
                    <a:pt x="80" y="4"/>
                    <a:pt x="80" y="4"/>
                  </a:cubicBezTo>
                  <a:cubicBezTo>
                    <a:pt x="82" y="4"/>
                    <a:pt x="82" y="4"/>
                    <a:pt x="82" y="4"/>
                  </a:cubicBezTo>
                  <a:cubicBezTo>
                    <a:pt x="85" y="5"/>
                    <a:pt x="85" y="5"/>
                    <a:pt x="85" y="5"/>
                  </a:cubicBezTo>
                  <a:cubicBezTo>
                    <a:pt x="89" y="6"/>
                    <a:pt x="89" y="6"/>
                    <a:pt x="89" y="6"/>
                  </a:cubicBezTo>
                  <a:cubicBezTo>
                    <a:pt x="91" y="5"/>
                    <a:pt x="91" y="5"/>
                    <a:pt x="91" y="5"/>
                  </a:cubicBezTo>
                  <a:cubicBezTo>
                    <a:pt x="94" y="3"/>
                    <a:pt x="94" y="3"/>
                    <a:pt x="94" y="3"/>
                  </a:cubicBezTo>
                  <a:cubicBezTo>
                    <a:pt x="97" y="0"/>
                    <a:pt x="97" y="0"/>
                    <a:pt x="97" y="0"/>
                  </a:cubicBezTo>
                  <a:cubicBezTo>
                    <a:pt x="99" y="2"/>
                    <a:pt x="99" y="2"/>
                    <a:pt x="99" y="2"/>
                  </a:cubicBezTo>
                  <a:cubicBezTo>
                    <a:pt x="102" y="5"/>
                    <a:pt x="102" y="5"/>
                    <a:pt x="102" y="5"/>
                  </a:cubicBezTo>
                  <a:cubicBezTo>
                    <a:pt x="104" y="6"/>
                    <a:pt x="104" y="6"/>
                    <a:pt x="104" y="6"/>
                  </a:cubicBezTo>
                  <a:cubicBezTo>
                    <a:pt x="107" y="7"/>
                    <a:pt x="107" y="7"/>
                    <a:pt x="107" y="7"/>
                  </a:cubicBezTo>
                  <a:cubicBezTo>
                    <a:pt x="110" y="6"/>
                    <a:pt x="110" y="6"/>
                    <a:pt x="110" y="6"/>
                  </a:cubicBezTo>
                  <a:cubicBezTo>
                    <a:pt x="110" y="4"/>
                    <a:pt x="110" y="4"/>
                    <a:pt x="110" y="4"/>
                  </a:cubicBezTo>
                  <a:cubicBezTo>
                    <a:pt x="110" y="2"/>
                    <a:pt x="110" y="2"/>
                    <a:pt x="110" y="2"/>
                  </a:cubicBezTo>
                  <a:cubicBezTo>
                    <a:pt x="112" y="1"/>
                    <a:pt x="112" y="1"/>
                    <a:pt x="112" y="1"/>
                  </a:cubicBezTo>
                  <a:cubicBezTo>
                    <a:pt x="114" y="4"/>
                    <a:pt x="114" y="4"/>
                    <a:pt x="114" y="4"/>
                  </a:cubicBezTo>
                  <a:cubicBezTo>
                    <a:pt x="115" y="7"/>
                    <a:pt x="115" y="7"/>
                    <a:pt x="115" y="7"/>
                  </a:cubicBezTo>
                  <a:cubicBezTo>
                    <a:pt x="118" y="8"/>
                    <a:pt x="118" y="8"/>
                    <a:pt x="118" y="8"/>
                  </a:cubicBezTo>
                  <a:cubicBezTo>
                    <a:pt x="119" y="7"/>
                    <a:pt x="119" y="7"/>
                    <a:pt x="119" y="7"/>
                  </a:cubicBezTo>
                  <a:cubicBezTo>
                    <a:pt x="120" y="7"/>
                    <a:pt x="120" y="7"/>
                    <a:pt x="120" y="7"/>
                  </a:cubicBezTo>
                  <a:cubicBezTo>
                    <a:pt x="121" y="8"/>
                    <a:pt x="121" y="8"/>
                    <a:pt x="121" y="8"/>
                  </a:cubicBezTo>
                  <a:cubicBezTo>
                    <a:pt x="121" y="10"/>
                    <a:pt x="121" y="10"/>
                    <a:pt x="121" y="10"/>
                  </a:cubicBezTo>
                  <a:cubicBezTo>
                    <a:pt x="121" y="12"/>
                    <a:pt x="121" y="12"/>
                    <a:pt x="121" y="12"/>
                  </a:cubicBezTo>
                  <a:cubicBezTo>
                    <a:pt x="122" y="12"/>
                    <a:pt x="122" y="12"/>
                    <a:pt x="122" y="12"/>
                  </a:cubicBezTo>
                  <a:cubicBezTo>
                    <a:pt x="123" y="11"/>
                    <a:pt x="123" y="11"/>
                    <a:pt x="123" y="11"/>
                  </a:cubicBezTo>
                  <a:cubicBezTo>
                    <a:pt x="126" y="10"/>
                    <a:pt x="126" y="10"/>
                    <a:pt x="126" y="10"/>
                  </a:cubicBezTo>
                  <a:cubicBezTo>
                    <a:pt x="128" y="11"/>
                    <a:pt x="128" y="11"/>
                    <a:pt x="128" y="11"/>
                  </a:cubicBezTo>
                  <a:cubicBezTo>
                    <a:pt x="129" y="12"/>
                    <a:pt x="129" y="12"/>
                    <a:pt x="129" y="12"/>
                  </a:cubicBezTo>
                  <a:cubicBezTo>
                    <a:pt x="131" y="13"/>
                    <a:pt x="131" y="13"/>
                    <a:pt x="131" y="13"/>
                  </a:cubicBezTo>
                  <a:cubicBezTo>
                    <a:pt x="131" y="15"/>
                    <a:pt x="131" y="15"/>
                    <a:pt x="131" y="15"/>
                  </a:cubicBezTo>
                  <a:cubicBezTo>
                    <a:pt x="131" y="16"/>
                    <a:pt x="131" y="16"/>
                    <a:pt x="131" y="16"/>
                  </a:cubicBezTo>
                  <a:cubicBezTo>
                    <a:pt x="129" y="18"/>
                    <a:pt x="129" y="18"/>
                    <a:pt x="129" y="18"/>
                  </a:cubicBezTo>
                  <a:cubicBezTo>
                    <a:pt x="128" y="20"/>
                    <a:pt x="128" y="20"/>
                    <a:pt x="128" y="20"/>
                  </a:cubicBezTo>
                  <a:cubicBezTo>
                    <a:pt x="130" y="22"/>
                    <a:pt x="130" y="22"/>
                    <a:pt x="130" y="22"/>
                  </a:cubicBezTo>
                  <a:cubicBezTo>
                    <a:pt x="133" y="21"/>
                    <a:pt x="133" y="21"/>
                    <a:pt x="133" y="21"/>
                  </a:cubicBezTo>
                  <a:cubicBezTo>
                    <a:pt x="134" y="22"/>
                    <a:pt x="134" y="22"/>
                    <a:pt x="134" y="22"/>
                  </a:cubicBezTo>
                  <a:cubicBezTo>
                    <a:pt x="136" y="25"/>
                    <a:pt x="136" y="25"/>
                    <a:pt x="136" y="25"/>
                  </a:cubicBezTo>
                  <a:cubicBezTo>
                    <a:pt x="136" y="29"/>
                    <a:pt x="136" y="29"/>
                    <a:pt x="136" y="29"/>
                  </a:cubicBezTo>
                  <a:cubicBezTo>
                    <a:pt x="134" y="31"/>
                    <a:pt x="134" y="31"/>
                    <a:pt x="134" y="31"/>
                  </a:cubicBezTo>
                  <a:cubicBezTo>
                    <a:pt x="133" y="34"/>
                    <a:pt x="133" y="34"/>
                    <a:pt x="133" y="34"/>
                  </a:cubicBezTo>
                  <a:cubicBezTo>
                    <a:pt x="134" y="36"/>
                    <a:pt x="134" y="36"/>
                    <a:pt x="134" y="36"/>
                  </a:cubicBezTo>
                  <a:cubicBezTo>
                    <a:pt x="136" y="37"/>
                    <a:pt x="136" y="37"/>
                    <a:pt x="136" y="37"/>
                  </a:cubicBezTo>
                  <a:cubicBezTo>
                    <a:pt x="136" y="38"/>
                    <a:pt x="136" y="38"/>
                    <a:pt x="136" y="38"/>
                  </a:cubicBezTo>
                  <a:cubicBezTo>
                    <a:pt x="134" y="39"/>
                    <a:pt x="134" y="39"/>
                    <a:pt x="134" y="39"/>
                  </a:cubicBezTo>
                  <a:cubicBezTo>
                    <a:pt x="133" y="40"/>
                    <a:pt x="133" y="40"/>
                    <a:pt x="133" y="40"/>
                  </a:cubicBezTo>
                  <a:cubicBezTo>
                    <a:pt x="132" y="42"/>
                    <a:pt x="132" y="42"/>
                    <a:pt x="132" y="42"/>
                  </a:cubicBezTo>
                  <a:cubicBezTo>
                    <a:pt x="134" y="43"/>
                    <a:pt x="134" y="43"/>
                    <a:pt x="134" y="43"/>
                  </a:cubicBezTo>
                  <a:cubicBezTo>
                    <a:pt x="135" y="44"/>
                    <a:pt x="135" y="44"/>
                    <a:pt x="135" y="44"/>
                  </a:cubicBezTo>
                  <a:cubicBezTo>
                    <a:pt x="137" y="45"/>
                    <a:pt x="137" y="45"/>
                    <a:pt x="137" y="45"/>
                  </a:cubicBezTo>
                  <a:cubicBezTo>
                    <a:pt x="137" y="47"/>
                    <a:pt x="137" y="47"/>
                    <a:pt x="137" y="47"/>
                  </a:cubicBezTo>
                  <a:cubicBezTo>
                    <a:pt x="139" y="48"/>
                    <a:pt x="139" y="48"/>
                    <a:pt x="139" y="48"/>
                  </a:cubicBezTo>
                  <a:cubicBezTo>
                    <a:pt x="141" y="48"/>
                    <a:pt x="141" y="48"/>
                    <a:pt x="141" y="48"/>
                  </a:cubicBezTo>
                  <a:cubicBezTo>
                    <a:pt x="143" y="46"/>
                    <a:pt x="143" y="46"/>
                    <a:pt x="143" y="46"/>
                  </a:cubicBezTo>
                  <a:cubicBezTo>
                    <a:pt x="145" y="44"/>
                    <a:pt x="145" y="44"/>
                    <a:pt x="145" y="44"/>
                  </a:cubicBezTo>
                  <a:cubicBezTo>
                    <a:pt x="147" y="42"/>
                    <a:pt x="147" y="42"/>
                    <a:pt x="147" y="42"/>
                  </a:cubicBezTo>
                  <a:cubicBezTo>
                    <a:pt x="148" y="40"/>
                    <a:pt x="148" y="40"/>
                    <a:pt x="148" y="40"/>
                  </a:cubicBezTo>
                  <a:cubicBezTo>
                    <a:pt x="150" y="39"/>
                    <a:pt x="150" y="39"/>
                    <a:pt x="150" y="39"/>
                  </a:cubicBezTo>
                  <a:cubicBezTo>
                    <a:pt x="152" y="40"/>
                    <a:pt x="152" y="40"/>
                    <a:pt x="152" y="40"/>
                  </a:cubicBezTo>
                  <a:cubicBezTo>
                    <a:pt x="153" y="41"/>
                    <a:pt x="153" y="41"/>
                    <a:pt x="153" y="41"/>
                  </a:cubicBezTo>
                  <a:cubicBezTo>
                    <a:pt x="155" y="40"/>
                    <a:pt x="155" y="40"/>
                    <a:pt x="155" y="40"/>
                  </a:cubicBezTo>
                  <a:cubicBezTo>
                    <a:pt x="155" y="39"/>
                    <a:pt x="155" y="39"/>
                    <a:pt x="155" y="39"/>
                  </a:cubicBezTo>
                  <a:cubicBezTo>
                    <a:pt x="156" y="37"/>
                    <a:pt x="156" y="37"/>
                    <a:pt x="156" y="37"/>
                  </a:cubicBezTo>
                  <a:cubicBezTo>
                    <a:pt x="158" y="37"/>
                    <a:pt x="158" y="37"/>
                    <a:pt x="158" y="37"/>
                  </a:cubicBezTo>
                  <a:cubicBezTo>
                    <a:pt x="159" y="39"/>
                    <a:pt x="159" y="39"/>
                    <a:pt x="159" y="39"/>
                  </a:cubicBezTo>
                  <a:cubicBezTo>
                    <a:pt x="162" y="40"/>
                    <a:pt x="162" y="40"/>
                    <a:pt x="162" y="40"/>
                  </a:cubicBezTo>
                  <a:cubicBezTo>
                    <a:pt x="163" y="41"/>
                    <a:pt x="163" y="41"/>
                    <a:pt x="163" y="41"/>
                  </a:cubicBezTo>
                  <a:cubicBezTo>
                    <a:pt x="163" y="43"/>
                    <a:pt x="163" y="43"/>
                    <a:pt x="163" y="43"/>
                  </a:cubicBezTo>
                  <a:cubicBezTo>
                    <a:pt x="164" y="45"/>
                    <a:pt x="164" y="45"/>
                    <a:pt x="164" y="45"/>
                  </a:cubicBezTo>
                  <a:cubicBezTo>
                    <a:pt x="166" y="45"/>
                    <a:pt x="166" y="45"/>
                    <a:pt x="166" y="45"/>
                  </a:cubicBezTo>
                  <a:cubicBezTo>
                    <a:pt x="169" y="47"/>
                    <a:pt x="169" y="47"/>
                    <a:pt x="169" y="47"/>
                  </a:cubicBezTo>
                  <a:cubicBezTo>
                    <a:pt x="169" y="49"/>
                    <a:pt x="169" y="49"/>
                    <a:pt x="169" y="49"/>
                  </a:cubicBezTo>
                  <a:cubicBezTo>
                    <a:pt x="172" y="49"/>
                    <a:pt x="172" y="49"/>
                    <a:pt x="172" y="49"/>
                  </a:cubicBezTo>
                  <a:cubicBezTo>
                    <a:pt x="173" y="48"/>
                    <a:pt x="173" y="48"/>
                    <a:pt x="173" y="48"/>
                  </a:cubicBezTo>
                  <a:cubicBezTo>
                    <a:pt x="175" y="49"/>
                    <a:pt x="175" y="49"/>
                    <a:pt x="175" y="49"/>
                  </a:cubicBezTo>
                  <a:cubicBezTo>
                    <a:pt x="176" y="51"/>
                    <a:pt x="176" y="51"/>
                    <a:pt x="176" y="51"/>
                  </a:cubicBezTo>
                  <a:cubicBezTo>
                    <a:pt x="178" y="51"/>
                    <a:pt x="178" y="51"/>
                    <a:pt x="178" y="51"/>
                  </a:cubicBezTo>
                  <a:cubicBezTo>
                    <a:pt x="180" y="49"/>
                    <a:pt x="180" y="49"/>
                    <a:pt x="180" y="49"/>
                  </a:cubicBezTo>
                  <a:cubicBezTo>
                    <a:pt x="184" y="49"/>
                    <a:pt x="184" y="49"/>
                    <a:pt x="184" y="49"/>
                  </a:cubicBezTo>
                  <a:cubicBezTo>
                    <a:pt x="188" y="49"/>
                    <a:pt x="188" y="49"/>
                    <a:pt x="188" y="49"/>
                  </a:cubicBezTo>
                  <a:cubicBezTo>
                    <a:pt x="190" y="51"/>
                    <a:pt x="190" y="51"/>
                    <a:pt x="190" y="51"/>
                  </a:cubicBezTo>
                  <a:cubicBezTo>
                    <a:pt x="193" y="51"/>
                    <a:pt x="193" y="51"/>
                    <a:pt x="193" y="51"/>
                  </a:cubicBezTo>
                  <a:cubicBezTo>
                    <a:pt x="195" y="49"/>
                    <a:pt x="195" y="49"/>
                    <a:pt x="195" y="49"/>
                  </a:cubicBezTo>
                  <a:cubicBezTo>
                    <a:pt x="199" y="47"/>
                    <a:pt x="199" y="47"/>
                    <a:pt x="199" y="47"/>
                  </a:cubicBezTo>
                  <a:cubicBezTo>
                    <a:pt x="204" y="46"/>
                    <a:pt x="204" y="46"/>
                    <a:pt x="204" y="46"/>
                  </a:cubicBezTo>
                  <a:cubicBezTo>
                    <a:pt x="208" y="46"/>
                    <a:pt x="208" y="46"/>
                    <a:pt x="208" y="46"/>
                  </a:cubicBezTo>
                  <a:cubicBezTo>
                    <a:pt x="210" y="46"/>
                    <a:pt x="210" y="46"/>
                    <a:pt x="210" y="46"/>
                  </a:cubicBezTo>
                  <a:cubicBezTo>
                    <a:pt x="212" y="45"/>
                    <a:pt x="212" y="45"/>
                    <a:pt x="212" y="45"/>
                  </a:cubicBezTo>
                  <a:cubicBezTo>
                    <a:pt x="214" y="44"/>
                    <a:pt x="214" y="44"/>
                    <a:pt x="214" y="44"/>
                  </a:cubicBezTo>
                  <a:cubicBezTo>
                    <a:pt x="215" y="45"/>
                    <a:pt x="215" y="45"/>
                    <a:pt x="215" y="45"/>
                  </a:cubicBezTo>
                  <a:cubicBezTo>
                    <a:pt x="215" y="46"/>
                    <a:pt x="215" y="46"/>
                    <a:pt x="215" y="46"/>
                  </a:cubicBezTo>
                  <a:cubicBezTo>
                    <a:pt x="218" y="48"/>
                    <a:pt x="218" y="48"/>
                    <a:pt x="218" y="48"/>
                  </a:cubicBezTo>
                  <a:cubicBezTo>
                    <a:pt x="219" y="47"/>
                    <a:pt x="219" y="47"/>
                    <a:pt x="219" y="47"/>
                  </a:cubicBezTo>
                  <a:cubicBezTo>
                    <a:pt x="220" y="44"/>
                    <a:pt x="220" y="44"/>
                    <a:pt x="220" y="44"/>
                  </a:cubicBezTo>
                  <a:cubicBezTo>
                    <a:pt x="221" y="41"/>
                    <a:pt x="221" y="41"/>
                    <a:pt x="221" y="41"/>
                  </a:cubicBezTo>
                  <a:cubicBezTo>
                    <a:pt x="223" y="38"/>
                    <a:pt x="223" y="38"/>
                    <a:pt x="223" y="38"/>
                  </a:cubicBezTo>
                  <a:cubicBezTo>
                    <a:pt x="224" y="35"/>
                    <a:pt x="224" y="35"/>
                    <a:pt x="224" y="35"/>
                  </a:cubicBezTo>
                  <a:cubicBezTo>
                    <a:pt x="223" y="32"/>
                    <a:pt x="223" y="32"/>
                    <a:pt x="223" y="32"/>
                  </a:cubicBezTo>
                  <a:cubicBezTo>
                    <a:pt x="223" y="30"/>
                    <a:pt x="223" y="30"/>
                    <a:pt x="223" y="30"/>
                  </a:cubicBezTo>
                  <a:cubicBezTo>
                    <a:pt x="225" y="29"/>
                    <a:pt x="225" y="29"/>
                    <a:pt x="225" y="29"/>
                  </a:cubicBezTo>
                  <a:cubicBezTo>
                    <a:pt x="226" y="29"/>
                    <a:pt x="226" y="29"/>
                    <a:pt x="226" y="29"/>
                  </a:cubicBezTo>
                  <a:cubicBezTo>
                    <a:pt x="228" y="27"/>
                    <a:pt x="228" y="27"/>
                    <a:pt x="228" y="27"/>
                  </a:cubicBezTo>
                  <a:cubicBezTo>
                    <a:pt x="228" y="23"/>
                    <a:pt x="228" y="23"/>
                    <a:pt x="228" y="23"/>
                  </a:cubicBezTo>
                  <a:cubicBezTo>
                    <a:pt x="230" y="20"/>
                    <a:pt x="230" y="20"/>
                    <a:pt x="230" y="20"/>
                  </a:cubicBezTo>
                  <a:cubicBezTo>
                    <a:pt x="232" y="18"/>
                    <a:pt x="232" y="18"/>
                    <a:pt x="232" y="18"/>
                  </a:cubicBezTo>
                  <a:cubicBezTo>
                    <a:pt x="236" y="18"/>
                    <a:pt x="236" y="18"/>
                    <a:pt x="236" y="18"/>
                  </a:cubicBezTo>
                  <a:cubicBezTo>
                    <a:pt x="238" y="18"/>
                    <a:pt x="238" y="18"/>
                    <a:pt x="238" y="18"/>
                  </a:cubicBezTo>
                  <a:cubicBezTo>
                    <a:pt x="241" y="18"/>
                    <a:pt x="241" y="18"/>
                    <a:pt x="241" y="18"/>
                  </a:cubicBezTo>
                  <a:cubicBezTo>
                    <a:pt x="242" y="19"/>
                    <a:pt x="242" y="19"/>
                    <a:pt x="242" y="19"/>
                  </a:cubicBezTo>
                  <a:cubicBezTo>
                    <a:pt x="244" y="19"/>
                    <a:pt x="244" y="19"/>
                    <a:pt x="244" y="19"/>
                  </a:cubicBezTo>
                  <a:cubicBezTo>
                    <a:pt x="247" y="19"/>
                    <a:pt x="247" y="19"/>
                    <a:pt x="247" y="19"/>
                  </a:cubicBezTo>
                  <a:cubicBezTo>
                    <a:pt x="249" y="20"/>
                    <a:pt x="249" y="20"/>
                    <a:pt x="249" y="20"/>
                  </a:cubicBezTo>
                  <a:cubicBezTo>
                    <a:pt x="251" y="22"/>
                    <a:pt x="251" y="22"/>
                    <a:pt x="251" y="22"/>
                  </a:cubicBezTo>
                  <a:cubicBezTo>
                    <a:pt x="253" y="23"/>
                    <a:pt x="253" y="23"/>
                    <a:pt x="253" y="23"/>
                  </a:cubicBezTo>
                  <a:cubicBezTo>
                    <a:pt x="254" y="21"/>
                    <a:pt x="254" y="21"/>
                    <a:pt x="254" y="21"/>
                  </a:cubicBezTo>
                  <a:cubicBezTo>
                    <a:pt x="255" y="19"/>
                    <a:pt x="255" y="19"/>
                    <a:pt x="255" y="19"/>
                  </a:cubicBezTo>
                  <a:cubicBezTo>
                    <a:pt x="257" y="18"/>
                    <a:pt x="257" y="18"/>
                    <a:pt x="257" y="18"/>
                  </a:cubicBezTo>
                  <a:cubicBezTo>
                    <a:pt x="259" y="17"/>
                    <a:pt x="259" y="17"/>
                    <a:pt x="259" y="17"/>
                  </a:cubicBezTo>
                  <a:cubicBezTo>
                    <a:pt x="264" y="17"/>
                    <a:pt x="264" y="17"/>
                    <a:pt x="264" y="17"/>
                  </a:cubicBezTo>
                  <a:cubicBezTo>
                    <a:pt x="265" y="15"/>
                    <a:pt x="265" y="15"/>
                    <a:pt x="265" y="15"/>
                  </a:cubicBezTo>
                  <a:cubicBezTo>
                    <a:pt x="266" y="13"/>
                    <a:pt x="266" y="13"/>
                    <a:pt x="266" y="13"/>
                  </a:cubicBezTo>
                  <a:cubicBezTo>
                    <a:pt x="269" y="12"/>
                    <a:pt x="269" y="12"/>
                    <a:pt x="269" y="12"/>
                  </a:cubicBezTo>
                  <a:cubicBezTo>
                    <a:pt x="269" y="12"/>
                    <a:pt x="271" y="13"/>
                    <a:pt x="272" y="13"/>
                  </a:cubicBezTo>
                  <a:cubicBezTo>
                    <a:pt x="273" y="12"/>
                    <a:pt x="273" y="12"/>
                    <a:pt x="273" y="12"/>
                  </a:cubicBezTo>
                  <a:cubicBezTo>
                    <a:pt x="275" y="10"/>
                    <a:pt x="275" y="10"/>
                    <a:pt x="275" y="10"/>
                  </a:cubicBezTo>
                  <a:cubicBezTo>
                    <a:pt x="279" y="10"/>
                    <a:pt x="279" y="10"/>
                    <a:pt x="279" y="10"/>
                  </a:cubicBezTo>
                  <a:cubicBezTo>
                    <a:pt x="281" y="11"/>
                    <a:pt x="281" y="11"/>
                    <a:pt x="281" y="11"/>
                  </a:cubicBezTo>
                  <a:cubicBezTo>
                    <a:pt x="281" y="13"/>
                    <a:pt x="281" y="13"/>
                    <a:pt x="281" y="13"/>
                  </a:cubicBezTo>
                  <a:cubicBezTo>
                    <a:pt x="284" y="14"/>
                    <a:pt x="284" y="14"/>
                    <a:pt x="284" y="14"/>
                  </a:cubicBezTo>
                  <a:cubicBezTo>
                    <a:pt x="287" y="12"/>
                    <a:pt x="287" y="12"/>
                    <a:pt x="287" y="12"/>
                  </a:cubicBezTo>
                  <a:cubicBezTo>
                    <a:pt x="289" y="12"/>
                    <a:pt x="289" y="12"/>
                    <a:pt x="289" y="12"/>
                  </a:cubicBezTo>
                  <a:cubicBezTo>
                    <a:pt x="291" y="12"/>
                    <a:pt x="291" y="12"/>
                    <a:pt x="291" y="12"/>
                  </a:cubicBezTo>
                  <a:cubicBezTo>
                    <a:pt x="291" y="12"/>
                    <a:pt x="291" y="12"/>
                    <a:pt x="291" y="12"/>
                  </a:cubicBezTo>
                  <a:cubicBezTo>
                    <a:pt x="291" y="12"/>
                    <a:pt x="292" y="14"/>
                    <a:pt x="292" y="14"/>
                  </a:cubicBezTo>
                  <a:cubicBezTo>
                    <a:pt x="292" y="15"/>
                    <a:pt x="294" y="16"/>
                    <a:pt x="294" y="17"/>
                  </a:cubicBezTo>
                  <a:cubicBezTo>
                    <a:pt x="295" y="18"/>
                    <a:pt x="298" y="19"/>
                    <a:pt x="299" y="19"/>
                  </a:cubicBezTo>
                  <a:cubicBezTo>
                    <a:pt x="301" y="20"/>
                    <a:pt x="304" y="20"/>
                    <a:pt x="305" y="21"/>
                  </a:cubicBezTo>
                  <a:cubicBezTo>
                    <a:pt x="307" y="22"/>
                    <a:pt x="310" y="22"/>
                    <a:pt x="312" y="22"/>
                  </a:cubicBezTo>
                  <a:cubicBezTo>
                    <a:pt x="313" y="23"/>
                    <a:pt x="316" y="24"/>
                    <a:pt x="317" y="25"/>
                  </a:cubicBezTo>
                  <a:cubicBezTo>
                    <a:pt x="318" y="25"/>
                    <a:pt x="320" y="27"/>
                    <a:pt x="320" y="28"/>
                  </a:cubicBezTo>
                  <a:cubicBezTo>
                    <a:pt x="320" y="29"/>
                    <a:pt x="321" y="31"/>
                    <a:pt x="321" y="32"/>
                  </a:cubicBezTo>
                  <a:cubicBezTo>
                    <a:pt x="321" y="34"/>
                    <a:pt x="321" y="38"/>
                    <a:pt x="321" y="40"/>
                  </a:cubicBezTo>
                  <a:cubicBezTo>
                    <a:pt x="321" y="41"/>
                    <a:pt x="321" y="44"/>
                    <a:pt x="321" y="46"/>
                  </a:cubicBezTo>
                  <a:cubicBezTo>
                    <a:pt x="322" y="47"/>
                    <a:pt x="322" y="49"/>
                    <a:pt x="323" y="50"/>
                  </a:cubicBezTo>
                  <a:cubicBezTo>
                    <a:pt x="323" y="51"/>
                    <a:pt x="325" y="52"/>
                    <a:pt x="326" y="53"/>
                  </a:cubicBezTo>
                  <a:cubicBezTo>
                    <a:pt x="327" y="54"/>
                    <a:pt x="328" y="55"/>
                    <a:pt x="328" y="56"/>
                  </a:cubicBezTo>
                  <a:cubicBezTo>
                    <a:pt x="328" y="57"/>
                    <a:pt x="328" y="59"/>
                    <a:pt x="328" y="60"/>
                  </a:cubicBezTo>
                  <a:cubicBezTo>
                    <a:pt x="329" y="63"/>
                    <a:pt x="328" y="69"/>
                    <a:pt x="328" y="72"/>
                  </a:cubicBezTo>
                  <a:cubicBezTo>
                    <a:pt x="328" y="74"/>
                    <a:pt x="328" y="79"/>
                    <a:pt x="327" y="82"/>
                  </a:cubicBezTo>
                  <a:cubicBezTo>
                    <a:pt x="327" y="85"/>
                    <a:pt x="327" y="90"/>
                    <a:pt x="326" y="93"/>
                  </a:cubicBezTo>
                  <a:cubicBezTo>
                    <a:pt x="325" y="96"/>
                    <a:pt x="324" y="102"/>
                    <a:pt x="323" y="105"/>
                  </a:cubicBezTo>
                  <a:cubicBezTo>
                    <a:pt x="323" y="106"/>
                    <a:pt x="322" y="109"/>
                    <a:pt x="321" y="110"/>
                  </a:cubicBezTo>
                  <a:cubicBezTo>
                    <a:pt x="321" y="111"/>
                    <a:pt x="321" y="111"/>
                    <a:pt x="321" y="112"/>
                  </a:cubicBezTo>
                  <a:cubicBezTo>
                    <a:pt x="320" y="112"/>
                    <a:pt x="319" y="112"/>
                    <a:pt x="319" y="113"/>
                  </a:cubicBezTo>
                  <a:cubicBezTo>
                    <a:pt x="318" y="113"/>
                    <a:pt x="318" y="115"/>
                    <a:pt x="318" y="116"/>
                  </a:cubicBezTo>
                  <a:cubicBezTo>
                    <a:pt x="318" y="118"/>
                    <a:pt x="318" y="119"/>
                    <a:pt x="317" y="120"/>
                  </a:cubicBezTo>
                  <a:cubicBezTo>
                    <a:pt x="317" y="121"/>
                    <a:pt x="316" y="122"/>
                    <a:pt x="315" y="123"/>
                  </a:cubicBezTo>
                  <a:cubicBezTo>
                    <a:pt x="314" y="123"/>
                    <a:pt x="313" y="124"/>
                    <a:pt x="313" y="124"/>
                  </a:cubicBezTo>
                  <a:cubicBezTo>
                    <a:pt x="313" y="125"/>
                    <a:pt x="313" y="127"/>
                    <a:pt x="313" y="128"/>
                  </a:cubicBezTo>
                  <a:cubicBezTo>
                    <a:pt x="312" y="130"/>
                    <a:pt x="312" y="133"/>
                    <a:pt x="312" y="133"/>
                  </a:cubicBezTo>
                  <a:cubicBezTo>
                    <a:pt x="311" y="133"/>
                    <a:pt x="310" y="135"/>
                    <a:pt x="309" y="135"/>
                  </a:cubicBezTo>
                  <a:cubicBezTo>
                    <a:pt x="308" y="136"/>
                    <a:pt x="305" y="135"/>
                    <a:pt x="304" y="135"/>
                  </a:cubicBezTo>
                  <a:cubicBezTo>
                    <a:pt x="303" y="135"/>
                    <a:pt x="302" y="134"/>
                    <a:pt x="302" y="134"/>
                  </a:cubicBezTo>
                  <a:cubicBezTo>
                    <a:pt x="301" y="133"/>
                    <a:pt x="301" y="132"/>
                    <a:pt x="300" y="132"/>
                  </a:cubicBezTo>
                  <a:cubicBezTo>
                    <a:pt x="299" y="131"/>
                    <a:pt x="297" y="131"/>
                    <a:pt x="295" y="131"/>
                  </a:cubicBezTo>
                  <a:cubicBezTo>
                    <a:pt x="295" y="131"/>
                    <a:pt x="293" y="131"/>
                    <a:pt x="292" y="131"/>
                  </a:cubicBezTo>
                  <a:cubicBezTo>
                    <a:pt x="291" y="131"/>
                    <a:pt x="290" y="131"/>
                    <a:pt x="290" y="131"/>
                  </a:cubicBezTo>
                  <a:cubicBezTo>
                    <a:pt x="289" y="131"/>
                    <a:pt x="288" y="130"/>
                    <a:pt x="288" y="129"/>
                  </a:cubicBezTo>
                  <a:cubicBezTo>
                    <a:pt x="288" y="128"/>
                    <a:pt x="289" y="127"/>
                    <a:pt x="289" y="126"/>
                  </a:cubicBezTo>
                  <a:cubicBezTo>
                    <a:pt x="289" y="125"/>
                    <a:pt x="289" y="123"/>
                    <a:pt x="290" y="123"/>
                  </a:cubicBezTo>
                  <a:cubicBezTo>
                    <a:pt x="290" y="122"/>
                    <a:pt x="291" y="122"/>
                    <a:pt x="292" y="121"/>
                  </a:cubicBezTo>
                  <a:cubicBezTo>
                    <a:pt x="292" y="120"/>
                    <a:pt x="292" y="119"/>
                    <a:pt x="291" y="119"/>
                  </a:cubicBezTo>
                  <a:cubicBezTo>
                    <a:pt x="291" y="118"/>
                    <a:pt x="289" y="120"/>
                    <a:pt x="288" y="120"/>
                  </a:cubicBezTo>
                  <a:cubicBezTo>
                    <a:pt x="288" y="120"/>
                    <a:pt x="286" y="121"/>
                    <a:pt x="286" y="121"/>
                  </a:cubicBezTo>
                  <a:cubicBezTo>
                    <a:pt x="285" y="121"/>
                    <a:pt x="283" y="121"/>
                    <a:pt x="283" y="121"/>
                  </a:cubicBezTo>
                  <a:cubicBezTo>
                    <a:pt x="283" y="120"/>
                    <a:pt x="283" y="119"/>
                    <a:pt x="283" y="118"/>
                  </a:cubicBezTo>
                  <a:cubicBezTo>
                    <a:pt x="284" y="118"/>
                    <a:pt x="285" y="116"/>
                    <a:pt x="285" y="116"/>
                  </a:cubicBezTo>
                  <a:cubicBezTo>
                    <a:pt x="286" y="115"/>
                    <a:pt x="286" y="113"/>
                    <a:pt x="286" y="112"/>
                  </a:cubicBezTo>
                  <a:cubicBezTo>
                    <a:pt x="286" y="111"/>
                    <a:pt x="286" y="109"/>
                    <a:pt x="286" y="109"/>
                  </a:cubicBezTo>
                  <a:cubicBezTo>
                    <a:pt x="285" y="108"/>
                    <a:pt x="283" y="108"/>
                    <a:pt x="281" y="107"/>
                  </a:cubicBezTo>
                  <a:cubicBezTo>
                    <a:pt x="281" y="107"/>
                    <a:pt x="279" y="107"/>
                    <a:pt x="278" y="106"/>
                  </a:cubicBezTo>
                  <a:cubicBezTo>
                    <a:pt x="277" y="105"/>
                    <a:pt x="276" y="103"/>
                    <a:pt x="274" y="102"/>
                  </a:cubicBezTo>
                  <a:cubicBezTo>
                    <a:pt x="273" y="102"/>
                    <a:pt x="271" y="101"/>
                    <a:pt x="270" y="101"/>
                  </a:cubicBezTo>
                  <a:cubicBezTo>
                    <a:pt x="269" y="102"/>
                    <a:pt x="269" y="103"/>
                    <a:pt x="268" y="103"/>
                  </a:cubicBezTo>
                  <a:cubicBezTo>
                    <a:pt x="268" y="104"/>
                    <a:pt x="266" y="104"/>
                    <a:pt x="266" y="104"/>
                  </a:cubicBezTo>
                  <a:cubicBezTo>
                    <a:pt x="265" y="104"/>
                    <a:pt x="263" y="103"/>
                    <a:pt x="262" y="103"/>
                  </a:cubicBezTo>
                  <a:cubicBezTo>
                    <a:pt x="262" y="102"/>
                    <a:pt x="261" y="101"/>
                    <a:pt x="261" y="101"/>
                  </a:cubicBezTo>
                  <a:cubicBezTo>
                    <a:pt x="259" y="100"/>
                    <a:pt x="257" y="100"/>
                    <a:pt x="255" y="100"/>
                  </a:cubicBezTo>
                  <a:cubicBezTo>
                    <a:pt x="255" y="100"/>
                    <a:pt x="254" y="100"/>
                    <a:pt x="254" y="100"/>
                  </a:cubicBezTo>
                  <a:cubicBezTo>
                    <a:pt x="253" y="100"/>
                    <a:pt x="253" y="102"/>
                    <a:pt x="253" y="102"/>
                  </a:cubicBezTo>
                  <a:cubicBezTo>
                    <a:pt x="252" y="103"/>
                    <a:pt x="253" y="104"/>
                    <a:pt x="253" y="104"/>
                  </a:cubicBezTo>
                  <a:cubicBezTo>
                    <a:pt x="252" y="105"/>
                    <a:pt x="250" y="108"/>
                    <a:pt x="250" y="109"/>
                  </a:cubicBezTo>
                  <a:cubicBezTo>
                    <a:pt x="250" y="109"/>
                    <a:pt x="250" y="110"/>
                    <a:pt x="250" y="111"/>
                  </a:cubicBezTo>
                  <a:cubicBezTo>
                    <a:pt x="252" y="112"/>
                    <a:pt x="252" y="112"/>
                    <a:pt x="252" y="112"/>
                  </a:cubicBezTo>
                  <a:cubicBezTo>
                    <a:pt x="252" y="112"/>
                    <a:pt x="254" y="112"/>
                    <a:pt x="254" y="112"/>
                  </a:cubicBezTo>
                  <a:cubicBezTo>
                    <a:pt x="255" y="112"/>
                    <a:pt x="257" y="112"/>
                    <a:pt x="257" y="113"/>
                  </a:cubicBezTo>
                  <a:cubicBezTo>
                    <a:pt x="257" y="113"/>
                    <a:pt x="257" y="115"/>
                    <a:pt x="258" y="115"/>
                  </a:cubicBezTo>
                  <a:cubicBezTo>
                    <a:pt x="258" y="116"/>
                    <a:pt x="261" y="116"/>
                    <a:pt x="261" y="117"/>
                  </a:cubicBezTo>
                  <a:cubicBezTo>
                    <a:pt x="262" y="117"/>
                    <a:pt x="264" y="117"/>
                    <a:pt x="265" y="118"/>
                  </a:cubicBezTo>
                  <a:cubicBezTo>
                    <a:pt x="265" y="118"/>
                    <a:pt x="265" y="120"/>
                    <a:pt x="265" y="121"/>
                  </a:cubicBezTo>
                  <a:cubicBezTo>
                    <a:pt x="265" y="122"/>
                    <a:pt x="265" y="124"/>
                    <a:pt x="264" y="124"/>
                  </a:cubicBezTo>
                  <a:cubicBezTo>
                    <a:pt x="264" y="125"/>
                    <a:pt x="262" y="125"/>
                    <a:pt x="262" y="126"/>
                  </a:cubicBezTo>
                  <a:cubicBezTo>
                    <a:pt x="261" y="126"/>
                    <a:pt x="259" y="126"/>
                    <a:pt x="258" y="127"/>
                  </a:cubicBezTo>
                  <a:cubicBezTo>
                    <a:pt x="257" y="127"/>
                    <a:pt x="255" y="127"/>
                    <a:pt x="254" y="127"/>
                  </a:cubicBezTo>
                  <a:cubicBezTo>
                    <a:pt x="254" y="127"/>
                    <a:pt x="253" y="128"/>
                    <a:pt x="253" y="128"/>
                  </a:cubicBezTo>
                  <a:cubicBezTo>
                    <a:pt x="253" y="128"/>
                    <a:pt x="251" y="128"/>
                    <a:pt x="251" y="128"/>
                  </a:cubicBezTo>
                  <a:cubicBezTo>
                    <a:pt x="251" y="128"/>
                    <a:pt x="250" y="128"/>
                    <a:pt x="250" y="129"/>
                  </a:cubicBezTo>
                  <a:cubicBezTo>
                    <a:pt x="249" y="130"/>
                    <a:pt x="249" y="131"/>
                    <a:pt x="249" y="133"/>
                  </a:cubicBezTo>
                  <a:cubicBezTo>
                    <a:pt x="248" y="133"/>
                    <a:pt x="248" y="135"/>
                    <a:pt x="247" y="135"/>
                  </a:cubicBezTo>
                  <a:cubicBezTo>
                    <a:pt x="246" y="135"/>
                    <a:pt x="244" y="135"/>
                    <a:pt x="243" y="136"/>
                  </a:cubicBezTo>
                  <a:cubicBezTo>
                    <a:pt x="241" y="136"/>
                    <a:pt x="237" y="138"/>
                    <a:pt x="236" y="138"/>
                  </a:cubicBezTo>
                  <a:cubicBezTo>
                    <a:pt x="235" y="139"/>
                    <a:pt x="233" y="140"/>
                    <a:pt x="233" y="141"/>
                  </a:cubicBezTo>
                  <a:cubicBezTo>
                    <a:pt x="233" y="141"/>
                    <a:pt x="232" y="142"/>
                    <a:pt x="232" y="143"/>
                  </a:cubicBezTo>
                  <a:cubicBezTo>
                    <a:pt x="231" y="144"/>
                    <a:pt x="231" y="144"/>
                    <a:pt x="230" y="144"/>
                  </a:cubicBezTo>
                  <a:cubicBezTo>
                    <a:pt x="229" y="145"/>
                    <a:pt x="228" y="144"/>
                    <a:pt x="228" y="144"/>
                  </a:cubicBezTo>
                  <a:cubicBezTo>
                    <a:pt x="226" y="144"/>
                    <a:pt x="225" y="145"/>
                    <a:pt x="224" y="145"/>
                  </a:cubicBezTo>
                  <a:cubicBezTo>
                    <a:pt x="223" y="145"/>
                    <a:pt x="222" y="144"/>
                    <a:pt x="221" y="144"/>
                  </a:cubicBezTo>
                  <a:cubicBezTo>
                    <a:pt x="220" y="144"/>
                    <a:pt x="219" y="143"/>
                    <a:pt x="218" y="144"/>
                  </a:cubicBezTo>
                  <a:cubicBezTo>
                    <a:pt x="218" y="145"/>
                    <a:pt x="218" y="145"/>
                    <a:pt x="218" y="145"/>
                  </a:cubicBezTo>
                  <a:cubicBezTo>
                    <a:pt x="218" y="145"/>
                    <a:pt x="217" y="146"/>
                    <a:pt x="217" y="146"/>
                  </a:cubicBezTo>
                  <a:cubicBezTo>
                    <a:pt x="216" y="146"/>
                    <a:pt x="215" y="146"/>
                    <a:pt x="215" y="146"/>
                  </a:cubicBezTo>
                  <a:cubicBezTo>
                    <a:pt x="214" y="146"/>
                    <a:pt x="213" y="147"/>
                    <a:pt x="213" y="148"/>
                  </a:cubicBezTo>
                  <a:cubicBezTo>
                    <a:pt x="213" y="148"/>
                    <a:pt x="213" y="149"/>
                    <a:pt x="213" y="149"/>
                  </a:cubicBezTo>
                  <a:cubicBezTo>
                    <a:pt x="213" y="150"/>
                    <a:pt x="214" y="151"/>
                    <a:pt x="214" y="152"/>
                  </a:cubicBezTo>
                  <a:cubicBezTo>
                    <a:pt x="214" y="152"/>
                    <a:pt x="213" y="153"/>
                    <a:pt x="213" y="153"/>
                  </a:cubicBezTo>
                  <a:cubicBezTo>
                    <a:pt x="212" y="154"/>
                    <a:pt x="210" y="154"/>
                    <a:pt x="210" y="154"/>
                  </a:cubicBezTo>
                  <a:cubicBezTo>
                    <a:pt x="209" y="155"/>
                    <a:pt x="208" y="157"/>
                    <a:pt x="208" y="157"/>
                  </a:cubicBezTo>
                  <a:cubicBezTo>
                    <a:pt x="207" y="157"/>
                    <a:pt x="206" y="158"/>
                    <a:pt x="205" y="158"/>
                  </a:cubicBezTo>
                  <a:cubicBezTo>
                    <a:pt x="204" y="158"/>
                    <a:pt x="204" y="156"/>
                    <a:pt x="203" y="155"/>
                  </a:cubicBezTo>
                  <a:cubicBezTo>
                    <a:pt x="202" y="154"/>
                    <a:pt x="200" y="154"/>
                    <a:pt x="200" y="154"/>
                  </a:cubicBezTo>
                  <a:cubicBezTo>
                    <a:pt x="199" y="154"/>
                    <a:pt x="196" y="154"/>
                    <a:pt x="195" y="154"/>
                  </a:cubicBezTo>
                  <a:cubicBezTo>
                    <a:pt x="195" y="154"/>
                    <a:pt x="195" y="156"/>
                    <a:pt x="195" y="156"/>
                  </a:cubicBezTo>
                  <a:cubicBezTo>
                    <a:pt x="194" y="157"/>
                    <a:pt x="194" y="159"/>
                    <a:pt x="192" y="159"/>
                  </a:cubicBezTo>
                  <a:cubicBezTo>
                    <a:pt x="192" y="159"/>
                    <a:pt x="191" y="159"/>
                    <a:pt x="190" y="159"/>
                  </a:cubicBezTo>
                  <a:cubicBezTo>
                    <a:pt x="189" y="159"/>
                    <a:pt x="187" y="158"/>
                    <a:pt x="185" y="158"/>
                  </a:cubicBezTo>
                  <a:cubicBezTo>
                    <a:pt x="185" y="158"/>
                    <a:pt x="184" y="159"/>
                    <a:pt x="184" y="159"/>
                  </a:cubicBezTo>
                  <a:cubicBezTo>
                    <a:pt x="183" y="159"/>
                    <a:pt x="182" y="160"/>
                    <a:pt x="181" y="161"/>
                  </a:cubicBezTo>
                  <a:cubicBezTo>
                    <a:pt x="180" y="161"/>
                    <a:pt x="178" y="161"/>
                    <a:pt x="178" y="161"/>
                  </a:cubicBezTo>
                  <a:cubicBezTo>
                    <a:pt x="177" y="162"/>
                    <a:pt x="177" y="162"/>
                    <a:pt x="176" y="163"/>
                  </a:cubicBezTo>
                  <a:cubicBezTo>
                    <a:pt x="176" y="163"/>
                    <a:pt x="176" y="164"/>
                    <a:pt x="176" y="164"/>
                  </a:cubicBezTo>
                  <a:cubicBezTo>
                    <a:pt x="176" y="165"/>
                    <a:pt x="175" y="166"/>
                    <a:pt x="175" y="167"/>
                  </a:cubicBezTo>
                  <a:cubicBezTo>
                    <a:pt x="175" y="168"/>
                    <a:pt x="175" y="170"/>
                    <a:pt x="175" y="171"/>
                  </a:cubicBezTo>
                  <a:cubicBezTo>
                    <a:pt x="175" y="172"/>
                    <a:pt x="174" y="173"/>
                    <a:pt x="174" y="174"/>
                  </a:cubicBezTo>
                  <a:cubicBezTo>
                    <a:pt x="174" y="175"/>
                    <a:pt x="173" y="176"/>
                    <a:pt x="172" y="176"/>
                  </a:cubicBezTo>
                  <a:cubicBezTo>
                    <a:pt x="172" y="177"/>
                    <a:pt x="170" y="178"/>
                    <a:pt x="170" y="178"/>
                  </a:cubicBezTo>
                  <a:cubicBezTo>
                    <a:pt x="170" y="179"/>
                    <a:pt x="170" y="179"/>
                    <a:pt x="169" y="180"/>
                  </a:cubicBezTo>
                  <a:cubicBezTo>
                    <a:pt x="169" y="180"/>
                    <a:pt x="168" y="181"/>
                    <a:pt x="167" y="181"/>
                  </a:cubicBezTo>
                  <a:cubicBezTo>
                    <a:pt x="167" y="181"/>
                    <a:pt x="167" y="180"/>
                    <a:pt x="167" y="180"/>
                  </a:cubicBezTo>
                  <a:cubicBezTo>
                    <a:pt x="166" y="180"/>
                    <a:pt x="165" y="179"/>
                    <a:pt x="164" y="178"/>
                  </a:cubicBezTo>
                  <a:cubicBezTo>
                    <a:pt x="163" y="178"/>
                    <a:pt x="163" y="176"/>
                    <a:pt x="162" y="175"/>
                  </a:cubicBezTo>
                  <a:cubicBezTo>
                    <a:pt x="162" y="175"/>
                    <a:pt x="160" y="174"/>
                    <a:pt x="159" y="175"/>
                  </a:cubicBezTo>
                  <a:cubicBezTo>
                    <a:pt x="159" y="175"/>
                    <a:pt x="159" y="176"/>
                    <a:pt x="159" y="176"/>
                  </a:cubicBezTo>
                  <a:cubicBezTo>
                    <a:pt x="158" y="176"/>
                    <a:pt x="157" y="178"/>
                    <a:pt x="157" y="178"/>
                  </a:cubicBezTo>
                  <a:cubicBezTo>
                    <a:pt x="156" y="179"/>
                    <a:pt x="155" y="179"/>
                    <a:pt x="155" y="180"/>
                  </a:cubicBezTo>
                  <a:cubicBezTo>
                    <a:pt x="155" y="180"/>
                    <a:pt x="155" y="182"/>
                    <a:pt x="155" y="182"/>
                  </a:cubicBezTo>
                  <a:cubicBezTo>
                    <a:pt x="155" y="183"/>
                    <a:pt x="154" y="185"/>
                    <a:pt x="154" y="185"/>
                  </a:cubicBezTo>
                  <a:cubicBezTo>
                    <a:pt x="153" y="185"/>
                    <a:pt x="152" y="185"/>
                    <a:pt x="152" y="185"/>
                  </a:cubicBezTo>
                  <a:cubicBezTo>
                    <a:pt x="151" y="185"/>
                    <a:pt x="150" y="183"/>
                    <a:pt x="149" y="183"/>
                  </a:cubicBezTo>
                  <a:cubicBezTo>
                    <a:pt x="148" y="183"/>
                    <a:pt x="147" y="183"/>
                    <a:pt x="145" y="183"/>
                  </a:cubicBezTo>
                  <a:cubicBezTo>
                    <a:pt x="145" y="184"/>
                    <a:pt x="145" y="187"/>
                    <a:pt x="144" y="187"/>
                  </a:cubicBezTo>
                  <a:cubicBezTo>
                    <a:pt x="144" y="188"/>
                    <a:pt x="144" y="191"/>
                    <a:pt x="143" y="193"/>
                  </a:cubicBezTo>
                  <a:cubicBezTo>
                    <a:pt x="143" y="193"/>
                    <a:pt x="142" y="195"/>
                    <a:pt x="141" y="197"/>
                  </a:cubicBezTo>
                  <a:cubicBezTo>
                    <a:pt x="141" y="197"/>
                    <a:pt x="140" y="198"/>
                    <a:pt x="140" y="198"/>
                  </a:cubicBezTo>
                  <a:cubicBezTo>
                    <a:pt x="139" y="198"/>
                    <a:pt x="137" y="197"/>
                    <a:pt x="137" y="197"/>
                  </a:cubicBezTo>
                  <a:cubicBezTo>
                    <a:pt x="136" y="197"/>
                    <a:pt x="133" y="197"/>
                    <a:pt x="132" y="197"/>
                  </a:cubicBezTo>
                  <a:cubicBezTo>
                    <a:pt x="132" y="198"/>
                    <a:pt x="131" y="199"/>
                    <a:pt x="130" y="199"/>
                  </a:cubicBezTo>
                  <a:cubicBezTo>
                    <a:pt x="130" y="200"/>
                    <a:pt x="129" y="201"/>
                    <a:pt x="129" y="201"/>
                  </a:cubicBezTo>
                  <a:cubicBezTo>
                    <a:pt x="128" y="201"/>
                    <a:pt x="128" y="200"/>
                    <a:pt x="128" y="199"/>
                  </a:cubicBezTo>
                  <a:cubicBezTo>
                    <a:pt x="127" y="199"/>
                    <a:pt x="126" y="199"/>
                    <a:pt x="126" y="199"/>
                  </a:cubicBezTo>
                  <a:cubicBezTo>
                    <a:pt x="126" y="198"/>
                    <a:pt x="125" y="198"/>
                    <a:pt x="124" y="199"/>
                  </a:cubicBezTo>
                  <a:cubicBezTo>
                    <a:pt x="123" y="200"/>
                    <a:pt x="123" y="200"/>
                    <a:pt x="123" y="200"/>
                  </a:cubicBezTo>
                  <a:cubicBezTo>
                    <a:pt x="123" y="200"/>
                    <a:pt x="123" y="201"/>
                    <a:pt x="123" y="202"/>
                  </a:cubicBezTo>
                  <a:cubicBezTo>
                    <a:pt x="123" y="202"/>
                    <a:pt x="123" y="204"/>
                    <a:pt x="123" y="205"/>
                  </a:cubicBezTo>
                  <a:cubicBezTo>
                    <a:pt x="123" y="206"/>
                    <a:pt x="123" y="209"/>
                    <a:pt x="122" y="210"/>
                  </a:cubicBezTo>
                  <a:cubicBezTo>
                    <a:pt x="122" y="210"/>
                    <a:pt x="120" y="212"/>
                    <a:pt x="119" y="212"/>
                  </a:cubicBezTo>
                  <a:cubicBezTo>
                    <a:pt x="118" y="212"/>
                    <a:pt x="116" y="213"/>
                    <a:pt x="115" y="213"/>
                  </a:cubicBezTo>
                  <a:cubicBezTo>
                    <a:pt x="114" y="214"/>
                    <a:pt x="114" y="216"/>
                    <a:pt x="113" y="216"/>
                  </a:cubicBezTo>
                  <a:cubicBezTo>
                    <a:pt x="112" y="216"/>
                    <a:pt x="111" y="214"/>
                    <a:pt x="111" y="213"/>
                  </a:cubicBezTo>
                  <a:cubicBezTo>
                    <a:pt x="110" y="213"/>
                    <a:pt x="110" y="212"/>
                    <a:pt x="109" y="212"/>
                  </a:cubicBezTo>
                  <a:cubicBezTo>
                    <a:pt x="108" y="212"/>
                    <a:pt x="107" y="212"/>
                    <a:pt x="107" y="212"/>
                  </a:cubicBezTo>
                  <a:cubicBezTo>
                    <a:pt x="106" y="211"/>
                    <a:pt x="106" y="210"/>
                    <a:pt x="105" y="210"/>
                  </a:cubicBezTo>
                  <a:cubicBezTo>
                    <a:pt x="105" y="209"/>
                    <a:pt x="104" y="208"/>
                    <a:pt x="103" y="208"/>
                  </a:cubicBezTo>
                  <a:cubicBezTo>
                    <a:pt x="102" y="208"/>
                    <a:pt x="100" y="208"/>
                    <a:pt x="100" y="209"/>
                  </a:cubicBezTo>
                  <a:cubicBezTo>
                    <a:pt x="99" y="209"/>
                    <a:pt x="99" y="210"/>
                    <a:pt x="99" y="210"/>
                  </a:cubicBezTo>
                  <a:cubicBezTo>
                    <a:pt x="98" y="211"/>
                    <a:pt x="97" y="212"/>
                    <a:pt x="97" y="212"/>
                  </a:cubicBezTo>
                  <a:cubicBezTo>
                    <a:pt x="96" y="212"/>
                    <a:pt x="94" y="211"/>
                    <a:pt x="93" y="211"/>
                  </a:cubicBezTo>
                  <a:cubicBezTo>
                    <a:pt x="93" y="212"/>
                    <a:pt x="92" y="212"/>
                    <a:pt x="91" y="213"/>
                  </a:cubicBezTo>
                  <a:cubicBezTo>
                    <a:pt x="90" y="213"/>
                    <a:pt x="90" y="215"/>
                    <a:pt x="90" y="215"/>
                  </a:cubicBezTo>
                  <a:cubicBezTo>
                    <a:pt x="90" y="216"/>
                    <a:pt x="89" y="217"/>
                    <a:pt x="88" y="217"/>
                  </a:cubicBezTo>
                  <a:cubicBezTo>
                    <a:pt x="87" y="217"/>
                    <a:pt x="87" y="216"/>
                    <a:pt x="86" y="216"/>
                  </a:cubicBezTo>
                  <a:cubicBezTo>
                    <a:pt x="85" y="216"/>
                    <a:pt x="84" y="216"/>
                    <a:pt x="82" y="216"/>
                  </a:cubicBezTo>
                  <a:cubicBezTo>
                    <a:pt x="81" y="216"/>
                    <a:pt x="80" y="215"/>
                    <a:pt x="79" y="215"/>
                  </a:cubicBezTo>
                  <a:cubicBezTo>
                    <a:pt x="78" y="215"/>
                    <a:pt x="76" y="215"/>
                    <a:pt x="75" y="216"/>
                  </a:cubicBezTo>
                  <a:cubicBezTo>
                    <a:pt x="74" y="216"/>
                    <a:pt x="73" y="217"/>
                    <a:pt x="71" y="217"/>
                  </a:cubicBezTo>
                  <a:cubicBezTo>
                    <a:pt x="71" y="218"/>
                    <a:pt x="69" y="217"/>
                    <a:pt x="67" y="217"/>
                  </a:cubicBezTo>
                  <a:cubicBezTo>
                    <a:pt x="67" y="217"/>
                    <a:pt x="66" y="218"/>
                    <a:pt x="66" y="219"/>
                  </a:cubicBezTo>
                  <a:cubicBezTo>
                    <a:pt x="66" y="219"/>
                    <a:pt x="66" y="220"/>
                    <a:pt x="66" y="221"/>
                  </a:cubicBezTo>
                  <a:cubicBezTo>
                    <a:pt x="66" y="222"/>
                    <a:pt x="66" y="224"/>
                    <a:pt x="65" y="225"/>
                  </a:cubicBezTo>
                  <a:cubicBezTo>
                    <a:pt x="64" y="226"/>
                    <a:pt x="63" y="226"/>
                    <a:pt x="62" y="227"/>
                  </a:cubicBezTo>
                  <a:cubicBezTo>
                    <a:pt x="62" y="227"/>
                    <a:pt x="60" y="227"/>
                    <a:pt x="59" y="228"/>
                  </a:cubicBezTo>
                  <a:cubicBezTo>
                    <a:pt x="58" y="229"/>
                    <a:pt x="56" y="232"/>
                    <a:pt x="55" y="234"/>
                  </a:cubicBezTo>
                  <a:cubicBezTo>
                    <a:pt x="54" y="235"/>
                    <a:pt x="53" y="236"/>
                    <a:pt x="52" y="238"/>
                  </a:cubicBezTo>
                  <a:cubicBezTo>
                    <a:pt x="52" y="238"/>
                    <a:pt x="51" y="239"/>
                    <a:pt x="51" y="239"/>
                  </a:cubicBezTo>
                  <a:cubicBezTo>
                    <a:pt x="51" y="240"/>
                    <a:pt x="52" y="241"/>
                    <a:pt x="52" y="242"/>
                  </a:cubicBezTo>
                  <a:cubicBezTo>
                    <a:pt x="52" y="242"/>
                    <a:pt x="51" y="243"/>
                    <a:pt x="51" y="243"/>
                  </a:cubicBezTo>
                  <a:cubicBezTo>
                    <a:pt x="51" y="244"/>
                    <a:pt x="49" y="243"/>
                    <a:pt x="49" y="243"/>
                  </a:cubicBezTo>
                  <a:cubicBezTo>
                    <a:pt x="49" y="244"/>
                    <a:pt x="49" y="245"/>
                    <a:pt x="49" y="245"/>
                  </a:cubicBezTo>
                  <a:cubicBezTo>
                    <a:pt x="48" y="246"/>
                    <a:pt x="48" y="248"/>
                    <a:pt x="49" y="249"/>
                  </a:cubicBezTo>
                  <a:cubicBezTo>
                    <a:pt x="49" y="249"/>
                    <a:pt x="49" y="250"/>
                    <a:pt x="49" y="251"/>
                  </a:cubicBezTo>
                  <a:cubicBezTo>
                    <a:pt x="49" y="251"/>
                    <a:pt x="49" y="254"/>
                    <a:pt x="49" y="254"/>
                  </a:cubicBezTo>
                  <a:cubicBezTo>
                    <a:pt x="49" y="255"/>
                    <a:pt x="48" y="256"/>
                    <a:pt x="48" y="256"/>
                  </a:cubicBezTo>
                  <a:cubicBezTo>
                    <a:pt x="47" y="256"/>
                    <a:pt x="47" y="256"/>
                    <a:pt x="46" y="256"/>
                  </a:cubicBezTo>
                  <a:cubicBezTo>
                    <a:pt x="45" y="256"/>
                    <a:pt x="44" y="256"/>
                    <a:pt x="44" y="256"/>
                  </a:cubicBezTo>
                  <a:cubicBezTo>
                    <a:pt x="43" y="256"/>
                    <a:pt x="42" y="255"/>
                    <a:pt x="42" y="254"/>
                  </a:cubicBezTo>
                  <a:cubicBezTo>
                    <a:pt x="42" y="254"/>
                    <a:pt x="41" y="253"/>
                    <a:pt x="41" y="252"/>
                  </a:cubicBezTo>
                  <a:cubicBezTo>
                    <a:pt x="41" y="251"/>
                    <a:pt x="41" y="250"/>
                    <a:pt x="41" y="249"/>
                  </a:cubicBezTo>
                  <a:cubicBezTo>
                    <a:pt x="41" y="249"/>
                    <a:pt x="41" y="246"/>
                    <a:pt x="40" y="246"/>
                  </a:cubicBezTo>
                  <a:cubicBezTo>
                    <a:pt x="40" y="245"/>
                    <a:pt x="39" y="245"/>
                    <a:pt x="39" y="244"/>
                  </a:cubicBezTo>
                  <a:cubicBezTo>
                    <a:pt x="38" y="243"/>
                    <a:pt x="40" y="242"/>
                    <a:pt x="40" y="241"/>
                  </a:cubicBezTo>
                  <a:cubicBezTo>
                    <a:pt x="39" y="240"/>
                    <a:pt x="39" y="239"/>
                    <a:pt x="38" y="238"/>
                  </a:cubicBezTo>
                  <a:cubicBezTo>
                    <a:pt x="38" y="238"/>
                    <a:pt x="36" y="238"/>
                    <a:pt x="35" y="238"/>
                  </a:cubicBezTo>
                  <a:cubicBezTo>
                    <a:pt x="35" y="238"/>
                    <a:pt x="34" y="238"/>
                    <a:pt x="33" y="238"/>
                  </a:cubicBezTo>
                  <a:cubicBezTo>
                    <a:pt x="33" y="238"/>
                    <a:pt x="33" y="237"/>
                    <a:pt x="32" y="236"/>
                  </a:cubicBezTo>
                  <a:cubicBezTo>
                    <a:pt x="31" y="236"/>
                    <a:pt x="31" y="235"/>
                    <a:pt x="31" y="234"/>
                  </a:cubicBezTo>
                  <a:cubicBezTo>
                    <a:pt x="31" y="234"/>
                    <a:pt x="30" y="232"/>
                    <a:pt x="30" y="232"/>
                  </a:cubicBezTo>
                  <a:cubicBezTo>
                    <a:pt x="30" y="231"/>
                    <a:pt x="29" y="231"/>
                    <a:pt x="29" y="231"/>
                  </a:cubicBezTo>
                  <a:cubicBezTo>
                    <a:pt x="28" y="231"/>
                    <a:pt x="26" y="230"/>
                    <a:pt x="26" y="230"/>
                  </a:cubicBezTo>
                  <a:cubicBezTo>
                    <a:pt x="25" y="230"/>
                    <a:pt x="25" y="230"/>
                    <a:pt x="25" y="230"/>
                  </a:cubicBezTo>
                  <a:cubicBezTo>
                    <a:pt x="25" y="230"/>
                    <a:pt x="23" y="230"/>
                    <a:pt x="23" y="230"/>
                  </a:cubicBezTo>
                  <a:cubicBezTo>
                    <a:pt x="23" y="231"/>
                    <a:pt x="23" y="231"/>
                    <a:pt x="23" y="231"/>
                  </a:cubicBezTo>
                  <a:cubicBezTo>
                    <a:pt x="20" y="230"/>
                    <a:pt x="20" y="230"/>
                    <a:pt x="20" y="230"/>
                  </a:cubicBezTo>
                  <a:cubicBezTo>
                    <a:pt x="17" y="227"/>
                    <a:pt x="17" y="227"/>
                    <a:pt x="17" y="227"/>
                  </a:cubicBezTo>
                  <a:cubicBezTo>
                    <a:pt x="14" y="226"/>
                    <a:pt x="14" y="226"/>
                    <a:pt x="14" y="226"/>
                  </a:cubicBezTo>
                  <a:cubicBezTo>
                    <a:pt x="11" y="225"/>
                    <a:pt x="11" y="225"/>
                    <a:pt x="11" y="225"/>
                  </a:cubicBezTo>
                  <a:cubicBezTo>
                    <a:pt x="10" y="222"/>
                    <a:pt x="10" y="222"/>
                    <a:pt x="10" y="222"/>
                  </a:cubicBezTo>
                  <a:cubicBezTo>
                    <a:pt x="11" y="220"/>
                    <a:pt x="11" y="220"/>
                    <a:pt x="11" y="220"/>
                  </a:cubicBezTo>
                  <a:cubicBezTo>
                    <a:pt x="11" y="216"/>
                    <a:pt x="11" y="216"/>
                    <a:pt x="11" y="216"/>
                  </a:cubicBezTo>
                  <a:cubicBezTo>
                    <a:pt x="8" y="215"/>
                    <a:pt x="8" y="215"/>
                    <a:pt x="8" y="215"/>
                  </a:cubicBezTo>
                  <a:cubicBezTo>
                    <a:pt x="7" y="213"/>
                    <a:pt x="7" y="213"/>
                    <a:pt x="7" y="213"/>
                  </a:cubicBezTo>
                  <a:cubicBezTo>
                    <a:pt x="4" y="212"/>
                    <a:pt x="4" y="212"/>
                    <a:pt x="4" y="212"/>
                  </a:cubicBezTo>
                  <a:cubicBezTo>
                    <a:pt x="3" y="212"/>
                    <a:pt x="3" y="212"/>
                    <a:pt x="3" y="212"/>
                  </a:cubicBezTo>
                  <a:cubicBezTo>
                    <a:pt x="3" y="212"/>
                    <a:pt x="3" y="212"/>
                    <a:pt x="3" y="212"/>
                  </a:cubicBez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ffectLst>
                  <a:outerShdw blurRad="50800" dist="38100" dir="5400000" algn="t" rotWithShape="0">
                    <a:prstClr val="black">
                      <a:alpha val="40000"/>
                    </a:prstClr>
                  </a:outerShdw>
                </a:effectLst>
              </a:endParaRPr>
            </a:p>
          </p:txBody>
        </p:sp>
        <p:sp>
          <p:nvSpPr>
            <p:cNvPr id="28" name="Freeform 43">
              <a:extLst>
                <a:ext uri="{FF2B5EF4-FFF2-40B4-BE49-F238E27FC236}">
                  <a16:creationId xmlns:a16="http://schemas.microsoft.com/office/drawing/2014/main" id="{EC826B4A-4C83-A6C9-48C4-FE6B08BE6EC4}"/>
                </a:ext>
              </a:extLst>
            </p:cNvPr>
            <p:cNvSpPr>
              <a:spLocks/>
            </p:cNvSpPr>
            <p:nvPr/>
          </p:nvSpPr>
          <p:spPr bwMode="auto">
            <a:xfrm>
              <a:off x="9050526" y="3381449"/>
              <a:ext cx="933800" cy="763590"/>
            </a:xfrm>
            <a:custGeom>
              <a:avLst/>
              <a:gdLst>
                <a:gd name="T0" fmla="*/ 747 w 790"/>
                <a:gd name="T1" fmla="*/ 335 h 646"/>
                <a:gd name="T2" fmla="*/ 689 w 790"/>
                <a:gd name="T3" fmla="*/ 370 h 646"/>
                <a:gd name="T4" fmla="*/ 681 w 790"/>
                <a:gd name="T5" fmla="*/ 391 h 646"/>
                <a:gd name="T6" fmla="*/ 697 w 790"/>
                <a:gd name="T7" fmla="*/ 428 h 646"/>
                <a:gd name="T8" fmla="*/ 662 w 790"/>
                <a:gd name="T9" fmla="*/ 449 h 646"/>
                <a:gd name="T10" fmla="*/ 644 w 790"/>
                <a:gd name="T11" fmla="*/ 476 h 646"/>
                <a:gd name="T12" fmla="*/ 614 w 790"/>
                <a:gd name="T13" fmla="*/ 479 h 646"/>
                <a:gd name="T14" fmla="*/ 604 w 790"/>
                <a:gd name="T15" fmla="*/ 449 h 646"/>
                <a:gd name="T16" fmla="*/ 582 w 790"/>
                <a:gd name="T17" fmla="*/ 500 h 646"/>
                <a:gd name="T18" fmla="*/ 580 w 790"/>
                <a:gd name="T19" fmla="*/ 545 h 646"/>
                <a:gd name="T20" fmla="*/ 524 w 790"/>
                <a:gd name="T21" fmla="*/ 553 h 646"/>
                <a:gd name="T22" fmla="*/ 463 w 790"/>
                <a:gd name="T23" fmla="*/ 558 h 646"/>
                <a:gd name="T24" fmla="*/ 447 w 790"/>
                <a:gd name="T25" fmla="*/ 508 h 646"/>
                <a:gd name="T26" fmla="*/ 391 w 790"/>
                <a:gd name="T27" fmla="*/ 521 h 646"/>
                <a:gd name="T28" fmla="*/ 383 w 790"/>
                <a:gd name="T29" fmla="*/ 609 h 646"/>
                <a:gd name="T30" fmla="*/ 338 w 790"/>
                <a:gd name="T31" fmla="*/ 580 h 646"/>
                <a:gd name="T32" fmla="*/ 266 w 790"/>
                <a:gd name="T33" fmla="*/ 561 h 646"/>
                <a:gd name="T34" fmla="*/ 247 w 790"/>
                <a:gd name="T35" fmla="*/ 598 h 646"/>
                <a:gd name="T36" fmla="*/ 255 w 790"/>
                <a:gd name="T37" fmla="*/ 625 h 646"/>
                <a:gd name="T38" fmla="*/ 223 w 790"/>
                <a:gd name="T39" fmla="*/ 630 h 646"/>
                <a:gd name="T40" fmla="*/ 199 w 790"/>
                <a:gd name="T41" fmla="*/ 577 h 646"/>
                <a:gd name="T42" fmla="*/ 167 w 790"/>
                <a:gd name="T43" fmla="*/ 558 h 646"/>
                <a:gd name="T44" fmla="*/ 151 w 790"/>
                <a:gd name="T45" fmla="*/ 537 h 646"/>
                <a:gd name="T46" fmla="*/ 103 w 790"/>
                <a:gd name="T47" fmla="*/ 497 h 646"/>
                <a:gd name="T48" fmla="*/ 53 w 790"/>
                <a:gd name="T49" fmla="*/ 492 h 646"/>
                <a:gd name="T50" fmla="*/ 69 w 790"/>
                <a:gd name="T51" fmla="*/ 455 h 646"/>
                <a:gd name="T52" fmla="*/ 31 w 790"/>
                <a:gd name="T53" fmla="*/ 441 h 646"/>
                <a:gd name="T54" fmla="*/ 13 w 790"/>
                <a:gd name="T55" fmla="*/ 433 h 646"/>
                <a:gd name="T56" fmla="*/ 31 w 790"/>
                <a:gd name="T57" fmla="*/ 372 h 646"/>
                <a:gd name="T58" fmla="*/ 47 w 790"/>
                <a:gd name="T59" fmla="*/ 348 h 646"/>
                <a:gd name="T60" fmla="*/ 31 w 790"/>
                <a:gd name="T61" fmla="*/ 332 h 646"/>
                <a:gd name="T62" fmla="*/ 53 w 790"/>
                <a:gd name="T63" fmla="*/ 282 h 646"/>
                <a:gd name="T64" fmla="*/ 103 w 790"/>
                <a:gd name="T65" fmla="*/ 274 h 646"/>
                <a:gd name="T66" fmla="*/ 82 w 790"/>
                <a:gd name="T67" fmla="*/ 231 h 646"/>
                <a:gd name="T68" fmla="*/ 95 w 790"/>
                <a:gd name="T69" fmla="*/ 234 h 646"/>
                <a:gd name="T70" fmla="*/ 69 w 790"/>
                <a:gd name="T71" fmla="*/ 186 h 646"/>
                <a:gd name="T72" fmla="*/ 23 w 790"/>
                <a:gd name="T73" fmla="*/ 130 h 646"/>
                <a:gd name="T74" fmla="*/ 61 w 790"/>
                <a:gd name="T75" fmla="*/ 101 h 646"/>
                <a:gd name="T76" fmla="*/ 103 w 790"/>
                <a:gd name="T77" fmla="*/ 72 h 646"/>
                <a:gd name="T78" fmla="*/ 170 w 790"/>
                <a:gd name="T79" fmla="*/ 27 h 646"/>
                <a:gd name="T80" fmla="*/ 220 w 790"/>
                <a:gd name="T81" fmla="*/ 40 h 646"/>
                <a:gd name="T82" fmla="*/ 234 w 790"/>
                <a:gd name="T83" fmla="*/ 5 h 646"/>
                <a:gd name="T84" fmla="*/ 298 w 790"/>
                <a:gd name="T85" fmla="*/ 13 h 646"/>
                <a:gd name="T86" fmla="*/ 303 w 790"/>
                <a:gd name="T87" fmla="*/ 48 h 646"/>
                <a:gd name="T88" fmla="*/ 338 w 790"/>
                <a:gd name="T89" fmla="*/ 96 h 646"/>
                <a:gd name="T90" fmla="*/ 415 w 790"/>
                <a:gd name="T91" fmla="*/ 114 h 646"/>
                <a:gd name="T92" fmla="*/ 439 w 790"/>
                <a:gd name="T93" fmla="*/ 159 h 646"/>
                <a:gd name="T94" fmla="*/ 433 w 790"/>
                <a:gd name="T95" fmla="*/ 202 h 646"/>
                <a:gd name="T96" fmla="*/ 449 w 790"/>
                <a:gd name="T97" fmla="*/ 231 h 646"/>
                <a:gd name="T98" fmla="*/ 500 w 790"/>
                <a:gd name="T99" fmla="*/ 242 h 646"/>
                <a:gd name="T100" fmla="*/ 545 w 790"/>
                <a:gd name="T101" fmla="*/ 266 h 646"/>
                <a:gd name="T102" fmla="*/ 604 w 790"/>
                <a:gd name="T103" fmla="*/ 292 h 646"/>
                <a:gd name="T104" fmla="*/ 662 w 790"/>
                <a:gd name="T105" fmla="*/ 306 h 646"/>
                <a:gd name="T106" fmla="*/ 678 w 790"/>
                <a:gd name="T107" fmla="*/ 266 h 646"/>
                <a:gd name="T108" fmla="*/ 700 w 790"/>
                <a:gd name="T109" fmla="*/ 234 h 646"/>
                <a:gd name="T110" fmla="*/ 747 w 790"/>
                <a:gd name="T111" fmla="*/ 266 h 646"/>
                <a:gd name="T112" fmla="*/ 779 w 790"/>
                <a:gd name="T113" fmla="*/ 29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0" h="646">
                  <a:moveTo>
                    <a:pt x="790" y="314"/>
                  </a:moveTo>
                  <a:lnTo>
                    <a:pt x="790" y="319"/>
                  </a:lnTo>
                  <a:lnTo>
                    <a:pt x="787" y="322"/>
                  </a:lnTo>
                  <a:lnTo>
                    <a:pt x="782" y="322"/>
                  </a:lnTo>
                  <a:lnTo>
                    <a:pt x="771" y="324"/>
                  </a:lnTo>
                  <a:lnTo>
                    <a:pt x="766" y="327"/>
                  </a:lnTo>
                  <a:lnTo>
                    <a:pt x="758" y="327"/>
                  </a:lnTo>
                  <a:lnTo>
                    <a:pt x="753" y="327"/>
                  </a:lnTo>
                  <a:lnTo>
                    <a:pt x="750" y="332"/>
                  </a:lnTo>
                  <a:lnTo>
                    <a:pt x="747" y="335"/>
                  </a:lnTo>
                  <a:lnTo>
                    <a:pt x="739" y="335"/>
                  </a:lnTo>
                  <a:lnTo>
                    <a:pt x="731" y="338"/>
                  </a:lnTo>
                  <a:lnTo>
                    <a:pt x="731" y="348"/>
                  </a:lnTo>
                  <a:lnTo>
                    <a:pt x="729" y="351"/>
                  </a:lnTo>
                  <a:lnTo>
                    <a:pt x="718" y="351"/>
                  </a:lnTo>
                  <a:lnTo>
                    <a:pt x="710" y="351"/>
                  </a:lnTo>
                  <a:lnTo>
                    <a:pt x="705" y="354"/>
                  </a:lnTo>
                  <a:lnTo>
                    <a:pt x="702" y="362"/>
                  </a:lnTo>
                  <a:lnTo>
                    <a:pt x="694" y="367"/>
                  </a:lnTo>
                  <a:lnTo>
                    <a:pt x="689" y="370"/>
                  </a:lnTo>
                  <a:lnTo>
                    <a:pt x="684" y="367"/>
                  </a:lnTo>
                  <a:lnTo>
                    <a:pt x="676" y="367"/>
                  </a:lnTo>
                  <a:lnTo>
                    <a:pt x="673" y="372"/>
                  </a:lnTo>
                  <a:lnTo>
                    <a:pt x="676" y="378"/>
                  </a:lnTo>
                  <a:lnTo>
                    <a:pt x="681" y="378"/>
                  </a:lnTo>
                  <a:lnTo>
                    <a:pt x="684" y="378"/>
                  </a:lnTo>
                  <a:lnTo>
                    <a:pt x="692" y="383"/>
                  </a:lnTo>
                  <a:lnTo>
                    <a:pt x="692" y="388"/>
                  </a:lnTo>
                  <a:lnTo>
                    <a:pt x="689" y="391"/>
                  </a:lnTo>
                  <a:lnTo>
                    <a:pt x="681" y="391"/>
                  </a:lnTo>
                  <a:lnTo>
                    <a:pt x="678" y="388"/>
                  </a:lnTo>
                  <a:lnTo>
                    <a:pt x="673" y="391"/>
                  </a:lnTo>
                  <a:lnTo>
                    <a:pt x="673" y="399"/>
                  </a:lnTo>
                  <a:lnTo>
                    <a:pt x="676" y="401"/>
                  </a:lnTo>
                  <a:lnTo>
                    <a:pt x="681" y="404"/>
                  </a:lnTo>
                  <a:lnTo>
                    <a:pt x="684" y="409"/>
                  </a:lnTo>
                  <a:lnTo>
                    <a:pt x="681" y="417"/>
                  </a:lnTo>
                  <a:lnTo>
                    <a:pt x="686" y="420"/>
                  </a:lnTo>
                  <a:lnTo>
                    <a:pt x="692" y="425"/>
                  </a:lnTo>
                  <a:lnTo>
                    <a:pt x="697" y="428"/>
                  </a:lnTo>
                  <a:lnTo>
                    <a:pt x="700" y="433"/>
                  </a:lnTo>
                  <a:lnTo>
                    <a:pt x="694" y="436"/>
                  </a:lnTo>
                  <a:lnTo>
                    <a:pt x="689" y="441"/>
                  </a:lnTo>
                  <a:lnTo>
                    <a:pt x="692" y="447"/>
                  </a:lnTo>
                  <a:lnTo>
                    <a:pt x="689" y="449"/>
                  </a:lnTo>
                  <a:lnTo>
                    <a:pt x="684" y="449"/>
                  </a:lnTo>
                  <a:lnTo>
                    <a:pt x="678" y="452"/>
                  </a:lnTo>
                  <a:lnTo>
                    <a:pt x="670" y="449"/>
                  </a:lnTo>
                  <a:lnTo>
                    <a:pt x="665" y="447"/>
                  </a:lnTo>
                  <a:lnTo>
                    <a:pt x="662" y="449"/>
                  </a:lnTo>
                  <a:lnTo>
                    <a:pt x="662" y="452"/>
                  </a:lnTo>
                  <a:lnTo>
                    <a:pt x="657" y="455"/>
                  </a:lnTo>
                  <a:lnTo>
                    <a:pt x="652" y="449"/>
                  </a:lnTo>
                  <a:lnTo>
                    <a:pt x="649" y="452"/>
                  </a:lnTo>
                  <a:lnTo>
                    <a:pt x="649" y="457"/>
                  </a:lnTo>
                  <a:lnTo>
                    <a:pt x="649" y="465"/>
                  </a:lnTo>
                  <a:lnTo>
                    <a:pt x="654" y="468"/>
                  </a:lnTo>
                  <a:lnTo>
                    <a:pt x="654" y="473"/>
                  </a:lnTo>
                  <a:lnTo>
                    <a:pt x="652" y="479"/>
                  </a:lnTo>
                  <a:lnTo>
                    <a:pt x="644" y="476"/>
                  </a:lnTo>
                  <a:lnTo>
                    <a:pt x="641" y="471"/>
                  </a:lnTo>
                  <a:lnTo>
                    <a:pt x="638" y="468"/>
                  </a:lnTo>
                  <a:lnTo>
                    <a:pt x="633" y="468"/>
                  </a:lnTo>
                  <a:lnTo>
                    <a:pt x="633" y="473"/>
                  </a:lnTo>
                  <a:lnTo>
                    <a:pt x="636" y="476"/>
                  </a:lnTo>
                  <a:lnTo>
                    <a:pt x="633" y="481"/>
                  </a:lnTo>
                  <a:lnTo>
                    <a:pt x="630" y="481"/>
                  </a:lnTo>
                  <a:lnTo>
                    <a:pt x="622" y="484"/>
                  </a:lnTo>
                  <a:lnTo>
                    <a:pt x="614" y="481"/>
                  </a:lnTo>
                  <a:lnTo>
                    <a:pt x="614" y="479"/>
                  </a:lnTo>
                  <a:lnTo>
                    <a:pt x="614" y="473"/>
                  </a:lnTo>
                  <a:lnTo>
                    <a:pt x="620" y="471"/>
                  </a:lnTo>
                  <a:lnTo>
                    <a:pt x="622" y="465"/>
                  </a:lnTo>
                  <a:lnTo>
                    <a:pt x="620" y="463"/>
                  </a:lnTo>
                  <a:lnTo>
                    <a:pt x="617" y="460"/>
                  </a:lnTo>
                  <a:lnTo>
                    <a:pt x="612" y="457"/>
                  </a:lnTo>
                  <a:lnTo>
                    <a:pt x="612" y="452"/>
                  </a:lnTo>
                  <a:lnTo>
                    <a:pt x="612" y="447"/>
                  </a:lnTo>
                  <a:lnTo>
                    <a:pt x="604" y="447"/>
                  </a:lnTo>
                  <a:lnTo>
                    <a:pt x="604" y="449"/>
                  </a:lnTo>
                  <a:lnTo>
                    <a:pt x="601" y="457"/>
                  </a:lnTo>
                  <a:lnTo>
                    <a:pt x="596" y="460"/>
                  </a:lnTo>
                  <a:lnTo>
                    <a:pt x="593" y="468"/>
                  </a:lnTo>
                  <a:lnTo>
                    <a:pt x="588" y="468"/>
                  </a:lnTo>
                  <a:lnTo>
                    <a:pt x="588" y="476"/>
                  </a:lnTo>
                  <a:lnTo>
                    <a:pt x="582" y="487"/>
                  </a:lnTo>
                  <a:lnTo>
                    <a:pt x="574" y="489"/>
                  </a:lnTo>
                  <a:lnTo>
                    <a:pt x="574" y="497"/>
                  </a:lnTo>
                  <a:lnTo>
                    <a:pt x="580" y="500"/>
                  </a:lnTo>
                  <a:lnTo>
                    <a:pt x="582" y="500"/>
                  </a:lnTo>
                  <a:lnTo>
                    <a:pt x="588" y="500"/>
                  </a:lnTo>
                  <a:lnTo>
                    <a:pt x="590" y="505"/>
                  </a:lnTo>
                  <a:lnTo>
                    <a:pt x="598" y="510"/>
                  </a:lnTo>
                  <a:lnTo>
                    <a:pt x="596" y="518"/>
                  </a:lnTo>
                  <a:lnTo>
                    <a:pt x="593" y="526"/>
                  </a:lnTo>
                  <a:lnTo>
                    <a:pt x="585" y="526"/>
                  </a:lnTo>
                  <a:lnTo>
                    <a:pt x="582" y="529"/>
                  </a:lnTo>
                  <a:lnTo>
                    <a:pt x="582" y="537"/>
                  </a:lnTo>
                  <a:lnTo>
                    <a:pt x="582" y="540"/>
                  </a:lnTo>
                  <a:lnTo>
                    <a:pt x="580" y="545"/>
                  </a:lnTo>
                  <a:lnTo>
                    <a:pt x="569" y="556"/>
                  </a:lnTo>
                  <a:lnTo>
                    <a:pt x="561" y="558"/>
                  </a:lnTo>
                  <a:lnTo>
                    <a:pt x="556" y="558"/>
                  </a:lnTo>
                  <a:lnTo>
                    <a:pt x="558" y="553"/>
                  </a:lnTo>
                  <a:lnTo>
                    <a:pt x="553" y="548"/>
                  </a:lnTo>
                  <a:lnTo>
                    <a:pt x="550" y="545"/>
                  </a:lnTo>
                  <a:lnTo>
                    <a:pt x="545" y="545"/>
                  </a:lnTo>
                  <a:lnTo>
                    <a:pt x="537" y="548"/>
                  </a:lnTo>
                  <a:lnTo>
                    <a:pt x="532" y="553"/>
                  </a:lnTo>
                  <a:lnTo>
                    <a:pt x="524" y="553"/>
                  </a:lnTo>
                  <a:lnTo>
                    <a:pt x="513" y="556"/>
                  </a:lnTo>
                  <a:lnTo>
                    <a:pt x="500" y="558"/>
                  </a:lnTo>
                  <a:lnTo>
                    <a:pt x="495" y="556"/>
                  </a:lnTo>
                  <a:lnTo>
                    <a:pt x="492" y="553"/>
                  </a:lnTo>
                  <a:lnTo>
                    <a:pt x="487" y="556"/>
                  </a:lnTo>
                  <a:lnTo>
                    <a:pt x="484" y="561"/>
                  </a:lnTo>
                  <a:lnTo>
                    <a:pt x="476" y="564"/>
                  </a:lnTo>
                  <a:lnTo>
                    <a:pt x="471" y="561"/>
                  </a:lnTo>
                  <a:lnTo>
                    <a:pt x="468" y="558"/>
                  </a:lnTo>
                  <a:lnTo>
                    <a:pt x="463" y="558"/>
                  </a:lnTo>
                  <a:lnTo>
                    <a:pt x="457" y="556"/>
                  </a:lnTo>
                  <a:lnTo>
                    <a:pt x="460" y="548"/>
                  </a:lnTo>
                  <a:lnTo>
                    <a:pt x="457" y="542"/>
                  </a:lnTo>
                  <a:lnTo>
                    <a:pt x="452" y="542"/>
                  </a:lnTo>
                  <a:lnTo>
                    <a:pt x="447" y="542"/>
                  </a:lnTo>
                  <a:lnTo>
                    <a:pt x="444" y="540"/>
                  </a:lnTo>
                  <a:lnTo>
                    <a:pt x="444" y="529"/>
                  </a:lnTo>
                  <a:lnTo>
                    <a:pt x="441" y="524"/>
                  </a:lnTo>
                  <a:lnTo>
                    <a:pt x="444" y="516"/>
                  </a:lnTo>
                  <a:lnTo>
                    <a:pt x="447" y="508"/>
                  </a:lnTo>
                  <a:lnTo>
                    <a:pt x="444" y="505"/>
                  </a:lnTo>
                  <a:lnTo>
                    <a:pt x="436" y="505"/>
                  </a:lnTo>
                  <a:lnTo>
                    <a:pt x="428" y="502"/>
                  </a:lnTo>
                  <a:lnTo>
                    <a:pt x="425" y="500"/>
                  </a:lnTo>
                  <a:lnTo>
                    <a:pt x="417" y="502"/>
                  </a:lnTo>
                  <a:lnTo>
                    <a:pt x="412" y="513"/>
                  </a:lnTo>
                  <a:lnTo>
                    <a:pt x="404" y="521"/>
                  </a:lnTo>
                  <a:lnTo>
                    <a:pt x="399" y="521"/>
                  </a:lnTo>
                  <a:lnTo>
                    <a:pt x="396" y="521"/>
                  </a:lnTo>
                  <a:lnTo>
                    <a:pt x="391" y="521"/>
                  </a:lnTo>
                  <a:lnTo>
                    <a:pt x="391" y="526"/>
                  </a:lnTo>
                  <a:lnTo>
                    <a:pt x="393" y="537"/>
                  </a:lnTo>
                  <a:lnTo>
                    <a:pt x="399" y="558"/>
                  </a:lnTo>
                  <a:lnTo>
                    <a:pt x="399" y="577"/>
                  </a:lnTo>
                  <a:lnTo>
                    <a:pt x="399" y="588"/>
                  </a:lnTo>
                  <a:lnTo>
                    <a:pt x="396" y="598"/>
                  </a:lnTo>
                  <a:lnTo>
                    <a:pt x="396" y="609"/>
                  </a:lnTo>
                  <a:lnTo>
                    <a:pt x="393" y="612"/>
                  </a:lnTo>
                  <a:lnTo>
                    <a:pt x="388" y="609"/>
                  </a:lnTo>
                  <a:lnTo>
                    <a:pt x="383" y="609"/>
                  </a:lnTo>
                  <a:lnTo>
                    <a:pt x="369" y="609"/>
                  </a:lnTo>
                  <a:lnTo>
                    <a:pt x="364" y="606"/>
                  </a:lnTo>
                  <a:lnTo>
                    <a:pt x="364" y="598"/>
                  </a:lnTo>
                  <a:lnTo>
                    <a:pt x="367" y="590"/>
                  </a:lnTo>
                  <a:lnTo>
                    <a:pt x="367" y="580"/>
                  </a:lnTo>
                  <a:lnTo>
                    <a:pt x="364" y="577"/>
                  </a:lnTo>
                  <a:lnTo>
                    <a:pt x="356" y="572"/>
                  </a:lnTo>
                  <a:lnTo>
                    <a:pt x="351" y="572"/>
                  </a:lnTo>
                  <a:lnTo>
                    <a:pt x="346" y="577"/>
                  </a:lnTo>
                  <a:lnTo>
                    <a:pt x="338" y="580"/>
                  </a:lnTo>
                  <a:lnTo>
                    <a:pt x="335" y="580"/>
                  </a:lnTo>
                  <a:lnTo>
                    <a:pt x="335" y="574"/>
                  </a:lnTo>
                  <a:lnTo>
                    <a:pt x="330" y="569"/>
                  </a:lnTo>
                  <a:lnTo>
                    <a:pt x="324" y="572"/>
                  </a:lnTo>
                  <a:lnTo>
                    <a:pt x="316" y="572"/>
                  </a:lnTo>
                  <a:lnTo>
                    <a:pt x="311" y="566"/>
                  </a:lnTo>
                  <a:lnTo>
                    <a:pt x="306" y="561"/>
                  </a:lnTo>
                  <a:lnTo>
                    <a:pt x="298" y="561"/>
                  </a:lnTo>
                  <a:lnTo>
                    <a:pt x="284" y="561"/>
                  </a:lnTo>
                  <a:lnTo>
                    <a:pt x="266" y="561"/>
                  </a:lnTo>
                  <a:lnTo>
                    <a:pt x="250" y="569"/>
                  </a:lnTo>
                  <a:lnTo>
                    <a:pt x="242" y="574"/>
                  </a:lnTo>
                  <a:lnTo>
                    <a:pt x="242" y="577"/>
                  </a:lnTo>
                  <a:lnTo>
                    <a:pt x="247" y="580"/>
                  </a:lnTo>
                  <a:lnTo>
                    <a:pt x="247" y="585"/>
                  </a:lnTo>
                  <a:lnTo>
                    <a:pt x="247" y="588"/>
                  </a:lnTo>
                  <a:lnTo>
                    <a:pt x="244" y="590"/>
                  </a:lnTo>
                  <a:lnTo>
                    <a:pt x="239" y="593"/>
                  </a:lnTo>
                  <a:lnTo>
                    <a:pt x="242" y="596"/>
                  </a:lnTo>
                  <a:lnTo>
                    <a:pt x="247" y="598"/>
                  </a:lnTo>
                  <a:lnTo>
                    <a:pt x="252" y="606"/>
                  </a:lnTo>
                  <a:lnTo>
                    <a:pt x="260" y="606"/>
                  </a:lnTo>
                  <a:lnTo>
                    <a:pt x="274" y="612"/>
                  </a:lnTo>
                  <a:lnTo>
                    <a:pt x="279" y="617"/>
                  </a:lnTo>
                  <a:lnTo>
                    <a:pt x="282" y="622"/>
                  </a:lnTo>
                  <a:lnTo>
                    <a:pt x="276" y="625"/>
                  </a:lnTo>
                  <a:lnTo>
                    <a:pt x="271" y="625"/>
                  </a:lnTo>
                  <a:lnTo>
                    <a:pt x="268" y="619"/>
                  </a:lnTo>
                  <a:lnTo>
                    <a:pt x="260" y="622"/>
                  </a:lnTo>
                  <a:lnTo>
                    <a:pt x="255" y="625"/>
                  </a:lnTo>
                  <a:lnTo>
                    <a:pt x="247" y="625"/>
                  </a:lnTo>
                  <a:lnTo>
                    <a:pt x="244" y="627"/>
                  </a:lnTo>
                  <a:lnTo>
                    <a:pt x="242" y="633"/>
                  </a:lnTo>
                  <a:lnTo>
                    <a:pt x="244" y="638"/>
                  </a:lnTo>
                  <a:lnTo>
                    <a:pt x="242" y="646"/>
                  </a:lnTo>
                  <a:lnTo>
                    <a:pt x="236" y="643"/>
                  </a:lnTo>
                  <a:lnTo>
                    <a:pt x="234" y="638"/>
                  </a:lnTo>
                  <a:lnTo>
                    <a:pt x="231" y="635"/>
                  </a:lnTo>
                  <a:lnTo>
                    <a:pt x="228" y="630"/>
                  </a:lnTo>
                  <a:lnTo>
                    <a:pt x="223" y="630"/>
                  </a:lnTo>
                  <a:lnTo>
                    <a:pt x="215" y="635"/>
                  </a:lnTo>
                  <a:lnTo>
                    <a:pt x="207" y="635"/>
                  </a:lnTo>
                  <a:lnTo>
                    <a:pt x="207" y="627"/>
                  </a:lnTo>
                  <a:lnTo>
                    <a:pt x="207" y="622"/>
                  </a:lnTo>
                  <a:lnTo>
                    <a:pt x="207" y="617"/>
                  </a:lnTo>
                  <a:lnTo>
                    <a:pt x="199" y="606"/>
                  </a:lnTo>
                  <a:lnTo>
                    <a:pt x="202" y="596"/>
                  </a:lnTo>
                  <a:lnTo>
                    <a:pt x="207" y="588"/>
                  </a:lnTo>
                  <a:lnTo>
                    <a:pt x="207" y="582"/>
                  </a:lnTo>
                  <a:lnTo>
                    <a:pt x="199" y="577"/>
                  </a:lnTo>
                  <a:lnTo>
                    <a:pt x="194" y="574"/>
                  </a:lnTo>
                  <a:lnTo>
                    <a:pt x="191" y="569"/>
                  </a:lnTo>
                  <a:lnTo>
                    <a:pt x="191" y="566"/>
                  </a:lnTo>
                  <a:lnTo>
                    <a:pt x="188" y="569"/>
                  </a:lnTo>
                  <a:lnTo>
                    <a:pt x="186" y="572"/>
                  </a:lnTo>
                  <a:lnTo>
                    <a:pt x="183" y="577"/>
                  </a:lnTo>
                  <a:lnTo>
                    <a:pt x="178" y="572"/>
                  </a:lnTo>
                  <a:lnTo>
                    <a:pt x="175" y="566"/>
                  </a:lnTo>
                  <a:lnTo>
                    <a:pt x="170" y="564"/>
                  </a:lnTo>
                  <a:lnTo>
                    <a:pt x="167" y="558"/>
                  </a:lnTo>
                  <a:lnTo>
                    <a:pt x="167" y="553"/>
                  </a:lnTo>
                  <a:lnTo>
                    <a:pt x="165" y="550"/>
                  </a:lnTo>
                  <a:lnTo>
                    <a:pt x="162" y="553"/>
                  </a:lnTo>
                  <a:lnTo>
                    <a:pt x="159" y="558"/>
                  </a:lnTo>
                  <a:lnTo>
                    <a:pt x="151" y="556"/>
                  </a:lnTo>
                  <a:lnTo>
                    <a:pt x="146" y="550"/>
                  </a:lnTo>
                  <a:lnTo>
                    <a:pt x="149" y="548"/>
                  </a:lnTo>
                  <a:lnTo>
                    <a:pt x="151" y="542"/>
                  </a:lnTo>
                  <a:lnTo>
                    <a:pt x="151" y="540"/>
                  </a:lnTo>
                  <a:lnTo>
                    <a:pt x="151" y="537"/>
                  </a:lnTo>
                  <a:lnTo>
                    <a:pt x="146" y="537"/>
                  </a:lnTo>
                  <a:lnTo>
                    <a:pt x="141" y="537"/>
                  </a:lnTo>
                  <a:lnTo>
                    <a:pt x="133" y="532"/>
                  </a:lnTo>
                  <a:lnTo>
                    <a:pt x="133" y="526"/>
                  </a:lnTo>
                  <a:lnTo>
                    <a:pt x="133" y="521"/>
                  </a:lnTo>
                  <a:lnTo>
                    <a:pt x="130" y="516"/>
                  </a:lnTo>
                  <a:lnTo>
                    <a:pt x="125" y="513"/>
                  </a:lnTo>
                  <a:lnTo>
                    <a:pt x="117" y="510"/>
                  </a:lnTo>
                  <a:lnTo>
                    <a:pt x="109" y="508"/>
                  </a:lnTo>
                  <a:lnTo>
                    <a:pt x="103" y="497"/>
                  </a:lnTo>
                  <a:lnTo>
                    <a:pt x="101" y="492"/>
                  </a:lnTo>
                  <a:lnTo>
                    <a:pt x="95" y="487"/>
                  </a:lnTo>
                  <a:lnTo>
                    <a:pt x="90" y="484"/>
                  </a:lnTo>
                  <a:lnTo>
                    <a:pt x="85" y="484"/>
                  </a:lnTo>
                  <a:lnTo>
                    <a:pt x="79" y="487"/>
                  </a:lnTo>
                  <a:lnTo>
                    <a:pt x="74" y="487"/>
                  </a:lnTo>
                  <a:lnTo>
                    <a:pt x="74" y="481"/>
                  </a:lnTo>
                  <a:lnTo>
                    <a:pt x="69" y="481"/>
                  </a:lnTo>
                  <a:lnTo>
                    <a:pt x="61" y="487"/>
                  </a:lnTo>
                  <a:lnTo>
                    <a:pt x="53" y="492"/>
                  </a:lnTo>
                  <a:lnTo>
                    <a:pt x="53" y="484"/>
                  </a:lnTo>
                  <a:lnTo>
                    <a:pt x="55" y="476"/>
                  </a:lnTo>
                  <a:lnTo>
                    <a:pt x="53" y="468"/>
                  </a:lnTo>
                  <a:lnTo>
                    <a:pt x="50" y="463"/>
                  </a:lnTo>
                  <a:lnTo>
                    <a:pt x="50" y="457"/>
                  </a:lnTo>
                  <a:lnTo>
                    <a:pt x="53" y="452"/>
                  </a:lnTo>
                  <a:lnTo>
                    <a:pt x="58" y="455"/>
                  </a:lnTo>
                  <a:lnTo>
                    <a:pt x="63" y="457"/>
                  </a:lnTo>
                  <a:lnTo>
                    <a:pt x="66" y="460"/>
                  </a:lnTo>
                  <a:lnTo>
                    <a:pt x="69" y="455"/>
                  </a:lnTo>
                  <a:lnTo>
                    <a:pt x="66" y="449"/>
                  </a:lnTo>
                  <a:lnTo>
                    <a:pt x="61" y="447"/>
                  </a:lnTo>
                  <a:lnTo>
                    <a:pt x="58" y="441"/>
                  </a:lnTo>
                  <a:lnTo>
                    <a:pt x="58" y="439"/>
                  </a:lnTo>
                  <a:lnTo>
                    <a:pt x="53" y="431"/>
                  </a:lnTo>
                  <a:lnTo>
                    <a:pt x="45" y="431"/>
                  </a:lnTo>
                  <a:lnTo>
                    <a:pt x="39" y="433"/>
                  </a:lnTo>
                  <a:lnTo>
                    <a:pt x="31" y="433"/>
                  </a:lnTo>
                  <a:lnTo>
                    <a:pt x="29" y="436"/>
                  </a:lnTo>
                  <a:lnTo>
                    <a:pt x="31" y="441"/>
                  </a:lnTo>
                  <a:lnTo>
                    <a:pt x="29" y="452"/>
                  </a:lnTo>
                  <a:lnTo>
                    <a:pt x="23" y="452"/>
                  </a:lnTo>
                  <a:lnTo>
                    <a:pt x="18" y="452"/>
                  </a:lnTo>
                  <a:lnTo>
                    <a:pt x="8" y="452"/>
                  </a:lnTo>
                  <a:lnTo>
                    <a:pt x="2" y="452"/>
                  </a:lnTo>
                  <a:lnTo>
                    <a:pt x="0" y="449"/>
                  </a:lnTo>
                  <a:lnTo>
                    <a:pt x="2" y="444"/>
                  </a:lnTo>
                  <a:lnTo>
                    <a:pt x="5" y="439"/>
                  </a:lnTo>
                  <a:lnTo>
                    <a:pt x="8" y="433"/>
                  </a:lnTo>
                  <a:lnTo>
                    <a:pt x="13" y="433"/>
                  </a:lnTo>
                  <a:lnTo>
                    <a:pt x="15" y="428"/>
                  </a:lnTo>
                  <a:lnTo>
                    <a:pt x="13" y="420"/>
                  </a:lnTo>
                  <a:lnTo>
                    <a:pt x="18" y="412"/>
                  </a:lnTo>
                  <a:lnTo>
                    <a:pt x="21" y="412"/>
                  </a:lnTo>
                  <a:lnTo>
                    <a:pt x="23" y="407"/>
                  </a:lnTo>
                  <a:lnTo>
                    <a:pt x="23" y="401"/>
                  </a:lnTo>
                  <a:lnTo>
                    <a:pt x="23" y="396"/>
                  </a:lnTo>
                  <a:lnTo>
                    <a:pt x="23" y="388"/>
                  </a:lnTo>
                  <a:lnTo>
                    <a:pt x="29" y="380"/>
                  </a:lnTo>
                  <a:lnTo>
                    <a:pt x="31" y="372"/>
                  </a:lnTo>
                  <a:lnTo>
                    <a:pt x="31" y="364"/>
                  </a:lnTo>
                  <a:lnTo>
                    <a:pt x="34" y="364"/>
                  </a:lnTo>
                  <a:lnTo>
                    <a:pt x="39" y="364"/>
                  </a:lnTo>
                  <a:lnTo>
                    <a:pt x="47" y="364"/>
                  </a:lnTo>
                  <a:lnTo>
                    <a:pt x="50" y="362"/>
                  </a:lnTo>
                  <a:lnTo>
                    <a:pt x="53" y="359"/>
                  </a:lnTo>
                  <a:lnTo>
                    <a:pt x="53" y="354"/>
                  </a:lnTo>
                  <a:lnTo>
                    <a:pt x="50" y="351"/>
                  </a:lnTo>
                  <a:lnTo>
                    <a:pt x="47" y="351"/>
                  </a:lnTo>
                  <a:lnTo>
                    <a:pt x="47" y="348"/>
                  </a:lnTo>
                  <a:lnTo>
                    <a:pt x="50" y="343"/>
                  </a:lnTo>
                  <a:lnTo>
                    <a:pt x="53" y="343"/>
                  </a:lnTo>
                  <a:lnTo>
                    <a:pt x="58" y="338"/>
                  </a:lnTo>
                  <a:lnTo>
                    <a:pt x="50" y="330"/>
                  </a:lnTo>
                  <a:lnTo>
                    <a:pt x="47" y="330"/>
                  </a:lnTo>
                  <a:lnTo>
                    <a:pt x="42" y="324"/>
                  </a:lnTo>
                  <a:lnTo>
                    <a:pt x="39" y="324"/>
                  </a:lnTo>
                  <a:lnTo>
                    <a:pt x="37" y="330"/>
                  </a:lnTo>
                  <a:lnTo>
                    <a:pt x="34" y="332"/>
                  </a:lnTo>
                  <a:lnTo>
                    <a:pt x="31" y="332"/>
                  </a:lnTo>
                  <a:lnTo>
                    <a:pt x="31" y="324"/>
                  </a:lnTo>
                  <a:lnTo>
                    <a:pt x="31" y="319"/>
                  </a:lnTo>
                  <a:lnTo>
                    <a:pt x="34" y="316"/>
                  </a:lnTo>
                  <a:lnTo>
                    <a:pt x="42" y="311"/>
                  </a:lnTo>
                  <a:lnTo>
                    <a:pt x="50" y="311"/>
                  </a:lnTo>
                  <a:lnTo>
                    <a:pt x="53" y="306"/>
                  </a:lnTo>
                  <a:lnTo>
                    <a:pt x="50" y="298"/>
                  </a:lnTo>
                  <a:lnTo>
                    <a:pt x="47" y="292"/>
                  </a:lnTo>
                  <a:lnTo>
                    <a:pt x="50" y="284"/>
                  </a:lnTo>
                  <a:lnTo>
                    <a:pt x="53" y="282"/>
                  </a:lnTo>
                  <a:lnTo>
                    <a:pt x="58" y="282"/>
                  </a:lnTo>
                  <a:lnTo>
                    <a:pt x="63" y="282"/>
                  </a:lnTo>
                  <a:lnTo>
                    <a:pt x="74" y="284"/>
                  </a:lnTo>
                  <a:lnTo>
                    <a:pt x="79" y="287"/>
                  </a:lnTo>
                  <a:lnTo>
                    <a:pt x="85" y="292"/>
                  </a:lnTo>
                  <a:lnTo>
                    <a:pt x="93" y="290"/>
                  </a:lnTo>
                  <a:lnTo>
                    <a:pt x="98" y="292"/>
                  </a:lnTo>
                  <a:lnTo>
                    <a:pt x="103" y="290"/>
                  </a:lnTo>
                  <a:lnTo>
                    <a:pt x="103" y="282"/>
                  </a:lnTo>
                  <a:lnTo>
                    <a:pt x="103" y="274"/>
                  </a:lnTo>
                  <a:lnTo>
                    <a:pt x="95" y="274"/>
                  </a:lnTo>
                  <a:lnTo>
                    <a:pt x="93" y="266"/>
                  </a:lnTo>
                  <a:lnTo>
                    <a:pt x="87" y="266"/>
                  </a:lnTo>
                  <a:lnTo>
                    <a:pt x="85" y="266"/>
                  </a:lnTo>
                  <a:lnTo>
                    <a:pt x="79" y="263"/>
                  </a:lnTo>
                  <a:lnTo>
                    <a:pt x="79" y="258"/>
                  </a:lnTo>
                  <a:lnTo>
                    <a:pt x="82" y="250"/>
                  </a:lnTo>
                  <a:lnTo>
                    <a:pt x="87" y="245"/>
                  </a:lnTo>
                  <a:lnTo>
                    <a:pt x="87" y="239"/>
                  </a:lnTo>
                  <a:lnTo>
                    <a:pt x="82" y="231"/>
                  </a:lnTo>
                  <a:lnTo>
                    <a:pt x="79" y="231"/>
                  </a:lnTo>
                  <a:lnTo>
                    <a:pt x="74" y="226"/>
                  </a:lnTo>
                  <a:lnTo>
                    <a:pt x="74" y="223"/>
                  </a:lnTo>
                  <a:lnTo>
                    <a:pt x="77" y="221"/>
                  </a:lnTo>
                  <a:lnTo>
                    <a:pt x="79" y="218"/>
                  </a:lnTo>
                  <a:lnTo>
                    <a:pt x="87" y="221"/>
                  </a:lnTo>
                  <a:lnTo>
                    <a:pt x="90" y="223"/>
                  </a:lnTo>
                  <a:lnTo>
                    <a:pt x="90" y="226"/>
                  </a:lnTo>
                  <a:lnTo>
                    <a:pt x="93" y="229"/>
                  </a:lnTo>
                  <a:lnTo>
                    <a:pt x="95" y="234"/>
                  </a:lnTo>
                  <a:lnTo>
                    <a:pt x="101" y="237"/>
                  </a:lnTo>
                  <a:lnTo>
                    <a:pt x="101" y="234"/>
                  </a:lnTo>
                  <a:lnTo>
                    <a:pt x="101" y="221"/>
                  </a:lnTo>
                  <a:lnTo>
                    <a:pt x="103" y="215"/>
                  </a:lnTo>
                  <a:lnTo>
                    <a:pt x="101" y="210"/>
                  </a:lnTo>
                  <a:lnTo>
                    <a:pt x="101" y="202"/>
                  </a:lnTo>
                  <a:lnTo>
                    <a:pt x="93" y="197"/>
                  </a:lnTo>
                  <a:lnTo>
                    <a:pt x="82" y="191"/>
                  </a:lnTo>
                  <a:lnTo>
                    <a:pt x="77" y="189"/>
                  </a:lnTo>
                  <a:lnTo>
                    <a:pt x="69" y="186"/>
                  </a:lnTo>
                  <a:lnTo>
                    <a:pt x="63" y="183"/>
                  </a:lnTo>
                  <a:lnTo>
                    <a:pt x="63" y="175"/>
                  </a:lnTo>
                  <a:lnTo>
                    <a:pt x="58" y="165"/>
                  </a:lnTo>
                  <a:lnTo>
                    <a:pt x="50" y="162"/>
                  </a:lnTo>
                  <a:lnTo>
                    <a:pt x="42" y="159"/>
                  </a:lnTo>
                  <a:lnTo>
                    <a:pt x="34" y="157"/>
                  </a:lnTo>
                  <a:lnTo>
                    <a:pt x="29" y="154"/>
                  </a:lnTo>
                  <a:lnTo>
                    <a:pt x="23" y="149"/>
                  </a:lnTo>
                  <a:lnTo>
                    <a:pt x="29" y="141"/>
                  </a:lnTo>
                  <a:lnTo>
                    <a:pt x="23" y="130"/>
                  </a:lnTo>
                  <a:lnTo>
                    <a:pt x="23" y="125"/>
                  </a:lnTo>
                  <a:lnTo>
                    <a:pt x="21" y="117"/>
                  </a:lnTo>
                  <a:lnTo>
                    <a:pt x="26" y="117"/>
                  </a:lnTo>
                  <a:lnTo>
                    <a:pt x="31" y="114"/>
                  </a:lnTo>
                  <a:lnTo>
                    <a:pt x="39" y="112"/>
                  </a:lnTo>
                  <a:lnTo>
                    <a:pt x="42" y="106"/>
                  </a:lnTo>
                  <a:lnTo>
                    <a:pt x="45" y="101"/>
                  </a:lnTo>
                  <a:lnTo>
                    <a:pt x="53" y="96"/>
                  </a:lnTo>
                  <a:lnTo>
                    <a:pt x="58" y="96"/>
                  </a:lnTo>
                  <a:lnTo>
                    <a:pt x="61" y="101"/>
                  </a:lnTo>
                  <a:lnTo>
                    <a:pt x="66" y="98"/>
                  </a:lnTo>
                  <a:lnTo>
                    <a:pt x="69" y="93"/>
                  </a:lnTo>
                  <a:lnTo>
                    <a:pt x="71" y="90"/>
                  </a:lnTo>
                  <a:lnTo>
                    <a:pt x="77" y="88"/>
                  </a:lnTo>
                  <a:lnTo>
                    <a:pt x="85" y="88"/>
                  </a:lnTo>
                  <a:lnTo>
                    <a:pt x="93" y="85"/>
                  </a:lnTo>
                  <a:lnTo>
                    <a:pt x="93" y="80"/>
                  </a:lnTo>
                  <a:lnTo>
                    <a:pt x="93" y="72"/>
                  </a:lnTo>
                  <a:lnTo>
                    <a:pt x="98" y="69"/>
                  </a:lnTo>
                  <a:lnTo>
                    <a:pt x="103" y="72"/>
                  </a:lnTo>
                  <a:lnTo>
                    <a:pt x="106" y="74"/>
                  </a:lnTo>
                  <a:lnTo>
                    <a:pt x="117" y="69"/>
                  </a:lnTo>
                  <a:lnTo>
                    <a:pt x="125" y="61"/>
                  </a:lnTo>
                  <a:lnTo>
                    <a:pt x="135" y="56"/>
                  </a:lnTo>
                  <a:lnTo>
                    <a:pt x="146" y="48"/>
                  </a:lnTo>
                  <a:lnTo>
                    <a:pt x="149" y="37"/>
                  </a:lnTo>
                  <a:lnTo>
                    <a:pt x="149" y="27"/>
                  </a:lnTo>
                  <a:lnTo>
                    <a:pt x="151" y="24"/>
                  </a:lnTo>
                  <a:lnTo>
                    <a:pt x="159" y="21"/>
                  </a:lnTo>
                  <a:lnTo>
                    <a:pt x="170" y="27"/>
                  </a:lnTo>
                  <a:lnTo>
                    <a:pt x="173" y="32"/>
                  </a:lnTo>
                  <a:lnTo>
                    <a:pt x="181" y="32"/>
                  </a:lnTo>
                  <a:lnTo>
                    <a:pt x="183" y="37"/>
                  </a:lnTo>
                  <a:lnTo>
                    <a:pt x="191" y="42"/>
                  </a:lnTo>
                  <a:lnTo>
                    <a:pt x="196" y="37"/>
                  </a:lnTo>
                  <a:lnTo>
                    <a:pt x="199" y="40"/>
                  </a:lnTo>
                  <a:lnTo>
                    <a:pt x="207" y="35"/>
                  </a:lnTo>
                  <a:lnTo>
                    <a:pt x="210" y="35"/>
                  </a:lnTo>
                  <a:lnTo>
                    <a:pt x="218" y="35"/>
                  </a:lnTo>
                  <a:lnTo>
                    <a:pt x="220" y="40"/>
                  </a:lnTo>
                  <a:lnTo>
                    <a:pt x="226" y="42"/>
                  </a:lnTo>
                  <a:lnTo>
                    <a:pt x="228" y="35"/>
                  </a:lnTo>
                  <a:lnTo>
                    <a:pt x="231" y="32"/>
                  </a:lnTo>
                  <a:lnTo>
                    <a:pt x="226" y="29"/>
                  </a:lnTo>
                  <a:lnTo>
                    <a:pt x="220" y="27"/>
                  </a:lnTo>
                  <a:lnTo>
                    <a:pt x="218" y="19"/>
                  </a:lnTo>
                  <a:lnTo>
                    <a:pt x="220" y="13"/>
                  </a:lnTo>
                  <a:lnTo>
                    <a:pt x="226" y="11"/>
                  </a:lnTo>
                  <a:lnTo>
                    <a:pt x="231" y="8"/>
                  </a:lnTo>
                  <a:lnTo>
                    <a:pt x="234" y="5"/>
                  </a:lnTo>
                  <a:lnTo>
                    <a:pt x="234" y="0"/>
                  </a:lnTo>
                  <a:lnTo>
                    <a:pt x="239" y="0"/>
                  </a:lnTo>
                  <a:lnTo>
                    <a:pt x="244" y="3"/>
                  </a:lnTo>
                  <a:lnTo>
                    <a:pt x="255" y="0"/>
                  </a:lnTo>
                  <a:lnTo>
                    <a:pt x="268" y="3"/>
                  </a:lnTo>
                  <a:lnTo>
                    <a:pt x="268" y="5"/>
                  </a:lnTo>
                  <a:lnTo>
                    <a:pt x="271" y="8"/>
                  </a:lnTo>
                  <a:lnTo>
                    <a:pt x="279" y="11"/>
                  </a:lnTo>
                  <a:lnTo>
                    <a:pt x="287" y="8"/>
                  </a:lnTo>
                  <a:lnTo>
                    <a:pt x="298" y="13"/>
                  </a:lnTo>
                  <a:lnTo>
                    <a:pt x="300" y="19"/>
                  </a:lnTo>
                  <a:lnTo>
                    <a:pt x="303" y="24"/>
                  </a:lnTo>
                  <a:lnTo>
                    <a:pt x="298" y="27"/>
                  </a:lnTo>
                  <a:lnTo>
                    <a:pt x="292" y="24"/>
                  </a:lnTo>
                  <a:lnTo>
                    <a:pt x="287" y="24"/>
                  </a:lnTo>
                  <a:lnTo>
                    <a:pt x="287" y="27"/>
                  </a:lnTo>
                  <a:lnTo>
                    <a:pt x="290" y="35"/>
                  </a:lnTo>
                  <a:lnTo>
                    <a:pt x="290" y="42"/>
                  </a:lnTo>
                  <a:lnTo>
                    <a:pt x="298" y="45"/>
                  </a:lnTo>
                  <a:lnTo>
                    <a:pt x="303" y="48"/>
                  </a:lnTo>
                  <a:lnTo>
                    <a:pt x="306" y="53"/>
                  </a:lnTo>
                  <a:lnTo>
                    <a:pt x="303" y="61"/>
                  </a:lnTo>
                  <a:lnTo>
                    <a:pt x="306" y="66"/>
                  </a:lnTo>
                  <a:lnTo>
                    <a:pt x="308" y="74"/>
                  </a:lnTo>
                  <a:lnTo>
                    <a:pt x="308" y="82"/>
                  </a:lnTo>
                  <a:lnTo>
                    <a:pt x="311" y="93"/>
                  </a:lnTo>
                  <a:lnTo>
                    <a:pt x="314" y="96"/>
                  </a:lnTo>
                  <a:lnTo>
                    <a:pt x="324" y="101"/>
                  </a:lnTo>
                  <a:lnTo>
                    <a:pt x="335" y="101"/>
                  </a:lnTo>
                  <a:lnTo>
                    <a:pt x="338" y="96"/>
                  </a:lnTo>
                  <a:lnTo>
                    <a:pt x="346" y="98"/>
                  </a:lnTo>
                  <a:lnTo>
                    <a:pt x="354" y="104"/>
                  </a:lnTo>
                  <a:lnTo>
                    <a:pt x="359" y="106"/>
                  </a:lnTo>
                  <a:lnTo>
                    <a:pt x="367" y="106"/>
                  </a:lnTo>
                  <a:lnTo>
                    <a:pt x="372" y="104"/>
                  </a:lnTo>
                  <a:lnTo>
                    <a:pt x="385" y="104"/>
                  </a:lnTo>
                  <a:lnTo>
                    <a:pt x="396" y="104"/>
                  </a:lnTo>
                  <a:lnTo>
                    <a:pt x="404" y="104"/>
                  </a:lnTo>
                  <a:lnTo>
                    <a:pt x="409" y="112"/>
                  </a:lnTo>
                  <a:lnTo>
                    <a:pt x="415" y="114"/>
                  </a:lnTo>
                  <a:lnTo>
                    <a:pt x="420" y="114"/>
                  </a:lnTo>
                  <a:lnTo>
                    <a:pt x="425" y="114"/>
                  </a:lnTo>
                  <a:lnTo>
                    <a:pt x="431" y="117"/>
                  </a:lnTo>
                  <a:lnTo>
                    <a:pt x="433" y="122"/>
                  </a:lnTo>
                  <a:lnTo>
                    <a:pt x="433" y="130"/>
                  </a:lnTo>
                  <a:lnTo>
                    <a:pt x="436" y="141"/>
                  </a:lnTo>
                  <a:lnTo>
                    <a:pt x="444" y="146"/>
                  </a:lnTo>
                  <a:lnTo>
                    <a:pt x="447" y="152"/>
                  </a:lnTo>
                  <a:lnTo>
                    <a:pt x="444" y="157"/>
                  </a:lnTo>
                  <a:lnTo>
                    <a:pt x="439" y="159"/>
                  </a:lnTo>
                  <a:lnTo>
                    <a:pt x="439" y="165"/>
                  </a:lnTo>
                  <a:lnTo>
                    <a:pt x="436" y="170"/>
                  </a:lnTo>
                  <a:lnTo>
                    <a:pt x="436" y="175"/>
                  </a:lnTo>
                  <a:lnTo>
                    <a:pt x="428" y="181"/>
                  </a:lnTo>
                  <a:lnTo>
                    <a:pt x="428" y="183"/>
                  </a:lnTo>
                  <a:lnTo>
                    <a:pt x="423" y="186"/>
                  </a:lnTo>
                  <a:lnTo>
                    <a:pt x="417" y="191"/>
                  </a:lnTo>
                  <a:lnTo>
                    <a:pt x="423" y="194"/>
                  </a:lnTo>
                  <a:lnTo>
                    <a:pt x="425" y="197"/>
                  </a:lnTo>
                  <a:lnTo>
                    <a:pt x="433" y="202"/>
                  </a:lnTo>
                  <a:lnTo>
                    <a:pt x="439" y="199"/>
                  </a:lnTo>
                  <a:lnTo>
                    <a:pt x="444" y="199"/>
                  </a:lnTo>
                  <a:lnTo>
                    <a:pt x="447" y="202"/>
                  </a:lnTo>
                  <a:lnTo>
                    <a:pt x="452" y="205"/>
                  </a:lnTo>
                  <a:lnTo>
                    <a:pt x="455" y="210"/>
                  </a:lnTo>
                  <a:lnTo>
                    <a:pt x="457" y="215"/>
                  </a:lnTo>
                  <a:lnTo>
                    <a:pt x="457" y="221"/>
                  </a:lnTo>
                  <a:lnTo>
                    <a:pt x="452" y="221"/>
                  </a:lnTo>
                  <a:lnTo>
                    <a:pt x="447" y="223"/>
                  </a:lnTo>
                  <a:lnTo>
                    <a:pt x="449" y="231"/>
                  </a:lnTo>
                  <a:lnTo>
                    <a:pt x="455" y="231"/>
                  </a:lnTo>
                  <a:lnTo>
                    <a:pt x="457" y="239"/>
                  </a:lnTo>
                  <a:lnTo>
                    <a:pt x="463" y="242"/>
                  </a:lnTo>
                  <a:lnTo>
                    <a:pt x="473" y="242"/>
                  </a:lnTo>
                  <a:lnTo>
                    <a:pt x="479" y="242"/>
                  </a:lnTo>
                  <a:lnTo>
                    <a:pt x="481" y="239"/>
                  </a:lnTo>
                  <a:lnTo>
                    <a:pt x="487" y="234"/>
                  </a:lnTo>
                  <a:lnTo>
                    <a:pt x="492" y="237"/>
                  </a:lnTo>
                  <a:lnTo>
                    <a:pt x="495" y="242"/>
                  </a:lnTo>
                  <a:lnTo>
                    <a:pt x="500" y="242"/>
                  </a:lnTo>
                  <a:lnTo>
                    <a:pt x="503" y="239"/>
                  </a:lnTo>
                  <a:lnTo>
                    <a:pt x="511" y="237"/>
                  </a:lnTo>
                  <a:lnTo>
                    <a:pt x="516" y="242"/>
                  </a:lnTo>
                  <a:lnTo>
                    <a:pt x="521" y="247"/>
                  </a:lnTo>
                  <a:lnTo>
                    <a:pt x="521" y="253"/>
                  </a:lnTo>
                  <a:lnTo>
                    <a:pt x="521" y="258"/>
                  </a:lnTo>
                  <a:lnTo>
                    <a:pt x="527" y="261"/>
                  </a:lnTo>
                  <a:lnTo>
                    <a:pt x="532" y="263"/>
                  </a:lnTo>
                  <a:lnTo>
                    <a:pt x="537" y="263"/>
                  </a:lnTo>
                  <a:lnTo>
                    <a:pt x="545" y="266"/>
                  </a:lnTo>
                  <a:lnTo>
                    <a:pt x="556" y="263"/>
                  </a:lnTo>
                  <a:lnTo>
                    <a:pt x="561" y="263"/>
                  </a:lnTo>
                  <a:lnTo>
                    <a:pt x="569" y="261"/>
                  </a:lnTo>
                  <a:lnTo>
                    <a:pt x="577" y="263"/>
                  </a:lnTo>
                  <a:lnTo>
                    <a:pt x="582" y="266"/>
                  </a:lnTo>
                  <a:lnTo>
                    <a:pt x="588" y="271"/>
                  </a:lnTo>
                  <a:lnTo>
                    <a:pt x="593" y="279"/>
                  </a:lnTo>
                  <a:lnTo>
                    <a:pt x="596" y="282"/>
                  </a:lnTo>
                  <a:lnTo>
                    <a:pt x="601" y="287"/>
                  </a:lnTo>
                  <a:lnTo>
                    <a:pt x="604" y="292"/>
                  </a:lnTo>
                  <a:lnTo>
                    <a:pt x="609" y="298"/>
                  </a:lnTo>
                  <a:lnTo>
                    <a:pt x="617" y="295"/>
                  </a:lnTo>
                  <a:lnTo>
                    <a:pt x="630" y="298"/>
                  </a:lnTo>
                  <a:lnTo>
                    <a:pt x="636" y="298"/>
                  </a:lnTo>
                  <a:lnTo>
                    <a:pt x="641" y="300"/>
                  </a:lnTo>
                  <a:lnTo>
                    <a:pt x="649" y="300"/>
                  </a:lnTo>
                  <a:lnTo>
                    <a:pt x="652" y="298"/>
                  </a:lnTo>
                  <a:lnTo>
                    <a:pt x="660" y="295"/>
                  </a:lnTo>
                  <a:lnTo>
                    <a:pt x="662" y="300"/>
                  </a:lnTo>
                  <a:lnTo>
                    <a:pt x="662" y="306"/>
                  </a:lnTo>
                  <a:lnTo>
                    <a:pt x="665" y="308"/>
                  </a:lnTo>
                  <a:lnTo>
                    <a:pt x="673" y="308"/>
                  </a:lnTo>
                  <a:lnTo>
                    <a:pt x="676" y="300"/>
                  </a:lnTo>
                  <a:lnTo>
                    <a:pt x="678" y="295"/>
                  </a:lnTo>
                  <a:lnTo>
                    <a:pt x="681" y="290"/>
                  </a:lnTo>
                  <a:lnTo>
                    <a:pt x="681" y="284"/>
                  </a:lnTo>
                  <a:lnTo>
                    <a:pt x="684" y="282"/>
                  </a:lnTo>
                  <a:lnTo>
                    <a:pt x="686" y="271"/>
                  </a:lnTo>
                  <a:lnTo>
                    <a:pt x="684" y="269"/>
                  </a:lnTo>
                  <a:lnTo>
                    <a:pt x="678" y="266"/>
                  </a:lnTo>
                  <a:lnTo>
                    <a:pt x="676" y="263"/>
                  </a:lnTo>
                  <a:lnTo>
                    <a:pt x="673" y="261"/>
                  </a:lnTo>
                  <a:lnTo>
                    <a:pt x="678" y="255"/>
                  </a:lnTo>
                  <a:lnTo>
                    <a:pt x="678" y="250"/>
                  </a:lnTo>
                  <a:lnTo>
                    <a:pt x="681" y="247"/>
                  </a:lnTo>
                  <a:lnTo>
                    <a:pt x="684" y="242"/>
                  </a:lnTo>
                  <a:lnTo>
                    <a:pt x="689" y="242"/>
                  </a:lnTo>
                  <a:lnTo>
                    <a:pt x="692" y="239"/>
                  </a:lnTo>
                  <a:lnTo>
                    <a:pt x="694" y="234"/>
                  </a:lnTo>
                  <a:lnTo>
                    <a:pt x="700" y="234"/>
                  </a:lnTo>
                  <a:lnTo>
                    <a:pt x="705" y="239"/>
                  </a:lnTo>
                  <a:lnTo>
                    <a:pt x="705" y="245"/>
                  </a:lnTo>
                  <a:lnTo>
                    <a:pt x="708" y="250"/>
                  </a:lnTo>
                  <a:lnTo>
                    <a:pt x="718" y="250"/>
                  </a:lnTo>
                  <a:lnTo>
                    <a:pt x="726" y="250"/>
                  </a:lnTo>
                  <a:lnTo>
                    <a:pt x="739" y="250"/>
                  </a:lnTo>
                  <a:lnTo>
                    <a:pt x="747" y="253"/>
                  </a:lnTo>
                  <a:lnTo>
                    <a:pt x="750" y="258"/>
                  </a:lnTo>
                  <a:lnTo>
                    <a:pt x="747" y="261"/>
                  </a:lnTo>
                  <a:lnTo>
                    <a:pt x="747" y="266"/>
                  </a:lnTo>
                  <a:lnTo>
                    <a:pt x="750" y="269"/>
                  </a:lnTo>
                  <a:lnTo>
                    <a:pt x="753" y="271"/>
                  </a:lnTo>
                  <a:lnTo>
                    <a:pt x="753" y="279"/>
                  </a:lnTo>
                  <a:lnTo>
                    <a:pt x="755" y="282"/>
                  </a:lnTo>
                  <a:lnTo>
                    <a:pt x="763" y="284"/>
                  </a:lnTo>
                  <a:lnTo>
                    <a:pt x="769" y="290"/>
                  </a:lnTo>
                  <a:lnTo>
                    <a:pt x="771" y="290"/>
                  </a:lnTo>
                  <a:lnTo>
                    <a:pt x="774" y="287"/>
                  </a:lnTo>
                  <a:lnTo>
                    <a:pt x="777" y="284"/>
                  </a:lnTo>
                  <a:lnTo>
                    <a:pt x="779" y="290"/>
                  </a:lnTo>
                  <a:lnTo>
                    <a:pt x="785" y="295"/>
                  </a:lnTo>
                  <a:lnTo>
                    <a:pt x="785" y="303"/>
                  </a:lnTo>
                  <a:lnTo>
                    <a:pt x="787" y="308"/>
                  </a:lnTo>
                  <a:lnTo>
                    <a:pt x="790" y="314"/>
                  </a:lnTo>
                  <a:lnTo>
                    <a:pt x="790" y="314"/>
                  </a:lnTo>
                  <a:lnTo>
                    <a:pt x="790" y="314"/>
                  </a:ln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9" name="Freeform 44">
              <a:extLst>
                <a:ext uri="{FF2B5EF4-FFF2-40B4-BE49-F238E27FC236}">
                  <a16:creationId xmlns:a16="http://schemas.microsoft.com/office/drawing/2014/main" id="{A49EE479-0554-1F0D-A716-F5D48DF5B4E7}"/>
                </a:ext>
              </a:extLst>
            </p:cNvPr>
            <p:cNvSpPr>
              <a:spLocks/>
            </p:cNvSpPr>
            <p:nvPr/>
          </p:nvSpPr>
          <p:spPr bwMode="auto">
            <a:xfrm>
              <a:off x="9050526" y="3381449"/>
              <a:ext cx="933800" cy="763590"/>
            </a:xfrm>
            <a:custGeom>
              <a:avLst/>
              <a:gdLst>
                <a:gd name="T0" fmla="*/ 747 w 790"/>
                <a:gd name="T1" fmla="*/ 335 h 646"/>
                <a:gd name="T2" fmla="*/ 689 w 790"/>
                <a:gd name="T3" fmla="*/ 370 h 646"/>
                <a:gd name="T4" fmla="*/ 681 w 790"/>
                <a:gd name="T5" fmla="*/ 391 h 646"/>
                <a:gd name="T6" fmla="*/ 697 w 790"/>
                <a:gd name="T7" fmla="*/ 428 h 646"/>
                <a:gd name="T8" fmla="*/ 662 w 790"/>
                <a:gd name="T9" fmla="*/ 449 h 646"/>
                <a:gd name="T10" fmla="*/ 644 w 790"/>
                <a:gd name="T11" fmla="*/ 476 h 646"/>
                <a:gd name="T12" fmla="*/ 614 w 790"/>
                <a:gd name="T13" fmla="*/ 479 h 646"/>
                <a:gd name="T14" fmla="*/ 604 w 790"/>
                <a:gd name="T15" fmla="*/ 449 h 646"/>
                <a:gd name="T16" fmla="*/ 582 w 790"/>
                <a:gd name="T17" fmla="*/ 500 h 646"/>
                <a:gd name="T18" fmla="*/ 580 w 790"/>
                <a:gd name="T19" fmla="*/ 545 h 646"/>
                <a:gd name="T20" fmla="*/ 524 w 790"/>
                <a:gd name="T21" fmla="*/ 553 h 646"/>
                <a:gd name="T22" fmla="*/ 463 w 790"/>
                <a:gd name="T23" fmla="*/ 558 h 646"/>
                <a:gd name="T24" fmla="*/ 447 w 790"/>
                <a:gd name="T25" fmla="*/ 508 h 646"/>
                <a:gd name="T26" fmla="*/ 391 w 790"/>
                <a:gd name="T27" fmla="*/ 521 h 646"/>
                <a:gd name="T28" fmla="*/ 383 w 790"/>
                <a:gd name="T29" fmla="*/ 609 h 646"/>
                <a:gd name="T30" fmla="*/ 338 w 790"/>
                <a:gd name="T31" fmla="*/ 580 h 646"/>
                <a:gd name="T32" fmla="*/ 266 w 790"/>
                <a:gd name="T33" fmla="*/ 561 h 646"/>
                <a:gd name="T34" fmla="*/ 247 w 790"/>
                <a:gd name="T35" fmla="*/ 598 h 646"/>
                <a:gd name="T36" fmla="*/ 255 w 790"/>
                <a:gd name="T37" fmla="*/ 625 h 646"/>
                <a:gd name="T38" fmla="*/ 223 w 790"/>
                <a:gd name="T39" fmla="*/ 630 h 646"/>
                <a:gd name="T40" fmla="*/ 199 w 790"/>
                <a:gd name="T41" fmla="*/ 577 h 646"/>
                <a:gd name="T42" fmla="*/ 167 w 790"/>
                <a:gd name="T43" fmla="*/ 558 h 646"/>
                <a:gd name="T44" fmla="*/ 151 w 790"/>
                <a:gd name="T45" fmla="*/ 537 h 646"/>
                <a:gd name="T46" fmla="*/ 103 w 790"/>
                <a:gd name="T47" fmla="*/ 497 h 646"/>
                <a:gd name="T48" fmla="*/ 53 w 790"/>
                <a:gd name="T49" fmla="*/ 492 h 646"/>
                <a:gd name="T50" fmla="*/ 69 w 790"/>
                <a:gd name="T51" fmla="*/ 455 h 646"/>
                <a:gd name="T52" fmla="*/ 31 w 790"/>
                <a:gd name="T53" fmla="*/ 441 h 646"/>
                <a:gd name="T54" fmla="*/ 13 w 790"/>
                <a:gd name="T55" fmla="*/ 433 h 646"/>
                <a:gd name="T56" fmla="*/ 31 w 790"/>
                <a:gd name="T57" fmla="*/ 372 h 646"/>
                <a:gd name="T58" fmla="*/ 47 w 790"/>
                <a:gd name="T59" fmla="*/ 348 h 646"/>
                <a:gd name="T60" fmla="*/ 31 w 790"/>
                <a:gd name="T61" fmla="*/ 332 h 646"/>
                <a:gd name="T62" fmla="*/ 53 w 790"/>
                <a:gd name="T63" fmla="*/ 282 h 646"/>
                <a:gd name="T64" fmla="*/ 103 w 790"/>
                <a:gd name="T65" fmla="*/ 274 h 646"/>
                <a:gd name="T66" fmla="*/ 82 w 790"/>
                <a:gd name="T67" fmla="*/ 231 h 646"/>
                <a:gd name="T68" fmla="*/ 95 w 790"/>
                <a:gd name="T69" fmla="*/ 234 h 646"/>
                <a:gd name="T70" fmla="*/ 69 w 790"/>
                <a:gd name="T71" fmla="*/ 186 h 646"/>
                <a:gd name="T72" fmla="*/ 23 w 790"/>
                <a:gd name="T73" fmla="*/ 130 h 646"/>
                <a:gd name="T74" fmla="*/ 61 w 790"/>
                <a:gd name="T75" fmla="*/ 101 h 646"/>
                <a:gd name="T76" fmla="*/ 103 w 790"/>
                <a:gd name="T77" fmla="*/ 72 h 646"/>
                <a:gd name="T78" fmla="*/ 170 w 790"/>
                <a:gd name="T79" fmla="*/ 27 h 646"/>
                <a:gd name="T80" fmla="*/ 220 w 790"/>
                <a:gd name="T81" fmla="*/ 40 h 646"/>
                <a:gd name="T82" fmla="*/ 234 w 790"/>
                <a:gd name="T83" fmla="*/ 5 h 646"/>
                <a:gd name="T84" fmla="*/ 298 w 790"/>
                <a:gd name="T85" fmla="*/ 13 h 646"/>
                <a:gd name="T86" fmla="*/ 303 w 790"/>
                <a:gd name="T87" fmla="*/ 48 h 646"/>
                <a:gd name="T88" fmla="*/ 338 w 790"/>
                <a:gd name="T89" fmla="*/ 96 h 646"/>
                <a:gd name="T90" fmla="*/ 415 w 790"/>
                <a:gd name="T91" fmla="*/ 114 h 646"/>
                <a:gd name="T92" fmla="*/ 439 w 790"/>
                <a:gd name="T93" fmla="*/ 159 h 646"/>
                <a:gd name="T94" fmla="*/ 433 w 790"/>
                <a:gd name="T95" fmla="*/ 202 h 646"/>
                <a:gd name="T96" fmla="*/ 449 w 790"/>
                <a:gd name="T97" fmla="*/ 231 h 646"/>
                <a:gd name="T98" fmla="*/ 500 w 790"/>
                <a:gd name="T99" fmla="*/ 242 h 646"/>
                <a:gd name="T100" fmla="*/ 545 w 790"/>
                <a:gd name="T101" fmla="*/ 266 h 646"/>
                <a:gd name="T102" fmla="*/ 604 w 790"/>
                <a:gd name="T103" fmla="*/ 292 h 646"/>
                <a:gd name="T104" fmla="*/ 662 w 790"/>
                <a:gd name="T105" fmla="*/ 306 h 646"/>
                <a:gd name="T106" fmla="*/ 678 w 790"/>
                <a:gd name="T107" fmla="*/ 266 h 646"/>
                <a:gd name="T108" fmla="*/ 700 w 790"/>
                <a:gd name="T109" fmla="*/ 234 h 646"/>
                <a:gd name="T110" fmla="*/ 747 w 790"/>
                <a:gd name="T111" fmla="*/ 266 h 646"/>
                <a:gd name="T112" fmla="*/ 779 w 790"/>
                <a:gd name="T113" fmla="*/ 29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0" h="646">
                  <a:moveTo>
                    <a:pt x="790" y="314"/>
                  </a:moveTo>
                  <a:lnTo>
                    <a:pt x="790" y="319"/>
                  </a:lnTo>
                  <a:lnTo>
                    <a:pt x="787" y="322"/>
                  </a:lnTo>
                  <a:lnTo>
                    <a:pt x="782" y="322"/>
                  </a:lnTo>
                  <a:lnTo>
                    <a:pt x="771" y="324"/>
                  </a:lnTo>
                  <a:lnTo>
                    <a:pt x="766" y="327"/>
                  </a:lnTo>
                  <a:lnTo>
                    <a:pt x="758" y="327"/>
                  </a:lnTo>
                  <a:lnTo>
                    <a:pt x="753" y="327"/>
                  </a:lnTo>
                  <a:lnTo>
                    <a:pt x="750" y="332"/>
                  </a:lnTo>
                  <a:lnTo>
                    <a:pt x="747" y="335"/>
                  </a:lnTo>
                  <a:lnTo>
                    <a:pt x="739" y="335"/>
                  </a:lnTo>
                  <a:lnTo>
                    <a:pt x="731" y="338"/>
                  </a:lnTo>
                  <a:lnTo>
                    <a:pt x="731" y="348"/>
                  </a:lnTo>
                  <a:lnTo>
                    <a:pt x="729" y="351"/>
                  </a:lnTo>
                  <a:lnTo>
                    <a:pt x="718" y="351"/>
                  </a:lnTo>
                  <a:lnTo>
                    <a:pt x="710" y="351"/>
                  </a:lnTo>
                  <a:lnTo>
                    <a:pt x="705" y="354"/>
                  </a:lnTo>
                  <a:lnTo>
                    <a:pt x="702" y="362"/>
                  </a:lnTo>
                  <a:lnTo>
                    <a:pt x="694" y="367"/>
                  </a:lnTo>
                  <a:lnTo>
                    <a:pt x="689" y="370"/>
                  </a:lnTo>
                  <a:lnTo>
                    <a:pt x="684" y="367"/>
                  </a:lnTo>
                  <a:lnTo>
                    <a:pt x="676" y="367"/>
                  </a:lnTo>
                  <a:lnTo>
                    <a:pt x="673" y="372"/>
                  </a:lnTo>
                  <a:lnTo>
                    <a:pt x="676" y="378"/>
                  </a:lnTo>
                  <a:lnTo>
                    <a:pt x="681" y="378"/>
                  </a:lnTo>
                  <a:lnTo>
                    <a:pt x="684" y="378"/>
                  </a:lnTo>
                  <a:lnTo>
                    <a:pt x="692" y="383"/>
                  </a:lnTo>
                  <a:lnTo>
                    <a:pt x="692" y="388"/>
                  </a:lnTo>
                  <a:lnTo>
                    <a:pt x="689" y="391"/>
                  </a:lnTo>
                  <a:lnTo>
                    <a:pt x="681" y="391"/>
                  </a:lnTo>
                  <a:lnTo>
                    <a:pt x="678" y="388"/>
                  </a:lnTo>
                  <a:lnTo>
                    <a:pt x="673" y="391"/>
                  </a:lnTo>
                  <a:lnTo>
                    <a:pt x="673" y="399"/>
                  </a:lnTo>
                  <a:lnTo>
                    <a:pt x="676" y="401"/>
                  </a:lnTo>
                  <a:lnTo>
                    <a:pt x="681" y="404"/>
                  </a:lnTo>
                  <a:lnTo>
                    <a:pt x="684" y="409"/>
                  </a:lnTo>
                  <a:lnTo>
                    <a:pt x="681" y="417"/>
                  </a:lnTo>
                  <a:lnTo>
                    <a:pt x="686" y="420"/>
                  </a:lnTo>
                  <a:lnTo>
                    <a:pt x="692" y="425"/>
                  </a:lnTo>
                  <a:lnTo>
                    <a:pt x="697" y="428"/>
                  </a:lnTo>
                  <a:lnTo>
                    <a:pt x="700" y="433"/>
                  </a:lnTo>
                  <a:lnTo>
                    <a:pt x="694" y="436"/>
                  </a:lnTo>
                  <a:lnTo>
                    <a:pt x="689" y="441"/>
                  </a:lnTo>
                  <a:lnTo>
                    <a:pt x="692" y="447"/>
                  </a:lnTo>
                  <a:lnTo>
                    <a:pt x="689" y="449"/>
                  </a:lnTo>
                  <a:lnTo>
                    <a:pt x="684" y="449"/>
                  </a:lnTo>
                  <a:lnTo>
                    <a:pt x="678" y="452"/>
                  </a:lnTo>
                  <a:lnTo>
                    <a:pt x="670" y="449"/>
                  </a:lnTo>
                  <a:lnTo>
                    <a:pt x="665" y="447"/>
                  </a:lnTo>
                  <a:lnTo>
                    <a:pt x="662" y="449"/>
                  </a:lnTo>
                  <a:lnTo>
                    <a:pt x="662" y="452"/>
                  </a:lnTo>
                  <a:lnTo>
                    <a:pt x="657" y="455"/>
                  </a:lnTo>
                  <a:lnTo>
                    <a:pt x="652" y="449"/>
                  </a:lnTo>
                  <a:lnTo>
                    <a:pt x="649" y="452"/>
                  </a:lnTo>
                  <a:lnTo>
                    <a:pt x="649" y="457"/>
                  </a:lnTo>
                  <a:lnTo>
                    <a:pt x="649" y="465"/>
                  </a:lnTo>
                  <a:lnTo>
                    <a:pt x="654" y="468"/>
                  </a:lnTo>
                  <a:lnTo>
                    <a:pt x="654" y="473"/>
                  </a:lnTo>
                  <a:lnTo>
                    <a:pt x="652" y="479"/>
                  </a:lnTo>
                  <a:lnTo>
                    <a:pt x="644" y="476"/>
                  </a:lnTo>
                  <a:lnTo>
                    <a:pt x="641" y="471"/>
                  </a:lnTo>
                  <a:lnTo>
                    <a:pt x="638" y="468"/>
                  </a:lnTo>
                  <a:lnTo>
                    <a:pt x="633" y="468"/>
                  </a:lnTo>
                  <a:lnTo>
                    <a:pt x="633" y="473"/>
                  </a:lnTo>
                  <a:lnTo>
                    <a:pt x="636" y="476"/>
                  </a:lnTo>
                  <a:lnTo>
                    <a:pt x="633" y="481"/>
                  </a:lnTo>
                  <a:lnTo>
                    <a:pt x="630" y="481"/>
                  </a:lnTo>
                  <a:lnTo>
                    <a:pt x="622" y="484"/>
                  </a:lnTo>
                  <a:lnTo>
                    <a:pt x="614" y="481"/>
                  </a:lnTo>
                  <a:lnTo>
                    <a:pt x="614" y="479"/>
                  </a:lnTo>
                  <a:lnTo>
                    <a:pt x="614" y="473"/>
                  </a:lnTo>
                  <a:lnTo>
                    <a:pt x="620" y="471"/>
                  </a:lnTo>
                  <a:lnTo>
                    <a:pt x="622" y="465"/>
                  </a:lnTo>
                  <a:lnTo>
                    <a:pt x="620" y="463"/>
                  </a:lnTo>
                  <a:lnTo>
                    <a:pt x="617" y="460"/>
                  </a:lnTo>
                  <a:lnTo>
                    <a:pt x="612" y="457"/>
                  </a:lnTo>
                  <a:lnTo>
                    <a:pt x="612" y="452"/>
                  </a:lnTo>
                  <a:lnTo>
                    <a:pt x="612" y="447"/>
                  </a:lnTo>
                  <a:lnTo>
                    <a:pt x="604" y="447"/>
                  </a:lnTo>
                  <a:lnTo>
                    <a:pt x="604" y="449"/>
                  </a:lnTo>
                  <a:lnTo>
                    <a:pt x="601" y="457"/>
                  </a:lnTo>
                  <a:lnTo>
                    <a:pt x="596" y="460"/>
                  </a:lnTo>
                  <a:lnTo>
                    <a:pt x="593" y="468"/>
                  </a:lnTo>
                  <a:lnTo>
                    <a:pt x="588" y="468"/>
                  </a:lnTo>
                  <a:lnTo>
                    <a:pt x="588" y="476"/>
                  </a:lnTo>
                  <a:lnTo>
                    <a:pt x="582" y="487"/>
                  </a:lnTo>
                  <a:lnTo>
                    <a:pt x="574" y="489"/>
                  </a:lnTo>
                  <a:lnTo>
                    <a:pt x="574" y="497"/>
                  </a:lnTo>
                  <a:lnTo>
                    <a:pt x="580" y="500"/>
                  </a:lnTo>
                  <a:lnTo>
                    <a:pt x="582" y="500"/>
                  </a:lnTo>
                  <a:lnTo>
                    <a:pt x="588" y="500"/>
                  </a:lnTo>
                  <a:lnTo>
                    <a:pt x="590" y="505"/>
                  </a:lnTo>
                  <a:lnTo>
                    <a:pt x="598" y="510"/>
                  </a:lnTo>
                  <a:lnTo>
                    <a:pt x="596" y="518"/>
                  </a:lnTo>
                  <a:lnTo>
                    <a:pt x="593" y="526"/>
                  </a:lnTo>
                  <a:lnTo>
                    <a:pt x="585" y="526"/>
                  </a:lnTo>
                  <a:lnTo>
                    <a:pt x="582" y="529"/>
                  </a:lnTo>
                  <a:lnTo>
                    <a:pt x="582" y="537"/>
                  </a:lnTo>
                  <a:lnTo>
                    <a:pt x="582" y="540"/>
                  </a:lnTo>
                  <a:lnTo>
                    <a:pt x="580" y="545"/>
                  </a:lnTo>
                  <a:lnTo>
                    <a:pt x="569" y="556"/>
                  </a:lnTo>
                  <a:lnTo>
                    <a:pt x="561" y="558"/>
                  </a:lnTo>
                  <a:lnTo>
                    <a:pt x="556" y="558"/>
                  </a:lnTo>
                  <a:lnTo>
                    <a:pt x="558" y="553"/>
                  </a:lnTo>
                  <a:lnTo>
                    <a:pt x="553" y="548"/>
                  </a:lnTo>
                  <a:lnTo>
                    <a:pt x="550" y="545"/>
                  </a:lnTo>
                  <a:lnTo>
                    <a:pt x="545" y="545"/>
                  </a:lnTo>
                  <a:lnTo>
                    <a:pt x="537" y="548"/>
                  </a:lnTo>
                  <a:lnTo>
                    <a:pt x="532" y="553"/>
                  </a:lnTo>
                  <a:lnTo>
                    <a:pt x="524" y="553"/>
                  </a:lnTo>
                  <a:lnTo>
                    <a:pt x="513" y="556"/>
                  </a:lnTo>
                  <a:lnTo>
                    <a:pt x="500" y="558"/>
                  </a:lnTo>
                  <a:lnTo>
                    <a:pt x="495" y="556"/>
                  </a:lnTo>
                  <a:lnTo>
                    <a:pt x="492" y="553"/>
                  </a:lnTo>
                  <a:lnTo>
                    <a:pt x="487" y="556"/>
                  </a:lnTo>
                  <a:lnTo>
                    <a:pt x="484" y="561"/>
                  </a:lnTo>
                  <a:lnTo>
                    <a:pt x="476" y="564"/>
                  </a:lnTo>
                  <a:lnTo>
                    <a:pt x="471" y="561"/>
                  </a:lnTo>
                  <a:lnTo>
                    <a:pt x="468" y="558"/>
                  </a:lnTo>
                  <a:lnTo>
                    <a:pt x="463" y="558"/>
                  </a:lnTo>
                  <a:lnTo>
                    <a:pt x="457" y="556"/>
                  </a:lnTo>
                  <a:lnTo>
                    <a:pt x="460" y="548"/>
                  </a:lnTo>
                  <a:lnTo>
                    <a:pt x="457" y="542"/>
                  </a:lnTo>
                  <a:lnTo>
                    <a:pt x="452" y="542"/>
                  </a:lnTo>
                  <a:lnTo>
                    <a:pt x="447" y="542"/>
                  </a:lnTo>
                  <a:lnTo>
                    <a:pt x="444" y="540"/>
                  </a:lnTo>
                  <a:lnTo>
                    <a:pt x="444" y="529"/>
                  </a:lnTo>
                  <a:lnTo>
                    <a:pt x="441" y="524"/>
                  </a:lnTo>
                  <a:lnTo>
                    <a:pt x="444" y="516"/>
                  </a:lnTo>
                  <a:lnTo>
                    <a:pt x="447" y="508"/>
                  </a:lnTo>
                  <a:lnTo>
                    <a:pt x="444" y="505"/>
                  </a:lnTo>
                  <a:lnTo>
                    <a:pt x="436" y="505"/>
                  </a:lnTo>
                  <a:lnTo>
                    <a:pt x="428" y="502"/>
                  </a:lnTo>
                  <a:lnTo>
                    <a:pt x="425" y="500"/>
                  </a:lnTo>
                  <a:lnTo>
                    <a:pt x="417" y="502"/>
                  </a:lnTo>
                  <a:lnTo>
                    <a:pt x="412" y="513"/>
                  </a:lnTo>
                  <a:lnTo>
                    <a:pt x="404" y="521"/>
                  </a:lnTo>
                  <a:lnTo>
                    <a:pt x="399" y="521"/>
                  </a:lnTo>
                  <a:lnTo>
                    <a:pt x="396" y="521"/>
                  </a:lnTo>
                  <a:lnTo>
                    <a:pt x="391" y="521"/>
                  </a:lnTo>
                  <a:lnTo>
                    <a:pt x="391" y="526"/>
                  </a:lnTo>
                  <a:lnTo>
                    <a:pt x="393" y="537"/>
                  </a:lnTo>
                  <a:lnTo>
                    <a:pt x="399" y="558"/>
                  </a:lnTo>
                  <a:lnTo>
                    <a:pt x="399" y="577"/>
                  </a:lnTo>
                  <a:lnTo>
                    <a:pt x="399" y="588"/>
                  </a:lnTo>
                  <a:lnTo>
                    <a:pt x="396" y="598"/>
                  </a:lnTo>
                  <a:lnTo>
                    <a:pt x="396" y="609"/>
                  </a:lnTo>
                  <a:lnTo>
                    <a:pt x="393" y="612"/>
                  </a:lnTo>
                  <a:lnTo>
                    <a:pt x="388" y="609"/>
                  </a:lnTo>
                  <a:lnTo>
                    <a:pt x="383" y="609"/>
                  </a:lnTo>
                  <a:lnTo>
                    <a:pt x="369" y="609"/>
                  </a:lnTo>
                  <a:lnTo>
                    <a:pt x="364" y="606"/>
                  </a:lnTo>
                  <a:lnTo>
                    <a:pt x="364" y="598"/>
                  </a:lnTo>
                  <a:lnTo>
                    <a:pt x="367" y="590"/>
                  </a:lnTo>
                  <a:lnTo>
                    <a:pt x="367" y="580"/>
                  </a:lnTo>
                  <a:lnTo>
                    <a:pt x="364" y="577"/>
                  </a:lnTo>
                  <a:lnTo>
                    <a:pt x="356" y="572"/>
                  </a:lnTo>
                  <a:lnTo>
                    <a:pt x="351" y="572"/>
                  </a:lnTo>
                  <a:lnTo>
                    <a:pt x="346" y="577"/>
                  </a:lnTo>
                  <a:lnTo>
                    <a:pt x="338" y="580"/>
                  </a:lnTo>
                  <a:lnTo>
                    <a:pt x="335" y="580"/>
                  </a:lnTo>
                  <a:lnTo>
                    <a:pt x="335" y="574"/>
                  </a:lnTo>
                  <a:lnTo>
                    <a:pt x="330" y="569"/>
                  </a:lnTo>
                  <a:lnTo>
                    <a:pt x="324" y="572"/>
                  </a:lnTo>
                  <a:lnTo>
                    <a:pt x="316" y="572"/>
                  </a:lnTo>
                  <a:lnTo>
                    <a:pt x="311" y="566"/>
                  </a:lnTo>
                  <a:lnTo>
                    <a:pt x="306" y="561"/>
                  </a:lnTo>
                  <a:lnTo>
                    <a:pt x="298" y="561"/>
                  </a:lnTo>
                  <a:lnTo>
                    <a:pt x="284" y="561"/>
                  </a:lnTo>
                  <a:lnTo>
                    <a:pt x="266" y="561"/>
                  </a:lnTo>
                  <a:lnTo>
                    <a:pt x="250" y="569"/>
                  </a:lnTo>
                  <a:lnTo>
                    <a:pt x="242" y="574"/>
                  </a:lnTo>
                  <a:lnTo>
                    <a:pt x="242" y="577"/>
                  </a:lnTo>
                  <a:lnTo>
                    <a:pt x="247" y="580"/>
                  </a:lnTo>
                  <a:lnTo>
                    <a:pt x="247" y="585"/>
                  </a:lnTo>
                  <a:lnTo>
                    <a:pt x="247" y="588"/>
                  </a:lnTo>
                  <a:lnTo>
                    <a:pt x="244" y="590"/>
                  </a:lnTo>
                  <a:lnTo>
                    <a:pt x="239" y="593"/>
                  </a:lnTo>
                  <a:lnTo>
                    <a:pt x="242" y="596"/>
                  </a:lnTo>
                  <a:lnTo>
                    <a:pt x="247" y="598"/>
                  </a:lnTo>
                  <a:lnTo>
                    <a:pt x="252" y="606"/>
                  </a:lnTo>
                  <a:lnTo>
                    <a:pt x="260" y="606"/>
                  </a:lnTo>
                  <a:lnTo>
                    <a:pt x="274" y="612"/>
                  </a:lnTo>
                  <a:lnTo>
                    <a:pt x="279" y="617"/>
                  </a:lnTo>
                  <a:lnTo>
                    <a:pt x="282" y="622"/>
                  </a:lnTo>
                  <a:lnTo>
                    <a:pt x="276" y="625"/>
                  </a:lnTo>
                  <a:lnTo>
                    <a:pt x="271" y="625"/>
                  </a:lnTo>
                  <a:lnTo>
                    <a:pt x="268" y="619"/>
                  </a:lnTo>
                  <a:lnTo>
                    <a:pt x="260" y="622"/>
                  </a:lnTo>
                  <a:lnTo>
                    <a:pt x="255" y="625"/>
                  </a:lnTo>
                  <a:lnTo>
                    <a:pt x="247" y="625"/>
                  </a:lnTo>
                  <a:lnTo>
                    <a:pt x="244" y="627"/>
                  </a:lnTo>
                  <a:lnTo>
                    <a:pt x="242" y="633"/>
                  </a:lnTo>
                  <a:lnTo>
                    <a:pt x="244" y="638"/>
                  </a:lnTo>
                  <a:lnTo>
                    <a:pt x="242" y="646"/>
                  </a:lnTo>
                  <a:lnTo>
                    <a:pt x="236" y="643"/>
                  </a:lnTo>
                  <a:lnTo>
                    <a:pt x="234" y="638"/>
                  </a:lnTo>
                  <a:lnTo>
                    <a:pt x="231" y="635"/>
                  </a:lnTo>
                  <a:lnTo>
                    <a:pt x="228" y="630"/>
                  </a:lnTo>
                  <a:lnTo>
                    <a:pt x="223" y="630"/>
                  </a:lnTo>
                  <a:lnTo>
                    <a:pt x="215" y="635"/>
                  </a:lnTo>
                  <a:lnTo>
                    <a:pt x="207" y="635"/>
                  </a:lnTo>
                  <a:lnTo>
                    <a:pt x="207" y="627"/>
                  </a:lnTo>
                  <a:lnTo>
                    <a:pt x="207" y="622"/>
                  </a:lnTo>
                  <a:lnTo>
                    <a:pt x="207" y="617"/>
                  </a:lnTo>
                  <a:lnTo>
                    <a:pt x="199" y="606"/>
                  </a:lnTo>
                  <a:lnTo>
                    <a:pt x="202" y="596"/>
                  </a:lnTo>
                  <a:lnTo>
                    <a:pt x="207" y="588"/>
                  </a:lnTo>
                  <a:lnTo>
                    <a:pt x="207" y="582"/>
                  </a:lnTo>
                  <a:lnTo>
                    <a:pt x="199" y="577"/>
                  </a:lnTo>
                  <a:lnTo>
                    <a:pt x="194" y="574"/>
                  </a:lnTo>
                  <a:lnTo>
                    <a:pt x="191" y="569"/>
                  </a:lnTo>
                  <a:lnTo>
                    <a:pt x="191" y="566"/>
                  </a:lnTo>
                  <a:lnTo>
                    <a:pt x="188" y="569"/>
                  </a:lnTo>
                  <a:lnTo>
                    <a:pt x="186" y="572"/>
                  </a:lnTo>
                  <a:lnTo>
                    <a:pt x="183" y="577"/>
                  </a:lnTo>
                  <a:lnTo>
                    <a:pt x="178" y="572"/>
                  </a:lnTo>
                  <a:lnTo>
                    <a:pt x="175" y="566"/>
                  </a:lnTo>
                  <a:lnTo>
                    <a:pt x="170" y="564"/>
                  </a:lnTo>
                  <a:lnTo>
                    <a:pt x="167" y="558"/>
                  </a:lnTo>
                  <a:lnTo>
                    <a:pt x="167" y="553"/>
                  </a:lnTo>
                  <a:lnTo>
                    <a:pt x="165" y="550"/>
                  </a:lnTo>
                  <a:lnTo>
                    <a:pt x="162" y="553"/>
                  </a:lnTo>
                  <a:lnTo>
                    <a:pt x="159" y="558"/>
                  </a:lnTo>
                  <a:lnTo>
                    <a:pt x="151" y="556"/>
                  </a:lnTo>
                  <a:lnTo>
                    <a:pt x="146" y="550"/>
                  </a:lnTo>
                  <a:lnTo>
                    <a:pt x="149" y="548"/>
                  </a:lnTo>
                  <a:lnTo>
                    <a:pt x="151" y="542"/>
                  </a:lnTo>
                  <a:lnTo>
                    <a:pt x="151" y="540"/>
                  </a:lnTo>
                  <a:lnTo>
                    <a:pt x="151" y="537"/>
                  </a:lnTo>
                  <a:lnTo>
                    <a:pt x="146" y="537"/>
                  </a:lnTo>
                  <a:lnTo>
                    <a:pt x="141" y="537"/>
                  </a:lnTo>
                  <a:lnTo>
                    <a:pt x="133" y="532"/>
                  </a:lnTo>
                  <a:lnTo>
                    <a:pt x="133" y="526"/>
                  </a:lnTo>
                  <a:lnTo>
                    <a:pt x="133" y="521"/>
                  </a:lnTo>
                  <a:lnTo>
                    <a:pt x="130" y="516"/>
                  </a:lnTo>
                  <a:lnTo>
                    <a:pt x="125" y="513"/>
                  </a:lnTo>
                  <a:lnTo>
                    <a:pt x="117" y="510"/>
                  </a:lnTo>
                  <a:lnTo>
                    <a:pt x="109" y="508"/>
                  </a:lnTo>
                  <a:lnTo>
                    <a:pt x="103" y="497"/>
                  </a:lnTo>
                  <a:lnTo>
                    <a:pt x="101" y="492"/>
                  </a:lnTo>
                  <a:lnTo>
                    <a:pt x="95" y="487"/>
                  </a:lnTo>
                  <a:lnTo>
                    <a:pt x="90" y="484"/>
                  </a:lnTo>
                  <a:lnTo>
                    <a:pt x="85" y="484"/>
                  </a:lnTo>
                  <a:lnTo>
                    <a:pt x="79" y="487"/>
                  </a:lnTo>
                  <a:lnTo>
                    <a:pt x="74" y="487"/>
                  </a:lnTo>
                  <a:lnTo>
                    <a:pt x="74" y="481"/>
                  </a:lnTo>
                  <a:lnTo>
                    <a:pt x="69" y="481"/>
                  </a:lnTo>
                  <a:lnTo>
                    <a:pt x="61" y="487"/>
                  </a:lnTo>
                  <a:lnTo>
                    <a:pt x="53" y="492"/>
                  </a:lnTo>
                  <a:lnTo>
                    <a:pt x="53" y="484"/>
                  </a:lnTo>
                  <a:lnTo>
                    <a:pt x="55" y="476"/>
                  </a:lnTo>
                  <a:lnTo>
                    <a:pt x="53" y="468"/>
                  </a:lnTo>
                  <a:lnTo>
                    <a:pt x="50" y="463"/>
                  </a:lnTo>
                  <a:lnTo>
                    <a:pt x="50" y="457"/>
                  </a:lnTo>
                  <a:lnTo>
                    <a:pt x="53" y="452"/>
                  </a:lnTo>
                  <a:lnTo>
                    <a:pt x="58" y="455"/>
                  </a:lnTo>
                  <a:lnTo>
                    <a:pt x="63" y="457"/>
                  </a:lnTo>
                  <a:lnTo>
                    <a:pt x="66" y="460"/>
                  </a:lnTo>
                  <a:lnTo>
                    <a:pt x="69" y="455"/>
                  </a:lnTo>
                  <a:lnTo>
                    <a:pt x="66" y="449"/>
                  </a:lnTo>
                  <a:lnTo>
                    <a:pt x="61" y="447"/>
                  </a:lnTo>
                  <a:lnTo>
                    <a:pt x="58" y="441"/>
                  </a:lnTo>
                  <a:lnTo>
                    <a:pt x="58" y="439"/>
                  </a:lnTo>
                  <a:lnTo>
                    <a:pt x="53" y="431"/>
                  </a:lnTo>
                  <a:lnTo>
                    <a:pt x="45" y="431"/>
                  </a:lnTo>
                  <a:lnTo>
                    <a:pt x="39" y="433"/>
                  </a:lnTo>
                  <a:lnTo>
                    <a:pt x="31" y="433"/>
                  </a:lnTo>
                  <a:lnTo>
                    <a:pt x="29" y="436"/>
                  </a:lnTo>
                  <a:lnTo>
                    <a:pt x="31" y="441"/>
                  </a:lnTo>
                  <a:lnTo>
                    <a:pt x="29" y="452"/>
                  </a:lnTo>
                  <a:lnTo>
                    <a:pt x="23" y="452"/>
                  </a:lnTo>
                  <a:lnTo>
                    <a:pt x="18" y="452"/>
                  </a:lnTo>
                  <a:lnTo>
                    <a:pt x="8" y="452"/>
                  </a:lnTo>
                  <a:lnTo>
                    <a:pt x="2" y="452"/>
                  </a:lnTo>
                  <a:lnTo>
                    <a:pt x="0" y="449"/>
                  </a:lnTo>
                  <a:lnTo>
                    <a:pt x="2" y="444"/>
                  </a:lnTo>
                  <a:lnTo>
                    <a:pt x="5" y="439"/>
                  </a:lnTo>
                  <a:lnTo>
                    <a:pt x="8" y="433"/>
                  </a:lnTo>
                  <a:lnTo>
                    <a:pt x="13" y="433"/>
                  </a:lnTo>
                  <a:lnTo>
                    <a:pt x="15" y="428"/>
                  </a:lnTo>
                  <a:lnTo>
                    <a:pt x="13" y="420"/>
                  </a:lnTo>
                  <a:lnTo>
                    <a:pt x="18" y="412"/>
                  </a:lnTo>
                  <a:lnTo>
                    <a:pt x="21" y="412"/>
                  </a:lnTo>
                  <a:lnTo>
                    <a:pt x="23" y="407"/>
                  </a:lnTo>
                  <a:lnTo>
                    <a:pt x="23" y="401"/>
                  </a:lnTo>
                  <a:lnTo>
                    <a:pt x="23" y="396"/>
                  </a:lnTo>
                  <a:lnTo>
                    <a:pt x="23" y="388"/>
                  </a:lnTo>
                  <a:lnTo>
                    <a:pt x="29" y="380"/>
                  </a:lnTo>
                  <a:lnTo>
                    <a:pt x="31" y="372"/>
                  </a:lnTo>
                  <a:lnTo>
                    <a:pt x="31" y="364"/>
                  </a:lnTo>
                  <a:lnTo>
                    <a:pt x="34" y="364"/>
                  </a:lnTo>
                  <a:lnTo>
                    <a:pt x="39" y="364"/>
                  </a:lnTo>
                  <a:lnTo>
                    <a:pt x="47" y="364"/>
                  </a:lnTo>
                  <a:lnTo>
                    <a:pt x="50" y="362"/>
                  </a:lnTo>
                  <a:lnTo>
                    <a:pt x="53" y="359"/>
                  </a:lnTo>
                  <a:lnTo>
                    <a:pt x="53" y="354"/>
                  </a:lnTo>
                  <a:lnTo>
                    <a:pt x="50" y="351"/>
                  </a:lnTo>
                  <a:lnTo>
                    <a:pt x="47" y="351"/>
                  </a:lnTo>
                  <a:lnTo>
                    <a:pt x="47" y="348"/>
                  </a:lnTo>
                  <a:lnTo>
                    <a:pt x="50" y="343"/>
                  </a:lnTo>
                  <a:lnTo>
                    <a:pt x="53" y="343"/>
                  </a:lnTo>
                  <a:lnTo>
                    <a:pt x="58" y="338"/>
                  </a:lnTo>
                  <a:lnTo>
                    <a:pt x="50" y="330"/>
                  </a:lnTo>
                  <a:lnTo>
                    <a:pt x="47" y="330"/>
                  </a:lnTo>
                  <a:lnTo>
                    <a:pt x="42" y="324"/>
                  </a:lnTo>
                  <a:lnTo>
                    <a:pt x="39" y="324"/>
                  </a:lnTo>
                  <a:lnTo>
                    <a:pt x="37" y="330"/>
                  </a:lnTo>
                  <a:lnTo>
                    <a:pt x="34" y="332"/>
                  </a:lnTo>
                  <a:lnTo>
                    <a:pt x="31" y="332"/>
                  </a:lnTo>
                  <a:lnTo>
                    <a:pt x="31" y="324"/>
                  </a:lnTo>
                  <a:lnTo>
                    <a:pt x="31" y="319"/>
                  </a:lnTo>
                  <a:lnTo>
                    <a:pt x="34" y="316"/>
                  </a:lnTo>
                  <a:lnTo>
                    <a:pt x="42" y="311"/>
                  </a:lnTo>
                  <a:lnTo>
                    <a:pt x="50" y="311"/>
                  </a:lnTo>
                  <a:lnTo>
                    <a:pt x="53" y="306"/>
                  </a:lnTo>
                  <a:lnTo>
                    <a:pt x="50" y="298"/>
                  </a:lnTo>
                  <a:lnTo>
                    <a:pt x="47" y="292"/>
                  </a:lnTo>
                  <a:lnTo>
                    <a:pt x="50" y="284"/>
                  </a:lnTo>
                  <a:lnTo>
                    <a:pt x="53" y="282"/>
                  </a:lnTo>
                  <a:lnTo>
                    <a:pt x="58" y="282"/>
                  </a:lnTo>
                  <a:lnTo>
                    <a:pt x="63" y="282"/>
                  </a:lnTo>
                  <a:lnTo>
                    <a:pt x="74" y="284"/>
                  </a:lnTo>
                  <a:lnTo>
                    <a:pt x="79" y="287"/>
                  </a:lnTo>
                  <a:lnTo>
                    <a:pt x="85" y="292"/>
                  </a:lnTo>
                  <a:lnTo>
                    <a:pt x="93" y="290"/>
                  </a:lnTo>
                  <a:lnTo>
                    <a:pt x="98" y="292"/>
                  </a:lnTo>
                  <a:lnTo>
                    <a:pt x="103" y="290"/>
                  </a:lnTo>
                  <a:lnTo>
                    <a:pt x="103" y="282"/>
                  </a:lnTo>
                  <a:lnTo>
                    <a:pt x="103" y="274"/>
                  </a:lnTo>
                  <a:lnTo>
                    <a:pt x="95" y="274"/>
                  </a:lnTo>
                  <a:lnTo>
                    <a:pt x="93" y="266"/>
                  </a:lnTo>
                  <a:lnTo>
                    <a:pt x="87" y="266"/>
                  </a:lnTo>
                  <a:lnTo>
                    <a:pt x="85" y="266"/>
                  </a:lnTo>
                  <a:lnTo>
                    <a:pt x="79" y="263"/>
                  </a:lnTo>
                  <a:lnTo>
                    <a:pt x="79" y="258"/>
                  </a:lnTo>
                  <a:lnTo>
                    <a:pt x="82" y="250"/>
                  </a:lnTo>
                  <a:lnTo>
                    <a:pt x="87" y="245"/>
                  </a:lnTo>
                  <a:lnTo>
                    <a:pt x="87" y="239"/>
                  </a:lnTo>
                  <a:lnTo>
                    <a:pt x="82" y="231"/>
                  </a:lnTo>
                  <a:lnTo>
                    <a:pt x="79" y="231"/>
                  </a:lnTo>
                  <a:lnTo>
                    <a:pt x="74" y="226"/>
                  </a:lnTo>
                  <a:lnTo>
                    <a:pt x="74" y="223"/>
                  </a:lnTo>
                  <a:lnTo>
                    <a:pt x="77" y="221"/>
                  </a:lnTo>
                  <a:lnTo>
                    <a:pt x="79" y="218"/>
                  </a:lnTo>
                  <a:lnTo>
                    <a:pt x="87" y="221"/>
                  </a:lnTo>
                  <a:lnTo>
                    <a:pt x="90" y="223"/>
                  </a:lnTo>
                  <a:lnTo>
                    <a:pt x="90" y="226"/>
                  </a:lnTo>
                  <a:lnTo>
                    <a:pt x="93" y="229"/>
                  </a:lnTo>
                  <a:lnTo>
                    <a:pt x="95" y="234"/>
                  </a:lnTo>
                  <a:lnTo>
                    <a:pt x="101" y="237"/>
                  </a:lnTo>
                  <a:lnTo>
                    <a:pt x="101" y="234"/>
                  </a:lnTo>
                  <a:lnTo>
                    <a:pt x="101" y="221"/>
                  </a:lnTo>
                  <a:lnTo>
                    <a:pt x="103" y="215"/>
                  </a:lnTo>
                  <a:lnTo>
                    <a:pt x="101" y="210"/>
                  </a:lnTo>
                  <a:lnTo>
                    <a:pt x="101" y="202"/>
                  </a:lnTo>
                  <a:lnTo>
                    <a:pt x="93" y="197"/>
                  </a:lnTo>
                  <a:lnTo>
                    <a:pt x="82" y="191"/>
                  </a:lnTo>
                  <a:lnTo>
                    <a:pt x="77" y="189"/>
                  </a:lnTo>
                  <a:lnTo>
                    <a:pt x="69" y="186"/>
                  </a:lnTo>
                  <a:lnTo>
                    <a:pt x="63" y="183"/>
                  </a:lnTo>
                  <a:lnTo>
                    <a:pt x="63" y="175"/>
                  </a:lnTo>
                  <a:lnTo>
                    <a:pt x="58" y="165"/>
                  </a:lnTo>
                  <a:lnTo>
                    <a:pt x="50" y="162"/>
                  </a:lnTo>
                  <a:lnTo>
                    <a:pt x="42" y="159"/>
                  </a:lnTo>
                  <a:lnTo>
                    <a:pt x="34" y="157"/>
                  </a:lnTo>
                  <a:lnTo>
                    <a:pt x="29" y="154"/>
                  </a:lnTo>
                  <a:lnTo>
                    <a:pt x="23" y="149"/>
                  </a:lnTo>
                  <a:lnTo>
                    <a:pt x="29" y="141"/>
                  </a:lnTo>
                  <a:lnTo>
                    <a:pt x="23" y="130"/>
                  </a:lnTo>
                  <a:lnTo>
                    <a:pt x="23" y="125"/>
                  </a:lnTo>
                  <a:lnTo>
                    <a:pt x="21" y="117"/>
                  </a:lnTo>
                  <a:lnTo>
                    <a:pt x="26" y="117"/>
                  </a:lnTo>
                  <a:lnTo>
                    <a:pt x="31" y="114"/>
                  </a:lnTo>
                  <a:lnTo>
                    <a:pt x="39" y="112"/>
                  </a:lnTo>
                  <a:lnTo>
                    <a:pt x="42" y="106"/>
                  </a:lnTo>
                  <a:lnTo>
                    <a:pt x="45" y="101"/>
                  </a:lnTo>
                  <a:lnTo>
                    <a:pt x="53" y="96"/>
                  </a:lnTo>
                  <a:lnTo>
                    <a:pt x="58" y="96"/>
                  </a:lnTo>
                  <a:lnTo>
                    <a:pt x="61" y="101"/>
                  </a:lnTo>
                  <a:lnTo>
                    <a:pt x="66" y="98"/>
                  </a:lnTo>
                  <a:lnTo>
                    <a:pt x="69" y="93"/>
                  </a:lnTo>
                  <a:lnTo>
                    <a:pt x="71" y="90"/>
                  </a:lnTo>
                  <a:lnTo>
                    <a:pt x="77" y="88"/>
                  </a:lnTo>
                  <a:lnTo>
                    <a:pt x="85" y="88"/>
                  </a:lnTo>
                  <a:lnTo>
                    <a:pt x="93" y="85"/>
                  </a:lnTo>
                  <a:lnTo>
                    <a:pt x="93" y="80"/>
                  </a:lnTo>
                  <a:lnTo>
                    <a:pt x="93" y="72"/>
                  </a:lnTo>
                  <a:lnTo>
                    <a:pt x="98" y="69"/>
                  </a:lnTo>
                  <a:lnTo>
                    <a:pt x="103" y="72"/>
                  </a:lnTo>
                  <a:lnTo>
                    <a:pt x="106" y="74"/>
                  </a:lnTo>
                  <a:lnTo>
                    <a:pt x="117" y="69"/>
                  </a:lnTo>
                  <a:lnTo>
                    <a:pt x="125" y="61"/>
                  </a:lnTo>
                  <a:lnTo>
                    <a:pt x="135" y="56"/>
                  </a:lnTo>
                  <a:lnTo>
                    <a:pt x="146" y="48"/>
                  </a:lnTo>
                  <a:lnTo>
                    <a:pt x="149" y="37"/>
                  </a:lnTo>
                  <a:lnTo>
                    <a:pt x="149" y="27"/>
                  </a:lnTo>
                  <a:lnTo>
                    <a:pt x="151" y="24"/>
                  </a:lnTo>
                  <a:lnTo>
                    <a:pt x="159" y="21"/>
                  </a:lnTo>
                  <a:lnTo>
                    <a:pt x="170" y="27"/>
                  </a:lnTo>
                  <a:lnTo>
                    <a:pt x="173" y="32"/>
                  </a:lnTo>
                  <a:lnTo>
                    <a:pt x="181" y="32"/>
                  </a:lnTo>
                  <a:lnTo>
                    <a:pt x="183" y="37"/>
                  </a:lnTo>
                  <a:lnTo>
                    <a:pt x="191" y="42"/>
                  </a:lnTo>
                  <a:lnTo>
                    <a:pt x="196" y="37"/>
                  </a:lnTo>
                  <a:lnTo>
                    <a:pt x="199" y="40"/>
                  </a:lnTo>
                  <a:lnTo>
                    <a:pt x="207" y="35"/>
                  </a:lnTo>
                  <a:lnTo>
                    <a:pt x="210" y="35"/>
                  </a:lnTo>
                  <a:lnTo>
                    <a:pt x="218" y="35"/>
                  </a:lnTo>
                  <a:lnTo>
                    <a:pt x="220" y="40"/>
                  </a:lnTo>
                  <a:lnTo>
                    <a:pt x="226" y="42"/>
                  </a:lnTo>
                  <a:lnTo>
                    <a:pt x="228" y="35"/>
                  </a:lnTo>
                  <a:lnTo>
                    <a:pt x="231" y="32"/>
                  </a:lnTo>
                  <a:lnTo>
                    <a:pt x="226" y="29"/>
                  </a:lnTo>
                  <a:lnTo>
                    <a:pt x="220" y="27"/>
                  </a:lnTo>
                  <a:lnTo>
                    <a:pt x="218" y="19"/>
                  </a:lnTo>
                  <a:lnTo>
                    <a:pt x="220" y="13"/>
                  </a:lnTo>
                  <a:lnTo>
                    <a:pt x="226" y="11"/>
                  </a:lnTo>
                  <a:lnTo>
                    <a:pt x="231" y="8"/>
                  </a:lnTo>
                  <a:lnTo>
                    <a:pt x="234" y="5"/>
                  </a:lnTo>
                  <a:lnTo>
                    <a:pt x="234" y="0"/>
                  </a:lnTo>
                  <a:lnTo>
                    <a:pt x="239" y="0"/>
                  </a:lnTo>
                  <a:lnTo>
                    <a:pt x="244" y="3"/>
                  </a:lnTo>
                  <a:lnTo>
                    <a:pt x="255" y="0"/>
                  </a:lnTo>
                  <a:lnTo>
                    <a:pt x="268" y="3"/>
                  </a:lnTo>
                  <a:lnTo>
                    <a:pt x="268" y="5"/>
                  </a:lnTo>
                  <a:lnTo>
                    <a:pt x="271" y="8"/>
                  </a:lnTo>
                  <a:lnTo>
                    <a:pt x="279" y="11"/>
                  </a:lnTo>
                  <a:lnTo>
                    <a:pt x="287" y="8"/>
                  </a:lnTo>
                  <a:lnTo>
                    <a:pt x="298" y="13"/>
                  </a:lnTo>
                  <a:lnTo>
                    <a:pt x="300" y="19"/>
                  </a:lnTo>
                  <a:lnTo>
                    <a:pt x="303" y="24"/>
                  </a:lnTo>
                  <a:lnTo>
                    <a:pt x="298" y="27"/>
                  </a:lnTo>
                  <a:lnTo>
                    <a:pt x="292" y="24"/>
                  </a:lnTo>
                  <a:lnTo>
                    <a:pt x="287" y="24"/>
                  </a:lnTo>
                  <a:lnTo>
                    <a:pt x="287" y="27"/>
                  </a:lnTo>
                  <a:lnTo>
                    <a:pt x="290" y="35"/>
                  </a:lnTo>
                  <a:lnTo>
                    <a:pt x="290" y="42"/>
                  </a:lnTo>
                  <a:lnTo>
                    <a:pt x="298" y="45"/>
                  </a:lnTo>
                  <a:lnTo>
                    <a:pt x="303" y="48"/>
                  </a:lnTo>
                  <a:lnTo>
                    <a:pt x="306" y="53"/>
                  </a:lnTo>
                  <a:lnTo>
                    <a:pt x="303" y="61"/>
                  </a:lnTo>
                  <a:lnTo>
                    <a:pt x="306" y="66"/>
                  </a:lnTo>
                  <a:lnTo>
                    <a:pt x="308" y="74"/>
                  </a:lnTo>
                  <a:lnTo>
                    <a:pt x="308" y="82"/>
                  </a:lnTo>
                  <a:lnTo>
                    <a:pt x="311" y="93"/>
                  </a:lnTo>
                  <a:lnTo>
                    <a:pt x="314" y="96"/>
                  </a:lnTo>
                  <a:lnTo>
                    <a:pt x="324" y="101"/>
                  </a:lnTo>
                  <a:lnTo>
                    <a:pt x="335" y="101"/>
                  </a:lnTo>
                  <a:lnTo>
                    <a:pt x="338" y="96"/>
                  </a:lnTo>
                  <a:lnTo>
                    <a:pt x="346" y="98"/>
                  </a:lnTo>
                  <a:lnTo>
                    <a:pt x="354" y="104"/>
                  </a:lnTo>
                  <a:lnTo>
                    <a:pt x="359" y="106"/>
                  </a:lnTo>
                  <a:lnTo>
                    <a:pt x="367" y="106"/>
                  </a:lnTo>
                  <a:lnTo>
                    <a:pt x="372" y="104"/>
                  </a:lnTo>
                  <a:lnTo>
                    <a:pt x="385" y="104"/>
                  </a:lnTo>
                  <a:lnTo>
                    <a:pt x="396" y="104"/>
                  </a:lnTo>
                  <a:lnTo>
                    <a:pt x="404" y="104"/>
                  </a:lnTo>
                  <a:lnTo>
                    <a:pt x="409" y="112"/>
                  </a:lnTo>
                  <a:lnTo>
                    <a:pt x="415" y="114"/>
                  </a:lnTo>
                  <a:lnTo>
                    <a:pt x="420" y="114"/>
                  </a:lnTo>
                  <a:lnTo>
                    <a:pt x="425" y="114"/>
                  </a:lnTo>
                  <a:lnTo>
                    <a:pt x="431" y="117"/>
                  </a:lnTo>
                  <a:lnTo>
                    <a:pt x="433" y="122"/>
                  </a:lnTo>
                  <a:lnTo>
                    <a:pt x="433" y="130"/>
                  </a:lnTo>
                  <a:lnTo>
                    <a:pt x="436" y="141"/>
                  </a:lnTo>
                  <a:lnTo>
                    <a:pt x="444" y="146"/>
                  </a:lnTo>
                  <a:lnTo>
                    <a:pt x="447" y="152"/>
                  </a:lnTo>
                  <a:lnTo>
                    <a:pt x="444" y="157"/>
                  </a:lnTo>
                  <a:lnTo>
                    <a:pt x="439" y="159"/>
                  </a:lnTo>
                  <a:lnTo>
                    <a:pt x="439" y="165"/>
                  </a:lnTo>
                  <a:lnTo>
                    <a:pt x="436" y="170"/>
                  </a:lnTo>
                  <a:lnTo>
                    <a:pt x="436" y="175"/>
                  </a:lnTo>
                  <a:lnTo>
                    <a:pt x="428" y="181"/>
                  </a:lnTo>
                  <a:lnTo>
                    <a:pt x="428" y="183"/>
                  </a:lnTo>
                  <a:lnTo>
                    <a:pt x="423" y="186"/>
                  </a:lnTo>
                  <a:lnTo>
                    <a:pt x="417" y="191"/>
                  </a:lnTo>
                  <a:lnTo>
                    <a:pt x="423" y="194"/>
                  </a:lnTo>
                  <a:lnTo>
                    <a:pt x="425" y="197"/>
                  </a:lnTo>
                  <a:lnTo>
                    <a:pt x="433" y="202"/>
                  </a:lnTo>
                  <a:lnTo>
                    <a:pt x="439" y="199"/>
                  </a:lnTo>
                  <a:lnTo>
                    <a:pt x="444" y="199"/>
                  </a:lnTo>
                  <a:lnTo>
                    <a:pt x="447" y="202"/>
                  </a:lnTo>
                  <a:lnTo>
                    <a:pt x="452" y="205"/>
                  </a:lnTo>
                  <a:lnTo>
                    <a:pt x="455" y="210"/>
                  </a:lnTo>
                  <a:lnTo>
                    <a:pt x="457" y="215"/>
                  </a:lnTo>
                  <a:lnTo>
                    <a:pt x="457" y="221"/>
                  </a:lnTo>
                  <a:lnTo>
                    <a:pt x="452" y="221"/>
                  </a:lnTo>
                  <a:lnTo>
                    <a:pt x="447" y="223"/>
                  </a:lnTo>
                  <a:lnTo>
                    <a:pt x="449" y="231"/>
                  </a:lnTo>
                  <a:lnTo>
                    <a:pt x="455" y="231"/>
                  </a:lnTo>
                  <a:lnTo>
                    <a:pt x="457" y="239"/>
                  </a:lnTo>
                  <a:lnTo>
                    <a:pt x="463" y="242"/>
                  </a:lnTo>
                  <a:lnTo>
                    <a:pt x="473" y="242"/>
                  </a:lnTo>
                  <a:lnTo>
                    <a:pt x="479" y="242"/>
                  </a:lnTo>
                  <a:lnTo>
                    <a:pt x="481" y="239"/>
                  </a:lnTo>
                  <a:lnTo>
                    <a:pt x="487" y="234"/>
                  </a:lnTo>
                  <a:lnTo>
                    <a:pt x="492" y="237"/>
                  </a:lnTo>
                  <a:lnTo>
                    <a:pt x="495" y="242"/>
                  </a:lnTo>
                  <a:lnTo>
                    <a:pt x="500" y="242"/>
                  </a:lnTo>
                  <a:lnTo>
                    <a:pt x="503" y="239"/>
                  </a:lnTo>
                  <a:lnTo>
                    <a:pt x="511" y="237"/>
                  </a:lnTo>
                  <a:lnTo>
                    <a:pt x="516" y="242"/>
                  </a:lnTo>
                  <a:lnTo>
                    <a:pt x="521" y="247"/>
                  </a:lnTo>
                  <a:lnTo>
                    <a:pt x="521" y="253"/>
                  </a:lnTo>
                  <a:lnTo>
                    <a:pt x="521" y="258"/>
                  </a:lnTo>
                  <a:lnTo>
                    <a:pt x="527" y="261"/>
                  </a:lnTo>
                  <a:lnTo>
                    <a:pt x="532" y="263"/>
                  </a:lnTo>
                  <a:lnTo>
                    <a:pt x="537" y="263"/>
                  </a:lnTo>
                  <a:lnTo>
                    <a:pt x="545" y="266"/>
                  </a:lnTo>
                  <a:lnTo>
                    <a:pt x="556" y="263"/>
                  </a:lnTo>
                  <a:lnTo>
                    <a:pt x="561" y="263"/>
                  </a:lnTo>
                  <a:lnTo>
                    <a:pt x="569" y="261"/>
                  </a:lnTo>
                  <a:lnTo>
                    <a:pt x="577" y="263"/>
                  </a:lnTo>
                  <a:lnTo>
                    <a:pt x="582" y="266"/>
                  </a:lnTo>
                  <a:lnTo>
                    <a:pt x="588" y="271"/>
                  </a:lnTo>
                  <a:lnTo>
                    <a:pt x="593" y="279"/>
                  </a:lnTo>
                  <a:lnTo>
                    <a:pt x="596" y="282"/>
                  </a:lnTo>
                  <a:lnTo>
                    <a:pt x="601" y="287"/>
                  </a:lnTo>
                  <a:lnTo>
                    <a:pt x="604" y="292"/>
                  </a:lnTo>
                  <a:lnTo>
                    <a:pt x="609" y="298"/>
                  </a:lnTo>
                  <a:lnTo>
                    <a:pt x="617" y="295"/>
                  </a:lnTo>
                  <a:lnTo>
                    <a:pt x="630" y="298"/>
                  </a:lnTo>
                  <a:lnTo>
                    <a:pt x="636" y="298"/>
                  </a:lnTo>
                  <a:lnTo>
                    <a:pt x="641" y="300"/>
                  </a:lnTo>
                  <a:lnTo>
                    <a:pt x="649" y="300"/>
                  </a:lnTo>
                  <a:lnTo>
                    <a:pt x="652" y="298"/>
                  </a:lnTo>
                  <a:lnTo>
                    <a:pt x="660" y="295"/>
                  </a:lnTo>
                  <a:lnTo>
                    <a:pt x="662" y="300"/>
                  </a:lnTo>
                  <a:lnTo>
                    <a:pt x="662" y="306"/>
                  </a:lnTo>
                  <a:lnTo>
                    <a:pt x="665" y="308"/>
                  </a:lnTo>
                  <a:lnTo>
                    <a:pt x="673" y="308"/>
                  </a:lnTo>
                  <a:lnTo>
                    <a:pt x="676" y="300"/>
                  </a:lnTo>
                  <a:lnTo>
                    <a:pt x="678" y="295"/>
                  </a:lnTo>
                  <a:lnTo>
                    <a:pt x="681" y="290"/>
                  </a:lnTo>
                  <a:lnTo>
                    <a:pt x="681" y="284"/>
                  </a:lnTo>
                  <a:lnTo>
                    <a:pt x="684" y="282"/>
                  </a:lnTo>
                  <a:lnTo>
                    <a:pt x="686" y="271"/>
                  </a:lnTo>
                  <a:lnTo>
                    <a:pt x="684" y="269"/>
                  </a:lnTo>
                  <a:lnTo>
                    <a:pt x="678" y="266"/>
                  </a:lnTo>
                  <a:lnTo>
                    <a:pt x="676" y="263"/>
                  </a:lnTo>
                  <a:lnTo>
                    <a:pt x="673" y="261"/>
                  </a:lnTo>
                  <a:lnTo>
                    <a:pt x="678" y="255"/>
                  </a:lnTo>
                  <a:lnTo>
                    <a:pt x="678" y="250"/>
                  </a:lnTo>
                  <a:lnTo>
                    <a:pt x="681" y="247"/>
                  </a:lnTo>
                  <a:lnTo>
                    <a:pt x="684" y="242"/>
                  </a:lnTo>
                  <a:lnTo>
                    <a:pt x="689" y="242"/>
                  </a:lnTo>
                  <a:lnTo>
                    <a:pt x="692" y="239"/>
                  </a:lnTo>
                  <a:lnTo>
                    <a:pt x="694" y="234"/>
                  </a:lnTo>
                  <a:lnTo>
                    <a:pt x="700" y="234"/>
                  </a:lnTo>
                  <a:lnTo>
                    <a:pt x="705" y="239"/>
                  </a:lnTo>
                  <a:lnTo>
                    <a:pt x="705" y="245"/>
                  </a:lnTo>
                  <a:lnTo>
                    <a:pt x="708" y="250"/>
                  </a:lnTo>
                  <a:lnTo>
                    <a:pt x="718" y="250"/>
                  </a:lnTo>
                  <a:lnTo>
                    <a:pt x="726" y="250"/>
                  </a:lnTo>
                  <a:lnTo>
                    <a:pt x="739" y="250"/>
                  </a:lnTo>
                  <a:lnTo>
                    <a:pt x="747" y="253"/>
                  </a:lnTo>
                  <a:lnTo>
                    <a:pt x="750" y="258"/>
                  </a:lnTo>
                  <a:lnTo>
                    <a:pt x="747" y="261"/>
                  </a:lnTo>
                  <a:lnTo>
                    <a:pt x="747" y="266"/>
                  </a:lnTo>
                  <a:lnTo>
                    <a:pt x="750" y="269"/>
                  </a:lnTo>
                  <a:lnTo>
                    <a:pt x="753" y="271"/>
                  </a:lnTo>
                  <a:lnTo>
                    <a:pt x="753" y="279"/>
                  </a:lnTo>
                  <a:lnTo>
                    <a:pt x="755" y="282"/>
                  </a:lnTo>
                  <a:lnTo>
                    <a:pt x="763" y="284"/>
                  </a:lnTo>
                  <a:lnTo>
                    <a:pt x="769" y="290"/>
                  </a:lnTo>
                  <a:lnTo>
                    <a:pt x="771" y="290"/>
                  </a:lnTo>
                  <a:lnTo>
                    <a:pt x="774" y="287"/>
                  </a:lnTo>
                  <a:lnTo>
                    <a:pt x="777" y="284"/>
                  </a:lnTo>
                  <a:lnTo>
                    <a:pt x="779" y="290"/>
                  </a:lnTo>
                  <a:lnTo>
                    <a:pt x="785" y="295"/>
                  </a:lnTo>
                  <a:lnTo>
                    <a:pt x="785" y="303"/>
                  </a:lnTo>
                  <a:lnTo>
                    <a:pt x="787" y="308"/>
                  </a:lnTo>
                  <a:lnTo>
                    <a:pt x="790" y="314"/>
                  </a:lnTo>
                  <a:lnTo>
                    <a:pt x="790" y="314"/>
                  </a:lnTo>
                  <a:lnTo>
                    <a:pt x="790" y="314"/>
                  </a:ln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ffectLst>
                  <a:outerShdw blurRad="50800" dist="38100" dir="5400000" algn="t" rotWithShape="0">
                    <a:prstClr val="black">
                      <a:alpha val="40000"/>
                    </a:prstClr>
                  </a:outerShdw>
                </a:effectLst>
              </a:endParaRPr>
            </a:p>
          </p:txBody>
        </p:sp>
        <p:sp>
          <p:nvSpPr>
            <p:cNvPr id="30" name="Freeform 45">
              <a:extLst>
                <a:ext uri="{FF2B5EF4-FFF2-40B4-BE49-F238E27FC236}">
                  <a16:creationId xmlns:a16="http://schemas.microsoft.com/office/drawing/2014/main" id="{04B68DCF-CD64-508E-5131-4C3B2440B8E4}"/>
                </a:ext>
              </a:extLst>
            </p:cNvPr>
            <p:cNvSpPr>
              <a:spLocks/>
            </p:cNvSpPr>
            <p:nvPr/>
          </p:nvSpPr>
          <p:spPr bwMode="auto">
            <a:xfrm>
              <a:off x="8744381" y="3950004"/>
              <a:ext cx="1686751" cy="1741126"/>
            </a:xfrm>
            <a:custGeom>
              <a:avLst/>
              <a:gdLst>
                <a:gd name="T0" fmla="*/ 147 w 536"/>
                <a:gd name="T1" fmla="*/ 15 h 554"/>
                <a:gd name="T2" fmla="*/ 161 w 536"/>
                <a:gd name="T3" fmla="*/ 31 h 554"/>
                <a:gd name="T4" fmla="*/ 175 w 536"/>
                <a:gd name="T5" fmla="*/ 55 h 554"/>
                <a:gd name="T6" fmla="*/ 200 w 536"/>
                <a:gd name="T7" fmla="*/ 54 h 554"/>
                <a:gd name="T8" fmla="*/ 191 w 536"/>
                <a:gd name="T9" fmla="*/ 33 h 554"/>
                <a:gd name="T10" fmla="*/ 235 w 536"/>
                <a:gd name="T11" fmla="*/ 37 h 554"/>
                <a:gd name="T12" fmla="*/ 246 w 536"/>
                <a:gd name="T13" fmla="*/ 15 h 554"/>
                <a:gd name="T14" fmla="*/ 269 w 536"/>
                <a:gd name="T15" fmla="*/ 24 h 554"/>
                <a:gd name="T16" fmla="*/ 302 w 536"/>
                <a:gd name="T17" fmla="*/ 24 h 554"/>
                <a:gd name="T18" fmla="*/ 327 w 536"/>
                <a:gd name="T19" fmla="*/ 36 h 554"/>
                <a:gd name="T20" fmla="*/ 347 w 536"/>
                <a:gd name="T21" fmla="*/ 73 h 554"/>
                <a:gd name="T22" fmla="*/ 382 w 536"/>
                <a:gd name="T23" fmla="*/ 105 h 554"/>
                <a:gd name="T24" fmla="*/ 375 w 536"/>
                <a:gd name="T25" fmla="*/ 140 h 554"/>
                <a:gd name="T26" fmla="*/ 407 w 536"/>
                <a:gd name="T27" fmla="*/ 190 h 554"/>
                <a:gd name="T28" fmla="*/ 453 w 536"/>
                <a:gd name="T29" fmla="*/ 222 h 554"/>
                <a:gd name="T30" fmla="*/ 497 w 536"/>
                <a:gd name="T31" fmla="*/ 266 h 554"/>
                <a:gd name="T32" fmla="*/ 534 w 536"/>
                <a:gd name="T33" fmla="*/ 307 h 554"/>
                <a:gd name="T34" fmla="*/ 497 w 536"/>
                <a:gd name="T35" fmla="*/ 333 h 554"/>
                <a:gd name="T36" fmla="*/ 456 w 536"/>
                <a:gd name="T37" fmla="*/ 381 h 554"/>
                <a:gd name="T38" fmla="*/ 428 w 536"/>
                <a:gd name="T39" fmla="*/ 427 h 554"/>
                <a:gd name="T40" fmla="*/ 446 w 536"/>
                <a:gd name="T41" fmla="*/ 477 h 554"/>
                <a:gd name="T42" fmla="*/ 441 w 536"/>
                <a:gd name="T43" fmla="*/ 515 h 554"/>
                <a:gd name="T44" fmla="*/ 421 w 536"/>
                <a:gd name="T45" fmla="*/ 483 h 554"/>
                <a:gd name="T46" fmla="*/ 380 w 536"/>
                <a:gd name="T47" fmla="*/ 483 h 554"/>
                <a:gd name="T48" fmla="*/ 357 w 536"/>
                <a:gd name="T49" fmla="*/ 491 h 554"/>
                <a:gd name="T50" fmla="*/ 296 w 536"/>
                <a:gd name="T51" fmla="*/ 501 h 554"/>
                <a:gd name="T52" fmla="*/ 262 w 536"/>
                <a:gd name="T53" fmla="*/ 525 h 554"/>
                <a:gd name="T54" fmla="*/ 220 w 536"/>
                <a:gd name="T55" fmla="*/ 534 h 554"/>
                <a:gd name="T56" fmla="*/ 195 w 536"/>
                <a:gd name="T57" fmla="*/ 513 h 554"/>
                <a:gd name="T58" fmla="*/ 157 w 536"/>
                <a:gd name="T59" fmla="*/ 508 h 554"/>
                <a:gd name="T60" fmla="*/ 124 w 536"/>
                <a:gd name="T61" fmla="*/ 553 h 554"/>
                <a:gd name="T62" fmla="*/ 116 w 536"/>
                <a:gd name="T63" fmla="*/ 527 h 554"/>
                <a:gd name="T64" fmla="*/ 87 w 536"/>
                <a:gd name="T65" fmla="*/ 502 h 554"/>
                <a:gd name="T66" fmla="*/ 71 w 536"/>
                <a:gd name="T67" fmla="*/ 497 h 554"/>
                <a:gd name="T68" fmla="*/ 119 w 536"/>
                <a:gd name="T69" fmla="*/ 487 h 554"/>
                <a:gd name="T70" fmla="*/ 119 w 536"/>
                <a:gd name="T71" fmla="*/ 443 h 554"/>
                <a:gd name="T72" fmla="*/ 117 w 536"/>
                <a:gd name="T73" fmla="*/ 391 h 554"/>
                <a:gd name="T74" fmla="*/ 127 w 536"/>
                <a:gd name="T75" fmla="*/ 355 h 554"/>
                <a:gd name="T76" fmla="*/ 138 w 536"/>
                <a:gd name="T77" fmla="*/ 318 h 554"/>
                <a:gd name="T78" fmla="*/ 156 w 536"/>
                <a:gd name="T79" fmla="*/ 320 h 554"/>
                <a:gd name="T80" fmla="*/ 159 w 536"/>
                <a:gd name="T81" fmla="*/ 298 h 554"/>
                <a:gd name="T82" fmla="*/ 154 w 536"/>
                <a:gd name="T83" fmla="*/ 266 h 554"/>
                <a:gd name="T84" fmla="*/ 130 w 536"/>
                <a:gd name="T85" fmla="*/ 235 h 554"/>
                <a:gd name="T86" fmla="*/ 123 w 536"/>
                <a:gd name="T87" fmla="*/ 203 h 554"/>
                <a:gd name="T88" fmla="*/ 122 w 536"/>
                <a:gd name="T89" fmla="*/ 177 h 554"/>
                <a:gd name="T90" fmla="*/ 101 w 536"/>
                <a:gd name="T91" fmla="*/ 178 h 554"/>
                <a:gd name="T92" fmla="*/ 93 w 536"/>
                <a:gd name="T93" fmla="*/ 163 h 554"/>
                <a:gd name="T94" fmla="*/ 83 w 536"/>
                <a:gd name="T95" fmla="*/ 148 h 554"/>
                <a:gd name="T96" fmla="*/ 72 w 536"/>
                <a:gd name="T97" fmla="*/ 131 h 554"/>
                <a:gd name="T98" fmla="*/ 54 w 536"/>
                <a:gd name="T99" fmla="*/ 130 h 554"/>
                <a:gd name="T100" fmla="*/ 39 w 536"/>
                <a:gd name="T101" fmla="*/ 140 h 554"/>
                <a:gd name="T102" fmla="*/ 46 w 536"/>
                <a:gd name="T103" fmla="*/ 149 h 554"/>
                <a:gd name="T104" fmla="*/ 27 w 536"/>
                <a:gd name="T105" fmla="*/ 163 h 554"/>
                <a:gd name="T106" fmla="*/ 12 w 536"/>
                <a:gd name="T107" fmla="*/ 153 h 554"/>
                <a:gd name="T108" fmla="*/ 10 w 536"/>
                <a:gd name="T109" fmla="*/ 126 h 554"/>
                <a:gd name="T110" fmla="*/ 2 w 536"/>
                <a:gd name="T111" fmla="*/ 86 h 554"/>
                <a:gd name="T112" fmla="*/ 22 w 536"/>
                <a:gd name="T113" fmla="*/ 76 h 554"/>
                <a:gd name="T114" fmla="*/ 49 w 536"/>
                <a:gd name="T115" fmla="*/ 79 h 554"/>
                <a:gd name="T116" fmla="*/ 58 w 536"/>
                <a:gd name="T117" fmla="*/ 54 h 554"/>
                <a:gd name="T118" fmla="*/ 73 w 536"/>
                <a:gd name="T119" fmla="*/ 53 h 554"/>
                <a:gd name="T120" fmla="*/ 93 w 536"/>
                <a:gd name="T121" fmla="*/ 2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6" h="554">
                  <a:moveTo>
                    <a:pt x="117" y="4"/>
                  </a:moveTo>
                  <a:cubicBezTo>
                    <a:pt x="120" y="2"/>
                    <a:pt x="120" y="2"/>
                    <a:pt x="120" y="2"/>
                  </a:cubicBezTo>
                  <a:cubicBezTo>
                    <a:pt x="123" y="0"/>
                    <a:pt x="123" y="0"/>
                    <a:pt x="123" y="0"/>
                  </a:cubicBezTo>
                  <a:cubicBezTo>
                    <a:pt x="125" y="0"/>
                    <a:pt x="125" y="0"/>
                    <a:pt x="125" y="0"/>
                  </a:cubicBezTo>
                  <a:cubicBezTo>
                    <a:pt x="126" y="2"/>
                    <a:pt x="126" y="2"/>
                    <a:pt x="126" y="2"/>
                  </a:cubicBezTo>
                  <a:cubicBezTo>
                    <a:pt x="127" y="2"/>
                    <a:pt x="127" y="2"/>
                    <a:pt x="127" y="2"/>
                  </a:cubicBezTo>
                  <a:cubicBezTo>
                    <a:pt x="129" y="1"/>
                    <a:pt x="129" y="1"/>
                    <a:pt x="129" y="1"/>
                  </a:cubicBezTo>
                  <a:cubicBezTo>
                    <a:pt x="131" y="1"/>
                    <a:pt x="131" y="1"/>
                    <a:pt x="131" y="1"/>
                  </a:cubicBezTo>
                  <a:cubicBezTo>
                    <a:pt x="133" y="2"/>
                    <a:pt x="133" y="2"/>
                    <a:pt x="133" y="2"/>
                  </a:cubicBezTo>
                  <a:cubicBezTo>
                    <a:pt x="135" y="4"/>
                    <a:pt x="135" y="4"/>
                    <a:pt x="135" y="4"/>
                  </a:cubicBezTo>
                  <a:cubicBezTo>
                    <a:pt x="137" y="6"/>
                    <a:pt x="137" y="6"/>
                    <a:pt x="137" y="6"/>
                  </a:cubicBezTo>
                  <a:cubicBezTo>
                    <a:pt x="138" y="10"/>
                    <a:pt x="138" y="10"/>
                    <a:pt x="138" y="10"/>
                  </a:cubicBezTo>
                  <a:cubicBezTo>
                    <a:pt x="141" y="11"/>
                    <a:pt x="141" y="11"/>
                    <a:pt x="141" y="11"/>
                  </a:cubicBezTo>
                  <a:cubicBezTo>
                    <a:pt x="144" y="12"/>
                    <a:pt x="144" y="12"/>
                    <a:pt x="144" y="12"/>
                  </a:cubicBezTo>
                  <a:cubicBezTo>
                    <a:pt x="146" y="13"/>
                    <a:pt x="146" y="13"/>
                    <a:pt x="146" y="13"/>
                  </a:cubicBezTo>
                  <a:cubicBezTo>
                    <a:pt x="147" y="15"/>
                    <a:pt x="147" y="15"/>
                    <a:pt x="147" y="15"/>
                  </a:cubicBezTo>
                  <a:cubicBezTo>
                    <a:pt x="147" y="17"/>
                    <a:pt x="147" y="17"/>
                    <a:pt x="147" y="17"/>
                  </a:cubicBezTo>
                  <a:cubicBezTo>
                    <a:pt x="148" y="20"/>
                    <a:pt x="148" y="20"/>
                    <a:pt x="148" y="20"/>
                  </a:cubicBezTo>
                  <a:cubicBezTo>
                    <a:pt x="150" y="21"/>
                    <a:pt x="150" y="21"/>
                    <a:pt x="150" y="21"/>
                  </a:cubicBezTo>
                  <a:cubicBezTo>
                    <a:pt x="152" y="21"/>
                    <a:pt x="152" y="21"/>
                    <a:pt x="152" y="21"/>
                  </a:cubicBezTo>
                  <a:cubicBezTo>
                    <a:pt x="154" y="21"/>
                    <a:pt x="154" y="21"/>
                    <a:pt x="154" y="21"/>
                  </a:cubicBezTo>
                  <a:cubicBezTo>
                    <a:pt x="154" y="22"/>
                    <a:pt x="154" y="22"/>
                    <a:pt x="154" y="22"/>
                  </a:cubicBezTo>
                  <a:cubicBezTo>
                    <a:pt x="154" y="24"/>
                    <a:pt x="154" y="24"/>
                    <a:pt x="154" y="24"/>
                  </a:cubicBezTo>
                  <a:cubicBezTo>
                    <a:pt x="153" y="25"/>
                    <a:pt x="153" y="25"/>
                    <a:pt x="153" y="25"/>
                  </a:cubicBezTo>
                  <a:cubicBezTo>
                    <a:pt x="152" y="26"/>
                    <a:pt x="152" y="26"/>
                    <a:pt x="152" y="26"/>
                  </a:cubicBezTo>
                  <a:cubicBezTo>
                    <a:pt x="154" y="28"/>
                    <a:pt x="154" y="28"/>
                    <a:pt x="154" y="28"/>
                  </a:cubicBezTo>
                  <a:cubicBezTo>
                    <a:pt x="157" y="29"/>
                    <a:pt x="157" y="29"/>
                    <a:pt x="157" y="29"/>
                  </a:cubicBezTo>
                  <a:cubicBezTo>
                    <a:pt x="158" y="27"/>
                    <a:pt x="158" y="27"/>
                    <a:pt x="158" y="27"/>
                  </a:cubicBezTo>
                  <a:cubicBezTo>
                    <a:pt x="159" y="26"/>
                    <a:pt x="159" y="26"/>
                    <a:pt x="159" y="26"/>
                  </a:cubicBezTo>
                  <a:cubicBezTo>
                    <a:pt x="160" y="27"/>
                    <a:pt x="160" y="27"/>
                    <a:pt x="160" y="27"/>
                  </a:cubicBezTo>
                  <a:cubicBezTo>
                    <a:pt x="160" y="29"/>
                    <a:pt x="160" y="29"/>
                    <a:pt x="160" y="29"/>
                  </a:cubicBezTo>
                  <a:cubicBezTo>
                    <a:pt x="161" y="31"/>
                    <a:pt x="161" y="31"/>
                    <a:pt x="161" y="31"/>
                  </a:cubicBezTo>
                  <a:cubicBezTo>
                    <a:pt x="163" y="32"/>
                    <a:pt x="163" y="32"/>
                    <a:pt x="163" y="32"/>
                  </a:cubicBezTo>
                  <a:cubicBezTo>
                    <a:pt x="164" y="35"/>
                    <a:pt x="164" y="35"/>
                    <a:pt x="164" y="35"/>
                  </a:cubicBezTo>
                  <a:cubicBezTo>
                    <a:pt x="166" y="36"/>
                    <a:pt x="166" y="36"/>
                    <a:pt x="166" y="36"/>
                  </a:cubicBezTo>
                  <a:cubicBezTo>
                    <a:pt x="167" y="35"/>
                    <a:pt x="167" y="35"/>
                    <a:pt x="167" y="35"/>
                  </a:cubicBezTo>
                  <a:cubicBezTo>
                    <a:pt x="168" y="33"/>
                    <a:pt x="168" y="33"/>
                    <a:pt x="168" y="33"/>
                  </a:cubicBezTo>
                  <a:cubicBezTo>
                    <a:pt x="169" y="32"/>
                    <a:pt x="169" y="32"/>
                    <a:pt x="169" y="32"/>
                  </a:cubicBezTo>
                  <a:cubicBezTo>
                    <a:pt x="169" y="33"/>
                    <a:pt x="169" y="33"/>
                    <a:pt x="169" y="33"/>
                  </a:cubicBezTo>
                  <a:cubicBezTo>
                    <a:pt x="170" y="35"/>
                    <a:pt x="170" y="35"/>
                    <a:pt x="170" y="35"/>
                  </a:cubicBezTo>
                  <a:cubicBezTo>
                    <a:pt x="172" y="36"/>
                    <a:pt x="172" y="36"/>
                    <a:pt x="172" y="36"/>
                  </a:cubicBezTo>
                  <a:cubicBezTo>
                    <a:pt x="175" y="38"/>
                    <a:pt x="175" y="38"/>
                    <a:pt x="175" y="38"/>
                  </a:cubicBezTo>
                  <a:cubicBezTo>
                    <a:pt x="175" y="40"/>
                    <a:pt x="175" y="40"/>
                    <a:pt x="175" y="40"/>
                  </a:cubicBezTo>
                  <a:cubicBezTo>
                    <a:pt x="173" y="43"/>
                    <a:pt x="173" y="43"/>
                    <a:pt x="173" y="43"/>
                  </a:cubicBezTo>
                  <a:cubicBezTo>
                    <a:pt x="172" y="47"/>
                    <a:pt x="172" y="47"/>
                    <a:pt x="172" y="47"/>
                  </a:cubicBezTo>
                  <a:cubicBezTo>
                    <a:pt x="175" y="51"/>
                    <a:pt x="175" y="51"/>
                    <a:pt x="175" y="51"/>
                  </a:cubicBezTo>
                  <a:cubicBezTo>
                    <a:pt x="175" y="53"/>
                    <a:pt x="175" y="53"/>
                    <a:pt x="175" y="53"/>
                  </a:cubicBezTo>
                  <a:cubicBezTo>
                    <a:pt x="175" y="55"/>
                    <a:pt x="175" y="55"/>
                    <a:pt x="175" y="55"/>
                  </a:cubicBezTo>
                  <a:cubicBezTo>
                    <a:pt x="175" y="58"/>
                    <a:pt x="175" y="58"/>
                    <a:pt x="175" y="58"/>
                  </a:cubicBezTo>
                  <a:cubicBezTo>
                    <a:pt x="178" y="58"/>
                    <a:pt x="178" y="58"/>
                    <a:pt x="178" y="58"/>
                  </a:cubicBezTo>
                  <a:cubicBezTo>
                    <a:pt x="181" y="56"/>
                    <a:pt x="181" y="56"/>
                    <a:pt x="181" y="56"/>
                  </a:cubicBezTo>
                  <a:cubicBezTo>
                    <a:pt x="183" y="56"/>
                    <a:pt x="183" y="56"/>
                    <a:pt x="183" y="56"/>
                  </a:cubicBezTo>
                  <a:cubicBezTo>
                    <a:pt x="184" y="58"/>
                    <a:pt x="184" y="58"/>
                    <a:pt x="184" y="58"/>
                  </a:cubicBezTo>
                  <a:cubicBezTo>
                    <a:pt x="185" y="59"/>
                    <a:pt x="185" y="59"/>
                    <a:pt x="185" y="59"/>
                  </a:cubicBezTo>
                  <a:cubicBezTo>
                    <a:pt x="186" y="61"/>
                    <a:pt x="186" y="61"/>
                    <a:pt x="186" y="61"/>
                  </a:cubicBezTo>
                  <a:cubicBezTo>
                    <a:pt x="188" y="62"/>
                    <a:pt x="188" y="62"/>
                    <a:pt x="188" y="62"/>
                  </a:cubicBezTo>
                  <a:cubicBezTo>
                    <a:pt x="189" y="59"/>
                    <a:pt x="189" y="59"/>
                    <a:pt x="189" y="59"/>
                  </a:cubicBezTo>
                  <a:cubicBezTo>
                    <a:pt x="188" y="57"/>
                    <a:pt x="188" y="57"/>
                    <a:pt x="188" y="57"/>
                  </a:cubicBezTo>
                  <a:cubicBezTo>
                    <a:pt x="189" y="55"/>
                    <a:pt x="189" y="55"/>
                    <a:pt x="189" y="55"/>
                  </a:cubicBezTo>
                  <a:cubicBezTo>
                    <a:pt x="190" y="54"/>
                    <a:pt x="190" y="54"/>
                    <a:pt x="190" y="54"/>
                  </a:cubicBezTo>
                  <a:cubicBezTo>
                    <a:pt x="193" y="54"/>
                    <a:pt x="193" y="54"/>
                    <a:pt x="193" y="54"/>
                  </a:cubicBezTo>
                  <a:cubicBezTo>
                    <a:pt x="195" y="53"/>
                    <a:pt x="195" y="53"/>
                    <a:pt x="195" y="53"/>
                  </a:cubicBezTo>
                  <a:cubicBezTo>
                    <a:pt x="198" y="52"/>
                    <a:pt x="198" y="52"/>
                    <a:pt x="198" y="52"/>
                  </a:cubicBezTo>
                  <a:cubicBezTo>
                    <a:pt x="200" y="54"/>
                    <a:pt x="200" y="54"/>
                    <a:pt x="200" y="54"/>
                  </a:cubicBezTo>
                  <a:cubicBezTo>
                    <a:pt x="201" y="54"/>
                    <a:pt x="201" y="54"/>
                    <a:pt x="201" y="54"/>
                  </a:cubicBezTo>
                  <a:cubicBezTo>
                    <a:pt x="203" y="53"/>
                    <a:pt x="203" y="53"/>
                    <a:pt x="203" y="53"/>
                  </a:cubicBezTo>
                  <a:cubicBezTo>
                    <a:pt x="202" y="51"/>
                    <a:pt x="202" y="51"/>
                    <a:pt x="202" y="51"/>
                  </a:cubicBezTo>
                  <a:cubicBezTo>
                    <a:pt x="200" y="49"/>
                    <a:pt x="200" y="49"/>
                    <a:pt x="200" y="49"/>
                  </a:cubicBezTo>
                  <a:cubicBezTo>
                    <a:pt x="195" y="47"/>
                    <a:pt x="195" y="47"/>
                    <a:pt x="195" y="47"/>
                  </a:cubicBezTo>
                  <a:cubicBezTo>
                    <a:pt x="192" y="47"/>
                    <a:pt x="192" y="47"/>
                    <a:pt x="192" y="47"/>
                  </a:cubicBezTo>
                  <a:cubicBezTo>
                    <a:pt x="190" y="44"/>
                    <a:pt x="190" y="44"/>
                    <a:pt x="190" y="44"/>
                  </a:cubicBezTo>
                  <a:cubicBezTo>
                    <a:pt x="188" y="43"/>
                    <a:pt x="188" y="43"/>
                    <a:pt x="188" y="43"/>
                  </a:cubicBezTo>
                  <a:cubicBezTo>
                    <a:pt x="187" y="42"/>
                    <a:pt x="187" y="42"/>
                    <a:pt x="187" y="42"/>
                  </a:cubicBezTo>
                  <a:cubicBezTo>
                    <a:pt x="189" y="41"/>
                    <a:pt x="189" y="41"/>
                    <a:pt x="189" y="41"/>
                  </a:cubicBezTo>
                  <a:cubicBezTo>
                    <a:pt x="190" y="40"/>
                    <a:pt x="190" y="40"/>
                    <a:pt x="190" y="40"/>
                  </a:cubicBezTo>
                  <a:cubicBezTo>
                    <a:pt x="190" y="39"/>
                    <a:pt x="190" y="39"/>
                    <a:pt x="190" y="39"/>
                  </a:cubicBezTo>
                  <a:cubicBezTo>
                    <a:pt x="190" y="37"/>
                    <a:pt x="190" y="37"/>
                    <a:pt x="190" y="37"/>
                  </a:cubicBezTo>
                  <a:cubicBezTo>
                    <a:pt x="188" y="36"/>
                    <a:pt x="188" y="36"/>
                    <a:pt x="188" y="36"/>
                  </a:cubicBezTo>
                  <a:cubicBezTo>
                    <a:pt x="188" y="35"/>
                    <a:pt x="188" y="35"/>
                    <a:pt x="188" y="35"/>
                  </a:cubicBezTo>
                  <a:cubicBezTo>
                    <a:pt x="191" y="33"/>
                    <a:pt x="191" y="33"/>
                    <a:pt x="191" y="33"/>
                  </a:cubicBezTo>
                  <a:cubicBezTo>
                    <a:pt x="197" y="30"/>
                    <a:pt x="197" y="30"/>
                    <a:pt x="197" y="30"/>
                  </a:cubicBezTo>
                  <a:cubicBezTo>
                    <a:pt x="204" y="30"/>
                    <a:pt x="204" y="30"/>
                    <a:pt x="204" y="30"/>
                  </a:cubicBezTo>
                  <a:cubicBezTo>
                    <a:pt x="209" y="30"/>
                    <a:pt x="209" y="30"/>
                    <a:pt x="209" y="30"/>
                  </a:cubicBezTo>
                  <a:cubicBezTo>
                    <a:pt x="212" y="30"/>
                    <a:pt x="212" y="30"/>
                    <a:pt x="212" y="30"/>
                  </a:cubicBezTo>
                  <a:cubicBezTo>
                    <a:pt x="214" y="32"/>
                    <a:pt x="214" y="32"/>
                    <a:pt x="214" y="32"/>
                  </a:cubicBezTo>
                  <a:cubicBezTo>
                    <a:pt x="216" y="34"/>
                    <a:pt x="216" y="34"/>
                    <a:pt x="216" y="34"/>
                  </a:cubicBezTo>
                  <a:cubicBezTo>
                    <a:pt x="219" y="35"/>
                    <a:pt x="219" y="35"/>
                    <a:pt x="219" y="35"/>
                  </a:cubicBezTo>
                  <a:cubicBezTo>
                    <a:pt x="221" y="33"/>
                    <a:pt x="221" y="33"/>
                    <a:pt x="221" y="33"/>
                  </a:cubicBezTo>
                  <a:cubicBezTo>
                    <a:pt x="223" y="35"/>
                    <a:pt x="223" y="35"/>
                    <a:pt x="223" y="35"/>
                  </a:cubicBezTo>
                  <a:cubicBezTo>
                    <a:pt x="223" y="37"/>
                    <a:pt x="223" y="37"/>
                    <a:pt x="223" y="37"/>
                  </a:cubicBezTo>
                  <a:cubicBezTo>
                    <a:pt x="224" y="37"/>
                    <a:pt x="224" y="37"/>
                    <a:pt x="224" y="37"/>
                  </a:cubicBezTo>
                  <a:cubicBezTo>
                    <a:pt x="227" y="36"/>
                    <a:pt x="227" y="36"/>
                    <a:pt x="227" y="36"/>
                  </a:cubicBezTo>
                  <a:cubicBezTo>
                    <a:pt x="229" y="34"/>
                    <a:pt x="229" y="34"/>
                    <a:pt x="229" y="34"/>
                  </a:cubicBezTo>
                  <a:cubicBezTo>
                    <a:pt x="231" y="34"/>
                    <a:pt x="231" y="34"/>
                    <a:pt x="231" y="34"/>
                  </a:cubicBezTo>
                  <a:cubicBezTo>
                    <a:pt x="234" y="36"/>
                    <a:pt x="234" y="36"/>
                    <a:pt x="234" y="36"/>
                  </a:cubicBezTo>
                  <a:cubicBezTo>
                    <a:pt x="235" y="37"/>
                    <a:pt x="235" y="37"/>
                    <a:pt x="235" y="37"/>
                  </a:cubicBezTo>
                  <a:cubicBezTo>
                    <a:pt x="235" y="41"/>
                    <a:pt x="235" y="41"/>
                    <a:pt x="235" y="41"/>
                  </a:cubicBezTo>
                  <a:cubicBezTo>
                    <a:pt x="234" y="44"/>
                    <a:pt x="234" y="44"/>
                    <a:pt x="234" y="44"/>
                  </a:cubicBezTo>
                  <a:cubicBezTo>
                    <a:pt x="234" y="47"/>
                    <a:pt x="234" y="47"/>
                    <a:pt x="234" y="47"/>
                  </a:cubicBezTo>
                  <a:cubicBezTo>
                    <a:pt x="237" y="48"/>
                    <a:pt x="237" y="48"/>
                    <a:pt x="237" y="48"/>
                  </a:cubicBezTo>
                  <a:cubicBezTo>
                    <a:pt x="241" y="48"/>
                    <a:pt x="241" y="48"/>
                    <a:pt x="241" y="48"/>
                  </a:cubicBezTo>
                  <a:cubicBezTo>
                    <a:pt x="243" y="48"/>
                    <a:pt x="243" y="48"/>
                    <a:pt x="243" y="48"/>
                  </a:cubicBezTo>
                  <a:cubicBezTo>
                    <a:pt x="245" y="49"/>
                    <a:pt x="245" y="49"/>
                    <a:pt x="245" y="49"/>
                  </a:cubicBezTo>
                  <a:cubicBezTo>
                    <a:pt x="246" y="48"/>
                    <a:pt x="246" y="48"/>
                    <a:pt x="246" y="48"/>
                  </a:cubicBezTo>
                  <a:cubicBezTo>
                    <a:pt x="246" y="44"/>
                    <a:pt x="246" y="44"/>
                    <a:pt x="246" y="44"/>
                  </a:cubicBezTo>
                  <a:cubicBezTo>
                    <a:pt x="247" y="40"/>
                    <a:pt x="247" y="40"/>
                    <a:pt x="247" y="40"/>
                  </a:cubicBezTo>
                  <a:cubicBezTo>
                    <a:pt x="247" y="36"/>
                    <a:pt x="247" y="36"/>
                    <a:pt x="247" y="36"/>
                  </a:cubicBezTo>
                  <a:cubicBezTo>
                    <a:pt x="247" y="29"/>
                    <a:pt x="247" y="29"/>
                    <a:pt x="247" y="29"/>
                  </a:cubicBezTo>
                  <a:cubicBezTo>
                    <a:pt x="245" y="21"/>
                    <a:pt x="245" y="21"/>
                    <a:pt x="245" y="21"/>
                  </a:cubicBezTo>
                  <a:cubicBezTo>
                    <a:pt x="244" y="17"/>
                    <a:pt x="244" y="17"/>
                    <a:pt x="244" y="17"/>
                  </a:cubicBezTo>
                  <a:cubicBezTo>
                    <a:pt x="244" y="15"/>
                    <a:pt x="244" y="15"/>
                    <a:pt x="244" y="15"/>
                  </a:cubicBezTo>
                  <a:cubicBezTo>
                    <a:pt x="246" y="15"/>
                    <a:pt x="246" y="15"/>
                    <a:pt x="246" y="15"/>
                  </a:cubicBezTo>
                  <a:cubicBezTo>
                    <a:pt x="247" y="15"/>
                    <a:pt x="247" y="15"/>
                    <a:pt x="247" y="15"/>
                  </a:cubicBezTo>
                  <a:cubicBezTo>
                    <a:pt x="249" y="15"/>
                    <a:pt x="249" y="15"/>
                    <a:pt x="249" y="15"/>
                  </a:cubicBezTo>
                  <a:cubicBezTo>
                    <a:pt x="252" y="12"/>
                    <a:pt x="252" y="12"/>
                    <a:pt x="252" y="12"/>
                  </a:cubicBezTo>
                  <a:cubicBezTo>
                    <a:pt x="254" y="9"/>
                    <a:pt x="254" y="9"/>
                    <a:pt x="254" y="9"/>
                  </a:cubicBezTo>
                  <a:cubicBezTo>
                    <a:pt x="257" y="7"/>
                    <a:pt x="257" y="7"/>
                    <a:pt x="257" y="7"/>
                  </a:cubicBezTo>
                  <a:cubicBezTo>
                    <a:pt x="258" y="8"/>
                    <a:pt x="258" y="8"/>
                    <a:pt x="258" y="8"/>
                  </a:cubicBezTo>
                  <a:cubicBezTo>
                    <a:pt x="261" y="9"/>
                    <a:pt x="261" y="9"/>
                    <a:pt x="261" y="9"/>
                  </a:cubicBezTo>
                  <a:cubicBezTo>
                    <a:pt x="264" y="9"/>
                    <a:pt x="264" y="9"/>
                    <a:pt x="264" y="9"/>
                  </a:cubicBezTo>
                  <a:cubicBezTo>
                    <a:pt x="265" y="10"/>
                    <a:pt x="265" y="10"/>
                    <a:pt x="265" y="10"/>
                  </a:cubicBezTo>
                  <a:cubicBezTo>
                    <a:pt x="264" y="13"/>
                    <a:pt x="264" y="13"/>
                    <a:pt x="264" y="13"/>
                  </a:cubicBezTo>
                  <a:cubicBezTo>
                    <a:pt x="263" y="16"/>
                    <a:pt x="263" y="16"/>
                    <a:pt x="263" y="16"/>
                  </a:cubicBezTo>
                  <a:cubicBezTo>
                    <a:pt x="264" y="18"/>
                    <a:pt x="264" y="18"/>
                    <a:pt x="264" y="18"/>
                  </a:cubicBezTo>
                  <a:cubicBezTo>
                    <a:pt x="264" y="22"/>
                    <a:pt x="264" y="22"/>
                    <a:pt x="264" y="22"/>
                  </a:cubicBezTo>
                  <a:cubicBezTo>
                    <a:pt x="265" y="24"/>
                    <a:pt x="265" y="24"/>
                    <a:pt x="265" y="24"/>
                  </a:cubicBezTo>
                  <a:cubicBezTo>
                    <a:pt x="267" y="23"/>
                    <a:pt x="267" y="23"/>
                    <a:pt x="267" y="23"/>
                  </a:cubicBezTo>
                  <a:cubicBezTo>
                    <a:pt x="269" y="24"/>
                    <a:pt x="269" y="24"/>
                    <a:pt x="269" y="24"/>
                  </a:cubicBezTo>
                  <a:cubicBezTo>
                    <a:pt x="270" y="25"/>
                    <a:pt x="270" y="25"/>
                    <a:pt x="270" y="25"/>
                  </a:cubicBezTo>
                  <a:cubicBezTo>
                    <a:pt x="269" y="28"/>
                    <a:pt x="269" y="28"/>
                    <a:pt x="269" y="28"/>
                  </a:cubicBezTo>
                  <a:cubicBezTo>
                    <a:pt x="271" y="29"/>
                    <a:pt x="271" y="29"/>
                    <a:pt x="271" y="29"/>
                  </a:cubicBezTo>
                  <a:cubicBezTo>
                    <a:pt x="273" y="29"/>
                    <a:pt x="273" y="29"/>
                    <a:pt x="273" y="29"/>
                  </a:cubicBezTo>
                  <a:cubicBezTo>
                    <a:pt x="274" y="30"/>
                    <a:pt x="274" y="30"/>
                    <a:pt x="274" y="30"/>
                  </a:cubicBezTo>
                  <a:cubicBezTo>
                    <a:pt x="276" y="31"/>
                    <a:pt x="276" y="31"/>
                    <a:pt x="276" y="31"/>
                  </a:cubicBezTo>
                  <a:cubicBezTo>
                    <a:pt x="279" y="30"/>
                    <a:pt x="279" y="30"/>
                    <a:pt x="279" y="30"/>
                  </a:cubicBezTo>
                  <a:cubicBezTo>
                    <a:pt x="280" y="28"/>
                    <a:pt x="280" y="28"/>
                    <a:pt x="280" y="28"/>
                  </a:cubicBezTo>
                  <a:cubicBezTo>
                    <a:pt x="282" y="27"/>
                    <a:pt x="282" y="27"/>
                    <a:pt x="282" y="27"/>
                  </a:cubicBezTo>
                  <a:cubicBezTo>
                    <a:pt x="283" y="28"/>
                    <a:pt x="283" y="28"/>
                    <a:pt x="283" y="28"/>
                  </a:cubicBezTo>
                  <a:cubicBezTo>
                    <a:pt x="285" y="29"/>
                    <a:pt x="285" y="29"/>
                    <a:pt x="285" y="29"/>
                  </a:cubicBezTo>
                  <a:cubicBezTo>
                    <a:pt x="290" y="28"/>
                    <a:pt x="290" y="28"/>
                    <a:pt x="290" y="28"/>
                  </a:cubicBezTo>
                  <a:cubicBezTo>
                    <a:pt x="294" y="27"/>
                    <a:pt x="294" y="27"/>
                    <a:pt x="294" y="27"/>
                  </a:cubicBezTo>
                  <a:cubicBezTo>
                    <a:pt x="297" y="27"/>
                    <a:pt x="297" y="27"/>
                    <a:pt x="297" y="27"/>
                  </a:cubicBezTo>
                  <a:cubicBezTo>
                    <a:pt x="299" y="25"/>
                    <a:pt x="299" y="25"/>
                    <a:pt x="299" y="25"/>
                  </a:cubicBezTo>
                  <a:cubicBezTo>
                    <a:pt x="302" y="24"/>
                    <a:pt x="302" y="24"/>
                    <a:pt x="302" y="24"/>
                  </a:cubicBezTo>
                  <a:cubicBezTo>
                    <a:pt x="304" y="24"/>
                    <a:pt x="304" y="24"/>
                    <a:pt x="304" y="24"/>
                  </a:cubicBezTo>
                  <a:cubicBezTo>
                    <a:pt x="305" y="25"/>
                    <a:pt x="305" y="25"/>
                    <a:pt x="305" y="25"/>
                  </a:cubicBezTo>
                  <a:cubicBezTo>
                    <a:pt x="307" y="27"/>
                    <a:pt x="307" y="27"/>
                    <a:pt x="307" y="27"/>
                  </a:cubicBezTo>
                  <a:cubicBezTo>
                    <a:pt x="306" y="29"/>
                    <a:pt x="306" y="29"/>
                    <a:pt x="306" y="29"/>
                  </a:cubicBezTo>
                  <a:cubicBezTo>
                    <a:pt x="308" y="29"/>
                    <a:pt x="308" y="29"/>
                    <a:pt x="308" y="29"/>
                  </a:cubicBezTo>
                  <a:cubicBezTo>
                    <a:pt x="311" y="28"/>
                    <a:pt x="311" y="28"/>
                    <a:pt x="311" y="28"/>
                  </a:cubicBezTo>
                  <a:cubicBezTo>
                    <a:pt x="315" y="24"/>
                    <a:pt x="315" y="24"/>
                    <a:pt x="315" y="24"/>
                  </a:cubicBezTo>
                  <a:cubicBezTo>
                    <a:pt x="316" y="22"/>
                    <a:pt x="316" y="22"/>
                    <a:pt x="316" y="22"/>
                  </a:cubicBezTo>
                  <a:cubicBezTo>
                    <a:pt x="317" y="22"/>
                    <a:pt x="317" y="22"/>
                    <a:pt x="317" y="22"/>
                  </a:cubicBezTo>
                  <a:cubicBezTo>
                    <a:pt x="320" y="24"/>
                    <a:pt x="320" y="24"/>
                    <a:pt x="320" y="24"/>
                  </a:cubicBezTo>
                  <a:cubicBezTo>
                    <a:pt x="321" y="25"/>
                    <a:pt x="321" y="25"/>
                    <a:pt x="321" y="25"/>
                  </a:cubicBezTo>
                  <a:cubicBezTo>
                    <a:pt x="324" y="26"/>
                    <a:pt x="324" y="26"/>
                    <a:pt x="324" y="26"/>
                  </a:cubicBezTo>
                  <a:cubicBezTo>
                    <a:pt x="324" y="30"/>
                    <a:pt x="324" y="30"/>
                    <a:pt x="324" y="30"/>
                  </a:cubicBezTo>
                  <a:cubicBezTo>
                    <a:pt x="323" y="32"/>
                    <a:pt x="323" y="32"/>
                    <a:pt x="323" y="32"/>
                  </a:cubicBezTo>
                  <a:cubicBezTo>
                    <a:pt x="324" y="35"/>
                    <a:pt x="324" y="35"/>
                    <a:pt x="324" y="35"/>
                  </a:cubicBezTo>
                  <a:cubicBezTo>
                    <a:pt x="327" y="36"/>
                    <a:pt x="327" y="36"/>
                    <a:pt x="327" y="36"/>
                  </a:cubicBezTo>
                  <a:cubicBezTo>
                    <a:pt x="330" y="37"/>
                    <a:pt x="330" y="37"/>
                    <a:pt x="330" y="37"/>
                  </a:cubicBezTo>
                  <a:cubicBezTo>
                    <a:pt x="333" y="40"/>
                    <a:pt x="333" y="40"/>
                    <a:pt x="333" y="40"/>
                  </a:cubicBezTo>
                  <a:cubicBezTo>
                    <a:pt x="336" y="41"/>
                    <a:pt x="336" y="41"/>
                    <a:pt x="336" y="41"/>
                  </a:cubicBezTo>
                  <a:cubicBezTo>
                    <a:pt x="335" y="41"/>
                    <a:pt x="336" y="41"/>
                    <a:pt x="336" y="41"/>
                  </a:cubicBezTo>
                  <a:cubicBezTo>
                    <a:pt x="336" y="42"/>
                    <a:pt x="336" y="44"/>
                    <a:pt x="336" y="44"/>
                  </a:cubicBezTo>
                  <a:cubicBezTo>
                    <a:pt x="336" y="44"/>
                    <a:pt x="338" y="46"/>
                    <a:pt x="338" y="46"/>
                  </a:cubicBezTo>
                  <a:cubicBezTo>
                    <a:pt x="338" y="47"/>
                    <a:pt x="339" y="48"/>
                    <a:pt x="338" y="49"/>
                  </a:cubicBezTo>
                  <a:cubicBezTo>
                    <a:pt x="338" y="50"/>
                    <a:pt x="338" y="50"/>
                    <a:pt x="337" y="51"/>
                  </a:cubicBezTo>
                  <a:cubicBezTo>
                    <a:pt x="337" y="51"/>
                    <a:pt x="336" y="51"/>
                    <a:pt x="336" y="52"/>
                  </a:cubicBezTo>
                  <a:cubicBezTo>
                    <a:pt x="336" y="52"/>
                    <a:pt x="336" y="53"/>
                    <a:pt x="337" y="54"/>
                  </a:cubicBezTo>
                  <a:cubicBezTo>
                    <a:pt x="338" y="54"/>
                    <a:pt x="340" y="55"/>
                    <a:pt x="341" y="55"/>
                  </a:cubicBezTo>
                  <a:cubicBezTo>
                    <a:pt x="342" y="56"/>
                    <a:pt x="343" y="58"/>
                    <a:pt x="344" y="58"/>
                  </a:cubicBezTo>
                  <a:cubicBezTo>
                    <a:pt x="345" y="59"/>
                    <a:pt x="346" y="61"/>
                    <a:pt x="346" y="62"/>
                  </a:cubicBezTo>
                  <a:cubicBezTo>
                    <a:pt x="347" y="62"/>
                    <a:pt x="347" y="65"/>
                    <a:pt x="347" y="66"/>
                  </a:cubicBezTo>
                  <a:cubicBezTo>
                    <a:pt x="347" y="66"/>
                    <a:pt x="347" y="68"/>
                    <a:pt x="347" y="69"/>
                  </a:cubicBezTo>
                  <a:cubicBezTo>
                    <a:pt x="347" y="70"/>
                    <a:pt x="347" y="72"/>
                    <a:pt x="347" y="73"/>
                  </a:cubicBezTo>
                  <a:cubicBezTo>
                    <a:pt x="347" y="73"/>
                    <a:pt x="347" y="75"/>
                    <a:pt x="347" y="76"/>
                  </a:cubicBezTo>
                  <a:cubicBezTo>
                    <a:pt x="347" y="76"/>
                    <a:pt x="349" y="77"/>
                    <a:pt x="349" y="77"/>
                  </a:cubicBezTo>
                  <a:cubicBezTo>
                    <a:pt x="350" y="77"/>
                    <a:pt x="352" y="78"/>
                    <a:pt x="353" y="78"/>
                  </a:cubicBezTo>
                  <a:cubicBezTo>
                    <a:pt x="353" y="79"/>
                    <a:pt x="354" y="81"/>
                    <a:pt x="354" y="81"/>
                  </a:cubicBezTo>
                  <a:cubicBezTo>
                    <a:pt x="355" y="82"/>
                    <a:pt x="354" y="84"/>
                    <a:pt x="355" y="84"/>
                  </a:cubicBezTo>
                  <a:cubicBezTo>
                    <a:pt x="356" y="85"/>
                    <a:pt x="358" y="85"/>
                    <a:pt x="358" y="85"/>
                  </a:cubicBezTo>
                  <a:cubicBezTo>
                    <a:pt x="359" y="85"/>
                    <a:pt x="361" y="85"/>
                    <a:pt x="361" y="85"/>
                  </a:cubicBezTo>
                  <a:cubicBezTo>
                    <a:pt x="363" y="85"/>
                    <a:pt x="366" y="89"/>
                    <a:pt x="368" y="91"/>
                  </a:cubicBezTo>
                  <a:cubicBezTo>
                    <a:pt x="369" y="91"/>
                    <a:pt x="371" y="93"/>
                    <a:pt x="373" y="95"/>
                  </a:cubicBezTo>
                  <a:cubicBezTo>
                    <a:pt x="373" y="95"/>
                    <a:pt x="375" y="97"/>
                    <a:pt x="376" y="97"/>
                  </a:cubicBezTo>
                  <a:cubicBezTo>
                    <a:pt x="376" y="97"/>
                    <a:pt x="379" y="97"/>
                    <a:pt x="380" y="97"/>
                  </a:cubicBezTo>
                  <a:cubicBezTo>
                    <a:pt x="381" y="98"/>
                    <a:pt x="381" y="98"/>
                    <a:pt x="381" y="98"/>
                  </a:cubicBezTo>
                  <a:cubicBezTo>
                    <a:pt x="382" y="99"/>
                    <a:pt x="380" y="100"/>
                    <a:pt x="380" y="100"/>
                  </a:cubicBezTo>
                  <a:cubicBezTo>
                    <a:pt x="379" y="101"/>
                    <a:pt x="378" y="102"/>
                    <a:pt x="378" y="102"/>
                  </a:cubicBezTo>
                  <a:cubicBezTo>
                    <a:pt x="378" y="103"/>
                    <a:pt x="378" y="104"/>
                    <a:pt x="378" y="104"/>
                  </a:cubicBezTo>
                  <a:cubicBezTo>
                    <a:pt x="379" y="104"/>
                    <a:pt x="381" y="104"/>
                    <a:pt x="382" y="105"/>
                  </a:cubicBezTo>
                  <a:cubicBezTo>
                    <a:pt x="382" y="105"/>
                    <a:pt x="383" y="105"/>
                    <a:pt x="383" y="106"/>
                  </a:cubicBezTo>
                  <a:cubicBezTo>
                    <a:pt x="384" y="106"/>
                    <a:pt x="386" y="107"/>
                    <a:pt x="386" y="108"/>
                  </a:cubicBezTo>
                  <a:cubicBezTo>
                    <a:pt x="386" y="108"/>
                    <a:pt x="386" y="110"/>
                    <a:pt x="386" y="110"/>
                  </a:cubicBezTo>
                  <a:cubicBezTo>
                    <a:pt x="385" y="111"/>
                    <a:pt x="384" y="112"/>
                    <a:pt x="383" y="113"/>
                  </a:cubicBezTo>
                  <a:cubicBezTo>
                    <a:pt x="383" y="114"/>
                    <a:pt x="383" y="115"/>
                    <a:pt x="383" y="116"/>
                  </a:cubicBezTo>
                  <a:cubicBezTo>
                    <a:pt x="382" y="117"/>
                    <a:pt x="383" y="118"/>
                    <a:pt x="383" y="119"/>
                  </a:cubicBezTo>
                  <a:cubicBezTo>
                    <a:pt x="383" y="119"/>
                    <a:pt x="382" y="121"/>
                    <a:pt x="381" y="121"/>
                  </a:cubicBezTo>
                  <a:cubicBezTo>
                    <a:pt x="380" y="122"/>
                    <a:pt x="379" y="121"/>
                    <a:pt x="378" y="122"/>
                  </a:cubicBezTo>
                  <a:cubicBezTo>
                    <a:pt x="378" y="122"/>
                    <a:pt x="377" y="123"/>
                    <a:pt x="377" y="124"/>
                  </a:cubicBezTo>
                  <a:cubicBezTo>
                    <a:pt x="377" y="125"/>
                    <a:pt x="378" y="126"/>
                    <a:pt x="378" y="127"/>
                  </a:cubicBezTo>
                  <a:cubicBezTo>
                    <a:pt x="378" y="128"/>
                    <a:pt x="378" y="129"/>
                    <a:pt x="378" y="129"/>
                  </a:cubicBezTo>
                  <a:cubicBezTo>
                    <a:pt x="377" y="130"/>
                    <a:pt x="376" y="131"/>
                    <a:pt x="375" y="132"/>
                  </a:cubicBezTo>
                  <a:cubicBezTo>
                    <a:pt x="375" y="132"/>
                    <a:pt x="373" y="132"/>
                    <a:pt x="373" y="133"/>
                  </a:cubicBezTo>
                  <a:cubicBezTo>
                    <a:pt x="372" y="133"/>
                    <a:pt x="371" y="134"/>
                    <a:pt x="371" y="134"/>
                  </a:cubicBezTo>
                  <a:cubicBezTo>
                    <a:pt x="371" y="135"/>
                    <a:pt x="372" y="137"/>
                    <a:pt x="372" y="137"/>
                  </a:cubicBezTo>
                  <a:cubicBezTo>
                    <a:pt x="373" y="138"/>
                    <a:pt x="375" y="140"/>
                    <a:pt x="375" y="140"/>
                  </a:cubicBezTo>
                  <a:cubicBezTo>
                    <a:pt x="376" y="141"/>
                    <a:pt x="379" y="144"/>
                    <a:pt x="380" y="145"/>
                  </a:cubicBezTo>
                  <a:cubicBezTo>
                    <a:pt x="381" y="146"/>
                    <a:pt x="384" y="146"/>
                    <a:pt x="385" y="147"/>
                  </a:cubicBezTo>
                  <a:cubicBezTo>
                    <a:pt x="386" y="147"/>
                    <a:pt x="386" y="148"/>
                    <a:pt x="386" y="149"/>
                  </a:cubicBezTo>
                  <a:cubicBezTo>
                    <a:pt x="387" y="151"/>
                    <a:pt x="386" y="153"/>
                    <a:pt x="387" y="155"/>
                  </a:cubicBezTo>
                  <a:cubicBezTo>
                    <a:pt x="387" y="156"/>
                    <a:pt x="388" y="159"/>
                    <a:pt x="389" y="160"/>
                  </a:cubicBezTo>
                  <a:cubicBezTo>
                    <a:pt x="390" y="161"/>
                    <a:pt x="391" y="164"/>
                    <a:pt x="391" y="166"/>
                  </a:cubicBezTo>
                  <a:cubicBezTo>
                    <a:pt x="392" y="166"/>
                    <a:pt x="393" y="169"/>
                    <a:pt x="393" y="169"/>
                  </a:cubicBezTo>
                  <a:cubicBezTo>
                    <a:pt x="394" y="170"/>
                    <a:pt x="394" y="170"/>
                    <a:pt x="394" y="170"/>
                  </a:cubicBezTo>
                  <a:cubicBezTo>
                    <a:pt x="395" y="171"/>
                    <a:pt x="397" y="171"/>
                    <a:pt x="398" y="171"/>
                  </a:cubicBezTo>
                  <a:cubicBezTo>
                    <a:pt x="398" y="171"/>
                    <a:pt x="399" y="172"/>
                    <a:pt x="399" y="173"/>
                  </a:cubicBezTo>
                  <a:cubicBezTo>
                    <a:pt x="399" y="174"/>
                    <a:pt x="399" y="175"/>
                    <a:pt x="399" y="176"/>
                  </a:cubicBezTo>
                  <a:cubicBezTo>
                    <a:pt x="399" y="177"/>
                    <a:pt x="399" y="178"/>
                    <a:pt x="399" y="179"/>
                  </a:cubicBezTo>
                  <a:cubicBezTo>
                    <a:pt x="399" y="180"/>
                    <a:pt x="400" y="182"/>
                    <a:pt x="400" y="182"/>
                  </a:cubicBezTo>
                  <a:cubicBezTo>
                    <a:pt x="401" y="184"/>
                    <a:pt x="400" y="186"/>
                    <a:pt x="400" y="186"/>
                  </a:cubicBezTo>
                  <a:cubicBezTo>
                    <a:pt x="401" y="187"/>
                    <a:pt x="401" y="188"/>
                    <a:pt x="402" y="188"/>
                  </a:cubicBezTo>
                  <a:cubicBezTo>
                    <a:pt x="403" y="189"/>
                    <a:pt x="406" y="189"/>
                    <a:pt x="407" y="190"/>
                  </a:cubicBezTo>
                  <a:cubicBezTo>
                    <a:pt x="409" y="191"/>
                    <a:pt x="412" y="193"/>
                    <a:pt x="413" y="194"/>
                  </a:cubicBezTo>
                  <a:cubicBezTo>
                    <a:pt x="414" y="195"/>
                    <a:pt x="415" y="199"/>
                    <a:pt x="416" y="200"/>
                  </a:cubicBezTo>
                  <a:cubicBezTo>
                    <a:pt x="417" y="201"/>
                    <a:pt x="418" y="202"/>
                    <a:pt x="419" y="203"/>
                  </a:cubicBezTo>
                  <a:cubicBezTo>
                    <a:pt x="419" y="203"/>
                    <a:pt x="421" y="203"/>
                    <a:pt x="422" y="203"/>
                  </a:cubicBezTo>
                  <a:cubicBezTo>
                    <a:pt x="423" y="204"/>
                    <a:pt x="423" y="204"/>
                    <a:pt x="423" y="204"/>
                  </a:cubicBezTo>
                  <a:cubicBezTo>
                    <a:pt x="424" y="204"/>
                    <a:pt x="425" y="205"/>
                    <a:pt x="426" y="205"/>
                  </a:cubicBezTo>
                  <a:cubicBezTo>
                    <a:pt x="427" y="205"/>
                    <a:pt x="427" y="204"/>
                    <a:pt x="428" y="204"/>
                  </a:cubicBezTo>
                  <a:cubicBezTo>
                    <a:pt x="428" y="203"/>
                    <a:pt x="429" y="202"/>
                    <a:pt x="430" y="202"/>
                  </a:cubicBezTo>
                  <a:cubicBezTo>
                    <a:pt x="430" y="201"/>
                    <a:pt x="432" y="203"/>
                    <a:pt x="433" y="203"/>
                  </a:cubicBezTo>
                  <a:cubicBezTo>
                    <a:pt x="434" y="203"/>
                    <a:pt x="436" y="204"/>
                    <a:pt x="437" y="204"/>
                  </a:cubicBezTo>
                  <a:cubicBezTo>
                    <a:pt x="438" y="205"/>
                    <a:pt x="440" y="207"/>
                    <a:pt x="442" y="207"/>
                  </a:cubicBezTo>
                  <a:cubicBezTo>
                    <a:pt x="442" y="208"/>
                    <a:pt x="445" y="210"/>
                    <a:pt x="445" y="211"/>
                  </a:cubicBezTo>
                  <a:cubicBezTo>
                    <a:pt x="445" y="212"/>
                    <a:pt x="444" y="214"/>
                    <a:pt x="445" y="215"/>
                  </a:cubicBezTo>
                  <a:cubicBezTo>
                    <a:pt x="445" y="215"/>
                    <a:pt x="445" y="216"/>
                    <a:pt x="446" y="216"/>
                  </a:cubicBezTo>
                  <a:cubicBezTo>
                    <a:pt x="446" y="217"/>
                    <a:pt x="448" y="218"/>
                    <a:pt x="449" y="218"/>
                  </a:cubicBezTo>
                  <a:cubicBezTo>
                    <a:pt x="450" y="219"/>
                    <a:pt x="452" y="221"/>
                    <a:pt x="453" y="222"/>
                  </a:cubicBezTo>
                  <a:cubicBezTo>
                    <a:pt x="453" y="222"/>
                    <a:pt x="454" y="225"/>
                    <a:pt x="454" y="226"/>
                  </a:cubicBezTo>
                  <a:cubicBezTo>
                    <a:pt x="455" y="226"/>
                    <a:pt x="456" y="227"/>
                    <a:pt x="456" y="228"/>
                  </a:cubicBezTo>
                  <a:cubicBezTo>
                    <a:pt x="457" y="229"/>
                    <a:pt x="459" y="230"/>
                    <a:pt x="460" y="231"/>
                  </a:cubicBezTo>
                  <a:cubicBezTo>
                    <a:pt x="460" y="232"/>
                    <a:pt x="460" y="234"/>
                    <a:pt x="461" y="236"/>
                  </a:cubicBezTo>
                  <a:cubicBezTo>
                    <a:pt x="461" y="236"/>
                    <a:pt x="462" y="237"/>
                    <a:pt x="462" y="238"/>
                  </a:cubicBezTo>
                  <a:cubicBezTo>
                    <a:pt x="463" y="238"/>
                    <a:pt x="465" y="238"/>
                    <a:pt x="465" y="239"/>
                  </a:cubicBezTo>
                  <a:cubicBezTo>
                    <a:pt x="465" y="239"/>
                    <a:pt x="469" y="238"/>
                    <a:pt x="470" y="238"/>
                  </a:cubicBezTo>
                  <a:cubicBezTo>
                    <a:pt x="471" y="238"/>
                    <a:pt x="473" y="239"/>
                    <a:pt x="475" y="239"/>
                  </a:cubicBezTo>
                  <a:cubicBezTo>
                    <a:pt x="476" y="240"/>
                    <a:pt x="478" y="241"/>
                    <a:pt x="479" y="242"/>
                  </a:cubicBezTo>
                  <a:cubicBezTo>
                    <a:pt x="481" y="244"/>
                    <a:pt x="484" y="247"/>
                    <a:pt x="485" y="249"/>
                  </a:cubicBezTo>
                  <a:cubicBezTo>
                    <a:pt x="486" y="250"/>
                    <a:pt x="487" y="252"/>
                    <a:pt x="487" y="253"/>
                  </a:cubicBezTo>
                  <a:cubicBezTo>
                    <a:pt x="487" y="255"/>
                    <a:pt x="486" y="257"/>
                    <a:pt x="487" y="258"/>
                  </a:cubicBezTo>
                  <a:cubicBezTo>
                    <a:pt x="487" y="259"/>
                    <a:pt x="488" y="260"/>
                    <a:pt x="488" y="260"/>
                  </a:cubicBezTo>
                  <a:cubicBezTo>
                    <a:pt x="490" y="260"/>
                    <a:pt x="491" y="262"/>
                    <a:pt x="492" y="262"/>
                  </a:cubicBezTo>
                  <a:cubicBezTo>
                    <a:pt x="492" y="262"/>
                    <a:pt x="494" y="264"/>
                    <a:pt x="495" y="264"/>
                  </a:cubicBezTo>
                  <a:cubicBezTo>
                    <a:pt x="495" y="265"/>
                    <a:pt x="497" y="266"/>
                    <a:pt x="497" y="266"/>
                  </a:cubicBezTo>
                  <a:cubicBezTo>
                    <a:pt x="498" y="266"/>
                    <a:pt x="498" y="264"/>
                    <a:pt x="499" y="264"/>
                  </a:cubicBezTo>
                  <a:cubicBezTo>
                    <a:pt x="499" y="263"/>
                    <a:pt x="500" y="262"/>
                    <a:pt x="501" y="262"/>
                  </a:cubicBezTo>
                  <a:cubicBezTo>
                    <a:pt x="501" y="262"/>
                    <a:pt x="503" y="262"/>
                    <a:pt x="503" y="262"/>
                  </a:cubicBezTo>
                  <a:cubicBezTo>
                    <a:pt x="505" y="262"/>
                    <a:pt x="506" y="263"/>
                    <a:pt x="508" y="263"/>
                  </a:cubicBezTo>
                  <a:cubicBezTo>
                    <a:pt x="509" y="263"/>
                    <a:pt x="510" y="265"/>
                    <a:pt x="512" y="266"/>
                  </a:cubicBezTo>
                  <a:cubicBezTo>
                    <a:pt x="513" y="267"/>
                    <a:pt x="514" y="270"/>
                    <a:pt x="514" y="271"/>
                  </a:cubicBezTo>
                  <a:cubicBezTo>
                    <a:pt x="515" y="272"/>
                    <a:pt x="516" y="274"/>
                    <a:pt x="517" y="275"/>
                  </a:cubicBezTo>
                  <a:cubicBezTo>
                    <a:pt x="518" y="275"/>
                    <a:pt x="520" y="275"/>
                    <a:pt x="521" y="276"/>
                  </a:cubicBezTo>
                  <a:cubicBezTo>
                    <a:pt x="522" y="276"/>
                    <a:pt x="524" y="277"/>
                    <a:pt x="525" y="278"/>
                  </a:cubicBezTo>
                  <a:cubicBezTo>
                    <a:pt x="526" y="278"/>
                    <a:pt x="528" y="281"/>
                    <a:pt x="529" y="282"/>
                  </a:cubicBezTo>
                  <a:cubicBezTo>
                    <a:pt x="531" y="283"/>
                    <a:pt x="533" y="285"/>
                    <a:pt x="533" y="287"/>
                  </a:cubicBezTo>
                  <a:cubicBezTo>
                    <a:pt x="534" y="288"/>
                    <a:pt x="532" y="292"/>
                    <a:pt x="533" y="293"/>
                  </a:cubicBezTo>
                  <a:cubicBezTo>
                    <a:pt x="533" y="294"/>
                    <a:pt x="534" y="296"/>
                    <a:pt x="535" y="296"/>
                  </a:cubicBezTo>
                  <a:cubicBezTo>
                    <a:pt x="535" y="297"/>
                    <a:pt x="535" y="300"/>
                    <a:pt x="535" y="301"/>
                  </a:cubicBezTo>
                  <a:cubicBezTo>
                    <a:pt x="535" y="302"/>
                    <a:pt x="533" y="304"/>
                    <a:pt x="533" y="305"/>
                  </a:cubicBezTo>
                  <a:cubicBezTo>
                    <a:pt x="533" y="305"/>
                    <a:pt x="534" y="307"/>
                    <a:pt x="534" y="307"/>
                  </a:cubicBezTo>
                  <a:cubicBezTo>
                    <a:pt x="534" y="308"/>
                    <a:pt x="534" y="310"/>
                    <a:pt x="534" y="310"/>
                  </a:cubicBezTo>
                  <a:cubicBezTo>
                    <a:pt x="534" y="311"/>
                    <a:pt x="534" y="314"/>
                    <a:pt x="534" y="316"/>
                  </a:cubicBezTo>
                  <a:cubicBezTo>
                    <a:pt x="534" y="316"/>
                    <a:pt x="535" y="318"/>
                    <a:pt x="536" y="319"/>
                  </a:cubicBezTo>
                  <a:cubicBezTo>
                    <a:pt x="536" y="320"/>
                    <a:pt x="534" y="323"/>
                    <a:pt x="534" y="324"/>
                  </a:cubicBezTo>
                  <a:cubicBezTo>
                    <a:pt x="534" y="324"/>
                    <a:pt x="534" y="327"/>
                    <a:pt x="533" y="327"/>
                  </a:cubicBezTo>
                  <a:cubicBezTo>
                    <a:pt x="533" y="328"/>
                    <a:pt x="532" y="329"/>
                    <a:pt x="531" y="330"/>
                  </a:cubicBezTo>
                  <a:cubicBezTo>
                    <a:pt x="530" y="330"/>
                    <a:pt x="529" y="331"/>
                    <a:pt x="528" y="331"/>
                  </a:cubicBezTo>
                  <a:cubicBezTo>
                    <a:pt x="527" y="331"/>
                    <a:pt x="526" y="331"/>
                    <a:pt x="525" y="332"/>
                  </a:cubicBezTo>
                  <a:cubicBezTo>
                    <a:pt x="525" y="333"/>
                    <a:pt x="526" y="335"/>
                    <a:pt x="525" y="337"/>
                  </a:cubicBezTo>
                  <a:cubicBezTo>
                    <a:pt x="525" y="337"/>
                    <a:pt x="524" y="340"/>
                    <a:pt x="523" y="340"/>
                  </a:cubicBezTo>
                  <a:cubicBezTo>
                    <a:pt x="523" y="340"/>
                    <a:pt x="521" y="338"/>
                    <a:pt x="521" y="338"/>
                  </a:cubicBezTo>
                  <a:cubicBezTo>
                    <a:pt x="520" y="337"/>
                    <a:pt x="516" y="334"/>
                    <a:pt x="514" y="333"/>
                  </a:cubicBezTo>
                  <a:cubicBezTo>
                    <a:pt x="512" y="332"/>
                    <a:pt x="508" y="330"/>
                    <a:pt x="505" y="330"/>
                  </a:cubicBezTo>
                  <a:cubicBezTo>
                    <a:pt x="504" y="330"/>
                    <a:pt x="502" y="329"/>
                    <a:pt x="501" y="329"/>
                  </a:cubicBezTo>
                  <a:cubicBezTo>
                    <a:pt x="500" y="329"/>
                    <a:pt x="499" y="329"/>
                    <a:pt x="498" y="329"/>
                  </a:cubicBezTo>
                  <a:cubicBezTo>
                    <a:pt x="497" y="330"/>
                    <a:pt x="497" y="332"/>
                    <a:pt x="497" y="333"/>
                  </a:cubicBezTo>
                  <a:cubicBezTo>
                    <a:pt x="496" y="333"/>
                    <a:pt x="494" y="334"/>
                    <a:pt x="493" y="334"/>
                  </a:cubicBezTo>
                  <a:cubicBezTo>
                    <a:pt x="492" y="334"/>
                    <a:pt x="491" y="333"/>
                    <a:pt x="491" y="334"/>
                  </a:cubicBezTo>
                  <a:cubicBezTo>
                    <a:pt x="490" y="334"/>
                    <a:pt x="491" y="335"/>
                    <a:pt x="491" y="336"/>
                  </a:cubicBezTo>
                  <a:cubicBezTo>
                    <a:pt x="491" y="337"/>
                    <a:pt x="492" y="338"/>
                    <a:pt x="492" y="340"/>
                  </a:cubicBezTo>
                  <a:cubicBezTo>
                    <a:pt x="492" y="341"/>
                    <a:pt x="492" y="342"/>
                    <a:pt x="492" y="344"/>
                  </a:cubicBezTo>
                  <a:cubicBezTo>
                    <a:pt x="492" y="345"/>
                    <a:pt x="492" y="347"/>
                    <a:pt x="492" y="348"/>
                  </a:cubicBezTo>
                  <a:cubicBezTo>
                    <a:pt x="492" y="349"/>
                    <a:pt x="492" y="351"/>
                    <a:pt x="492" y="352"/>
                  </a:cubicBezTo>
                  <a:cubicBezTo>
                    <a:pt x="492" y="353"/>
                    <a:pt x="492" y="356"/>
                    <a:pt x="492" y="357"/>
                  </a:cubicBezTo>
                  <a:cubicBezTo>
                    <a:pt x="491" y="359"/>
                    <a:pt x="490" y="361"/>
                    <a:pt x="490" y="363"/>
                  </a:cubicBezTo>
                  <a:cubicBezTo>
                    <a:pt x="489" y="365"/>
                    <a:pt x="487" y="368"/>
                    <a:pt x="486" y="369"/>
                  </a:cubicBezTo>
                  <a:cubicBezTo>
                    <a:pt x="484" y="370"/>
                    <a:pt x="482" y="372"/>
                    <a:pt x="480" y="372"/>
                  </a:cubicBezTo>
                  <a:cubicBezTo>
                    <a:pt x="479" y="374"/>
                    <a:pt x="477" y="376"/>
                    <a:pt x="476" y="377"/>
                  </a:cubicBezTo>
                  <a:cubicBezTo>
                    <a:pt x="475" y="378"/>
                    <a:pt x="472" y="378"/>
                    <a:pt x="471" y="378"/>
                  </a:cubicBezTo>
                  <a:cubicBezTo>
                    <a:pt x="469" y="378"/>
                    <a:pt x="467" y="378"/>
                    <a:pt x="466" y="378"/>
                  </a:cubicBezTo>
                  <a:cubicBezTo>
                    <a:pt x="465" y="378"/>
                    <a:pt x="462" y="379"/>
                    <a:pt x="461" y="379"/>
                  </a:cubicBezTo>
                  <a:cubicBezTo>
                    <a:pt x="460" y="379"/>
                    <a:pt x="457" y="381"/>
                    <a:pt x="456" y="381"/>
                  </a:cubicBezTo>
                  <a:cubicBezTo>
                    <a:pt x="455" y="382"/>
                    <a:pt x="453" y="383"/>
                    <a:pt x="451" y="383"/>
                  </a:cubicBezTo>
                  <a:cubicBezTo>
                    <a:pt x="450" y="383"/>
                    <a:pt x="448" y="383"/>
                    <a:pt x="447" y="385"/>
                  </a:cubicBezTo>
                  <a:cubicBezTo>
                    <a:pt x="446" y="385"/>
                    <a:pt x="445" y="387"/>
                    <a:pt x="444" y="389"/>
                  </a:cubicBezTo>
                  <a:cubicBezTo>
                    <a:pt x="443" y="390"/>
                    <a:pt x="442" y="392"/>
                    <a:pt x="441" y="393"/>
                  </a:cubicBezTo>
                  <a:cubicBezTo>
                    <a:pt x="440" y="394"/>
                    <a:pt x="438" y="394"/>
                    <a:pt x="437" y="394"/>
                  </a:cubicBezTo>
                  <a:cubicBezTo>
                    <a:pt x="436" y="394"/>
                    <a:pt x="433" y="394"/>
                    <a:pt x="432" y="394"/>
                  </a:cubicBezTo>
                  <a:cubicBezTo>
                    <a:pt x="431" y="394"/>
                    <a:pt x="430" y="396"/>
                    <a:pt x="430" y="397"/>
                  </a:cubicBezTo>
                  <a:cubicBezTo>
                    <a:pt x="429" y="397"/>
                    <a:pt x="428" y="400"/>
                    <a:pt x="427" y="401"/>
                  </a:cubicBezTo>
                  <a:cubicBezTo>
                    <a:pt x="427" y="402"/>
                    <a:pt x="425" y="404"/>
                    <a:pt x="425" y="405"/>
                  </a:cubicBezTo>
                  <a:cubicBezTo>
                    <a:pt x="424" y="405"/>
                    <a:pt x="421" y="407"/>
                    <a:pt x="421" y="408"/>
                  </a:cubicBezTo>
                  <a:cubicBezTo>
                    <a:pt x="420" y="408"/>
                    <a:pt x="419" y="409"/>
                    <a:pt x="418" y="409"/>
                  </a:cubicBezTo>
                  <a:cubicBezTo>
                    <a:pt x="418" y="411"/>
                    <a:pt x="418" y="413"/>
                    <a:pt x="418" y="414"/>
                  </a:cubicBezTo>
                  <a:cubicBezTo>
                    <a:pt x="419" y="415"/>
                    <a:pt x="419" y="417"/>
                    <a:pt x="420" y="417"/>
                  </a:cubicBezTo>
                  <a:cubicBezTo>
                    <a:pt x="420" y="419"/>
                    <a:pt x="422" y="420"/>
                    <a:pt x="423" y="422"/>
                  </a:cubicBezTo>
                  <a:cubicBezTo>
                    <a:pt x="424" y="422"/>
                    <a:pt x="426" y="423"/>
                    <a:pt x="427" y="424"/>
                  </a:cubicBezTo>
                  <a:cubicBezTo>
                    <a:pt x="428" y="424"/>
                    <a:pt x="428" y="426"/>
                    <a:pt x="428" y="427"/>
                  </a:cubicBezTo>
                  <a:cubicBezTo>
                    <a:pt x="429" y="428"/>
                    <a:pt x="430" y="431"/>
                    <a:pt x="431" y="433"/>
                  </a:cubicBezTo>
                  <a:cubicBezTo>
                    <a:pt x="431" y="433"/>
                    <a:pt x="432" y="434"/>
                    <a:pt x="432" y="435"/>
                  </a:cubicBezTo>
                  <a:cubicBezTo>
                    <a:pt x="433" y="435"/>
                    <a:pt x="435" y="437"/>
                    <a:pt x="436" y="437"/>
                  </a:cubicBezTo>
                  <a:cubicBezTo>
                    <a:pt x="436" y="437"/>
                    <a:pt x="438" y="437"/>
                    <a:pt x="439" y="437"/>
                  </a:cubicBezTo>
                  <a:cubicBezTo>
                    <a:pt x="439" y="437"/>
                    <a:pt x="439" y="439"/>
                    <a:pt x="439" y="441"/>
                  </a:cubicBezTo>
                  <a:cubicBezTo>
                    <a:pt x="440" y="441"/>
                    <a:pt x="442" y="443"/>
                    <a:pt x="442" y="445"/>
                  </a:cubicBezTo>
                  <a:cubicBezTo>
                    <a:pt x="442" y="445"/>
                    <a:pt x="443" y="447"/>
                    <a:pt x="444" y="448"/>
                  </a:cubicBezTo>
                  <a:cubicBezTo>
                    <a:pt x="445" y="449"/>
                    <a:pt x="447" y="450"/>
                    <a:pt x="447" y="452"/>
                  </a:cubicBezTo>
                  <a:cubicBezTo>
                    <a:pt x="448" y="452"/>
                    <a:pt x="449" y="454"/>
                    <a:pt x="449" y="454"/>
                  </a:cubicBezTo>
                  <a:cubicBezTo>
                    <a:pt x="448" y="456"/>
                    <a:pt x="447" y="457"/>
                    <a:pt x="447" y="458"/>
                  </a:cubicBezTo>
                  <a:cubicBezTo>
                    <a:pt x="447" y="458"/>
                    <a:pt x="445" y="460"/>
                    <a:pt x="444" y="461"/>
                  </a:cubicBezTo>
                  <a:cubicBezTo>
                    <a:pt x="443" y="463"/>
                    <a:pt x="443" y="466"/>
                    <a:pt x="442" y="467"/>
                  </a:cubicBezTo>
                  <a:cubicBezTo>
                    <a:pt x="442" y="468"/>
                    <a:pt x="440" y="471"/>
                    <a:pt x="440" y="472"/>
                  </a:cubicBezTo>
                  <a:cubicBezTo>
                    <a:pt x="440" y="473"/>
                    <a:pt x="439" y="475"/>
                    <a:pt x="439" y="476"/>
                  </a:cubicBezTo>
                  <a:cubicBezTo>
                    <a:pt x="440" y="476"/>
                    <a:pt x="441" y="477"/>
                    <a:pt x="442" y="477"/>
                  </a:cubicBezTo>
                  <a:cubicBezTo>
                    <a:pt x="443" y="478"/>
                    <a:pt x="445" y="477"/>
                    <a:pt x="446" y="477"/>
                  </a:cubicBezTo>
                  <a:cubicBezTo>
                    <a:pt x="447" y="476"/>
                    <a:pt x="449" y="475"/>
                    <a:pt x="449" y="475"/>
                  </a:cubicBezTo>
                  <a:cubicBezTo>
                    <a:pt x="450" y="475"/>
                    <a:pt x="452" y="476"/>
                    <a:pt x="453" y="476"/>
                  </a:cubicBezTo>
                  <a:cubicBezTo>
                    <a:pt x="454" y="477"/>
                    <a:pt x="456" y="479"/>
                    <a:pt x="457" y="480"/>
                  </a:cubicBezTo>
                  <a:cubicBezTo>
                    <a:pt x="457" y="482"/>
                    <a:pt x="457" y="483"/>
                    <a:pt x="458" y="484"/>
                  </a:cubicBezTo>
                  <a:cubicBezTo>
                    <a:pt x="458" y="485"/>
                    <a:pt x="459" y="486"/>
                    <a:pt x="459" y="487"/>
                  </a:cubicBezTo>
                  <a:cubicBezTo>
                    <a:pt x="460" y="488"/>
                    <a:pt x="460" y="490"/>
                    <a:pt x="460" y="491"/>
                  </a:cubicBezTo>
                  <a:cubicBezTo>
                    <a:pt x="460" y="491"/>
                    <a:pt x="458" y="493"/>
                    <a:pt x="458" y="494"/>
                  </a:cubicBezTo>
                  <a:cubicBezTo>
                    <a:pt x="457" y="494"/>
                    <a:pt x="456" y="497"/>
                    <a:pt x="456" y="497"/>
                  </a:cubicBezTo>
                  <a:cubicBezTo>
                    <a:pt x="454" y="499"/>
                    <a:pt x="454" y="502"/>
                    <a:pt x="454" y="504"/>
                  </a:cubicBezTo>
                  <a:cubicBezTo>
                    <a:pt x="454" y="505"/>
                    <a:pt x="453" y="507"/>
                    <a:pt x="454" y="508"/>
                  </a:cubicBezTo>
                  <a:cubicBezTo>
                    <a:pt x="454" y="509"/>
                    <a:pt x="455" y="510"/>
                    <a:pt x="455" y="510"/>
                  </a:cubicBezTo>
                  <a:cubicBezTo>
                    <a:pt x="455" y="511"/>
                    <a:pt x="454" y="512"/>
                    <a:pt x="453" y="513"/>
                  </a:cubicBezTo>
                  <a:cubicBezTo>
                    <a:pt x="453" y="513"/>
                    <a:pt x="452" y="515"/>
                    <a:pt x="451" y="516"/>
                  </a:cubicBezTo>
                  <a:cubicBezTo>
                    <a:pt x="451" y="517"/>
                    <a:pt x="449" y="518"/>
                    <a:pt x="448" y="518"/>
                  </a:cubicBezTo>
                  <a:cubicBezTo>
                    <a:pt x="447" y="518"/>
                    <a:pt x="446" y="517"/>
                    <a:pt x="446" y="516"/>
                  </a:cubicBezTo>
                  <a:cubicBezTo>
                    <a:pt x="445" y="516"/>
                    <a:pt x="442" y="515"/>
                    <a:pt x="441" y="515"/>
                  </a:cubicBezTo>
                  <a:cubicBezTo>
                    <a:pt x="440" y="514"/>
                    <a:pt x="438" y="512"/>
                    <a:pt x="438" y="511"/>
                  </a:cubicBezTo>
                  <a:cubicBezTo>
                    <a:pt x="436" y="510"/>
                    <a:pt x="435" y="509"/>
                    <a:pt x="434" y="509"/>
                  </a:cubicBezTo>
                  <a:cubicBezTo>
                    <a:pt x="434" y="508"/>
                    <a:pt x="432" y="506"/>
                    <a:pt x="431" y="505"/>
                  </a:cubicBezTo>
                  <a:cubicBezTo>
                    <a:pt x="431" y="505"/>
                    <a:pt x="429" y="505"/>
                    <a:pt x="428" y="505"/>
                  </a:cubicBezTo>
                  <a:cubicBezTo>
                    <a:pt x="427" y="505"/>
                    <a:pt x="425" y="506"/>
                    <a:pt x="425" y="505"/>
                  </a:cubicBezTo>
                  <a:cubicBezTo>
                    <a:pt x="424" y="505"/>
                    <a:pt x="424" y="504"/>
                    <a:pt x="424" y="503"/>
                  </a:cubicBezTo>
                  <a:cubicBezTo>
                    <a:pt x="423" y="502"/>
                    <a:pt x="424" y="501"/>
                    <a:pt x="424" y="500"/>
                  </a:cubicBezTo>
                  <a:cubicBezTo>
                    <a:pt x="424" y="499"/>
                    <a:pt x="423" y="498"/>
                    <a:pt x="423" y="497"/>
                  </a:cubicBezTo>
                  <a:cubicBezTo>
                    <a:pt x="423" y="496"/>
                    <a:pt x="424" y="495"/>
                    <a:pt x="425" y="494"/>
                  </a:cubicBezTo>
                  <a:cubicBezTo>
                    <a:pt x="425" y="494"/>
                    <a:pt x="427" y="494"/>
                    <a:pt x="427" y="494"/>
                  </a:cubicBezTo>
                  <a:cubicBezTo>
                    <a:pt x="427" y="494"/>
                    <a:pt x="428" y="492"/>
                    <a:pt x="428" y="491"/>
                  </a:cubicBezTo>
                  <a:cubicBezTo>
                    <a:pt x="427" y="491"/>
                    <a:pt x="425" y="490"/>
                    <a:pt x="424" y="490"/>
                  </a:cubicBezTo>
                  <a:cubicBezTo>
                    <a:pt x="424" y="490"/>
                    <a:pt x="423" y="489"/>
                    <a:pt x="422" y="489"/>
                  </a:cubicBezTo>
                  <a:cubicBezTo>
                    <a:pt x="422" y="488"/>
                    <a:pt x="422" y="487"/>
                    <a:pt x="422" y="486"/>
                  </a:cubicBezTo>
                  <a:cubicBezTo>
                    <a:pt x="422" y="486"/>
                    <a:pt x="423" y="485"/>
                    <a:pt x="423" y="484"/>
                  </a:cubicBezTo>
                  <a:cubicBezTo>
                    <a:pt x="423" y="484"/>
                    <a:pt x="422" y="483"/>
                    <a:pt x="421" y="483"/>
                  </a:cubicBezTo>
                  <a:cubicBezTo>
                    <a:pt x="421" y="483"/>
                    <a:pt x="419" y="483"/>
                    <a:pt x="418" y="483"/>
                  </a:cubicBezTo>
                  <a:cubicBezTo>
                    <a:pt x="417" y="483"/>
                    <a:pt x="414" y="483"/>
                    <a:pt x="413" y="482"/>
                  </a:cubicBezTo>
                  <a:cubicBezTo>
                    <a:pt x="412" y="482"/>
                    <a:pt x="410" y="483"/>
                    <a:pt x="409" y="483"/>
                  </a:cubicBezTo>
                  <a:cubicBezTo>
                    <a:pt x="409" y="483"/>
                    <a:pt x="408" y="484"/>
                    <a:pt x="406" y="484"/>
                  </a:cubicBezTo>
                  <a:cubicBezTo>
                    <a:pt x="406" y="484"/>
                    <a:pt x="404" y="484"/>
                    <a:pt x="403" y="485"/>
                  </a:cubicBezTo>
                  <a:cubicBezTo>
                    <a:pt x="402" y="486"/>
                    <a:pt x="402" y="487"/>
                    <a:pt x="402" y="488"/>
                  </a:cubicBezTo>
                  <a:cubicBezTo>
                    <a:pt x="401" y="489"/>
                    <a:pt x="401" y="491"/>
                    <a:pt x="400" y="491"/>
                  </a:cubicBezTo>
                  <a:cubicBezTo>
                    <a:pt x="399" y="491"/>
                    <a:pt x="398" y="491"/>
                    <a:pt x="397" y="491"/>
                  </a:cubicBezTo>
                  <a:cubicBezTo>
                    <a:pt x="397" y="491"/>
                    <a:pt x="395" y="493"/>
                    <a:pt x="395" y="493"/>
                  </a:cubicBezTo>
                  <a:cubicBezTo>
                    <a:pt x="394" y="493"/>
                    <a:pt x="393" y="493"/>
                    <a:pt x="391" y="493"/>
                  </a:cubicBezTo>
                  <a:cubicBezTo>
                    <a:pt x="391" y="493"/>
                    <a:pt x="390" y="492"/>
                    <a:pt x="390" y="492"/>
                  </a:cubicBezTo>
                  <a:cubicBezTo>
                    <a:pt x="389" y="491"/>
                    <a:pt x="388" y="490"/>
                    <a:pt x="388" y="490"/>
                  </a:cubicBezTo>
                  <a:cubicBezTo>
                    <a:pt x="387" y="489"/>
                    <a:pt x="387" y="487"/>
                    <a:pt x="386" y="486"/>
                  </a:cubicBezTo>
                  <a:cubicBezTo>
                    <a:pt x="386" y="485"/>
                    <a:pt x="386" y="483"/>
                    <a:pt x="386" y="483"/>
                  </a:cubicBezTo>
                  <a:cubicBezTo>
                    <a:pt x="386" y="482"/>
                    <a:pt x="384" y="481"/>
                    <a:pt x="383" y="481"/>
                  </a:cubicBezTo>
                  <a:cubicBezTo>
                    <a:pt x="382" y="481"/>
                    <a:pt x="380" y="482"/>
                    <a:pt x="380" y="483"/>
                  </a:cubicBezTo>
                  <a:cubicBezTo>
                    <a:pt x="379" y="483"/>
                    <a:pt x="378" y="484"/>
                    <a:pt x="377" y="484"/>
                  </a:cubicBezTo>
                  <a:cubicBezTo>
                    <a:pt x="376" y="484"/>
                    <a:pt x="375" y="485"/>
                    <a:pt x="374" y="484"/>
                  </a:cubicBezTo>
                  <a:cubicBezTo>
                    <a:pt x="373" y="484"/>
                    <a:pt x="372" y="483"/>
                    <a:pt x="371" y="483"/>
                  </a:cubicBezTo>
                  <a:cubicBezTo>
                    <a:pt x="370" y="483"/>
                    <a:pt x="369" y="483"/>
                    <a:pt x="368" y="483"/>
                  </a:cubicBezTo>
                  <a:cubicBezTo>
                    <a:pt x="367" y="483"/>
                    <a:pt x="365" y="484"/>
                    <a:pt x="364" y="484"/>
                  </a:cubicBezTo>
                  <a:cubicBezTo>
                    <a:pt x="364" y="484"/>
                    <a:pt x="362" y="484"/>
                    <a:pt x="362" y="484"/>
                  </a:cubicBezTo>
                  <a:cubicBezTo>
                    <a:pt x="361" y="484"/>
                    <a:pt x="362" y="482"/>
                    <a:pt x="362" y="482"/>
                  </a:cubicBezTo>
                  <a:cubicBezTo>
                    <a:pt x="362" y="481"/>
                    <a:pt x="362" y="479"/>
                    <a:pt x="362" y="478"/>
                  </a:cubicBezTo>
                  <a:cubicBezTo>
                    <a:pt x="362" y="478"/>
                    <a:pt x="361" y="476"/>
                    <a:pt x="361" y="475"/>
                  </a:cubicBezTo>
                  <a:cubicBezTo>
                    <a:pt x="360" y="475"/>
                    <a:pt x="360" y="476"/>
                    <a:pt x="359" y="476"/>
                  </a:cubicBezTo>
                  <a:cubicBezTo>
                    <a:pt x="358" y="477"/>
                    <a:pt x="358" y="478"/>
                    <a:pt x="358" y="479"/>
                  </a:cubicBezTo>
                  <a:cubicBezTo>
                    <a:pt x="357" y="480"/>
                    <a:pt x="355" y="480"/>
                    <a:pt x="354" y="481"/>
                  </a:cubicBezTo>
                  <a:cubicBezTo>
                    <a:pt x="354" y="481"/>
                    <a:pt x="353" y="482"/>
                    <a:pt x="353" y="483"/>
                  </a:cubicBezTo>
                  <a:cubicBezTo>
                    <a:pt x="353" y="483"/>
                    <a:pt x="353" y="484"/>
                    <a:pt x="353" y="484"/>
                  </a:cubicBezTo>
                  <a:cubicBezTo>
                    <a:pt x="354" y="486"/>
                    <a:pt x="356" y="487"/>
                    <a:pt x="356" y="489"/>
                  </a:cubicBezTo>
                  <a:cubicBezTo>
                    <a:pt x="356" y="489"/>
                    <a:pt x="357" y="490"/>
                    <a:pt x="357" y="491"/>
                  </a:cubicBezTo>
                  <a:cubicBezTo>
                    <a:pt x="358" y="493"/>
                    <a:pt x="358" y="496"/>
                    <a:pt x="357" y="497"/>
                  </a:cubicBezTo>
                  <a:cubicBezTo>
                    <a:pt x="357" y="497"/>
                    <a:pt x="354" y="497"/>
                    <a:pt x="354" y="497"/>
                  </a:cubicBezTo>
                  <a:cubicBezTo>
                    <a:pt x="353" y="497"/>
                    <a:pt x="352" y="496"/>
                    <a:pt x="351" y="496"/>
                  </a:cubicBezTo>
                  <a:cubicBezTo>
                    <a:pt x="350" y="496"/>
                    <a:pt x="350" y="497"/>
                    <a:pt x="349" y="497"/>
                  </a:cubicBezTo>
                  <a:cubicBezTo>
                    <a:pt x="348" y="498"/>
                    <a:pt x="346" y="497"/>
                    <a:pt x="345" y="497"/>
                  </a:cubicBezTo>
                  <a:cubicBezTo>
                    <a:pt x="344" y="497"/>
                    <a:pt x="342" y="497"/>
                    <a:pt x="341" y="497"/>
                  </a:cubicBezTo>
                  <a:cubicBezTo>
                    <a:pt x="340" y="497"/>
                    <a:pt x="338" y="497"/>
                    <a:pt x="336" y="497"/>
                  </a:cubicBezTo>
                  <a:cubicBezTo>
                    <a:pt x="335" y="497"/>
                    <a:pt x="332" y="496"/>
                    <a:pt x="330" y="496"/>
                  </a:cubicBezTo>
                  <a:cubicBezTo>
                    <a:pt x="328" y="496"/>
                    <a:pt x="325" y="497"/>
                    <a:pt x="323" y="497"/>
                  </a:cubicBezTo>
                  <a:cubicBezTo>
                    <a:pt x="322" y="497"/>
                    <a:pt x="319" y="497"/>
                    <a:pt x="319" y="498"/>
                  </a:cubicBezTo>
                  <a:cubicBezTo>
                    <a:pt x="318" y="498"/>
                    <a:pt x="317" y="500"/>
                    <a:pt x="317" y="500"/>
                  </a:cubicBezTo>
                  <a:cubicBezTo>
                    <a:pt x="316" y="501"/>
                    <a:pt x="315" y="502"/>
                    <a:pt x="314" y="502"/>
                  </a:cubicBezTo>
                  <a:cubicBezTo>
                    <a:pt x="313" y="502"/>
                    <a:pt x="310" y="500"/>
                    <a:pt x="309" y="500"/>
                  </a:cubicBezTo>
                  <a:cubicBezTo>
                    <a:pt x="308" y="500"/>
                    <a:pt x="305" y="500"/>
                    <a:pt x="305" y="500"/>
                  </a:cubicBezTo>
                  <a:cubicBezTo>
                    <a:pt x="304" y="500"/>
                    <a:pt x="302" y="501"/>
                    <a:pt x="301" y="501"/>
                  </a:cubicBezTo>
                  <a:cubicBezTo>
                    <a:pt x="299" y="502"/>
                    <a:pt x="297" y="501"/>
                    <a:pt x="296" y="501"/>
                  </a:cubicBezTo>
                  <a:cubicBezTo>
                    <a:pt x="295" y="501"/>
                    <a:pt x="293" y="501"/>
                    <a:pt x="291" y="501"/>
                  </a:cubicBezTo>
                  <a:cubicBezTo>
                    <a:pt x="291" y="501"/>
                    <a:pt x="289" y="501"/>
                    <a:pt x="289" y="502"/>
                  </a:cubicBezTo>
                  <a:cubicBezTo>
                    <a:pt x="288" y="502"/>
                    <a:pt x="287" y="505"/>
                    <a:pt x="287" y="506"/>
                  </a:cubicBezTo>
                  <a:cubicBezTo>
                    <a:pt x="287" y="507"/>
                    <a:pt x="286" y="509"/>
                    <a:pt x="285" y="510"/>
                  </a:cubicBezTo>
                  <a:cubicBezTo>
                    <a:pt x="285" y="511"/>
                    <a:pt x="285" y="513"/>
                    <a:pt x="284" y="513"/>
                  </a:cubicBezTo>
                  <a:cubicBezTo>
                    <a:pt x="284" y="514"/>
                    <a:pt x="283" y="514"/>
                    <a:pt x="282" y="514"/>
                  </a:cubicBezTo>
                  <a:cubicBezTo>
                    <a:pt x="280" y="514"/>
                    <a:pt x="276" y="515"/>
                    <a:pt x="276" y="515"/>
                  </a:cubicBezTo>
                  <a:cubicBezTo>
                    <a:pt x="275" y="515"/>
                    <a:pt x="273" y="515"/>
                    <a:pt x="272" y="515"/>
                  </a:cubicBezTo>
                  <a:cubicBezTo>
                    <a:pt x="272" y="515"/>
                    <a:pt x="270" y="515"/>
                    <a:pt x="269" y="515"/>
                  </a:cubicBezTo>
                  <a:cubicBezTo>
                    <a:pt x="268" y="515"/>
                    <a:pt x="267" y="517"/>
                    <a:pt x="267" y="518"/>
                  </a:cubicBezTo>
                  <a:cubicBezTo>
                    <a:pt x="266" y="519"/>
                    <a:pt x="264" y="519"/>
                    <a:pt x="264" y="519"/>
                  </a:cubicBezTo>
                  <a:cubicBezTo>
                    <a:pt x="264" y="520"/>
                    <a:pt x="265" y="521"/>
                    <a:pt x="265" y="522"/>
                  </a:cubicBezTo>
                  <a:cubicBezTo>
                    <a:pt x="266" y="523"/>
                    <a:pt x="268" y="523"/>
                    <a:pt x="268" y="524"/>
                  </a:cubicBezTo>
                  <a:cubicBezTo>
                    <a:pt x="268" y="524"/>
                    <a:pt x="268" y="525"/>
                    <a:pt x="268" y="526"/>
                  </a:cubicBezTo>
                  <a:cubicBezTo>
                    <a:pt x="268" y="527"/>
                    <a:pt x="266" y="527"/>
                    <a:pt x="265" y="527"/>
                  </a:cubicBezTo>
                  <a:cubicBezTo>
                    <a:pt x="264" y="527"/>
                    <a:pt x="263" y="526"/>
                    <a:pt x="262" y="525"/>
                  </a:cubicBezTo>
                  <a:cubicBezTo>
                    <a:pt x="261" y="525"/>
                    <a:pt x="260" y="525"/>
                    <a:pt x="259" y="525"/>
                  </a:cubicBezTo>
                  <a:cubicBezTo>
                    <a:pt x="258" y="525"/>
                    <a:pt x="256" y="527"/>
                    <a:pt x="256" y="527"/>
                  </a:cubicBezTo>
                  <a:cubicBezTo>
                    <a:pt x="255" y="527"/>
                    <a:pt x="254" y="528"/>
                    <a:pt x="254" y="529"/>
                  </a:cubicBezTo>
                  <a:cubicBezTo>
                    <a:pt x="254" y="530"/>
                    <a:pt x="254" y="531"/>
                    <a:pt x="253" y="531"/>
                  </a:cubicBezTo>
                  <a:cubicBezTo>
                    <a:pt x="253" y="532"/>
                    <a:pt x="252" y="533"/>
                    <a:pt x="252" y="533"/>
                  </a:cubicBezTo>
                  <a:cubicBezTo>
                    <a:pt x="250" y="534"/>
                    <a:pt x="249" y="534"/>
                    <a:pt x="248" y="535"/>
                  </a:cubicBezTo>
                  <a:cubicBezTo>
                    <a:pt x="247" y="535"/>
                    <a:pt x="246" y="535"/>
                    <a:pt x="245" y="535"/>
                  </a:cubicBezTo>
                  <a:cubicBezTo>
                    <a:pt x="245" y="534"/>
                    <a:pt x="245" y="533"/>
                    <a:pt x="245" y="532"/>
                  </a:cubicBezTo>
                  <a:cubicBezTo>
                    <a:pt x="245" y="532"/>
                    <a:pt x="246" y="531"/>
                    <a:pt x="246" y="531"/>
                  </a:cubicBezTo>
                  <a:cubicBezTo>
                    <a:pt x="247" y="530"/>
                    <a:pt x="247" y="529"/>
                    <a:pt x="247" y="528"/>
                  </a:cubicBezTo>
                  <a:cubicBezTo>
                    <a:pt x="247" y="528"/>
                    <a:pt x="247" y="527"/>
                    <a:pt x="246" y="527"/>
                  </a:cubicBezTo>
                  <a:cubicBezTo>
                    <a:pt x="246" y="527"/>
                    <a:pt x="244" y="527"/>
                    <a:pt x="243" y="527"/>
                  </a:cubicBezTo>
                  <a:cubicBezTo>
                    <a:pt x="242" y="528"/>
                    <a:pt x="240" y="530"/>
                    <a:pt x="239" y="530"/>
                  </a:cubicBezTo>
                  <a:cubicBezTo>
                    <a:pt x="237" y="531"/>
                    <a:pt x="235" y="532"/>
                    <a:pt x="233" y="533"/>
                  </a:cubicBezTo>
                  <a:cubicBezTo>
                    <a:pt x="231" y="534"/>
                    <a:pt x="228" y="534"/>
                    <a:pt x="226" y="534"/>
                  </a:cubicBezTo>
                  <a:cubicBezTo>
                    <a:pt x="225" y="534"/>
                    <a:pt x="221" y="534"/>
                    <a:pt x="220" y="534"/>
                  </a:cubicBezTo>
                  <a:cubicBezTo>
                    <a:pt x="219" y="534"/>
                    <a:pt x="216" y="534"/>
                    <a:pt x="216" y="533"/>
                  </a:cubicBezTo>
                  <a:cubicBezTo>
                    <a:pt x="216" y="532"/>
                    <a:pt x="216" y="532"/>
                    <a:pt x="216" y="531"/>
                  </a:cubicBezTo>
                  <a:cubicBezTo>
                    <a:pt x="216" y="531"/>
                    <a:pt x="217" y="530"/>
                    <a:pt x="217" y="530"/>
                  </a:cubicBezTo>
                  <a:cubicBezTo>
                    <a:pt x="217" y="528"/>
                    <a:pt x="215" y="527"/>
                    <a:pt x="215" y="526"/>
                  </a:cubicBezTo>
                  <a:cubicBezTo>
                    <a:pt x="214" y="525"/>
                    <a:pt x="213" y="524"/>
                    <a:pt x="213" y="524"/>
                  </a:cubicBezTo>
                  <a:cubicBezTo>
                    <a:pt x="212" y="523"/>
                    <a:pt x="212" y="521"/>
                    <a:pt x="212" y="521"/>
                  </a:cubicBezTo>
                  <a:cubicBezTo>
                    <a:pt x="211" y="520"/>
                    <a:pt x="211" y="520"/>
                    <a:pt x="210" y="519"/>
                  </a:cubicBezTo>
                  <a:cubicBezTo>
                    <a:pt x="209" y="519"/>
                    <a:pt x="208" y="520"/>
                    <a:pt x="207" y="520"/>
                  </a:cubicBezTo>
                  <a:cubicBezTo>
                    <a:pt x="206" y="520"/>
                    <a:pt x="206" y="519"/>
                    <a:pt x="206" y="518"/>
                  </a:cubicBezTo>
                  <a:cubicBezTo>
                    <a:pt x="206" y="517"/>
                    <a:pt x="207" y="516"/>
                    <a:pt x="208" y="515"/>
                  </a:cubicBezTo>
                  <a:cubicBezTo>
                    <a:pt x="208" y="515"/>
                    <a:pt x="209" y="515"/>
                    <a:pt x="210" y="514"/>
                  </a:cubicBezTo>
                  <a:cubicBezTo>
                    <a:pt x="210" y="514"/>
                    <a:pt x="211" y="513"/>
                    <a:pt x="211" y="512"/>
                  </a:cubicBezTo>
                  <a:cubicBezTo>
                    <a:pt x="211" y="511"/>
                    <a:pt x="208" y="510"/>
                    <a:pt x="207" y="509"/>
                  </a:cubicBezTo>
                  <a:cubicBezTo>
                    <a:pt x="206" y="509"/>
                    <a:pt x="204" y="509"/>
                    <a:pt x="202" y="509"/>
                  </a:cubicBezTo>
                  <a:cubicBezTo>
                    <a:pt x="201" y="510"/>
                    <a:pt x="199" y="511"/>
                    <a:pt x="198" y="512"/>
                  </a:cubicBezTo>
                  <a:cubicBezTo>
                    <a:pt x="197" y="512"/>
                    <a:pt x="196" y="513"/>
                    <a:pt x="195" y="513"/>
                  </a:cubicBezTo>
                  <a:cubicBezTo>
                    <a:pt x="194" y="513"/>
                    <a:pt x="193" y="511"/>
                    <a:pt x="192" y="510"/>
                  </a:cubicBezTo>
                  <a:cubicBezTo>
                    <a:pt x="191" y="510"/>
                    <a:pt x="189" y="508"/>
                    <a:pt x="189" y="508"/>
                  </a:cubicBezTo>
                  <a:cubicBezTo>
                    <a:pt x="187" y="507"/>
                    <a:pt x="184" y="506"/>
                    <a:pt x="182" y="505"/>
                  </a:cubicBezTo>
                  <a:cubicBezTo>
                    <a:pt x="181" y="505"/>
                    <a:pt x="178" y="504"/>
                    <a:pt x="177" y="504"/>
                  </a:cubicBezTo>
                  <a:cubicBezTo>
                    <a:pt x="176" y="504"/>
                    <a:pt x="174" y="505"/>
                    <a:pt x="173" y="506"/>
                  </a:cubicBezTo>
                  <a:cubicBezTo>
                    <a:pt x="172" y="507"/>
                    <a:pt x="170" y="510"/>
                    <a:pt x="169" y="511"/>
                  </a:cubicBezTo>
                  <a:cubicBezTo>
                    <a:pt x="168" y="511"/>
                    <a:pt x="165" y="511"/>
                    <a:pt x="164" y="510"/>
                  </a:cubicBezTo>
                  <a:cubicBezTo>
                    <a:pt x="164" y="510"/>
                    <a:pt x="162" y="509"/>
                    <a:pt x="162" y="508"/>
                  </a:cubicBezTo>
                  <a:cubicBezTo>
                    <a:pt x="161" y="507"/>
                    <a:pt x="163" y="506"/>
                    <a:pt x="163" y="505"/>
                  </a:cubicBezTo>
                  <a:cubicBezTo>
                    <a:pt x="163" y="505"/>
                    <a:pt x="161" y="504"/>
                    <a:pt x="161" y="503"/>
                  </a:cubicBezTo>
                  <a:cubicBezTo>
                    <a:pt x="161" y="502"/>
                    <a:pt x="162" y="502"/>
                    <a:pt x="162" y="501"/>
                  </a:cubicBezTo>
                  <a:cubicBezTo>
                    <a:pt x="162" y="501"/>
                    <a:pt x="162" y="500"/>
                    <a:pt x="161" y="500"/>
                  </a:cubicBezTo>
                  <a:cubicBezTo>
                    <a:pt x="161" y="499"/>
                    <a:pt x="158" y="500"/>
                    <a:pt x="158" y="500"/>
                  </a:cubicBezTo>
                  <a:cubicBezTo>
                    <a:pt x="157" y="500"/>
                    <a:pt x="156" y="502"/>
                    <a:pt x="156" y="502"/>
                  </a:cubicBezTo>
                  <a:cubicBezTo>
                    <a:pt x="156" y="503"/>
                    <a:pt x="156" y="505"/>
                    <a:pt x="156" y="505"/>
                  </a:cubicBezTo>
                  <a:cubicBezTo>
                    <a:pt x="156" y="506"/>
                    <a:pt x="157" y="508"/>
                    <a:pt x="157" y="508"/>
                  </a:cubicBezTo>
                  <a:cubicBezTo>
                    <a:pt x="157" y="509"/>
                    <a:pt x="158" y="510"/>
                    <a:pt x="158" y="511"/>
                  </a:cubicBezTo>
                  <a:cubicBezTo>
                    <a:pt x="158" y="512"/>
                    <a:pt x="156" y="513"/>
                    <a:pt x="156" y="514"/>
                  </a:cubicBezTo>
                  <a:cubicBezTo>
                    <a:pt x="156" y="515"/>
                    <a:pt x="156" y="516"/>
                    <a:pt x="156" y="517"/>
                  </a:cubicBezTo>
                  <a:cubicBezTo>
                    <a:pt x="156" y="518"/>
                    <a:pt x="157" y="519"/>
                    <a:pt x="158" y="519"/>
                  </a:cubicBezTo>
                  <a:cubicBezTo>
                    <a:pt x="158" y="520"/>
                    <a:pt x="160" y="522"/>
                    <a:pt x="160" y="523"/>
                  </a:cubicBezTo>
                  <a:cubicBezTo>
                    <a:pt x="161" y="524"/>
                    <a:pt x="160" y="528"/>
                    <a:pt x="160" y="529"/>
                  </a:cubicBezTo>
                  <a:cubicBezTo>
                    <a:pt x="160" y="530"/>
                    <a:pt x="158" y="532"/>
                    <a:pt x="158" y="532"/>
                  </a:cubicBezTo>
                  <a:cubicBezTo>
                    <a:pt x="157" y="534"/>
                    <a:pt x="156" y="535"/>
                    <a:pt x="154" y="535"/>
                  </a:cubicBezTo>
                  <a:cubicBezTo>
                    <a:pt x="154" y="536"/>
                    <a:pt x="152" y="536"/>
                    <a:pt x="152" y="536"/>
                  </a:cubicBezTo>
                  <a:cubicBezTo>
                    <a:pt x="150" y="537"/>
                    <a:pt x="149" y="539"/>
                    <a:pt x="149" y="541"/>
                  </a:cubicBezTo>
                  <a:cubicBezTo>
                    <a:pt x="148" y="542"/>
                    <a:pt x="146" y="545"/>
                    <a:pt x="145" y="546"/>
                  </a:cubicBezTo>
                  <a:cubicBezTo>
                    <a:pt x="144" y="546"/>
                    <a:pt x="142" y="547"/>
                    <a:pt x="141" y="548"/>
                  </a:cubicBezTo>
                  <a:cubicBezTo>
                    <a:pt x="140" y="549"/>
                    <a:pt x="138" y="550"/>
                    <a:pt x="138" y="550"/>
                  </a:cubicBezTo>
                  <a:cubicBezTo>
                    <a:pt x="136" y="551"/>
                    <a:pt x="132" y="553"/>
                    <a:pt x="131" y="553"/>
                  </a:cubicBezTo>
                  <a:cubicBezTo>
                    <a:pt x="130" y="553"/>
                    <a:pt x="128" y="554"/>
                    <a:pt x="128" y="554"/>
                  </a:cubicBezTo>
                  <a:cubicBezTo>
                    <a:pt x="127" y="554"/>
                    <a:pt x="125" y="554"/>
                    <a:pt x="124" y="553"/>
                  </a:cubicBezTo>
                  <a:cubicBezTo>
                    <a:pt x="124" y="553"/>
                    <a:pt x="124" y="551"/>
                    <a:pt x="124" y="551"/>
                  </a:cubicBezTo>
                  <a:cubicBezTo>
                    <a:pt x="124" y="550"/>
                    <a:pt x="126" y="549"/>
                    <a:pt x="126" y="548"/>
                  </a:cubicBezTo>
                  <a:cubicBezTo>
                    <a:pt x="127" y="547"/>
                    <a:pt x="129" y="546"/>
                    <a:pt x="130" y="545"/>
                  </a:cubicBezTo>
                  <a:cubicBezTo>
                    <a:pt x="131" y="544"/>
                    <a:pt x="132" y="540"/>
                    <a:pt x="132" y="538"/>
                  </a:cubicBezTo>
                  <a:cubicBezTo>
                    <a:pt x="132" y="538"/>
                    <a:pt x="133" y="535"/>
                    <a:pt x="132" y="535"/>
                  </a:cubicBezTo>
                  <a:cubicBezTo>
                    <a:pt x="132" y="534"/>
                    <a:pt x="130" y="535"/>
                    <a:pt x="129" y="535"/>
                  </a:cubicBezTo>
                  <a:cubicBezTo>
                    <a:pt x="128" y="535"/>
                    <a:pt x="127" y="534"/>
                    <a:pt x="127" y="534"/>
                  </a:cubicBezTo>
                  <a:cubicBezTo>
                    <a:pt x="126" y="535"/>
                    <a:pt x="126" y="536"/>
                    <a:pt x="126" y="537"/>
                  </a:cubicBezTo>
                  <a:cubicBezTo>
                    <a:pt x="125" y="538"/>
                    <a:pt x="123" y="538"/>
                    <a:pt x="123" y="538"/>
                  </a:cubicBezTo>
                  <a:cubicBezTo>
                    <a:pt x="122" y="538"/>
                    <a:pt x="120" y="537"/>
                    <a:pt x="119" y="537"/>
                  </a:cubicBezTo>
                  <a:cubicBezTo>
                    <a:pt x="118" y="538"/>
                    <a:pt x="117" y="539"/>
                    <a:pt x="117" y="539"/>
                  </a:cubicBezTo>
                  <a:cubicBezTo>
                    <a:pt x="116" y="539"/>
                    <a:pt x="115" y="539"/>
                    <a:pt x="115" y="539"/>
                  </a:cubicBezTo>
                  <a:cubicBezTo>
                    <a:pt x="114" y="539"/>
                    <a:pt x="115" y="536"/>
                    <a:pt x="115" y="536"/>
                  </a:cubicBezTo>
                  <a:cubicBezTo>
                    <a:pt x="114" y="535"/>
                    <a:pt x="115" y="534"/>
                    <a:pt x="115" y="532"/>
                  </a:cubicBezTo>
                  <a:cubicBezTo>
                    <a:pt x="115" y="532"/>
                    <a:pt x="114" y="530"/>
                    <a:pt x="114" y="529"/>
                  </a:cubicBezTo>
                  <a:cubicBezTo>
                    <a:pt x="114" y="528"/>
                    <a:pt x="115" y="528"/>
                    <a:pt x="116" y="527"/>
                  </a:cubicBezTo>
                  <a:cubicBezTo>
                    <a:pt x="116" y="527"/>
                    <a:pt x="116" y="525"/>
                    <a:pt x="116" y="525"/>
                  </a:cubicBezTo>
                  <a:cubicBezTo>
                    <a:pt x="116" y="525"/>
                    <a:pt x="116" y="524"/>
                    <a:pt x="116" y="524"/>
                  </a:cubicBezTo>
                  <a:cubicBezTo>
                    <a:pt x="115" y="523"/>
                    <a:pt x="115" y="522"/>
                    <a:pt x="115" y="521"/>
                  </a:cubicBezTo>
                  <a:cubicBezTo>
                    <a:pt x="114" y="520"/>
                    <a:pt x="112" y="519"/>
                    <a:pt x="112" y="519"/>
                  </a:cubicBezTo>
                  <a:cubicBezTo>
                    <a:pt x="111" y="519"/>
                    <a:pt x="110" y="519"/>
                    <a:pt x="109" y="519"/>
                  </a:cubicBezTo>
                  <a:cubicBezTo>
                    <a:pt x="109" y="519"/>
                    <a:pt x="107" y="519"/>
                    <a:pt x="106" y="519"/>
                  </a:cubicBezTo>
                  <a:cubicBezTo>
                    <a:pt x="105" y="517"/>
                    <a:pt x="105" y="515"/>
                    <a:pt x="104" y="514"/>
                  </a:cubicBezTo>
                  <a:cubicBezTo>
                    <a:pt x="104" y="513"/>
                    <a:pt x="103" y="512"/>
                    <a:pt x="103" y="511"/>
                  </a:cubicBezTo>
                  <a:cubicBezTo>
                    <a:pt x="102" y="510"/>
                    <a:pt x="102" y="510"/>
                    <a:pt x="101" y="509"/>
                  </a:cubicBezTo>
                  <a:cubicBezTo>
                    <a:pt x="101" y="509"/>
                    <a:pt x="98" y="509"/>
                    <a:pt x="98" y="509"/>
                  </a:cubicBezTo>
                  <a:cubicBezTo>
                    <a:pt x="97" y="509"/>
                    <a:pt x="95" y="510"/>
                    <a:pt x="94" y="510"/>
                  </a:cubicBezTo>
                  <a:cubicBezTo>
                    <a:pt x="93" y="510"/>
                    <a:pt x="91" y="510"/>
                    <a:pt x="90" y="509"/>
                  </a:cubicBezTo>
                  <a:cubicBezTo>
                    <a:pt x="89" y="508"/>
                    <a:pt x="89" y="508"/>
                    <a:pt x="89" y="508"/>
                  </a:cubicBezTo>
                  <a:cubicBezTo>
                    <a:pt x="89" y="508"/>
                    <a:pt x="86" y="507"/>
                    <a:pt x="86" y="506"/>
                  </a:cubicBezTo>
                  <a:cubicBezTo>
                    <a:pt x="86" y="505"/>
                    <a:pt x="86" y="504"/>
                    <a:pt x="86" y="504"/>
                  </a:cubicBezTo>
                  <a:cubicBezTo>
                    <a:pt x="86" y="503"/>
                    <a:pt x="87" y="502"/>
                    <a:pt x="87" y="502"/>
                  </a:cubicBezTo>
                  <a:cubicBezTo>
                    <a:pt x="87" y="501"/>
                    <a:pt x="87" y="500"/>
                    <a:pt x="87" y="499"/>
                  </a:cubicBezTo>
                  <a:cubicBezTo>
                    <a:pt x="86" y="498"/>
                    <a:pt x="83" y="498"/>
                    <a:pt x="82" y="498"/>
                  </a:cubicBezTo>
                  <a:cubicBezTo>
                    <a:pt x="82" y="499"/>
                    <a:pt x="80" y="500"/>
                    <a:pt x="80" y="501"/>
                  </a:cubicBezTo>
                  <a:cubicBezTo>
                    <a:pt x="80" y="501"/>
                    <a:pt x="79" y="502"/>
                    <a:pt x="78" y="502"/>
                  </a:cubicBezTo>
                  <a:cubicBezTo>
                    <a:pt x="78" y="503"/>
                    <a:pt x="78" y="505"/>
                    <a:pt x="77" y="506"/>
                  </a:cubicBezTo>
                  <a:cubicBezTo>
                    <a:pt x="77" y="506"/>
                    <a:pt x="76" y="509"/>
                    <a:pt x="76" y="509"/>
                  </a:cubicBezTo>
                  <a:cubicBezTo>
                    <a:pt x="75" y="509"/>
                    <a:pt x="74" y="509"/>
                    <a:pt x="72" y="509"/>
                  </a:cubicBezTo>
                  <a:cubicBezTo>
                    <a:pt x="71" y="509"/>
                    <a:pt x="68" y="510"/>
                    <a:pt x="67" y="510"/>
                  </a:cubicBezTo>
                  <a:cubicBezTo>
                    <a:pt x="65" y="510"/>
                    <a:pt x="61" y="508"/>
                    <a:pt x="60" y="508"/>
                  </a:cubicBezTo>
                  <a:cubicBezTo>
                    <a:pt x="59" y="508"/>
                    <a:pt x="59" y="508"/>
                    <a:pt x="58" y="508"/>
                  </a:cubicBezTo>
                  <a:cubicBezTo>
                    <a:pt x="58" y="506"/>
                    <a:pt x="58" y="506"/>
                    <a:pt x="58" y="506"/>
                  </a:cubicBezTo>
                  <a:cubicBezTo>
                    <a:pt x="60" y="503"/>
                    <a:pt x="60" y="503"/>
                    <a:pt x="60" y="503"/>
                  </a:cubicBezTo>
                  <a:cubicBezTo>
                    <a:pt x="63" y="501"/>
                    <a:pt x="63" y="501"/>
                    <a:pt x="63" y="501"/>
                  </a:cubicBezTo>
                  <a:cubicBezTo>
                    <a:pt x="65" y="498"/>
                    <a:pt x="65" y="498"/>
                    <a:pt x="65" y="498"/>
                  </a:cubicBezTo>
                  <a:cubicBezTo>
                    <a:pt x="67" y="497"/>
                    <a:pt x="67" y="497"/>
                    <a:pt x="67" y="497"/>
                  </a:cubicBezTo>
                  <a:cubicBezTo>
                    <a:pt x="71" y="497"/>
                    <a:pt x="71" y="497"/>
                    <a:pt x="71" y="497"/>
                  </a:cubicBezTo>
                  <a:cubicBezTo>
                    <a:pt x="77" y="497"/>
                    <a:pt x="77" y="497"/>
                    <a:pt x="77" y="497"/>
                  </a:cubicBezTo>
                  <a:cubicBezTo>
                    <a:pt x="83" y="493"/>
                    <a:pt x="83" y="493"/>
                    <a:pt x="83" y="493"/>
                  </a:cubicBezTo>
                  <a:cubicBezTo>
                    <a:pt x="86" y="489"/>
                    <a:pt x="86" y="489"/>
                    <a:pt x="86" y="489"/>
                  </a:cubicBezTo>
                  <a:cubicBezTo>
                    <a:pt x="87" y="487"/>
                    <a:pt x="87" y="487"/>
                    <a:pt x="87" y="487"/>
                  </a:cubicBezTo>
                  <a:cubicBezTo>
                    <a:pt x="91" y="487"/>
                    <a:pt x="91" y="487"/>
                    <a:pt x="91" y="487"/>
                  </a:cubicBezTo>
                  <a:cubicBezTo>
                    <a:pt x="96" y="487"/>
                    <a:pt x="96" y="487"/>
                    <a:pt x="96" y="487"/>
                  </a:cubicBezTo>
                  <a:cubicBezTo>
                    <a:pt x="98" y="488"/>
                    <a:pt x="98" y="488"/>
                    <a:pt x="98" y="488"/>
                  </a:cubicBezTo>
                  <a:cubicBezTo>
                    <a:pt x="101" y="489"/>
                    <a:pt x="101" y="489"/>
                    <a:pt x="101" y="489"/>
                  </a:cubicBezTo>
                  <a:cubicBezTo>
                    <a:pt x="103" y="487"/>
                    <a:pt x="103" y="487"/>
                    <a:pt x="103" y="487"/>
                  </a:cubicBezTo>
                  <a:cubicBezTo>
                    <a:pt x="104" y="484"/>
                    <a:pt x="104" y="484"/>
                    <a:pt x="104" y="484"/>
                  </a:cubicBezTo>
                  <a:cubicBezTo>
                    <a:pt x="107" y="484"/>
                    <a:pt x="107" y="484"/>
                    <a:pt x="107" y="484"/>
                  </a:cubicBezTo>
                  <a:cubicBezTo>
                    <a:pt x="111" y="484"/>
                    <a:pt x="111" y="484"/>
                    <a:pt x="111" y="484"/>
                  </a:cubicBezTo>
                  <a:cubicBezTo>
                    <a:pt x="112" y="487"/>
                    <a:pt x="112" y="487"/>
                    <a:pt x="112" y="487"/>
                  </a:cubicBezTo>
                  <a:cubicBezTo>
                    <a:pt x="114" y="490"/>
                    <a:pt x="114" y="490"/>
                    <a:pt x="114" y="490"/>
                  </a:cubicBezTo>
                  <a:cubicBezTo>
                    <a:pt x="116" y="489"/>
                    <a:pt x="116" y="489"/>
                    <a:pt x="116" y="489"/>
                  </a:cubicBezTo>
                  <a:cubicBezTo>
                    <a:pt x="119" y="487"/>
                    <a:pt x="119" y="487"/>
                    <a:pt x="119" y="487"/>
                  </a:cubicBezTo>
                  <a:cubicBezTo>
                    <a:pt x="123" y="483"/>
                    <a:pt x="123" y="483"/>
                    <a:pt x="123" y="483"/>
                  </a:cubicBezTo>
                  <a:cubicBezTo>
                    <a:pt x="122" y="480"/>
                    <a:pt x="122" y="480"/>
                    <a:pt x="122" y="480"/>
                  </a:cubicBezTo>
                  <a:cubicBezTo>
                    <a:pt x="121" y="475"/>
                    <a:pt x="121" y="475"/>
                    <a:pt x="121" y="475"/>
                  </a:cubicBezTo>
                  <a:cubicBezTo>
                    <a:pt x="120" y="472"/>
                    <a:pt x="120" y="472"/>
                    <a:pt x="120" y="472"/>
                  </a:cubicBezTo>
                  <a:cubicBezTo>
                    <a:pt x="117" y="469"/>
                    <a:pt x="117" y="469"/>
                    <a:pt x="117" y="469"/>
                  </a:cubicBezTo>
                  <a:cubicBezTo>
                    <a:pt x="115" y="468"/>
                    <a:pt x="115" y="468"/>
                    <a:pt x="115" y="468"/>
                  </a:cubicBezTo>
                  <a:cubicBezTo>
                    <a:pt x="115" y="466"/>
                    <a:pt x="115" y="466"/>
                    <a:pt x="115" y="466"/>
                  </a:cubicBezTo>
                  <a:cubicBezTo>
                    <a:pt x="117" y="464"/>
                    <a:pt x="117" y="464"/>
                    <a:pt x="117" y="464"/>
                  </a:cubicBezTo>
                  <a:cubicBezTo>
                    <a:pt x="120" y="463"/>
                    <a:pt x="120" y="463"/>
                    <a:pt x="120" y="463"/>
                  </a:cubicBezTo>
                  <a:cubicBezTo>
                    <a:pt x="122" y="460"/>
                    <a:pt x="122" y="460"/>
                    <a:pt x="122" y="460"/>
                  </a:cubicBezTo>
                  <a:cubicBezTo>
                    <a:pt x="120" y="458"/>
                    <a:pt x="120" y="458"/>
                    <a:pt x="120" y="458"/>
                  </a:cubicBezTo>
                  <a:cubicBezTo>
                    <a:pt x="118" y="455"/>
                    <a:pt x="118" y="455"/>
                    <a:pt x="118" y="455"/>
                  </a:cubicBezTo>
                  <a:cubicBezTo>
                    <a:pt x="117" y="454"/>
                    <a:pt x="117" y="454"/>
                    <a:pt x="117" y="454"/>
                  </a:cubicBezTo>
                  <a:cubicBezTo>
                    <a:pt x="119" y="451"/>
                    <a:pt x="119" y="451"/>
                    <a:pt x="119" y="451"/>
                  </a:cubicBezTo>
                  <a:cubicBezTo>
                    <a:pt x="120" y="449"/>
                    <a:pt x="120" y="449"/>
                    <a:pt x="120" y="449"/>
                  </a:cubicBezTo>
                  <a:cubicBezTo>
                    <a:pt x="119" y="443"/>
                    <a:pt x="119" y="443"/>
                    <a:pt x="119" y="443"/>
                  </a:cubicBezTo>
                  <a:cubicBezTo>
                    <a:pt x="117" y="441"/>
                    <a:pt x="117" y="441"/>
                    <a:pt x="117" y="441"/>
                  </a:cubicBezTo>
                  <a:cubicBezTo>
                    <a:pt x="117" y="439"/>
                    <a:pt x="117" y="439"/>
                    <a:pt x="117" y="439"/>
                  </a:cubicBezTo>
                  <a:cubicBezTo>
                    <a:pt x="120" y="437"/>
                    <a:pt x="120" y="437"/>
                    <a:pt x="120" y="437"/>
                  </a:cubicBezTo>
                  <a:cubicBezTo>
                    <a:pt x="121" y="434"/>
                    <a:pt x="121" y="434"/>
                    <a:pt x="121" y="434"/>
                  </a:cubicBezTo>
                  <a:cubicBezTo>
                    <a:pt x="122" y="430"/>
                    <a:pt x="122" y="430"/>
                    <a:pt x="122" y="430"/>
                  </a:cubicBezTo>
                  <a:cubicBezTo>
                    <a:pt x="123" y="424"/>
                    <a:pt x="123" y="424"/>
                    <a:pt x="123" y="424"/>
                  </a:cubicBezTo>
                  <a:cubicBezTo>
                    <a:pt x="124" y="421"/>
                    <a:pt x="124" y="421"/>
                    <a:pt x="124" y="421"/>
                  </a:cubicBezTo>
                  <a:cubicBezTo>
                    <a:pt x="124" y="419"/>
                    <a:pt x="124" y="419"/>
                    <a:pt x="124" y="419"/>
                  </a:cubicBezTo>
                  <a:cubicBezTo>
                    <a:pt x="123" y="418"/>
                    <a:pt x="123" y="418"/>
                    <a:pt x="123" y="418"/>
                  </a:cubicBezTo>
                  <a:cubicBezTo>
                    <a:pt x="123" y="416"/>
                    <a:pt x="123" y="416"/>
                    <a:pt x="123" y="416"/>
                  </a:cubicBezTo>
                  <a:cubicBezTo>
                    <a:pt x="124" y="414"/>
                    <a:pt x="124" y="414"/>
                    <a:pt x="124" y="414"/>
                  </a:cubicBezTo>
                  <a:cubicBezTo>
                    <a:pt x="123" y="412"/>
                    <a:pt x="123" y="412"/>
                    <a:pt x="123" y="412"/>
                  </a:cubicBezTo>
                  <a:cubicBezTo>
                    <a:pt x="122" y="410"/>
                    <a:pt x="122" y="410"/>
                    <a:pt x="122" y="410"/>
                  </a:cubicBezTo>
                  <a:cubicBezTo>
                    <a:pt x="121" y="407"/>
                    <a:pt x="121" y="407"/>
                    <a:pt x="121" y="407"/>
                  </a:cubicBezTo>
                  <a:cubicBezTo>
                    <a:pt x="119" y="397"/>
                    <a:pt x="119" y="397"/>
                    <a:pt x="119" y="397"/>
                  </a:cubicBezTo>
                  <a:cubicBezTo>
                    <a:pt x="117" y="391"/>
                    <a:pt x="117" y="391"/>
                    <a:pt x="117" y="391"/>
                  </a:cubicBezTo>
                  <a:cubicBezTo>
                    <a:pt x="115" y="382"/>
                    <a:pt x="115" y="382"/>
                    <a:pt x="115" y="382"/>
                  </a:cubicBezTo>
                  <a:cubicBezTo>
                    <a:pt x="113" y="378"/>
                    <a:pt x="113" y="378"/>
                    <a:pt x="113" y="378"/>
                  </a:cubicBezTo>
                  <a:cubicBezTo>
                    <a:pt x="110" y="374"/>
                    <a:pt x="110" y="374"/>
                    <a:pt x="110" y="374"/>
                  </a:cubicBezTo>
                  <a:cubicBezTo>
                    <a:pt x="108" y="371"/>
                    <a:pt x="108" y="371"/>
                    <a:pt x="108" y="371"/>
                  </a:cubicBezTo>
                  <a:cubicBezTo>
                    <a:pt x="107" y="368"/>
                    <a:pt x="107" y="368"/>
                    <a:pt x="107" y="368"/>
                  </a:cubicBezTo>
                  <a:cubicBezTo>
                    <a:pt x="108" y="365"/>
                    <a:pt x="108" y="365"/>
                    <a:pt x="108" y="365"/>
                  </a:cubicBezTo>
                  <a:cubicBezTo>
                    <a:pt x="110" y="363"/>
                    <a:pt x="110" y="363"/>
                    <a:pt x="110" y="363"/>
                  </a:cubicBezTo>
                  <a:cubicBezTo>
                    <a:pt x="113" y="359"/>
                    <a:pt x="113" y="359"/>
                    <a:pt x="113" y="359"/>
                  </a:cubicBezTo>
                  <a:cubicBezTo>
                    <a:pt x="112" y="355"/>
                    <a:pt x="112" y="355"/>
                    <a:pt x="112" y="355"/>
                  </a:cubicBezTo>
                  <a:cubicBezTo>
                    <a:pt x="113" y="353"/>
                    <a:pt x="113" y="353"/>
                    <a:pt x="113" y="353"/>
                  </a:cubicBezTo>
                  <a:cubicBezTo>
                    <a:pt x="115" y="352"/>
                    <a:pt x="115" y="352"/>
                    <a:pt x="115" y="352"/>
                  </a:cubicBezTo>
                  <a:cubicBezTo>
                    <a:pt x="117" y="352"/>
                    <a:pt x="117" y="352"/>
                    <a:pt x="117" y="352"/>
                  </a:cubicBezTo>
                  <a:cubicBezTo>
                    <a:pt x="120" y="352"/>
                    <a:pt x="120" y="352"/>
                    <a:pt x="120" y="352"/>
                  </a:cubicBezTo>
                  <a:cubicBezTo>
                    <a:pt x="123" y="354"/>
                    <a:pt x="123" y="354"/>
                    <a:pt x="123" y="354"/>
                  </a:cubicBezTo>
                  <a:cubicBezTo>
                    <a:pt x="124" y="355"/>
                    <a:pt x="124" y="355"/>
                    <a:pt x="124" y="355"/>
                  </a:cubicBezTo>
                  <a:cubicBezTo>
                    <a:pt x="127" y="355"/>
                    <a:pt x="127" y="355"/>
                    <a:pt x="127" y="355"/>
                  </a:cubicBezTo>
                  <a:cubicBezTo>
                    <a:pt x="128" y="351"/>
                    <a:pt x="128" y="351"/>
                    <a:pt x="128" y="351"/>
                  </a:cubicBezTo>
                  <a:cubicBezTo>
                    <a:pt x="131" y="350"/>
                    <a:pt x="131" y="350"/>
                    <a:pt x="131" y="350"/>
                  </a:cubicBezTo>
                  <a:cubicBezTo>
                    <a:pt x="135" y="348"/>
                    <a:pt x="135" y="348"/>
                    <a:pt x="135" y="348"/>
                  </a:cubicBezTo>
                  <a:cubicBezTo>
                    <a:pt x="134" y="346"/>
                    <a:pt x="134" y="346"/>
                    <a:pt x="134" y="346"/>
                  </a:cubicBezTo>
                  <a:cubicBezTo>
                    <a:pt x="134" y="345"/>
                    <a:pt x="134" y="345"/>
                    <a:pt x="134" y="345"/>
                  </a:cubicBezTo>
                  <a:cubicBezTo>
                    <a:pt x="137" y="344"/>
                    <a:pt x="137" y="344"/>
                    <a:pt x="137" y="344"/>
                  </a:cubicBezTo>
                  <a:cubicBezTo>
                    <a:pt x="140" y="344"/>
                    <a:pt x="140" y="344"/>
                    <a:pt x="140" y="344"/>
                  </a:cubicBezTo>
                  <a:cubicBezTo>
                    <a:pt x="142" y="342"/>
                    <a:pt x="142" y="342"/>
                    <a:pt x="142" y="342"/>
                  </a:cubicBezTo>
                  <a:cubicBezTo>
                    <a:pt x="143" y="337"/>
                    <a:pt x="143" y="337"/>
                    <a:pt x="143" y="337"/>
                  </a:cubicBezTo>
                  <a:cubicBezTo>
                    <a:pt x="142" y="332"/>
                    <a:pt x="142" y="332"/>
                    <a:pt x="142" y="332"/>
                  </a:cubicBezTo>
                  <a:cubicBezTo>
                    <a:pt x="143" y="330"/>
                    <a:pt x="143" y="330"/>
                    <a:pt x="143" y="330"/>
                  </a:cubicBezTo>
                  <a:cubicBezTo>
                    <a:pt x="144" y="328"/>
                    <a:pt x="144" y="328"/>
                    <a:pt x="144" y="328"/>
                  </a:cubicBezTo>
                  <a:cubicBezTo>
                    <a:pt x="142" y="326"/>
                    <a:pt x="142" y="326"/>
                    <a:pt x="142" y="326"/>
                  </a:cubicBezTo>
                  <a:cubicBezTo>
                    <a:pt x="139" y="323"/>
                    <a:pt x="139" y="323"/>
                    <a:pt x="139" y="323"/>
                  </a:cubicBezTo>
                  <a:cubicBezTo>
                    <a:pt x="138" y="322"/>
                    <a:pt x="138" y="322"/>
                    <a:pt x="138" y="322"/>
                  </a:cubicBezTo>
                  <a:cubicBezTo>
                    <a:pt x="138" y="318"/>
                    <a:pt x="138" y="318"/>
                    <a:pt x="138" y="318"/>
                  </a:cubicBezTo>
                  <a:cubicBezTo>
                    <a:pt x="138" y="316"/>
                    <a:pt x="138" y="316"/>
                    <a:pt x="138" y="316"/>
                  </a:cubicBezTo>
                  <a:cubicBezTo>
                    <a:pt x="141" y="314"/>
                    <a:pt x="141" y="314"/>
                    <a:pt x="141" y="314"/>
                  </a:cubicBezTo>
                  <a:cubicBezTo>
                    <a:pt x="142" y="315"/>
                    <a:pt x="142" y="315"/>
                    <a:pt x="142" y="315"/>
                  </a:cubicBezTo>
                  <a:cubicBezTo>
                    <a:pt x="144" y="316"/>
                    <a:pt x="144" y="316"/>
                    <a:pt x="144" y="316"/>
                  </a:cubicBezTo>
                  <a:cubicBezTo>
                    <a:pt x="146" y="317"/>
                    <a:pt x="146" y="317"/>
                    <a:pt x="146" y="317"/>
                  </a:cubicBezTo>
                  <a:cubicBezTo>
                    <a:pt x="147" y="319"/>
                    <a:pt x="147" y="319"/>
                    <a:pt x="147" y="319"/>
                  </a:cubicBezTo>
                  <a:cubicBezTo>
                    <a:pt x="149" y="320"/>
                    <a:pt x="149" y="320"/>
                    <a:pt x="149" y="320"/>
                  </a:cubicBezTo>
                  <a:cubicBezTo>
                    <a:pt x="151" y="319"/>
                    <a:pt x="151" y="319"/>
                    <a:pt x="151" y="319"/>
                  </a:cubicBezTo>
                  <a:cubicBezTo>
                    <a:pt x="152" y="317"/>
                    <a:pt x="152" y="317"/>
                    <a:pt x="152" y="317"/>
                  </a:cubicBezTo>
                  <a:cubicBezTo>
                    <a:pt x="152" y="315"/>
                    <a:pt x="152" y="315"/>
                    <a:pt x="152" y="315"/>
                  </a:cubicBezTo>
                  <a:cubicBezTo>
                    <a:pt x="153" y="314"/>
                    <a:pt x="153" y="314"/>
                    <a:pt x="153" y="314"/>
                  </a:cubicBezTo>
                  <a:cubicBezTo>
                    <a:pt x="154" y="314"/>
                    <a:pt x="154" y="314"/>
                    <a:pt x="154" y="314"/>
                  </a:cubicBezTo>
                  <a:cubicBezTo>
                    <a:pt x="156" y="315"/>
                    <a:pt x="156" y="315"/>
                    <a:pt x="156" y="315"/>
                  </a:cubicBezTo>
                  <a:cubicBezTo>
                    <a:pt x="156" y="316"/>
                    <a:pt x="156" y="316"/>
                    <a:pt x="156" y="316"/>
                  </a:cubicBezTo>
                  <a:cubicBezTo>
                    <a:pt x="156" y="318"/>
                    <a:pt x="156" y="318"/>
                    <a:pt x="156" y="318"/>
                  </a:cubicBezTo>
                  <a:cubicBezTo>
                    <a:pt x="156" y="320"/>
                    <a:pt x="156" y="320"/>
                    <a:pt x="156" y="320"/>
                  </a:cubicBezTo>
                  <a:cubicBezTo>
                    <a:pt x="156" y="320"/>
                    <a:pt x="156" y="320"/>
                    <a:pt x="156" y="320"/>
                  </a:cubicBezTo>
                  <a:cubicBezTo>
                    <a:pt x="158" y="320"/>
                    <a:pt x="158" y="320"/>
                    <a:pt x="158" y="320"/>
                  </a:cubicBezTo>
                  <a:cubicBezTo>
                    <a:pt x="161" y="317"/>
                    <a:pt x="161" y="317"/>
                    <a:pt x="161" y="317"/>
                  </a:cubicBezTo>
                  <a:cubicBezTo>
                    <a:pt x="163" y="316"/>
                    <a:pt x="163" y="316"/>
                    <a:pt x="163" y="316"/>
                  </a:cubicBezTo>
                  <a:cubicBezTo>
                    <a:pt x="164" y="315"/>
                    <a:pt x="164" y="315"/>
                    <a:pt x="164" y="315"/>
                  </a:cubicBezTo>
                  <a:cubicBezTo>
                    <a:pt x="162" y="312"/>
                    <a:pt x="162" y="312"/>
                    <a:pt x="162" y="312"/>
                  </a:cubicBezTo>
                  <a:cubicBezTo>
                    <a:pt x="161" y="309"/>
                    <a:pt x="161" y="309"/>
                    <a:pt x="161" y="309"/>
                  </a:cubicBezTo>
                  <a:cubicBezTo>
                    <a:pt x="160" y="307"/>
                    <a:pt x="160" y="307"/>
                    <a:pt x="160" y="307"/>
                  </a:cubicBezTo>
                  <a:cubicBezTo>
                    <a:pt x="158" y="307"/>
                    <a:pt x="158" y="307"/>
                    <a:pt x="158" y="307"/>
                  </a:cubicBezTo>
                  <a:cubicBezTo>
                    <a:pt x="158" y="308"/>
                    <a:pt x="158" y="308"/>
                    <a:pt x="158" y="308"/>
                  </a:cubicBezTo>
                  <a:cubicBezTo>
                    <a:pt x="156" y="307"/>
                    <a:pt x="156" y="307"/>
                    <a:pt x="156" y="307"/>
                  </a:cubicBezTo>
                  <a:cubicBezTo>
                    <a:pt x="156" y="305"/>
                    <a:pt x="156" y="305"/>
                    <a:pt x="156" y="305"/>
                  </a:cubicBezTo>
                  <a:cubicBezTo>
                    <a:pt x="155" y="303"/>
                    <a:pt x="155" y="303"/>
                    <a:pt x="155" y="303"/>
                  </a:cubicBezTo>
                  <a:cubicBezTo>
                    <a:pt x="156" y="301"/>
                    <a:pt x="156" y="301"/>
                    <a:pt x="156" y="301"/>
                  </a:cubicBezTo>
                  <a:cubicBezTo>
                    <a:pt x="158" y="301"/>
                    <a:pt x="158" y="301"/>
                    <a:pt x="158" y="301"/>
                  </a:cubicBezTo>
                  <a:cubicBezTo>
                    <a:pt x="159" y="298"/>
                    <a:pt x="159" y="298"/>
                    <a:pt x="159" y="298"/>
                  </a:cubicBezTo>
                  <a:cubicBezTo>
                    <a:pt x="158" y="296"/>
                    <a:pt x="158" y="296"/>
                    <a:pt x="158" y="296"/>
                  </a:cubicBezTo>
                  <a:cubicBezTo>
                    <a:pt x="159" y="293"/>
                    <a:pt x="159" y="293"/>
                    <a:pt x="159" y="293"/>
                  </a:cubicBezTo>
                  <a:cubicBezTo>
                    <a:pt x="158" y="293"/>
                    <a:pt x="158" y="293"/>
                    <a:pt x="158" y="293"/>
                  </a:cubicBezTo>
                  <a:cubicBezTo>
                    <a:pt x="157" y="292"/>
                    <a:pt x="157" y="292"/>
                    <a:pt x="157" y="292"/>
                  </a:cubicBezTo>
                  <a:cubicBezTo>
                    <a:pt x="157" y="290"/>
                    <a:pt x="157" y="290"/>
                    <a:pt x="157" y="290"/>
                  </a:cubicBezTo>
                  <a:cubicBezTo>
                    <a:pt x="158" y="288"/>
                    <a:pt x="158" y="288"/>
                    <a:pt x="158" y="288"/>
                  </a:cubicBezTo>
                  <a:cubicBezTo>
                    <a:pt x="160" y="286"/>
                    <a:pt x="160" y="286"/>
                    <a:pt x="160" y="286"/>
                  </a:cubicBezTo>
                  <a:cubicBezTo>
                    <a:pt x="160" y="283"/>
                    <a:pt x="160" y="283"/>
                    <a:pt x="160" y="283"/>
                  </a:cubicBezTo>
                  <a:cubicBezTo>
                    <a:pt x="157" y="282"/>
                    <a:pt x="157" y="282"/>
                    <a:pt x="157" y="282"/>
                  </a:cubicBezTo>
                  <a:cubicBezTo>
                    <a:pt x="156" y="280"/>
                    <a:pt x="156" y="280"/>
                    <a:pt x="156" y="280"/>
                  </a:cubicBezTo>
                  <a:cubicBezTo>
                    <a:pt x="157" y="278"/>
                    <a:pt x="157" y="278"/>
                    <a:pt x="157" y="278"/>
                  </a:cubicBezTo>
                  <a:cubicBezTo>
                    <a:pt x="159" y="278"/>
                    <a:pt x="159" y="278"/>
                    <a:pt x="159" y="278"/>
                  </a:cubicBezTo>
                  <a:cubicBezTo>
                    <a:pt x="160" y="277"/>
                    <a:pt x="160" y="277"/>
                    <a:pt x="160" y="277"/>
                  </a:cubicBezTo>
                  <a:cubicBezTo>
                    <a:pt x="160" y="274"/>
                    <a:pt x="160" y="274"/>
                    <a:pt x="160" y="274"/>
                  </a:cubicBezTo>
                  <a:cubicBezTo>
                    <a:pt x="157" y="269"/>
                    <a:pt x="157" y="269"/>
                    <a:pt x="157" y="269"/>
                  </a:cubicBezTo>
                  <a:cubicBezTo>
                    <a:pt x="154" y="266"/>
                    <a:pt x="154" y="266"/>
                    <a:pt x="154" y="266"/>
                  </a:cubicBezTo>
                  <a:cubicBezTo>
                    <a:pt x="149" y="262"/>
                    <a:pt x="149" y="262"/>
                    <a:pt x="149" y="262"/>
                  </a:cubicBezTo>
                  <a:cubicBezTo>
                    <a:pt x="147" y="259"/>
                    <a:pt x="147" y="259"/>
                    <a:pt x="147" y="259"/>
                  </a:cubicBezTo>
                  <a:cubicBezTo>
                    <a:pt x="144" y="259"/>
                    <a:pt x="144" y="259"/>
                    <a:pt x="144" y="259"/>
                  </a:cubicBezTo>
                  <a:cubicBezTo>
                    <a:pt x="141" y="258"/>
                    <a:pt x="141" y="258"/>
                    <a:pt x="141" y="258"/>
                  </a:cubicBezTo>
                  <a:cubicBezTo>
                    <a:pt x="139" y="257"/>
                    <a:pt x="139" y="257"/>
                    <a:pt x="139" y="257"/>
                  </a:cubicBezTo>
                  <a:cubicBezTo>
                    <a:pt x="138" y="254"/>
                    <a:pt x="138" y="254"/>
                    <a:pt x="138" y="254"/>
                  </a:cubicBezTo>
                  <a:cubicBezTo>
                    <a:pt x="137" y="252"/>
                    <a:pt x="137" y="252"/>
                    <a:pt x="137" y="252"/>
                  </a:cubicBezTo>
                  <a:cubicBezTo>
                    <a:pt x="134" y="251"/>
                    <a:pt x="134" y="251"/>
                    <a:pt x="134" y="251"/>
                  </a:cubicBezTo>
                  <a:cubicBezTo>
                    <a:pt x="132" y="248"/>
                    <a:pt x="132" y="248"/>
                    <a:pt x="132" y="248"/>
                  </a:cubicBezTo>
                  <a:cubicBezTo>
                    <a:pt x="132" y="245"/>
                    <a:pt x="132" y="245"/>
                    <a:pt x="132" y="245"/>
                  </a:cubicBezTo>
                  <a:cubicBezTo>
                    <a:pt x="136" y="244"/>
                    <a:pt x="136" y="244"/>
                    <a:pt x="136" y="244"/>
                  </a:cubicBezTo>
                  <a:cubicBezTo>
                    <a:pt x="137" y="243"/>
                    <a:pt x="137" y="243"/>
                    <a:pt x="137" y="243"/>
                  </a:cubicBezTo>
                  <a:cubicBezTo>
                    <a:pt x="138" y="241"/>
                    <a:pt x="138" y="241"/>
                    <a:pt x="138" y="241"/>
                  </a:cubicBezTo>
                  <a:cubicBezTo>
                    <a:pt x="137" y="238"/>
                    <a:pt x="137" y="238"/>
                    <a:pt x="137" y="238"/>
                  </a:cubicBezTo>
                  <a:cubicBezTo>
                    <a:pt x="134" y="236"/>
                    <a:pt x="134" y="236"/>
                    <a:pt x="134" y="236"/>
                  </a:cubicBezTo>
                  <a:cubicBezTo>
                    <a:pt x="130" y="235"/>
                    <a:pt x="130" y="235"/>
                    <a:pt x="130" y="235"/>
                  </a:cubicBezTo>
                  <a:cubicBezTo>
                    <a:pt x="127" y="232"/>
                    <a:pt x="127" y="232"/>
                    <a:pt x="127" y="232"/>
                  </a:cubicBezTo>
                  <a:cubicBezTo>
                    <a:pt x="125" y="230"/>
                    <a:pt x="125" y="230"/>
                    <a:pt x="125" y="230"/>
                  </a:cubicBezTo>
                  <a:cubicBezTo>
                    <a:pt x="124" y="226"/>
                    <a:pt x="124" y="226"/>
                    <a:pt x="124" y="226"/>
                  </a:cubicBezTo>
                  <a:cubicBezTo>
                    <a:pt x="123" y="222"/>
                    <a:pt x="123" y="222"/>
                    <a:pt x="123" y="222"/>
                  </a:cubicBezTo>
                  <a:cubicBezTo>
                    <a:pt x="122" y="219"/>
                    <a:pt x="122" y="219"/>
                    <a:pt x="122" y="219"/>
                  </a:cubicBezTo>
                  <a:cubicBezTo>
                    <a:pt x="123" y="218"/>
                    <a:pt x="123" y="218"/>
                    <a:pt x="123" y="218"/>
                  </a:cubicBezTo>
                  <a:cubicBezTo>
                    <a:pt x="124" y="218"/>
                    <a:pt x="124" y="218"/>
                    <a:pt x="124" y="218"/>
                  </a:cubicBezTo>
                  <a:cubicBezTo>
                    <a:pt x="126" y="216"/>
                    <a:pt x="126" y="216"/>
                    <a:pt x="126" y="216"/>
                  </a:cubicBezTo>
                  <a:cubicBezTo>
                    <a:pt x="125" y="215"/>
                    <a:pt x="125" y="215"/>
                    <a:pt x="125" y="215"/>
                  </a:cubicBezTo>
                  <a:cubicBezTo>
                    <a:pt x="124" y="212"/>
                    <a:pt x="124" y="212"/>
                    <a:pt x="124" y="212"/>
                  </a:cubicBezTo>
                  <a:cubicBezTo>
                    <a:pt x="126" y="211"/>
                    <a:pt x="126" y="211"/>
                    <a:pt x="126" y="211"/>
                  </a:cubicBezTo>
                  <a:cubicBezTo>
                    <a:pt x="125" y="209"/>
                    <a:pt x="125" y="209"/>
                    <a:pt x="125" y="209"/>
                  </a:cubicBezTo>
                  <a:cubicBezTo>
                    <a:pt x="123" y="208"/>
                    <a:pt x="123" y="208"/>
                    <a:pt x="123" y="208"/>
                  </a:cubicBezTo>
                  <a:cubicBezTo>
                    <a:pt x="121" y="207"/>
                    <a:pt x="121" y="207"/>
                    <a:pt x="121" y="207"/>
                  </a:cubicBezTo>
                  <a:cubicBezTo>
                    <a:pt x="121" y="204"/>
                    <a:pt x="121" y="204"/>
                    <a:pt x="121" y="204"/>
                  </a:cubicBezTo>
                  <a:cubicBezTo>
                    <a:pt x="123" y="203"/>
                    <a:pt x="123" y="203"/>
                    <a:pt x="123" y="203"/>
                  </a:cubicBezTo>
                  <a:cubicBezTo>
                    <a:pt x="123" y="201"/>
                    <a:pt x="123" y="201"/>
                    <a:pt x="123" y="201"/>
                  </a:cubicBezTo>
                  <a:cubicBezTo>
                    <a:pt x="122" y="199"/>
                    <a:pt x="122" y="199"/>
                    <a:pt x="122" y="199"/>
                  </a:cubicBezTo>
                  <a:cubicBezTo>
                    <a:pt x="123" y="199"/>
                    <a:pt x="123" y="199"/>
                    <a:pt x="123" y="199"/>
                  </a:cubicBezTo>
                  <a:cubicBezTo>
                    <a:pt x="124" y="199"/>
                    <a:pt x="124" y="199"/>
                    <a:pt x="124" y="199"/>
                  </a:cubicBezTo>
                  <a:cubicBezTo>
                    <a:pt x="126" y="199"/>
                    <a:pt x="126" y="199"/>
                    <a:pt x="126" y="199"/>
                  </a:cubicBezTo>
                  <a:cubicBezTo>
                    <a:pt x="128" y="197"/>
                    <a:pt x="128" y="197"/>
                    <a:pt x="128" y="197"/>
                  </a:cubicBezTo>
                  <a:cubicBezTo>
                    <a:pt x="127" y="194"/>
                    <a:pt x="127" y="194"/>
                    <a:pt x="127" y="194"/>
                  </a:cubicBezTo>
                  <a:cubicBezTo>
                    <a:pt x="125" y="192"/>
                    <a:pt x="125" y="192"/>
                    <a:pt x="125" y="192"/>
                  </a:cubicBezTo>
                  <a:cubicBezTo>
                    <a:pt x="124" y="190"/>
                    <a:pt x="124" y="190"/>
                    <a:pt x="124" y="190"/>
                  </a:cubicBezTo>
                  <a:cubicBezTo>
                    <a:pt x="122" y="190"/>
                    <a:pt x="122" y="190"/>
                    <a:pt x="122" y="190"/>
                  </a:cubicBezTo>
                  <a:cubicBezTo>
                    <a:pt x="120" y="190"/>
                    <a:pt x="120" y="190"/>
                    <a:pt x="120" y="190"/>
                  </a:cubicBezTo>
                  <a:cubicBezTo>
                    <a:pt x="121" y="187"/>
                    <a:pt x="121" y="187"/>
                    <a:pt x="121" y="187"/>
                  </a:cubicBezTo>
                  <a:cubicBezTo>
                    <a:pt x="123" y="185"/>
                    <a:pt x="123" y="185"/>
                    <a:pt x="123" y="185"/>
                  </a:cubicBezTo>
                  <a:cubicBezTo>
                    <a:pt x="123" y="182"/>
                    <a:pt x="123" y="182"/>
                    <a:pt x="123" y="182"/>
                  </a:cubicBezTo>
                  <a:cubicBezTo>
                    <a:pt x="122" y="179"/>
                    <a:pt x="122" y="179"/>
                    <a:pt x="122" y="179"/>
                  </a:cubicBezTo>
                  <a:cubicBezTo>
                    <a:pt x="122" y="177"/>
                    <a:pt x="122" y="177"/>
                    <a:pt x="122" y="177"/>
                  </a:cubicBezTo>
                  <a:cubicBezTo>
                    <a:pt x="120" y="177"/>
                    <a:pt x="120" y="177"/>
                    <a:pt x="120" y="177"/>
                  </a:cubicBezTo>
                  <a:cubicBezTo>
                    <a:pt x="118" y="175"/>
                    <a:pt x="118" y="175"/>
                    <a:pt x="118" y="175"/>
                  </a:cubicBezTo>
                  <a:cubicBezTo>
                    <a:pt x="119" y="172"/>
                    <a:pt x="119" y="172"/>
                    <a:pt x="119" y="172"/>
                  </a:cubicBezTo>
                  <a:cubicBezTo>
                    <a:pt x="117" y="171"/>
                    <a:pt x="117" y="171"/>
                    <a:pt x="117" y="171"/>
                  </a:cubicBezTo>
                  <a:cubicBezTo>
                    <a:pt x="115" y="173"/>
                    <a:pt x="115" y="173"/>
                    <a:pt x="115" y="173"/>
                  </a:cubicBezTo>
                  <a:cubicBezTo>
                    <a:pt x="115" y="175"/>
                    <a:pt x="115" y="175"/>
                    <a:pt x="115" y="175"/>
                  </a:cubicBezTo>
                  <a:cubicBezTo>
                    <a:pt x="113" y="177"/>
                    <a:pt x="113" y="177"/>
                    <a:pt x="113" y="177"/>
                  </a:cubicBezTo>
                  <a:cubicBezTo>
                    <a:pt x="112" y="179"/>
                    <a:pt x="112" y="179"/>
                    <a:pt x="112" y="179"/>
                  </a:cubicBezTo>
                  <a:cubicBezTo>
                    <a:pt x="113" y="181"/>
                    <a:pt x="113" y="181"/>
                    <a:pt x="113" y="181"/>
                  </a:cubicBezTo>
                  <a:cubicBezTo>
                    <a:pt x="112" y="182"/>
                    <a:pt x="112" y="182"/>
                    <a:pt x="112" y="182"/>
                  </a:cubicBezTo>
                  <a:cubicBezTo>
                    <a:pt x="110" y="182"/>
                    <a:pt x="110" y="182"/>
                    <a:pt x="110" y="182"/>
                  </a:cubicBezTo>
                  <a:cubicBezTo>
                    <a:pt x="108" y="181"/>
                    <a:pt x="108" y="181"/>
                    <a:pt x="108" y="181"/>
                  </a:cubicBezTo>
                  <a:cubicBezTo>
                    <a:pt x="106" y="182"/>
                    <a:pt x="106" y="182"/>
                    <a:pt x="106" y="182"/>
                  </a:cubicBezTo>
                  <a:cubicBezTo>
                    <a:pt x="102" y="182"/>
                    <a:pt x="102" y="182"/>
                    <a:pt x="102" y="182"/>
                  </a:cubicBezTo>
                  <a:cubicBezTo>
                    <a:pt x="101" y="181"/>
                    <a:pt x="101" y="181"/>
                    <a:pt x="101" y="181"/>
                  </a:cubicBezTo>
                  <a:cubicBezTo>
                    <a:pt x="101" y="178"/>
                    <a:pt x="101" y="178"/>
                    <a:pt x="101" y="178"/>
                  </a:cubicBezTo>
                  <a:cubicBezTo>
                    <a:pt x="101" y="175"/>
                    <a:pt x="101" y="175"/>
                    <a:pt x="101" y="175"/>
                  </a:cubicBezTo>
                  <a:cubicBezTo>
                    <a:pt x="100" y="171"/>
                    <a:pt x="100" y="171"/>
                    <a:pt x="100" y="171"/>
                  </a:cubicBezTo>
                  <a:cubicBezTo>
                    <a:pt x="101" y="169"/>
                    <a:pt x="101" y="169"/>
                    <a:pt x="101" y="169"/>
                  </a:cubicBezTo>
                  <a:cubicBezTo>
                    <a:pt x="101" y="165"/>
                    <a:pt x="101" y="165"/>
                    <a:pt x="101" y="165"/>
                  </a:cubicBezTo>
                  <a:cubicBezTo>
                    <a:pt x="99" y="164"/>
                    <a:pt x="99" y="164"/>
                    <a:pt x="99" y="164"/>
                  </a:cubicBezTo>
                  <a:cubicBezTo>
                    <a:pt x="97" y="164"/>
                    <a:pt x="97" y="164"/>
                    <a:pt x="97" y="164"/>
                  </a:cubicBezTo>
                  <a:cubicBezTo>
                    <a:pt x="97" y="166"/>
                    <a:pt x="97" y="166"/>
                    <a:pt x="97" y="166"/>
                  </a:cubicBezTo>
                  <a:cubicBezTo>
                    <a:pt x="96" y="167"/>
                    <a:pt x="96" y="167"/>
                    <a:pt x="96" y="167"/>
                  </a:cubicBezTo>
                  <a:cubicBezTo>
                    <a:pt x="96" y="170"/>
                    <a:pt x="96" y="170"/>
                    <a:pt x="96" y="170"/>
                  </a:cubicBezTo>
                  <a:cubicBezTo>
                    <a:pt x="95" y="171"/>
                    <a:pt x="95" y="171"/>
                    <a:pt x="95" y="171"/>
                  </a:cubicBezTo>
                  <a:cubicBezTo>
                    <a:pt x="93" y="171"/>
                    <a:pt x="93" y="171"/>
                    <a:pt x="93" y="171"/>
                  </a:cubicBezTo>
                  <a:cubicBezTo>
                    <a:pt x="90" y="170"/>
                    <a:pt x="90" y="170"/>
                    <a:pt x="90" y="170"/>
                  </a:cubicBezTo>
                  <a:cubicBezTo>
                    <a:pt x="89" y="169"/>
                    <a:pt x="89" y="169"/>
                    <a:pt x="89" y="169"/>
                  </a:cubicBezTo>
                  <a:cubicBezTo>
                    <a:pt x="90" y="166"/>
                    <a:pt x="90" y="166"/>
                    <a:pt x="90" y="166"/>
                  </a:cubicBezTo>
                  <a:cubicBezTo>
                    <a:pt x="91" y="165"/>
                    <a:pt x="91" y="165"/>
                    <a:pt x="91" y="165"/>
                  </a:cubicBezTo>
                  <a:cubicBezTo>
                    <a:pt x="93" y="163"/>
                    <a:pt x="93" y="163"/>
                    <a:pt x="93" y="163"/>
                  </a:cubicBezTo>
                  <a:cubicBezTo>
                    <a:pt x="94" y="161"/>
                    <a:pt x="94" y="161"/>
                    <a:pt x="94" y="161"/>
                  </a:cubicBezTo>
                  <a:cubicBezTo>
                    <a:pt x="96" y="160"/>
                    <a:pt x="96" y="160"/>
                    <a:pt x="96" y="160"/>
                  </a:cubicBezTo>
                  <a:cubicBezTo>
                    <a:pt x="97" y="159"/>
                    <a:pt x="97" y="159"/>
                    <a:pt x="97" y="159"/>
                  </a:cubicBezTo>
                  <a:cubicBezTo>
                    <a:pt x="94" y="155"/>
                    <a:pt x="94" y="155"/>
                    <a:pt x="94" y="155"/>
                  </a:cubicBezTo>
                  <a:cubicBezTo>
                    <a:pt x="92" y="154"/>
                    <a:pt x="92" y="154"/>
                    <a:pt x="92" y="154"/>
                  </a:cubicBezTo>
                  <a:cubicBezTo>
                    <a:pt x="91" y="152"/>
                    <a:pt x="91" y="152"/>
                    <a:pt x="91" y="152"/>
                  </a:cubicBezTo>
                  <a:cubicBezTo>
                    <a:pt x="91" y="149"/>
                    <a:pt x="91" y="149"/>
                    <a:pt x="91" y="149"/>
                  </a:cubicBezTo>
                  <a:cubicBezTo>
                    <a:pt x="92" y="148"/>
                    <a:pt x="92" y="148"/>
                    <a:pt x="92" y="148"/>
                  </a:cubicBezTo>
                  <a:cubicBezTo>
                    <a:pt x="91" y="146"/>
                    <a:pt x="91" y="146"/>
                    <a:pt x="91" y="146"/>
                  </a:cubicBezTo>
                  <a:cubicBezTo>
                    <a:pt x="89" y="144"/>
                    <a:pt x="89" y="144"/>
                    <a:pt x="89" y="144"/>
                  </a:cubicBezTo>
                  <a:cubicBezTo>
                    <a:pt x="88" y="143"/>
                    <a:pt x="88" y="143"/>
                    <a:pt x="88" y="143"/>
                  </a:cubicBezTo>
                  <a:cubicBezTo>
                    <a:pt x="86" y="141"/>
                    <a:pt x="86" y="141"/>
                    <a:pt x="86" y="141"/>
                  </a:cubicBezTo>
                  <a:cubicBezTo>
                    <a:pt x="85" y="143"/>
                    <a:pt x="85" y="143"/>
                    <a:pt x="85" y="143"/>
                  </a:cubicBezTo>
                  <a:cubicBezTo>
                    <a:pt x="85" y="145"/>
                    <a:pt x="85" y="145"/>
                    <a:pt x="85" y="145"/>
                  </a:cubicBezTo>
                  <a:cubicBezTo>
                    <a:pt x="84" y="146"/>
                    <a:pt x="84" y="146"/>
                    <a:pt x="84" y="146"/>
                  </a:cubicBezTo>
                  <a:cubicBezTo>
                    <a:pt x="83" y="148"/>
                    <a:pt x="83" y="148"/>
                    <a:pt x="83" y="148"/>
                  </a:cubicBezTo>
                  <a:cubicBezTo>
                    <a:pt x="82" y="148"/>
                    <a:pt x="82" y="148"/>
                    <a:pt x="82" y="148"/>
                  </a:cubicBezTo>
                  <a:cubicBezTo>
                    <a:pt x="81" y="145"/>
                    <a:pt x="81" y="145"/>
                    <a:pt x="81" y="145"/>
                  </a:cubicBezTo>
                  <a:cubicBezTo>
                    <a:pt x="79" y="143"/>
                    <a:pt x="79" y="143"/>
                    <a:pt x="79" y="143"/>
                  </a:cubicBezTo>
                  <a:cubicBezTo>
                    <a:pt x="79" y="141"/>
                    <a:pt x="79" y="141"/>
                    <a:pt x="79" y="141"/>
                  </a:cubicBezTo>
                  <a:cubicBezTo>
                    <a:pt x="78" y="140"/>
                    <a:pt x="78" y="140"/>
                    <a:pt x="78" y="140"/>
                  </a:cubicBezTo>
                  <a:cubicBezTo>
                    <a:pt x="76" y="140"/>
                    <a:pt x="76" y="140"/>
                    <a:pt x="76" y="140"/>
                  </a:cubicBezTo>
                  <a:cubicBezTo>
                    <a:pt x="75" y="142"/>
                    <a:pt x="75" y="142"/>
                    <a:pt x="75" y="142"/>
                  </a:cubicBezTo>
                  <a:cubicBezTo>
                    <a:pt x="76" y="144"/>
                    <a:pt x="76" y="144"/>
                    <a:pt x="76" y="144"/>
                  </a:cubicBezTo>
                  <a:cubicBezTo>
                    <a:pt x="76" y="145"/>
                    <a:pt x="76" y="145"/>
                    <a:pt x="76" y="145"/>
                  </a:cubicBezTo>
                  <a:cubicBezTo>
                    <a:pt x="75" y="147"/>
                    <a:pt x="75" y="147"/>
                    <a:pt x="75" y="147"/>
                  </a:cubicBezTo>
                  <a:cubicBezTo>
                    <a:pt x="72" y="147"/>
                    <a:pt x="72" y="147"/>
                    <a:pt x="72" y="147"/>
                  </a:cubicBezTo>
                  <a:cubicBezTo>
                    <a:pt x="71" y="145"/>
                    <a:pt x="71" y="145"/>
                    <a:pt x="71" y="145"/>
                  </a:cubicBezTo>
                  <a:cubicBezTo>
                    <a:pt x="70" y="141"/>
                    <a:pt x="70" y="141"/>
                    <a:pt x="70" y="141"/>
                  </a:cubicBezTo>
                  <a:cubicBezTo>
                    <a:pt x="70" y="136"/>
                    <a:pt x="70" y="136"/>
                    <a:pt x="70" y="136"/>
                  </a:cubicBezTo>
                  <a:cubicBezTo>
                    <a:pt x="71" y="134"/>
                    <a:pt x="71" y="134"/>
                    <a:pt x="71" y="134"/>
                  </a:cubicBezTo>
                  <a:cubicBezTo>
                    <a:pt x="72" y="131"/>
                    <a:pt x="72" y="131"/>
                    <a:pt x="72" y="131"/>
                  </a:cubicBezTo>
                  <a:cubicBezTo>
                    <a:pt x="72" y="129"/>
                    <a:pt x="72" y="129"/>
                    <a:pt x="72" y="129"/>
                  </a:cubicBezTo>
                  <a:cubicBezTo>
                    <a:pt x="70" y="129"/>
                    <a:pt x="70" y="129"/>
                    <a:pt x="70" y="129"/>
                  </a:cubicBezTo>
                  <a:cubicBezTo>
                    <a:pt x="69" y="131"/>
                    <a:pt x="69" y="131"/>
                    <a:pt x="69" y="131"/>
                  </a:cubicBezTo>
                  <a:cubicBezTo>
                    <a:pt x="67" y="131"/>
                    <a:pt x="67" y="131"/>
                    <a:pt x="67" y="131"/>
                  </a:cubicBezTo>
                  <a:cubicBezTo>
                    <a:pt x="65" y="130"/>
                    <a:pt x="65" y="130"/>
                    <a:pt x="65" y="130"/>
                  </a:cubicBezTo>
                  <a:cubicBezTo>
                    <a:pt x="63" y="132"/>
                    <a:pt x="63" y="132"/>
                    <a:pt x="63" y="132"/>
                  </a:cubicBezTo>
                  <a:cubicBezTo>
                    <a:pt x="64" y="134"/>
                    <a:pt x="64" y="134"/>
                    <a:pt x="64" y="134"/>
                  </a:cubicBezTo>
                  <a:cubicBezTo>
                    <a:pt x="64" y="136"/>
                    <a:pt x="64" y="136"/>
                    <a:pt x="64" y="136"/>
                  </a:cubicBezTo>
                  <a:cubicBezTo>
                    <a:pt x="64" y="137"/>
                    <a:pt x="64" y="137"/>
                    <a:pt x="64" y="137"/>
                  </a:cubicBezTo>
                  <a:cubicBezTo>
                    <a:pt x="64" y="139"/>
                    <a:pt x="64" y="139"/>
                    <a:pt x="64" y="139"/>
                  </a:cubicBezTo>
                  <a:cubicBezTo>
                    <a:pt x="62" y="137"/>
                    <a:pt x="62" y="137"/>
                    <a:pt x="62" y="137"/>
                  </a:cubicBezTo>
                  <a:cubicBezTo>
                    <a:pt x="61" y="134"/>
                    <a:pt x="61" y="134"/>
                    <a:pt x="61" y="134"/>
                  </a:cubicBezTo>
                  <a:cubicBezTo>
                    <a:pt x="59" y="134"/>
                    <a:pt x="59" y="134"/>
                    <a:pt x="59" y="134"/>
                  </a:cubicBezTo>
                  <a:cubicBezTo>
                    <a:pt x="57" y="132"/>
                    <a:pt x="57" y="132"/>
                    <a:pt x="57" y="132"/>
                  </a:cubicBezTo>
                  <a:cubicBezTo>
                    <a:pt x="56" y="130"/>
                    <a:pt x="56" y="130"/>
                    <a:pt x="56" y="130"/>
                  </a:cubicBezTo>
                  <a:cubicBezTo>
                    <a:pt x="54" y="130"/>
                    <a:pt x="54" y="130"/>
                    <a:pt x="54" y="130"/>
                  </a:cubicBezTo>
                  <a:cubicBezTo>
                    <a:pt x="54" y="132"/>
                    <a:pt x="54" y="132"/>
                    <a:pt x="54" y="132"/>
                  </a:cubicBezTo>
                  <a:cubicBezTo>
                    <a:pt x="53" y="134"/>
                    <a:pt x="53" y="134"/>
                    <a:pt x="53" y="134"/>
                  </a:cubicBezTo>
                  <a:cubicBezTo>
                    <a:pt x="52" y="133"/>
                    <a:pt x="52" y="133"/>
                    <a:pt x="52" y="133"/>
                  </a:cubicBezTo>
                  <a:cubicBezTo>
                    <a:pt x="50" y="132"/>
                    <a:pt x="50" y="132"/>
                    <a:pt x="50" y="132"/>
                  </a:cubicBezTo>
                  <a:cubicBezTo>
                    <a:pt x="49" y="132"/>
                    <a:pt x="49" y="132"/>
                    <a:pt x="49" y="132"/>
                  </a:cubicBezTo>
                  <a:cubicBezTo>
                    <a:pt x="47" y="130"/>
                    <a:pt x="47" y="130"/>
                    <a:pt x="47" y="130"/>
                  </a:cubicBezTo>
                  <a:cubicBezTo>
                    <a:pt x="45" y="132"/>
                    <a:pt x="45" y="132"/>
                    <a:pt x="45" y="132"/>
                  </a:cubicBezTo>
                  <a:cubicBezTo>
                    <a:pt x="43" y="133"/>
                    <a:pt x="43" y="133"/>
                    <a:pt x="43" y="133"/>
                  </a:cubicBezTo>
                  <a:cubicBezTo>
                    <a:pt x="41" y="133"/>
                    <a:pt x="41" y="133"/>
                    <a:pt x="41" y="133"/>
                  </a:cubicBezTo>
                  <a:cubicBezTo>
                    <a:pt x="39" y="134"/>
                    <a:pt x="39" y="134"/>
                    <a:pt x="39" y="134"/>
                  </a:cubicBezTo>
                  <a:cubicBezTo>
                    <a:pt x="37" y="134"/>
                    <a:pt x="37" y="134"/>
                    <a:pt x="37" y="134"/>
                  </a:cubicBezTo>
                  <a:cubicBezTo>
                    <a:pt x="36" y="136"/>
                    <a:pt x="36" y="136"/>
                    <a:pt x="36" y="136"/>
                  </a:cubicBezTo>
                  <a:cubicBezTo>
                    <a:pt x="37" y="137"/>
                    <a:pt x="37" y="137"/>
                    <a:pt x="37" y="137"/>
                  </a:cubicBezTo>
                  <a:cubicBezTo>
                    <a:pt x="36" y="139"/>
                    <a:pt x="36" y="139"/>
                    <a:pt x="36" y="139"/>
                  </a:cubicBezTo>
                  <a:cubicBezTo>
                    <a:pt x="37" y="140"/>
                    <a:pt x="37" y="140"/>
                    <a:pt x="37" y="140"/>
                  </a:cubicBezTo>
                  <a:cubicBezTo>
                    <a:pt x="39" y="140"/>
                    <a:pt x="39" y="140"/>
                    <a:pt x="39" y="140"/>
                  </a:cubicBezTo>
                  <a:cubicBezTo>
                    <a:pt x="41" y="140"/>
                    <a:pt x="41" y="140"/>
                    <a:pt x="41" y="140"/>
                  </a:cubicBezTo>
                  <a:cubicBezTo>
                    <a:pt x="41" y="141"/>
                    <a:pt x="41" y="141"/>
                    <a:pt x="41" y="141"/>
                  </a:cubicBezTo>
                  <a:cubicBezTo>
                    <a:pt x="40" y="141"/>
                    <a:pt x="40" y="141"/>
                    <a:pt x="40" y="141"/>
                  </a:cubicBezTo>
                  <a:cubicBezTo>
                    <a:pt x="39" y="143"/>
                    <a:pt x="39" y="143"/>
                    <a:pt x="39" y="143"/>
                  </a:cubicBezTo>
                  <a:cubicBezTo>
                    <a:pt x="39" y="144"/>
                    <a:pt x="39" y="144"/>
                    <a:pt x="39" y="144"/>
                  </a:cubicBezTo>
                  <a:cubicBezTo>
                    <a:pt x="42" y="144"/>
                    <a:pt x="42" y="144"/>
                    <a:pt x="42" y="144"/>
                  </a:cubicBezTo>
                  <a:cubicBezTo>
                    <a:pt x="43" y="143"/>
                    <a:pt x="43" y="143"/>
                    <a:pt x="43" y="143"/>
                  </a:cubicBezTo>
                  <a:cubicBezTo>
                    <a:pt x="44" y="140"/>
                    <a:pt x="44" y="140"/>
                    <a:pt x="44" y="140"/>
                  </a:cubicBezTo>
                  <a:cubicBezTo>
                    <a:pt x="45" y="139"/>
                    <a:pt x="45" y="139"/>
                    <a:pt x="45" y="139"/>
                  </a:cubicBezTo>
                  <a:cubicBezTo>
                    <a:pt x="46" y="140"/>
                    <a:pt x="46" y="140"/>
                    <a:pt x="46" y="140"/>
                  </a:cubicBezTo>
                  <a:cubicBezTo>
                    <a:pt x="46" y="141"/>
                    <a:pt x="46" y="141"/>
                    <a:pt x="46" y="141"/>
                  </a:cubicBezTo>
                  <a:cubicBezTo>
                    <a:pt x="48" y="142"/>
                    <a:pt x="48" y="142"/>
                    <a:pt x="48" y="142"/>
                  </a:cubicBezTo>
                  <a:cubicBezTo>
                    <a:pt x="48" y="144"/>
                    <a:pt x="48" y="144"/>
                    <a:pt x="48" y="144"/>
                  </a:cubicBezTo>
                  <a:cubicBezTo>
                    <a:pt x="48" y="146"/>
                    <a:pt x="48" y="146"/>
                    <a:pt x="48" y="146"/>
                  </a:cubicBezTo>
                  <a:cubicBezTo>
                    <a:pt x="47" y="147"/>
                    <a:pt x="47" y="147"/>
                    <a:pt x="47" y="147"/>
                  </a:cubicBezTo>
                  <a:cubicBezTo>
                    <a:pt x="46" y="149"/>
                    <a:pt x="46" y="149"/>
                    <a:pt x="46" y="149"/>
                  </a:cubicBezTo>
                  <a:cubicBezTo>
                    <a:pt x="47" y="151"/>
                    <a:pt x="47" y="151"/>
                    <a:pt x="47" y="151"/>
                  </a:cubicBezTo>
                  <a:cubicBezTo>
                    <a:pt x="47" y="153"/>
                    <a:pt x="47" y="153"/>
                    <a:pt x="47" y="153"/>
                  </a:cubicBezTo>
                  <a:cubicBezTo>
                    <a:pt x="45" y="153"/>
                    <a:pt x="45" y="153"/>
                    <a:pt x="45" y="153"/>
                  </a:cubicBezTo>
                  <a:cubicBezTo>
                    <a:pt x="43" y="154"/>
                    <a:pt x="43" y="154"/>
                    <a:pt x="43" y="154"/>
                  </a:cubicBezTo>
                  <a:cubicBezTo>
                    <a:pt x="42" y="154"/>
                    <a:pt x="42" y="154"/>
                    <a:pt x="42" y="154"/>
                  </a:cubicBezTo>
                  <a:cubicBezTo>
                    <a:pt x="41" y="152"/>
                    <a:pt x="41" y="152"/>
                    <a:pt x="41" y="152"/>
                  </a:cubicBezTo>
                  <a:cubicBezTo>
                    <a:pt x="39" y="152"/>
                    <a:pt x="39" y="152"/>
                    <a:pt x="39" y="152"/>
                  </a:cubicBezTo>
                  <a:cubicBezTo>
                    <a:pt x="38" y="153"/>
                    <a:pt x="38" y="153"/>
                    <a:pt x="38" y="153"/>
                  </a:cubicBezTo>
                  <a:cubicBezTo>
                    <a:pt x="36" y="154"/>
                    <a:pt x="36" y="154"/>
                    <a:pt x="36" y="154"/>
                  </a:cubicBezTo>
                  <a:cubicBezTo>
                    <a:pt x="33" y="153"/>
                    <a:pt x="33" y="153"/>
                    <a:pt x="33" y="153"/>
                  </a:cubicBezTo>
                  <a:cubicBezTo>
                    <a:pt x="31" y="154"/>
                    <a:pt x="31" y="154"/>
                    <a:pt x="31" y="154"/>
                  </a:cubicBezTo>
                  <a:cubicBezTo>
                    <a:pt x="31" y="156"/>
                    <a:pt x="31" y="156"/>
                    <a:pt x="31" y="156"/>
                  </a:cubicBezTo>
                  <a:cubicBezTo>
                    <a:pt x="31" y="158"/>
                    <a:pt x="31" y="158"/>
                    <a:pt x="31" y="158"/>
                  </a:cubicBezTo>
                  <a:cubicBezTo>
                    <a:pt x="31" y="160"/>
                    <a:pt x="31" y="160"/>
                    <a:pt x="31" y="160"/>
                  </a:cubicBezTo>
                  <a:cubicBezTo>
                    <a:pt x="28" y="161"/>
                    <a:pt x="28" y="161"/>
                    <a:pt x="28" y="161"/>
                  </a:cubicBezTo>
                  <a:cubicBezTo>
                    <a:pt x="27" y="163"/>
                    <a:pt x="27" y="163"/>
                    <a:pt x="27" y="163"/>
                  </a:cubicBezTo>
                  <a:cubicBezTo>
                    <a:pt x="27" y="164"/>
                    <a:pt x="27" y="164"/>
                    <a:pt x="27" y="164"/>
                  </a:cubicBezTo>
                  <a:cubicBezTo>
                    <a:pt x="27" y="166"/>
                    <a:pt x="27" y="166"/>
                    <a:pt x="27" y="166"/>
                  </a:cubicBezTo>
                  <a:cubicBezTo>
                    <a:pt x="25" y="166"/>
                    <a:pt x="25" y="166"/>
                    <a:pt x="25" y="166"/>
                  </a:cubicBezTo>
                  <a:cubicBezTo>
                    <a:pt x="23" y="166"/>
                    <a:pt x="23" y="166"/>
                    <a:pt x="23" y="166"/>
                  </a:cubicBezTo>
                  <a:cubicBezTo>
                    <a:pt x="21" y="165"/>
                    <a:pt x="21" y="165"/>
                    <a:pt x="21" y="165"/>
                  </a:cubicBezTo>
                  <a:cubicBezTo>
                    <a:pt x="19" y="164"/>
                    <a:pt x="19" y="164"/>
                    <a:pt x="19" y="164"/>
                  </a:cubicBezTo>
                  <a:cubicBezTo>
                    <a:pt x="17" y="164"/>
                    <a:pt x="17" y="164"/>
                    <a:pt x="17" y="164"/>
                  </a:cubicBezTo>
                  <a:cubicBezTo>
                    <a:pt x="15" y="164"/>
                    <a:pt x="15" y="164"/>
                    <a:pt x="15" y="164"/>
                  </a:cubicBezTo>
                  <a:cubicBezTo>
                    <a:pt x="13" y="165"/>
                    <a:pt x="13" y="165"/>
                    <a:pt x="13" y="165"/>
                  </a:cubicBezTo>
                  <a:cubicBezTo>
                    <a:pt x="12" y="165"/>
                    <a:pt x="12" y="165"/>
                    <a:pt x="12" y="165"/>
                  </a:cubicBezTo>
                  <a:cubicBezTo>
                    <a:pt x="12" y="165"/>
                    <a:pt x="12" y="165"/>
                    <a:pt x="12" y="165"/>
                  </a:cubicBezTo>
                  <a:cubicBezTo>
                    <a:pt x="11" y="163"/>
                    <a:pt x="11" y="163"/>
                    <a:pt x="11" y="163"/>
                  </a:cubicBezTo>
                  <a:cubicBezTo>
                    <a:pt x="9" y="160"/>
                    <a:pt x="9" y="160"/>
                    <a:pt x="9" y="160"/>
                  </a:cubicBezTo>
                  <a:cubicBezTo>
                    <a:pt x="8" y="158"/>
                    <a:pt x="8" y="158"/>
                    <a:pt x="8" y="158"/>
                  </a:cubicBezTo>
                  <a:cubicBezTo>
                    <a:pt x="11" y="155"/>
                    <a:pt x="11" y="155"/>
                    <a:pt x="11" y="155"/>
                  </a:cubicBezTo>
                  <a:cubicBezTo>
                    <a:pt x="12" y="153"/>
                    <a:pt x="12" y="153"/>
                    <a:pt x="12" y="153"/>
                  </a:cubicBezTo>
                  <a:cubicBezTo>
                    <a:pt x="12" y="148"/>
                    <a:pt x="12" y="148"/>
                    <a:pt x="12" y="148"/>
                  </a:cubicBezTo>
                  <a:cubicBezTo>
                    <a:pt x="11" y="145"/>
                    <a:pt x="11" y="145"/>
                    <a:pt x="11" y="145"/>
                  </a:cubicBezTo>
                  <a:cubicBezTo>
                    <a:pt x="12" y="143"/>
                    <a:pt x="12" y="143"/>
                    <a:pt x="12" y="143"/>
                  </a:cubicBezTo>
                  <a:cubicBezTo>
                    <a:pt x="14" y="143"/>
                    <a:pt x="14" y="143"/>
                    <a:pt x="14" y="143"/>
                  </a:cubicBezTo>
                  <a:cubicBezTo>
                    <a:pt x="16" y="140"/>
                    <a:pt x="16" y="140"/>
                    <a:pt x="16" y="140"/>
                  </a:cubicBezTo>
                  <a:cubicBezTo>
                    <a:pt x="17" y="137"/>
                    <a:pt x="17" y="137"/>
                    <a:pt x="17" y="137"/>
                  </a:cubicBezTo>
                  <a:cubicBezTo>
                    <a:pt x="16" y="134"/>
                    <a:pt x="16" y="134"/>
                    <a:pt x="16" y="134"/>
                  </a:cubicBezTo>
                  <a:cubicBezTo>
                    <a:pt x="15" y="133"/>
                    <a:pt x="15" y="133"/>
                    <a:pt x="15" y="133"/>
                  </a:cubicBezTo>
                  <a:cubicBezTo>
                    <a:pt x="14" y="132"/>
                    <a:pt x="14" y="132"/>
                    <a:pt x="14" y="132"/>
                  </a:cubicBezTo>
                  <a:cubicBezTo>
                    <a:pt x="15" y="131"/>
                    <a:pt x="15" y="131"/>
                    <a:pt x="15" y="131"/>
                  </a:cubicBezTo>
                  <a:cubicBezTo>
                    <a:pt x="16" y="130"/>
                    <a:pt x="16" y="130"/>
                    <a:pt x="16" y="130"/>
                  </a:cubicBezTo>
                  <a:cubicBezTo>
                    <a:pt x="15" y="127"/>
                    <a:pt x="15" y="127"/>
                    <a:pt x="15" y="127"/>
                  </a:cubicBezTo>
                  <a:cubicBezTo>
                    <a:pt x="14" y="126"/>
                    <a:pt x="14" y="126"/>
                    <a:pt x="14" y="126"/>
                  </a:cubicBezTo>
                  <a:cubicBezTo>
                    <a:pt x="12" y="128"/>
                    <a:pt x="12" y="128"/>
                    <a:pt x="12" y="128"/>
                  </a:cubicBezTo>
                  <a:cubicBezTo>
                    <a:pt x="11" y="128"/>
                    <a:pt x="11" y="128"/>
                    <a:pt x="11" y="128"/>
                  </a:cubicBezTo>
                  <a:cubicBezTo>
                    <a:pt x="10" y="126"/>
                    <a:pt x="10" y="126"/>
                    <a:pt x="10" y="126"/>
                  </a:cubicBezTo>
                  <a:cubicBezTo>
                    <a:pt x="11" y="123"/>
                    <a:pt x="11" y="123"/>
                    <a:pt x="11" y="123"/>
                  </a:cubicBezTo>
                  <a:cubicBezTo>
                    <a:pt x="13" y="121"/>
                    <a:pt x="13" y="121"/>
                    <a:pt x="13" y="121"/>
                  </a:cubicBezTo>
                  <a:cubicBezTo>
                    <a:pt x="12" y="119"/>
                    <a:pt x="12" y="119"/>
                    <a:pt x="12" y="119"/>
                  </a:cubicBezTo>
                  <a:cubicBezTo>
                    <a:pt x="11" y="119"/>
                    <a:pt x="11" y="119"/>
                    <a:pt x="11" y="119"/>
                  </a:cubicBezTo>
                  <a:cubicBezTo>
                    <a:pt x="9" y="121"/>
                    <a:pt x="9" y="121"/>
                    <a:pt x="9" y="121"/>
                  </a:cubicBezTo>
                  <a:cubicBezTo>
                    <a:pt x="8" y="121"/>
                    <a:pt x="8" y="121"/>
                    <a:pt x="8" y="121"/>
                  </a:cubicBezTo>
                  <a:cubicBezTo>
                    <a:pt x="7" y="118"/>
                    <a:pt x="7" y="118"/>
                    <a:pt x="7" y="118"/>
                  </a:cubicBezTo>
                  <a:cubicBezTo>
                    <a:pt x="7" y="116"/>
                    <a:pt x="7" y="116"/>
                    <a:pt x="7" y="116"/>
                  </a:cubicBezTo>
                  <a:cubicBezTo>
                    <a:pt x="6" y="109"/>
                    <a:pt x="6" y="109"/>
                    <a:pt x="6" y="109"/>
                  </a:cubicBezTo>
                  <a:cubicBezTo>
                    <a:pt x="4" y="103"/>
                    <a:pt x="4" y="103"/>
                    <a:pt x="4" y="103"/>
                  </a:cubicBezTo>
                  <a:cubicBezTo>
                    <a:pt x="5" y="97"/>
                    <a:pt x="5" y="97"/>
                    <a:pt x="5" y="97"/>
                  </a:cubicBezTo>
                  <a:cubicBezTo>
                    <a:pt x="5" y="93"/>
                    <a:pt x="5" y="93"/>
                    <a:pt x="5" y="93"/>
                  </a:cubicBezTo>
                  <a:cubicBezTo>
                    <a:pt x="6" y="91"/>
                    <a:pt x="6" y="91"/>
                    <a:pt x="6" y="91"/>
                  </a:cubicBezTo>
                  <a:cubicBezTo>
                    <a:pt x="7" y="87"/>
                    <a:pt x="7" y="87"/>
                    <a:pt x="7" y="87"/>
                  </a:cubicBezTo>
                  <a:cubicBezTo>
                    <a:pt x="4" y="86"/>
                    <a:pt x="4" y="86"/>
                    <a:pt x="4" y="86"/>
                  </a:cubicBezTo>
                  <a:cubicBezTo>
                    <a:pt x="2" y="86"/>
                    <a:pt x="2" y="86"/>
                    <a:pt x="2" y="86"/>
                  </a:cubicBezTo>
                  <a:cubicBezTo>
                    <a:pt x="0" y="84"/>
                    <a:pt x="0" y="84"/>
                    <a:pt x="0" y="84"/>
                  </a:cubicBezTo>
                  <a:cubicBezTo>
                    <a:pt x="0" y="82"/>
                    <a:pt x="0" y="82"/>
                    <a:pt x="0" y="82"/>
                  </a:cubicBezTo>
                  <a:cubicBezTo>
                    <a:pt x="2" y="78"/>
                    <a:pt x="2" y="78"/>
                    <a:pt x="2" y="78"/>
                  </a:cubicBezTo>
                  <a:cubicBezTo>
                    <a:pt x="4" y="77"/>
                    <a:pt x="4" y="77"/>
                    <a:pt x="4" y="77"/>
                  </a:cubicBezTo>
                  <a:cubicBezTo>
                    <a:pt x="5" y="74"/>
                    <a:pt x="5" y="74"/>
                    <a:pt x="5" y="74"/>
                  </a:cubicBezTo>
                  <a:cubicBezTo>
                    <a:pt x="8" y="73"/>
                    <a:pt x="8" y="73"/>
                    <a:pt x="8" y="73"/>
                  </a:cubicBezTo>
                  <a:cubicBezTo>
                    <a:pt x="11" y="73"/>
                    <a:pt x="11" y="73"/>
                    <a:pt x="11" y="73"/>
                  </a:cubicBezTo>
                  <a:cubicBezTo>
                    <a:pt x="13" y="73"/>
                    <a:pt x="13" y="73"/>
                    <a:pt x="13" y="73"/>
                  </a:cubicBezTo>
                  <a:cubicBezTo>
                    <a:pt x="13" y="71"/>
                    <a:pt x="13" y="71"/>
                    <a:pt x="13" y="71"/>
                  </a:cubicBezTo>
                  <a:cubicBezTo>
                    <a:pt x="15" y="70"/>
                    <a:pt x="15" y="70"/>
                    <a:pt x="15" y="70"/>
                  </a:cubicBezTo>
                  <a:cubicBezTo>
                    <a:pt x="16" y="71"/>
                    <a:pt x="16" y="71"/>
                    <a:pt x="16" y="71"/>
                  </a:cubicBezTo>
                  <a:cubicBezTo>
                    <a:pt x="17" y="73"/>
                    <a:pt x="17" y="73"/>
                    <a:pt x="17" y="73"/>
                  </a:cubicBezTo>
                  <a:cubicBezTo>
                    <a:pt x="18" y="75"/>
                    <a:pt x="18" y="75"/>
                    <a:pt x="18" y="75"/>
                  </a:cubicBezTo>
                  <a:cubicBezTo>
                    <a:pt x="19" y="77"/>
                    <a:pt x="19" y="77"/>
                    <a:pt x="19" y="77"/>
                  </a:cubicBezTo>
                  <a:cubicBezTo>
                    <a:pt x="21" y="77"/>
                    <a:pt x="21" y="77"/>
                    <a:pt x="21" y="77"/>
                  </a:cubicBezTo>
                  <a:cubicBezTo>
                    <a:pt x="22" y="76"/>
                    <a:pt x="22" y="76"/>
                    <a:pt x="22" y="76"/>
                  </a:cubicBezTo>
                  <a:cubicBezTo>
                    <a:pt x="23" y="74"/>
                    <a:pt x="23" y="74"/>
                    <a:pt x="23" y="74"/>
                  </a:cubicBezTo>
                  <a:cubicBezTo>
                    <a:pt x="24" y="72"/>
                    <a:pt x="24" y="72"/>
                    <a:pt x="24" y="72"/>
                  </a:cubicBezTo>
                  <a:cubicBezTo>
                    <a:pt x="25" y="69"/>
                    <a:pt x="25" y="69"/>
                    <a:pt x="25" y="69"/>
                  </a:cubicBezTo>
                  <a:cubicBezTo>
                    <a:pt x="27" y="68"/>
                    <a:pt x="27" y="68"/>
                    <a:pt x="27" y="68"/>
                  </a:cubicBezTo>
                  <a:cubicBezTo>
                    <a:pt x="29" y="69"/>
                    <a:pt x="29" y="69"/>
                    <a:pt x="29" y="69"/>
                  </a:cubicBezTo>
                  <a:cubicBezTo>
                    <a:pt x="31" y="70"/>
                    <a:pt x="31" y="70"/>
                    <a:pt x="31" y="70"/>
                  </a:cubicBezTo>
                  <a:cubicBezTo>
                    <a:pt x="33" y="71"/>
                    <a:pt x="33" y="71"/>
                    <a:pt x="33" y="71"/>
                  </a:cubicBezTo>
                  <a:cubicBezTo>
                    <a:pt x="35" y="72"/>
                    <a:pt x="35" y="72"/>
                    <a:pt x="35" y="72"/>
                  </a:cubicBezTo>
                  <a:cubicBezTo>
                    <a:pt x="38" y="71"/>
                    <a:pt x="38" y="71"/>
                    <a:pt x="38" y="71"/>
                  </a:cubicBezTo>
                  <a:cubicBezTo>
                    <a:pt x="39" y="69"/>
                    <a:pt x="39" y="69"/>
                    <a:pt x="39" y="69"/>
                  </a:cubicBezTo>
                  <a:cubicBezTo>
                    <a:pt x="40" y="69"/>
                    <a:pt x="40" y="69"/>
                    <a:pt x="40" y="69"/>
                  </a:cubicBezTo>
                  <a:cubicBezTo>
                    <a:pt x="42" y="70"/>
                    <a:pt x="42" y="70"/>
                    <a:pt x="42" y="70"/>
                  </a:cubicBezTo>
                  <a:cubicBezTo>
                    <a:pt x="44" y="72"/>
                    <a:pt x="44" y="72"/>
                    <a:pt x="44" y="72"/>
                  </a:cubicBezTo>
                  <a:cubicBezTo>
                    <a:pt x="47" y="75"/>
                    <a:pt x="47" y="75"/>
                    <a:pt x="47" y="75"/>
                  </a:cubicBezTo>
                  <a:cubicBezTo>
                    <a:pt x="48" y="78"/>
                    <a:pt x="48" y="78"/>
                    <a:pt x="48" y="78"/>
                  </a:cubicBezTo>
                  <a:cubicBezTo>
                    <a:pt x="49" y="79"/>
                    <a:pt x="49" y="79"/>
                    <a:pt x="49" y="79"/>
                  </a:cubicBezTo>
                  <a:cubicBezTo>
                    <a:pt x="52" y="78"/>
                    <a:pt x="52" y="78"/>
                    <a:pt x="52" y="78"/>
                  </a:cubicBezTo>
                  <a:cubicBezTo>
                    <a:pt x="55" y="78"/>
                    <a:pt x="55" y="78"/>
                    <a:pt x="55" y="78"/>
                  </a:cubicBezTo>
                  <a:cubicBezTo>
                    <a:pt x="57" y="78"/>
                    <a:pt x="57" y="78"/>
                    <a:pt x="57" y="78"/>
                  </a:cubicBezTo>
                  <a:cubicBezTo>
                    <a:pt x="61" y="77"/>
                    <a:pt x="61" y="77"/>
                    <a:pt x="61" y="77"/>
                  </a:cubicBezTo>
                  <a:cubicBezTo>
                    <a:pt x="62" y="76"/>
                    <a:pt x="62" y="76"/>
                    <a:pt x="62" y="76"/>
                  </a:cubicBezTo>
                  <a:cubicBezTo>
                    <a:pt x="61" y="72"/>
                    <a:pt x="61" y="72"/>
                    <a:pt x="61" y="72"/>
                  </a:cubicBezTo>
                  <a:cubicBezTo>
                    <a:pt x="61" y="70"/>
                    <a:pt x="61" y="70"/>
                    <a:pt x="61" y="70"/>
                  </a:cubicBezTo>
                  <a:cubicBezTo>
                    <a:pt x="61" y="67"/>
                    <a:pt x="61" y="67"/>
                    <a:pt x="61" y="67"/>
                  </a:cubicBezTo>
                  <a:cubicBezTo>
                    <a:pt x="59" y="65"/>
                    <a:pt x="59" y="65"/>
                    <a:pt x="59" y="65"/>
                  </a:cubicBezTo>
                  <a:cubicBezTo>
                    <a:pt x="57" y="64"/>
                    <a:pt x="57" y="64"/>
                    <a:pt x="57" y="64"/>
                  </a:cubicBezTo>
                  <a:cubicBezTo>
                    <a:pt x="57" y="62"/>
                    <a:pt x="57" y="62"/>
                    <a:pt x="57" y="62"/>
                  </a:cubicBezTo>
                  <a:cubicBezTo>
                    <a:pt x="58" y="61"/>
                    <a:pt x="58" y="61"/>
                    <a:pt x="58" y="61"/>
                  </a:cubicBezTo>
                  <a:cubicBezTo>
                    <a:pt x="57" y="58"/>
                    <a:pt x="57" y="58"/>
                    <a:pt x="57" y="58"/>
                  </a:cubicBezTo>
                  <a:cubicBezTo>
                    <a:pt x="57" y="56"/>
                    <a:pt x="57" y="56"/>
                    <a:pt x="57" y="56"/>
                  </a:cubicBezTo>
                  <a:cubicBezTo>
                    <a:pt x="57" y="55"/>
                    <a:pt x="57" y="55"/>
                    <a:pt x="57" y="55"/>
                  </a:cubicBezTo>
                  <a:cubicBezTo>
                    <a:pt x="58" y="54"/>
                    <a:pt x="58" y="54"/>
                    <a:pt x="58" y="54"/>
                  </a:cubicBezTo>
                  <a:cubicBezTo>
                    <a:pt x="59" y="52"/>
                    <a:pt x="59" y="52"/>
                    <a:pt x="59" y="52"/>
                  </a:cubicBezTo>
                  <a:cubicBezTo>
                    <a:pt x="60" y="52"/>
                    <a:pt x="60" y="52"/>
                    <a:pt x="60" y="52"/>
                  </a:cubicBezTo>
                  <a:cubicBezTo>
                    <a:pt x="61" y="54"/>
                    <a:pt x="61" y="54"/>
                    <a:pt x="61" y="54"/>
                  </a:cubicBezTo>
                  <a:cubicBezTo>
                    <a:pt x="62" y="55"/>
                    <a:pt x="62" y="55"/>
                    <a:pt x="62" y="55"/>
                  </a:cubicBezTo>
                  <a:cubicBezTo>
                    <a:pt x="63" y="55"/>
                    <a:pt x="63" y="55"/>
                    <a:pt x="63" y="55"/>
                  </a:cubicBezTo>
                  <a:cubicBezTo>
                    <a:pt x="64" y="55"/>
                    <a:pt x="64" y="55"/>
                    <a:pt x="64" y="55"/>
                  </a:cubicBezTo>
                  <a:cubicBezTo>
                    <a:pt x="66" y="55"/>
                    <a:pt x="66" y="55"/>
                    <a:pt x="66" y="55"/>
                  </a:cubicBezTo>
                  <a:cubicBezTo>
                    <a:pt x="67" y="57"/>
                    <a:pt x="67" y="57"/>
                    <a:pt x="67" y="57"/>
                  </a:cubicBezTo>
                  <a:cubicBezTo>
                    <a:pt x="68" y="58"/>
                    <a:pt x="68" y="58"/>
                    <a:pt x="68" y="58"/>
                  </a:cubicBezTo>
                  <a:cubicBezTo>
                    <a:pt x="69" y="57"/>
                    <a:pt x="69" y="57"/>
                    <a:pt x="69" y="57"/>
                  </a:cubicBezTo>
                  <a:cubicBezTo>
                    <a:pt x="70" y="55"/>
                    <a:pt x="70" y="55"/>
                    <a:pt x="70" y="55"/>
                  </a:cubicBezTo>
                  <a:cubicBezTo>
                    <a:pt x="71" y="55"/>
                    <a:pt x="71" y="55"/>
                    <a:pt x="71" y="55"/>
                  </a:cubicBezTo>
                  <a:cubicBezTo>
                    <a:pt x="73" y="56"/>
                    <a:pt x="73" y="56"/>
                    <a:pt x="73" y="56"/>
                  </a:cubicBezTo>
                  <a:cubicBezTo>
                    <a:pt x="76" y="56"/>
                    <a:pt x="76" y="56"/>
                    <a:pt x="76" y="56"/>
                  </a:cubicBezTo>
                  <a:cubicBezTo>
                    <a:pt x="75" y="54"/>
                    <a:pt x="75" y="54"/>
                    <a:pt x="75" y="54"/>
                  </a:cubicBezTo>
                  <a:cubicBezTo>
                    <a:pt x="73" y="53"/>
                    <a:pt x="73" y="53"/>
                    <a:pt x="73" y="53"/>
                  </a:cubicBezTo>
                  <a:cubicBezTo>
                    <a:pt x="73" y="51"/>
                    <a:pt x="73" y="51"/>
                    <a:pt x="73" y="51"/>
                  </a:cubicBezTo>
                  <a:cubicBezTo>
                    <a:pt x="74" y="49"/>
                    <a:pt x="74" y="49"/>
                    <a:pt x="74" y="49"/>
                  </a:cubicBezTo>
                  <a:cubicBezTo>
                    <a:pt x="77" y="48"/>
                    <a:pt x="77" y="48"/>
                    <a:pt x="77" y="48"/>
                  </a:cubicBezTo>
                  <a:cubicBezTo>
                    <a:pt x="80" y="46"/>
                    <a:pt x="80" y="46"/>
                    <a:pt x="80" y="46"/>
                  </a:cubicBezTo>
                  <a:cubicBezTo>
                    <a:pt x="82" y="46"/>
                    <a:pt x="82" y="46"/>
                    <a:pt x="82" y="46"/>
                  </a:cubicBezTo>
                  <a:cubicBezTo>
                    <a:pt x="83" y="44"/>
                    <a:pt x="83" y="44"/>
                    <a:pt x="83" y="44"/>
                  </a:cubicBezTo>
                  <a:cubicBezTo>
                    <a:pt x="82" y="40"/>
                    <a:pt x="82" y="40"/>
                    <a:pt x="82" y="40"/>
                  </a:cubicBezTo>
                  <a:cubicBezTo>
                    <a:pt x="83" y="37"/>
                    <a:pt x="83" y="37"/>
                    <a:pt x="83" y="37"/>
                  </a:cubicBezTo>
                  <a:cubicBezTo>
                    <a:pt x="83" y="33"/>
                    <a:pt x="83" y="33"/>
                    <a:pt x="83" y="33"/>
                  </a:cubicBezTo>
                  <a:cubicBezTo>
                    <a:pt x="85" y="31"/>
                    <a:pt x="85" y="31"/>
                    <a:pt x="85" y="31"/>
                  </a:cubicBezTo>
                  <a:cubicBezTo>
                    <a:pt x="85" y="28"/>
                    <a:pt x="85" y="28"/>
                    <a:pt x="85" y="28"/>
                  </a:cubicBezTo>
                  <a:cubicBezTo>
                    <a:pt x="85" y="24"/>
                    <a:pt x="85" y="24"/>
                    <a:pt x="85" y="24"/>
                  </a:cubicBezTo>
                  <a:cubicBezTo>
                    <a:pt x="86" y="22"/>
                    <a:pt x="86" y="22"/>
                    <a:pt x="86" y="22"/>
                  </a:cubicBezTo>
                  <a:cubicBezTo>
                    <a:pt x="89" y="22"/>
                    <a:pt x="89" y="22"/>
                    <a:pt x="89" y="22"/>
                  </a:cubicBezTo>
                  <a:cubicBezTo>
                    <a:pt x="91" y="24"/>
                    <a:pt x="91" y="24"/>
                    <a:pt x="91" y="24"/>
                  </a:cubicBezTo>
                  <a:cubicBezTo>
                    <a:pt x="93" y="26"/>
                    <a:pt x="93" y="26"/>
                    <a:pt x="93" y="26"/>
                  </a:cubicBezTo>
                  <a:cubicBezTo>
                    <a:pt x="97" y="26"/>
                    <a:pt x="97" y="26"/>
                    <a:pt x="97" y="26"/>
                  </a:cubicBezTo>
                  <a:cubicBezTo>
                    <a:pt x="99" y="27"/>
                    <a:pt x="99" y="27"/>
                    <a:pt x="99" y="27"/>
                  </a:cubicBezTo>
                  <a:cubicBezTo>
                    <a:pt x="102" y="27"/>
                    <a:pt x="102" y="27"/>
                    <a:pt x="102" y="27"/>
                  </a:cubicBezTo>
                  <a:cubicBezTo>
                    <a:pt x="104" y="25"/>
                    <a:pt x="104" y="25"/>
                    <a:pt x="104" y="25"/>
                  </a:cubicBezTo>
                  <a:cubicBezTo>
                    <a:pt x="108" y="21"/>
                    <a:pt x="108" y="21"/>
                    <a:pt x="108" y="21"/>
                  </a:cubicBezTo>
                  <a:cubicBezTo>
                    <a:pt x="112" y="18"/>
                    <a:pt x="112" y="18"/>
                    <a:pt x="112" y="18"/>
                  </a:cubicBezTo>
                  <a:cubicBezTo>
                    <a:pt x="115" y="15"/>
                    <a:pt x="115" y="15"/>
                    <a:pt x="115" y="15"/>
                  </a:cubicBezTo>
                  <a:cubicBezTo>
                    <a:pt x="115" y="10"/>
                    <a:pt x="115" y="10"/>
                    <a:pt x="115" y="10"/>
                  </a:cubicBezTo>
                  <a:cubicBezTo>
                    <a:pt x="117" y="5"/>
                    <a:pt x="117" y="5"/>
                    <a:pt x="117" y="5"/>
                  </a:cubicBezTo>
                  <a:cubicBezTo>
                    <a:pt x="117" y="4"/>
                    <a:pt x="117" y="4"/>
                    <a:pt x="117" y="4"/>
                  </a:cubicBezTo>
                  <a:cubicBezTo>
                    <a:pt x="117" y="4"/>
                    <a:pt x="117" y="4"/>
                    <a:pt x="117" y="4"/>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47">
              <a:extLst>
                <a:ext uri="{FF2B5EF4-FFF2-40B4-BE49-F238E27FC236}">
                  <a16:creationId xmlns:a16="http://schemas.microsoft.com/office/drawing/2014/main" id="{D6C10E93-D6C7-517F-8B4D-0909D6CB7221}"/>
                </a:ext>
              </a:extLst>
            </p:cNvPr>
            <p:cNvSpPr>
              <a:spLocks/>
            </p:cNvSpPr>
            <p:nvPr/>
          </p:nvSpPr>
          <p:spPr bwMode="auto">
            <a:xfrm>
              <a:off x="7831857" y="4402720"/>
              <a:ext cx="355790" cy="289597"/>
            </a:xfrm>
            <a:custGeom>
              <a:avLst/>
              <a:gdLst>
                <a:gd name="T0" fmla="*/ 112 w 113"/>
                <a:gd name="T1" fmla="*/ 56 h 92"/>
                <a:gd name="T2" fmla="*/ 107 w 113"/>
                <a:gd name="T3" fmla="*/ 66 h 92"/>
                <a:gd name="T4" fmla="*/ 102 w 113"/>
                <a:gd name="T5" fmla="*/ 73 h 92"/>
                <a:gd name="T6" fmla="*/ 106 w 113"/>
                <a:gd name="T7" fmla="*/ 80 h 92"/>
                <a:gd name="T8" fmla="*/ 110 w 113"/>
                <a:gd name="T9" fmla="*/ 86 h 92"/>
                <a:gd name="T10" fmla="*/ 103 w 113"/>
                <a:gd name="T11" fmla="*/ 87 h 92"/>
                <a:gd name="T12" fmla="*/ 97 w 113"/>
                <a:gd name="T13" fmla="*/ 91 h 92"/>
                <a:gd name="T14" fmla="*/ 84 w 113"/>
                <a:gd name="T15" fmla="*/ 88 h 92"/>
                <a:gd name="T16" fmla="*/ 79 w 113"/>
                <a:gd name="T17" fmla="*/ 84 h 92"/>
                <a:gd name="T18" fmla="*/ 77 w 113"/>
                <a:gd name="T19" fmla="*/ 90 h 92"/>
                <a:gd name="T20" fmla="*/ 72 w 113"/>
                <a:gd name="T21" fmla="*/ 84 h 92"/>
                <a:gd name="T22" fmla="*/ 70 w 113"/>
                <a:gd name="T23" fmla="*/ 78 h 92"/>
                <a:gd name="T24" fmla="*/ 64 w 113"/>
                <a:gd name="T25" fmla="*/ 73 h 92"/>
                <a:gd name="T26" fmla="*/ 56 w 113"/>
                <a:gd name="T27" fmla="*/ 74 h 92"/>
                <a:gd name="T28" fmla="*/ 52 w 113"/>
                <a:gd name="T29" fmla="*/ 74 h 92"/>
                <a:gd name="T30" fmla="*/ 51 w 113"/>
                <a:gd name="T31" fmla="*/ 82 h 92"/>
                <a:gd name="T32" fmla="*/ 45 w 113"/>
                <a:gd name="T33" fmla="*/ 81 h 92"/>
                <a:gd name="T34" fmla="*/ 38 w 113"/>
                <a:gd name="T35" fmla="*/ 79 h 92"/>
                <a:gd name="T36" fmla="*/ 38 w 113"/>
                <a:gd name="T37" fmla="*/ 73 h 92"/>
                <a:gd name="T38" fmla="*/ 34 w 113"/>
                <a:gd name="T39" fmla="*/ 71 h 92"/>
                <a:gd name="T40" fmla="*/ 33 w 113"/>
                <a:gd name="T41" fmla="*/ 64 h 92"/>
                <a:gd name="T42" fmla="*/ 30 w 113"/>
                <a:gd name="T43" fmla="*/ 56 h 92"/>
                <a:gd name="T44" fmla="*/ 22 w 113"/>
                <a:gd name="T45" fmla="*/ 49 h 92"/>
                <a:gd name="T46" fmla="*/ 26 w 113"/>
                <a:gd name="T47" fmla="*/ 45 h 92"/>
                <a:gd name="T48" fmla="*/ 21 w 113"/>
                <a:gd name="T49" fmla="*/ 38 h 92"/>
                <a:gd name="T50" fmla="*/ 19 w 113"/>
                <a:gd name="T51" fmla="*/ 33 h 92"/>
                <a:gd name="T52" fmla="*/ 10 w 113"/>
                <a:gd name="T53" fmla="*/ 27 h 92"/>
                <a:gd name="T54" fmla="*/ 1 w 113"/>
                <a:gd name="T55" fmla="*/ 27 h 92"/>
                <a:gd name="T56" fmla="*/ 1 w 113"/>
                <a:gd name="T57" fmla="*/ 20 h 92"/>
                <a:gd name="T58" fmla="*/ 4 w 113"/>
                <a:gd name="T59" fmla="*/ 12 h 92"/>
                <a:gd name="T60" fmla="*/ 16 w 113"/>
                <a:gd name="T61" fmla="*/ 15 h 92"/>
                <a:gd name="T62" fmla="*/ 25 w 113"/>
                <a:gd name="T63" fmla="*/ 16 h 92"/>
                <a:gd name="T64" fmla="*/ 30 w 113"/>
                <a:gd name="T65" fmla="*/ 18 h 92"/>
                <a:gd name="T66" fmla="*/ 35 w 113"/>
                <a:gd name="T67" fmla="*/ 14 h 92"/>
                <a:gd name="T68" fmla="*/ 40 w 113"/>
                <a:gd name="T69" fmla="*/ 16 h 92"/>
                <a:gd name="T70" fmla="*/ 44 w 113"/>
                <a:gd name="T71" fmla="*/ 12 h 92"/>
                <a:gd name="T72" fmla="*/ 53 w 113"/>
                <a:gd name="T73" fmla="*/ 7 h 92"/>
                <a:gd name="T74" fmla="*/ 64 w 113"/>
                <a:gd name="T75" fmla="*/ 3 h 92"/>
                <a:gd name="T76" fmla="*/ 73 w 113"/>
                <a:gd name="T77" fmla="*/ 2 h 92"/>
                <a:gd name="T78" fmla="*/ 79 w 113"/>
                <a:gd name="T79" fmla="*/ 2 h 92"/>
                <a:gd name="T80" fmla="*/ 86 w 113"/>
                <a:gd name="T81" fmla="*/ 8 h 92"/>
                <a:gd name="T82" fmla="*/ 93 w 113"/>
                <a:gd name="T83" fmla="*/ 13 h 92"/>
                <a:gd name="T84" fmla="*/ 99 w 113"/>
                <a:gd name="T85" fmla="*/ 13 h 92"/>
                <a:gd name="T86" fmla="*/ 103 w 113"/>
                <a:gd name="T87" fmla="*/ 16 h 92"/>
                <a:gd name="T88" fmla="*/ 106 w 113"/>
                <a:gd name="T89" fmla="*/ 22 h 92"/>
                <a:gd name="T90" fmla="*/ 102 w 113"/>
                <a:gd name="T91" fmla="*/ 25 h 92"/>
                <a:gd name="T92" fmla="*/ 105 w 113"/>
                <a:gd name="T93" fmla="*/ 31 h 92"/>
                <a:gd name="T94" fmla="*/ 100 w 113"/>
                <a:gd name="T95" fmla="*/ 35 h 92"/>
                <a:gd name="T96" fmla="*/ 102 w 113"/>
                <a:gd name="T97" fmla="*/ 40 h 92"/>
                <a:gd name="T98" fmla="*/ 107 w 113"/>
                <a:gd name="T99" fmla="*/ 46 h 92"/>
                <a:gd name="T100" fmla="*/ 113 w 113"/>
                <a:gd name="T10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 h="92">
                  <a:moveTo>
                    <a:pt x="113" y="49"/>
                  </a:moveTo>
                  <a:cubicBezTo>
                    <a:pt x="113" y="53"/>
                    <a:pt x="113" y="53"/>
                    <a:pt x="113" y="53"/>
                  </a:cubicBezTo>
                  <a:cubicBezTo>
                    <a:pt x="112" y="56"/>
                    <a:pt x="112" y="56"/>
                    <a:pt x="112" y="56"/>
                  </a:cubicBezTo>
                  <a:cubicBezTo>
                    <a:pt x="111" y="60"/>
                    <a:pt x="111" y="60"/>
                    <a:pt x="111" y="60"/>
                  </a:cubicBezTo>
                  <a:cubicBezTo>
                    <a:pt x="109" y="64"/>
                    <a:pt x="109" y="64"/>
                    <a:pt x="109" y="64"/>
                  </a:cubicBezTo>
                  <a:cubicBezTo>
                    <a:pt x="107" y="66"/>
                    <a:pt x="107" y="66"/>
                    <a:pt x="107" y="66"/>
                  </a:cubicBezTo>
                  <a:cubicBezTo>
                    <a:pt x="104" y="68"/>
                    <a:pt x="104" y="68"/>
                    <a:pt x="104" y="68"/>
                  </a:cubicBezTo>
                  <a:cubicBezTo>
                    <a:pt x="102" y="71"/>
                    <a:pt x="102" y="71"/>
                    <a:pt x="102" y="71"/>
                  </a:cubicBezTo>
                  <a:cubicBezTo>
                    <a:pt x="102" y="73"/>
                    <a:pt x="102" y="73"/>
                    <a:pt x="102" y="73"/>
                  </a:cubicBezTo>
                  <a:cubicBezTo>
                    <a:pt x="102" y="76"/>
                    <a:pt x="102" y="76"/>
                    <a:pt x="102" y="76"/>
                  </a:cubicBezTo>
                  <a:cubicBezTo>
                    <a:pt x="104" y="78"/>
                    <a:pt x="104" y="78"/>
                    <a:pt x="104" y="78"/>
                  </a:cubicBezTo>
                  <a:cubicBezTo>
                    <a:pt x="106" y="80"/>
                    <a:pt x="106" y="80"/>
                    <a:pt x="106" y="80"/>
                  </a:cubicBezTo>
                  <a:cubicBezTo>
                    <a:pt x="108" y="84"/>
                    <a:pt x="108" y="84"/>
                    <a:pt x="108" y="84"/>
                  </a:cubicBezTo>
                  <a:cubicBezTo>
                    <a:pt x="110" y="85"/>
                    <a:pt x="110" y="85"/>
                    <a:pt x="110" y="85"/>
                  </a:cubicBezTo>
                  <a:cubicBezTo>
                    <a:pt x="110" y="86"/>
                    <a:pt x="110" y="86"/>
                    <a:pt x="110" y="86"/>
                  </a:cubicBezTo>
                  <a:cubicBezTo>
                    <a:pt x="110" y="86"/>
                    <a:pt x="110" y="87"/>
                    <a:pt x="109" y="87"/>
                  </a:cubicBezTo>
                  <a:cubicBezTo>
                    <a:pt x="108" y="87"/>
                    <a:pt x="107" y="87"/>
                    <a:pt x="107" y="87"/>
                  </a:cubicBezTo>
                  <a:cubicBezTo>
                    <a:pt x="106" y="87"/>
                    <a:pt x="104" y="86"/>
                    <a:pt x="103" y="87"/>
                  </a:cubicBezTo>
                  <a:cubicBezTo>
                    <a:pt x="103" y="87"/>
                    <a:pt x="103" y="89"/>
                    <a:pt x="103" y="90"/>
                  </a:cubicBezTo>
                  <a:cubicBezTo>
                    <a:pt x="103" y="90"/>
                    <a:pt x="102" y="91"/>
                    <a:pt x="101" y="91"/>
                  </a:cubicBezTo>
                  <a:cubicBezTo>
                    <a:pt x="100" y="92"/>
                    <a:pt x="99" y="91"/>
                    <a:pt x="97" y="91"/>
                  </a:cubicBezTo>
                  <a:cubicBezTo>
                    <a:pt x="96" y="91"/>
                    <a:pt x="94" y="91"/>
                    <a:pt x="93" y="91"/>
                  </a:cubicBezTo>
                  <a:cubicBezTo>
                    <a:pt x="91" y="91"/>
                    <a:pt x="89" y="90"/>
                    <a:pt x="87" y="90"/>
                  </a:cubicBezTo>
                  <a:cubicBezTo>
                    <a:pt x="86" y="90"/>
                    <a:pt x="85" y="89"/>
                    <a:pt x="84" y="88"/>
                  </a:cubicBezTo>
                  <a:cubicBezTo>
                    <a:pt x="83" y="87"/>
                    <a:pt x="82" y="87"/>
                    <a:pt x="81" y="86"/>
                  </a:cubicBezTo>
                  <a:cubicBezTo>
                    <a:pt x="81" y="86"/>
                    <a:pt x="81" y="85"/>
                    <a:pt x="81" y="84"/>
                  </a:cubicBezTo>
                  <a:cubicBezTo>
                    <a:pt x="81" y="84"/>
                    <a:pt x="80" y="84"/>
                    <a:pt x="79" y="84"/>
                  </a:cubicBezTo>
                  <a:cubicBezTo>
                    <a:pt x="79" y="84"/>
                    <a:pt x="78" y="85"/>
                    <a:pt x="78" y="86"/>
                  </a:cubicBezTo>
                  <a:cubicBezTo>
                    <a:pt x="78" y="86"/>
                    <a:pt x="79" y="87"/>
                    <a:pt x="79" y="88"/>
                  </a:cubicBezTo>
                  <a:cubicBezTo>
                    <a:pt x="79" y="89"/>
                    <a:pt x="78" y="90"/>
                    <a:pt x="77" y="90"/>
                  </a:cubicBezTo>
                  <a:cubicBezTo>
                    <a:pt x="77" y="90"/>
                    <a:pt x="75" y="90"/>
                    <a:pt x="75" y="89"/>
                  </a:cubicBezTo>
                  <a:cubicBezTo>
                    <a:pt x="74" y="89"/>
                    <a:pt x="73" y="88"/>
                    <a:pt x="73" y="87"/>
                  </a:cubicBezTo>
                  <a:cubicBezTo>
                    <a:pt x="72" y="86"/>
                    <a:pt x="72" y="85"/>
                    <a:pt x="72" y="84"/>
                  </a:cubicBezTo>
                  <a:cubicBezTo>
                    <a:pt x="72" y="83"/>
                    <a:pt x="73" y="82"/>
                    <a:pt x="73" y="81"/>
                  </a:cubicBezTo>
                  <a:cubicBezTo>
                    <a:pt x="73" y="81"/>
                    <a:pt x="72" y="79"/>
                    <a:pt x="72" y="79"/>
                  </a:cubicBezTo>
                  <a:cubicBezTo>
                    <a:pt x="71" y="79"/>
                    <a:pt x="70" y="78"/>
                    <a:pt x="70" y="78"/>
                  </a:cubicBezTo>
                  <a:cubicBezTo>
                    <a:pt x="70" y="78"/>
                    <a:pt x="68" y="78"/>
                    <a:pt x="68" y="77"/>
                  </a:cubicBezTo>
                  <a:cubicBezTo>
                    <a:pt x="67" y="77"/>
                    <a:pt x="66" y="76"/>
                    <a:pt x="66" y="75"/>
                  </a:cubicBezTo>
                  <a:cubicBezTo>
                    <a:pt x="66" y="75"/>
                    <a:pt x="64" y="74"/>
                    <a:pt x="64" y="73"/>
                  </a:cubicBezTo>
                  <a:cubicBezTo>
                    <a:pt x="63" y="73"/>
                    <a:pt x="62" y="73"/>
                    <a:pt x="61" y="73"/>
                  </a:cubicBezTo>
                  <a:cubicBezTo>
                    <a:pt x="60" y="73"/>
                    <a:pt x="59" y="74"/>
                    <a:pt x="58" y="74"/>
                  </a:cubicBezTo>
                  <a:cubicBezTo>
                    <a:pt x="58" y="74"/>
                    <a:pt x="56" y="74"/>
                    <a:pt x="56" y="74"/>
                  </a:cubicBezTo>
                  <a:cubicBezTo>
                    <a:pt x="55" y="74"/>
                    <a:pt x="55" y="73"/>
                    <a:pt x="55" y="73"/>
                  </a:cubicBezTo>
                  <a:cubicBezTo>
                    <a:pt x="54" y="73"/>
                    <a:pt x="53" y="72"/>
                    <a:pt x="53" y="73"/>
                  </a:cubicBezTo>
                  <a:cubicBezTo>
                    <a:pt x="52" y="73"/>
                    <a:pt x="52" y="74"/>
                    <a:pt x="52" y="74"/>
                  </a:cubicBezTo>
                  <a:cubicBezTo>
                    <a:pt x="51" y="75"/>
                    <a:pt x="52" y="76"/>
                    <a:pt x="52" y="77"/>
                  </a:cubicBezTo>
                  <a:cubicBezTo>
                    <a:pt x="52" y="78"/>
                    <a:pt x="53" y="79"/>
                    <a:pt x="53" y="79"/>
                  </a:cubicBezTo>
                  <a:cubicBezTo>
                    <a:pt x="53" y="80"/>
                    <a:pt x="52" y="81"/>
                    <a:pt x="51" y="82"/>
                  </a:cubicBezTo>
                  <a:cubicBezTo>
                    <a:pt x="51" y="82"/>
                    <a:pt x="51" y="83"/>
                    <a:pt x="50" y="83"/>
                  </a:cubicBezTo>
                  <a:cubicBezTo>
                    <a:pt x="49" y="83"/>
                    <a:pt x="49" y="83"/>
                    <a:pt x="48" y="82"/>
                  </a:cubicBezTo>
                  <a:cubicBezTo>
                    <a:pt x="47" y="82"/>
                    <a:pt x="45" y="81"/>
                    <a:pt x="45" y="81"/>
                  </a:cubicBezTo>
                  <a:cubicBezTo>
                    <a:pt x="44" y="81"/>
                    <a:pt x="44" y="82"/>
                    <a:pt x="43" y="81"/>
                  </a:cubicBezTo>
                  <a:cubicBezTo>
                    <a:pt x="42" y="81"/>
                    <a:pt x="41" y="81"/>
                    <a:pt x="40" y="80"/>
                  </a:cubicBezTo>
                  <a:cubicBezTo>
                    <a:pt x="40" y="80"/>
                    <a:pt x="39" y="79"/>
                    <a:pt x="38" y="79"/>
                  </a:cubicBezTo>
                  <a:cubicBezTo>
                    <a:pt x="38" y="78"/>
                    <a:pt x="37" y="77"/>
                    <a:pt x="37" y="76"/>
                  </a:cubicBezTo>
                  <a:cubicBezTo>
                    <a:pt x="37" y="76"/>
                    <a:pt x="37" y="75"/>
                    <a:pt x="37" y="75"/>
                  </a:cubicBezTo>
                  <a:cubicBezTo>
                    <a:pt x="37" y="74"/>
                    <a:pt x="38" y="74"/>
                    <a:pt x="38" y="73"/>
                  </a:cubicBezTo>
                  <a:cubicBezTo>
                    <a:pt x="38" y="72"/>
                    <a:pt x="38" y="71"/>
                    <a:pt x="38" y="71"/>
                  </a:cubicBezTo>
                  <a:cubicBezTo>
                    <a:pt x="37" y="71"/>
                    <a:pt x="36" y="71"/>
                    <a:pt x="36" y="71"/>
                  </a:cubicBezTo>
                  <a:cubicBezTo>
                    <a:pt x="36" y="71"/>
                    <a:pt x="34" y="71"/>
                    <a:pt x="34" y="71"/>
                  </a:cubicBezTo>
                  <a:cubicBezTo>
                    <a:pt x="33" y="70"/>
                    <a:pt x="33" y="68"/>
                    <a:pt x="33" y="68"/>
                  </a:cubicBezTo>
                  <a:cubicBezTo>
                    <a:pt x="33" y="68"/>
                    <a:pt x="34" y="67"/>
                    <a:pt x="34" y="66"/>
                  </a:cubicBezTo>
                  <a:cubicBezTo>
                    <a:pt x="34" y="66"/>
                    <a:pt x="34" y="64"/>
                    <a:pt x="33" y="64"/>
                  </a:cubicBezTo>
                  <a:cubicBezTo>
                    <a:pt x="33" y="63"/>
                    <a:pt x="32" y="62"/>
                    <a:pt x="31" y="61"/>
                  </a:cubicBezTo>
                  <a:cubicBezTo>
                    <a:pt x="31" y="61"/>
                    <a:pt x="31" y="60"/>
                    <a:pt x="31" y="60"/>
                  </a:cubicBezTo>
                  <a:cubicBezTo>
                    <a:pt x="31" y="59"/>
                    <a:pt x="30" y="57"/>
                    <a:pt x="30" y="56"/>
                  </a:cubicBezTo>
                  <a:cubicBezTo>
                    <a:pt x="29" y="55"/>
                    <a:pt x="27" y="54"/>
                    <a:pt x="27" y="53"/>
                  </a:cubicBezTo>
                  <a:cubicBezTo>
                    <a:pt x="26" y="53"/>
                    <a:pt x="24" y="52"/>
                    <a:pt x="23" y="51"/>
                  </a:cubicBezTo>
                  <a:cubicBezTo>
                    <a:pt x="22" y="51"/>
                    <a:pt x="22" y="49"/>
                    <a:pt x="22" y="49"/>
                  </a:cubicBezTo>
                  <a:cubicBezTo>
                    <a:pt x="22" y="48"/>
                    <a:pt x="22" y="47"/>
                    <a:pt x="22" y="47"/>
                  </a:cubicBezTo>
                  <a:cubicBezTo>
                    <a:pt x="23" y="46"/>
                    <a:pt x="23" y="46"/>
                    <a:pt x="24" y="46"/>
                  </a:cubicBezTo>
                  <a:cubicBezTo>
                    <a:pt x="25" y="46"/>
                    <a:pt x="25" y="45"/>
                    <a:pt x="26" y="45"/>
                  </a:cubicBezTo>
                  <a:cubicBezTo>
                    <a:pt x="26" y="44"/>
                    <a:pt x="26" y="43"/>
                    <a:pt x="26" y="42"/>
                  </a:cubicBezTo>
                  <a:cubicBezTo>
                    <a:pt x="25" y="41"/>
                    <a:pt x="23" y="41"/>
                    <a:pt x="22" y="40"/>
                  </a:cubicBezTo>
                  <a:cubicBezTo>
                    <a:pt x="22" y="40"/>
                    <a:pt x="22" y="38"/>
                    <a:pt x="21" y="38"/>
                  </a:cubicBezTo>
                  <a:cubicBezTo>
                    <a:pt x="21" y="37"/>
                    <a:pt x="21" y="37"/>
                    <a:pt x="21" y="36"/>
                  </a:cubicBezTo>
                  <a:cubicBezTo>
                    <a:pt x="21" y="36"/>
                    <a:pt x="21" y="34"/>
                    <a:pt x="21" y="34"/>
                  </a:cubicBezTo>
                  <a:cubicBezTo>
                    <a:pt x="20" y="33"/>
                    <a:pt x="19" y="33"/>
                    <a:pt x="19" y="33"/>
                  </a:cubicBezTo>
                  <a:cubicBezTo>
                    <a:pt x="18" y="33"/>
                    <a:pt x="17" y="31"/>
                    <a:pt x="16" y="30"/>
                  </a:cubicBezTo>
                  <a:cubicBezTo>
                    <a:pt x="16" y="30"/>
                    <a:pt x="14" y="30"/>
                    <a:pt x="13" y="29"/>
                  </a:cubicBezTo>
                  <a:cubicBezTo>
                    <a:pt x="12" y="29"/>
                    <a:pt x="11" y="27"/>
                    <a:pt x="10" y="27"/>
                  </a:cubicBezTo>
                  <a:cubicBezTo>
                    <a:pt x="9" y="27"/>
                    <a:pt x="8" y="27"/>
                    <a:pt x="7" y="27"/>
                  </a:cubicBezTo>
                  <a:cubicBezTo>
                    <a:pt x="7" y="27"/>
                    <a:pt x="5" y="27"/>
                    <a:pt x="4" y="27"/>
                  </a:cubicBezTo>
                  <a:cubicBezTo>
                    <a:pt x="4" y="27"/>
                    <a:pt x="2" y="27"/>
                    <a:pt x="1" y="27"/>
                  </a:cubicBezTo>
                  <a:cubicBezTo>
                    <a:pt x="1" y="27"/>
                    <a:pt x="1" y="26"/>
                    <a:pt x="0" y="25"/>
                  </a:cubicBezTo>
                  <a:cubicBezTo>
                    <a:pt x="0" y="25"/>
                    <a:pt x="0" y="23"/>
                    <a:pt x="0" y="23"/>
                  </a:cubicBezTo>
                  <a:cubicBezTo>
                    <a:pt x="0" y="22"/>
                    <a:pt x="1" y="21"/>
                    <a:pt x="1" y="20"/>
                  </a:cubicBezTo>
                  <a:cubicBezTo>
                    <a:pt x="2" y="19"/>
                    <a:pt x="3" y="18"/>
                    <a:pt x="3" y="17"/>
                  </a:cubicBezTo>
                  <a:cubicBezTo>
                    <a:pt x="3" y="15"/>
                    <a:pt x="4" y="14"/>
                    <a:pt x="4" y="12"/>
                  </a:cubicBezTo>
                  <a:cubicBezTo>
                    <a:pt x="4" y="12"/>
                    <a:pt x="4" y="12"/>
                    <a:pt x="4" y="12"/>
                  </a:cubicBezTo>
                  <a:cubicBezTo>
                    <a:pt x="7" y="12"/>
                    <a:pt x="7" y="12"/>
                    <a:pt x="7" y="12"/>
                  </a:cubicBezTo>
                  <a:cubicBezTo>
                    <a:pt x="11" y="12"/>
                    <a:pt x="11" y="12"/>
                    <a:pt x="11" y="12"/>
                  </a:cubicBezTo>
                  <a:cubicBezTo>
                    <a:pt x="16" y="15"/>
                    <a:pt x="16" y="15"/>
                    <a:pt x="16" y="15"/>
                  </a:cubicBezTo>
                  <a:cubicBezTo>
                    <a:pt x="20" y="16"/>
                    <a:pt x="20" y="16"/>
                    <a:pt x="20" y="16"/>
                  </a:cubicBezTo>
                  <a:cubicBezTo>
                    <a:pt x="23" y="16"/>
                    <a:pt x="23" y="16"/>
                    <a:pt x="23" y="16"/>
                  </a:cubicBezTo>
                  <a:cubicBezTo>
                    <a:pt x="25" y="16"/>
                    <a:pt x="25" y="16"/>
                    <a:pt x="25" y="16"/>
                  </a:cubicBezTo>
                  <a:cubicBezTo>
                    <a:pt x="26" y="17"/>
                    <a:pt x="26" y="17"/>
                    <a:pt x="26" y="17"/>
                  </a:cubicBezTo>
                  <a:cubicBezTo>
                    <a:pt x="28" y="19"/>
                    <a:pt x="28" y="19"/>
                    <a:pt x="28" y="19"/>
                  </a:cubicBezTo>
                  <a:cubicBezTo>
                    <a:pt x="30" y="18"/>
                    <a:pt x="30" y="18"/>
                    <a:pt x="30" y="18"/>
                  </a:cubicBezTo>
                  <a:cubicBezTo>
                    <a:pt x="31" y="15"/>
                    <a:pt x="31" y="15"/>
                    <a:pt x="31" y="15"/>
                  </a:cubicBezTo>
                  <a:cubicBezTo>
                    <a:pt x="33" y="15"/>
                    <a:pt x="33" y="15"/>
                    <a:pt x="33" y="15"/>
                  </a:cubicBezTo>
                  <a:cubicBezTo>
                    <a:pt x="35" y="14"/>
                    <a:pt x="35" y="14"/>
                    <a:pt x="35" y="14"/>
                  </a:cubicBezTo>
                  <a:cubicBezTo>
                    <a:pt x="36" y="14"/>
                    <a:pt x="36" y="14"/>
                    <a:pt x="36" y="14"/>
                  </a:cubicBezTo>
                  <a:cubicBezTo>
                    <a:pt x="37" y="15"/>
                    <a:pt x="37" y="15"/>
                    <a:pt x="37" y="15"/>
                  </a:cubicBezTo>
                  <a:cubicBezTo>
                    <a:pt x="40" y="16"/>
                    <a:pt x="40" y="16"/>
                    <a:pt x="40" y="16"/>
                  </a:cubicBezTo>
                  <a:cubicBezTo>
                    <a:pt x="41" y="15"/>
                    <a:pt x="41" y="15"/>
                    <a:pt x="41" y="15"/>
                  </a:cubicBezTo>
                  <a:cubicBezTo>
                    <a:pt x="42" y="13"/>
                    <a:pt x="42" y="13"/>
                    <a:pt x="42" y="13"/>
                  </a:cubicBezTo>
                  <a:cubicBezTo>
                    <a:pt x="44" y="12"/>
                    <a:pt x="44" y="12"/>
                    <a:pt x="44" y="12"/>
                  </a:cubicBezTo>
                  <a:cubicBezTo>
                    <a:pt x="46" y="12"/>
                    <a:pt x="46" y="12"/>
                    <a:pt x="46" y="12"/>
                  </a:cubicBezTo>
                  <a:cubicBezTo>
                    <a:pt x="50" y="10"/>
                    <a:pt x="50" y="10"/>
                    <a:pt x="50" y="10"/>
                  </a:cubicBezTo>
                  <a:cubicBezTo>
                    <a:pt x="53" y="7"/>
                    <a:pt x="53" y="7"/>
                    <a:pt x="53" y="7"/>
                  </a:cubicBezTo>
                  <a:cubicBezTo>
                    <a:pt x="58" y="5"/>
                    <a:pt x="58" y="5"/>
                    <a:pt x="58" y="5"/>
                  </a:cubicBezTo>
                  <a:cubicBezTo>
                    <a:pt x="62" y="4"/>
                    <a:pt x="62" y="4"/>
                    <a:pt x="62" y="4"/>
                  </a:cubicBezTo>
                  <a:cubicBezTo>
                    <a:pt x="64" y="3"/>
                    <a:pt x="64" y="3"/>
                    <a:pt x="64" y="3"/>
                  </a:cubicBezTo>
                  <a:cubicBezTo>
                    <a:pt x="66" y="0"/>
                    <a:pt x="66" y="0"/>
                    <a:pt x="66" y="0"/>
                  </a:cubicBezTo>
                  <a:cubicBezTo>
                    <a:pt x="70" y="1"/>
                    <a:pt x="70" y="1"/>
                    <a:pt x="70" y="1"/>
                  </a:cubicBezTo>
                  <a:cubicBezTo>
                    <a:pt x="73" y="2"/>
                    <a:pt x="73" y="2"/>
                    <a:pt x="73" y="2"/>
                  </a:cubicBezTo>
                  <a:cubicBezTo>
                    <a:pt x="75" y="3"/>
                    <a:pt x="75" y="3"/>
                    <a:pt x="75" y="3"/>
                  </a:cubicBezTo>
                  <a:cubicBezTo>
                    <a:pt x="77" y="2"/>
                    <a:pt x="77" y="2"/>
                    <a:pt x="77" y="2"/>
                  </a:cubicBezTo>
                  <a:cubicBezTo>
                    <a:pt x="79" y="2"/>
                    <a:pt x="79" y="2"/>
                    <a:pt x="79" y="2"/>
                  </a:cubicBezTo>
                  <a:cubicBezTo>
                    <a:pt x="81" y="4"/>
                    <a:pt x="81" y="4"/>
                    <a:pt x="81" y="4"/>
                  </a:cubicBezTo>
                  <a:cubicBezTo>
                    <a:pt x="82" y="7"/>
                    <a:pt x="82" y="7"/>
                    <a:pt x="82" y="7"/>
                  </a:cubicBezTo>
                  <a:cubicBezTo>
                    <a:pt x="86" y="8"/>
                    <a:pt x="86" y="8"/>
                    <a:pt x="86" y="8"/>
                  </a:cubicBezTo>
                  <a:cubicBezTo>
                    <a:pt x="88" y="8"/>
                    <a:pt x="88" y="8"/>
                    <a:pt x="88" y="8"/>
                  </a:cubicBezTo>
                  <a:cubicBezTo>
                    <a:pt x="91" y="10"/>
                    <a:pt x="91" y="10"/>
                    <a:pt x="91" y="10"/>
                  </a:cubicBezTo>
                  <a:cubicBezTo>
                    <a:pt x="93" y="13"/>
                    <a:pt x="93" y="13"/>
                    <a:pt x="93" y="13"/>
                  </a:cubicBezTo>
                  <a:cubicBezTo>
                    <a:pt x="96" y="14"/>
                    <a:pt x="96" y="14"/>
                    <a:pt x="96" y="14"/>
                  </a:cubicBezTo>
                  <a:cubicBezTo>
                    <a:pt x="98" y="14"/>
                    <a:pt x="98" y="14"/>
                    <a:pt x="98" y="14"/>
                  </a:cubicBezTo>
                  <a:cubicBezTo>
                    <a:pt x="99" y="13"/>
                    <a:pt x="99" y="13"/>
                    <a:pt x="99" y="13"/>
                  </a:cubicBezTo>
                  <a:cubicBezTo>
                    <a:pt x="101" y="13"/>
                    <a:pt x="101" y="13"/>
                    <a:pt x="101" y="13"/>
                  </a:cubicBezTo>
                  <a:cubicBezTo>
                    <a:pt x="101" y="15"/>
                    <a:pt x="101" y="15"/>
                    <a:pt x="101" y="15"/>
                  </a:cubicBezTo>
                  <a:cubicBezTo>
                    <a:pt x="103" y="16"/>
                    <a:pt x="103" y="16"/>
                    <a:pt x="103" y="16"/>
                  </a:cubicBezTo>
                  <a:cubicBezTo>
                    <a:pt x="104" y="18"/>
                    <a:pt x="104" y="18"/>
                    <a:pt x="104" y="18"/>
                  </a:cubicBezTo>
                  <a:cubicBezTo>
                    <a:pt x="106" y="20"/>
                    <a:pt x="106" y="20"/>
                    <a:pt x="106" y="20"/>
                  </a:cubicBezTo>
                  <a:cubicBezTo>
                    <a:pt x="106" y="22"/>
                    <a:pt x="106" y="22"/>
                    <a:pt x="106" y="22"/>
                  </a:cubicBezTo>
                  <a:cubicBezTo>
                    <a:pt x="104" y="22"/>
                    <a:pt x="104" y="22"/>
                    <a:pt x="104" y="22"/>
                  </a:cubicBezTo>
                  <a:cubicBezTo>
                    <a:pt x="103" y="22"/>
                    <a:pt x="103" y="22"/>
                    <a:pt x="103" y="22"/>
                  </a:cubicBezTo>
                  <a:cubicBezTo>
                    <a:pt x="102" y="25"/>
                    <a:pt x="102" y="25"/>
                    <a:pt x="102" y="25"/>
                  </a:cubicBezTo>
                  <a:cubicBezTo>
                    <a:pt x="102" y="27"/>
                    <a:pt x="102" y="27"/>
                    <a:pt x="102" y="27"/>
                  </a:cubicBezTo>
                  <a:cubicBezTo>
                    <a:pt x="103" y="30"/>
                    <a:pt x="103" y="30"/>
                    <a:pt x="103" y="30"/>
                  </a:cubicBezTo>
                  <a:cubicBezTo>
                    <a:pt x="105" y="31"/>
                    <a:pt x="105" y="31"/>
                    <a:pt x="105" y="31"/>
                  </a:cubicBezTo>
                  <a:cubicBezTo>
                    <a:pt x="104" y="33"/>
                    <a:pt x="104" y="33"/>
                    <a:pt x="104" y="33"/>
                  </a:cubicBezTo>
                  <a:cubicBezTo>
                    <a:pt x="102" y="34"/>
                    <a:pt x="102" y="34"/>
                    <a:pt x="102" y="34"/>
                  </a:cubicBezTo>
                  <a:cubicBezTo>
                    <a:pt x="100" y="35"/>
                    <a:pt x="100" y="35"/>
                    <a:pt x="100" y="35"/>
                  </a:cubicBezTo>
                  <a:cubicBezTo>
                    <a:pt x="98" y="37"/>
                    <a:pt x="98" y="37"/>
                    <a:pt x="98" y="37"/>
                  </a:cubicBezTo>
                  <a:cubicBezTo>
                    <a:pt x="99" y="38"/>
                    <a:pt x="99" y="38"/>
                    <a:pt x="99" y="38"/>
                  </a:cubicBezTo>
                  <a:cubicBezTo>
                    <a:pt x="102" y="40"/>
                    <a:pt x="102" y="40"/>
                    <a:pt x="102" y="40"/>
                  </a:cubicBezTo>
                  <a:cubicBezTo>
                    <a:pt x="104" y="41"/>
                    <a:pt x="104" y="41"/>
                    <a:pt x="104" y="41"/>
                  </a:cubicBezTo>
                  <a:cubicBezTo>
                    <a:pt x="104" y="44"/>
                    <a:pt x="104" y="44"/>
                    <a:pt x="104" y="44"/>
                  </a:cubicBezTo>
                  <a:cubicBezTo>
                    <a:pt x="107" y="46"/>
                    <a:pt x="107" y="46"/>
                    <a:pt x="107" y="46"/>
                  </a:cubicBezTo>
                  <a:cubicBezTo>
                    <a:pt x="110" y="46"/>
                    <a:pt x="110" y="46"/>
                    <a:pt x="110" y="46"/>
                  </a:cubicBezTo>
                  <a:cubicBezTo>
                    <a:pt x="113" y="49"/>
                    <a:pt x="113" y="49"/>
                    <a:pt x="113" y="49"/>
                  </a:cubicBezTo>
                  <a:cubicBezTo>
                    <a:pt x="113" y="49"/>
                    <a:pt x="113" y="49"/>
                    <a:pt x="113" y="49"/>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48">
              <a:extLst>
                <a:ext uri="{FF2B5EF4-FFF2-40B4-BE49-F238E27FC236}">
                  <a16:creationId xmlns:a16="http://schemas.microsoft.com/office/drawing/2014/main" id="{4EB303E7-B419-0EDE-4515-7CEA7D612BC4}"/>
                </a:ext>
              </a:extLst>
            </p:cNvPr>
            <p:cNvSpPr>
              <a:spLocks/>
            </p:cNvSpPr>
            <p:nvPr/>
          </p:nvSpPr>
          <p:spPr bwMode="auto">
            <a:xfrm>
              <a:off x="7831857" y="4402720"/>
              <a:ext cx="355790" cy="289597"/>
            </a:xfrm>
            <a:custGeom>
              <a:avLst/>
              <a:gdLst>
                <a:gd name="T0" fmla="*/ 112 w 113"/>
                <a:gd name="T1" fmla="*/ 56 h 92"/>
                <a:gd name="T2" fmla="*/ 107 w 113"/>
                <a:gd name="T3" fmla="*/ 66 h 92"/>
                <a:gd name="T4" fmla="*/ 102 w 113"/>
                <a:gd name="T5" fmla="*/ 73 h 92"/>
                <a:gd name="T6" fmla="*/ 106 w 113"/>
                <a:gd name="T7" fmla="*/ 80 h 92"/>
                <a:gd name="T8" fmla="*/ 110 w 113"/>
                <a:gd name="T9" fmla="*/ 86 h 92"/>
                <a:gd name="T10" fmla="*/ 103 w 113"/>
                <a:gd name="T11" fmla="*/ 87 h 92"/>
                <a:gd name="T12" fmla="*/ 97 w 113"/>
                <a:gd name="T13" fmla="*/ 91 h 92"/>
                <a:gd name="T14" fmla="*/ 84 w 113"/>
                <a:gd name="T15" fmla="*/ 88 h 92"/>
                <a:gd name="T16" fmla="*/ 79 w 113"/>
                <a:gd name="T17" fmla="*/ 84 h 92"/>
                <a:gd name="T18" fmla="*/ 77 w 113"/>
                <a:gd name="T19" fmla="*/ 90 h 92"/>
                <a:gd name="T20" fmla="*/ 72 w 113"/>
                <a:gd name="T21" fmla="*/ 84 h 92"/>
                <a:gd name="T22" fmla="*/ 70 w 113"/>
                <a:gd name="T23" fmla="*/ 78 h 92"/>
                <a:gd name="T24" fmla="*/ 64 w 113"/>
                <a:gd name="T25" fmla="*/ 73 h 92"/>
                <a:gd name="T26" fmla="*/ 56 w 113"/>
                <a:gd name="T27" fmla="*/ 74 h 92"/>
                <a:gd name="T28" fmla="*/ 52 w 113"/>
                <a:gd name="T29" fmla="*/ 74 h 92"/>
                <a:gd name="T30" fmla="*/ 51 w 113"/>
                <a:gd name="T31" fmla="*/ 82 h 92"/>
                <a:gd name="T32" fmla="*/ 45 w 113"/>
                <a:gd name="T33" fmla="*/ 81 h 92"/>
                <a:gd name="T34" fmla="*/ 38 w 113"/>
                <a:gd name="T35" fmla="*/ 79 h 92"/>
                <a:gd name="T36" fmla="*/ 38 w 113"/>
                <a:gd name="T37" fmla="*/ 73 h 92"/>
                <a:gd name="T38" fmla="*/ 34 w 113"/>
                <a:gd name="T39" fmla="*/ 71 h 92"/>
                <a:gd name="T40" fmla="*/ 33 w 113"/>
                <a:gd name="T41" fmla="*/ 64 h 92"/>
                <a:gd name="T42" fmla="*/ 30 w 113"/>
                <a:gd name="T43" fmla="*/ 56 h 92"/>
                <a:gd name="T44" fmla="*/ 22 w 113"/>
                <a:gd name="T45" fmla="*/ 49 h 92"/>
                <a:gd name="T46" fmla="*/ 26 w 113"/>
                <a:gd name="T47" fmla="*/ 45 h 92"/>
                <a:gd name="T48" fmla="*/ 21 w 113"/>
                <a:gd name="T49" fmla="*/ 38 h 92"/>
                <a:gd name="T50" fmla="*/ 19 w 113"/>
                <a:gd name="T51" fmla="*/ 33 h 92"/>
                <a:gd name="T52" fmla="*/ 10 w 113"/>
                <a:gd name="T53" fmla="*/ 27 h 92"/>
                <a:gd name="T54" fmla="*/ 1 w 113"/>
                <a:gd name="T55" fmla="*/ 27 h 92"/>
                <a:gd name="T56" fmla="*/ 1 w 113"/>
                <a:gd name="T57" fmla="*/ 20 h 92"/>
                <a:gd name="T58" fmla="*/ 4 w 113"/>
                <a:gd name="T59" fmla="*/ 12 h 92"/>
                <a:gd name="T60" fmla="*/ 16 w 113"/>
                <a:gd name="T61" fmla="*/ 15 h 92"/>
                <a:gd name="T62" fmla="*/ 25 w 113"/>
                <a:gd name="T63" fmla="*/ 16 h 92"/>
                <a:gd name="T64" fmla="*/ 30 w 113"/>
                <a:gd name="T65" fmla="*/ 18 h 92"/>
                <a:gd name="T66" fmla="*/ 35 w 113"/>
                <a:gd name="T67" fmla="*/ 14 h 92"/>
                <a:gd name="T68" fmla="*/ 40 w 113"/>
                <a:gd name="T69" fmla="*/ 16 h 92"/>
                <a:gd name="T70" fmla="*/ 44 w 113"/>
                <a:gd name="T71" fmla="*/ 12 h 92"/>
                <a:gd name="T72" fmla="*/ 53 w 113"/>
                <a:gd name="T73" fmla="*/ 7 h 92"/>
                <a:gd name="T74" fmla="*/ 64 w 113"/>
                <a:gd name="T75" fmla="*/ 3 h 92"/>
                <a:gd name="T76" fmla="*/ 73 w 113"/>
                <a:gd name="T77" fmla="*/ 2 h 92"/>
                <a:gd name="T78" fmla="*/ 79 w 113"/>
                <a:gd name="T79" fmla="*/ 2 h 92"/>
                <a:gd name="T80" fmla="*/ 86 w 113"/>
                <a:gd name="T81" fmla="*/ 8 h 92"/>
                <a:gd name="T82" fmla="*/ 93 w 113"/>
                <a:gd name="T83" fmla="*/ 13 h 92"/>
                <a:gd name="T84" fmla="*/ 99 w 113"/>
                <a:gd name="T85" fmla="*/ 13 h 92"/>
                <a:gd name="T86" fmla="*/ 103 w 113"/>
                <a:gd name="T87" fmla="*/ 16 h 92"/>
                <a:gd name="T88" fmla="*/ 106 w 113"/>
                <a:gd name="T89" fmla="*/ 22 h 92"/>
                <a:gd name="T90" fmla="*/ 102 w 113"/>
                <a:gd name="T91" fmla="*/ 25 h 92"/>
                <a:gd name="T92" fmla="*/ 105 w 113"/>
                <a:gd name="T93" fmla="*/ 31 h 92"/>
                <a:gd name="T94" fmla="*/ 100 w 113"/>
                <a:gd name="T95" fmla="*/ 35 h 92"/>
                <a:gd name="T96" fmla="*/ 102 w 113"/>
                <a:gd name="T97" fmla="*/ 40 h 92"/>
                <a:gd name="T98" fmla="*/ 107 w 113"/>
                <a:gd name="T99" fmla="*/ 46 h 92"/>
                <a:gd name="T100" fmla="*/ 113 w 113"/>
                <a:gd name="T101" fmla="*/ 4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 h="92">
                  <a:moveTo>
                    <a:pt x="113" y="49"/>
                  </a:moveTo>
                  <a:cubicBezTo>
                    <a:pt x="113" y="53"/>
                    <a:pt x="113" y="53"/>
                    <a:pt x="113" y="53"/>
                  </a:cubicBezTo>
                  <a:cubicBezTo>
                    <a:pt x="112" y="56"/>
                    <a:pt x="112" y="56"/>
                    <a:pt x="112" y="56"/>
                  </a:cubicBezTo>
                  <a:cubicBezTo>
                    <a:pt x="111" y="60"/>
                    <a:pt x="111" y="60"/>
                    <a:pt x="111" y="60"/>
                  </a:cubicBezTo>
                  <a:cubicBezTo>
                    <a:pt x="109" y="64"/>
                    <a:pt x="109" y="64"/>
                    <a:pt x="109" y="64"/>
                  </a:cubicBezTo>
                  <a:cubicBezTo>
                    <a:pt x="107" y="66"/>
                    <a:pt x="107" y="66"/>
                    <a:pt x="107" y="66"/>
                  </a:cubicBezTo>
                  <a:cubicBezTo>
                    <a:pt x="104" y="68"/>
                    <a:pt x="104" y="68"/>
                    <a:pt x="104" y="68"/>
                  </a:cubicBezTo>
                  <a:cubicBezTo>
                    <a:pt x="102" y="71"/>
                    <a:pt x="102" y="71"/>
                    <a:pt x="102" y="71"/>
                  </a:cubicBezTo>
                  <a:cubicBezTo>
                    <a:pt x="102" y="73"/>
                    <a:pt x="102" y="73"/>
                    <a:pt x="102" y="73"/>
                  </a:cubicBezTo>
                  <a:cubicBezTo>
                    <a:pt x="102" y="76"/>
                    <a:pt x="102" y="76"/>
                    <a:pt x="102" y="76"/>
                  </a:cubicBezTo>
                  <a:cubicBezTo>
                    <a:pt x="104" y="78"/>
                    <a:pt x="104" y="78"/>
                    <a:pt x="104" y="78"/>
                  </a:cubicBezTo>
                  <a:cubicBezTo>
                    <a:pt x="106" y="80"/>
                    <a:pt x="106" y="80"/>
                    <a:pt x="106" y="80"/>
                  </a:cubicBezTo>
                  <a:cubicBezTo>
                    <a:pt x="108" y="84"/>
                    <a:pt x="108" y="84"/>
                    <a:pt x="108" y="84"/>
                  </a:cubicBezTo>
                  <a:cubicBezTo>
                    <a:pt x="110" y="85"/>
                    <a:pt x="110" y="85"/>
                    <a:pt x="110" y="85"/>
                  </a:cubicBezTo>
                  <a:cubicBezTo>
                    <a:pt x="110" y="86"/>
                    <a:pt x="110" y="86"/>
                    <a:pt x="110" y="86"/>
                  </a:cubicBezTo>
                  <a:cubicBezTo>
                    <a:pt x="110" y="86"/>
                    <a:pt x="110" y="87"/>
                    <a:pt x="109" y="87"/>
                  </a:cubicBezTo>
                  <a:cubicBezTo>
                    <a:pt x="108" y="87"/>
                    <a:pt x="107" y="87"/>
                    <a:pt x="107" y="87"/>
                  </a:cubicBezTo>
                  <a:cubicBezTo>
                    <a:pt x="106" y="87"/>
                    <a:pt x="104" y="86"/>
                    <a:pt x="103" y="87"/>
                  </a:cubicBezTo>
                  <a:cubicBezTo>
                    <a:pt x="103" y="87"/>
                    <a:pt x="103" y="89"/>
                    <a:pt x="103" y="90"/>
                  </a:cubicBezTo>
                  <a:cubicBezTo>
                    <a:pt x="103" y="90"/>
                    <a:pt x="102" y="91"/>
                    <a:pt x="101" y="91"/>
                  </a:cubicBezTo>
                  <a:cubicBezTo>
                    <a:pt x="100" y="92"/>
                    <a:pt x="99" y="91"/>
                    <a:pt x="97" y="91"/>
                  </a:cubicBezTo>
                  <a:cubicBezTo>
                    <a:pt x="96" y="91"/>
                    <a:pt x="94" y="91"/>
                    <a:pt x="93" y="91"/>
                  </a:cubicBezTo>
                  <a:cubicBezTo>
                    <a:pt x="91" y="91"/>
                    <a:pt x="89" y="90"/>
                    <a:pt x="87" y="90"/>
                  </a:cubicBezTo>
                  <a:cubicBezTo>
                    <a:pt x="86" y="90"/>
                    <a:pt x="85" y="89"/>
                    <a:pt x="84" y="88"/>
                  </a:cubicBezTo>
                  <a:cubicBezTo>
                    <a:pt x="83" y="87"/>
                    <a:pt x="82" y="87"/>
                    <a:pt x="81" y="86"/>
                  </a:cubicBezTo>
                  <a:cubicBezTo>
                    <a:pt x="81" y="86"/>
                    <a:pt x="81" y="85"/>
                    <a:pt x="81" y="84"/>
                  </a:cubicBezTo>
                  <a:cubicBezTo>
                    <a:pt x="81" y="84"/>
                    <a:pt x="80" y="84"/>
                    <a:pt x="79" y="84"/>
                  </a:cubicBezTo>
                  <a:cubicBezTo>
                    <a:pt x="79" y="84"/>
                    <a:pt x="78" y="85"/>
                    <a:pt x="78" y="86"/>
                  </a:cubicBezTo>
                  <a:cubicBezTo>
                    <a:pt x="78" y="86"/>
                    <a:pt x="79" y="87"/>
                    <a:pt x="79" y="88"/>
                  </a:cubicBezTo>
                  <a:cubicBezTo>
                    <a:pt x="79" y="89"/>
                    <a:pt x="78" y="90"/>
                    <a:pt x="77" y="90"/>
                  </a:cubicBezTo>
                  <a:cubicBezTo>
                    <a:pt x="77" y="90"/>
                    <a:pt x="75" y="90"/>
                    <a:pt x="75" y="89"/>
                  </a:cubicBezTo>
                  <a:cubicBezTo>
                    <a:pt x="74" y="89"/>
                    <a:pt x="73" y="88"/>
                    <a:pt x="73" y="87"/>
                  </a:cubicBezTo>
                  <a:cubicBezTo>
                    <a:pt x="72" y="86"/>
                    <a:pt x="72" y="85"/>
                    <a:pt x="72" y="84"/>
                  </a:cubicBezTo>
                  <a:cubicBezTo>
                    <a:pt x="72" y="83"/>
                    <a:pt x="73" y="82"/>
                    <a:pt x="73" y="81"/>
                  </a:cubicBezTo>
                  <a:cubicBezTo>
                    <a:pt x="73" y="81"/>
                    <a:pt x="72" y="79"/>
                    <a:pt x="72" y="79"/>
                  </a:cubicBezTo>
                  <a:cubicBezTo>
                    <a:pt x="71" y="79"/>
                    <a:pt x="70" y="78"/>
                    <a:pt x="70" y="78"/>
                  </a:cubicBezTo>
                  <a:cubicBezTo>
                    <a:pt x="70" y="78"/>
                    <a:pt x="68" y="78"/>
                    <a:pt x="68" y="77"/>
                  </a:cubicBezTo>
                  <a:cubicBezTo>
                    <a:pt x="67" y="77"/>
                    <a:pt x="66" y="76"/>
                    <a:pt x="66" y="75"/>
                  </a:cubicBezTo>
                  <a:cubicBezTo>
                    <a:pt x="66" y="75"/>
                    <a:pt x="64" y="74"/>
                    <a:pt x="64" y="73"/>
                  </a:cubicBezTo>
                  <a:cubicBezTo>
                    <a:pt x="63" y="73"/>
                    <a:pt x="62" y="73"/>
                    <a:pt x="61" y="73"/>
                  </a:cubicBezTo>
                  <a:cubicBezTo>
                    <a:pt x="60" y="73"/>
                    <a:pt x="59" y="74"/>
                    <a:pt x="58" y="74"/>
                  </a:cubicBezTo>
                  <a:cubicBezTo>
                    <a:pt x="58" y="74"/>
                    <a:pt x="56" y="74"/>
                    <a:pt x="56" y="74"/>
                  </a:cubicBezTo>
                  <a:cubicBezTo>
                    <a:pt x="55" y="74"/>
                    <a:pt x="55" y="73"/>
                    <a:pt x="55" y="73"/>
                  </a:cubicBezTo>
                  <a:cubicBezTo>
                    <a:pt x="54" y="73"/>
                    <a:pt x="53" y="72"/>
                    <a:pt x="53" y="73"/>
                  </a:cubicBezTo>
                  <a:cubicBezTo>
                    <a:pt x="52" y="73"/>
                    <a:pt x="52" y="74"/>
                    <a:pt x="52" y="74"/>
                  </a:cubicBezTo>
                  <a:cubicBezTo>
                    <a:pt x="51" y="75"/>
                    <a:pt x="52" y="76"/>
                    <a:pt x="52" y="77"/>
                  </a:cubicBezTo>
                  <a:cubicBezTo>
                    <a:pt x="52" y="78"/>
                    <a:pt x="53" y="79"/>
                    <a:pt x="53" y="79"/>
                  </a:cubicBezTo>
                  <a:cubicBezTo>
                    <a:pt x="53" y="80"/>
                    <a:pt x="52" y="81"/>
                    <a:pt x="51" y="82"/>
                  </a:cubicBezTo>
                  <a:cubicBezTo>
                    <a:pt x="51" y="82"/>
                    <a:pt x="51" y="83"/>
                    <a:pt x="50" y="83"/>
                  </a:cubicBezTo>
                  <a:cubicBezTo>
                    <a:pt x="49" y="83"/>
                    <a:pt x="49" y="83"/>
                    <a:pt x="48" y="82"/>
                  </a:cubicBezTo>
                  <a:cubicBezTo>
                    <a:pt x="47" y="82"/>
                    <a:pt x="45" y="81"/>
                    <a:pt x="45" y="81"/>
                  </a:cubicBezTo>
                  <a:cubicBezTo>
                    <a:pt x="44" y="81"/>
                    <a:pt x="44" y="82"/>
                    <a:pt x="43" y="81"/>
                  </a:cubicBezTo>
                  <a:cubicBezTo>
                    <a:pt x="42" y="81"/>
                    <a:pt x="41" y="81"/>
                    <a:pt x="40" y="80"/>
                  </a:cubicBezTo>
                  <a:cubicBezTo>
                    <a:pt x="40" y="80"/>
                    <a:pt x="39" y="79"/>
                    <a:pt x="38" y="79"/>
                  </a:cubicBezTo>
                  <a:cubicBezTo>
                    <a:pt x="38" y="78"/>
                    <a:pt x="37" y="77"/>
                    <a:pt x="37" y="76"/>
                  </a:cubicBezTo>
                  <a:cubicBezTo>
                    <a:pt x="37" y="76"/>
                    <a:pt x="37" y="75"/>
                    <a:pt x="37" y="75"/>
                  </a:cubicBezTo>
                  <a:cubicBezTo>
                    <a:pt x="37" y="74"/>
                    <a:pt x="38" y="74"/>
                    <a:pt x="38" y="73"/>
                  </a:cubicBezTo>
                  <a:cubicBezTo>
                    <a:pt x="38" y="72"/>
                    <a:pt x="38" y="71"/>
                    <a:pt x="38" y="71"/>
                  </a:cubicBezTo>
                  <a:cubicBezTo>
                    <a:pt x="37" y="71"/>
                    <a:pt x="36" y="71"/>
                    <a:pt x="36" y="71"/>
                  </a:cubicBezTo>
                  <a:cubicBezTo>
                    <a:pt x="36" y="71"/>
                    <a:pt x="34" y="71"/>
                    <a:pt x="34" y="71"/>
                  </a:cubicBezTo>
                  <a:cubicBezTo>
                    <a:pt x="33" y="70"/>
                    <a:pt x="33" y="68"/>
                    <a:pt x="33" y="68"/>
                  </a:cubicBezTo>
                  <a:cubicBezTo>
                    <a:pt x="33" y="68"/>
                    <a:pt x="34" y="67"/>
                    <a:pt x="34" y="66"/>
                  </a:cubicBezTo>
                  <a:cubicBezTo>
                    <a:pt x="34" y="66"/>
                    <a:pt x="34" y="64"/>
                    <a:pt x="33" y="64"/>
                  </a:cubicBezTo>
                  <a:cubicBezTo>
                    <a:pt x="33" y="63"/>
                    <a:pt x="32" y="62"/>
                    <a:pt x="31" y="61"/>
                  </a:cubicBezTo>
                  <a:cubicBezTo>
                    <a:pt x="31" y="61"/>
                    <a:pt x="31" y="60"/>
                    <a:pt x="31" y="60"/>
                  </a:cubicBezTo>
                  <a:cubicBezTo>
                    <a:pt x="31" y="59"/>
                    <a:pt x="30" y="57"/>
                    <a:pt x="30" y="56"/>
                  </a:cubicBezTo>
                  <a:cubicBezTo>
                    <a:pt x="29" y="55"/>
                    <a:pt x="27" y="54"/>
                    <a:pt x="27" y="53"/>
                  </a:cubicBezTo>
                  <a:cubicBezTo>
                    <a:pt x="26" y="53"/>
                    <a:pt x="24" y="52"/>
                    <a:pt x="23" y="51"/>
                  </a:cubicBezTo>
                  <a:cubicBezTo>
                    <a:pt x="22" y="51"/>
                    <a:pt x="22" y="49"/>
                    <a:pt x="22" y="49"/>
                  </a:cubicBezTo>
                  <a:cubicBezTo>
                    <a:pt x="22" y="48"/>
                    <a:pt x="22" y="47"/>
                    <a:pt x="22" y="47"/>
                  </a:cubicBezTo>
                  <a:cubicBezTo>
                    <a:pt x="23" y="46"/>
                    <a:pt x="23" y="46"/>
                    <a:pt x="24" y="46"/>
                  </a:cubicBezTo>
                  <a:cubicBezTo>
                    <a:pt x="25" y="46"/>
                    <a:pt x="25" y="45"/>
                    <a:pt x="26" y="45"/>
                  </a:cubicBezTo>
                  <a:cubicBezTo>
                    <a:pt x="26" y="44"/>
                    <a:pt x="26" y="43"/>
                    <a:pt x="26" y="42"/>
                  </a:cubicBezTo>
                  <a:cubicBezTo>
                    <a:pt x="25" y="41"/>
                    <a:pt x="23" y="41"/>
                    <a:pt x="22" y="40"/>
                  </a:cubicBezTo>
                  <a:cubicBezTo>
                    <a:pt x="22" y="40"/>
                    <a:pt x="22" y="38"/>
                    <a:pt x="21" y="38"/>
                  </a:cubicBezTo>
                  <a:cubicBezTo>
                    <a:pt x="21" y="37"/>
                    <a:pt x="21" y="37"/>
                    <a:pt x="21" y="36"/>
                  </a:cubicBezTo>
                  <a:cubicBezTo>
                    <a:pt x="21" y="36"/>
                    <a:pt x="21" y="34"/>
                    <a:pt x="21" y="34"/>
                  </a:cubicBezTo>
                  <a:cubicBezTo>
                    <a:pt x="20" y="33"/>
                    <a:pt x="19" y="33"/>
                    <a:pt x="19" y="33"/>
                  </a:cubicBezTo>
                  <a:cubicBezTo>
                    <a:pt x="18" y="33"/>
                    <a:pt x="17" y="31"/>
                    <a:pt x="16" y="30"/>
                  </a:cubicBezTo>
                  <a:cubicBezTo>
                    <a:pt x="16" y="30"/>
                    <a:pt x="14" y="30"/>
                    <a:pt x="13" y="29"/>
                  </a:cubicBezTo>
                  <a:cubicBezTo>
                    <a:pt x="12" y="29"/>
                    <a:pt x="11" y="27"/>
                    <a:pt x="10" y="27"/>
                  </a:cubicBezTo>
                  <a:cubicBezTo>
                    <a:pt x="9" y="27"/>
                    <a:pt x="8" y="27"/>
                    <a:pt x="7" y="27"/>
                  </a:cubicBezTo>
                  <a:cubicBezTo>
                    <a:pt x="7" y="27"/>
                    <a:pt x="5" y="27"/>
                    <a:pt x="4" y="27"/>
                  </a:cubicBezTo>
                  <a:cubicBezTo>
                    <a:pt x="4" y="27"/>
                    <a:pt x="2" y="27"/>
                    <a:pt x="1" y="27"/>
                  </a:cubicBezTo>
                  <a:cubicBezTo>
                    <a:pt x="1" y="27"/>
                    <a:pt x="1" y="26"/>
                    <a:pt x="0" y="25"/>
                  </a:cubicBezTo>
                  <a:cubicBezTo>
                    <a:pt x="0" y="25"/>
                    <a:pt x="0" y="23"/>
                    <a:pt x="0" y="23"/>
                  </a:cubicBezTo>
                  <a:cubicBezTo>
                    <a:pt x="0" y="22"/>
                    <a:pt x="1" y="21"/>
                    <a:pt x="1" y="20"/>
                  </a:cubicBezTo>
                  <a:cubicBezTo>
                    <a:pt x="2" y="19"/>
                    <a:pt x="3" y="18"/>
                    <a:pt x="3" y="17"/>
                  </a:cubicBezTo>
                  <a:cubicBezTo>
                    <a:pt x="3" y="15"/>
                    <a:pt x="4" y="14"/>
                    <a:pt x="4" y="12"/>
                  </a:cubicBezTo>
                  <a:cubicBezTo>
                    <a:pt x="4" y="12"/>
                    <a:pt x="4" y="12"/>
                    <a:pt x="4" y="12"/>
                  </a:cubicBezTo>
                  <a:cubicBezTo>
                    <a:pt x="7" y="12"/>
                    <a:pt x="7" y="12"/>
                    <a:pt x="7" y="12"/>
                  </a:cubicBezTo>
                  <a:cubicBezTo>
                    <a:pt x="11" y="12"/>
                    <a:pt x="11" y="12"/>
                    <a:pt x="11" y="12"/>
                  </a:cubicBezTo>
                  <a:cubicBezTo>
                    <a:pt x="16" y="15"/>
                    <a:pt x="16" y="15"/>
                    <a:pt x="16" y="15"/>
                  </a:cubicBezTo>
                  <a:cubicBezTo>
                    <a:pt x="20" y="16"/>
                    <a:pt x="20" y="16"/>
                    <a:pt x="20" y="16"/>
                  </a:cubicBezTo>
                  <a:cubicBezTo>
                    <a:pt x="23" y="16"/>
                    <a:pt x="23" y="16"/>
                    <a:pt x="23" y="16"/>
                  </a:cubicBezTo>
                  <a:cubicBezTo>
                    <a:pt x="25" y="16"/>
                    <a:pt x="25" y="16"/>
                    <a:pt x="25" y="16"/>
                  </a:cubicBezTo>
                  <a:cubicBezTo>
                    <a:pt x="26" y="17"/>
                    <a:pt x="26" y="17"/>
                    <a:pt x="26" y="17"/>
                  </a:cubicBezTo>
                  <a:cubicBezTo>
                    <a:pt x="28" y="19"/>
                    <a:pt x="28" y="19"/>
                    <a:pt x="28" y="19"/>
                  </a:cubicBezTo>
                  <a:cubicBezTo>
                    <a:pt x="30" y="18"/>
                    <a:pt x="30" y="18"/>
                    <a:pt x="30" y="18"/>
                  </a:cubicBezTo>
                  <a:cubicBezTo>
                    <a:pt x="31" y="15"/>
                    <a:pt x="31" y="15"/>
                    <a:pt x="31" y="15"/>
                  </a:cubicBezTo>
                  <a:cubicBezTo>
                    <a:pt x="33" y="15"/>
                    <a:pt x="33" y="15"/>
                    <a:pt x="33" y="15"/>
                  </a:cubicBezTo>
                  <a:cubicBezTo>
                    <a:pt x="35" y="14"/>
                    <a:pt x="35" y="14"/>
                    <a:pt x="35" y="14"/>
                  </a:cubicBezTo>
                  <a:cubicBezTo>
                    <a:pt x="36" y="14"/>
                    <a:pt x="36" y="14"/>
                    <a:pt x="36" y="14"/>
                  </a:cubicBezTo>
                  <a:cubicBezTo>
                    <a:pt x="37" y="15"/>
                    <a:pt x="37" y="15"/>
                    <a:pt x="37" y="15"/>
                  </a:cubicBezTo>
                  <a:cubicBezTo>
                    <a:pt x="40" y="16"/>
                    <a:pt x="40" y="16"/>
                    <a:pt x="40" y="16"/>
                  </a:cubicBezTo>
                  <a:cubicBezTo>
                    <a:pt x="41" y="15"/>
                    <a:pt x="41" y="15"/>
                    <a:pt x="41" y="15"/>
                  </a:cubicBezTo>
                  <a:cubicBezTo>
                    <a:pt x="42" y="13"/>
                    <a:pt x="42" y="13"/>
                    <a:pt x="42" y="13"/>
                  </a:cubicBezTo>
                  <a:cubicBezTo>
                    <a:pt x="44" y="12"/>
                    <a:pt x="44" y="12"/>
                    <a:pt x="44" y="12"/>
                  </a:cubicBezTo>
                  <a:cubicBezTo>
                    <a:pt x="46" y="12"/>
                    <a:pt x="46" y="12"/>
                    <a:pt x="46" y="12"/>
                  </a:cubicBezTo>
                  <a:cubicBezTo>
                    <a:pt x="50" y="10"/>
                    <a:pt x="50" y="10"/>
                    <a:pt x="50" y="10"/>
                  </a:cubicBezTo>
                  <a:cubicBezTo>
                    <a:pt x="53" y="7"/>
                    <a:pt x="53" y="7"/>
                    <a:pt x="53" y="7"/>
                  </a:cubicBezTo>
                  <a:cubicBezTo>
                    <a:pt x="58" y="5"/>
                    <a:pt x="58" y="5"/>
                    <a:pt x="58" y="5"/>
                  </a:cubicBezTo>
                  <a:cubicBezTo>
                    <a:pt x="62" y="4"/>
                    <a:pt x="62" y="4"/>
                    <a:pt x="62" y="4"/>
                  </a:cubicBezTo>
                  <a:cubicBezTo>
                    <a:pt x="64" y="3"/>
                    <a:pt x="64" y="3"/>
                    <a:pt x="64" y="3"/>
                  </a:cubicBezTo>
                  <a:cubicBezTo>
                    <a:pt x="66" y="0"/>
                    <a:pt x="66" y="0"/>
                    <a:pt x="66" y="0"/>
                  </a:cubicBezTo>
                  <a:cubicBezTo>
                    <a:pt x="70" y="1"/>
                    <a:pt x="70" y="1"/>
                    <a:pt x="70" y="1"/>
                  </a:cubicBezTo>
                  <a:cubicBezTo>
                    <a:pt x="73" y="2"/>
                    <a:pt x="73" y="2"/>
                    <a:pt x="73" y="2"/>
                  </a:cubicBezTo>
                  <a:cubicBezTo>
                    <a:pt x="75" y="3"/>
                    <a:pt x="75" y="3"/>
                    <a:pt x="75" y="3"/>
                  </a:cubicBezTo>
                  <a:cubicBezTo>
                    <a:pt x="77" y="2"/>
                    <a:pt x="77" y="2"/>
                    <a:pt x="77" y="2"/>
                  </a:cubicBezTo>
                  <a:cubicBezTo>
                    <a:pt x="79" y="2"/>
                    <a:pt x="79" y="2"/>
                    <a:pt x="79" y="2"/>
                  </a:cubicBezTo>
                  <a:cubicBezTo>
                    <a:pt x="81" y="4"/>
                    <a:pt x="81" y="4"/>
                    <a:pt x="81" y="4"/>
                  </a:cubicBezTo>
                  <a:cubicBezTo>
                    <a:pt x="82" y="7"/>
                    <a:pt x="82" y="7"/>
                    <a:pt x="82" y="7"/>
                  </a:cubicBezTo>
                  <a:cubicBezTo>
                    <a:pt x="86" y="8"/>
                    <a:pt x="86" y="8"/>
                    <a:pt x="86" y="8"/>
                  </a:cubicBezTo>
                  <a:cubicBezTo>
                    <a:pt x="88" y="8"/>
                    <a:pt x="88" y="8"/>
                    <a:pt x="88" y="8"/>
                  </a:cubicBezTo>
                  <a:cubicBezTo>
                    <a:pt x="91" y="10"/>
                    <a:pt x="91" y="10"/>
                    <a:pt x="91" y="10"/>
                  </a:cubicBezTo>
                  <a:cubicBezTo>
                    <a:pt x="93" y="13"/>
                    <a:pt x="93" y="13"/>
                    <a:pt x="93" y="13"/>
                  </a:cubicBezTo>
                  <a:cubicBezTo>
                    <a:pt x="96" y="14"/>
                    <a:pt x="96" y="14"/>
                    <a:pt x="96" y="14"/>
                  </a:cubicBezTo>
                  <a:cubicBezTo>
                    <a:pt x="98" y="14"/>
                    <a:pt x="98" y="14"/>
                    <a:pt x="98" y="14"/>
                  </a:cubicBezTo>
                  <a:cubicBezTo>
                    <a:pt x="99" y="13"/>
                    <a:pt x="99" y="13"/>
                    <a:pt x="99" y="13"/>
                  </a:cubicBezTo>
                  <a:cubicBezTo>
                    <a:pt x="101" y="13"/>
                    <a:pt x="101" y="13"/>
                    <a:pt x="101" y="13"/>
                  </a:cubicBezTo>
                  <a:cubicBezTo>
                    <a:pt x="101" y="15"/>
                    <a:pt x="101" y="15"/>
                    <a:pt x="101" y="15"/>
                  </a:cubicBezTo>
                  <a:cubicBezTo>
                    <a:pt x="103" y="16"/>
                    <a:pt x="103" y="16"/>
                    <a:pt x="103" y="16"/>
                  </a:cubicBezTo>
                  <a:cubicBezTo>
                    <a:pt x="104" y="18"/>
                    <a:pt x="104" y="18"/>
                    <a:pt x="104" y="18"/>
                  </a:cubicBezTo>
                  <a:cubicBezTo>
                    <a:pt x="106" y="20"/>
                    <a:pt x="106" y="20"/>
                    <a:pt x="106" y="20"/>
                  </a:cubicBezTo>
                  <a:cubicBezTo>
                    <a:pt x="106" y="22"/>
                    <a:pt x="106" y="22"/>
                    <a:pt x="106" y="22"/>
                  </a:cubicBezTo>
                  <a:cubicBezTo>
                    <a:pt x="104" y="22"/>
                    <a:pt x="104" y="22"/>
                    <a:pt x="104" y="22"/>
                  </a:cubicBezTo>
                  <a:cubicBezTo>
                    <a:pt x="103" y="22"/>
                    <a:pt x="103" y="22"/>
                    <a:pt x="103" y="22"/>
                  </a:cubicBezTo>
                  <a:cubicBezTo>
                    <a:pt x="102" y="25"/>
                    <a:pt x="102" y="25"/>
                    <a:pt x="102" y="25"/>
                  </a:cubicBezTo>
                  <a:cubicBezTo>
                    <a:pt x="102" y="27"/>
                    <a:pt x="102" y="27"/>
                    <a:pt x="102" y="27"/>
                  </a:cubicBezTo>
                  <a:cubicBezTo>
                    <a:pt x="103" y="30"/>
                    <a:pt x="103" y="30"/>
                    <a:pt x="103" y="30"/>
                  </a:cubicBezTo>
                  <a:cubicBezTo>
                    <a:pt x="105" y="31"/>
                    <a:pt x="105" y="31"/>
                    <a:pt x="105" y="31"/>
                  </a:cubicBezTo>
                  <a:cubicBezTo>
                    <a:pt x="104" y="33"/>
                    <a:pt x="104" y="33"/>
                    <a:pt x="104" y="33"/>
                  </a:cubicBezTo>
                  <a:cubicBezTo>
                    <a:pt x="102" y="34"/>
                    <a:pt x="102" y="34"/>
                    <a:pt x="102" y="34"/>
                  </a:cubicBezTo>
                  <a:cubicBezTo>
                    <a:pt x="100" y="35"/>
                    <a:pt x="100" y="35"/>
                    <a:pt x="100" y="35"/>
                  </a:cubicBezTo>
                  <a:cubicBezTo>
                    <a:pt x="98" y="37"/>
                    <a:pt x="98" y="37"/>
                    <a:pt x="98" y="37"/>
                  </a:cubicBezTo>
                  <a:cubicBezTo>
                    <a:pt x="99" y="38"/>
                    <a:pt x="99" y="38"/>
                    <a:pt x="99" y="38"/>
                  </a:cubicBezTo>
                  <a:cubicBezTo>
                    <a:pt x="102" y="40"/>
                    <a:pt x="102" y="40"/>
                    <a:pt x="102" y="40"/>
                  </a:cubicBezTo>
                  <a:cubicBezTo>
                    <a:pt x="104" y="41"/>
                    <a:pt x="104" y="41"/>
                    <a:pt x="104" y="41"/>
                  </a:cubicBezTo>
                  <a:cubicBezTo>
                    <a:pt x="104" y="44"/>
                    <a:pt x="104" y="44"/>
                    <a:pt x="104" y="44"/>
                  </a:cubicBezTo>
                  <a:cubicBezTo>
                    <a:pt x="107" y="46"/>
                    <a:pt x="107" y="46"/>
                    <a:pt x="107" y="46"/>
                  </a:cubicBezTo>
                  <a:cubicBezTo>
                    <a:pt x="110" y="46"/>
                    <a:pt x="110" y="46"/>
                    <a:pt x="110" y="46"/>
                  </a:cubicBezTo>
                  <a:cubicBezTo>
                    <a:pt x="113" y="49"/>
                    <a:pt x="113" y="49"/>
                    <a:pt x="113" y="49"/>
                  </a:cubicBezTo>
                  <a:cubicBezTo>
                    <a:pt x="113" y="49"/>
                    <a:pt x="113" y="49"/>
                    <a:pt x="113" y="49"/>
                  </a:cubicBez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49">
              <a:extLst>
                <a:ext uri="{FF2B5EF4-FFF2-40B4-BE49-F238E27FC236}">
                  <a16:creationId xmlns:a16="http://schemas.microsoft.com/office/drawing/2014/main" id="{CD0A2880-776B-3A37-715E-2484D4040636}"/>
                </a:ext>
              </a:extLst>
            </p:cNvPr>
            <p:cNvSpPr>
              <a:spLocks/>
            </p:cNvSpPr>
            <p:nvPr/>
          </p:nvSpPr>
          <p:spPr bwMode="auto">
            <a:xfrm>
              <a:off x="7776302" y="3739603"/>
              <a:ext cx="799049" cy="1040184"/>
            </a:xfrm>
            <a:custGeom>
              <a:avLst/>
              <a:gdLst>
                <a:gd name="T0" fmla="*/ 249 w 254"/>
                <a:gd name="T1" fmla="*/ 251 h 331"/>
                <a:gd name="T2" fmla="*/ 248 w 254"/>
                <a:gd name="T3" fmla="*/ 262 h 331"/>
                <a:gd name="T4" fmla="*/ 252 w 254"/>
                <a:gd name="T5" fmla="*/ 267 h 331"/>
                <a:gd name="T6" fmla="*/ 245 w 254"/>
                <a:gd name="T7" fmla="*/ 283 h 331"/>
                <a:gd name="T8" fmla="*/ 238 w 254"/>
                <a:gd name="T9" fmla="*/ 301 h 331"/>
                <a:gd name="T10" fmla="*/ 226 w 254"/>
                <a:gd name="T11" fmla="*/ 327 h 331"/>
                <a:gd name="T12" fmla="*/ 206 w 254"/>
                <a:gd name="T13" fmla="*/ 326 h 331"/>
                <a:gd name="T14" fmla="*/ 186 w 254"/>
                <a:gd name="T15" fmla="*/ 316 h 331"/>
                <a:gd name="T16" fmla="*/ 170 w 254"/>
                <a:gd name="T17" fmla="*/ 316 h 331"/>
                <a:gd name="T18" fmla="*/ 149 w 254"/>
                <a:gd name="T19" fmla="*/ 309 h 331"/>
                <a:gd name="T20" fmla="*/ 138 w 254"/>
                <a:gd name="T21" fmla="*/ 294 h 331"/>
                <a:gd name="T22" fmla="*/ 120 w 254"/>
                <a:gd name="T23" fmla="*/ 284 h 331"/>
                <a:gd name="T24" fmla="*/ 131 w 254"/>
                <a:gd name="T25" fmla="*/ 260 h 331"/>
                <a:gd name="T26" fmla="*/ 118 w 254"/>
                <a:gd name="T27" fmla="*/ 246 h 331"/>
                <a:gd name="T28" fmla="*/ 123 w 254"/>
                <a:gd name="T29" fmla="*/ 233 h 331"/>
                <a:gd name="T30" fmla="*/ 116 w 254"/>
                <a:gd name="T31" fmla="*/ 225 h 331"/>
                <a:gd name="T32" fmla="*/ 98 w 254"/>
                <a:gd name="T33" fmla="*/ 213 h 331"/>
                <a:gd name="T34" fmla="*/ 76 w 254"/>
                <a:gd name="T35" fmla="*/ 216 h 331"/>
                <a:gd name="T36" fmla="*/ 55 w 254"/>
                <a:gd name="T37" fmla="*/ 226 h 331"/>
                <a:gd name="T38" fmla="*/ 43 w 254"/>
                <a:gd name="T39" fmla="*/ 227 h 331"/>
                <a:gd name="T40" fmla="*/ 22 w 254"/>
                <a:gd name="T41" fmla="*/ 216 h 331"/>
                <a:gd name="T42" fmla="*/ 40 w 254"/>
                <a:gd name="T43" fmla="*/ 194 h 331"/>
                <a:gd name="T44" fmla="*/ 26 w 254"/>
                <a:gd name="T45" fmla="*/ 175 h 331"/>
                <a:gd name="T46" fmla="*/ 9 w 254"/>
                <a:gd name="T47" fmla="*/ 160 h 331"/>
                <a:gd name="T48" fmla="*/ 1 w 254"/>
                <a:gd name="T49" fmla="*/ 126 h 331"/>
                <a:gd name="T50" fmla="*/ 11 w 254"/>
                <a:gd name="T51" fmla="*/ 107 h 331"/>
                <a:gd name="T52" fmla="*/ 31 w 254"/>
                <a:gd name="T53" fmla="*/ 95 h 331"/>
                <a:gd name="T54" fmla="*/ 36 w 254"/>
                <a:gd name="T55" fmla="*/ 85 h 331"/>
                <a:gd name="T56" fmla="*/ 50 w 254"/>
                <a:gd name="T57" fmla="*/ 87 h 331"/>
                <a:gd name="T58" fmla="*/ 61 w 254"/>
                <a:gd name="T59" fmla="*/ 89 h 331"/>
                <a:gd name="T60" fmla="*/ 74 w 254"/>
                <a:gd name="T61" fmla="*/ 90 h 331"/>
                <a:gd name="T62" fmla="*/ 72 w 254"/>
                <a:gd name="T63" fmla="*/ 75 h 331"/>
                <a:gd name="T64" fmla="*/ 81 w 254"/>
                <a:gd name="T65" fmla="*/ 75 h 331"/>
                <a:gd name="T66" fmla="*/ 87 w 254"/>
                <a:gd name="T67" fmla="*/ 64 h 331"/>
                <a:gd name="T68" fmla="*/ 97 w 254"/>
                <a:gd name="T69" fmla="*/ 57 h 331"/>
                <a:gd name="T70" fmla="*/ 111 w 254"/>
                <a:gd name="T71" fmla="*/ 51 h 331"/>
                <a:gd name="T72" fmla="*/ 123 w 254"/>
                <a:gd name="T73" fmla="*/ 46 h 331"/>
                <a:gd name="T74" fmla="*/ 139 w 254"/>
                <a:gd name="T75" fmla="*/ 42 h 331"/>
                <a:gd name="T76" fmla="*/ 153 w 254"/>
                <a:gd name="T77" fmla="*/ 33 h 331"/>
                <a:gd name="T78" fmla="*/ 167 w 254"/>
                <a:gd name="T79" fmla="*/ 28 h 331"/>
                <a:gd name="T80" fmla="*/ 174 w 254"/>
                <a:gd name="T81" fmla="*/ 18 h 331"/>
                <a:gd name="T82" fmla="*/ 182 w 254"/>
                <a:gd name="T83" fmla="*/ 11 h 331"/>
                <a:gd name="T84" fmla="*/ 191 w 254"/>
                <a:gd name="T85" fmla="*/ 2 h 331"/>
                <a:gd name="T86" fmla="*/ 198 w 254"/>
                <a:gd name="T87" fmla="*/ 14 h 331"/>
                <a:gd name="T88" fmla="*/ 205 w 254"/>
                <a:gd name="T89" fmla="*/ 28 h 331"/>
                <a:gd name="T90" fmla="*/ 220 w 254"/>
                <a:gd name="T91" fmla="*/ 41 h 331"/>
                <a:gd name="T92" fmla="*/ 223 w 254"/>
                <a:gd name="T93" fmla="*/ 59 h 331"/>
                <a:gd name="T94" fmla="*/ 210 w 254"/>
                <a:gd name="T95" fmla="*/ 64 h 331"/>
                <a:gd name="T96" fmla="*/ 204 w 254"/>
                <a:gd name="T97" fmla="*/ 83 h 331"/>
                <a:gd name="T98" fmla="*/ 217 w 254"/>
                <a:gd name="T99" fmla="*/ 103 h 331"/>
                <a:gd name="T100" fmla="*/ 208 w 254"/>
                <a:gd name="T101" fmla="*/ 114 h 331"/>
                <a:gd name="T102" fmla="*/ 197 w 254"/>
                <a:gd name="T103" fmla="*/ 120 h 331"/>
                <a:gd name="T104" fmla="*/ 197 w 254"/>
                <a:gd name="T105" fmla="*/ 138 h 331"/>
                <a:gd name="T106" fmla="*/ 180 w 254"/>
                <a:gd name="T107" fmla="*/ 145 h 331"/>
                <a:gd name="T108" fmla="*/ 193 w 254"/>
                <a:gd name="T109" fmla="*/ 160 h 331"/>
                <a:gd name="T110" fmla="*/ 222 w 254"/>
                <a:gd name="T111" fmla="*/ 152 h 331"/>
                <a:gd name="T112" fmla="*/ 241 w 254"/>
                <a:gd name="T113" fmla="*/ 170 h 331"/>
                <a:gd name="T114" fmla="*/ 243 w 254"/>
                <a:gd name="T115" fmla="*/ 189 h 331"/>
                <a:gd name="T116" fmla="*/ 247 w 254"/>
                <a:gd name="T117" fmla="*/ 205 h 331"/>
                <a:gd name="T118" fmla="*/ 244 w 254"/>
                <a:gd name="T119" fmla="*/ 223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331">
                  <a:moveTo>
                    <a:pt x="246" y="229"/>
                  </a:moveTo>
                  <a:cubicBezTo>
                    <a:pt x="247" y="231"/>
                    <a:pt x="247" y="231"/>
                    <a:pt x="247" y="231"/>
                  </a:cubicBezTo>
                  <a:cubicBezTo>
                    <a:pt x="247" y="235"/>
                    <a:pt x="247" y="235"/>
                    <a:pt x="247" y="235"/>
                  </a:cubicBezTo>
                  <a:cubicBezTo>
                    <a:pt x="248" y="240"/>
                    <a:pt x="248" y="240"/>
                    <a:pt x="248" y="240"/>
                  </a:cubicBezTo>
                  <a:cubicBezTo>
                    <a:pt x="249" y="244"/>
                    <a:pt x="249" y="244"/>
                    <a:pt x="249" y="244"/>
                  </a:cubicBezTo>
                  <a:cubicBezTo>
                    <a:pt x="249" y="247"/>
                    <a:pt x="249" y="247"/>
                    <a:pt x="249" y="247"/>
                  </a:cubicBezTo>
                  <a:cubicBezTo>
                    <a:pt x="248" y="250"/>
                    <a:pt x="248" y="250"/>
                    <a:pt x="248" y="250"/>
                  </a:cubicBezTo>
                  <a:cubicBezTo>
                    <a:pt x="249" y="251"/>
                    <a:pt x="249" y="251"/>
                    <a:pt x="249" y="251"/>
                  </a:cubicBezTo>
                  <a:cubicBezTo>
                    <a:pt x="251" y="251"/>
                    <a:pt x="251" y="251"/>
                    <a:pt x="251" y="251"/>
                  </a:cubicBezTo>
                  <a:cubicBezTo>
                    <a:pt x="252" y="252"/>
                    <a:pt x="252" y="252"/>
                    <a:pt x="252" y="252"/>
                  </a:cubicBezTo>
                  <a:cubicBezTo>
                    <a:pt x="253" y="254"/>
                    <a:pt x="253" y="254"/>
                    <a:pt x="253" y="254"/>
                  </a:cubicBezTo>
                  <a:cubicBezTo>
                    <a:pt x="254" y="257"/>
                    <a:pt x="254" y="257"/>
                    <a:pt x="254" y="257"/>
                  </a:cubicBezTo>
                  <a:cubicBezTo>
                    <a:pt x="253" y="259"/>
                    <a:pt x="253" y="259"/>
                    <a:pt x="253" y="259"/>
                  </a:cubicBezTo>
                  <a:cubicBezTo>
                    <a:pt x="250" y="260"/>
                    <a:pt x="250" y="260"/>
                    <a:pt x="250" y="260"/>
                  </a:cubicBezTo>
                  <a:cubicBezTo>
                    <a:pt x="249" y="261"/>
                    <a:pt x="249" y="261"/>
                    <a:pt x="249" y="261"/>
                  </a:cubicBezTo>
                  <a:cubicBezTo>
                    <a:pt x="248" y="262"/>
                    <a:pt x="248" y="262"/>
                    <a:pt x="248" y="262"/>
                  </a:cubicBezTo>
                  <a:cubicBezTo>
                    <a:pt x="247" y="264"/>
                    <a:pt x="247" y="264"/>
                    <a:pt x="247" y="264"/>
                  </a:cubicBezTo>
                  <a:cubicBezTo>
                    <a:pt x="248" y="266"/>
                    <a:pt x="248" y="266"/>
                    <a:pt x="248" y="266"/>
                  </a:cubicBezTo>
                  <a:cubicBezTo>
                    <a:pt x="249" y="264"/>
                    <a:pt x="249" y="264"/>
                    <a:pt x="249" y="264"/>
                  </a:cubicBezTo>
                  <a:cubicBezTo>
                    <a:pt x="250" y="264"/>
                    <a:pt x="250" y="264"/>
                    <a:pt x="250" y="264"/>
                  </a:cubicBezTo>
                  <a:cubicBezTo>
                    <a:pt x="251" y="263"/>
                    <a:pt x="251" y="263"/>
                    <a:pt x="251" y="263"/>
                  </a:cubicBezTo>
                  <a:cubicBezTo>
                    <a:pt x="252" y="263"/>
                    <a:pt x="252" y="263"/>
                    <a:pt x="252" y="263"/>
                  </a:cubicBezTo>
                  <a:cubicBezTo>
                    <a:pt x="253" y="265"/>
                    <a:pt x="253" y="265"/>
                    <a:pt x="253" y="265"/>
                  </a:cubicBezTo>
                  <a:cubicBezTo>
                    <a:pt x="252" y="267"/>
                    <a:pt x="252" y="267"/>
                    <a:pt x="252" y="267"/>
                  </a:cubicBezTo>
                  <a:cubicBezTo>
                    <a:pt x="250" y="269"/>
                    <a:pt x="250" y="269"/>
                    <a:pt x="250" y="269"/>
                  </a:cubicBezTo>
                  <a:cubicBezTo>
                    <a:pt x="249" y="271"/>
                    <a:pt x="249" y="271"/>
                    <a:pt x="249" y="271"/>
                  </a:cubicBezTo>
                  <a:cubicBezTo>
                    <a:pt x="249" y="274"/>
                    <a:pt x="249" y="274"/>
                    <a:pt x="249" y="274"/>
                  </a:cubicBezTo>
                  <a:cubicBezTo>
                    <a:pt x="251" y="275"/>
                    <a:pt x="251" y="275"/>
                    <a:pt x="251" y="275"/>
                  </a:cubicBezTo>
                  <a:cubicBezTo>
                    <a:pt x="252" y="278"/>
                    <a:pt x="252" y="278"/>
                    <a:pt x="252" y="278"/>
                  </a:cubicBezTo>
                  <a:cubicBezTo>
                    <a:pt x="250" y="281"/>
                    <a:pt x="250" y="281"/>
                    <a:pt x="250" y="281"/>
                  </a:cubicBezTo>
                  <a:cubicBezTo>
                    <a:pt x="247" y="282"/>
                    <a:pt x="247" y="282"/>
                    <a:pt x="247" y="282"/>
                  </a:cubicBezTo>
                  <a:cubicBezTo>
                    <a:pt x="245" y="283"/>
                    <a:pt x="245" y="283"/>
                    <a:pt x="245" y="283"/>
                  </a:cubicBezTo>
                  <a:cubicBezTo>
                    <a:pt x="243" y="286"/>
                    <a:pt x="243" y="286"/>
                    <a:pt x="243" y="286"/>
                  </a:cubicBezTo>
                  <a:cubicBezTo>
                    <a:pt x="241" y="287"/>
                    <a:pt x="241" y="287"/>
                    <a:pt x="241" y="287"/>
                  </a:cubicBezTo>
                  <a:cubicBezTo>
                    <a:pt x="241" y="289"/>
                    <a:pt x="241" y="289"/>
                    <a:pt x="241" y="289"/>
                  </a:cubicBezTo>
                  <a:cubicBezTo>
                    <a:pt x="242" y="290"/>
                    <a:pt x="242" y="290"/>
                    <a:pt x="242" y="290"/>
                  </a:cubicBezTo>
                  <a:cubicBezTo>
                    <a:pt x="242" y="292"/>
                    <a:pt x="242" y="292"/>
                    <a:pt x="242" y="292"/>
                  </a:cubicBezTo>
                  <a:cubicBezTo>
                    <a:pt x="239" y="294"/>
                    <a:pt x="239" y="294"/>
                    <a:pt x="239" y="294"/>
                  </a:cubicBezTo>
                  <a:cubicBezTo>
                    <a:pt x="238" y="299"/>
                    <a:pt x="238" y="299"/>
                    <a:pt x="238" y="299"/>
                  </a:cubicBezTo>
                  <a:cubicBezTo>
                    <a:pt x="238" y="301"/>
                    <a:pt x="238" y="301"/>
                    <a:pt x="238" y="301"/>
                  </a:cubicBezTo>
                  <a:cubicBezTo>
                    <a:pt x="237" y="304"/>
                    <a:pt x="237" y="304"/>
                    <a:pt x="237" y="304"/>
                  </a:cubicBezTo>
                  <a:cubicBezTo>
                    <a:pt x="238" y="307"/>
                    <a:pt x="238" y="307"/>
                    <a:pt x="238" y="307"/>
                  </a:cubicBezTo>
                  <a:cubicBezTo>
                    <a:pt x="237" y="311"/>
                    <a:pt x="237" y="311"/>
                    <a:pt x="237" y="311"/>
                  </a:cubicBezTo>
                  <a:cubicBezTo>
                    <a:pt x="234" y="312"/>
                    <a:pt x="234" y="312"/>
                    <a:pt x="234" y="312"/>
                  </a:cubicBezTo>
                  <a:cubicBezTo>
                    <a:pt x="231" y="315"/>
                    <a:pt x="231" y="315"/>
                    <a:pt x="231" y="315"/>
                  </a:cubicBezTo>
                  <a:cubicBezTo>
                    <a:pt x="230" y="319"/>
                    <a:pt x="230" y="319"/>
                    <a:pt x="230" y="319"/>
                  </a:cubicBezTo>
                  <a:cubicBezTo>
                    <a:pt x="230" y="323"/>
                    <a:pt x="230" y="323"/>
                    <a:pt x="230" y="323"/>
                  </a:cubicBezTo>
                  <a:cubicBezTo>
                    <a:pt x="226" y="327"/>
                    <a:pt x="226" y="327"/>
                    <a:pt x="226" y="327"/>
                  </a:cubicBezTo>
                  <a:cubicBezTo>
                    <a:pt x="223" y="330"/>
                    <a:pt x="223" y="330"/>
                    <a:pt x="223" y="330"/>
                  </a:cubicBezTo>
                  <a:cubicBezTo>
                    <a:pt x="222" y="331"/>
                    <a:pt x="222" y="331"/>
                    <a:pt x="222" y="331"/>
                  </a:cubicBezTo>
                  <a:cubicBezTo>
                    <a:pt x="222" y="331"/>
                    <a:pt x="222" y="331"/>
                    <a:pt x="222" y="331"/>
                  </a:cubicBezTo>
                  <a:cubicBezTo>
                    <a:pt x="222" y="330"/>
                    <a:pt x="221" y="331"/>
                    <a:pt x="221" y="331"/>
                  </a:cubicBezTo>
                  <a:cubicBezTo>
                    <a:pt x="220" y="331"/>
                    <a:pt x="220" y="331"/>
                    <a:pt x="219" y="330"/>
                  </a:cubicBezTo>
                  <a:cubicBezTo>
                    <a:pt x="218" y="330"/>
                    <a:pt x="216" y="329"/>
                    <a:pt x="216" y="329"/>
                  </a:cubicBezTo>
                  <a:cubicBezTo>
                    <a:pt x="215" y="329"/>
                    <a:pt x="213" y="329"/>
                    <a:pt x="212" y="329"/>
                  </a:cubicBezTo>
                  <a:cubicBezTo>
                    <a:pt x="211" y="329"/>
                    <a:pt x="208" y="327"/>
                    <a:pt x="206" y="326"/>
                  </a:cubicBezTo>
                  <a:cubicBezTo>
                    <a:pt x="205" y="326"/>
                    <a:pt x="204" y="325"/>
                    <a:pt x="203" y="324"/>
                  </a:cubicBezTo>
                  <a:cubicBezTo>
                    <a:pt x="202" y="323"/>
                    <a:pt x="201" y="322"/>
                    <a:pt x="200" y="322"/>
                  </a:cubicBezTo>
                  <a:cubicBezTo>
                    <a:pt x="200" y="321"/>
                    <a:pt x="198" y="320"/>
                    <a:pt x="197" y="320"/>
                  </a:cubicBezTo>
                  <a:cubicBezTo>
                    <a:pt x="197" y="320"/>
                    <a:pt x="195" y="320"/>
                    <a:pt x="195" y="320"/>
                  </a:cubicBezTo>
                  <a:cubicBezTo>
                    <a:pt x="194" y="320"/>
                    <a:pt x="193" y="319"/>
                    <a:pt x="193" y="319"/>
                  </a:cubicBezTo>
                  <a:cubicBezTo>
                    <a:pt x="192" y="319"/>
                    <a:pt x="191" y="318"/>
                    <a:pt x="191" y="318"/>
                  </a:cubicBezTo>
                  <a:cubicBezTo>
                    <a:pt x="191" y="317"/>
                    <a:pt x="189" y="316"/>
                    <a:pt x="189" y="316"/>
                  </a:cubicBezTo>
                  <a:cubicBezTo>
                    <a:pt x="188" y="316"/>
                    <a:pt x="187" y="316"/>
                    <a:pt x="186" y="316"/>
                  </a:cubicBezTo>
                  <a:cubicBezTo>
                    <a:pt x="186" y="316"/>
                    <a:pt x="184" y="316"/>
                    <a:pt x="184" y="317"/>
                  </a:cubicBezTo>
                  <a:cubicBezTo>
                    <a:pt x="183" y="318"/>
                    <a:pt x="183" y="319"/>
                    <a:pt x="182" y="319"/>
                  </a:cubicBezTo>
                  <a:cubicBezTo>
                    <a:pt x="182" y="319"/>
                    <a:pt x="181" y="320"/>
                    <a:pt x="180" y="320"/>
                  </a:cubicBezTo>
                  <a:cubicBezTo>
                    <a:pt x="180" y="320"/>
                    <a:pt x="179" y="319"/>
                    <a:pt x="178" y="319"/>
                  </a:cubicBezTo>
                  <a:cubicBezTo>
                    <a:pt x="178" y="319"/>
                    <a:pt x="176" y="317"/>
                    <a:pt x="176" y="316"/>
                  </a:cubicBezTo>
                  <a:cubicBezTo>
                    <a:pt x="176" y="316"/>
                    <a:pt x="175" y="315"/>
                    <a:pt x="175" y="314"/>
                  </a:cubicBezTo>
                  <a:cubicBezTo>
                    <a:pt x="174" y="314"/>
                    <a:pt x="172" y="314"/>
                    <a:pt x="172" y="314"/>
                  </a:cubicBezTo>
                  <a:cubicBezTo>
                    <a:pt x="171" y="315"/>
                    <a:pt x="171" y="316"/>
                    <a:pt x="170" y="316"/>
                  </a:cubicBezTo>
                  <a:cubicBezTo>
                    <a:pt x="169" y="316"/>
                    <a:pt x="168" y="317"/>
                    <a:pt x="168" y="317"/>
                  </a:cubicBezTo>
                  <a:cubicBezTo>
                    <a:pt x="167" y="317"/>
                    <a:pt x="166" y="316"/>
                    <a:pt x="165" y="316"/>
                  </a:cubicBezTo>
                  <a:cubicBezTo>
                    <a:pt x="164" y="316"/>
                    <a:pt x="163" y="316"/>
                    <a:pt x="162" y="316"/>
                  </a:cubicBezTo>
                  <a:cubicBezTo>
                    <a:pt x="161" y="316"/>
                    <a:pt x="159" y="316"/>
                    <a:pt x="158" y="315"/>
                  </a:cubicBezTo>
                  <a:cubicBezTo>
                    <a:pt x="158" y="315"/>
                    <a:pt x="156" y="315"/>
                    <a:pt x="156" y="314"/>
                  </a:cubicBezTo>
                  <a:cubicBezTo>
                    <a:pt x="156" y="314"/>
                    <a:pt x="156" y="312"/>
                    <a:pt x="155" y="312"/>
                  </a:cubicBezTo>
                  <a:cubicBezTo>
                    <a:pt x="154" y="311"/>
                    <a:pt x="153" y="311"/>
                    <a:pt x="152" y="311"/>
                  </a:cubicBezTo>
                  <a:cubicBezTo>
                    <a:pt x="151" y="310"/>
                    <a:pt x="149" y="309"/>
                    <a:pt x="149" y="309"/>
                  </a:cubicBezTo>
                  <a:cubicBezTo>
                    <a:pt x="148" y="309"/>
                    <a:pt x="146" y="309"/>
                    <a:pt x="146" y="308"/>
                  </a:cubicBezTo>
                  <a:cubicBezTo>
                    <a:pt x="145" y="308"/>
                    <a:pt x="144" y="307"/>
                    <a:pt x="144" y="307"/>
                  </a:cubicBezTo>
                  <a:cubicBezTo>
                    <a:pt x="143" y="306"/>
                    <a:pt x="143" y="304"/>
                    <a:pt x="143" y="303"/>
                  </a:cubicBezTo>
                  <a:cubicBezTo>
                    <a:pt x="143" y="303"/>
                    <a:pt x="142" y="302"/>
                    <a:pt x="141" y="301"/>
                  </a:cubicBezTo>
                  <a:cubicBezTo>
                    <a:pt x="141" y="301"/>
                    <a:pt x="141" y="300"/>
                    <a:pt x="141" y="299"/>
                  </a:cubicBezTo>
                  <a:cubicBezTo>
                    <a:pt x="141" y="299"/>
                    <a:pt x="141" y="297"/>
                    <a:pt x="141" y="297"/>
                  </a:cubicBezTo>
                  <a:cubicBezTo>
                    <a:pt x="141" y="296"/>
                    <a:pt x="140" y="296"/>
                    <a:pt x="139" y="296"/>
                  </a:cubicBezTo>
                  <a:cubicBezTo>
                    <a:pt x="139" y="296"/>
                    <a:pt x="138" y="294"/>
                    <a:pt x="138" y="294"/>
                  </a:cubicBezTo>
                  <a:cubicBezTo>
                    <a:pt x="136" y="293"/>
                    <a:pt x="134" y="293"/>
                    <a:pt x="134" y="293"/>
                  </a:cubicBezTo>
                  <a:cubicBezTo>
                    <a:pt x="132" y="293"/>
                    <a:pt x="130" y="293"/>
                    <a:pt x="129" y="294"/>
                  </a:cubicBezTo>
                  <a:cubicBezTo>
                    <a:pt x="128" y="294"/>
                    <a:pt x="128" y="296"/>
                    <a:pt x="128" y="296"/>
                  </a:cubicBezTo>
                  <a:cubicBezTo>
                    <a:pt x="126" y="295"/>
                    <a:pt x="126" y="295"/>
                    <a:pt x="126" y="295"/>
                  </a:cubicBezTo>
                  <a:cubicBezTo>
                    <a:pt x="124" y="291"/>
                    <a:pt x="124" y="291"/>
                    <a:pt x="124" y="291"/>
                  </a:cubicBezTo>
                  <a:cubicBezTo>
                    <a:pt x="122" y="289"/>
                    <a:pt x="122" y="289"/>
                    <a:pt x="122" y="289"/>
                  </a:cubicBezTo>
                  <a:cubicBezTo>
                    <a:pt x="120" y="288"/>
                    <a:pt x="120" y="288"/>
                    <a:pt x="120" y="288"/>
                  </a:cubicBezTo>
                  <a:cubicBezTo>
                    <a:pt x="120" y="284"/>
                    <a:pt x="120" y="284"/>
                    <a:pt x="120" y="284"/>
                  </a:cubicBezTo>
                  <a:cubicBezTo>
                    <a:pt x="120" y="282"/>
                    <a:pt x="120" y="282"/>
                    <a:pt x="120" y="282"/>
                  </a:cubicBezTo>
                  <a:cubicBezTo>
                    <a:pt x="122" y="279"/>
                    <a:pt x="122" y="279"/>
                    <a:pt x="122" y="279"/>
                  </a:cubicBezTo>
                  <a:cubicBezTo>
                    <a:pt x="125" y="277"/>
                    <a:pt x="125" y="277"/>
                    <a:pt x="125" y="277"/>
                  </a:cubicBezTo>
                  <a:cubicBezTo>
                    <a:pt x="127" y="275"/>
                    <a:pt x="127" y="275"/>
                    <a:pt x="127" y="275"/>
                  </a:cubicBezTo>
                  <a:cubicBezTo>
                    <a:pt x="129" y="271"/>
                    <a:pt x="129" y="271"/>
                    <a:pt x="129" y="271"/>
                  </a:cubicBezTo>
                  <a:cubicBezTo>
                    <a:pt x="130" y="267"/>
                    <a:pt x="130" y="267"/>
                    <a:pt x="130" y="267"/>
                  </a:cubicBezTo>
                  <a:cubicBezTo>
                    <a:pt x="131" y="264"/>
                    <a:pt x="131" y="264"/>
                    <a:pt x="131" y="264"/>
                  </a:cubicBezTo>
                  <a:cubicBezTo>
                    <a:pt x="131" y="260"/>
                    <a:pt x="131" y="260"/>
                    <a:pt x="131" y="260"/>
                  </a:cubicBezTo>
                  <a:cubicBezTo>
                    <a:pt x="128" y="257"/>
                    <a:pt x="128" y="257"/>
                    <a:pt x="128" y="257"/>
                  </a:cubicBezTo>
                  <a:cubicBezTo>
                    <a:pt x="125" y="257"/>
                    <a:pt x="125" y="257"/>
                    <a:pt x="125" y="257"/>
                  </a:cubicBezTo>
                  <a:cubicBezTo>
                    <a:pt x="122" y="255"/>
                    <a:pt x="122" y="255"/>
                    <a:pt x="122" y="255"/>
                  </a:cubicBezTo>
                  <a:cubicBezTo>
                    <a:pt x="122" y="252"/>
                    <a:pt x="122" y="252"/>
                    <a:pt x="122" y="252"/>
                  </a:cubicBezTo>
                  <a:cubicBezTo>
                    <a:pt x="120" y="251"/>
                    <a:pt x="120" y="251"/>
                    <a:pt x="120" y="251"/>
                  </a:cubicBezTo>
                  <a:cubicBezTo>
                    <a:pt x="117" y="249"/>
                    <a:pt x="117" y="249"/>
                    <a:pt x="117" y="249"/>
                  </a:cubicBezTo>
                  <a:cubicBezTo>
                    <a:pt x="116" y="248"/>
                    <a:pt x="116" y="248"/>
                    <a:pt x="116" y="248"/>
                  </a:cubicBezTo>
                  <a:cubicBezTo>
                    <a:pt x="118" y="246"/>
                    <a:pt x="118" y="246"/>
                    <a:pt x="118" y="246"/>
                  </a:cubicBezTo>
                  <a:cubicBezTo>
                    <a:pt x="120" y="245"/>
                    <a:pt x="120" y="245"/>
                    <a:pt x="120" y="245"/>
                  </a:cubicBezTo>
                  <a:cubicBezTo>
                    <a:pt x="122" y="244"/>
                    <a:pt x="122" y="244"/>
                    <a:pt x="122" y="244"/>
                  </a:cubicBezTo>
                  <a:cubicBezTo>
                    <a:pt x="123" y="242"/>
                    <a:pt x="123" y="242"/>
                    <a:pt x="123" y="242"/>
                  </a:cubicBezTo>
                  <a:cubicBezTo>
                    <a:pt x="121" y="241"/>
                    <a:pt x="121" y="241"/>
                    <a:pt x="121" y="241"/>
                  </a:cubicBezTo>
                  <a:cubicBezTo>
                    <a:pt x="120" y="238"/>
                    <a:pt x="120" y="238"/>
                    <a:pt x="120" y="238"/>
                  </a:cubicBezTo>
                  <a:cubicBezTo>
                    <a:pt x="120" y="236"/>
                    <a:pt x="120" y="236"/>
                    <a:pt x="120" y="236"/>
                  </a:cubicBezTo>
                  <a:cubicBezTo>
                    <a:pt x="121" y="233"/>
                    <a:pt x="121" y="233"/>
                    <a:pt x="121" y="233"/>
                  </a:cubicBezTo>
                  <a:cubicBezTo>
                    <a:pt x="123" y="233"/>
                    <a:pt x="123" y="233"/>
                    <a:pt x="123" y="233"/>
                  </a:cubicBezTo>
                  <a:cubicBezTo>
                    <a:pt x="124" y="233"/>
                    <a:pt x="124" y="233"/>
                    <a:pt x="124" y="233"/>
                  </a:cubicBezTo>
                  <a:cubicBezTo>
                    <a:pt x="124" y="231"/>
                    <a:pt x="124" y="231"/>
                    <a:pt x="124" y="231"/>
                  </a:cubicBezTo>
                  <a:cubicBezTo>
                    <a:pt x="122" y="229"/>
                    <a:pt x="122" y="229"/>
                    <a:pt x="122" y="229"/>
                  </a:cubicBezTo>
                  <a:cubicBezTo>
                    <a:pt x="121" y="227"/>
                    <a:pt x="121" y="227"/>
                    <a:pt x="121" y="227"/>
                  </a:cubicBezTo>
                  <a:cubicBezTo>
                    <a:pt x="120" y="226"/>
                    <a:pt x="120" y="226"/>
                    <a:pt x="120" y="226"/>
                  </a:cubicBezTo>
                  <a:cubicBezTo>
                    <a:pt x="119" y="224"/>
                    <a:pt x="119" y="224"/>
                    <a:pt x="119" y="224"/>
                  </a:cubicBezTo>
                  <a:cubicBezTo>
                    <a:pt x="117" y="224"/>
                    <a:pt x="117" y="224"/>
                    <a:pt x="117" y="224"/>
                  </a:cubicBezTo>
                  <a:cubicBezTo>
                    <a:pt x="116" y="225"/>
                    <a:pt x="116" y="225"/>
                    <a:pt x="116" y="225"/>
                  </a:cubicBezTo>
                  <a:cubicBezTo>
                    <a:pt x="114" y="225"/>
                    <a:pt x="114" y="225"/>
                    <a:pt x="114" y="225"/>
                  </a:cubicBezTo>
                  <a:cubicBezTo>
                    <a:pt x="111" y="224"/>
                    <a:pt x="111" y="224"/>
                    <a:pt x="111" y="224"/>
                  </a:cubicBezTo>
                  <a:cubicBezTo>
                    <a:pt x="109" y="221"/>
                    <a:pt x="109" y="221"/>
                    <a:pt x="109" y="221"/>
                  </a:cubicBezTo>
                  <a:cubicBezTo>
                    <a:pt x="106" y="219"/>
                    <a:pt x="106" y="219"/>
                    <a:pt x="106" y="219"/>
                  </a:cubicBezTo>
                  <a:cubicBezTo>
                    <a:pt x="104" y="219"/>
                    <a:pt x="104" y="219"/>
                    <a:pt x="104" y="219"/>
                  </a:cubicBezTo>
                  <a:cubicBezTo>
                    <a:pt x="101" y="218"/>
                    <a:pt x="101" y="218"/>
                    <a:pt x="101" y="218"/>
                  </a:cubicBezTo>
                  <a:cubicBezTo>
                    <a:pt x="99" y="215"/>
                    <a:pt x="99" y="215"/>
                    <a:pt x="99" y="215"/>
                  </a:cubicBezTo>
                  <a:cubicBezTo>
                    <a:pt x="98" y="213"/>
                    <a:pt x="98" y="213"/>
                    <a:pt x="98" y="213"/>
                  </a:cubicBezTo>
                  <a:cubicBezTo>
                    <a:pt x="95" y="212"/>
                    <a:pt x="95" y="212"/>
                    <a:pt x="95" y="212"/>
                  </a:cubicBezTo>
                  <a:cubicBezTo>
                    <a:pt x="93" y="214"/>
                    <a:pt x="93" y="214"/>
                    <a:pt x="93" y="214"/>
                  </a:cubicBezTo>
                  <a:cubicBezTo>
                    <a:pt x="91" y="213"/>
                    <a:pt x="91" y="213"/>
                    <a:pt x="91" y="213"/>
                  </a:cubicBezTo>
                  <a:cubicBezTo>
                    <a:pt x="88" y="212"/>
                    <a:pt x="88" y="212"/>
                    <a:pt x="88" y="212"/>
                  </a:cubicBezTo>
                  <a:cubicBezTo>
                    <a:pt x="84" y="211"/>
                    <a:pt x="84" y="211"/>
                    <a:pt x="84" y="211"/>
                  </a:cubicBezTo>
                  <a:cubicBezTo>
                    <a:pt x="83" y="214"/>
                    <a:pt x="83" y="214"/>
                    <a:pt x="83" y="214"/>
                  </a:cubicBezTo>
                  <a:cubicBezTo>
                    <a:pt x="80" y="215"/>
                    <a:pt x="80" y="215"/>
                    <a:pt x="80" y="215"/>
                  </a:cubicBezTo>
                  <a:cubicBezTo>
                    <a:pt x="76" y="216"/>
                    <a:pt x="76" y="216"/>
                    <a:pt x="76" y="216"/>
                  </a:cubicBezTo>
                  <a:cubicBezTo>
                    <a:pt x="72" y="218"/>
                    <a:pt x="72" y="218"/>
                    <a:pt x="72" y="218"/>
                  </a:cubicBezTo>
                  <a:cubicBezTo>
                    <a:pt x="68" y="221"/>
                    <a:pt x="68" y="221"/>
                    <a:pt x="68" y="221"/>
                  </a:cubicBezTo>
                  <a:cubicBezTo>
                    <a:pt x="64" y="223"/>
                    <a:pt x="64" y="223"/>
                    <a:pt x="64" y="223"/>
                  </a:cubicBezTo>
                  <a:cubicBezTo>
                    <a:pt x="62" y="223"/>
                    <a:pt x="62" y="223"/>
                    <a:pt x="62" y="223"/>
                  </a:cubicBezTo>
                  <a:cubicBezTo>
                    <a:pt x="60" y="224"/>
                    <a:pt x="60" y="224"/>
                    <a:pt x="60" y="224"/>
                  </a:cubicBezTo>
                  <a:cubicBezTo>
                    <a:pt x="59" y="226"/>
                    <a:pt x="59" y="226"/>
                    <a:pt x="59" y="226"/>
                  </a:cubicBezTo>
                  <a:cubicBezTo>
                    <a:pt x="58" y="227"/>
                    <a:pt x="58" y="227"/>
                    <a:pt x="58" y="227"/>
                  </a:cubicBezTo>
                  <a:cubicBezTo>
                    <a:pt x="55" y="226"/>
                    <a:pt x="55" y="226"/>
                    <a:pt x="55" y="226"/>
                  </a:cubicBezTo>
                  <a:cubicBezTo>
                    <a:pt x="54" y="225"/>
                    <a:pt x="54" y="225"/>
                    <a:pt x="54" y="225"/>
                  </a:cubicBezTo>
                  <a:cubicBezTo>
                    <a:pt x="53" y="225"/>
                    <a:pt x="53" y="225"/>
                    <a:pt x="53" y="225"/>
                  </a:cubicBezTo>
                  <a:cubicBezTo>
                    <a:pt x="51" y="226"/>
                    <a:pt x="51" y="226"/>
                    <a:pt x="51" y="226"/>
                  </a:cubicBezTo>
                  <a:cubicBezTo>
                    <a:pt x="50" y="226"/>
                    <a:pt x="50" y="226"/>
                    <a:pt x="50" y="226"/>
                  </a:cubicBezTo>
                  <a:cubicBezTo>
                    <a:pt x="48" y="229"/>
                    <a:pt x="48" y="229"/>
                    <a:pt x="48" y="229"/>
                  </a:cubicBezTo>
                  <a:cubicBezTo>
                    <a:pt x="46" y="230"/>
                    <a:pt x="46" y="230"/>
                    <a:pt x="46" y="230"/>
                  </a:cubicBezTo>
                  <a:cubicBezTo>
                    <a:pt x="44" y="228"/>
                    <a:pt x="44" y="228"/>
                    <a:pt x="44" y="228"/>
                  </a:cubicBezTo>
                  <a:cubicBezTo>
                    <a:pt x="43" y="227"/>
                    <a:pt x="43" y="227"/>
                    <a:pt x="43" y="227"/>
                  </a:cubicBezTo>
                  <a:cubicBezTo>
                    <a:pt x="41" y="227"/>
                    <a:pt x="41" y="227"/>
                    <a:pt x="41" y="227"/>
                  </a:cubicBezTo>
                  <a:cubicBezTo>
                    <a:pt x="38" y="227"/>
                    <a:pt x="38" y="227"/>
                    <a:pt x="38" y="227"/>
                  </a:cubicBezTo>
                  <a:cubicBezTo>
                    <a:pt x="34" y="226"/>
                    <a:pt x="34" y="226"/>
                    <a:pt x="34" y="226"/>
                  </a:cubicBezTo>
                  <a:cubicBezTo>
                    <a:pt x="29" y="223"/>
                    <a:pt x="29" y="223"/>
                    <a:pt x="29" y="223"/>
                  </a:cubicBezTo>
                  <a:cubicBezTo>
                    <a:pt x="25" y="223"/>
                    <a:pt x="25" y="223"/>
                    <a:pt x="25" y="223"/>
                  </a:cubicBezTo>
                  <a:cubicBezTo>
                    <a:pt x="22" y="223"/>
                    <a:pt x="22" y="223"/>
                    <a:pt x="22" y="223"/>
                  </a:cubicBezTo>
                  <a:cubicBezTo>
                    <a:pt x="22" y="222"/>
                    <a:pt x="21" y="220"/>
                    <a:pt x="21" y="220"/>
                  </a:cubicBezTo>
                  <a:cubicBezTo>
                    <a:pt x="21" y="219"/>
                    <a:pt x="22" y="217"/>
                    <a:pt x="22" y="216"/>
                  </a:cubicBezTo>
                  <a:cubicBezTo>
                    <a:pt x="22" y="215"/>
                    <a:pt x="24" y="214"/>
                    <a:pt x="25" y="212"/>
                  </a:cubicBezTo>
                  <a:cubicBezTo>
                    <a:pt x="26" y="211"/>
                    <a:pt x="28" y="209"/>
                    <a:pt x="29" y="208"/>
                  </a:cubicBezTo>
                  <a:cubicBezTo>
                    <a:pt x="29" y="208"/>
                    <a:pt x="30" y="206"/>
                    <a:pt x="31" y="205"/>
                  </a:cubicBezTo>
                  <a:cubicBezTo>
                    <a:pt x="31" y="205"/>
                    <a:pt x="30" y="203"/>
                    <a:pt x="31" y="203"/>
                  </a:cubicBezTo>
                  <a:cubicBezTo>
                    <a:pt x="31" y="202"/>
                    <a:pt x="32" y="201"/>
                    <a:pt x="33" y="200"/>
                  </a:cubicBezTo>
                  <a:cubicBezTo>
                    <a:pt x="34" y="200"/>
                    <a:pt x="35" y="198"/>
                    <a:pt x="36" y="198"/>
                  </a:cubicBezTo>
                  <a:cubicBezTo>
                    <a:pt x="36" y="198"/>
                    <a:pt x="38" y="197"/>
                    <a:pt x="39" y="197"/>
                  </a:cubicBezTo>
                  <a:cubicBezTo>
                    <a:pt x="39" y="197"/>
                    <a:pt x="39" y="195"/>
                    <a:pt x="40" y="194"/>
                  </a:cubicBezTo>
                  <a:cubicBezTo>
                    <a:pt x="40" y="193"/>
                    <a:pt x="39" y="192"/>
                    <a:pt x="39" y="190"/>
                  </a:cubicBezTo>
                  <a:cubicBezTo>
                    <a:pt x="39" y="189"/>
                    <a:pt x="39" y="187"/>
                    <a:pt x="39" y="185"/>
                  </a:cubicBezTo>
                  <a:cubicBezTo>
                    <a:pt x="39" y="185"/>
                    <a:pt x="40" y="183"/>
                    <a:pt x="39" y="182"/>
                  </a:cubicBezTo>
                  <a:cubicBezTo>
                    <a:pt x="39" y="182"/>
                    <a:pt x="37" y="181"/>
                    <a:pt x="36" y="181"/>
                  </a:cubicBezTo>
                  <a:cubicBezTo>
                    <a:pt x="35" y="181"/>
                    <a:pt x="33" y="181"/>
                    <a:pt x="33" y="181"/>
                  </a:cubicBezTo>
                  <a:cubicBezTo>
                    <a:pt x="32" y="181"/>
                    <a:pt x="30" y="181"/>
                    <a:pt x="29" y="181"/>
                  </a:cubicBezTo>
                  <a:cubicBezTo>
                    <a:pt x="28" y="181"/>
                    <a:pt x="27" y="179"/>
                    <a:pt x="27" y="178"/>
                  </a:cubicBezTo>
                  <a:cubicBezTo>
                    <a:pt x="26" y="178"/>
                    <a:pt x="27" y="176"/>
                    <a:pt x="26" y="175"/>
                  </a:cubicBezTo>
                  <a:cubicBezTo>
                    <a:pt x="25" y="175"/>
                    <a:pt x="24" y="175"/>
                    <a:pt x="24" y="175"/>
                  </a:cubicBezTo>
                  <a:cubicBezTo>
                    <a:pt x="23" y="175"/>
                    <a:pt x="22" y="177"/>
                    <a:pt x="22" y="177"/>
                  </a:cubicBezTo>
                  <a:cubicBezTo>
                    <a:pt x="22" y="177"/>
                    <a:pt x="21" y="177"/>
                    <a:pt x="20" y="177"/>
                  </a:cubicBezTo>
                  <a:cubicBezTo>
                    <a:pt x="20" y="176"/>
                    <a:pt x="20" y="174"/>
                    <a:pt x="20" y="173"/>
                  </a:cubicBezTo>
                  <a:cubicBezTo>
                    <a:pt x="20" y="172"/>
                    <a:pt x="19" y="171"/>
                    <a:pt x="18" y="170"/>
                  </a:cubicBezTo>
                  <a:cubicBezTo>
                    <a:pt x="17" y="170"/>
                    <a:pt x="15" y="168"/>
                    <a:pt x="14" y="168"/>
                  </a:cubicBezTo>
                  <a:cubicBezTo>
                    <a:pt x="13" y="167"/>
                    <a:pt x="10" y="164"/>
                    <a:pt x="10" y="163"/>
                  </a:cubicBezTo>
                  <a:cubicBezTo>
                    <a:pt x="9" y="163"/>
                    <a:pt x="9" y="161"/>
                    <a:pt x="9" y="160"/>
                  </a:cubicBezTo>
                  <a:cubicBezTo>
                    <a:pt x="9" y="160"/>
                    <a:pt x="10" y="159"/>
                    <a:pt x="10" y="158"/>
                  </a:cubicBezTo>
                  <a:cubicBezTo>
                    <a:pt x="10" y="157"/>
                    <a:pt x="9" y="155"/>
                    <a:pt x="8" y="154"/>
                  </a:cubicBezTo>
                  <a:cubicBezTo>
                    <a:pt x="7" y="153"/>
                    <a:pt x="6" y="150"/>
                    <a:pt x="5" y="149"/>
                  </a:cubicBezTo>
                  <a:cubicBezTo>
                    <a:pt x="5" y="148"/>
                    <a:pt x="2" y="147"/>
                    <a:pt x="2" y="146"/>
                  </a:cubicBezTo>
                  <a:cubicBezTo>
                    <a:pt x="2" y="146"/>
                    <a:pt x="2" y="144"/>
                    <a:pt x="2" y="144"/>
                  </a:cubicBezTo>
                  <a:cubicBezTo>
                    <a:pt x="2" y="142"/>
                    <a:pt x="2" y="141"/>
                    <a:pt x="2" y="140"/>
                  </a:cubicBezTo>
                  <a:cubicBezTo>
                    <a:pt x="3" y="138"/>
                    <a:pt x="2" y="135"/>
                    <a:pt x="2" y="133"/>
                  </a:cubicBezTo>
                  <a:cubicBezTo>
                    <a:pt x="2" y="131"/>
                    <a:pt x="0" y="128"/>
                    <a:pt x="1" y="126"/>
                  </a:cubicBezTo>
                  <a:cubicBezTo>
                    <a:pt x="1" y="125"/>
                    <a:pt x="2" y="123"/>
                    <a:pt x="2" y="122"/>
                  </a:cubicBezTo>
                  <a:cubicBezTo>
                    <a:pt x="2" y="122"/>
                    <a:pt x="3" y="120"/>
                    <a:pt x="4" y="120"/>
                  </a:cubicBezTo>
                  <a:cubicBezTo>
                    <a:pt x="5" y="119"/>
                    <a:pt x="7" y="118"/>
                    <a:pt x="7" y="118"/>
                  </a:cubicBezTo>
                  <a:cubicBezTo>
                    <a:pt x="8" y="117"/>
                    <a:pt x="9" y="116"/>
                    <a:pt x="9" y="116"/>
                  </a:cubicBezTo>
                  <a:cubicBezTo>
                    <a:pt x="9" y="115"/>
                    <a:pt x="7" y="114"/>
                    <a:pt x="7" y="113"/>
                  </a:cubicBezTo>
                  <a:cubicBezTo>
                    <a:pt x="7" y="112"/>
                    <a:pt x="7" y="111"/>
                    <a:pt x="7" y="109"/>
                  </a:cubicBezTo>
                  <a:cubicBezTo>
                    <a:pt x="8" y="109"/>
                    <a:pt x="9" y="108"/>
                    <a:pt x="9" y="108"/>
                  </a:cubicBezTo>
                  <a:cubicBezTo>
                    <a:pt x="10" y="108"/>
                    <a:pt x="10" y="107"/>
                    <a:pt x="11" y="107"/>
                  </a:cubicBezTo>
                  <a:cubicBezTo>
                    <a:pt x="11" y="106"/>
                    <a:pt x="13" y="106"/>
                    <a:pt x="13" y="105"/>
                  </a:cubicBezTo>
                  <a:cubicBezTo>
                    <a:pt x="14" y="105"/>
                    <a:pt x="17" y="104"/>
                    <a:pt x="18" y="104"/>
                  </a:cubicBezTo>
                  <a:cubicBezTo>
                    <a:pt x="18" y="104"/>
                    <a:pt x="20" y="103"/>
                    <a:pt x="20" y="102"/>
                  </a:cubicBezTo>
                  <a:cubicBezTo>
                    <a:pt x="21" y="102"/>
                    <a:pt x="20" y="100"/>
                    <a:pt x="21" y="99"/>
                  </a:cubicBezTo>
                  <a:cubicBezTo>
                    <a:pt x="21" y="98"/>
                    <a:pt x="21" y="96"/>
                    <a:pt x="22" y="96"/>
                  </a:cubicBezTo>
                  <a:cubicBezTo>
                    <a:pt x="22" y="95"/>
                    <a:pt x="24" y="94"/>
                    <a:pt x="25" y="94"/>
                  </a:cubicBezTo>
                  <a:cubicBezTo>
                    <a:pt x="26" y="94"/>
                    <a:pt x="27" y="95"/>
                    <a:pt x="28" y="95"/>
                  </a:cubicBezTo>
                  <a:cubicBezTo>
                    <a:pt x="29" y="95"/>
                    <a:pt x="31" y="95"/>
                    <a:pt x="31" y="95"/>
                  </a:cubicBezTo>
                  <a:cubicBezTo>
                    <a:pt x="32" y="94"/>
                    <a:pt x="32" y="94"/>
                    <a:pt x="32" y="94"/>
                  </a:cubicBezTo>
                  <a:cubicBezTo>
                    <a:pt x="35" y="94"/>
                    <a:pt x="35" y="94"/>
                    <a:pt x="35" y="94"/>
                  </a:cubicBezTo>
                  <a:cubicBezTo>
                    <a:pt x="36" y="93"/>
                    <a:pt x="36" y="93"/>
                    <a:pt x="36" y="93"/>
                  </a:cubicBezTo>
                  <a:cubicBezTo>
                    <a:pt x="36" y="90"/>
                    <a:pt x="36" y="90"/>
                    <a:pt x="36" y="90"/>
                  </a:cubicBezTo>
                  <a:cubicBezTo>
                    <a:pt x="33" y="89"/>
                    <a:pt x="33" y="89"/>
                    <a:pt x="33" y="89"/>
                  </a:cubicBezTo>
                  <a:cubicBezTo>
                    <a:pt x="33" y="86"/>
                    <a:pt x="33" y="86"/>
                    <a:pt x="33" y="86"/>
                  </a:cubicBezTo>
                  <a:cubicBezTo>
                    <a:pt x="33" y="85"/>
                    <a:pt x="33" y="85"/>
                    <a:pt x="33" y="85"/>
                  </a:cubicBezTo>
                  <a:cubicBezTo>
                    <a:pt x="36" y="85"/>
                    <a:pt x="36" y="85"/>
                    <a:pt x="36" y="85"/>
                  </a:cubicBezTo>
                  <a:cubicBezTo>
                    <a:pt x="40" y="86"/>
                    <a:pt x="40" y="86"/>
                    <a:pt x="40" y="86"/>
                  </a:cubicBezTo>
                  <a:cubicBezTo>
                    <a:pt x="40" y="88"/>
                    <a:pt x="40" y="88"/>
                    <a:pt x="40" y="88"/>
                  </a:cubicBezTo>
                  <a:cubicBezTo>
                    <a:pt x="40" y="90"/>
                    <a:pt x="40" y="90"/>
                    <a:pt x="40" y="90"/>
                  </a:cubicBezTo>
                  <a:cubicBezTo>
                    <a:pt x="40" y="92"/>
                    <a:pt x="40" y="92"/>
                    <a:pt x="40" y="92"/>
                  </a:cubicBezTo>
                  <a:cubicBezTo>
                    <a:pt x="42" y="93"/>
                    <a:pt x="42" y="93"/>
                    <a:pt x="42" y="93"/>
                  </a:cubicBezTo>
                  <a:cubicBezTo>
                    <a:pt x="44" y="90"/>
                    <a:pt x="44" y="90"/>
                    <a:pt x="44" y="90"/>
                  </a:cubicBezTo>
                  <a:cubicBezTo>
                    <a:pt x="47" y="90"/>
                    <a:pt x="47" y="90"/>
                    <a:pt x="47" y="90"/>
                  </a:cubicBezTo>
                  <a:cubicBezTo>
                    <a:pt x="50" y="87"/>
                    <a:pt x="50" y="87"/>
                    <a:pt x="50" y="87"/>
                  </a:cubicBezTo>
                  <a:cubicBezTo>
                    <a:pt x="54" y="86"/>
                    <a:pt x="54" y="86"/>
                    <a:pt x="54" y="86"/>
                  </a:cubicBezTo>
                  <a:cubicBezTo>
                    <a:pt x="55" y="85"/>
                    <a:pt x="55" y="85"/>
                    <a:pt x="55" y="85"/>
                  </a:cubicBezTo>
                  <a:cubicBezTo>
                    <a:pt x="56" y="86"/>
                    <a:pt x="56" y="86"/>
                    <a:pt x="56" y="86"/>
                  </a:cubicBezTo>
                  <a:cubicBezTo>
                    <a:pt x="56" y="88"/>
                    <a:pt x="56" y="88"/>
                    <a:pt x="56" y="88"/>
                  </a:cubicBezTo>
                  <a:cubicBezTo>
                    <a:pt x="57" y="90"/>
                    <a:pt x="57" y="90"/>
                    <a:pt x="57" y="90"/>
                  </a:cubicBezTo>
                  <a:cubicBezTo>
                    <a:pt x="59" y="90"/>
                    <a:pt x="59" y="90"/>
                    <a:pt x="59" y="90"/>
                  </a:cubicBezTo>
                  <a:cubicBezTo>
                    <a:pt x="60" y="89"/>
                    <a:pt x="60" y="89"/>
                    <a:pt x="60" y="89"/>
                  </a:cubicBezTo>
                  <a:cubicBezTo>
                    <a:pt x="61" y="89"/>
                    <a:pt x="61" y="89"/>
                    <a:pt x="61" y="89"/>
                  </a:cubicBezTo>
                  <a:cubicBezTo>
                    <a:pt x="63" y="89"/>
                    <a:pt x="63" y="89"/>
                    <a:pt x="63" y="89"/>
                  </a:cubicBezTo>
                  <a:cubicBezTo>
                    <a:pt x="65" y="90"/>
                    <a:pt x="65" y="90"/>
                    <a:pt x="65" y="90"/>
                  </a:cubicBezTo>
                  <a:cubicBezTo>
                    <a:pt x="65" y="92"/>
                    <a:pt x="65" y="92"/>
                    <a:pt x="65" y="92"/>
                  </a:cubicBezTo>
                  <a:cubicBezTo>
                    <a:pt x="66" y="94"/>
                    <a:pt x="66" y="94"/>
                    <a:pt x="66" y="94"/>
                  </a:cubicBezTo>
                  <a:cubicBezTo>
                    <a:pt x="68" y="94"/>
                    <a:pt x="68" y="94"/>
                    <a:pt x="68" y="94"/>
                  </a:cubicBezTo>
                  <a:cubicBezTo>
                    <a:pt x="71" y="92"/>
                    <a:pt x="71" y="92"/>
                    <a:pt x="71" y="92"/>
                  </a:cubicBezTo>
                  <a:cubicBezTo>
                    <a:pt x="73" y="92"/>
                    <a:pt x="73" y="92"/>
                    <a:pt x="73" y="92"/>
                  </a:cubicBezTo>
                  <a:cubicBezTo>
                    <a:pt x="74" y="90"/>
                    <a:pt x="74" y="90"/>
                    <a:pt x="74" y="90"/>
                  </a:cubicBezTo>
                  <a:cubicBezTo>
                    <a:pt x="73" y="87"/>
                    <a:pt x="73" y="87"/>
                    <a:pt x="73" y="87"/>
                  </a:cubicBezTo>
                  <a:cubicBezTo>
                    <a:pt x="73" y="83"/>
                    <a:pt x="73" y="83"/>
                    <a:pt x="73" y="83"/>
                  </a:cubicBezTo>
                  <a:cubicBezTo>
                    <a:pt x="74" y="82"/>
                    <a:pt x="74" y="82"/>
                    <a:pt x="74" y="82"/>
                  </a:cubicBezTo>
                  <a:cubicBezTo>
                    <a:pt x="72" y="80"/>
                    <a:pt x="72" y="80"/>
                    <a:pt x="72" y="80"/>
                  </a:cubicBezTo>
                  <a:cubicBezTo>
                    <a:pt x="70" y="79"/>
                    <a:pt x="70" y="79"/>
                    <a:pt x="70" y="79"/>
                  </a:cubicBezTo>
                  <a:cubicBezTo>
                    <a:pt x="70" y="78"/>
                    <a:pt x="70" y="78"/>
                    <a:pt x="70" y="78"/>
                  </a:cubicBezTo>
                  <a:cubicBezTo>
                    <a:pt x="72" y="76"/>
                    <a:pt x="72" y="76"/>
                    <a:pt x="72" y="76"/>
                  </a:cubicBezTo>
                  <a:cubicBezTo>
                    <a:pt x="72" y="75"/>
                    <a:pt x="72" y="75"/>
                    <a:pt x="72" y="75"/>
                  </a:cubicBezTo>
                  <a:cubicBezTo>
                    <a:pt x="71" y="73"/>
                    <a:pt x="71" y="73"/>
                    <a:pt x="71" y="73"/>
                  </a:cubicBezTo>
                  <a:cubicBezTo>
                    <a:pt x="72" y="71"/>
                    <a:pt x="72" y="71"/>
                    <a:pt x="72" y="71"/>
                  </a:cubicBezTo>
                  <a:cubicBezTo>
                    <a:pt x="73" y="71"/>
                    <a:pt x="73" y="71"/>
                    <a:pt x="73" y="71"/>
                  </a:cubicBezTo>
                  <a:cubicBezTo>
                    <a:pt x="75" y="70"/>
                    <a:pt x="75" y="70"/>
                    <a:pt x="75" y="70"/>
                  </a:cubicBezTo>
                  <a:cubicBezTo>
                    <a:pt x="77" y="70"/>
                    <a:pt x="77" y="70"/>
                    <a:pt x="77" y="70"/>
                  </a:cubicBezTo>
                  <a:cubicBezTo>
                    <a:pt x="77" y="72"/>
                    <a:pt x="77" y="72"/>
                    <a:pt x="77" y="72"/>
                  </a:cubicBezTo>
                  <a:cubicBezTo>
                    <a:pt x="80" y="73"/>
                    <a:pt x="80" y="73"/>
                    <a:pt x="80" y="73"/>
                  </a:cubicBezTo>
                  <a:cubicBezTo>
                    <a:pt x="81" y="75"/>
                    <a:pt x="81" y="75"/>
                    <a:pt x="81" y="75"/>
                  </a:cubicBezTo>
                  <a:cubicBezTo>
                    <a:pt x="83" y="76"/>
                    <a:pt x="83" y="76"/>
                    <a:pt x="83" y="76"/>
                  </a:cubicBezTo>
                  <a:cubicBezTo>
                    <a:pt x="85" y="75"/>
                    <a:pt x="85" y="75"/>
                    <a:pt x="85" y="75"/>
                  </a:cubicBezTo>
                  <a:cubicBezTo>
                    <a:pt x="86" y="74"/>
                    <a:pt x="86" y="74"/>
                    <a:pt x="86" y="74"/>
                  </a:cubicBezTo>
                  <a:cubicBezTo>
                    <a:pt x="86" y="73"/>
                    <a:pt x="86" y="73"/>
                    <a:pt x="86" y="73"/>
                  </a:cubicBezTo>
                  <a:cubicBezTo>
                    <a:pt x="87" y="71"/>
                    <a:pt x="87" y="71"/>
                    <a:pt x="87" y="71"/>
                  </a:cubicBezTo>
                  <a:cubicBezTo>
                    <a:pt x="87" y="68"/>
                    <a:pt x="87" y="68"/>
                    <a:pt x="87" y="68"/>
                  </a:cubicBezTo>
                  <a:cubicBezTo>
                    <a:pt x="86" y="67"/>
                    <a:pt x="86" y="67"/>
                    <a:pt x="86" y="67"/>
                  </a:cubicBezTo>
                  <a:cubicBezTo>
                    <a:pt x="87" y="64"/>
                    <a:pt x="87" y="64"/>
                    <a:pt x="87" y="64"/>
                  </a:cubicBezTo>
                  <a:cubicBezTo>
                    <a:pt x="89" y="64"/>
                    <a:pt x="89" y="64"/>
                    <a:pt x="89" y="64"/>
                  </a:cubicBezTo>
                  <a:cubicBezTo>
                    <a:pt x="91" y="63"/>
                    <a:pt x="91" y="63"/>
                    <a:pt x="91" y="63"/>
                  </a:cubicBezTo>
                  <a:cubicBezTo>
                    <a:pt x="92" y="61"/>
                    <a:pt x="92" y="61"/>
                    <a:pt x="92" y="61"/>
                  </a:cubicBezTo>
                  <a:cubicBezTo>
                    <a:pt x="91" y="60"/>
                    <a:pt x="91" y="60"/>
                    <a:pt x="91" y="60"/>
                  </a:cubicBezTo>
                  <a:cubicBezTo>
                    <a:pt x="91" y="59"/>
                    <a:pt x="91" y="59"/>
                    <a:pt x="91" y="59"/>
                  </a:cubicBezTo>
                  <a:cubicBezTo>
                    <a:pt x="94" y="58"/>
                    <a:pt x="94" y="58"/>
                    <a:pt x="94" y="58"/>
                  </a:cubicBezTo>
                  <a:cubicBezTo>
                    <a:pt x="95" y="59"/>
                    <a:pt x="95" y="59"/>
                    <a:pt x="95" y="59"/>
                  </a:cubicBezTo>
                  <a:cubicBezTo>
                    <a:pt x="97" y="57"/>
                    <a:pt x="97" y="57"/>
                    <a:pt x="97" y="57"/>
                  </a:cubicBezTo>
                  <a:cubicBezTo>
                    <a:pt x="101" y="55"/>
                    <a:pt x="101" y="55"/>
                    <a:pt x="101" y="55"/>
                  </a:cubicBezTo>
                  <a:cubicBezTo>
                    <a:pt x="103" y="53"/>
                    <a:pt x="103" y="53"/>
                    <a:pt x="103" y="53"/>
                  </a:cubicBezTo>
                  <a:cubicBezTo>
                    <a:pt x="105" y="52"/>
                    <a:pt x="105" y="52"/>
                    <a:pt x="105" y="52"/>
                  </a:cubicBezTo>
                  <a:cubicBezTo>
                    <a:pt x="106" y="52"/>
                    <a:pt x="106" y="52"/>
                    <a:pt x="106" y="52"/>
                  </a:cubicBezTo>
                  <a:cubicBezTo>
                    <a:pt x="107" y="53"/>
                    <a:pt x="107" y="53"/>
                    <a:pt x="107" y="53"/>
                  </a:cubicBezTo>
                  <a:cubicBezTo>
                    <a:pt x="109" y="54"/>
                    <a:pt x="109" y="54"/>
                    <a:pt x="109" y="54"/>
                  </a:cubicBezTo>
                  <a:cubicBezTo>
                    <a:pt x="110" y="53"/>
                    <a:pt x="110" y="53"/>
                    <a:pt x="110" y="53"/>
                  </a:cubicBezTo>
                  <a:cubicBezTo>
                    <a:pt x="111" y="51"/>
                    <a:pt x="111" y="51"/>
                    <a:pt x="111" y="51"/>
                  </a:cubicBezTo>
                  <a:cubicBezTo>
                    <a:pt x="113" y="50"/>
                    <a:pt x="113" y="50"/>
                    <a:pt x="113" y="50"/>
                  </a:cubicBezTo>
                  <a:cubicBezTo>
                    <a:pt x="115" y="52"/>
                    <a:pt x="115" y="52"/>
                    <a:pt x="115" y="52"/>
                  </a:cubicBezTo>
                  <a:cubicBezTo>
                    <a:pt x="116" y="50"/>
                    <a:pt x="116" y="50"/>
                    <a:pt x="116" y="50"/>
                  </a:cubicBezTo>
                  <a:cubicBezTo>
                    <a:pt x="117" y="48"/>
                    <a:pt x="117" y="48"/>
                    <a:pt x="117" y="48"/>
                  </a:cubicBezTo>
                  <a:cubicBezTo>
                    <a:pt x="119" y="46"/>
                    <a:pt x="119" y="46"/>
                    <a:pt x="119" y="46"/>
                  </a:cubicBezTo>
                  <a:cubicBezTo>
                    <a:pt x="120" y="45"/>
                    <a:pt x="120" y="45"/>
                    <a:pt x="120" y="45"/>
                  </a:cubicBezTo>
                  <a:cubicBezTo>
                    <a:pt x="121" y="45"/>
                    <a:pt x="121" y="45"/>
                    <a:pt x="121" y="45"/>
                  </a:cubicBezTo>
                  <a:cubicBezTo>
                    <a:pt x="123" y="46"/>
                    <a:pt x="123" y="46"/>
                    <a:pt x="123" y="46"/>
                  </a:cubicBezTo>
                  <a:cubicBezTo>
                    <a:pt x="123" y="48"/>
                    <a:pt x="123" y="48"/>
                    <a:pt x="123" y="48"/>
                  </a:cubicBezTo>
                  <a:cubicBezTo>
                    <a:pt x="125" y="49"/>
                    <a:pt x="125" y="49"/>
                    <a:pt x="125" y="49"/>
                  </a:cubicBezTo>
                  <a:cubicBezTo>
                    <a:pt x="128" y="50"/>
                    <a:pt x="128" y="50"/>
                    <a:pt x="128" y="50"/>
                  </a:cubicBezTo>
                  <a:cubicBezTo>
                    <a:pt x="132" y="49"/>
                    <a:pt x="132" y="49"/>
                    <a:pt x="132" y="49"/>
                  </a:cubicBezTo>
                  <a:cubicBezTo>
                    <a:pt x="134" y="47"/>
                    <a:pt x="134" y="47"/>
                    <a:pt x="134" y="47"/>
                  </a:cubicBezTo>
                  <a:cubicBezTo>
                    <a:pt x="136" y="46"/>
                    <a:pt x="136" y="46"/>
                    <a:pt x="136" y="46"/>
                  </a:cubicBezTo>
                  <a:cubicBezTo>
                    <a:pt x="138" y="45"/>
                    <a:pt x="138" y="45"/>
                    <a:pt x="138" y="45"/>
                  </a:cubicBezTo>
                  <a:cubicBezTo>
                    <a:pt x="139" y="42"/>
                    <a:pt x="139" y="42"/>
                    <a:pt x="139" y="42"/>
                  </a:cubicBezTo>
                  <a:cubicBezTo>
                    <a:pt x="139" y="39"/>
                    <a:pt x="139" y="39"/>
                    <a:pt x="139" y="39"/>
                  </a:cubicBezTo>
                  <a:cubicBezTo>
                    <a:pt x="139" y="36"/>
                    <a:pt x="139" y="36"/>
                    <a:pt x="139" y="36"/>
                  </a:cubicBezTo>
                  <a:cubicBezTo>
                    <a:pt x="141" y="34"/>
                    <a:pt x="141" y="34"/>
                    <a:pt x="141" y="34"/>
                  </a:cubicBezTo>
                  <a:cubicBezTo>
                    <a:pt x="143" y="34"/>
                    <a:pt x="143" y="34"/>
                    <a:pt x="143" y="34"/>
                  </a:cubicBezTo>
                  <a:cubicBezTo>
                    <a:pt x="145" y="34"/>
                    <a:pt x="145" y="34"/>
                    <a:pt x="145" y="34"/>
                  </a:cubicBezTo>
                  <a:cubicBezTo>
                    <a:pt x="148" y="36"/>
                    <a:pt x="148" y="36"/>
                    <a:pt x="148" y="36"/>
                  </a:cubicBezTo>
                  <a:cubicBezTo>
                    <a:pt x="151" y="35"/>
                    <a:pt x="151" y="35"/>
                    <a:pt x="151" y="35"/>
                  </a:cubicBezTo>
                  <a:cubicBezTo>
                    <a:pt x="153" y="33"/>
                    <a:pt x="153" y="33"/>
                    <a:pt x="153" y="33"/>
                  </a:cubicBezTo>
                  <a:cubicBezTo>
                    <a:pt x="156" y="33"/>
                    <a:pt x="156" y="33"/>
                    <a:pt x="156" y="33"/>
                  </a:cubicBezTo>
                  <a:cubicBezTo>
                    <a:pt x="157" y="31"/>
                    <a:pt x="157" y="31"/>
                    <a:pt x="157" y="31"/>
                  </a:cubicBezTo>
                  <a:cubicBezTo>
                    <a:pt x="159" y="31"/>
                    <a:pt x="159" y="31"/>
                    <a:pt x="159" y="31"/>
                  </a:cubicBezTo>
                  <a:cubicBezTo>
                    <a:pt x="161" y="32"/>
                    <a:pt x="161" y="32"/>
                    <a:pt x="161" y="32"/>
                  </a:cubicBezTo>
                  <a:cubicBezTo>
                    <a:pt x="163" y="32"/>
                    <a:pt x="163" y="32"/>
                    <a:pt x="163" y="32"/>
                  </a:cubicBezTo>
                  <a:cubicBezTo>
                    <a:pt x="165" y="32"/>
                    <a:pt x="165" y="32"/>
                    <a:pt x="165" y="32"/>
                  </a:cubicBezTo>
                  <a:cubicBezTo>
                    <a:pt x="165" y="30"/>
                    <a:pt x="165" y="30"/>
                    <a:pt x="165" y="30"/>
                  </a:cubicBezTo>
                  <a:cubicBezTo>
                    <a:pt x="167" y="28"/>
                    <a:pt x="167" y="28"/>
                    <a:pt x="167" y="28"/>
                  </a:cubicBezTo>
                  <a:cubicBezTo>
                    <a:pt x="168" y="27"/>
                    <a:pt x="168" y="27"/>
                    <a:pt x="168" y="27"/>
                  </a:cubicBezTo>
                  <a:cubicBezTo>
                    <a:pt x="171" y="27"/>
                    <a:pt x="171" y="27"/>
                    <a:pt x="171" y="27"/>
                  </a:cubicBezTo>
                  <a:cubicBezTo>
                    <a:pt x="172" y="26"/>
                    <a:pt x="172" y="26"/>
                    <a:pt x="172" y="26"/>
                  </a:cubicBezTo>
                  <a:cubicBezTo>
                    <a:pt x="174" y="23"/>
                    <a:pt x="174" y="23"/>
                    <a:pt x="174" y="23"/>
                  </a:cubicBezTo>
                  <a:cubicBezTo>
                    <a:pt x="174" y="22"/>
                    <a:pt x="174" y="22"/>
                    <a:pt x="174" y="22"/>
                  </a:cubicBezTo>
                  <a:cubicBezTo>
                    <a:pt x="173" y="20"/>
                    <a:pt x="173" y="20"/>
                    <a:pt x="173" y="20"/>
                  </a:cubicBezTo>
                  <a:cubicBezTo>
                    <a:pt x="173" y="19"/>
                    <a:pt x="173" y="19"/>
                    <a:pt x="173" y="19"/>
                  </a:cubicBezTo>
                  <a:cubicBezTo>
                    <a:pt x="174" y="18"/>
                    <a:pt x="174" y="18"/>
                    <a:pt x="174" y="18"/>
                  </a:cubicBezTo>
                  <a:cubicBezTo>
                    <a:pt x="176" y="18"/>
                    <a:pt x="176" y="18"/>
                    <a:pt x="176" y="18"/>
                  </a:cubicBezTo>
                  <a:cubicBezTo>
                    <a:pt x="178" y="16"/>
                    <a:pt x="178" y="16"/>
                    <a:pt x="178" y="16"/>
                  </a:cubicBezTo>
                  <a:cubicBezTo>
                    <a:pt x="179" y="15"/>
                    <a:pt x="179" y="15"/>
                    <a:pt x="179" y="15"/>
                  </a:cubicBezTo>
                  <a:cubicBezTo>
                    <a:pt x="182" y="15"/>
                    <a:pt x="182" y="15"/>
                    <a:pt x="182" y="15"/>
                  </a:cubicBezTo>
                  <a:cubicBezTo>
                    <a:pt x="183" y="15"/>
                    <a:pt x="183" y="15"/>
                    <a:pt x="183" y="15"/>
                  </a:cubicBezTo>
                  <a:cubicBezTo>
                    <a:pt x="183" y="14"/>
                    <a:pt x="183" y="14"/>
                    <a:pt x="183" y="14"/>
                  </a:cubicBezTo>
                  <a:cubicBezTo>
                    <a:pt x="182" y="12"/>
                    <a:pt x="182" y="12"/>
                    <a:pt x="182" y="12"/>
                  </a:cubicBezTo>
                  <a:cubicBezTo>
                    <a:pt x="182" y="11"/>
                    <a:pt x="182" y="11"/>
                    <a:pt x="182" y="11"/>
                  </a:cubicBezTo>
                  <a:cubicBezTo>
                    <a:pt x="183" y="8"/>
                    <a:pt x="183" y="8"/>
                    <a:pt x="183" y="8"/>
                  </a:cubicBezTo>
                  <a:cubicBezTo>
                    <a:pt x="183" y="5"/>
                    <a:pt x="183" y="5"/>
                    <a:pt x="183" y="5"/>
                  </a:cubicBezTo>
                  <a:cubicBezTo>
                    <a:pt x="182" y="3"/>
                    <a:pt x="182" y="3"/>
                    <a:pt x="182" y="3"/>
                  </a:cubicBezTo>
                  <a:cubicBezTo>
                    <a:pt x="183" y="1"/>
                    <a:pt x="183" y="1"/>
                    <a:pt x="183" y="1"/>
                  </a:cubicBezTo>
                  <a:cubicBezTo>
                    <a:pt x="185" y="0"/>
                    <a:pt x="185" y="0"/>
                    <a:pt x="185" y="0"/>
                  </a:cubicBezTo>
                  <a:cubicBezTo>
                    <a:pt x="187" y="0"/>
                    <a:pt x="187" y="0"/>
                    <a:pt x="187" y="0"/>
                  </a:cubicBezTo>
                  <a:cubicBezTo>
                    <a:pt x="191" y="0"/>
                    <a:pt x="191" y="0"/>
                    <a:pt x="191" y="0"/>
                  </a:cubicBezTo>
                  <a:cubicBezTo>
                    <a:pt x="191" y="2"/>
                    <a:pt x="191" y="2"/>
                    <a:pt x="191" y="2"/>
                  </a:cubicBezTo>
                  <a:cubicBezTo>
                    <a:pt x="190" y="4"/>
                    <a:pt x="190" y="4"/>
                    <a:pt x="190" y="4"/>
                  </a:cubicBezTo>
                  <a:cubicBezTo>
                    <a:pt x="191" y="7"/>
                    <a:pt x="191" y="7"/>
                    <a:pt x="191" y="7"/>
                  </a:cubicBezTo>
                  <a:cubicBezTo>
                    <a:pt x="190" y="8"/>
                    <a:pt x="190" y="8"/>
                    <a:pt x="190" y="8"/>
                  </a:cubicBezTo>
                  <a:cubicBezTo>
                    <a:pt x="193" y="9"/>
                    <a:pt x="193" y="9"/>
                    <a:pt x="193" y="9"/>
                  </a:cubicBezTo>
                  <a:cubicBezTo>
                    <a:pt x="195" y="9"/>
                    <a:pt x="195" y="9"/>
                    <a:pt x="195" y="9"/>
                  </a:cubicBezTo>
                  <a:cubicBezTo>
                    <a:pt x="195" y="10"/>
                    <a:pt x="195" y="10"/>
                    <a:pt x="195" y="10"/>
                  </a:cubicBezTo>
                  <a:cubicBezTo>
                    <a:pt x="197" y="12"/>
                    <a:pt x="197" y="12"/>
                    <a:pt x="197" y="12"/>
                  </a:cubicBezTo>
                  <a:cubicBezTo>
                    <a:pt x="198" y="14"/>
                    <a:pt x="198" y="14"/>
                    <a:pt x="198" y="14"/>
                  </a:cubicBezTo>
                  <a:cubicBezTo>
                    <a:pt x="200" y="15"/>
                    <a:pt x="200" y="15"/>
                    <a:pt x="200" y="15"/>
                  </a:cubicBezTo>
                  <a:cubicBezTo>
                    <a:pt x="202" y="14"/>
                    <a:pt x="202" y="14"/>
                    <a:pt x="202" y="14"/>
                  </a:cubicBezTo>
                  <a:cubicBezTo>
                    <a:pt x="204" y="15"/>
                    <a:pt x="204" y="15"/>
                    <a:pt x="204" y="15"/>
                  </a:cubicBezTo>
                  <a:cubicBezTo>
                    <a:pt x="205" y="18"/>
                    <a:pt x="205" y="18"/>
                    <a:pt x="205" y="18"/>
                  </a:cubicBezTo>
                  <a:cubicBezTo>
                    <a:pt x="204" y="21"/>
                    <a:pt x="204" y="21"/>
                    <a:pt x="204" y="21"/>
                  </a:cubicBezTo>
                  <a:cubicBezTo>
                    <a:pt x="203" y="24"/>
                    <a:pt x="203" y="24"/>
                    <a:pt x="203" y="24"/>
                  </a:cubicBezTo>
                  <a:cubicBezTo>
                    <a:pt x="204" y="26"/>
                    <a:pt x="204" y="26"/>
                    <a:pt x="204" y="26"/>
                  </a:cubicBezTo>
                  <a:cubicBezTo>
                    <a:pt x="205" y="28"/>
                    <a:pt x="205" y="28"/>
                    <a:pt x="205" y="28"/>
                  </a:cubicBezTo>
                  <a:cubicBezTo>
                    <a:pt x="208" y="31"/>
                    <a:pt x="208" y="31"/>
                    <a:pt x="208" y="31"/>
                  </a:cubicBezTo>
                  <a:cubicBezTo>
                    <a:pt x="211" y="34"/>
                    <a:pt x="211" y="34"/>
                    <a:pt x="211" y="34"/>
                  </a:cubicBezTo>
                  <a:cubicBezTo>
                    <a:pt x="211" y="37"/>
                    <a:pt x="211" y="37"/>
                    <a:pt x="211" y="37"/>
                  </a:cubicBezTo>
                  <a:cubicBezTo>
                    <a:pt x="212" y="39"/>
                    <a:pt x="212" y="39"/>
                    <a:pt x="212" y="39"/>
                  </a:cubicBezTo>
                  <a:cubicBezTo>
                    <a:pt x="213" y="40"/>
                    <a:pt x="213" y="40"/>
                    <a:pt x="213" y="40"/>
                  </a:cubicBezTo>
                  <a:cubicBezTo>
                    <a:pt x="216" y="40"/>
                    <a:pt x="216" y="40"/>
                    <a:pt x="216" y="40"/>
                  </a:cubicBezTo>
                  <a:cubicBezTo>
                    <a:pt x="218" y="41"/>
                    <a:pt x="218" y="41"/>
                    <a:pt x="218" y="41"/>
                  </a:cubicBezTo>
                  <a:cubicBezTo>
                    <a:pt x="220" y="41"/>
                    <a:pt x="220" y="41"/>
                    <a:pt x="220" y="41"/>
                  </a:cubicBezTo>
                  <a:cubicBezTo>
                    <a:pt x="220" y="43"/>
                    <a:pt x="220" y="43"/>
                    <a:pt x="220" y="43"/>
                  </a:cubicBezTo>
                  <a:cubicBezTo>
                    <a:pt x="219" y="46"/>
                    <a:pt x="219" y="46"/>
                    <a:pt x="219" y="46"/>
                  </a:cubicBezTo>
                  <a:cubicBezTo>
                    <a:pt x="220" y="49"/>
                    <a:pt x="220" y="49"/>
                    <a:pt x="220" y="49"/>
                  </a:cubicBezTo>
                  <a:cubicBezTo>
                    <a:pt x="222" y="50"/>
                    <a:pt x="222" y="50"/>
                    <a:pt x="222" y="50"/>
                  </a:cubicBezTo>
                  <a:cubicBezTo>
                    <a:pt x="221" y="53"/>
                    <a:pt x="221" y="53"/>
                    <a:pt x="221" y="53"/>
                  </a:cubicBezTo>
                  <a:cubicBezTo>
                    <a:pt x="221" y="55"/>
                    <a:pt x="221" y="55"/>
                    <a:pt x="221" y="55"/>
                  </a:cubicBezTo>
                  <a:cubicBezTo>
                    <a:pt x="222" y="57"/>
                    <a:pt x="222" y="57"/>
                    <a:pt x="222" y="57"/>
                  </a:cubicBezTo>
                  <a:cubicBezTo>
                    <a:pt x="223" y="59"/>
                    <a:pt x="223" y="59"/>
                    <a:pt x="223" y="59"/>
                  </a:cubicBezTo>
                  <a:cubicBezTo>
                    <a:pt x="223" y="62"/>
                    <a:pt x="223" y="62"/>
                    <a:pt x="223" y="62"/>
                  </a:cubicBezTo>
                  <a:cubicBezTo>
                    <a:pt x="221" y="63"/>
                    <a:pt x="221" y="63"/>
                    <a:pt x="221" y="63"/>
                  </a:cubicBezTo>
                  <a:cubicBezTo>
                    <a:pt x="220" y="65"/>
                    <a:pt x="220" y="65"/>
                    <a:pt x="220" y="65"/>
                  </a:cubicBezTo>
                  <a:cubicBezTo>
                    <a:pt x="220" y="67"/>
                    <a:pt x="220" y="67"/>
                    <a:pt x="220" y="67"/>
                  </a:cubicBezTo>
                  <a:cubicBezTo>
                    <a:pt x="217" y="68"/>
                    <a:pt x="217" y="68"/>
                    <a:pt x="217" y="68"/>
                  </a:cubicBezTo>
                  <a:cubicBezTo>
                    <a:pt x="215" y="65"/>
                    <a:pt x="215" y="65"/>
                    <a:pt x="215" y="65"/>
                  </a:cubicBezTo>
                  <a:cubicBezTo>
                    <a:pt x="212" y="64"/>
                    <a:pt x="212" y="64"/>
                    <a:pt x="212" y="64"/>
                  </a:cubicBezTo>
                  <a:cubicBezTo>
                    <a:pt x="210" y="64"/>
                    <a:pt x="210" y="64"/>
                    <a:pt x="210" y="64"/>
                  </a:cubicBezTo>
                  <a:cubicBezTo>
                    <a:pt x="209" y="64"/>
                    <a:pt x="209" y="64"/>
                    <a:pt x="209" y="64"/>
                  </a:cubicBezTo>
                  <a:cubicBezTo>
                    <a:pt x="206" y="68"/>
                    <a:pt x="206" y="68"/>
                    <a:pt x="206" y="68"/>
                  </a:cubicBezTo>
                  <a:cubicBezTo>
                    <a:pt x="205" y="72"/>
                    <a:pt x="205" y="72"/>
                    <a:pt x="205" y="72"/>
                  </a:cubicBezTo>
                  <a:cubicBezTo>
                    <a:pt x="204" y="77"/>
                    <a:pt x="204" y="77"/>
                    <a:pt x="204" y="77"/>
                  </a:cubicBezTo>
                  <a:cubicBezTo>
                    <a:pt x="205" y="78"/>
                    <a:pt x="205" y="78"/>
                    <a:pt x="205" y="78"/>
                  </a:cubicBezTo>
                  <a:cubicBezTo>
                    <a:pt x="206" y="80"/>
                    <a:pt x="206" y="80"/>
                    <a:pt x="206" y="80"/>
                  </a:cubicBezTo>
                  <a:cubicBezTo>
                    <a:pt x="206" y="82"/>
                    <a:pt x="206" y="82"/>
                    <a:pt x="206" y="82"/>
                  </a:cubicBezTo>
                  <a:cubicBezTo>
                    <a:pt x="204" y="83"/>
                    <a:pt x="204" y="83"/>
                    <a:pt x="204" y="83"/>
                  </a:cubicBezTo>
                  <a:cubicBezTo>
                    <a:pt x="205" y="86"/>
                    <a:pt x="205" y="86"/>
                    <a:pt x="205" y="86"/>
                  </a:cubicBezTo>
                  <a:cubicBezTo>
                    <a:pt x="205" y="89"/>
                    <a:pt x="205" y="89"/>
                    <a:pt x="205" y="89"/>
                  </a:cubicBezTo>
                  <a:cubicBezTo>
                    <a:pt x="205" y="90"/>
                    <a:pt x="208" y="91"/>
                    <a:pt x="208" y="91"/>
                  </a:cubicBezTo>
                  <a:cubicBezTo>
                    <a:pt x="210" y="93"/>
                    <a:pt x="210" y="93"/>
                    <a:pt x="210" y="93"/>
                  </a:cubicBezTo>
                  <a:cubicBezTo>
                    <a:pt x="211" y="96"/>
                    <a:pt x="211" y="96"/>
                    <a:pt x="211" y="96"/>
                  </a:cubicBezTo>
                  <a:cubicBezTo>
                    <a:pt x="213" y="99"/>
                    <a:pt x="213" y="99"/>
                    <a:pt x="213" y="99"/>
                  </a:cubicBezTo>
                  <a:cubicBezTo>
                    <a:pt x="215" y="101"/>
                    <a:pt x="215" y="101"/>
                    <a:pt x="215" y="101"/>
                  </a:cubicBezTo>
                  <a:cubicBezTo>
                    <a:pt x="217" y="103"/>
                    <a:pt x="217" y="103"/>
                    <a:pt x="217" y="103"/>
                  </a:cubicBezTo>
                  <a:cubicBezTo>
                    <a:pt x="217" y="105"/>
                    <a:pt x="217" y="105"/>
                    <a:pt x="217" y="105"/>
                  </a:cubicBezTo>
                  <a:cubicBezTo>
                    <a:pt x="217" y="109"/>
                    <a:pt x="217" y="109"/>
                    <a:pt x="217" y="109"/>
                  </a:cubicBezTo>
                  <a:cubicBezTo>
                    <a:pt x="217" y="112"/>
                    <a:pt x="217" y="112"/>
                    <a:pt x="217" y="112"/>
                  </a:cubicBezTo>
                  <a:cubicBezTo>
                    <a:pt x="214" y="113"/>
                    <a:pt x="214" y="113"/>
                    <a:pt x="214" y="113"/>
                  </a:cubicBezTo>
                  <a:cubicBezTo>
                    <a:pt x="210" y="112"/>
                    <a:pt x="210" y="112"/>
                    <a:pt x="210" y="112"/>
                  </a:cubicBezTo>
                  <a:cubicBezTo>
                    <a:pt x="208" y="112"/>
                    <a:pt x="208" y="112"/>
                    <a:pt x="208" y="112"/>
                  </a:cubicBezTo>
                  <a:cubicBezTo>
                    <a:pt x="208" y="112"/>
                    <a:pt x="208" y="112"/>
                    <a:pt x="208" y="112"/>
                  </a:cubicBezTo>
                  <a:cubicBezTo>
                    <a:pt x="208" y="114"/>
                    <a:pt x="208" y="114"/>
                    <a:pt x="208" y="114"/>
                  </a:cubicBezTo>
                  <a:cubicBezTo>
                    <a:pt x="210" y="116"/>
                    <a:pt x="210" y="116"/>
                    <a:pt x="210" y="116"/>
                  </a:cubicBezTo>
                  <a:cubicBezTo>
                    <a:pt x="211" y="119"/>
                    <a:pt x="211" y="119"/>
                    <a:pt x="211" y="119"/>
                  </a:cubicBezTo>
                  <a:cubicBezTo>
                    <a:pt x="209" y="120"/>
                    <a:pt x="209" y="120"/>
                    <a:pt x="209" y="120"/>
                  </a:cubicBezTo>
                  <a:cubicBezTo>
                    <a:pt x="206" y="119"/>
                    <a:pt x="206" y="119"/>
                    <a:pt x="206" y="119"/>
                  </a:cubicBezTo>
                  <a:cubicBezTo>
                    <a:pt x="205" y="118"/>
                    <a:pt x="205" y="118"/>
                    <a:pt x="205" y="118"/>
                  </a:cubicBezTo>
                  <a:cubicBezTo>
                    <a:pt x="202" y="118"/>
                    <a:pt x="202" y="118"/>
                    <a:pt x="202" y="118"/>
                  </a:cubicBezTo>
                  <a:cubicBezTo>
                    <a:pt x="200" y="119"/>
                    <a:pt x="200" y="119"/>
                    <a:pt x="200" y="119"/>
                  </a:cubicBezTo>
                  <a:cubicBezTo>
                    <a:pt x="197" y="120"/>
                    <a:pt x="197" y="120"/>
                    <a:pt x="197" y="120"/>
                  </a:cubicBezTo>
                  <a:cubicBezTo>
                    <a:pt x="194" y="122"/>
                    <a:pt x="194" y="122"/>
                    <a:pt x="194" y="122"/>
                  </a:cubicBezTo>
                  <a:cubicBezTo>
                    <a:pt x="194" y="124"/>
                    <a:pt x="194" y="124"/>
                    <a:pt x="194" y="124"/>
                  </a:cubicBezTo>
                  <a:cubicBezTo>
                    <a:pt x="192" y="127"/>
                    <a:pt x="192" y="127"/>
                    <a:pt x="192" y="127"/>
                  </a:cubicBezTo>
                  <a:cubicBezTo>
                    <a:pt x="193" y="129"/>
                    <a:pt x="193" y="129"/>
                    <a:pt x="193" y="129"/>
                  </a:cubicBezTo>
                  <a:cubicBezTo>
                    <a:pt x="195" y="130"/>
                    <a:pt x="195" y="130"/>
                    <a:pt x="195" y="130"/>
                  </a:cubicBezTo>
                  <a:cubicBezTo>
                    <a:pt x="198" y="133"/>
                    <a:pt x="198" y="133"/>
                    <a:pt x="198" y="133"/>
                  </a:cubicBezTo>
                  <a:cubicBezTo>
                    <a:pt x="197" y="134"/>
                    <a:pt x="197" y="134"/>
                    <a:pt x="197" y="134"/>
                  </a:cubicBezTo>
                  <a:cubicBezTo>
                    <a:pt x="197" y="138"/>
                    <a:pt x="197" y="138"/>
                    <a:pt x="197" y="138"/>
                  </a:cubicBezTo>
                  <a:cubicBezTo>
                    <a:pt x="195" y="138"/>
                    <a:pt x="195" y="138"/>
                    <a:pt x="195" y="138"/>
                  </a:cubicBezTo>
                  <a:cubicBezTo>
                    <a:pt x="193" y="137"/>
                    <a:pt x="193" y="137"/>
                    <a:pt x="193" y="137"/>
                  </a:cubicBezTo>
                  <a:cubicBezTo>
                    <a:pt x="190" y="135"/>
                    <a:pt x="190" y="135"/>
                    <a:pt x="190" y="135"/>
                  </a:cubicBezTo>
                  <a:cubicBezTo>
                    <a:pt x="187" y="135"/>
                    <a:pt x="187" y="135"/>
                    <a:pt x="187" y="135"/>
                  </a:cubicBezTo>
                  <a:cubicBezTo>
                    <a:pt x="186" y="137"/>
                    <a:pt x="186" y="137"/>
                    <a:pt x="186" y="137"/>
                  </a:cubicBezTo>
                  <a:cubicBezTo>
                    <a:pt x="185" y="141"/>
                    <a:pt x="185" y="141"/>
                    <a:pt x="185" y="141"/>
                  </a:cubicBezTo>
                  <a:cubicBezTo>
                    <a:pt x="183" y="142"/>
                    <a:pt x="183" y="142"/>
                    <a:pt x="183" y="142"/>
                  </a:cubicBezTo>
                  <a:cubicBezTo>
                    <a:pt x="180" y="145"/>
                    <a:pt x="180" y="145"/>
                    <a:pt x="180" y="145"/>
                  </a:cubicBezTo>
                  <a:cubicBezTo>
                    <a:pt x="180" y="146"/>
                    <a:pt x="180" y="146"/>
                    <a:pt x="180" y="146"/>
                  </a:cubicBezTo>
                  <a:cubicBezTo>
                    <a:pt x="182" y="148"/>
                    <a:pt x="182" y="148"/>
                    <a:pt x="182" y="148"/>
                  </a:cubicBezTo>
                  <a:cubicBezTo>
                    <a:pt x="183" y="150"/>
                    <a:pt x="183" y="150"/>
                    <a:pt x="183" y="150"/>
                  </a:cubicBezTo>
                  <a:cubicBezTo>
                    <a:pt x="185" y="151"/>
                    <a:pt x="185" y="151"/>
                    <a:pt x="185" y="151"/>
                  </a:cubicBezTo>
                  <a:cubicBezTo>
                    <a:pt x="186" y="153"/>
                    <a:pt x="186" y="153"/>
                    <a:pt x="186" y="153"/>
                  </a:cubicBezTo>
                  <a:cubicBezTo>
                    <a:pt x="188" y="157"/>
                    <a:pt x="188" y="157"/>
                    <a:pt x="188" y="157"/>
                  </a:cubicBezTo>
                  <a:cubicBezTo>
                    <a:pt x="189" y="160"/>
                    <a:pt x="189" y="160"/>
                    <a:pt x="189" y="160"/>
                  </a:cubicBezTo>
                  <a:cubicBezTo>
                    <a:pt x="193" y="160"/>
                    <a:pt x="193" y="160"/>
                    <a:pt x="193" y="160"/>
                  </a:cubicBezTo>
                  <a:cubicBezTo>
                    <a:pt x="195" y="160"/>
                    <a:pt x="195" y="160"/>
                    <a:pt x="195" y="160"/>
                  </a:cubicBezTo>
                  <a:cubicBezTo>
                    <a:pt x="200" y="160"/>
                    <a:pt x="200" y="160"/>
                    <a:pt x="200" y="160"/>
                  </a:cubicBezTo>
                  <a:cubicBezTo>
                    <a:pt x="204" y="158"/>
                    <a:pt x="204" y="158"/>
                    <a:pt x="204" y="158"/>
                  </a:cubicBezTo>
                  <a:cubicBezTo>
                    <a:pt x="206" y="157"/>
                    <a:pt x="206" y="157"/>
                    <a:pt x="206" y="157"/>
                  </a:cubicBezTo>
                  <a:cubicBezTo>
                    <a:pt x="209" y="155"/>
                    <a:pt x="209" y="155"/>
                    <a:pt x="209" y="155"/>
                  </a:cubicBezTo>
                  <a:cubicBezTo>
                    <a:pt x="214" y="153"/>
                    <a:pt x="214" y="153"/>
                    <a:pt x="214" y="153"/>
                  </a:cubicBezTo>
                  <a:cubicBezTo>
                    <a:pt x="218" y="152"/>
                    <a:pt x="218" y="152"/>
                    <a:pt x="218" y="152"/>
                  </a:cubicBezTo>
                  <a:cubicBezTo>
                    <a:pt x="222" y="152"/>
                    <a:pt x="222" y="152"/>
                    <a:pt x="222" y="152"/>
                  </a:cubicBezTo>
                  <a:cubicBezTo>
                    <a:pt x="223" y="150"/>
                    <a:pt x="223" y="150"/>
                    <a:pt x="223" y="150"/>
                  </a:cubicBezTo>
                  <a:cubicBezTo>
                    <a:pt x="226" y="149"/>
                    <a:pt x="226" y="149"/>
                    <a:pt x="226" y="149"/>
                  </a:cubicBezTo>
                  <a:cubicBezTo>
                    <a:pt x="228" y="151"/>
                    <a:pt x="228" y="151"/>
                    <a:pt x="228" y="151"/>
                  </a:cubicBezTo>
                  <a:cubicBezTo>
                    <a:pt x="230" y="152"/>
                    <a:pt x="230" y="152"/>
                    <a:pt x="230" y="152"/>
                  </a:cubicBezTo>
                  <a:cubicBezTo>
                    <a:pt x="233" y="157"/>
                    <a:pt x="233" y="157"/>
                    <a:pt x="233" y="157"/>
                  </a:cubicBezTo>
                  <a:cubicBezTo>
                    <a:pt x="237" y="160"/>
                    <a:pt x="237" y="160"/>
                    <a:pt x="237" y="160"/>
                  </a:cubicBezTo>
                  <a:cubicBezTo>
                    <a:pt x="239" y="164"/>
                    <a:pt x="239" y="164"/>
                    <a:pt x="239" y="164"/>
                  </a:cubicBezTo>
                  <a:cubicBezTo>
                    <a:pt x="241" y="170"/>
                    <a:pt x="241" y="170"/>
                    <a:pt x="241" y="170"/>
                  </a:cubicBezTo>
                  <a:cubicBezTo>
                    <a:pt x="240" y="174"/>
                    <a:pt x="240" y="174"/>
                    <a:pt x="240" y="174"/>
                  </a:cubicBezTo>
                  <a:cubicBezTo>
                    <a:pt x="239" y="178"/>
                    <a:pt x="239" y="178"/>
                    <a:pt x="239" y="178"/>
                  </a:cubicBezTo>
                  <a:cubicBezTo>
                    <a:pt x="239" y="181"/>
                    <a:pt x="239" y="181"/>
                    <a:pt x="239" y="181"/>
                  </a:cubicBezTo>
                  <a:cubicBezTo>
                    <a:pt x="241" y="181"/>
                    <a:pt x="241" y="181"/>
                    <a:pt x="241" y="181"/>
                  </a:cubicBezTo>
                  <a:cubicBezTo>
                    <a:pt x="242" y="181"/>
                    <a:pt x="242" y="181"/>
                    <a:pt x="242" y="181"/>
                  </a:cubicBezTo>
                  <a:cubicBezTo>
                    <a:pt x="243" y="183"/>
                    <a:pt x="243" y="183"/>
                    <a:pt x="243" y="183"/>
                  </a:cubicBezTo>
                  <a:cubicBezTo>
                    <a:pt x="242" y="186"/>
                    <a:pt x="242" y="186"/>
                    <a:pt x="242" y="186"/>
                  </a:cubicBezTo>
                  <a:cubicBezTo>
                    <a:pt x="243" y="189"/>
                    <a:pt x="243" y="189"/>
                    <a:pt x="243" y="189"/>
                  </a:cubicBezTo>
                  <a:cubicBezTo>
                    <a:pt x="244" y="191"/>
                    <a:pt x="244" y="191"/>
                    <a:pt x="244" y="191"/>
                  </a:cubicBezTo>
                  <a:cubicBezTo>
                    <a:pt x="246" y="193"/>
                    <a:pt x="246" y="193"/>
                    <a:pt x="246" y="193"/>
                  </a:cubicBezTo>
                  <a:cubicBezTo>
                    <a:pt x="248" y="196"/>
                    <a:pt x="248" y="196"/>
                    <a:pt x="248" y="196"/>
                  </a:cubicBezTo>
                  <a:cubicBezTo>
                    <a:pt x="249" y="196"/>
                    <a:pt x="249" y="196"/>
                    <a:pt x="249" y="196"/>
                  </a:cubicBezTo>
                  <a:cubicBezTo>
                    <a:pt x="252" y="198"/>
                    <a:pt x="252" y="198"/>
                    <a:pt x="252" y="198"/>
                  </a:cubicBezTo>
                  <a:cubicBezTo>
                    <a:pt x="251" y="201"/>
                    <a:pt x="251" y="201"/>
                    <a:pt x="251" y="201"/>
                  </a:cubicBezTo>
                  <a:cubicBezTo>
                    <a:pt x="249" y="203"/>
                    <a:pt x="249" y="203"/>
                    <a:pt x="249" y="203"/>
                  </a:cubicBezTo>
                  <a:cubicBezTo>
                    <a:pt x="247" y="205"/>
                    <a:pt x="247" y="205"/>
                    <a:pt x="247" y="205"/>
                  </a:cubicBezTo>
                  <a:cubicBezTo>
                    <a:pt x="244" y="207"/>
                    <a:pt x="244" y="207"/>
                    <a:pt x="244" y="207"/>
                  </a:cubicBezTo>
                  <a:cubicBezTo>
                    <a:pt x="241" y="207"/>
                    <a:pt x="241" y="207"/>
                    <a:pt x="241" y="207"/>
                  </a:cubicBezTo>
                  <a:cubicBezTo>
                    <a:pt x="240" y="208"/>
                    <a:pt x="240" y="208"/>
                    <a:pt x="240" y="208"/>
                  </a:cubicBezTo>
                  <a:cubicBezTo>
                    <a:pt x="239" y="210"/>
                    <a:pt x="239" y="210"/>
                    <a:pt x="239" y="210"/>
                  </a:cubicBezTo>
                  <a:cubicBezTo>
                    <a:pt x="241" y="213"/>
                    <a:pt x="241" y="213"/>
                    <a:pt x="241" y="213"/>
                  </a:cubicBezTo>
                  <a:cubicBezTo>
                    <a:pt x="240" y="217"/>
                    <a:pt x="240" y="217"/>
                    <a:pt x="240" y="217"/>
                  </a:cubicBezTo>
                  <a:cubicBezTo>
                    <a:pt x="241" y="220"/>
                    <a:pt x="241" y="220"/>
                    <a:pt x="241" y="220"/>
                  </a:cubicBezTo>
                  <a:cubicBezTo>
                    <a:pt x="244" y="223"/>
                    <a:pt x="244" y="223"/>
                    <a:pt x="244" y="223"/>
                  </a:cubicBezTo>
                  <a:cubicBezTo>
                    <a:pt x="246" y="227"/>
                    <a:pt x="246" y="227"/>
                    <a:pt x="246" y="227"/>
                  </a:cubicBezTo>
                  <a:cubicBezTo>
                    <a:pt x="246" y="229"/>
                    <a:pt x="246" y="229"/>
                    <a:pt x="246" y="229"/>
                  </a:cubicBezTo>
                  <a:cubicBezTo>
                    <a:pt x="246" y="229"/>
                    <a:pt x="246" y="229"/>
                    <a:pt x="246" y="229"/>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4" name="Freeform 50">
              <a:extLst>
                <a:ext uri="{FF2B5EF4-FFF2-40B4-BE49-F238E27FC236}">
                  <a16:creationId xmlns:a16="http://schemas.microsoft.com/office/drawing/2014/main" id="{8C515107-1D68-4A7A-5FB1-B11C8269FD71}"/>
                </a:ext>
              </a:extLst>
            </p:cNvPr>
            <p:cNvSpPr>
              <a:spLocks/>
            </p:cNvSpPr>
            <p:nvPr/>
          </p:nvSpPr>
          <p:spPr bwMode="auto">
            <a:xfrm>
              <a:off x="7776302" y="3739603"/>
              <a:ext cx="799049" cy="1040184"/>
            </a:xfrm>
            <a:custGeom>
              <a:avLst/>
              <a:gdLst>
                <a:gd name="T0" fmla="*/ 249 w 254"/>
                <a:gd name="T1" fmla="*/ 251 h 331"/>
                <a:gd name="T2" fmla="*/ 248 w 254"/>
                <a:gd name="T3" fmla="*/ 262 h 331"/>
                <a:gd name="T4" fmla="*/ 252 w 254"/>
                <a:gd name="T5" fmla="*/ 267 h 331"/>
                <a:gd name="T6" fmla="*/ 245 w 254"/>
                <a:gd name="T7" fmla="*/ 283 h 331"/>
                <a:gd name="T8" fmla="*/ 238 w 254"/>
                <a:gd name="T9" fmla="*/ 301 h 331"/>
                <a:gd name="T10" fmla="*/ 226 w 254"/>
                <a:gd name="T11" fmla="*/ 327 h 331"/>
                <a:gd name="T12" fmla="*/ 206 w 254"/>
                <a:gd name="T13" fmla="*/ 326 h 331"/>
                <a:gd name="T14" fmla="*/ 186 w 254"/>
                <a:gd name="T15" fmla="*/ 316 h 331"/>
                <a:gd name="T16" fmla="*/ 170 w 254"/>
                <a:gd name="T17" fmla="*/ 316 h 331"/>
                <a:gd name="T18" fmla="*/ 149 w 254"/>
                <a:gd name="T19" fmla="*/ 309 h 331"/>
                <a:gd name="T20" fmla="*/ 138 w 254"/>
                <a:gd name="T21" fmla="*/ 294 h 331"/>
                <a:gd name="T22" fmla="*/ 120 w 254"/>
                <a:gd name="T23" fmla="*/ 284 h 331"/>
                <a:gd name="T24" fmla="*/ 131 w 254"/>
                <a:gd name="T25" fmla="*/ 260 h 331"/>
                <a:gd name="T26" fmla="*/ 118 w 254"/>
                <a:gd name="T27" fmla="*/ 246 h 331"/>
                <a:gd name="T28" fmla="*/ 123 w 254"/>
                <a:gd name="T29" fmla="*/ 233 h 331"/>
                <a:gd name="T30" fmla="*/ 116 w 254"/>
                <a:gd name="T31" fmla="*/ 225 h 331"/>
                <a:gd name="T32" fmla="*/ 98 w 254"/>
                <a:gd name="T33" fmla="*/ 213 h 331"/>
                <a:gd name="T34" fmla="*/ 76 w 254"/>
                <a:gd name="T35" fmla="*/ 216 h 331"/>
                <a:gd name="T36" fmla="*/ 55 w 254"/>
                <a:gd name="T37" fmla="*/ 226 h 331"/>
                <a:gd name="T38" fmla="*/ 43 w 254"/>
                <a:gd name="T39" fmla="*/ 227 h 331"/>
                <a:gd name="T40" fmla="*/ 22 w 254"/>
                <a:gd name="T41" fmla="*/ 216 h 331"/>
                <a:gd name="T42" fmla="*/ 40 w 254"/>
                <a:gd name="T43" fmla="*/ 194 h 331"/>
                <a:gd name="T44" fmla="*/ 26 w 254"/>
                <a:gd name="T45" fmla="*/ 175 h 331"/>
                <a:gd name="T46" fmla="*/ 9 w 254"/>
                <a:gd name="T47" fmla="*/ 160 h 331"/>
                <a:gd name="T48" fmla="*/ 1 w 254"/>
                <a:gd name="T49" fmla="*/ 126 h 331"/>
                <a:gd name="T50" fmla="*/ 11 w 254"/>
                <a:gd name="T51" fmla="*/ 107 h 331"/>
                <a:gd name="T52" fmla="*/ 31 w 254"/>
                <a:gd name="T53" fmla="*/ 95 h 331"/>
                <a:gd name="T54" fmla="*/ 36 w 254"/>
                <a:gd name="T55" fmla="*/ 85 h 331"/>
                <a:gd name="T56" fmla="*/ 50 w 254"/>
                <a:gd name="T57" fmla="*/ 87 h 331"/>
                <a:gd name="T58" fmla="*/ 61 w 254"/>
                <a:gd name="T59" fmla="*/ 89 h 331"/>
                <a:gd name="T60" fmla="*/ 74 w 254"/>
                <a:gd name="T61" fmla="*/ 90 h 331"/>
                <a:gd name="T62" fmla="*/ 72 w 254"/>
                <a:gd name="T63" fmla="*/ 75 h 331"/>
                <a:gd name="T64" fmla="*/ 81 w 254"/>
                <a:gd name="T65" fmla="*/ 75 h 331"/>
                <a:gd name="T66" fmla="*/ 87 w 254"/>
                <a:gd name="T67" fmla="*/ 64 h 331"/>
                <a:gd name="T68" fmla="*/ 97 w 254"/>
                <a:gd name="T69" fmla="*/ 57 h 331"/>
                <a:gd name="T70" fmla="*/ 111 w 254"/>
                <a:gd name="T71" fmla="*/ 51 h 331"/>
                <a:gd name="T72" fmla="*/ 123 w 254"/>
                <a:gd name="T73" fmla="*/ 46 h 331"/>
                <a:gd name="T74" fmla="*/ 139 w 254"/>
                <a:gd name="T75" fmla="*/ 42 h 331"/>
                <a:gd name="T76" fmla="*/ 153 w 254"/>
                <a:gd name="T77" fmla="*/ 33 h 331"/>
                <a:gd name="T78" fmla="*/ 167 w 254"/>
                <a:gd name="T79" fmla="*/ 28 h 331"/>
                <a:gd name="T80" fmla="*/ 174 w 254"/>
                <a:gd name="T81" fmla="*/ 18 h 331"/>
                <a:gd name="T82" fmla="*/ 182 w 254"/>
                <a:gd name="T83" fmla="*/ 11 h 331"/>
                <a:gd name="T84" fmla="*/ 191 w 254"/>
                <a:gd name="T85" fmla="*/ 2 h 331"/>
                <a:gd name="T86" fmla="*/ 198 w 254"/>
                <a:gd name="T87" fmla="*/ 14 h 331"/>
                <a:gd name="T88" fmla="*/ 205 w 254"/>
                <a:gd name="T89" fmla="*/ 28 h 331"/>
                <a:gd name="T90" fmla="*/ 220 w 254"/>
                <a:gd name="T91" fmla="*/ 41 h 331"/>
                <a:gd name="T92" fmla="*/ 223 w 254"/>
                <a:gd name="T93" fmla="*/ 59 h 331"/>
                <a:gd name="T94" fmla="*/ 210 w 254"/>
                <a:gd name="T95" fmla="*/ 64 h 331"/>
                <a:gd name="T96" fmla="*/ 204 w 254"/>
                <a:gd name="T97" fmla="*/ 83 h 331"/>
                <a:gd name="T98" fmla="*/ 217 w 254"/>
                <a:gd name="T99" fmla="*/ 103 h 331"/>
                <a:gd name="T100" fmla="*/ 208 w 254"/>
                <a:gd name="T101" fmla="*/ 114 h 331"/>
                <a:gd name="T102" fmla="*/ 197 w 254"/>
                <a:gd name="T103" fmla="*/ 120 h 331"/>
                <a:gd name="T104" fmla="*/ 197 w 254"/>
                <a:gd name="T105" fmla="*/ 138 h 331"/>
                <a:gd name="T106" fmla="*/ 180 w 254"/>
                <a:gd name="T107" fmla="*/ 145 h 331"/>
                <a:gd name="T108" fmla="*/ 193 w 254"/>
                <a:gd name="T109" fmla="*/ 160 h 331"/>
                <a:gd name="T110" fmla="*/ 222 w 254"/>
                <a:gd name="T111" fmla="*/ 152 h 331"/>
                <a:gd name="T112" fmla="*/ 241 w 254"/>
                <a:gd name="T113" fmla="*/ 170 h 331"/>
                <a:gd name="T114" fmla="*/ 243 w 254"/>
                <a:gd name="T115" fmla="*/ 189 h 331"/>
                <a:gd name="T116" fmla="*/ 247 w 254"/>
                <a:gd name="T117" fmla="*/ 205 h 331"/>
                <a:gd name="T118" fmla="*/ 244 w 254"/>
                <a:gd name="T119" fmla="*/ 223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 h="331">
                  <a:moveTo>
                    <a:pt x="246" y="229"/>
                  </a:moveTo>
                  <a:cubicBezTo>
                    <a:pt x="247" y="231"/>
                    <a:pt x="247" y="231"/>
                    <a:pt x="247" y="231"/>
                  </a:cubicBezTo>
                  <a:cubicBezTo>
                    <a:pt x="247" y="235"/>
                    <a:pt x="247" y="235"/>
                    <a:pt x="247" y="235"/>
                  </a:cubicBezTo>
                  <a:cubicBezTo>
                    <a:pt x="248" y="240"/>
                    <a:pt x="248" y="240"/>
                    <a:pt x="248" y="240"/>
                  </a:cubicBezTo>
                  <a:cubicBezTo>
                    <a:pt x="249" y="244"/>
                    <a:pt x="249" y="244"/>
                    <a:pt x="249" y="244"/>
                  </a:cubicBezTo>
                  <a:cubicBezTo>
                    <a:pt x="249" y="247"/>
                    <a:pt x="249" y="247"/>
                    <a:pt x="249" y="247"/>
                  </a:cubicBezTo>
                  <a:cubicBezTo>
                    <a:pt x="248" y="250"/>
                    <a:pt x="248" y="250"/>
                    <a:pt x="248" y="250"/>
                  </a:cubicBezTo>
                  <a:cubicBezTo>
                    <a:pt x="249" y="251"/>
                    <a:pt x="249" y="251"/>
                    <a:pt x="249" y="251"/>
                  </a:cubicBezTo>
                  <a:cubicBezTo>
                    <a:pt x="251" y="251"/>
                    <a:pt x="251" y="251"/>
                    <a:pt x="251" y="251"/>
                  </a:cubicBezTo>
                  <a:cubicBezTo>
                    <a:pt x="252" y="252"/>
                    <a:pt x="252" y="252"/>
                    <a:pt x="252" y="252"/>
                  </a:cubicBezTo>
                  <a:cubicBezTo>
                    <a:pt x="253" y="254"/>
                    <a:pt x="253" y="254"/>
                    <a:pt x="253" y="254"/>
                  </a:cubicBezTo>
                  <a:cubicBezTo>
                    <a:pt x="254" y="257"/>
                    <a:pt x="254" y="257"/>
                    <a:pt x="254" y="257"/>
                  </a:cubicBezTo>
                  <a:cubicBezTo>
                    <a:pt x="253" y="259"/>
                    <a:pt x="253" y="259"/>
                    <a:pt x="253" y="259"/>
                  </a:cubicBezTo>
                  <a:cubicBezTo>
                    <a:pt x="250" y="260"/>
                    <a:pt x="250" y="260"/>
                    <a:pt x="250" y="260"/>
                  </a:cubicBezTo>
                  <a:cubicBezTo>
                    <a:pt x="249" y="261"/>
                    <a:pt x="249" y="261"/>
                    <a:pt x="249" y="261"/>
                  </a:cubicBezTo>
                  <a:cubicBezTo>
                    <a:pt x="248" y="262"/>
                    <a:pt x="248" y="262"/>
                    <a:pt x="248" y="262"/>
                  </a:cubicBezTo>
                  <a:cubicBezTo>
                    <a:pt x="247" y="264"/>
                    <a:pt x="247" y="264"/>
                    <a:pt x="247" y="264"/>
                  </a:cubicBezTo>
                  <a:cubicBezTo>
                    <a:pt x="248" y="266"/>
                    <a:pt x="248" y="266"/>
                    <a:pt x="248" y="266"/>
                  </a:cubicBezTo>
                  <a:cubicBezTo>
                    <a:pt x="249" y="264"/>
                    <a:pt x="249" y="264"/>
                    <a:pt x="249" y="264"/>
                  </a:cubicBezTo>
                  <a:cubicBezTo>
                    <a:pt x="250" y="264"/>
                    <a:pt x="250" y="264"/>
                    <a:pt x="250" y="264"/>
                  </a:cubicBezTo>
                  <a:cubicBezTo>
                    <a:pt x="251" y="263"/>
                    <a:pt x="251" y="263"/>
                    <a:pt x="251" y="263"/>
                  </a:cubicBezTo>
                  <a:cubicBezTo>
                    <a:pt x="252" y="263"/>
                    <a:pt x="252" y="263"/>
                    <a:pt x="252" y="263"/>
                  </a:cubicBezTo>
                  <a:cubicBezTo>
                    <a:pt x="253" y="265"/>
                    <a:pt x="253" y="265"/>
                    <a:pt x="253" y="265"/>
                  </a:cubicBezTo>
                  <a:cubicBezTo>
                    <a:pt x="252" y="267"/>
                    <a:pt x="252" y="267"/>
                    <a:pt x="252" y="267"/>
                  </a:cubicBezTo>
                  <a:cubicBezTo>
                    <a:pt x="250" y="269"/>
                    <a:pt x="250" y="269"/>
                    <a:pt x="250" y="269"/>
                  </a:cubicBezTo>
                  <a:cubicBezTo>
                    <a:pt x="249" y="271"/>
                    <a:pt x="249" y="271"/>
                    <a:pt x="249" y="271"/>
                  </a:cubicBezTo>
                  <a:cubicBezTo>
                    <a:pt x="249" y="274"/>
                    <a:pt x="249" y="274"/>
                    <a:pt x="249" y="274"/>
                  </a:cubicBezTo>
                  <a:cubicBezTo>
                    <a:pt x="251" y="275"/>
                    <a:pt x="251" y="275"/>
                    <a:pt x="251" y="275"/>
                  </a:cubicBezTo>
                  <a:cubicBezTo>
                    <a:pt x="252" y="278"/>
                    <a:pt x="252" y="278"/>
                    <a:pt x="252" y="278"/>
                  </a:cubicBezTo>
                  <a:cubicBezTo>
                    <a:pt x="250" y="281"/>
                    <a:pt x="250" y="281"/>
                    <a:pt x="250" y="281"/>
                  </a:cubicBezTo>
                  <a:cubicBezTo>
                    <a:pt x="247" y="282"/>
                    <a:pt x="247" y="282"/>
                    <a:pt x="247" y="282"/>
                  </a:cubicBezTo>
                  <a:cubicBezTo>
                    <a:pt x="245" y="283"/>
                    <a:pt x="245" y="283"/>
                    <a:pt x="245" y="283"/>
                  </a:cubicBezTo>
                  <a:cubicBezTo>
                    <a:pt x="243" y="286"/>
                    <a:pt x="243" y="286"/>
                    <a:pt x="243" y="286"/>
                  </a:cubicBezTo>
                  <a:cubicBezTo>
                    <a:pt x="241" y="287"/>
                    <a:pt x="241" y="287"/>
                    <a:pt x="241" y="287"/>
                  </a:cubicBezTo>
                  <a:cubicBezTo>
                    <a:pt x="241" y="289"/>
                    <a:pt x="241" y="289"/>
                    <a:pt x="241" y="289"/>
                  </a:cubicBezTo>
                  <a:cubicBezTo>
                    <a:pt x="242" y="290"/>
                    <a:pt x="242" y="290"/>
                    <a:pt x="242" y="290"/>
                  </a:cubicBezTo>
                  <a:cubicBezTo>
                    <a:pt x="242" y="292"/>
                    <a:pt x="242" y="292"/>
                    <a:pt x="242" y="292"/>
                  </a:cubicBezTo>
                  <a:cubicBezTo>
                    <a:pt x="239" y="294"/>
                    <a:pt x="239" y="294"/>
                    <a:pt x="239" y="294"/>
                  </a:cubicBezTo>
                  <a:cubicBezTo>
                    <a:pt x="238" y="299"/>
                    <a:pt x="238" y="299"/>
                    <a:pt x="238" y="299"/>
                  </a:cubicBezTo>
                  <a:cubicBezTo>
                    <a:pt x="238" y="301"/>
                    <a:pt x="238" y="301"/>
                    <a:pt x="238" y="301"/>
                  </a:cubicBezTo>
                  <a:cubicBezTo>
                    <a:pt x="237" y="304"/>
                    <a:pt x="237" y="304"/>
                    <a:pt x="237" y="304"/>
                  </a:cubicBezTo>
                  <a:cubicBezTo>
                    <a:pt x="238" y="307"/>
                    <a:pt x="238" y="307"/>
                    <a:pt x="238" y="307"/>
                  </a:cubicBezTo>
                  <a:cubicBezTo>
                    <a:pt x="237" y="311"/>
                    <a:pt x="237" y="311"/>
                    <a:pt x="237" y="311"/>
                  </a:cubicBezTo>
                  <a:cubicBezTo>
                    <a:pt x="234" y="312"/>
                    <a:pt x="234" y="312"/>
                    <a:pt x="234" y="312"/>
                  </a:cubicBezTo>
                  <a:cubicBezTo>
                    <a:pt x="231" y="315"/>
                    <a:pt x="231" y="315"/>
                    <a:pt x="231" y="315"/>
                  </a:cubicBezTo>
                  <a:cubicBezTo>
                    <a:pt x="230" y="319"/>
                    <a:pt x="230" y="319"/>
                    <a:pt x="230" y="319"/>
                  </a:cubicBezTo>
                  <a:cubicBezTo>
                    <a:pt x="230" y="323"/>
                    <a:pt x="230" y="323"/>
                    <a:pt x="230" y="323"/>
                  </a:cubicBezTo>
                  <a:cubicBezTo>
                    <a:pt x="226" y="327"/>
                    <a:pt x="226" y="327"/>
                    <a:pt x="226" y="327"/>
                  </a:cubicBezTo>
                  <a:cubicBezTo>
                    <a:pt x="223" y="330"/>
                    <a:pt x="223" y="330"/>
                    <a:pt x="223" y="330"/>
                  </a:cubicBezTo>
                  <a:cubicBezTo>
                    <a:pt x="222" y="331"/>
                    <a:pt x="222" y="331"/>
                    <a:pt x="222" y="331"/>
                  </a:cubicBezTo>
                  <a:cubicBezTo>
                    <a:pt x="222" y="331"/>
                    <a:pt x="222" y="331"/>
                    <a:pt x="222" y="331"/>
                  </a:cubicBezTo>
                  <a:cubicBezTo>
                    <a:pt x="222" y="330"/>
                    <a:pt x="221" y="331"/>
                    <a:pt x="221" y="331"/>
                  </a:cubicBezTo>
                  <a:cubicBezTo>
                    <a:pt x="220" y="331"/>
                    <a:pt x="220" y="331"/>
                    <a:pt x="219" y="330"/>
                  </a:cubicBezTo>
                  <a:cubicBezTo>
                    <a:pt x="218" y="330"/>
                    <a:pt x="216" y="329"/>
                    <a:pt x="216" y="329"/>
                  </a:cubicBezTo>
                  <a:cubicBezTo>
                    <a:pt x="215" y="329"/>
                    <a:pt x="213" y="329"/>
                    <a:pt x="212" y="329"/>
                  </a:cubicBezTo>
                  <a:cubicBezTo>
                    <a:pt x="211" y="329"/>
                    <a:pt x="208" y="327"/>
                    <a:pt x="206" y="326"/>
                  </a:cubicBezTo>
                  <a:cubicBezTo>
                    <a:pt x="205" y="326"/>
                    <a:pt x="204" y="325"/>
                    <a:pt x="203" y="324"/>
                  </a:cubicBezTo>
                  <a:cubicBezTo>
                    <a:pt x="202" y="323"/>
                    <a:pt x="201" y="322"/>
                    <a:pt x="200" y="322"/>
                  </a:cubicBezTo>
                  <a:cubicBezTo>
                    <a:pt x="200" y="321"/>
                    <a:pt x="198" y="320"/>
                    <a:pt x="197" y="320"/>
                  </a:cubicBezTo>
                  <a:cubicBezTo>
                    <a:pt x="197" y="320"/>
                    <a:pt x="195" y="320"/>
                    <a:pt x="195" y="320"/>
                  </a:cubicBezTo>
                  <a:cubicBezTo>
                    <a:pt x="194" y="320"/>
                    <a:pt x="193" y="319"/>
                    <a:pt x="193" y="319"/>
                  </a:cubicBezTo>
                  <a:cubicBezTo>
                    <a:pt x="192" y="319"/>
                    <a:pt x="191" y="318"/>
                    <a:pt x="191" y="318"/>
                  </a:cubicBezTo>
                  <a:cubicBezTo>
                    <a:pt x="191" y="317"/>
                    <a:pt x="189" y="316"/>
                    <a:pt x="189" y="316"/>
                  </a:cubicBezTo>
                  <a:cubicBezTo>
                    <a:pt x="188" y="316"/>
                    <a:pt x="187" y="316"/>
                    <a:pt x="186" y="316"/>
                  </a:cubicBezTo>
                  <a:cubicBezTo>
                    <a:pt x="186" y="316"/>
                    <a:pt x="184" y="316"/>
                    <a:pt x="184" y="317"/>
                  </a:cubicBezTo>
                  <a:cubicBezTo>
                    <a:pt x="183" y="318"/>
                    <a:pt x="183" y="319"/>
                    <a:pt x="182" y="319"/>
                  </a:cubicBezTo>
                  <a:cubicBezTo>
                    <a:pt x="182" y="319"/>
                    <a:pt x="181" y="320"/>
                    <a:pt x="180" y="320"/>
                  </a:cubicBezTo>
                  <a:cubicBezTo>
                    <a:pt x="180" y="320"/>
                    <a:pt x="179" y="319"/>
                    <a:pt x="178" y="319"/>
                  </a:cubicBezTo>
                  <a:cubicBezTo>
                    <a:pt x="178" y="319"/>
                    <a:pt x="176" y="317"/>
                    <a:pt x="176" y="316"/>
                  </a:cubicBezTo>
                  <a:cubicBezTo>
                    <a:pt x="176" y="316"/>
                    <a:pt x="175" y="315"/>
                    <a:pt x="175" y="314"/>
                  </a:cubicBezTo>
                  <a:cubicBezTo>
                    <a:pt x="174" y="314"/>
                    <a:pt x="172" y="314"/>
                    <a:pt x="172" y="314"/>
                  </a:cubicBezTo>
                  <a:cubicBezTo>
                    <a:pt x="171" y="315"/>
                    <a:pt x="171" y="316"/>
                    <a:pt x="170" y="316"/>
                  </a:cubicBezTo>
                  <a:cubicBezTo>
                    <a:pt x="169" y="316"/>
                    <a:pt x="168" y="317"/>
                    <a:pt x="168" y="317"/>
                  </a:cubicBezTo>
                  <a:cubicBezTo>
                    <a:pt x="167" y="317"/>
                    <a:pt x="166" y="316"/>
                    <a:pt x="165" y="316"/>
                  </a:cubicBezTo>
                  <a:cubicBezTo>
                    <a:pt x="164" y="316"/>
                    <a:pt x="163" y="316"/>
                    <a:pt x="162" y="316"/>
                  </a:cubicBezTo>
                  <a:cubicBezTo>
                    <a:pt x="161" y="316"/>
                    <a:pt x="159" y="316"/>
                    <a:pt x="158" y="315"/>
                  </a:cubicBezTo>
                  <a:cubicBezTo>
                    <a:pt x="158" y="315"/>
                    <a:pt x="156" y="315"/>
                    <a:pt x="156" y="314"/>
                  </a:cubicBezTo>
                  <a:cubicBezTo>
                    <a:pt x="156" y="314"/>
                    <a:pt x="156" y="312"/>
                    <a:pt x="155" y="312"/>
                  </a:cubicBezTo>
                  <a:cubicBezTo>
                    <a:pt x="154" y="311"/>
                    <a:pt x="153" y="311"/>
                    <a:pt x="152" y="311"/>
                  </a:cubicBezTo>
                  <a:cubicBezTo>
                    <a:pt x="151" y="310"/>
                    <a:pt x="149" y="309"/>
                    <a:pt x="149" y="309"/>
                  </a:cubicBezTo>
                  <a:cubicBezTo>
                    <a:pt x="148" y="309"/>
                    <a:pt x="146" y="309"/>
                    <a:pt x="146" y="308"/>
                  </a:cubicBezTo>
                  <a:cubicBezTo>
                    <a:pt x="145" y="308"/>
                    <a:pt x="144" y="307"/>
                    <a:pt x="144" y="307"/>
                  </a:cubicBezTo>
                  <a:cubicBezTo>
                    <a:pt x="143" y="306"/>
                    <a:pt x="143" y="304"/>
                    <a:pt x="143" y="303"/>
                  </a:cubicBezTo>
                  <a:cubicBezTo>
                    <a:pt x="143" y="303"/>
                    <a:pt x="142" y="302"/>
                    <a:pt x="141" y="301"/>
                  </a:cubicBezTo>
                  <a:cubicBezTo>
                    <a:pt x="141" y="301"/>
                    <a:pt x="141" y="300"/>
                    <a:pt x="141" y="299"/>
                  </a:cubicBezTo>
                  <a:cubicBezTo>
                    <a:pt x="141" y="299"/>
                    <a:pt x="141" y="297"/>
                    <a:pt x="141" y="297"/>
                  </a:cubicBezTo>
                  <a:cubicBezTo>
                    <a:pt x="141" y="296"/>
                    <a:pt x="140" y="296"/>
                    <a:pt x="139" y="296"/>
                  </a:cubicBezTo>
                  <a:cubicBezTo>
                    <a:pt x="139" y="296"/>
                    <a:pt x="138" y="294"/>
                    <a:pt x="138" y="294"/>
                  </a:cubicBezTo>
                  <a:cubicBezTo>
                    <a:pt x="136" y="293"/>
                    <a:pt x="134" y="293"/>
                    <a:pt x="134" y="293"/>
                  </a:cubicBezTo>
                  <a:cubicBezTo>
                    <a:pt x="132" y="293"/>
                    <a:pt x="130" y="293"/>
                    <a:pt x="129" y="294"/>
                  </a:cubicBezTo>
                  <a:cubicBezTo>
                    <a:pt x="128" y="294"/>
                    <a:pt x="128" y="296"/>
                    <a:pt x="128" y="296"/>
                  </a:cubicBezTo>
                  <a:cubicBezTo>
                    <a:pt x="126" y="295"/>
                    <a:pt x="126" y="295"/>
                    <a:pt x="126" y="295"/>
                  </a:cubicBezTo>
                  <a:cubicBezTo>
                    <a:pt x="124" y="291"/>
                    <a:pt x="124" y="291"/>
                    <a:pt x="124" y="291"/>
                  </a:cubicBezTo>
                  <a:cubicBezTo>
                    <a:pt x="122" y="289"/>
                    <a:pt x="122" y="289"/>
                    <a:pt x="122" y="289"/>
                  </a:cubicBezTo>
                  <a:cubicBezTo>
                    <a:pt x="120" y="288"/>
                    <a:pt x="120" y="288"/>
                    <a:pt x="120" y="288"/>
                  </a:cubicBezTo>
                  <a:cubicBezTo>
                    <a:pt x="120" y="284"/>
                    <a:pt x="120" y="284"/>
                    <a:pt x="120" y="284"/>
                  </a:cubicBezTo>
                  <a:cubicBezTo>
                    <a:pt x="120" y="282"/>
                    <a:pt x="120" y="282"/>
                    <a:pt x="120" y="282"/>
                  </a:cubicBezTo>
                  <a:cubicBezTo>
                    <a:pt x="122" y="279"/>
                    <a:pt x="122" y="279"/>
                    <a:pt x="122" y="279"/>
                  </a:cubicBezTo>
                  <a:cubicBezTo>
                    <a:pt x="125" y="277"/>
                    <a:pt x="125" y="277"/>
                    <a:pt x="125" y="277"/>
                  </a:cubicBezTo>
                  <a:cubicBezTo>
                    <a:pt x="127" y="275"/>
                    <a:pt x="127" y="275"/>
                    <a:pt x="127" y="275"/>
                  </a:cubicBezTo>
                  <a:cubicBezTo>
                    <a:pt x="129" y="271"/>
                    <a:pt x="129" y="271"/>
                    <a:pt x="129" y="271"/>
                  </a:cubicBezTo>
                  <a:cubicBezTo>
                    <a:pt x="130" y="267"/>
                    <a:pt x="130" y="267"/>
                    <a:pt x="130" y="267"/>
                  </a:cubicBezTo>
                  <a:cubicBezTo>
                    <a:pt x="131" y="264"/>
                    <a:pt x="131" y="264"/>
                    <a:pt x="131" y="264"/>
                  </a:cubicBezTo>
                  <a:cubicBezTo>
                    <a:pt x="131" y="260"/>
                    <a:pt x="131" y="260"/>
                    <a:pt x="131" y="260"/>
                  </a:cubicBezTo>
                  <a:cubicBezTo>
                    <a:pt x="128" y="257"/>
                    <a:pt x="128" y="257"/>
                    <a:pt x="128" y="257"/>
                  </a:cubicBezTo>
                  <a:cubicBezTo>
                    <a:pt x="125" y="257"/>
                    <a:pt x="125" y="257"/>
                    <a:pt x="125" y="257"/>
                  </a:cubicBezTo>
                  <a:cubicBezTo>
                    <a:pt x="122" y="255"/>
                    <a:pt x="122" y="255"/>
                    <a:pt x="122" y="255"/>
                  </a:cubicBezTo>
                  <a:cubicBezTo>
                    <a:pt x="122" y="252"/>
                    <a:pt x="122" y="252"/>
                    <a:pt x="122" y="252"/>
                  </a:cubicBezTo>
                  <a:cubicBezTo>
                    <a:pt x="120" y="251"/>
                    <a:pt x="120" y="251"/>
                    <a:pt x="120" y="251"/>
                  </a:cubicBezTo>
                  <a:cubicBezTo>
                    <a:pt x="117" y="249"/>
                    <a:pt x="117" y="249"/>
                    <a:pt x="117" y="249"/>
                  </a:cubicBezTo>
                  <a:cubicBezTo>
                    <a:pt x="116" y="248"/>
                    <a:pt x="116" y="248"/>
                    <a:pt x="116" y="248"/>
                  </a:cubicBezTo>
                  <a:cubicBezTo>
                    <a:pt x="118" y="246"/>
                    <a:pt x="118" y="246"/>
                    <a:pt x="118" y="246"/>
                  </a:cubicBezTo>
                  <a:cubicBezTo>
                    <a:pt x="120" y="245"/>
                    <a:pt x="120" y="245"/>
                    <a:pt x="120" y="245"/>
                  </a:cubicBezTo>
                  <a:cubicBezTo>
                    <a:pt x="122" y="244"/>
                    <a:pt x="122" y="244"/>
                    <a:pt x="122" y="244"/>
                  </a:cubicBezTo>
                  <a:cubicBezTo>
                    <a:pt x="123" y="242"/>
                    <a:pt x="123" y="242"/>
                    <a:pt x="123" y="242"/>
                  </a:cubicBezTo>
                  <a:cubicBezTo>
                    <a:pt x="121" y="241"/>
                    <a:pt x="121" y="241"/>
                    <a:pt x="121" y="241"/>
                  </a:cubicBezTo>
                  <a:cubicBezTo>
                    <a:pt x="120" y="238"/>
                    <a:pt x="120" y="238"/>
                    <a:pt x="120" y="238"/>
                  </a:cubicBezTo>
                  <a:cubicBezTo>
                    <a:pt x="120" y="236"/>
                    <a:pt x="120" y="236"/>
                    <a:pt x="120" y="236"/>
                  </a:cubicBezTo>
                  <a:cubicBezTo>
                    <a:pt x="121" y="233"/>
                    <a:pt x="121" y="233"/>
                    <a:pt x="121" y="233"/>
                  </a:cubicBezTo>
                  <a:cubicBezTo>
                    <a:pt x="123" y="233"/>
                    <a:pt x="123" y="233"/>
                    <a:pt x="123" y="233"/>
                  </a:cubicBezTo>
                  <a:cubicBezTo>
                    <a:pt x="124" y="233"/>
                    <a:pt x="124" y="233"/>
                    <a:pt x="124" y="233"/>
                  </a:cubicBezTo>
                  <a:cubicBezTo>
                    <a:pt x="124" y="231"/>
                    <a:pt x="124" y="231"/>
                    <a:pt x="124" y="231"/>
                  </a:cubicBezTo>
                  <a:cubicBezTo>
                    <a:pt x="122" y="229"/>
                    <a:pt x="122" y="229"/>
                    <a:pt x="122" y="229"/>
                  </a:cubicBezTo>
                  <a:cubicBezTo>
                    <a:pt x="121" y="227"/>
                    <a:pt x="121" y="227"/>
                    <a:pt x="121" y="227"/>
                  </a:cubicBezTo>
                  <a:cubicBezTo>
                    <a:pt x="120" y="226"/>
                    <a:pt x="120" y="226"/>
                    <a:pt x="120" y="226"/>
                  </a:cubicBezTo>
                  <a:cubicBezTo>
                    <a:pt x="119" y="224"/>
                    <a:pt x="119" y="224"/>
                    <a:pt x="119" y="224"/>
                  </a:cubicBezTo>
                  <a:cubicBezTo>
                    <a:pt x="117" y="224"/>
                    <a:pt x="117" y="224"/>
                    <a:pt x="117" y="224"/>
                  </a:cubicBezTo>
                  <a:cubicBezTo>
                    <a:pt x="116" y="225"/>
                    <a:pt x="116" y="225"/>
                    <a:pt x="116" y="225"/>
                  </a:cubicBezTo>
                  <a:cubicBezTo>
                    <a:pt x="114" y="225"/>
                    <a:pt x="114" y="225"/>
                    <a:pt x="114" y="225"/>
                  </a:cubicBezTo>
                  <a:cubicBezTo>
                    <a:pt x="111" y="224"/>
                    <a:pt x="111" y="224"/>
                    <a:pt x="111" y="224"/>
                  </a:cubicBezTo>
                  <a:cubicBezTo>
                    <a:pt x="109" y="221"/>
                    <a:pt x="109" y="221"/>
                    <a:pt x="109" y="221"/>
                  </a:cubicBezTo>
                  <a:cubicBezTo>
                    <a:pt x="106" y="219"/>
                    <a:pt x="106" y="219"/>
                    <a:pt x="106" y="219"/>
                  </a:cubicBezTo>
                  <a:cubicBezTo>
                    <a:pt x="104" y="219"/>
                    <a:pt x="104" y="219"/>
                    <a:pt x="104" y="219"/>
                  </a:cubicBezTo>
                  <a:cubicBezTo>
                    <a:pt x="101" y="218"/>
                    <a:pt x="101" y="218"/>
                    <a:pt x="101" y="218"/>
                  </a:cubicBezTo>
                  <a:cubicBezTo>
                    <a:pt x="99" y="215"/>
                    <a:pt x="99" y="215"/>
                    <a:pt x="99" y="215"/>
                  </a:cubicBezTo>
                  <a:cubicBezTo>
                    <a:pt x="98" y="213"/>
                    <a:pt x="98" y="213"/>
                    <a:pt x="98" y="213"/>
                  </a:cubicBezTo>
                  <a:cubicBezTo>
                    <a:pt x="95" y="212"/>
                    <a:pt x="95" y="212"/>
                    <a:pt x="95" y="212"/>
                  </a:cubicBezTo>
                  <a:cubicBezTo>
                    <a:pt x="93" y="214"/>
                    <a:pt x="93" y="214"/>
                    <a:pt x="93" y="214"/>
                  </a:cubicBezTo>
                  <a:cubicBezTo>
                    <a:pt x="91" y="213"/>
                    <a:pt x="91" y="213"/>
                    <a:pt x="91" y="213"/>
                  </a:cubicBezTo>
                  <a:cubicBezTo>
                    <a:pt x="88" y="212"/>
                    <a:pt x="88" y="212"/>
                    <a:pt x="88" y="212"/>
                  </a:cubicBezTo>
                  <a:cubicBezTo>
                    <a:pt x="84" y="211"/>
                    <a:pt x="84" y="211"/>
                    <a:pt x="84" y="211"/>
                  </a:cubicBezTo>
                  <a:cubicBezTo>
                    <a:pt x="83" y="214"/>
                    <a:pt x="83" y="214"/>
                    <a:pt x="83" y="214"/>
                  </a:cubicBezTo>
                  <a:cubicBezTo>
                    <a:pt x="80" y="215"/>
                    <a:pt x="80" y="215"/>
                    <a:pt x="80" y="215"/>
                  </a:cubicBezTo>
                  <a:cubicBezTo>
                    <a:pt x="76" y="216"/>
                    <a:pt x="76" y="216"/>
                    <a:pt x="76" y="216"/>
                  </a:cubicBezTo>
                  <a:cubicBezTo>
                    <a:pt x="72" y="218"/>
                    <a:pt x="72" y="218"/>
                    <a:pt x="72" y="218"/>
                  </a:cubicBezTo>
                  <a:cubicBezTo>
                    <a:pt x="68" y="221"/>
                    <a:pt x="68" y="221"/>
                    <a:pt x="68" y="221"/>
                  </a:cubicBezTo>
                  <a:cubicBezTo>
                    <a:pt x="64" y="223"/>
                    <a:pt x="64" y="223"/>
                    <a:pt x="64" y="223"/>
                  </a:cubicBezTo>
                  <a:cubicBezTo>
                    <a:pt x="62" y="223"/>
                    <a:pt x="62" y="223"/>
                    <a:pt x="62" y="223"/>
                  </a:cubicBezTo>
                  <a:cubicBezTo>
                    <a:pt x="60" y="224"/>
                    <a:pt x="60" y="224"/>
                    <a:pt x="60" y="224"/>
                  </a:cubicBezTo>
                  <a:cubicBezTo>
                    <a:pt x="59" y="226"/>
                    <a:pt x="59" y="226"/>
                    <a:pt x="59" y="226"/>
                  </a:cubicBezTo>
                  <a:cubicBezTo>
                    <a:pt x="58" y="227"/>
                    <a:pt x="58" y="227"/>
                    <a:pt x="58" y="227"/>
                  </a:cubicBezTo>
                  <a:cubicBezTo>
                    <a:pt x="55" y="226"/>
                    <a:pt x="55" y="226"/>
                    <a:pt x="55" y="226"/>
                  </a:cubicBezTo>
                  <a:cubicBezTo>
                    <a:pt x="54" y="225"/>
                    <a:pt x="54" y="225"/>
                    <a:pt x="54" y="225"/>
                  </a:cubicBezTo>
                  <a:cubicBezTo>
                    <a:pt x="53" y="225"/>
                    <a:pt x="53" y="225"/>
                    <a:pt x="53" y="225"/>
                  </a:cubicBezTo>
                  <a:cubicBezTo>
                    <a:pt x="51" y="226"/>
                    <a:pt x="51" y="226"/>
                    <a:pt x="51" y="226"/>
                  </a:cubicBezTo>
                  <a:cubicBezTo>
                    <a:pt x="50" y="226"/>
                    <a:pt x="50" y="226"/>
                    <a:pt x="50" y="226"/>
                  </a:cubicBezTo>
                  <a:cubicBezTo>
                    <a:pt x="48" y="229"/>
                    <a:pt x="48" y="229"/>
                    <a:pt x="48" y="229"/>
                  </a:cubicBezTo>
                  <a:cubicBezTo>
                    <a:pt x="46" y="230"/>
                    <a:pt x="46" y="230"/>
                    <a:pt x="46" y="230"/>
                  </a:cubicBezTo>
                  <a:cubicBezTo>
                    <a:pt x="44" y="228"/>
                    <a:pt x="44" y="228"/>
                    <a:pt x="44" y="228"/>
                  </a:cubicBezTo>
                  <a:cubicBezTo>
                    <a:pt x="43" y="227"/>
                    <a:pt x="43" y="227"/>
                    <a:pt x="43" y="227"/>
                  </a:cubicBezTo>
                  <a:cubicBezTo>
                    <a:pt x="41" y="227"/>
                    <a:pt x="41" y="227"/>
                    <a:pt x="41" y="227"/>
                  </a:cubicBezTo>
                  <a:cubicBezTo>
                    <a:pt x="38" y="227"/>
                    <a:pt x="38" y="227"/>
                    <a:pt x="38" y="227"/>
                  </a:cubicBezTo>
                  <a:cubicBezTo>
                    <a:pt x="34" y="226"/>
                    <a:pt x="34" y="226"/>
                    <a:pt x="34" y="226"/>
                  </a:cubicBezTo>
                  <a:cubicBezTo>
                    <a:pt x="29" y="223"/>
                    <a:pt x="29" y="223"/>
                    <a:pt x="29" y="223"/>
                  </a:cubicBezTo>
                  <a:cubicBezTo>
                    <a:pt x="25" y="223"/>
                    <a:pt x="25" y="223"/>
                    <a:pt x="25" y="223"/>
                  </a:cubicBezTo>
                  <a:cubicBezTo>
                    <a:pt x="22" y="223"/>
                    <a:pt x="22" y="223"/>
                    <a:pt x="22" y="223"/>
                  </a:cubicBezTo>
                  <a:cubicBezTo>
                    <a:pt x="22" y="222"/>
                    <a:pt x="21" y="220"/>
                    <a:pt x="21" y="220"/>
                  </a:cubicBezTo>
                  <a:cubicBezTo>
                    <a:pt x="21" y="219"/>
                    <a:pt x="22" y="217"/>
                    <a:pt x="22" y="216"/>
                  </a:cubicBezTo>
                  <a:cubicBezTo>
                    <a:pt x="22" y="215"/>
                    <a:pt x="24" y="214"/>
                    <a:pt x="25" y="212"/>
                  </a:cubicBezTo>
                  <a:cubicBezTo>
                    <a:pt x="26" y="211"/>
                    <a:pt x="28" y="209"/>
                    <a:pt x="29" y="208"/>
                  </a:cubicBezTo>
                  <a:cubicBezTo>
                    <a:pt x="29" y="208"/>
                    <a:pt x="30" y="206"/>
                    <a:pt x="31" y="205"/>
                  </a:cubicBezTo>
                  <a:cubicBezTo>
                    <a:pt x="31" y="205"/>
                    <a:pt x="30" y="203"/>
                    <a:pt x="31" y="203"/>
                  </a:cubicBezTo>
                  <a:cubicBezTo>
                    <a:pt x="31" y="202"/>
                    <a:pt x="32" y="201"/>
                    <a:pt x="33" y="200"/>
                  </a:cubicBezTo>
                  <a:cubicBezTo>
                    <a:pt x="34" y="200"/>
                    <a:pt x="35" y="198"/>
                    <a:pt x="36" y="198"/>
                  </a:cubicBezTo>
                  <a:cubicBezTo>
                    <a:pt x="36" y="198"/>
                    <a:pt x="38" y="197"/>
                    <a:pt x="39" y="197"/>
                  </a:cubicBezTo>
                  <a:cubicBezTo>
                    <a:pt x="39" y="197"/>
                    <a:pt x="39" y="195"/>
                    <a:pt x="40" y="194"/>
                  </a:cubicBezTo>
                  <a:cubicBezTo>
                    <a:pt x="40" y="193"/>
                    <a:pt x="39" y="192"/>
                    <a:pt x="39" y="190"/>
                  </a:cubicBezTo>
                  <a:cubicBezTo>
                    <a:pt x="39" y="189"/>
                    <a:pt x="39" y="187"/>
                    <a:pt x="39" y="185"/>
                  </a:cubicBezTo>
                  <a:cubicBezTo>
                    <a:pt x="39" y="185"/>
                    <a:pt x="40" y="183"/>
                    <a:pt x="39" y="182"/>
                  </a:cubicBezTo>
                  <a:cubicBezTo>
                    <a:pt x="39" y="182"/>
                    <a:pt x="37" y="181"/>
                    <a:pt x="36" y="181"/>
                  </a:cubicBezTo>
                  <a:cubicBezTo>
                    <a:pt x="35" y="181"/>
                    <a:pt x="33" y="181"/>
                    <a:pt x="33" y="181"/>
                  </a:cubicBezTo>
                  <a:cubicBezTo>
                    <a:pt x="32" y="181"/>
                    <a:pt x="30" y="181"/>
                    <a:pt x="29" y="181"/>
                  </a:cubicBezTo>
                  <a:cubicBezTo>
                    <a:pt x="28" y="181"/>
                    <a:pt x="27" y="179"/>
                    <a:pt x="27" y="178"/>
                  </a:cubicBezTo>
                  <a:cubicBezTo>
                    <a:pt x="26" y="178"/>
                    <a:pt x="27" y="176"/>
                    <a:pt x="26" y="175"/>
                  </a:cubicBezTo>
                  <a:cubicBezTo>
                    <a:pt x="25" y="175"/>
                    <a:pt x="24" y="175"/>
                    <a:pt x="24" y="175"/>
                  </a:cubicBezTo>
                  <a:cubicBezTo>
                    <a:pt x="23" y="175"/>
                    <a:pt x="22" y="177"/>
                    <a:pt x="22" y="177"/>
                  </a:cubicBezTo>
                  <a:cubicBezTo>
                    <a:pt x="22" y="177"/>
                    <a:pt x="21" y="177"/>
                    <a:pt x="20" y="177"/>
                  </a:cubicBezTo>
                  <a:cubicBezTo>
                    <a:pt x="20" y="176"/>
                    <a:pt x="20" y="174"/>
                    <a:pt x="20" y="173"/>
                  </a:cubicBezTo>
                  <a:cubicBezTo>
                    <a:pt x="20" y="172"/>
                    <a:pt x="19" y="171"/>
                    <a:pt x="18" y="170"/>
                  </a:cubicBezTo>
                  <a:cubicBezTo>
                    <a:pt x="17" y="170"/>
                    <a:pt x="15" y="168"/>
                    <a:pt x="14" y="168"/>
                  </a:cubicBezTo>
                  <a:cubicBezTo>
                    <a:pt x="13" y="167"/>
                    <a:pt x="10" y="164"/>
                    <a:pt x="10" y="163"/>
                  </a:cubicBezTo>
                  <a:cubicBezTo>
                    <a:pt x="9" y="163"/>
                    <a:pt x="9" y="161"/>
                    <a:pt x="9" y="160"/>
                  </a:cubicBezTo>
                  <a:cubicBezTo>
                    <a:pt x="9" y="160"/>
                    <a:pt x="10" y="159"/>
                    <a:pt x="10" y="158"/>
                  </a:cubicBezTo>
                  <a:cubicBezTo>
                    <a:pt x="10" y="157"/>
                    <a:pt x="9" y="155"/>
                    <a:pt x="8" y="154"/>
                  </a:cubicBezTo>
                  <a:cubicBezTo>
                    <a:pt x="7" y="153"/>
                    <a:pt x="6" y="150"/>
                    <a:pt x="5" y="149"/>
                  </a:cubicBezTo>
                  <a:cubicBezTo>
                    <a:pt x="5" y="148"/>
                    <a:pt x="2" y="147"/>
                    <a:pt x="2" y="146"/>
                  </a:cubicBezTo>
                  <a:cubicBezTo>
                    <a:pt x="2" y="146"/>
                    <a:pt x="2" y="144"/>
                    <a:pt x="2" y="144"/>
                  </a:cubicBezTo>
                  <a:cubicBezTo>
                    <a:pt x="2" y="142"/>
                    <a:pt x="2" y="141"/>
                    <a:pt x="2" y="140"/>
                  </a:cubicBezTo>
                  <a:cubicBezTo>
                    <a:pt x="3" y="138"/>
                    <a:pt x="2" y="135"/>
                    <a:pt x="2" y="133"/>
                  </a:cubicBezTo>
                  <a:cubicBezTo>
                    <a:pt x="2" y="131"/>
                    <a:pt x="0" y="128"/>
                    <a:pt x="1" y="126"/>
                  </a:cubicBezTo>
                  <a:cubicBezTo>
                    <a:pt x="1" y="125"/>
                    <a:pt x="2" y="123"/>
                    <a:pt x="2" y="122"/>
                  </a:cubicBezTo>
                  <a:cubicBezTo>
                    <a:pt x="2" y="122"/>
                    <a:pt x="3" y="120"/>
                    <a:pt x="4" y="120"/>
                  </a:cubicBezTo>
                  <a:cubicBezTo>
                    <a:pt x="5" y="119"/>
                    <a:pt x="7" y="118"/>
                    <a:pt x="7" y="118"/>
                  </a:cubicBezTo>
                  <a:cubicBezTo>
                    <a:pt x="8" y="117"/>
                    <a:pt x="9" y="116"/>
                    <a:pt x="9" y="116"/>
                  </a:cubicBezTo>
                  <a:cubicBezTo>
                    <a:pt x="9" y="115"/>
                    <a:pt x="7" y="114"/>
                    <a:pt x="7" y="113"/>
                  </a:cubicBezTo>
                  <a:cubicBezTo>
                    <a:pt x="7" y="112"/>
                    <a:pt x="7" y="111"/>
                    <a:pt x="7" y="109"/>
                  </a:cubicBezTo>
                  <a:cubicBezTo>
                    <a:pt x="8" y="109"/>
                    <a:pt x="9" y="108"/>
                    <a:pt x="9" y="108"/>
                  </a:cubicBezTo>
                  <a:cubicBezTo>
                    <a:pt x="10" y="108"/>
                    <a:pt x="10" y="107"/>
                    <a:pt x="11" y="107"/>
                  </a:cubicBezTo>
                  <a:cubicBezTo>
                    <a:pt x="11" y="106"/>
                    <a:pt x="13" y="106"/>
                    <a:pt x="13" y="105"/>
                  </a:cubicBezTo>
                  <a:cubicBezTo>
                    <a:pt x="14" y="105"/>
                    <a:pt x="17" y="104"/>
                    <a:pt x="18" y="104"/>
                  </a:cubicBezTo>
                  <a:cubicBezTo>
                    <a:pt x="18" y="104"/>
                    <a:pt x="20" y="103"/>
                    <a:pt x="20" y="102"/>
                  </a:cubicBezTo>
                  <a:cubicBezTo>
                    <a:pt x="21" y="102"/>
                    <a:pt x="20" y="100"/>
                    <a:pt x="21" y="99"/>
                  </a:cubicBezTo>
                  <a:cubicBezTo>
                    <a:pt x="21" y="98"/>
                    <a:pt x="21" y="96"/>
                    <a:pt x="22" y="96"/>
                  </a:cubicBezTo>
                  <a:cubicBezTo>
                    <a:pt x="22" y="95"/>
                    <a:pt x="24" y="94"/>
                    <a:pt x="25" y="94"/>
                  </a:cubicBezTo>
                  <a:cubicBezTo>
                    <a:pt x="26" y="94"/>
                    <a:pt x="27" y="95"/>
                    <a:pt x="28" y="95"/>
                  </a:cubicBezTo>
                  <a:cubicBezTo>
                    <a:pt x="29" y="95"/>
                    <a:pt x="31" y="95"/>
                    <a:pt x="31" y="95"/>
                  </a:cubicBezTo>
                  <a:cubicBezTo>
                    <a:pt x="32" y="94"/>
                    <a:pt x="32" y="94"/>
                    <a:pt x="32" y="94"/>
                  </a:cubicBezTo>
                  <a:cubicBezTo>
                    <a:pt x="35" y="94"/>
                    <a:pt x="35" y="94"/>
                    <a:pt x="35" y="94"/>
                  </a:cubicBezTo>
                  <a:cubicBezTo>
                    <a:pt x="36" y="93"/>
                    <a:pt x="36" y="93"/>
                    <a:pt x="36" y="93"/>
                  </a:cubicBezTo>
                  <a:cubicBezTo>
                    <a:pt x="36" y="90"/>
                    <a:pt x="36" y="90"/>
                    <a:pt x="36" y="90"/>
                  </a:cubicBezTo>
                  <a:cubicBezTo>
                    <a:pt x="33" y="89"/>
                    <a:pt x="33" y="89"/>
                    <a:pt x="33" y="89"/>
                  </a:cubicBezTo>
                  <a:cubicBezTo>
                    <a:pt x="33" y="86"/>
                    <a:pt x="33" y="86"/>
                    <a:pt x="33" y="86"/>
                  </a:cubicBezTo>
                  <a:cubicBezTo>
                    <a:pt x="33" y="85"/>
                    <a:pt x="33" y="85"/>
                    <a:pt x="33" y="85"/>
                  </a:cubicBezTo>
                  <a:cubicBezTo>
                    <a:pt x="36" y="85"/>
                    <a:pt x="36" y="85"/>
                    <a:pt x="36" y="85"/>
                  </a:cubicBezTo>
                  <a:cubicBezTo>
                    <a:pt x="40" y="86"/>
                    <a:pt x="40" y="86"/>
                    <a:pt x="40" y="86"/>
                  </a:cubicBezTo>
                  <a:cubicBezTo>
                    <a:pt x="40" y="88"/>
                    <a:pt x="40" y="88"/>
                    <a:pt x="40" y="88"/>
                  </a:cubicBezTo>
                  <a:cubicBezTo>
                    <a:pt x="40" y="90"/>
                    <a:pt x="40" y="90"/>
                    <a:pt x="40" y="90"/>
                  </a:cubicBezTo>
                  <a:cubicBezTo>
                    <a:pt x="40" y="92"/>
                    <a:pt x="40" y="92"/>
                    <a:pt x="40" y="92"/>
                  </a:cubicBezTo>
                  <a:cubicBezTo>
                    <a:pt x="42" y="93"/>
                    <a:pt x="42" y="93"/>
                    <a:pt x="42" y="93"/>
                  </a:cubicBezTo>
                  <a:cubicBezTo>
                    <a:pt x="44" y="90"/>
                    <a:pt x="44" y="90"/>
                    <a:pt x="44" y="90"/>
                  </a:cubicBezTo>
                  <a:cubicBezTo>
                    <a:pt x="47" y="90"/>
                    <a:pt x="47" y="90"/>
                    <a:pt x="47" y="90"/>
                  </a:cubicBezTo>
                  <a:cubicBezTo>
                    <a:pt x="50" y="87"/>
                    <a:pt x="50" y="87"/>
                    <a:pt x="50" y="87"/>
                  </a:cubicBezTo>
                  <a:cubicBezTo>
                    <a:pt x="54" y="86"/>
                    <a:pt x="54" y="86"/>
                    <a:pt x="54" y="86"/>
                  </a:cubicBezTo>
                  <a:cubicBezTo>
                    <a:pt x="55" y="85"/>
                    <a:pt x="55" y="85"/>
                    <a:pt x="55" y="85"/>
                  </a:cubicBezTo>
                  <a:cubicBezTo>
                    <a:pt x="56" y="86"/>
                    <a:pt x="56" y="86"/>
                    <a:pt x="56" y="86"/>
                  </a:cubicBezTo>
                  <a:cubicBezTo>
                    <a:pt x="56" y="88"/>
                    <a:pt x="56" y="88"/>
                    <a:pt x="56" y="88"/>
                  </a:cubicBezTo>
                  <a:cubicBezTo>
                    <a:pt x="57" y="90"/>
                    <a:pt x="57" y="90"/>
                    <a:pt x="57" y="90"/>
                  </a:cubicBezTo>
                  <a:cubicBezTo>
                    <a:pt x="59" y="90"/>
                    <a:pt x="59" y="90"/>
                    <a:pt x="59" y="90"/>
                  </a:cubicBezTo>
                  <a:cubicBezTo>
                    <a:pt x="60" y="89"/>
                    <a:pt x="60" y="89"/>
                    <a:pt x="60" y="89"/>
                  </a:cubicBezTo>
                  <a:cubicBezTo>
                    <a:pt x="61" y="89"/>
                    <a:pt x="61" y="89"/>
                    <a:pt x="61" y="89"/>
                  </a:cubicBezTo>
                  <a:cubicBezTo>
                    <a:pt x="63" y="89"/>
                    <a:pt x="63" y="89"/>
                    <a:pt x="63" y="89"/>
                  </a:cubicBezTo>
                  <a:cubicBezTo>
                    <a:pt x="65" y="90"/>
                    <a:pt x="65" y="90"/>
                    <a:pt x="65" y="90"/>
                  </a:cubicBezTo>
                  <a:cubicBezTo>
                    <a:pt x="65" y="92"/>
                    <a:pt x="65" y="92"/>
                    <a:pt x="65" y="92"/>
                  </a:cubicBezTo>
                  <a:cubicBezTo>
                    <a:pt x="66" y="94"/>
                    <a:pt x="66" y="94"/>
                    <a:pt x="66" y="94"/>
                  </a:cubicBezTo>
                  <a:cubicBezTo>
                    <a:pt x="68" y="94"/>
                    <a:pt x="68" y="94"/>
                    <a:pt x="68" y="94"/>
                  </a:cubicBezTo>
                  <a:cubicBezTo>
                    <a:pt x="71" y="92"/>
                    <a:pt x="71" y="92"/>
                    <a:pt x="71" y="92"/>
                  </a:cubicBezTo>
                  <a:cubicBezTo>
                    <a:pt x="73" y="92"/>
                    <a:pt x="73" y="92"/>
                    <a:pt x="73" y="92"/>
                  </a:cubicBezTo>
                  <a:cubicBezTo>
                    <a:pt x="74" y="90"/>
                    <a:pt x="74" y="90"/>
                    <a:pt x="74" y="90"/>
                  </a:cubicBezTo>
                  <a:cubicBezTo>
                    <a:pt x="73" y="87"/>
                    <a:pt x="73" y="87"/>
                    <a:pt x="73" y="87"/>
                  </a:cubicBezTo>
                  <a:cubicBezTo>
                    <a:pt x="73" y="83"/>
                    <a:pt x="73" y="83"/>
                    <a:pt x="73" y="83"/>
                  </a:cubicBezTo>
                  <a:cubicBezTo>
                    <a:pt x="74" y="82"/>
                    <a:pt x="74" y="82"/>
                    <a:pt x="74" y="82"/>
                  </a:cubicBezTo>
                  <a:cubicBezTo>
                    <a:pt x="72" y="80"/>
                    <a:pt x="72" y="80"/>
                    <a:pt x="72" y="80"/>
                  </a:cubicBezTo>
                  <a:cubicBezTo>
                    <a:pt x="70" y="79"/>
                    <a:pt x="70" y="79"/>
                    <a:pt x="70" y="79"/>
                  </a:cubicBezTo>
                  <a:cubicBezTo>
                    <a:pt x="70" y="78"/>
                    <a:pt x="70" y="78"/>
                    <a:pt x="70" y="78"/>
                  </a:cubicBezTo>
                  <a:cubicBezTo>
                    <a:pt x="72" y="76"/>
                    <a:pt x="72" y="76"/>
                    <a:pt x="72" y="76"/>
                  </a:cubicBezTo>
                  <a:cubicBezTo>
                    <a:pt x="72" y="75"/>
                    <a:pt x="72" y="75"/>
                    <a:pt x="72" y="75"/>
                  </a:cubicBezTo>
                  <a:cubicBezTo>
                    <a:pt x="71" y="73"/>
                    <a:pt x="71" y="73"/>
                    <a:pt x="71" y="73"/>
                  </a:cubicBezTo>
                  <a:cubicBezTo>
                    <a:pt x="72" y="71"/>
                    <a:pt x="72" y="71"/>
                    <a:pt x="72" y="71"/>
                  </a:cubicBezTo>
                  <a:cubicBezTo>
                    <a:pt x="73" y="71"/>
                    <a:pt x="73" y="71"/>
                    <a:pt x="73" y="71"/>
                  </a:cubicBezTo>
                  <a:cubicBezTo>
                    <a:pt x="75" y="70"/>
                    <a:pt x="75" y="70"/>
                    <a:pt x="75" y="70"/>
                  </a:cubicBezTo>
                  <a:cubicBezTo>
                    <a:pt x="77" y="70"/>
                    <a:pt x="77" y="70"/>
                    <a:pt x="77" y="70"/>
                  </a:cubicBezTo>
                  <a:cubicBezTo>
                    <a:pt x="77" y="72"/>
                    <a:pt x="77" y="72"/>
                    <a:pt x="77" y="72"/>
                  </a:cubicBezTo>
                  <a:cubicBezTo>
                    <a:pt x="80" y="73"/>
                    <a:pt x="80" y="73"/>
                    <a:pt x="80" y="73"/>
                  </a:cubicBezTo>
                  <a:cubicBezTo>
                    <a:pt x="81" y="75"/>
                    <a:pt x="81" y="75"/>
                    <a:pt x="81" y="75"/>
                  </a:cubicBezTo>
                  <a:cubicBezTo>
                    <a:pt x="83" y="76"/>
                    <a:pt x="83" y="76"/>
                    <a:pt x="83" y="76"/>
                  </a:cubicBezTo>
                  <a:cubicBezTo>
                    <a:pt x="85" y="75"/>
                    <a:pt x="85" y="75"/>
                    <a:pt x="85" y="75"/>
                  </a:cubicBezTo>
                  <a:cubicBezTo>
                    <a:pt x="86" y="74"/>
                    <a:pt x="86" y="74"/>
                    <a:pt x="86" y="74"/>
                  </a:cubicBezTo>
                  <a:cubicBezTo>
                    <a:pt x="86" y="73"/>
                    <a:pt x="86" y="73"/>
                    <a:pt x="86" y="73"/>
                  </a:cubicBezTo>
                  <a:cubicBezTo>
                    <a:pt x="87" y="71"/>
                    <a:pt x="87" y="71"/>
                    <a:pt x="87" y="71"/>
                  </a:cubicBezTo>
                  <a:cubicBezTo>
                    <a:pt x="87" y="68"/>
                    <a:pt x="87" y="68"/>
                    <a:pt x="87" y="68"/>
                  </a:cubicBezTo>
                  <a:cubicBezTo>
                    <a:pt x="86" y="67"/>
                    <a:pt x="86" y="67"/>
                    <a:pt x="86" y="67"/>
                  </a:cubicBezTo>
                  <a:cubicBezTo>
                    <a:pt x="87" y="64"/>
                    <a:pt x="87" y="64"/>
                    <a:pt x="87" y="64"/>
                  </a:cubicBezTo>
                  <a:cubicBezTo>
                    <a:pt x="89" y="64"/>
                    <a:pt x="89" y="64"/>
                    <a:pt x="89" y="64"/>
                  </a:cubicBezTo>
                  <a:cubicBezTo>
                    <a:pt x="91" y="63"/>
                    <a:pt x="91" y="63"/>
                    <a:pt x="91" y="63"/>
                  </a:cubicBezTo>
                  <a:cubicBezTo>
                    <a:pt x="92" y="61"/>
                    <a:pt x="92" y="61"/>
                    <a:pt x="92" y="61"/>
                  </a:cubicBezTo>
                  <a:cubicBezTo>
                    <a:pt x="91" y="60"/>
                    <a:pt x="91" y="60"/>
                    <a:pt x="91" y="60"/>
                  </a:cubicBezTo>
                  <a:cubicBezTo>
                    <a:pt x="91" y="59"/>
                    <a:pt x="91" y="59"/>
                    <a:pt x="91" y="59"/>
                  </a:cubicBezTo>
                  <a:cubicBezTo>
                    <a:pt x="94" y="58"/>
                    <a:pt x="94" y="58"/>
                    <a:pt x="94" y="58"/>
                  </a:cubicBezTo>
                  <a:cubicBezTo>
                    <a:pt x="95" y="59"/>
                    <a:pt x="95" y="59"/>
                    <a:pt x="95" y="59"/>
                  </a:cubicBezTo>
                  <a:cubicBezTo>
                    <a:pt x="97" y="57"/>
                    <a:pt x="97" y="57"/>
                    <a:pt x="97" y="57"/>
                  </a:cubicBezTo>
                  <a:cubicBezTo>
                    <a:pt x="101" y="55"/>
                    <a:pt x="101" y="55"/>
                    <a:pt x="101" y="55"/>
                  </a:cubicBezTo>
                  <a:cubicBezTo>
                    <a:pt x="103" y="53"/>
                    <a:pt x="103" y="53"/>
                    <a:pt x="103" y="53"/>
                  </a:cubicBezTo>
                  <a:cubicBezTo>
                    <a:pt x="105" y="52"/>
                    <a:pt x="105" y="52"/>
                    <a:pt x="105" y="52"/>
                  </a:cubicBezTo>
                  <a:cubicBezTo>
                    <a:pt x="106" y="52"/>
                    <a:pt x="106" y="52"/>
                    <a:pt x="106" y="52"/>
                  </a:cubicBezTo>
                  <a:cubicBezTo>
                    <a:pt x="107" y="53"/>
                    <a:pt x="107" y="53"/>
                    <a:pt x="107" y="53"/>
                  </a:cubicBezTo>
                  <a:cubicBezTo>
                    <a:pt x="109" y="54"/>
                    <a:pt x="109" y="54"/>
                    <a:pt x="109" y="54"/>
                  </a:cubicBezTo>
                  <a:cubicBezTo>
                    <a:pt x="110" y="53"/>
                    <a:pt x="110" y="53"/>
                    <a:pt x="110" y="53"/>
                  </a:cubicBezTo>
                  <a:cubicBezTo>
                    <a:pt x="111" y="51"/>
                    <a:pt x="111" y="51"/>
                    <a:pt x="111" y="51"/>
                  </a:cubicBezTo>
                  <a:cubicBezTo>
                    <a:pt x="113" y="50"/>
                    <a:pt x="113" y="50"/>
                    <a:pt x="113" y="50"/>
                  </a:cubicBezTo>
                  <a:cubicBezTo>
                    <a:pt x="115" y="52"/>
                    <a:pt x="115" y="52"/>
                    <a:pt x="115" y="52"/>
                  </a:cubicBezTo>
                  <a:cubicBezTo>
                    <a:pt x="116" y="50"/>
                    <a:pt x="116" y="50"/>
                    <a:pt x="116" y="50"/>
                  </a:cubicBezTo>
                  <a:cubicBezTo>
                    <a:pt x="117" y="48"/>
                    <a:pt x="117" y="48"/>
                    <a:pt x="117" y="48"/>
                  </a:cubicBezTo>
                  <a:cubicBezTo>
                    <a:pt x="119" y="46"/>
                    <a:pt x="119" y="46"/>
                    <a:pt x="119" y="46"/>
                  </a:cubicBezTo>
                  <a:cubicBezTo>
                    <a:pt x="120" y="45"/>
                    <a:pt x="120" y="45"/>
                    <a:pt x="120" y="45"/>
                  </a:cubicBezTo>
                  <a:cubicBezTo>
                    <a:pt x="121" y="45"/>
                    <a:pt x="121" y="45"/>
                    <a:pt x="121" y="45"/>
                  </a:cubicBezTo>
                  <a:cubicBezTo>
                    <a:pt x="123" y="46"/>
                    <a:pt x="123" y="46"/>
                    <a:pt x="123" y="46"/>
                  </a:cubicBezTo>
                  <a:cubicBezTo>
                    <a:pt x="123" y="48"/>
                    <a:pt x="123" y="48"/>
                    <a:pt x="123" y="48"/>
                  </a:cubicBezTo>
                  <a:cubicBezTo>
                    <a:pt x="125" y="49"/>
                    <a:pt x="125" y="49"/>
                    <a:pt x="125" y="49"/>
                  </a:cubicBezTo>
                  <a:cubicBezTo>
                    <a:pt x="128" y="50"/>
                    <a:pt x="128" y="50"/>
                    <a:pt x="128" y="50"/>
                  </a:cubicBezTo>
                  <a:cubicBezTo>
                    <a:pt x="132" y="49"/>
                    <a:pt x="132" y="49"/>
                    <a:pt x="132" y="49"/>
                  </a:cubicBezTo>
                  <a:cubicBezTo>
                    <a:pt x="134" y="47"/>
                    <a:pt x="134" y="47"/>
                    <a:pt x="134" y="47"/>
                  </a:cubicBezTo>
                  <a:cubicBezTo>
                    <a:pt x="136" y="46"/>
                    <a:pt x="136" y="46"/>
                    <a:pt x="136" y="46"/>
                  </a:cubicBezTo>
                  <a:cubicBezTo>
                    <a:pt x="138" y="45"/>
                    <a:pt x="138" y="45"/>
                    <a:pt x="138" y="45"/>
                  </a:cubicBezTo>
                  <a:cubicBezTo>
                    <a:pt x="139" y="42"/>
                    <a:pt x="139" y="42"/>
                    <a:pt x="139" y="42"/>
                  </a:cubicBezTo>
                  <a:cubicBezTo>
                    <a:pt x="139" y="39"/>
                    <a:pt x="139" y="39"/>
                    <a:pt x="139" y="39"/>
                  </a:cubicBezTo>
                  <a:cubicBezTo>
                    <a:pt x="139" y="36"/>
                    <a:pt x="139" y="36"/>
                    <a:pt x="139" y="36"/>
                  </a:cubicBezTo>
                  <a:cubicBezTo>
                    <a:pt x="141" y="34"/>
                    <a:pt x="141" y="34"/>
                    <a:pt x="141" y="34"/>
                  </a:cubicBezTo>
                  <a:cubicBezTo>
                    <a:pt x="143" y="34"/>
                    <a:pt x="143" y="34"/>
                    <a:pt x="143" y="34"/>
                  </a:cubicBezTo>
                  <a:cubicBezTo>
                    <a:pt x="145" y="34"/>
                    <a:pt x="145" y="34"/>
                    <a:pt x="145" y="34"/>
                  </a:cubicBezTo>
                  <a:cubicBezTo>
                    <a:pt x="148" y="36"/>
                    <a:pt x="148" y="36"/>
                    <a:pt x="148" y="36"/>
                  </a:cubicBezTo>
                  <a:cubicBezTo>
                    <a:pt x="151" y="35"/>
                    <a:pt x="151" y="35"/>
                    <a:pt x="151" y="35"/>
                  </a:cubicBezTo>
                  <a:cubicBezTo>
                    <a:pt x="153" y="33"/>
                    <a:pt x="153" y="33"/>
                    <a:pt x="153" y="33"/>
                  </a:cubicBezTo>
                  <a:cubicBezTo>
                    <a:pt x="156" y="33"/>
                    <a:pt x="156" y="33"/>
                    <a:pt x="156" y="33"/>
                  </a:cubicBezTo>
                  <a:cubicBezTo>
                    <a:pt x="157" y="31"/>
                    <a:pt x="157" y="31"/>
                    <a:pt x="157" y="31"/>
                  </a:cubicBezTo>
                  <a:cubicBezTo>
                    <a:pt x="159" y="31"/>
                    <a:pt x="159" y="31"/>
                    <a:pt x="159" y="31"/>
                  </a:cubicBezTo>
                  <a:cubicBezTo>
                    <a:pt x="161" y="32"/>
                    <a:pt x="161" y="32"/>
                    <a:pt x="161" y="32"/>
                  </a:cubicBezTo>
                  <a:cubicBezTo>
                    <a:pt x="163" y="32"/>
                    <a:pt x="163" y="32"/>
                    <a:pt x="163" y="32"/>
                  </a:cubicBezTo>
                  <a:cubicBezTo>
                    <a:pt x="165" y="32"/>
                    <a:pt x="165" y="32"/>
                    <a:pt x="165" y="32"/>
                  </a:cubicBezTo>
                  <a:cubicBezTo>
                    <a:pt x="165" y="30"/>
                    <a:pt x="165" y="30"/>
                    <a:pt x="165" y="30"/>
                  </a:cubicBezTo>
                  <a:cubicBezTo>
                    <a:pt x="167" y="28"/>
                    <a:pt x="167" y="28"/>
                    <a:pt x="167" y="28"/>
                  </a:cubicBezTo>
                  <a:cubicBezTo>
                    <a:pt x="168" y="27"/>
                    <a:pt x="168" y="27"/>
                    <a:pt x="168" y="27"/>
                  </a:cubicBezTo>
                  <a:cubicBezTo>
                    <a:pt x="171" y="27"/>
                    <a:pt x="171" y="27"/>
                    <a:pt x="171" y="27"/>
                  </a:cubicBezTo>
                  <a:cubicBezTo>
                    <a:pt x="172" y="26"/>
                    <a:pt x="172" y="26"/>
                    <a:pt x="172" y="26"/>
                  </a:cubicBezTo>
                  <a:cubicBezTo>
                    <a:pt x="174" y="23"/>
                    <a:pt x="174" y="23"/>
                    <a:pt x="174" y="23"/>
                  </a:cubicBezTo>
                  <a:cubicBezTo>
                    <a:pt x="174" y="22"/>
                    <a:pt x="174" y="22"/>
                    <a:pt x="174" y="22"/>
                  </a:cubicBezTo>
                  <a:cubicBezTo>
                    <a:pt x="173" y="20"/>
                    <a:pt x="173" y="20"/>
                    <a:pt x="173" y="20"/>
                  </a:cubicBezTo>
                  <a:cubicBezTo>
                    <a:pt x="173" y="19"/>
                    <a:pt x="173" y="19"/>
                    <a:pt x="173" y="19"/>
                  </a:cubicBezTo>
                  <a:cubicBezTo>
                    <a:pt x="174" y="18"/>
                    <a:pt x="174" y="18"/>
                    <a:pt x="174" y="18"/>
                  </a:cubicBezTo>
                  <a:cubicBezTo>
                    <a:pt x="176" y="18"/>
                    <a:pt x="176" y="18"/>
                    <a:pt x="176" y="18"/>
                  </a:cubicBezTo>
                  <a:cubicBezTo>
                    <a:pt x="178" y="16"/>
                    <a:pt x="178" y="16"/>
                    <a:pt x="178" y="16"/>
                  </a:cubicBezTo>
                  <a:cubicBezTo>
                    <a:pt x="179" y="15"/>
                    <a:pt x="179" y="15"/>
                    <a:pt x="179" y="15"/>
                  </a:cubicBezTo>
                  <a:cubicBezTo>
                    <a:pt x="182" y="15"/>
                    <a:pt x="182" y="15"/>
                    <a:pt x="182" y="15"/>
                  </a:cubicBezTo>
                  <a:cubicBezTo>
                    <a:pt x="183" y="15"/>
                    <a:pt x="183" y="15"/>
                    <a:pt x="183" y="15"/>
                  </a:cubicBezTo>
                  <a:cubicBezTo>
                    <a:pt x="183" y="14"/>
                    <a:pt x="183" y="14"/>
                    <a:pt x="183" y="14"/>
                  </a:cubicBezTo>
                  <a:cubicBezTo>
                    <a:pt x="182" y="12"/>
                    <a:pt x="182" y="12"/>
                    <a:pt x="182" y="12"/>
                  </a:cubicBezTo>
                  <a:cubicBezTo>
                    <a:pt x="182" y="11"/>
                    <a:pt x="182" y="11"/>
                    <a:pt x="182" y="11"/>
                  </a:cubicBezTo>
                  <a:cubicBezTo>
                    <a:pt x="183" y="8"/>
                    <a:pt x="183" y="8"/>
                    <a:pt x="183" y="8"/>
                  </a:cubicBezTo>
                  <a:cubicBezTo>
                    <a:pt x="183" y="5"/>
                    <a:pt x="183" y="5"/>
                    <a:pt x="183" y="5"/>
                  </a:cubicBezTo>
                  <a:cubicBezTo>
                    <a:pt x="182" y="3"/>
                    <a:pt x="182" y="3"/>
                    <a:pt x="182" y="3"/>
                  </a:cubicBezTo>
                  <a:cubicBezTo>
                    <a:pt x="183" y="1"/>
                    <a:pt x="183" y="1"/>
                    <a:pt x="183" y="1"/>
                  </a:cubicBezTo>
                  <a:cubicBezTo>
                    <a:pt x="185" y="0"/>
                    <a:pt x="185" y="0"/>
                    <a:pt x="185" y="0"/>
                  </a:cubicBezTo>
                  <a:cubicBezTo>
                    <a:pt x="187" y="0"/>
                    <a:pt x="187" y="0"/>
                    <a:pt x="187" y="0"/>
                  </a:cubicBezTo>
                  <a:cubicBezTo>
                    <a:pt x="191" y="0"/>
                    <a:pt x="191" y="0"/>
                    <a:pt x="191" y="0"/>
                  </a:cubicBezTo>
                  <a:cubicBezTo>
                    <a:pt x="191" y="2"/>
                    <a:pt x="191" y="2"/>
                    <a:pt x="191" y="2"/>
                  </a:cubicBezTo>
                  <a:cubicBezTo>
                    <a:pt x="190" y="4"/>
                    <a:pt x="190" y="4"/>
                    <a:pt x="190" y="4"/>
                  </a:cubicBezTo>
                  <a:cubicBezTo>
                    <a:pt x="191" y="7"/>
                    <a:pt x="191" y="7"/>
                    <a:pt x="191" y="7"/>
                  </a:cubicBezTo>
                  <a:cubicBezTo>
                    <a:pt x="190" y="8"/>
                    <a:pt x="190" y="8"/>
                    <a:pt x="190" y="8"/>
                  </a:cubicBezTo>
                  <a:cubicBezTo>
                    <a:pt x="193" y="9"/>
                    <a:pt x="193" y="9"/>
                    <a:pt x="193" y="9"/>
                  </a:cubicBezTo>
                  <a:cubicBezTo>
                    <a:pt x="195" y="9"/>
                    <a:pt x="195" y="9"/>
                    <a:pt x="195" y="9"/>
                  </a:cubicBezTo>
                  <a:cubicBezTo>
                    <a:pt x="195" y="10"/>
                    <a:pt x="195" y="10"/>
                    <a:pt x="195" y="10"/>
                  </a:cubicBezTo>
                  <a:cubicBezTo>
                    <a:pt x="197" y="12"/>
                    <a:pt x="197" y="12"/>
                    <a:pt x="197" y="12"/>
                  </a:cubicBezTo>
                  <a:cubicBezTo>
                    <a:pt x="198" y="14"/>
                    <a:pt x="198" y="14"/>
                    <a:pt x="198" y="14"/>
                  </a:cubicBezTo>
                  <a:cubicBezTo>
                    <a:pt x="200" y="15"/>
                    <a:pt x="200" y="15"/>
                    <a:pt x="200" y="15"/>
                  </a:cubicBezTo>
                  <a:cubicBezTo>
                    <a:pt x="202" y="14"/>
                    <a:pt x="202" y="14"/>
                    <a:pt x="202" y="14"/>
                  </a:cubicBezTo>
                  <a:cubicBezTo>
                    <a:pt x="204" y="15"/>
                    <a:pt x="204" y="15"/>
                    <a:pt x="204" y="15"/>
                  </a:cubicBezTo>
                  <a:cubicBezTo>
                    <a:pt x="205" y="18"/>
                    <a:pt x="205" y="18"/>
                    <a:pt x="205" y="18"/>
                  </a:cubicBezTo>
                  <a:cubicBezTo>
                    <a:pt x="204" y="21"/>
                    <a:pt x="204" y="21"/>
                    <a:pt x="204" y="21"/>
                  </a:cubicBezTo>
                  <a:cubicBezTo>
                    <a:pt x="203" y="24"/>
                    <a:pt x="203" y="24"/>
                    <a:pt x="203" y="24"/>
                  </a:cubicBezTo>
                  <a:cubicBezTo>
                    <a:pt x="204" y="26"/>
                    <a:pt x="204" y="26"/>
                    <a:pt x="204" y="26"/>
                  </a:cubicBezTo>
                  <a:cubicBezTo>
                    <a:pt x="205" y="28"/>
                    <a:pt x="205" y="28"/>
                    <a:pt x="205" y="28"/>
                  </a:cubicBezTo>
                  <a:cubicBezTo>
                    <a:pt x="208" y="31"/>
                    <a:pt x="208" y="31"/>
                    <a:pt x="208" y="31"/>
                  </a:cubicBezTo>
                  <a:cubicBezTo>
                    <a:pt x="211" y="34"/>
                    <a:pt x="211" y="34"/>
                    <a:pt x="211" y="34"/>
                  </a:cubicBezTo>
                  <a:cubicBezTo>
                    <a:pt x="211" y="37"/>
                    <a:pt x="211" y="37"/>
                    <a:pt x="211" y="37"/>
                  </a:cubicBezTo>
                  <a:cubicBezTo>
                    <a:pt x="212" y="39"/>
                    <a:pt x="212" y="39"/>
                    <a:pt x="212" y="39"/>
                  </a:cubicBezTo>
                  <a:cubicBezTo>
                    <a:pt x="213" y="40"/>
                    <a:pt x="213" y="40"/>
                    <a:pt x="213" y="40"/>
                  </a:cubicBezTo>
                  <a:cubicBezTo>
                    <a:pt x="216" y="40"/>
                    <a:pt x="216" y="40"/>
                    <a:pt x="216" y="40"/>
                  </a:cubicBezTo>
                  <a:cubicBezTo>
                    <a:pt x="218" y="41"/>
                    <a:pt x="218" y="41"/>
                    <a:pt x="218" y="41"/>
                  </a:cubicBezTo>
                  <a:cubicBezTo>
                    <a:pt x="220" y="41"/>
                    <a:pt x="220" y="41"/>
                    <a:pt x="220" y="41"/>
                  </a:cubicBezTo>
                  <a:cubicBezTo>
                    <a:pt x="220" y="43"/>
                    <a:pt x="220" y="43"/>
                    <a:pt x="220" y="43"/>
                  </a:cubicBezTo>
                  <a:cubicBezTo>
                    <a:pt x="219" y="46"/>
                    <a:pt x="219" y="46"/>
                    <a:pt x="219" y="46"/>
                  </a:cubicBezTo>
                  <a:cubicBezTo>
                    <a:pt x="220" y="49"/>
                    <a:pt x="220" y="49"/>
                    <a:pt x="220" y="49"/>
                  </a:cubicBezTo>
                  <a:cubicBezTo>
                    <a:pt x="222" y="50"/>
                    <a:pt x="222" y="50"/>
                    <a:pt x="222" y="50"/>
                  </a:cubicBezTo>
                  <a:cubicBezTo>
                    <a:pt x="221" y="53"/>
                    <a:pt x="221" y="53"/>
                    <a:pt x="221" y="53"/>
                  </a:cubicBezTo>
                  <a:cubicBezTo>
                    <a:pt x="221" y="55"/>
                    <a:pt x="221" y="55"/>
                    <a:pt x="221" y="55"/>
                  </a:cubicBezTo>
                  <a:cubicBezTo>
                    <a:pt x="222" y="57"/>
                    <a:pt x="222" y="57"/>
                    <a:pt x="222" y="57"/>
                  </a:cubicBezTo>
                  <a:cubicBezTo>
                    <a:pt x="223" y="59"/>
                    <a:pt x="223" y="59"/>
                    <a:pt x="223" y="59"/>
                  </a:cubicBezTo>
                  <a:cubicBezTo>
                    <a:pt x="223" y="62"/>
                    <a:pt x="223" y="62"/>
                    <a:pt x="223" y="62"/>
                  </a:cubicBezTo>
                  <a:cubicBezTo>
                    <a:pt x="221" y="63"/>
                    <a:pt x="221" y="63"/>
                    <a:pt x="221" y="63"/>
                  </a:cubicBezTo>
                  <a:cubicBezTo>
                    <a:pt x="220" y="65"/>
                    <a:pt x="220" y="65"/>
                    <a:pt x="220" y="65"/>
                  </a:cubicBezTo>
                  <a:cubicBezTo>
                    <a:pt x="220" y="67"/>
                    <a:pt x="220" y="67"/>
                    <a:pt x="220" y="67"/>
                  </a:cubicBezTo>
                  <a:cubicBezTo>
                    <a:pt x="217" y="68"/>
                    <a:pt x="217" y="68"/>
                    <a:pt x="217" y="68"/>
                  </a:cubicBezTo>
                  <a:cubicBezTo>
                    <a:pt x="215" y="65"/>
                    <a:pt x="215" y="65"/>
                    <a:pt x="215" y="65"/>
                  </a:cubicBezTo>
                  <a:cubicBezTo>
                    <a:pt x="212" y="64"/>
                    <a:pt x="212" y="64"/>
                    <a:pt x="212" y="64"/>
                  </a:cubicBezTo>
                  <a:cubicBezTo>
                    <a:pt x="210" y="64"/>
                    <a:pt x="210" y="64"/>
                    <a:pt x="210" y="64"/>
                  </a:cubicBezTo>
                  <a:cubicBezTo>
                    <a:pt x="209" y="64"/>
                    <a:pt x="209" y="64"/>
                    <a:pt x="209" y="64"/>
                  </a:cubicBezTo>
                  <a:cubicBezTo>
                    <a:pt x="206" y="68"/>
                    <a:pt x="206" y="68"/>
                    <a:pt x="206" y="68"/>
                  </a:cubicBezTo>
                  <a:cubicBezTo>
                    <a:pt x="205" y="72"/>
                    <a:pt x="205" y="72"/>
                    <a:pt x="205" y="72"/>
                  </a:cubicBezTo>
                  <a:cubicBezTo>
                    <a:pt x="204" y="77"/>
                    <a:pt x="204" y="77"/>
                    <a:pt x="204" y="77"/>
                  </a:cubicBezTo>
                  <a:cubicBezTo>
                    <a:pt x="205" y="78"/>
                    <a:pt x="205" y="78"/>
                    <a:pt x="205" y="78"/>
                  </a:cubicBezTo>
                  <a:cubicBezTo>
                    <a:pt x="206" y="80"/>
                    <a:pt x="206" y="80"/>
                    <a:pt x="206" y="80"/>
                  </a:cubicBezTo>
                  <a:cubicBezTo>
                    <a:pt x="206" y="82"/>
                    <a:pt x="206" y="82"/>
                    <a:pt x="206" y="82"/>
                  </a:cubicBezTo>
                  <a:cubicBezTo>
                    <a:pt x="204" y="83"/>
                    <a:pt x="204" y="83"/>
                    <a:pt x="204" y="83"/>
                  </a:cubicBezTo>
                  <a:cubicBezTo>
                    <a:pt x="205" y="86"/>
                    <a:pt x="205" y="86"/>
                    <a:pt x="205" y="86"/>
                  </a:cubicBezTo>
                  <a:cubicBezTo>
                    <a:pt x="205" y="89"/>
                    <a:pt x="205" y="89"/>
                    <a:pt x="205" y="89"/>
                  </a:cubicBezTo>
                  <a:cubicBezTo>
                    <a:pt x="205" y="90"/>
                    <a:pt x="208" y="91"/>
                    <a:pt x="208" y="91"/>
                  </a:cubicBezTo>
                  <a:cubicBezTo>
                    <a:pt x="210" y="93"/>
                    <a:pt x="210" y="93"/>
                    <a:pt x="210" y="93"/>
                  </a:cubicBezTo>
                  <a:cubicBezTo>
                    <a:pt x="211" y="96"/>
                    <a:pt x="211" y="96"/>
                    <a:pt x="211" y="96"/>
                  </a:cubicBezTo>
                  <a:cubicBezTo>
                    <a:pt x="213" y="99"/>
                    <a:pt x="213" y="99"/>
                    <a:pt x="213" y="99"/>
                  </a:cubicBezTo>
                  <a:cubicBezTo>
                    <a:pt x="215" y="101"/>
                    <a:pt x="215" y="101"/>
                    <a:pt x="215" y="101"/>
                  </a:cubicBezTo>
                  <a:cubicBezTo>
                    <a:pt x="217" y="103"/>
                    <a:pt x="217" y="103"/>
                    <a:pt x="217" y="103"/>
                  </a:cubicBezTo>
                  <a:cubicBezTo>
                    <a:pt x="217" y="105"/>
                    <a:pt x="217" y="105"/>
                    <a:pt x="217" y="105"/>
                  </a:cubicBezTo>
                  <a:cubicBezTo>
                    <a:pt x="217" y="109"/>
                    <a:pt x="217" y="109"/>
                    <a:pt x="217" y="109"/>
                  </a:cubicBezTo>
                  <a:cubicBezTo>
                    <a:pt x="217" y="112"/>
                    <a:pt x="217" y="112"/>
                    <a:pt x="217" y="112"/>
                  </a:cubicBezTo>
                  <a:cubicBezTo>
                    <a:pt x="214" y="113"/>
                    <a:pt x="214" y="113"/>
                    <a:pt x="214" y="113"/>
                  </a:cubicBezTo>
                  <a:cubicBezTo>
                    <a:pt x="210" y="112"/>
                    <a:pt x="210" y="112"/>
                    <a:pt x="210" y="112"/>
                  </a:cubicBezTo>
                  <a:cubicBezTo>
                    <a:pt x="208" y="112"/>
                    <a:pt x="208" y="112"/>
                    <a:pt x="208" y="112"/>
                  </a:cubicBezTo>
                  <a:cubicBezTo>
                    <a:pt x="208" y="112"/>
                    <a:pt x="208" y="112"/>
                    <a:pt x="208" y="112"/>
                  </a:cubicBezTo>
                  <a:cubicBezTo>
                    <a:pt x="208" y="114"/>
                    <a:pt x="208" y="114"/>
                    <a:pt x="208" y="114"/>
                  </a:cubicBezTo>
                  <a:cubicBezTo>
                    <a:pt x="210" y="116"/>
                    <a:pt x="210" y="116"/>
                    <a:pt x="210" y="116"/>
                  </a:cubicBezTo>
                  <a:cubicBezTo>
                    <a:pt x="211" y="119"/>
                    <a:pt x="211" y="119"/>
                    <a:pt x="211" y="119"/>
                  </a:cubicBezTo>
                  <a:cubicBezTo>
                    <a:pt x="209" y="120"/>
                    <a:pt x="209" y="120"/>
                    <a:pt x="209" y="120"/>
                  </a:cubicBezTo>
                  <a:cubicBezTo>
                    <a:pt x="206" y="119"/>
                    <a:pt x="206" y="119"/>
                    <a:pt x="206" y="119"/>
                  </a:cubicBezTo>
                  <a:cubicBezTo>
                    <a:pt x="205" y="118"/>
                    <a:pt x="205" y="118"/>
                    <a:pt x="205" y="118"/>
                  </a:cubicBezTo>
                  <a:cubicBezTo>
                    <a:pt x="202" y="118"/>
                    <a:pt x="202" y="118"/>
                    <a:pt x="202" y="118"/>
                  </a:cubicBezTo>
                  <a:cubicBezTo>
                    <a:pt x="200" y="119"/>
                    <a:pt x="200" y="119"/>
                    <a:pt x="200" y="119"/>
                  </a:cubicBezTo>
                  <a:cubicBezTo>
                    <a:pt x="197" y="120"/>
                    <a:pt x="197" y="120"/>
                    <a:pt x="197" y="120"/>
                  </a:cubicBezTo>
                  <a:cubicBezTo>
                    <a:pt x="194" y="122"/>
                    <a:pt x="194" y="122"/>
                    <a:pt x="194" y="122"/>
                  </a:cubicBezTo>
                  <a:cubicBezTo>
                    <a:pt x="194" y="124"/>
                    <a:pt x="194" y="124"/>
                    <a:pt x="194" y="124"/>
                  </a:cubicBezTo>
                  <a:cubicBezTo>
                    <a:pt x="192" y="127"/>
                    <a:pt x="192" y="127"/>
                    <a:pt x="192" y="127"/>
                  </a:cubicBezTo>
                  <a:cubicBezTo>
                    <a:pt x="193" y="129"/>
                    <a:pt x="193" y="129"/>
                    <a:pt x="193" y="129"/>
                  </a:cubicBezTo>
                  <a:cubicBezTo>
                    <a:pt x="195" y="130"/>
                    <a:pt x="195" y="130"/>
                    <a:pt x="195" y="130"/>
                  </a:cubicBezTo>
                  <a:cubicBezTo>
                    <a:pt x="198" y="133"/>
                    <a:pt x="198" y="133"/>
                    <a:pt x="198" y="133"/>
                  </a:cubicBezTo>
                  <a:cubicBezTo>
                    <a:pt x="197" y="134"/>
                    <a:pt x="197" y="134"/>
                    <a:pt x="197" y="134"/>
                  </a:cubicBezTo>
                  <a:cubicBezTo>
                    <a:pt x="197" y="138"/>
                    <a:pt x="197" y="138"/>
                    <a:pt x="197" y="138"/>
                  </a:cubicBezTo>
                  <a:cubicBezTo>
                    <a:pt x="195" y="138"/>
                    <a:pt x="195" y="138"/>
                    <a:pt x="195" y="138"/>
                  </a:cubicBezTo>
                  <a:cubicBezTo>
                    <a:pt x="193" y="137"/>
                    <a:pt x="193" y="137"/>
                    <a:pt x="193" y="137"/>
                  </a:cubicBezTo>
                  <a:cubicBezTo>
                    <a:pt x="190" y="135"/>
                    <a:pt x="190" y="135"/>
                    <a:pt x="190" y="135"/>
                  </a:cubicBezTo>
                  <a:cubicBezTo>
                    <a:pt x="187" y="135"/>
                    <a:pt x="187" y="135"/>
                    <a:pt x="187" y="135"/>
                  </a:cubicBezTo>
                  <a:cubicBezTo>
                    <a:pt x="186" y="137"/>
                    <a:pt x="186" y="137"/>
                    <a:pt x="186" y="137"/>
                  </a:cubicBezTo>
                  <a:cubicBezTo>
                    <a:pt x="185" y="141"/>
                    <a:pt x="185" y="141"/>
                    <a:pt x="185" y="141"/>
                  </a:cubicBezTo>
                  <a:cubicBezTo>
                    <a:pt x="183" y="142"/>
                    <a:pt x="183" y="142"/>
                    <a:pt x="183" y="142"/>
                  </a:cubicBezTo>
                  <a:cubicBezTo>
                    <a:pt x="180" y="145"/>
                    <a:pt x="180" y="145"/>
                    <a:pt x="180" y="145"/>
                  </a:cubicBezTo>
                  <a:cubicBezTo>
                    <a:pt x="180" y="146"/>
                    <a:pt x="180" y="146"/>
                    <a:pt x="180" y="146"/>
                  </a:cubicBezTo>
                  <a:cubicBezTo>
                    <a:pt x="182" y="148"/>
                    <a:pt x="182" y="148"/>
                    <a:pt x="182" y="148"/>
                  </a:cubicBezTo>
                  <a:cubicBezTo>
                    <a:pt x="183" y="150"/>
                    <a:pt x="183" y="150"/>
                    <a:pt x="183" y="150"/>
                  </a:cubicBezTo>
                  <a:cubicBezTo>
                    <a:pt x="185" y="151"/>
                    <a:pt x="185" y="151"/>
                    <a:pt x="185" y="151"/>
                  </a:cubicBezTo>
                  <a:cubicBezTo>
                    <a:pt x="186" y="153"/>
                    <a:pt x="186" y="153"/>
                    <a:pt x="186" y="153"/>
                  </a:cubicBezTo>
                  <a:cubicBezTo>
                    <a:pt x="188" y="157"/>
                    <a:pt x="188" y="157"/>
                    <a:pt x="188" y="157"/>
                  </a:cubicBezTo>
                  <a:cubicBezTo>
                    <a:pt x="189" y="160"/>
                    <a:pt x="189" y="160"/>
                    <a:pt x="189" y="160"/>
                  </a:cubicBezTo>
                  <a:cubicBezTo>
                    <a:pt x="193" y="160"/>
                    <a:pt x="193" y="160"/>
                    <a:pt x="193" y="160"/>
                  </a:cubicBezTo>
                  <a:cubicBezTo>
                    <a:pt x="195" y="160"/>
                    <a:pt x="195" y="160"/>
                    <a:pt x="195" y="160"/>
                  </a:cubicBezTo>
                  <a:cubicBezTo>
                    <a:pt x="200" y="160"/>
                    <a:pt x="200" y="160"/>
                    <a:pt x="200" y="160"/>
                  </a:cubicBezTo>
                  <a:cubicBezTo>
                    <a:pt x="204" y="158"/>
                    <a:pt x="204" y="158"/>
                    <a:pt x="204" y="158"/>
                  </a:cubicBezTo>
                  <a:cubicBezTo>
                    <a:pt x="206" y="157"/>
                    <a:pt x="206" y="157"/>
                    <a:pt x="206" y="157"/>
                  </a:cubicBezTo>
                  <a:cubicBezTo>
                    <a:pt x="209" y="155"/>
                    <a:pt x="209" y="155"/>
                    <a:pt x="209" y="155"/>
                  </a:cubicBezTo>
                  <a:cubicBezTo>
                    <a:pt x="214" y="153"/>
                    <a:pt x="214" y="153"/>
                    <a:pt x="214" y="153"/>
                  </a:cubicBezTo>
                  <a:cubicBezTo>
                    <a:pt x="218" y="152"/>
                    <a:pt x="218" y="152"/>
                    <a:pt x="218" y="152"/>
                  </a:cubicBezTo>
                  <a:cubicBezTo>
                    <a:pt x="222" y="152"/>
                    <a:pt x="222" y="152"/>
                    <a:pt x="222" y="152"/>
                  </a:cubicBezTo>
                  <a:cubicBezTo>
                    <a:pt x="223" y="150"/>
                    <a:pt x="223" y="150"/>
                    <a:pt x="223" y="150"/>
                  </a:cubicBezTo>
                  <a:cubicBezTo>
                    <a:pt x="226" y="149"/>
                    <a:pt x="226" y="149"/>
                    <a:pt x="226" y="149"/>
                  </a:cubicBezTo>
                  <a:cubicBezTo>
                    <a:pt x="228" y="151"/>
                    <a:pt x="228" y="151"/>
                    <a:pt x="228" y="151"/>
                  </a:cubicBezTo>
                  <a:cubicBezTo>
                    <a:pt x="230" y="152"/>
                    <a:pt x="230" y="152"/>
                    <a:pt x="230" y="152"/>
                  </a:cubicBezTo>
                  <a:cubicBezTo>
                    <a:pt x="233" y="157"/>
                    <a:pt x="233" y="157"/>
                    <a:pt x="233" y="157"/>
                  </a:cubicBezTo>
                  <a:cubicBezTo>
                    <a:pt x="237" y="160"/>
                    <a:pt x="237" y="160"/>
                    <a:pt x="237" y="160"/>
                  </a:cubicBezTo>
                  <a:cubicBezTo>
                    <a:pt x="239" y="164"/>
                    <a:pt x="239" y="164"/>
                    <a:pt x="239" y="164"/>
                  </a:cubicBezTo>
                  <a:cubicBezTo>
                    <a:pt x="241" y="170"/>
                    <a:pt x="241" y="170"/>
                    <a:pt x="241" y="170"/>
                  </a:cubicBezTo>
                  <a:cubicBezTo>
                    <a:pt x="240" y="174"/>
                    <a:pt x="240" y="174"/>
                    <a:pt x="240" y="174"/>
                  </a:cubicBezTo>
                  <a:cubicBezTo>
                    <a:pt x="239" y="178"/>
                    <a:pt x="239" y="178"/>
                    <a:pt x="239" y="178"/>
                  </a:cubicBezTo>
                  <a:cubicBezTo>
                    <a:pt x="239" y="181"/>
                    <a:pt x="239" y="181"/>
                    <a:pt x="239" y="181"/>
                  </a:cubicBezTo>
                  <a:cubicBezTo>
                    <a:pt x="241" y="181"/>
                    <a:pt x="241" y="181"/>
                    <a:pt x="241" y="181"/>
                  </a:cubicBezTo>
                  <a:cubicBezTo>
                    <a:pt x="242" y="181"/>
                    <a:pt x="242" y="181"/>
                    <a:pt x="242" y="181"/>
                  </a:cubicBezTo>
                  <a:cubicBezTo>
                    <a:pt x="243" y="183"/>
                    <a:pt x="243" y="183"/>
                    <a:pt x="243" y="183"/>
                  </a:cubicBezTo>
                  <a:cubicBezTo>
                    <a:pt x="242" y="186"/>
                    <a:pt x="242" y="186"/>
                    <a:pt x="242" y="186"/>
                  </a:cubicBezTo>
                  <a:cubicBezTo>
                    <a:pt x="243" y="189"/>
                    <a:pt x="243" y="189"/>
                    <a:pt x="243" y="189"/>
                  </a:cubicBezTo>
                  <a:cubicBezTo>
                    <a:pt x="244" y="191"/>
                    <a:pt x="244" y="191"/>
                    <a:pt x="244" y="191"/>
                  </a:cubicBezTo>
                  <a:cubicBezTo>
                    <a:pt x="246" y="193"/>
                    <a:pt x="246" y="193"/>
                    <a:pt x="246" y="193"/>
                  </a:cubicBezTo>
                  <a:cubicBezTo>
                    <a:pt x="248" y="196"/>
                    <a:pt x="248" y="196"/>
                    <a:pt x="248" y="196"/>
                  </a:cubicBezTo>
                  <a:cubicBezTo>
                    <a:pt x="249" y="196"/>
                    <a:pt x="249" y="196"/>
                    <a:pt x="249" y="196"/>
                  </a:cubicBezTo>
                  <a:cubicBezTo>
                    <a:pt x="252" y="198"/>
                    <a:pt x="252" y="198"/>
                    <a:pt x="252" y="198"/>
                  </a:cubicBezTo>
                  <a:cubicBezTo>
                    <a:pt x="251" y="201"/>
                    <a:pt x="251" y="201"/>
                    <a:pt x="251" y="201"/>
                  </a:cubicBezTo>
                  <a:cubicBezTo>
                    <a:pt x="249" y="203"/>
                    <a:pt x="249" y="203"/>
                    <a:pt x="249" y="203"/>
                  </a:cubicBezTo>
                  <a:cubicBezTo>
                    <a:pt x="247" y="205"/>
                    <a:pt x="247" y="205"/>
                    <a:pt x="247" y="205"/>
                  </a:cubicBezTo>
                  <a:cubicBezTo>
                    <a:pt x="244" y="207"/>
                    <a:pt x="244" y="207"/>
                    <a:pt x="244" y="207"/>
                  </a:cubicBezTo>
                  <a:cubicBezTo>
                    <a:pt x="241" y="207"/>
                    <a:pt x="241" y="207"/>
                    <a:pt x="241" y="207"/>
                  </a:cubicBezTo>
                  <a:cubicBezTo>
                    <a:pt x="240" y="208"/>
                    <a:pt x="240" y="208"/>
                    <a:pt x="240" y="208"/>
                  </a:cubicBezTo>
                  <a:cubicBezTo>
                    <a:pt x="239" y="210"/>
                    <a:pt x="239" y="210"/>
                    <a:pt x="239" y="210"/>
                  </a:cubicBezTo>
                  <a:cubicBezTo>
                    <a:pt x="241" y="213"/>
                    <a:pt x="241" y="213"/>
                    <a:pt x="241" y="213"/>
                  </a:cubicBezTo>
                  <a:cubicBezTo>
                    <a:pt x="240" y="217"/>
                    <a:pt x="240" y="217"/>
                    <a:pt x="240" y="217"/>
                  </a:cubicBezTo>
                  <a:cubicBezTo>
                    <a:pt x="241" y="220"/>
                    <a:pt x="241" y="220"/>
                    <a:pt x="241" y="220"/>
                  </a:cubicBezTo>
                  <a:cubicBezTo>
                    <a:pt x="244" y="223"/>
                    <a:pt x="244" y="223"/>
                    <a:pt x="244" y="223"/>
                  </a:cubicBezTo>
                  <a:cubicBezTo>
                    <a:pt x="246" y="227"/>
                    <a:pt x="246" y="227"/>
                    <a:pt x="246" y="227"/>
                  </a:cubicBezTo>
                  <a:cubicBezTo>
                    <a:pt x="246" y="229"/>
                    <a:pt x="246" y="229"/>
                    <a:pt x="246" y="229"/>
                  </a:cubicBezTo>
                  <a:cubicBezTo>
                    <a:pt x="246" y="229"/>
                    <a:pt x="246" y="229"/>
                    <a:pt x="246" y="229"/>
                  </a:cubicBez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5" name="Freeform 51">
              <a:extLst>
                <a:ext uri="{FF2B5EF4-FFF2-40B4-BE49-F238E27FC236}">
                  <a16:creationId xmlns:a16="http://schemas.microsoft.com/office/drawing/2014/main" id="{E2715945-8485-62D9-8F48-5416B7FAD2A1}"/>
                </a:ext>
              </a:extLst>
            </p:cNvPr>
            <p:cNvSpPr>
              <a:spLocks/>
            </p:cNvSpPr>
            <p:nvPr/>
          </p:nvSpPr>
          <p:spPr bwMode="auto">
            <a:xfrm>
              <a:off x="7725475" y="2903910"/>
              <a:ext cx="1195028" cy="1131200"/>
            </a:xfrm>
            <a:custGeom>
              <a:avLst/>
              <a:gdLst>
                <a:gd name="T0" fmla="*/ 220 w 380"/>
                <a:gd name="T1" fmla="*/ 287 h 360"/>
                <a:gd name="T2" fmla="*/ 206 w 380"/>
                <a:gd name="T3" fmla="*/ 270 h 360"/>
                <a:gd name="T4" fmla="*/ 199 w 380"/>
                <a:gd name="T5" fmla="*/ 281 h 360"/>
                <a:gd name="T6" fmla="*/ 184 w 380"/>
                <a:gd name="T7" fmla="*/ 293 h 360"/>
                <a:gd name="T8" fmla="*/ 161 w 380"/>
                <a:gd name="T9" fmla="*/ 300 h 360"/>
                <a:gd name="T10" fmla="*/ 138 w 380"/>
                <a:gd name="T11" fmla="*/ 314 h 360"/>
                <a:gd name="T12" fmla="*/ 123 w 380"/>
                <a:gd name="T13" fmla="*/ 319 h 360"/>
                <a:gd name="T14" fmla="*/ 105 w 380"/>
                <a:gd name="T15" fmla="*/ 330 h 360"/>
                <a:gd name="T16" fmla="*/ 93 w 380"/>
                <a:gd name="T17" fmla="*/ 336 h 360"/>
                <a:gd name="T18" fmla="*/ 89 w 380"/>
                <a:gd name="T19" fmla="*/ 353 h 360"/>
                <a:gd name="T20" fmla="*/ 73 w 380"/>
                <a:gd name="T21" fmla="*/ 356 h 360"/>
                <a:gd name="T22" fmla="*/ 56 w 380"/>
                <a:gd name="T23" fmla="*/ 352 h 360"/>
                <a:gd name="T24" fmla="*/ 43 w 380"/>
                <a:gd name="T25" fmla="*/ 351 h 360"/>
                <a:gd name="T26" fmla="*/ 27 w 380"/>
                <a:gd name="T27" fmla="*/ 326 h 360"/>
                <a:gd name="T28" fmla="*/ 24 w 380"/>
                <a:gd name="T29" fmla="*/ 300 h 360"/>
                <a:gd name="T30" fmla="*/ 15 w 380"/>
                <a:gd name="T31" fmla="*/ 270 h 360"/>
                <a:gd name="T32" fmla="*/ 14 w 380"/>
                <a:gd name="T33" fmla="*/ 248 h 360"/>
                <a:gd name="T34" fmla="*/ 9 w 380"/>
                <a:gd name="T35" fmla="*/ 239 h 360"/>
                <a:gd name="T36" fmla="*/ 26 w 380"/>
                <a:gd name="T37" fmla="*/ 216 h 360"/>
                <a:gd name="T38" fmla="*/ 40 w 380"/>
                <a:gd name="T39" fmla="*/ 181 h 360"/>
                <a:gd name="T40" fmla="*/ 26 w 380"/>
                <a:gd name="T41" fmla="*/ 133 h 360"/>
                <a:gd name="T42" fmla="*/ 15 w 380"/>
                <a:gd name="T43" fmla="*/ 106 h 360"/>
                <a:gd name="T44" fmla="*/ 38 w 380"/>
                <a:gd name="T45" fmla="*/ 95 h 360"/>
                <a:gd name="T46" fmla="*/ 62 w 380"/>
                <a:gd name="T47" fmla="*/ 103 h 360"/>
                <a:gd name="T48" fmla="*/ 105 w 380"/>
                <a:gd name="T49" fmla="*/ 91 h 360"/>
                <a:gd name="T50" fmla="*/ 103 w 380"/>
                <a:gd name="T51" fmla="*/ 63 h 360"/>
                <a:gd name="T52" fmla="*/ 133 w 380"/>
                <a:gd name="T53" fmla="*/ 43 h 360"/>
                <a:gd name="T54" fmla="*/ 162 w 380"/>
                <a:gd name="T55" fmla="*/ 37 h 360"/>
                <a:gd name="T56" fmla="*/ 193 w 380"/>
                <a:gd name="T57" fmla="*/ 14 h 360"/>
                <a:gd name="T58" fmla="*/ 203 w 380"/>
                <a:gd name="T59" fmla="*/ 18 h 360"/>
                <a:gd name="T60" fmla="*/ 229 w 380"/>
                <a:gd name="T61" fmla="*/ 31 h 360"/>
                <a:gd name="T62" fmla="*/ 222 w 380"/>
                <a:gd name="T63" fmla="*/ 50 h 360"/>
                <a:gd name="T64" fmla="*/ 232 w 380"/>
                <a:gd name="T65" fmla="*/ 65 h 360"/>
                <a:gd name="T66" fmla="*/ 230 w 380"/>
                <a:gd name="T67" fmla="*/ 80 h 360"/>
                <a:gd name="T68" fmla="*/ 264 w 380"/>
                <a:gd name="T69" fmla="*/ 67 h 360"/>
                <a:gd name="T70" fmla="*/ 283 w 380"/>
                <a:gd name="T71" fmla="*/ 57 h 360"/>
                <a:gd name="T72" fmla="*/ 269 w 380"/>
                <a:gd name="T73" fmla="*/ 22 h 360"/>
                <a:gd name="T74" fmla="*/ 280 w 380"/>
                <a:gd name="T75" fmla="*/ 8 h 360"/>
                <a:gd name="T76" fmla="*/ 306 w 380"/>
                <a:gd name="T77" fmla="*/ 7 h 360"/>
                <a:gd name="T78" fmla="*/ 331 w 380"/>
                <a:gd name="T79" fmla="*/ 22 h 360"/>
                <a:gd name="T80" fmla="*/ 349 w 380"/>
                <a:gd name="T81" fmla="*/ 9 h 360"/>
                <a:gd name="T82" fmla="*/ 342 w 380"/>
                <a:gd name="T83" fmla="*/ 33 h 360"/>
                <a:gd name="T84" fmla="*/ 341 w 380"/>
                <a:gd name="T85" fmla="*/ 53 h 360"/>
                <a:gd name="T86" fmla="*/ 339 w 380"/>
                <a:gd name="T87" fmla="*/ 68 h 360"/>
                <a:gd name="T88" fmla="*/ 347 w 380"/>
                <a:gd name="T89" fmla="*/ 74 h 360"/>
                <a:gd name="T90" fmla="*/ 352 w 380"/>
                <a:gd name="T91" fmla="*/ 95 h 360"/>
                <a:gd name="T92" fmla="*/ 368 w 380"/>
                <a:gd name="T93" fmla="*/ 105 h 360"/>
                <a:gd name="T94" fmla="*/ 380 w 380"/>
                <a:gd name="T95" fmla="*/ 121 h 360"/>
                <a:gd name="T96" fmla="*/ 371 w 380"/>
                <a:gd name="T97" fmla="*/ 147 h 360"/>
                <a:gd name="T98" fmla="*/ 369 w 380"/>
                <a:gd name="T99" fmla="*/ 156 h 360"/>
                <a:gd name="T100" fmla="*/ 365 w 380"/>
                <a:gd name="T101" fmla="*/ 172 h 360"/>
                <a:gd name="T102" fmla="*/ 347 w 380"/>
                <a:gd name="T103" fmla="*/ 184 h 360"/>
                <a:gd name="T104" fmla="*/ 336 w 380"/>
                <a:gd name="T105" fmla="*/ 174 h 360"/>
                <a:gd name="T106" fmla="*/ 322 w 380"/>
                <a:gd name="T107" fmla="*/ 194 h 360"/>
                <a:gd name="T108" fmla="*/ 296 w 380"/>
                <a:gd name="T109" fmla="*/ 199 h 360"/>
                <a:gd name="T110" fmla="*/ 294 w 380"/>
                <a:gd name="T111" fmla="*/ 213 h 360"/>
                <a:gd name="T112" fmla="*/ 303 w 380"/>
                <a:gd name="T113" fmla="*/ 230 h 360"/>
                <a:gd name="T114" fmla="*/ 281 w 380"/>
                <a:gd name="T115" fmla="*/ 241 h 360"/>
                <a:gd name="T116" fmla="*/ 271 w 380"/>
                <a:gd name="T117" fmla="*/ 271 h 360"/>
                <a:gd name="T118" fmla="*/ 250 w 380"/>
                <a:gd name="T119" fmla="*/ 278 h 360"/>
                <a:gd name="T120" fmla="*/ 239 w 380"/>
                <a:gd name="T121" fmla="*/ 30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0" h="360">
                  <a:moveTo>
                    <a:pt x="236" y="307"/>
                  </a:moveTo>
                  <a:cubicBezTo>
                    <a:pt x="234" y="307"/>
                    <a:pt x="234" y="307"/>
                    <a:pt x="234" y="307"/>
                  </a:cubicBezTo>
                  <a:cubicBezTo>
                    <a:pt x="232" y="306"/>
                    <a:pt x="232" y="306"/>
                    <a:pt x="232" y="306"/>
                  </a:cubicBezTo>
                  <a:cubicBezTo>
                    <a:pt x="229" y="306"/>
                    <a:pt x="229" y="306"/>
                    <a:pt x="229" y="306"/>
                  </a:cubicBezTo>
                  <a:cubicBezTo>
                    <a:pt x="228" y="306"/>
                    <a:pt x="228" y="306"/>
                    <a:pt x="228" y="306"/>
                  </a:cubicBezTo>
                  <a:cubicBezTo>
                    <a:pt x="226" y="303"/>
                    <a:pt x="226" y="303"/>
                    <a:pt x="226" y="303"/>
                  </a:cubicBezTo>
                  <a:cubicBezTo>
                    <a:pt x="226" y="300"/>
                    <a:pt x="226" y="300"/>
                    <a:pt x="226" y="300"/>
                  </a:cubicBezTo>
                  <a:cubicBezTo>
                    <a:pt x="224" y="297"/>
                    <a:pt x="224" y="297"/>
                    <a:pt x="224" y="297"/>
                  </a:cubicBezTo>
                  <a:cubicBezTo>
                    <a:pt x="221" y="294"/>
                    <a:pt x="221" y="294"/>
                    <a:pt x="221" y="294"/>
                  </a:cubicBezTo>
                  <a:cubicBezTo>
                    <a:pt x="219" y="292"/>
                    <a:pt x="219" y="292"/>
                    <a:pt x="219" y="292"/>
                  </a:cubicBezTo>
                  <a:cubicBezTo>
                    <a:pt x="219" y="291"/>
                    <a:pt x="219" y="291"/>
                    <a:pt x="219" y="291"/>
                  </a:cubicBezTo>
                  <a:cubicBezTo>
                    <a:pt x="220" y="287"/>
                    <a:pt x="220" y="287"/>
                    <a:pt x="220" y="287"/>
                  </a:cubicBezTo>
                  <a:cubicBezTo>
                    <a:pt x="221" y="284"/>
                    <a:pt x="221" y="284"/>
                    <a:pt x="221" y="284"/>
                  </a:cubicBezTo>
                  <a:cubicBezTo>
                    <a:pt x="220" y="281"/>
                    <a:pt x="220" y="281"/>
                    <a:pt x="220" y="281"/>
                  </a:cubicBezTo>
                  <a:cubicBezTo>
                    <a:pt x="218" y="280"/>
                    <a:pt x="218" y="280"/>
                    <a:pt x="218" y="280"/>
                  </a:cubicBezTo>
                  <a:cubicBezTo>
                    <a:pt x="216" y="281"/>
                    <a:pt x="216" y="281"/>
                    <a:pt x="216" y="281"/>
                  </a:cubicBezTo>
                  <a:cubicBezTo>
                    <a:pt x="214" y="280"/>
                    <a:pt x="214" y="280"/>
                    <a:pt x="214" y="280"/>
                  </a:cubicBezTo>
                  <a:cubicBezTo>
                    <a:pt x="213" y="278"/>
                    <a:pt x="213" y="278"/>
                    <a:pt x="213" y="278"/>
                  </a:cubicBezTo>
                  <a:cubicBezTo>
                    <a:pt x="211" y="276"/>
                    <a:pt x="211" y="276"/>
                    <a:pt x="211" y="276"/>
                  </a:cubicBezTo>
                  <a:cubicBezTo>
                    <a:pt x="211" y="276"/>
                    <a:pt x="211" y="276"/>
                    <a:pt x="211" y="276"/>
                  </a:cubicBezTo>
                  <a:cubicBezTo>
                    <a:pt x="208" y="276"/>
                    <a:pt x="208" y="276"/>
                    <a:pt x="208" y="276"/>
                  </a:cubicBezTo>
                  <a:cubicBezTo>
                    <a:pt x="206" y="274"/>
                    <a:pt x="206" y="274"/>
                    <a:pt x="206" y="274"/>
                  </a:cubicBezTo>
                  <a:cubicBezTo>
                    <a:pt x="207" y="273"/>
                    <a:pt x="207" y="273"/>
                    <a:pt x="207" y="273"/>
                  </a:cubicBezTo>
                  <a:cubicBezTo>
                    <a:pt x="206" y="270"/>
                    <a:pt x="206" y="270"/>
                    <a:pt x="206" y="270"/>
                  </a:cubicBezTo>
                  <a:cubicBezTo>
                    <a:pt x="207" y="269"/>
                    <a:pt x="207" y="269"/>
                    <a:pt x="207" y="269"/>
                  </a:cubicBezTo>
                  <a:cubicBezTo>
                    <a:pt x="207" y="266"/>
                    <a:pt x="207" y="266"/>
                    <a:pt x="207" y="266"/>
                  </a:cubicBezTo>
                  <a:cubicBezTo>
                    <a:pt x="203" y="266"/>
                    <a:pt x="203" y="266"/>
                    <a:pt x="203" y="266"/>
                  </a:cubicBezTo>
                  <a:cubicBezTo>
                    <a:pt x="201" y="266"/>
                    <a:pt x="201" y="266"/>
                    <a:pt x="201" y="266"/>
                  </a:cubicBezTo>
                  <a:cubicBezTo>
                    <a:pt x="199" y="267"/>
                    <a:pt x="199" y="267"/>
                    <a:pt x="199" y="267"/>
                  </a:cubicBezTo>
                  <a:cubicBezTo>
                    <a:pt x="197" y="269"/>
                    <a:pt x="197" y="269"/>
                    <a:pt x="197" y="269"/>
                  </a:cubicBezTo>
                  <a:cubicBezTo>
                    <a:pt x="199" y="271"/>
                    <a:pt x="199" y="271"/>
                    <a:pt x="199" y="271"/>
                  </a:cubicBezTo>
                  <a:cubicBezTo>
                    <a:pt x="199" y="274"/>
                    <a:pt x="199" y="274"/>
                    <a:pt x="199" y="274"/>
                  </a:cubicBezTo>
                  <a:cubicBezTo>
                    <a:pt x="197" y="277"/>
                    <a:pt x="197" y="277"/>
                    <a:pt x="197" y="277"/>
                  </a:cubicBezTo>
                  <a:cubicBezTo>
                    <a:pt x="198" y="278"/>
                    <a:pt x="198" y="278"/>
                    <a:pt x="198" y="278"/>
                  </a:cubicBezTo>
                  <a:cubicBezTo>
                    <a:pt x="199" y="280"/>
                    <a:pt x="199" y="280"/>
                    <a:pt x="199" y="280"/>
                  </a:cubicBezTo>
                  <a:cubicBezTo>
                    <a:pt x="199" y="281"/>
                    <a:pt x="199" y="281"/>
                    <a:pt x="199" y="281"/>
                  </a:cubicBezTo>
                  <a:cubicBezTo>
                    <a:pt x="197" y="281"/>
                    <a:pt x="197" y="281"/>
                    <a:pt x="197" y="281"/>
                  </a:cubicBezTo>
                  <a:cubicBezTo>
                    <a:pt x="195" y="281"/>
                    <a:pt x="195" y="281"/>
                    <a:pt x="195" y="281"/>
                  </a:cubicBezTo>
                  <a:cubicBezTo>
                    <a:pt x="194" y="282"/>
                    <a:pt x="194" y="282"/>
                    <a:pt x="194" y="282"/>
                  </a:cubicBezTo>
                  <a:cubicBezTo>
                    <a:pt x="192" y="284"/>
                    <a:pt x="192" y="284"/>
                    <a:pt x="192" y="284"/>
                  </a:cubicBezTo>
                  <a:cubicBezTo>
                    <a:pt x="190" y="284"/>
                    <a:pt x="190" y="284"/>
                    <a:pt x="190" y="284"/>
                  </a:cubicBezTo>
                  <a:cubicBezTo>
                    <a:pt x="189" y="285"/>
                    <a:pt x="189" y="285"/>
                    <a:pt x="189" y="285"/>
                  </a:cubicBezTo>
                  <a:cubicBezTo>
                    <a:pt x="189" y="286"/>
                    <a:pt x="189" y="286"/>
                    <a:pt x="189" y="286"/>
                  </a:cubicBezTo>
                  <a:cubicBezTo>
                    <a:pt x="190" y="288"/>
                    <a:pt x="190" y="288"/>
                    <a:pt x="190" y="288"/>
                  </a:cubicBezTo>
                  <a:cubicBezTo>
                    <a:pt x="190" y="289"/>
                    <a:pt x="190" y="289"/>
                    <a:pt x="190" y="289"/>
                  </a:cubicBezTo>
                  <a:cubicBezTo>
                    <a:pt x="188" y="292"/>
                    <a:pt x="188" y="292"/>
                    <a:pt x="188" y="292"/>
                  </a:cubicBezTo>
                  <a:cubicBezTo>
                    <a:pt x="187" y="293"/>
                    <a:pt x="187" y="293"/>
                    <a:pt x="187" y="293"/>
                  </a:cubicBezTo>
                  <a:cubicBezTo>
                    <a:pt x="184" y="293"/>
                    <a:pt x="184" y="293"/>
                    <a:pt x="184" y="293"/>
                  </a:cubicBezTo>
                  <a:cubicBezTo>
                    <a:pt x="182" y="294"/>
                    <a:pt x="182" y="294"/>
                    <a:pt x="182" y="294"/>
                  </a:cubicBezTo>
                  <a:cubicBezTo>
                    <a:pt x="181" y="296"/>
                    <a:pt x="181" y="296"/>
                    <a:pt x="181" y="296"/>
                  </a:cubicBezTo>
                  <a:cubicBezTo>
                    <a:pt x="181" y="298"/>
                    <a:pt x="181" y="298"/>
                    <a:pt x="181" y="298"/>
                  </a:cubicBezTo>
                  <a:cubicBezTo>
                    <a:pt x="179" y="298"/>
                    <a:pt x="179" y="298"/>
                    <a:pt x="179" y="298"/>
                  </a:cubicBezTo>
                  <a:cubicBezTo>
                    <a:pt x="177" y="298"/>
                    <a:pt x="177" y="298"/>
                    <a:pt x="177" y="298"/>
                  </a:cubicBezTo>
                  <a:cubicBezTo>
                    <a:pt x="175" y="297"/>
                    <a:pt x="175" y="297"/>
                    <a:pt x="175" y="297"/>
                  </a:cubicBezTo>
                  <a:cubicBezTo>
                    <a:pt x="173" y="297"/>
                    <a:pt x="173" y="297"/>
                    <a:pt x="173" y="297"/>
                  </a:cubicBezTo>
                  <a:cubicBezTo>
                    <a:pt x="171" y="299"/>
                    <a:pt x="171" y="299"/>
                    <a:pt x="171" y="299"/>
                  </a:cubicBezTo>
                  <a:cubicBezTo>
                    <a:pt x="169" y="299"/>
                    <a:pt x="169" y="299"/>
                    <a:pt x="169" y="299"/>
                  </a:cubicBezTo>
                  <a:cubicBezTo>
                    <a:pt x="167" y="301"/>
                    <a:pt x="167" y="301"/>
                    <a:pt x="167" y="301"/>
                  </a:cubicBezTo>
                  <a:cubicBezTo>
                    <a:pt x="164" y="302"/>
                    <a:pt x="164" y="302"/>
                    <a:pt x="164" y="302"/>
                  </a:cubicBezTo>
                  <a:cubicBezTo>
                    <a:pt x="161" y="300"/>
                    <a:pt x="161" y="300"/>
                    <a:pt x="161" y="300"/>
                  </a:cubicBezTo>
                  <a:cubicBezTo>
                    <a:pt x="159" y="300"/>
                    <a:pt x="159" y="300"/>
                    <a:pt x="159" y="300"/>
                  </a:cubicBezTo>
                  <a:cubicBezTo>
                    <a:pt x="156" y="300"/>
                    <a:pt x="156" y="300"/>
                    <a:pt x="156" y="300"/>
                  </a:cubicBezTo>
                  <a:cubicBezTo>
                    <a:pt x="155" y="302"/>
                    <a:pt x="155" y="302"/>
                    <a:pt x="155" y="302"/>
                  </a:cubicBezTo>
                  <a:cubicBezTo>
                    <a:pt x="155" y="305"/>
                    <a:pt x="155" y="305"/>
                    <a:pt x="155" y="305"/>
                  </a:cubicBezTo>
                  <a:cubicBezTo>
                    <a:pt x="155" y="308"/>
                    <a:pt x="155" y="308"/>
                    <a:pt x="155" y="308"/>
                  </a:cubicBezTo>
                  <a:cubicBezTo>
                    <a:pt x="154" y="311"/>
                    <a:pt x="154" y="311"/>
                    <a:pt x="154" y="311"/>
                  </a:cubicBezTo>
                  <a:cubicBezTo>
                    <a:pt x="152" y="312"/>
                    <a:pt x="152" y="312"/>
                    <a:pt x="152" y="312"/>
                  </a:cubicBezTo>
                  <a:cubicBezTo>
                    <a:pt x="150" y="313"/>
                    <a:pt x="150" y="313"/>
                    <a:pt x="150" y="313"/>
                  </a:cubicBezTo>
                  <a:cubicBezTo>
                    <a:pt x="148" y="315"/>
                    <a:pt x="148" y="315"/>
                    <a:pt x="148" y="315"/>
                  </a:cubicBezTo>
                  <a:cubicBezTo>
                    <a:pt x="144" y="316"/>
                    <a:pt x="144" y="316"/>
                    <a:pt x="144" y="316"/>
                  </a:cubicBezTo>
                  <a:cubicBezTo>
                    <a:pt x="141" y="315"/>
                    <a:pt x="141" y="315"/>
                    <a:pt x="141" y="315"/>
                  </a:cubicBezTo>
                  <a:cubicBezTo>
                    <a:pt x="138" y="314"/>
                    <a:pt x="138" y="314"/>
                    <a:pt x="138" y="314"/>
                  </a:cubicBezTo>
                  <a:cubicBezTo>
                    <a:pt x="138" y="312"/>
                    <a:pt x="138" y="312"/>
                    <a:pt x="138" y="312"/>
                  </a:cubicBezTo>
                  <a:cubicBezTo>
                    <a:pt x="137" y="311"/>
                    <a:pt x="137" y="311"/>
                    <a:pt x="137" y="311"/>
                  </a:cubicBezTo>
                  <a:cubicBezTo>
                    <a:pt x="136" y="311"/>
                    <a:pt x="136" y="311"/>
                    <a:pt x="136" y="311"/>
                  </a:cubicBezTo>
                  <a:cubicBezTo>
                    <a:pt x="135" y="312"/>
                    <a:pt x="135" y="312"/>
                    <a:pt x="135" y="312"/>
                  </a:cubicBezTo>
                  <a:cubicBezTo>
                    <a:pt x="133" y="314"/>
                    <a:pt x="133" y="314"/>
                    <a:pt x="133" y="314"/>
                  </a:cubicBezTo>
                  <a:cubicBezTo>
                    <a:pt x="132" y="316"/>
                    <a:pt x="132" y="316"/>
                    <a:pt x="132" y="316"/>
                  </a:cubicBezTo>
                  <a:cubicBezTo>
                    <a:pt x="131" y="318"/>
                    <a:pt x="131" y="318"/>
                    <a:pt x="131" y="318"/>
                  </a:cubicBezTo>
                  <a:cubicBezTo>
                    <a:pt x="129" y="316"/>
                    <a:pt x="129" y="316"/>
                    <a:pt x="129" y="316"/>
                  </a:cubicBezTo>
                  <a:cubicBezTo>
                    <a:pt x="127" y="317"/>
                    <a:pt x="127" y="317"/>
                    <a:pt x="127" y="317"/>
                  </a:cubicBezTo>
                  <a:cubicBezTo>
                    <a:pt x="126" y="319"/>
                    <a:pt x="126" y="319"/>
                    <a:pt x="126" y="319"/>
                  </a:cubicBezTo>
                  <a:cubicBezTo>
                    <a:pt x="125" y="320"/>
                    <a:pt x="125" y="320"/>
                    <a:pt x="125" y="320"/>
                  </a:cubicBezTo>
                  <a:cubicBezTo>
                    <a:pt x="123" y="319"/>
                    <a:pt x="123" y="319"/>
                    <a:pt x="123" y="319"/>
                  </a:cubicBezTo>
                  <a:cubicBezTo>
                    <a:pt x="122" y="318"/>
                    <a:pt x="122" y="318"/>
                    <a:pt x="122" y="318"/>
                  </a:cubicBezTo>
                  <a:cubicBezTo>
                    <a:pt x="121" y="318"/>
                    <a:pt x="121" y="318"/>
                    <a:pt x="121" y="318"/>
                  </a:cubicBezTo>
                  <a:cubicBezTo>
                    <a:pt x="119" y="319"/>
                    <a:pt x="119" y="319"/>
                    <a:pt x="119" y="319"/>
                  </a:cubicBezTo>
                  <a:cubicBezTo>
                    <a:pt x="116" y="321"/>
                    <a:pt x="116" y="321"/>
                    <a:pt x="116" y="321"/>
                  </a:cubicBezTo>
                  <a:cubicBezTo>
                    <a:pt x="113" y="323"/>
                    <a:pt x="113" y="323"/>
                    <a:pt x="113" y="323"/>
                  </a:cubicBezTo>
                  <a:cubicBezTo>
                    <a:pt x="111" y="325"/>
                    <a:pt x="111" y="325"/>
                    <a:pt x="111" y="325"/>
                  </a:cubicBezTo>
                  <a:cubicBezTo>
                    <a:pt x="110" y="324"/>
                    <a:pt x="110" y="324"/>
                    <a:pt x="110" y="324"/>
                  </a:cubicBezTo>
                  <a:cubicBezTo>
                    <a:pt x="107" y="325"/>
                    <a:pt x="107" y="325"/>
                    <a:pt x="107" y="325"/>
                  </a:cubicBezTo>
                  <a:cubicBezTo>
                    <a:pt x="107" y="326"/>
                    <a:pt x="107" y="326"/>
                    <a:pt x="107" y="326"/>
                  </a:cubicBezTo>
                  <a:cubicBezTo>
                    <a:pt x="108" y="327"/>
                    <a:pt x="108" y="327"/>
                    <a:pt x="108" y="327"/>
                  </a:cubicBezTo>
                  <a:cubicBezTo>
                    <a:pt x="107" y="329"/>
                    <a:pt x="107" y="329"/>
                    <a:pt x="107" y="329"/>
                  </a:cubicBezTo>
                  <a:cubicBezTo>
                    <a:pt x="105" y="330"/>
                    <a:pt x="105" y="330"/>
                    <a:pt x="105" y="330"/>
                  </a:cubicBezTo>
                  <a:cubicBezTo>
                    <a:pt x="103" y="330"/>
                    <a:pt x="103" y="330"/>
                    <a:pt x="103" y="330"/>
                  </a:cubicBezTo>
                  <a:cubicBezTo>
                    <a:pt x="102" y="333"/>
                    <a:pt x="102" y="333"/>
                    <a:pt x="102" y="333"/>
                  </a:cubicBezTo>
                  <a:cubicBezTo>
                    <a:pt x="103" y="334"/>
                    <a:pt x="103" y="334"/>
                    <a:pt x="103" y="334"/>
                  </a:cubicBezTo>
                  <a:cubicBezTo>
                    <a:pt x="103" y="337"/>
                    <a:pt x="103" y="337"/>
                    <a:pt x="103" y="337"/>
                  </a:cubicBezTo>
                  <a:cubicBezTo>
                    <a:pt x="102" y="339"/>
                    <a:pt x="102" y="339"/>
                    <a:pt x="102" y="339"/>
                  </a:cubicBezTo>
                  <a:cubicBezTo>
                    <a:pt x="101" y="340"/>
                    <a:pt x="101" y="340"/>
                    <a:pt x="101" y="340"/>
                  </a:cubicBezTo>
                  <a:cubicBezTo>
                    <a:pt x="101" y="341"/>
                    <a:pt x="101" y="341"/>
                    <a:pt x="101" y="341"/>
                  </a:cubicBezTo>
                  <a:cubicBezTo>
                    <a:pt x="99" y="342"/>
                    <a:pt x="99" y="342"/>
                    <a:pt x="99" y="342"/>
                  </a:cubicBezTo>
                  <a:cubicBezTo>
                    <a:pt x="97" y="341"/>
                    <a:pt x="97" y="341"/>
                    <a:pt x="97" y="341"/>
                  </a:cubicBezTo>
                  <a:cubicBezTo>
                    <a:pt x="96" y="339"/>
                    <a:pt x="96" y="339"/>
                    <a:pt x="96" y="339"/>
                  </a:cubicBezTo>
                  <a:cubicBezTo>
                    <a:pt x="93" y="338"/>
                    <a:pt x="93" y="338"/>
                    <a:pt x="93" y="338"/>
                  </a:cubicBezTo>
                  <a:cubicBezTo>
                    <a:pt x="93" y="336"/>
                    <a:pt x="93" y="336"/>
                    <a:pt x="93" y="336"/>
                  </a:cubicBezTo>
                  <a:cubicBezTo>
                    <a:pt x="91" y="336"/>
                    <a:pt x="91" y="336"/>
                    <a:pt x="91" y="336"/>
                  </a:cubicBezTo>
                  <a:cubicBezTo>
                    <a:pt x="89" y="337"/>
                    <a:pt x="89" y="337"/>
                    <a:pt x="89" y="337"/>
                  </a:cubicBezTo>
                  <a:cubicBezTo>
                    <a:pt x="88" y="337"/>
                    <a:pt x="88" y="337"/>
                    <a:pt x="88" y="337"/>
                  </a:cubicBezTo>
                  <a:cubicBezTo>
                    <a:pt x="87" y="339"/>
                    <a:pt x="87" y="339"/>
                    <a:pt x="87" y="339"/>
                  </a:cubicBezTo>
                  <a:cubicBezTo>
                    <a:pt x="88" y="341"/>
                    <a:pt x="88" y="341"/>
                    <a:pt x="88" y="341"/>
                  </a:cubicBezTo>
                  <a:cubicBezTo>
                    <a:pt x="88" y="342"/>
                    <a:pt x="88" y="342"/>
                    <a:pt x="88" y="342"/>
                  </a:cubicBezTo>
                  <a:cubicBezTo>
                    <a:pt x="86" y="344"/>
                    <a:pt x="86" y="344"/>
                    <a:pt x="86" y="344"/>
                  </a:cubicBezTo>
                  <a:cubicBezTo>
                    <a:pt x="86" y="345"/>
                    <a:pt x="86" y="345"/>
                    <a:pt x="86" y="345"/>
                  </a:cubicBezTo>
                  <a:cubicBezTo>
                    <a:pt x="88" y="346"/>
                    <a:pt x="88" y="346"/>
                    <a:pt x="88" y="346"/>
                  </a:cubicBezTo>
                  <a:cubicBezTo>
                    <a:pt x="90" y="348"/>
                    <a:pt x="90" y="348"/>
                    <a:pt x="90" y="348"/>
                  </a:cubicBezTo>
                  <a:cubicBezTo>
                    <a:pt x="89" y="349"/>
                    <a:pt x="89" y="349"/>
                    <a:pt x="89" y="349"/>
                  </a:cubicBezTo>
                  <a:cubicBezTo>
                    <a:pt x="89" y="353"/>
                    <a:pt x="89" y="353"/>
                    <a:pt x="89" y="353"/>
                  </a:cubicBezTo>
                  <a:cubicBezTo>
                    <a:pt x="90" y="356"/>
                    <a:pt x="90" y="356"/>
                    <a:pt x="90" y="356"/>
                  </a:cubicBezTo>
                  <a:cubicBezTo>
                    <a:pt x="89" y="357"/>
                    <a:pt x="89" y="357"/>
                    <a:pt x="89" y="357"/>
                  </a:cubicBezTo>
                  <a:cubicBezTo>
                    <a:pt x="87" y="358"/>
                    <a:pt x="87" y="358"/>
                    <a:pt x="87" y="358"/>
                  </a:cubicBezTo>
                  <a:cubicBezTo>
                    <a:pt x="84" y="360"/>
                    <a:pt x="84" y="360"/>
                    <a:pt x="84" y="360"/>
                  </a:cubicBezTo>
                  <a:cubicBezTo>
                    <a:pt x="82" y="360"/>
                    <a:pt x="82" y="360"/>
                    <a:pt x="82" y="360"/>
                  </a:cubicBezTo>
                  <a:cubicBezTo>
                    <a:pt x="81" y="358"/>
                    <a:pt x="81" y="358"/>
                    <a:pt x="81" y="358"/>
                  </a:cubicBezTo>
                  <a:cubicBezTo>
                    <a:pt x="81" y="356"/>
                    <a:pt x="81" y="356"/>
                    <a:pt x="81" y="356"/>
                  </a:cubicBezTo>
                  <a:cubicBezTo>
                    <a:pt x="79" y="355"/>
                    <a:pt x="79" y="355"/>
                    <a:pt x="79" y="355"/>
                  </a:cubicBezTo>
                  <a:cubicBezTo>
                    <a:pt x="77" y="355"/>
                    <a:pt x="77" y="355"/>
                    <a:pt x="77" y="355"/>
                  </a:cubicBezTo>
                  <a:cubicBezTo>
                    <a:pt x="76" y="355"/>
                    <a:pt x="76" y="355"/>
                    <a:pt x="76" y="355"/>
                  </a:cubicBezTo>
                  <a:cubicBezTo>
                    <a:pt x="75" y="356"/>
                    <a:pt x="75" y="356"/>
                    <a:pt x="75" y="356"/>
                  </a:cubicBezTo>
                  <a:cubicBezTo>
                    <a:pt x="73" y="356"/>
                    <a:pt x="73" y="356"/>
                    <a:pt x="73" y="356"/>
                  </a:cubicBezTo>
                  <a:cubicBezTo>
                    <a:pt x="72" y="354"/>
                    <a:pt x="72" y="354"/>
                    <a:pt x="72" y="354"/>
                  </a:cubicBezTo>
                  <a:cubicBezTo>
                    <a:pt x="72" y="352"/>
                    <a:pt x="72" y="352"/>
                    <a:pt x="72" y="352"/>
                  </a:cubicBezTo>
                  <a:cubicBezTo>
                    <a:pt x="71" y="351"/>
                    <a:pt x="71" y="351"/>
                    <a:pt x="71" y="351"/>
                  </a:cubicBezTo>
                  <a:cubicBezTo>
                    <a:pt x="70" y="352"/>
                    <a:pt x="70" y="352"/>
                    <a:pt x="70" y="352"/>
                  </a:cubicBezTo>
                  <a:cubicBezTo>
                    <a:pt x="66" y="353"/>
                    <a:pt x="66" y="353"/>
                    <a:pt x="66" y="353"/>
                  </a:cubicBezTo>
                  <a:cubicBezTo>
                    <a:pt x="63" y="356"/>
                    <a:pt x="63" y="356"/>
                    <a:pt x="63" y="356"/>
                  </a:cubicBezTo>
                  <a:cubicBezTo>
                    <a:pt x="60" y="356"/>
                    <a:pt x="60" y="356"/>
                    <a:pt x="60" y="356"/>
                  </a:cubicBezTo>
                  <a:cubicBezTo>
                    <a:pt x="58" y="359"/>
                    <a:pt x="58" y="359"/>
                    <a:pt x="58" y="359"/>
                  </a:cubicBezTo>
                  <a:cubicBezTo>
                    <a:pt x="56" y="358"/>
                    <a:pt x="56" y="358"/>
                    <a:pt x="56" y="358"/>
                  </a:cubicBezTo>
                  <a:cubicBezTo>
                    <a:pt x="56" y="356"/>
                    <a:pt x="56" y="356"/>
                    <a:pt x="56" y="356"/>
                  </a:cubicBezTo>
                  <a:cubicBezTo>
                    <a:pt x="56" y="354"/>
                    <a:pt x="56" y="354"/>
                    <a:pt x="56" y="354"/>
                  </a:cubicBezTo>
                  <a:cubicBezTo>
                    <a:pt x="56" y="352"/>
                    <a:pt x="56" y="352"/>
                    <a:pt x="56" y="352"/>
                  </a:cubicBezTo>
                  <a:cubicBezTo>
                    <a:pt x="52" y="351"/>
                    <a:pt x="52" y="351"/>
                    <a:pt x="52" y="351"/>
                  </a:cubicBezTo>
                  <a:cubicBezTo>
                    <a:pt x="49" y="351"/>
                    <a:pt x="49" y="351"/>
                    <a:pt x="49" y="351"/>
                  </a:cubicBezTo>
                  <a:cubicBezTo>
                    <a:pt x="49" y="352"/>
                    <a:pt x="49" y="352"/>
                    <a:pt x="49" y="352"/>
                  </a:cubicBezTo>
                  <a:cubicBezTo>
                    <a:pt x="49" y="355"/>
                    <a:pt x="49" y="355"/>
                    <a:pt x="49" y="355"/>
                  </a:cubicBezTo>
                  <a:cubicBezTo>
                    <a:pt x="52" y="356"/>
                    <a:pt x="52" y="356"/>
                    <a:pt x="52" y="356"/>
                  </a:cubicBezTo>
                  <a:cubicBezTo>
                    <a:pt x="52" y="359"/>
                    <a:pt x="52" y="359"/>
                    <a:pt x="52" y="359"/>
                  </a:cubicBezTo>
                  <a:cubicBezTo>
                    <a:pt x="51" y="360"/>
                    <a:pt x="51" y="360"/>
                    <a:pt x="51" y="360"/>
                  </a:cubicBezTo>
                  <a:cubicBezTo>
                    <a:pt x="48" y="360"/>
                    <a:pt x="48" y="360"/>
                    <a:pt x="48" y="360"/>
                  </a:cubicBezTo>
                  <a:cubicBezTo>
                    <a:pt x="48" y="359"/>
                    <a:pt x="48" y="359"/>
                    <a:pt x="48" y="359"/>
                  </a:cubicBezTo>
                  <a:cubicBezTo>
                    <a:pt x="48" y="357"/>
                    <a:pt x="48" y="356"/>
                    <a:pt x="47" y="356"/>
                  </a:cubicBezTo>
                  <a:cubicBezTo>
                    <a:pt x="47" y="356"/>
                    <a:pt x="46" y="355"/>
                    <a:pt x="46" y="355"/>
                  </a:cubicBezTo>
                  <a:cubicBezTo>
                    <a:pt x="45" y="353"/>
                    <a:pt x="44" y="352"/>
                    <a:pt x="43" y="351"/>
                  </a:cubicBezTo>
                  <a:cubicBezTo>
                    <a:pt x="43" y="351"/>
                    <a:pt x="42" y="349"/>
                    <a:pt x="43" y="348"/>
                  </a:cubicBezTo>
                  <a:cubicBezTo>
                    <a:pt x="43" y="347"/>
                    <a:pt x="45" y="345"/>
                    <a:pt x="45" y="345"/>
                  </a:cubicBezTo>
                  <a:cubicBezTo>
                    <a:pt x="46" y="344"/>
                    <a:pt x="47" y="341"/>
                    <a:pt x="47" y="340"/>
                  </a:cubicBezTo>
                  <a:cubicBezTo>
                    <a:pt x="47" y="340"/>
                    <a:pt x="46" y="338"/>
                    <a:pt x="45" y="337"/>
                  </a:cubicBezTo>
                  <a:cubicBezTo>
                    <a:pt x="45" y="337"/>
                    <a:pt x="44" y="334"/>
                    <a:pt x="43" y="334"/>
                  </a:cubicBezTo>
                  <a:cubicBezTo>
                    <a:pt x="43" y="333"/>
                    <a:pt x="43" y="331"/>
                    <a:pt x="42" y="331"/>
                  </a:cubicBezTo>
                  <a:cubicBezTo>
                    <a:pt x="41" y="330"/>
                    <a:pt x="39" y="331"/>
                    <a:pt x="38" y="331"/>
                  </a:cubicBezTo>
                  <a:cubicBezTo>
                    <a:pt x="37" y="331"/>
                    <a:pt x="35" y="331"/>
                    <a:pt x="34" y="331"/>
                  </a:cubicBezTo>
                  <a:cubicBezTo>
                    <a:pt x="34" y="331"/>
                    <a:pt x="32" y="331"/>
                    <a:pt x="31" y="331"/>
                  </a:cubicBezTo>
                  <a:cubicBezTo>
                    <a:pt x="31" y="331"/>
                    <a:pt x="31" y="330"/>
                    <a:pt x="31" y="329"/>
                  </a:cubicBezTo>
                  <a:cubicBezTo>
                    <a:pt x="30" y="329"/>
                    <a:pt x="29" y="328"/>
                    <a:pt x="29" y="327"/>
                  </a:cubicBezTo>
                  <a:cubicBezTo>
                    <a:pt x="28" y="327"/>
                    <a:pt x="27" y="326"/>
                    <a:pt x="27" y="326"/>
                  </a:cubicBezTo>
                  <a:cubicBezTo>
                    <a:pt x="27" y="325"/>
                    <a:pt x="26" y="323"/>
                    <a:pt x="26" y="322"/>
                  </a:cubicBezTo>
                  <a:cubicBezTo>
                    <a:pt x="26" y="321"/>
                    <a:pt x="27" y="319"/>
                    <a:pt x="27" y="319"/>
                  </a:cubicBezTo>
                  <a:cubicBezTo>
                    <a:pt x="27" y="319"/>
                    <a:pt x="29" y="318"/>
                    <a:pt x="29" y="318"/>
                  </a:cubicBezTo>
                  <a:cubicBezTo>
                    <a:pt x="30" y="318"/>
                    <a:pt x="31" y="316"/>
                    <a:pt x="32" y="316"/>
                  </a:cubicBezTo>
                  <a:cubicBezTo>
                    <a:pt x="33" y="315"/>
                    <a:pt x="34" y="315"/>
                    <a:pt x="35" y="315"/>
                  </a:cubicBezTo>
                  <a:cubicBezTo>
                    <a:pt x="35" y="314"/>
                    <a:pt x="37" y="313"/>
                    <a:pt x="37" y="312"/>
                  </a:cubicBezTo>
                  <a:cubicBezTo>
                    <a:pt x="37" y="312"/>
                    <a:pt x="37" y="310"/>
                    <a:pt x="36" y="310"/>
                  </a:cubicBezTo>
                  <a:cubicBezTo>
                    <a:pt x="35" y="310"/>
                    <a:pt x="34" y="310"/>
                    <a:pt x="33" y="309"/>
                  </a:cubicBezTo>
                  <a:cubicBezTo>
                    <a:pt x="32" y="309"/>
                    <a:pt x="29" y="309"/>
                    <a:pt x="29" y="308"/>
                  </a:cubicBezTo>
                  <a:cubicBezTo>
                    <a:pt x="28" y="308"/>
                    <a:pt x="27" y="306"/>
                    <a:pt x="27" y="306"/>
                  </a:cubicBezTo>
                  <a:cubicBezTo>
                    <a:pt x="27" y="305"/>
                    <a:pt x="27" y="303"/>
                    <a:pt x="27" y="302"/>
                  </a:cubicBezTo>
                  <a:cubicBezTo>
                    <a:pt x="26" y="301"/>
                    <a:pt x="24" y="300"/>
                    <a:pt x="24" y="300"/>
                  </a:cubicBezTo>
                  <a:cubicBezTo>
                    <a:pt x="24" y="299"/>
                    <a:pt x="23" y="297"/>
                    <a:pt x="23" y="296"/>
                  </a:cubicBezTo>
                  <a:cubicBezTo>
                    <a:pt x="22" y="295"/>
                    <a:pt x="21" y="293"/>
                    <a:pt x="20" y="293"/>
                  </a:cubicBezTo>
                  <a:cubicBezTo>
                    <a:pt x="19" y="292"/>
                    <a:pt x="18" y="293"/>
                    <a:pt x="18" y="293"/>
                  </a:cubicBezTo>
                  <a:cubicBezTo>
                    <a:pt x="16" y="293"/>
                    <a:pt x="15" y="293"/>
                    <a:pt x="14" y="292"/>
                  </a:cubicBezTo>
                  <a:cubicBezTo>
                    <a:pt x="13" y="292"/>
                    <a:pt x="13" y="290"/>
                    <a:pt x="13" y="289"/>
                  </a:cubicBezTo>
                  <a:cubicBezTo>
                    <a:pt x="12" y="288"/>
                    <a:pt x="12" y="286"/>
                    <a:pt x="11" y="285"/>
                  </a:cubicBezTo>
                  <a:cubicBezTo>
                    <a:pt x="11" y="284"/>
                    <a:pt x="9" y="281"/>
                    <a:pt x="8" y="281"/>
                  </a:cubicBezTo>
                  <a:cubicBezTo>
                    <a:pt x="8" y="280"/>
                    <a:pt x="7" y="278"/>
                    <a:pt x="7" y="278"/>
                  </a:cubicBezTo>
                  <a:cubicBezTo>
                    <a:pt x="8" y="277"/>
                    <a:pt x="9" y="277"/>
                    <a:pt x="11" y="277"/>
                  </a:cubicBezTo>
                  <a:cubicBezTo>
                    <a:pt x="11" y="277"/>
                    <a:pt x="13" y="277"/>
                    <a:pt x="14" y="276"/>
                  </a:cubicBezTo>
                  <a:cubicBezTo>
                    <a:pt x="15" y="276"/>
                    <a:pt x="15" y="274"/>
                    <a:pt x="15" y="274"/>
                  </a:cubicBezTo>
                  <a:cubicBezTo>
                    <a:pt x="15" y="273"/>
                    <a:pt x="15" y="271"/>
                    <a:pt x="15" y="270"/>
                  </a:cubicBezTo>
                  <a:cubicBezTo>
                    <a:pt x="15" y="270"/>
                    <a:pt x="16" y="269"/>
                    <a:pt x="16" y="269"/>
                  </a:cubicBezTo>
                  <a:cubicBezTo>
                    <a:pt x="17" y="269"/>
                    <a:pt x="18" y="270"/>
                    <a:pt x="18" y="270"/>
                  </a:cubicBezTo>
                  <a:cubicBezTo>
                    <a:pt x="19" y="271"/>
                    <a:pt x="20" y="272"/>
                    <a:pt x="21" y="271"/>
                  </a:cubicBezTo>
                  <a:cubicBezTo>
                    <a:pt x="22" y="271"/>
                    <a:pt x="21" y="269"/>
                    <a:pt x="21" y="269"/>
                  </a:cubicBezTo>
                  <a:cubicBezTo>
                    <a:pt x="20" y="267"/>
                    <a:pt x="19" y="266"/>
                    <a:pt x="19" y="265"/>
                  </a:cubicBezTo>
                  <a:cubicBezTo>
                    <a:pt x="19" y="264"/>
                    <a:pt x="19" y="262"/>
                    <a:pt x="19" y="261"/>
                  </a:cubicBezTo>
                  <a:cubicBezTo>
                    <a:pt x="18" y="260"/>
                    <a:pt x="19" y="258"/>
                    <a:pt x="18" y="257"/>
                  </a:cubicBezTo>
                  <a:cubicBezTo>
                    <a:pt x="18" y="256"/>
                    <a:pt x="17" y="256"/>
                    <a:pt x="16" y="256"/>
                  </a:cubicBezTo>
                  <a:cubicBezTo>
                    <a:pt x="16" y="256"/>
                    <a:pt x="15" y="255"/>
                    <a:pt x="15" y="255"/>
                  </a:cubicBezTo>
                  <a:cubicBezTo>
                    <a:pt x="15" y="254"/>
                    <a:pt x="15" y="253"/>
                    <a:pt x="15" y="252"/>
                  </a:cubicBezTo>
                  <a:cubicBezTo>
                    <a:pt x="15" y="252"/>
                    <a:pt x="15" y="251"/>
                    <a:pt x="15" y="250"/>
                  </a:cubicBezTo>
                  <a:cubicBezTo>
                    <a:pt x="15" y="250"/>
                    <a:pt x="15" y="248"/>
                    <a:pt x="14" y="248"/>
                  </a:cubicBezTo>
                  <a:cubicBezTo>
                    <a:pt x="13" y="247"/>
                    <a:pt x="11" y="247"/>
                    <a:pt x="9" y="247"/>
                  </a:cubicBezTo>
                  <a:cubicBezTo>
                    <a:pt x="8" y="247"/>
                    <a:pt x="7" y="247"/>
                    <a:pt x="6" y="248"/>
                  </a:cubicBezTo>
                  <a:cubicBezTo>
                    <a:pt x="5" y="248"/>
                    <a:pt x="3" y="248"/>
                    <a:pt x="2" y="248"/>
                  </a:cubicBezTo>
                  <a:cubicBezTo>
                    <a:pt x="2" y="248"/>
                    <a:pt x="1" y="247"/>
                    <a:pt x="1" y="247"/>
                  </a:cubicBezTo>
                  <a:cubicBezTo>
                    <a:pt x="1" y="245"/>
                    <a:pt x="1" y="244"/>
                    <a:pt x="1" y="243"/>
                  </a:cubicBezTo>
                  <a:cubicBezTo>
                    <a:pt x="1" y="241"/>
                    <a:pt x="2" y="240"/>
                    <a:pt x="1" y="239"/>
                  </a:cubicBezTo>
                  <a:cubicBezTo>
                    <a:pt x="1" y="237"/>
                    <a:pt x="0" y="236"/>
                    <a:pt x="0" y="236"/>
                  </a:cubicBezTo>
                  <a:cubicBezTo>
                    <a:pt x="0" y="235"/>
                    <a:pt x="1" y="235"/>
                    <a:pt x="1" y="235"/>
                  </a:cubicBezTo>
                  <a:cubicBezTo>
                    <a:pt x="2" y="234"/>
                    <a:pt x="3" y="233"/>
                    <a:pt x="4" y="233"/>
                  </a:cubicBezTo>
                  <a:cubicBezTo>
                    <a:pt x="4" y="233"/>
                    <a:pt x="5" y="234"/>
                    <a:pt x="6" y="235"/>
                  </a:cubicBezTo>
                  <a:cubicBezTo>
                    <a:pt x="7" y="235"/>
                    <a:pt x="7" y="237"/>
                    <a:pt x="8" y="238"/>
                  </a:cubicBezTo>
                  <a:cubicBezTo>
                    <a:pt x="8" y="238"/>
                    <a:pt x="8" y="239"/>
                    <a:pt x="9" y="239"/>
                  </a:cubicBezTo>
                  <a:cubicBezTo>
                    <a:pt x="9" y="239"/>
                    <a:pt x="11" y="239"/>
                    <a:pt x="11" y="238"/>
                  </a:cubicBezTo>
                  <a:cubicBezTo>
                    <a:pt x="12" y="237"/>
                    <a:pt x="12" y="236"/>
                    <a:pt x="12" y="235"/>
                  </a:cubicBezTo>
                  <a:cubicBezTo>
                    <a:pt x="12" y="235"/>
                    <a:pt x="13" y="233"/>
                    <a:pt x="13" y="232"/>
                  </a:cubicBezTo>
                  <a:cubicBezTo>
                    <a:pt x="13" y="232"/>
                    <a:pt x="15" y="230"/>
                    <a:pt x="15" y="230"/>
                  </a:cubicBezTo>
                  <a:cubicBezTo>
                    <a:pt x="16" y="230"/>
                    <a:pt x="18" y="229"/>
                    <a:pt x="19" y="229"/>
                  </a:cubicBezTo>
                  <a:cubicBezTo>
                    <a:pt x="20" y="228"/>
                    <a:pt x="22" y="228"/>
                    <a:pt x="23" y="227"/>
                  </a:cubicBezTo>
                  <a:cubicBezTo>
                    <a:pt x="23" y="226"/>
                    <a:pt x="24" y="225"/>
                    <a:pt x="24" y="225"/>
                  </a:cubicBezTo>
                  <a:cubicBezTo>
                    <a:pt x="26" y="224"/>
                    <a:pt x="28" y="223"/>
                    <a:pt x="29" y="222"/>
                  </a:cubicBezTo>
                  <a:cubicBezTo>
                    <a:pt x="30" y="221"/>
                    <a:pt x="31" y="219"/>
                    <a:pt x="31" y="218"/>
                  </a:cubicBezTo>
                  <a:cubicBezTo>
                    <a:pt x="31" y="217"/>
                    <a:pt x="31" y="215"/>
                    <a:pt x="31" y="215"/>
                  </a:cubicBezTo>
                  <a:cubicBezTo>
                    <a:pt x="30" y="214"/>
                    <a:pt x="29" y="215"/>
                    <a:pt x="29" y="215"/>
                  </a:cubicBezTo>
                  <a:cubicBezTo>
                    <a:pt x="28" y="215"/>
                    <a:pt x="27" y="215"/>
                    <a:pt x="26" y="216"/>
                  </a:cubicBezTo>
                  <a:cubicBezTo>
                    <a:pt x="25" y="216"/>
                    <a:pt x="23" y="217"/>
                    <a:pt x="23" y="217"/>
                  </a:cubicBezTo>
                  <a:cubicBezTo>
                    <a:pt x="23" y="216"/>
                    <a:pt x="23" y="215"/>
                    <a:pt x="23" y="215"/>
                  </a:cubicBezTo>
                  <a:cubicBezTo>
                    <a:pt x="23" y="214"/>
                    <a:pt x="23" y="211"/>
                    <a:pt x="23" y="210"/>
                  </a:cubicBezTo>
                  <a:cubicBezTo>
                    <a:pt x="23" y="209"/>
                    <a:pt x="22" y="207"/>
                    <a:pt x="22" y="206"/>
                  </a:cubicBezTo>
                  <a:cubicBezTo>
                    <a:pt x="22" y="205"/>
                    <a:pt x="23" y="203"/>
                    <a:pt x="23" y="202"/>
                  </a:cubicBezTo>
                  <a:cubicBezTo>
                    <a:pt x="24" y="201"/>
                    <a:pt x="25" y="200"/>
                    <a:pt x="26" y="199"/>
                  </a:cubicBezTo>
                  <a:cubicBezTo>
                    <a:pt x="27" y="199"/>
                    <a:pt x="29" y="198"/>
                    <a:pt x="29" y="198"/>
                  </a:cubicBezTo>
                  <a:cubicBezTo>
                    <a:pt x="30" y="196"/>
                    <a:pt x="32" y="194"/>
                    <a:pt x="33" y="193"/>
                  </a:cubicBezTo>
                  <a:cubicBezTo>
                    <a:pt x="33" y="192"/>
                    <a:pt x="34" y="190"/>
                    <a:pt x="35" y="190"/>
                  </a:cubicBezTo>
                  <a:cubicBezTo>
                    <a:pt x="36" y="188"/>
                    <a:pt x="38" y="187"/>
                    <a:pt x="39" y="185"/>
                  </a:cubicBezTo>
                  <a:cubicBezTo>
                    <a:pt x="40" y="185"/>
                    <a:pt x="40" y="184"/>
                    <a:pt x="41" y="183"/>
                  </a:cubicBezTo>
                  <a:cubicBezTo>
                    <a:pt x="41" y="183"/>
                    <a:pt x="40" y="181"/>
                    <a:pt x="40" y="181"/>
                  </a:cubicBezTo>
                  <a:cubicBezTo>
                    <a:pt x="40" y="180"/>
                    <a:pt x="39" y="179"/>
                    <a:pt x="38" y="177"/>
                  </a:cubicBezTo>
                  <a:cubicBezTo>
                    <a:pt x="38" y="176"/>
                    <a:pt x="39" y="173"/>
                    <a:pt x="39" y="172"/>
                  </a:cubicBezTo>
                  <a:cubicBezTo>
                    <a:pt x="39" y="170"/>
                    <a:pt x="38" y="166"/>
                    <a:pt x="39" y="164"/>
                  </a:cubicBezTo>
                  <a:cubicBezTo>
                    <a:pt x="39" y="163"/>
                    <a:pt x="40" y="160"/>
                    <a:pt x="40" y="159"/>
                  </a:cubicBezTo>
                  <a:cubicBezTo>
                    <a:pt x="40" y="158"/>
                    <a:pt x="39" y="157"/>
                    <a:pt x="38" y="156"/>
                  </a:cubicBezTo>
                  <a:cubicBezTo>
                    <a:pt x="38" y="155"/>
                    <a:pt x="35" y="153"/>
                    <a:pt x="34" y="152"/>
                  </a:cubicBezTo>
                  <a:cubicBezTo>
                    <a:pt x="33" y="151"/>
                    <a:pt x="32" y="149"/>
                    <a:pt x="31" y="149"/>
                  </a:cubicBezTo>
                  <a:cubicBezTo>
                    <a:pt x="30" y="147"/>
                    <a:pt x="29" y="145"/>
                    <a:pt x="28" y="143"/>
                  </a:cubicBezTo>
                  <a:cubicBezTo>
                    <a:pt x="27" y="143"/>
                    <a:pt x="27" y="142"/>
                    <a:pt x="28" y="141"/>
                  </a:cubicBezTo>
                  <a:cubicBezTo>
                    <a:pt x="28" y="140"/>
                    <a:pt x="29" y="139"/>
                    <a:pt x="29" y="138"/>
                  </a:cubicBezTo>
                  <a:cubicBezTo>
                    <a:pt x="29" y="137"/>
                    <a:pt x="30" y="135"/>
                    <a:pt x="29" y="135"/>
                  </a:cubicBezTo>
                  <a:cubicBezTo>
                    <a:pt x="29" y="134"/>
                    <a:pt x="26" y="134"/>
                    <a:pt x="26" y="133"/>
                  </a:cubicBezTo>
                  <a:cubicBezTo>
                    <a:pt x="25" y="132"/>
                    <a:pt x="23" y="131"/>
                    <a:pt x="23" y="131"/>
                  </a:cubicBezTo>
                  <a:cubicBezTo>
                    <a:pt x="23" y="130"/>
                    <a:pt x="23" y="128"/>
                    <a:pt x="23" y="127"/>
                  </a:cubicBezTo>
                  <a:cubicBezTo>
                    <a:pt x="23" y="127"/>
                    <a:pt x="24" y="126"/>
                    <a:pt x="24" y="126"/>
                  </a:cubicBezTo>
                  <a:cubicBezTo>
                    <a:pt x="24" y="125"/>
                    <a:pt x="24" y="124"/>
                    <a:pt x="24" y="124"/>
                  </a:cubicBezTo>
                  <a:cubicBezTo>
                    <a:pt x="24" y="123"/>
                    <a:pt x="23" y="121"/>
                    <a:pt x="22" y="121"/>
                  </a:cubicBezTo>
                  <a:cubicBezTo>
                    <a:pt x="21" y="121"/>
                    <a:pt x="20" y="120"/>
                    <a:pt x="19" y="120"/>
                  </a:cubicBezTo>
                  <a:cubicBezTo>
                    <a:pt x="18" y="120"/>
                    <a:pt x="17" y="120"/>
                    <a:pt x="16" y="120"/>
                  </a:cubicBezTo>
                  <a:cubicBezTo>
                    <a:pt x="16" y="119"/>
                    <a:pt x="16" y="117"/>
                    <a:pt x="16" y="117"/>
                  </a:cubicBezTo>
                  <a:cubicBezTo>
                    <a:pt x="16" y="116"/>
                    <a:pt x="18" y="116"/>
                    <a:pt x="19" y="115"/>
                  </a:cubicBezTo>
                  <a:cubicBezTo>
                    <a:pt x="19" y="114"/>
                    <a:pt x="19" y="113"/>
                    <a:pt x="19" y="113"/>
                  </a:cubicBezTo>
                  <a:cubicBezTo>
                    <a:pt x="19" y="112"/>
                    <a:pt x="18" y="110"/>
                    <a:pt x="18" y="109"/>
                  </a:cubicBezTo>
                  <a:cubicBezTo>
                    <a:pt x="17" y="109"/>
                    <a:pt x="15" y="108"/>
                    <a:pt x="15" y="106"/>
                  </a:cubicBezTo>
                  <a:cubicBezTo>
                    <a:pt x="15" y="106"/>
                    <a:pt x="15" y="104"/>
                    <a:pt x="15" y="104"/>
                  </a:cubicBezTo>
                  <a:cubicBezTo>
                    <a:pt x="15" y="104"/>
                    <a:pt x="16" y="104"/>
                    <a:pt x="16" y="104"/>
                  </a:cubicBezTo>
                  <a:cubicBezTo>
                    <a:pt x="17" y="104"/>
                    <a:pt x="19" y="104"/>
                    <a:pt x="20" y="104"/>
                  </a:cubicBezTo>
                  <a:cubicBezTo>
                    <a:pt x="22" y="104"/>
                    <a:pt x="24" y="104"/>
                    <a:pt x="26" y="103"/>
                  </a:cubicBezTo>
                  <a:cubicBezTo>
                    <a:pt x="26" y="102"/>
                    <a:pt x="27" y="101"/>
                    <a:pt x="27" y="101"/>
                  </a:cubicBezTo>
                  <a:cubicBezTo>
                    <a:pt x="28" y="101"/>
                    <a:pt x="30" y="101"/>
                    <a:pt x="31" y="102"/>
                  </a:cubicBezTo>
                  <a:cubicBezTo>
                    <a:pt x="32" y="102"/>
                    <a:pt x="34" y="104"/>
                    <a:pt x="35" y="104"/>
                  </a:cubicBezTo>
                  <a:cubicBezTo>
                    <a:pt x="35" y="104"/>
                    <a:pt x="37" y="104"/>
                    <a:pt x="37" y="103"/>
                  </a:cubicBezTo>
                  <a:cubicBezTo>
                    <a:pt x="37" y="102"/>
                    <a:pt x="37" y="101"/>
                    <a:pt x="37" y="100"/>
                  </a:cubicBezTo>
                  <a:cubicBezTo>
                    <a:pt x="36" y="99"/>
                    <a:pt x="34" y="98"/>
                    <a:pt x="34" y="97"/>
                  </a:cubicBezTo>
                  <a:cubicBezTo>
                    <a:pt x="34" y="97"/>
                    <a:pt x="33" y="95"/>
                    <a:pt x="34" y="95"/>
                  </a:cubicBezTo>
                  <a:cubicBezTo>
                    <a:pt x="34" y="94"/>
                    <a:pt x="37" y="95"/>
                    <a:pt x="38" y="95"/>
                  </a:cubicBezTo>
                  <a:cubicBezTo>
                    <a:pt x="39" y="95"/>
                    <a:pt x="41" y="95"/>
                    <a:pt x="42" y="95"/>
                  </a:cubicBezTo>
                  <a:cubicBezTo>
                    <a:pt x="42" y="95"/>
                    <a:pt x="43" y="95"/>
                    <a:pt x="43" y="96"/>
                  </a:cubicBezTo>
                  <a:cubicBezTo>
                    <a:pt x="44" y="97"/>
                    <a:pt x="44" y="98"/>
                    <a:pt x="45" y="99"/>
                  </a:cubicBezTo>
                  <a:cubicBezTo>
                    <a:pt x="46" y="99"/>
                    <a:pt x="48" y="99"/>
                    <a:pt x="48" y="100"/>
                  </a:cubicBezTo>
                  <a:cubicBezTo>
                    <a:pt x="49" y="100"/>
                    <a:pt x="51" y="99"/>
                    <a:pt x="51" y="99"/>
                  </a:cubicBezTo>
                  <a:cubicBezTo>
                    <a:pt x="52" y="99"/>
                    <a:pt x="53" y="100"/>
                    <a:pt x="53" y="101"/>
                  </a:cubicBezTo>
                  <a:cubicBezTo>
                    <a:pt x="55" y="101"/>
                    <a:pt x="55" y="103"/>
                    <a:pt x="56" y="104"/>
                  </a:cubicBezTo>
                  <a:cubicBezTo>
                    <a:pt x="57" y="104"/>
                    <a:pt x="59" y="105"/>
                    <a:pt x="60" y="106"/>
                  </a:cubicBezTo>
                  <a:cubicBezTo>
                    <a:pt x="60" y="106"/>
                    <a:pt x="62" y="107"/>
                    <a:pt x="63" y="107"/>
                  </a:cubicBezTo>
                  <a:cubicBezTo>
                    <a:pt x="63" y="108"/>
                    <a:pt x="64" y="108"/>
                    <a:pt x="64" y="107"/>
                  </a:cubicBezTo>
                  <a:cubicBezTo>
                    <a:pt x="64" y="107"/>
                    <a:pt x="64" y="106"/>
                    <a:pt x="64" y="105"/>
                  </a:cubicBezTo>
                  <a:cubicBezTo>
                    <a:pt x="64" y="105"/>
                    <a:pt x="63" y="104"/>
                    <a:pt x="62" y="103"/>
                  </a:cubicBezTo>
                  <a:cubicBezTo>
                    <a:pt x="62" y="102"/>
                    <a:pt x="63" y="101"/>
                    <a:pt x="63" y="101"/>
                  </a:cubicBezTo>
                  <a:cubicBezTo>
                    <a:pt x="64" y="100"/>
                    <a:pt x="66" y="101"/>
                    <a:pt x="67" y="101"/>
                  </a:cubicBezTo>
                  <a:cubicBezTo>
                    <a:pt x="68" y="101"/>
                    <a:pt x="69" y="102"/>
                    <a:pt x="70" y="102"/>
                  </a:cubicBezTo>
                  <a:cubicBezTo>
                    <a:pt x="70" y="102"/>
                    <a:pt x="72" y="103"/>
                    <a:pt x="73" y="103"/>
                  </a:cubicBezTo>
                  <a:cubicBezTo>
                    <a:pt x="74" y="102"/>
                    <a:pt x="74" y="102"/>
                    <a:pt x="75" y="102"/>
                  </a:cubicBezTo>
                  <a:cubicBezTo>
                    <a:pt x="75" y="101"/>
                    <a:pt x="77" y="99"/>
                    <a:pt x="78" y="99"/>
                  </a:cubicBezTo>
                  <a:cubicBezTo>
                    <a:pt x="78" y="99"/>
                    <a:pt x="81" y="98"/>
                    <a:pt x="81" y="98"/>
                  </a:cubicBezTo>
                  <a:cubicBezTo>
                    <a:pt x="83" y="97"/>
                    <a:pt x="87" y="95"/>
                    <a:pt x="89" y="95"/>
                  </a:cubicBezTo>
                  <a:cubicBezTo>
                    <a:pt x="90" y="94"/>
                    <a:pt x="93" y="94"/>
                    <a:pt x="94" y="94"/>
                  </a:cubicBezTo>
                  <a:cubicBezTo>
                    <a:pt x="95" y="94"/>
                    <a:pt x="97" y="95"/>
                    <a:pt x="98" y="96"/>
                  </a:cubicBezTo>
                  <a:cubicBezTo>
                    <a:pt x="99" y="96"/>
                    <a:pt x="101" y="95"/>
                    <a:pt x="102" y="95"/>
                  </a:cubicBezTo>
                  <a:cubicBezTo>
                    <a:pt x="102" y="95"/>
                    <a:pt x="104" y="92"/>
                    <a:pt x="105" y="91"/>
                  </a:cubicBezTo>
                  <a:cubicBezTo>
                    <a:pt x="106" y="90"/>
                    <a:pt x="107" y="88"/>
                    <a:pt x="107" y="87"/>
                  </a:cubicBezTo>
                  <a:cubicBezTo>
                    <a:pt x="107" y="86"/>
                    <a:pt x="108" y="85"/>
                    <a:pt x="108" y="84"/>
                  </a:cubicBezTo>
                  <a:cubicBezTo>
                    <a:pt x="108" y="84"/>
                    <a:pt x="107" y="82"/>
                    <a:pt x="106" y="81"/>
                  </a:cubicBezTo>
                  <a:cubicBezTo>
                    <a:pt x="105" y="80"/>
                    <a:pt x="103" y="78"/>
                    <a:pt x="102" y="76"/>
                  </a:cubicBezTo>
                  <a:cubicBezTo>
                    <a:pt x="101" y="76"/>
                    <a:pt x="100" y="75"/>
                    <a:pt x="99" y="75"/>
                  </a:cubicBezTo>
                  <a:cubicBezTo>
                    <a:pt x="98" y="74"/>
                    <a:pt x="96" y="75"/>
                    <a:pt x="95" y="74"/>
                  </a:cubicBezTo>
                  <a:cubicBezTo>
                    <a:pt x="94" y="74"/>
                    <a:pt x="94" y="72"/>
                    <a:pt x="94" y="71"/>
                  </a:cubicBezTo>
                  <a:cubicBezTo>
                    <a:pt x="94" y="71"/>
                    <a:pt x="94" y="69"/>
                    <a:pt x="95" y="68"/>
                  </a:cubicBezTo>
                  <a:cubicBezTo>
                    <a:pt x="95" y="68"/>
                    <a:pt x="97" y="68"/>
                    <a:pt x="97" y="67"/>
                  </a:cubicBezTo>
                  <a:cubicBezTo>
                    <a:pt x="98" y="67"/>
                    <a:pt x="100" y="67"/>
                    <a:pt x="100" y="67"/>
                  </a:cubicBezTo>
                  <a:cubicBezTo>
                    <a:pt x="101" y="67"/>
                    <a:pt x="101" y="65"/>
                    <a:pt x="101" y="65"/>
                  </a:cubicBezTo>
                  <a:cubicBezTo>
                    <a:pt x="102" y="64"/>
                    <a:pt x="103" y="63"/>
                    <a:pt x="103" y="63"/>
                  </a:cubicBezTo>
                  <a:cubicBezTo>
                    <a:pt x="103" y="63"/>
                    <a:pt x="104" y="61"/>
                    <a:pt x="104" y="60"/>
                  </a:cubicBezTo>
                  <a:cubicBezTo>
                    <a:pt x="105" y="60"/>
                    <a:pt x="107" y="60"/>
                    <a:pt x="108" y="60"/>
                  </a:cubicBezTo>
                  <a:cubicBezTo>
                    <a:pt x="109" y="60"/>
                    <a:pt x="111" y="61"/>
                    <a:pt x="112" y="60"/>
                  </a:cubicBezTo>
                  <a:cubicBezTo>
                    <a:pt x="113" y="60"/>
                    <a:pt x="114" y="60"/>
                    <a:pt x="114" y="59"/>
                  </a:cubicBezTo>
                  <a:cubicBezTo>
                    <a:pt x="115" y="59"/>
                    <a:pt x="115" y="57"/>
                    <a:pt x="116" y="56"/>
                  </a:cubicBezTo>
                  <a:cubicBezTo>
                    <a:pt x="116" y="56"/>
                    <a:pt x="117" y="54"/>
                    <a:pt x="117" y="53"/>
                  </a:cubicBezTo>
                  <a:cubicBezTo>
                    <a:pt x="118" y="52"/>
                    <a:pt x="118" y="50"/>
                    <a:pt x="119" y="49"/>
                  </a:cubicBezTo>
                  <a:cubicBezTo>
                    <a:pt x="120" y="49"/>
                    <a:pt x="122" y="49"/>
                    <a:pt x="123" y="49"/>
                  </a:cubicBezTo>
                  <a:cubicBezTo>
                    <a:pt x="124" y="49"/>
                    <a:pt x="125" y="48"/>
                    <a:pt x="126" y="47"/>
                  </a:cubicBezTo>
                  <a:cubicBezTo>
                    <a:pt x="126" y="46"/>
                    <a:pt x="126" y="45"/>
                    <a:pt x="127" y="44"/>
                  </a:cubicBezTo>
                  <a:cubicBezTo>
                    <a:pt x="127" y="44"/>
                    <a:pt x="129" y="44"/>
                    <a:pt x="129" y="43"/>
                  </a:cubicBezTo>
                  <a:cubicBezTo>
                    <a:pt x="130" y="43"/>
                    <a:pt x="133" y="44"/>
                    <a:pt x="133" y="43"/>
                  </a:cubicBezTo>
                  <a:cubicBezTo>
                    <a:pt x="134" y="43"/>
                    <a:pt x="135" y="42"/>
                    <a:pt x="135" y="42"/>
                  </a:cubicBezTo>
                  <a:cubicBezTo>
                    <a:pt x="138" y="42"/>
                    <a:pt x="138" y="42"/>
                    <a:pt x="138" y="42"/>
                  </a:cubicBezTo>
                  <a:cubicBezTo>
                    <a:pt x="141" y="41"/>
                    <a:pt x="141" y="41"/>
                    <a:pt x="141" y="41"/>
                  </a:cubicBezTo>
                  <a:cubicBezTo>
                    <a:pt x="143" y="39"/>
                    <a:pt x="143" y="39"/>
                    <a:pt x="143" y="39"/>
                  </a:cubicBezTo>
                  <a:cubicBezTo>
                    <a:pt x="145" y="38"/>
                    <a:pt x="145" y="38"/>
                    <a:pt x="145" y="38"/>
                  </a:cubicBezTo>
                  <a:cubicBezTo>
                    <a:pt x="147" y="38"/>
                    <a:pt x="147" y="38"/>
                    <a:pt x="147" y="38"/>
                  </a:cubicBezTo>
                  <a:cubicBezTo>
                    <a:pt x="151" y="39"/>
                    <a:pt x="151" y="39"/>
                    <a:pt x="151" y="39"/>
                  </a:cubicBezTo>
                  <a:cubicBezTo>
                    <a:pt x="154" y="41"/>
                    <a:pt x="154" y="41"/>
                    <a:pt x="154" y="41"/>
                  </a:cubicBezTo>
                  <a:cubicBezTo>
                    <a:pt x="157" y="41"/>
                    <a:pt x="157" y="41"/>
                    <a:pt x="157" y="41"/>
                  </a:cubicBezTo>
                  <a:cubicBezTo>
                    <a:pt x="159" y="40"/>
                    <a:pt x="159" y="40"/>
                    <a:pt x="159" y="40"/>
                  </a:cubicBezTo>
                  <a:cubicBezTo>
                    <a:pt x="160" y="38"/>
                    <a:pt x="160" y="38"/>
                    <a:pt x="160" y="38"/>
                  </a:cubicBezTo>
                  <a:cubicBezTo>
                    <a:pt x="162" y="37"/>
                    <a:pt x="162" y="37"/>
                    <a:pt x="162" y="37"/>
                  </a:cubicBezTo>
                  <a:cubicBezTo>
                    <a:pt x="166" y="36"/>
                    <a:pt x="166" y="36"/>
                    <a:pt x="166" y="36"/>
                  </a:cubicBezTo>
                  <a:cubicBezTo>
                    <a:pt x="170" y="34"/>
                    <a:pt x="170" y="34"/>
                    <a:pt x="170" y="34"/>
                  </a:cubicBezTo>
                  <a:cubicBezTo>
                    <a:pt x="173" y="31"/>
                    <a:pt x="173" y="31"/>
                    <a:pt x="173" y="31"/>
                  </a:cubicBezTo>
                  <a:cubicBezTo>
                    <a:pt x="176" y="29"/>
                    <a:pt x="176" y="29"/>
                    <a:pt x="176" y="29"/>
                  </a:cubicBezTo>
                  <a:cubicBezTo>
                    <a:pt x="180" y="27"/>
                    <a:pt x="180" y="27"/>
                    <a:pt x="180" y="27"/>
                  </a:cubicBezTo>
                  <a:cubicBezTo>
                    <a:pt x="182" y="25"/>
                    <a:pt x="182" y="25"/>
                    <a:pt x="182" y="25"/>
                  </a:cubicBezTo>
                  <a:cubicBezTo>
                    <a:pt x="186" y="24"/>
                    <a:pt x="186" y="24"/>
                    <a:pt x="186" y="24"/>
                  </a:cubicBezTo>
                  <a:cubicBezTo>
                    <a:pt x="189" y="23"/>
                    <a:pt x="189" y="23"/>
                    <a:pt x="189" y="23"/>
                  </a:cubicBezTo>
                  <a:cubicBezTo>
                    <a:pt x="191" y="23"/>
                    <a:pt x="191" y="23"/>
                    <a:pt x="191" y="23"/>
                  </a:cubicBezTo>
                  <a:cubicBezTo>
                    <a:pt x="191" y="20"/>
                    <a:pt x="191" y="20"/>
                    <a:pt x="191" y="20"/>
                  </a:cubicBezTo>
                  <a:cubicBezTo>
                    <a:pt x="193" y="16"/>
                    <a:pt x="193" y="16"/>
                    <a:pt x="193" y="16"/>
                  </a:cubicBezTo>
                  <a:cubicBezTo>
                    <a:pt x="193" y="14"/>
                    <a:pt x="193" y="14"/>
                    <a:pt x="193" y="14"/>
                  </a:cubicBezTo>
                  <a:cubicBezTo>
                    <a:pt x="192" y="13"/>
                    <a:pt x="192" y="13"/>
                    <a:pt x="192" y="13"/>
                  </a:cubicBezTo>
                  <a:cubicBezTo>
                    <a:pt x="189" y="12"/>
                    <a:pt x="189" y="12"/>
                    <a:pt x="189" y="12"/>
                  </a:cubicBezTo>
                  <a:cubicBezTo>
                    <a:pt x="189" y="11"/>
                    <a:pt x="189" y="11"/>
                    <a:pt x="189" y="11"/>
                  </a:cubicBezTo>
                  <a:cubicBezTo>
                    <a:pt x="189" y="9"/>
                    <a:pt x="189" y="9"/>
                    <a:pt x="189" y="9"/>
                  </a:cubicBezTo>
                  <a:cubicBezTo>
                    <a:pt x="192" y="8"/>
                    <a:pt x="192" y="8"/>
                    <a:pt x="192" y="8"/>
                  </a:cubicBezTo>
                  <a:cubicBezTo>
                    <a:pt x="193" y="6"/>
                    <a:pt x="193" y="6"/>
                    <a:pt x="193" y="6"/>
                  </a:cubicBezTo>
                  <a:cubicBezTo>
                    <a:pt x="195" y="6"/>
                    <a:pt x="195" y="6"/>
                    <a:pt x="195" y="6"/>
                  </a:cubicBezTo>
                  <a:cubicBezTo>
                    <a:pt x="197" y="8"/>
                    <a:pt x="197" y="8"/>
                    <a:pt x="197" y="8"/>
                  </a:cubicBezTo>
                  <a:cubicBezTo>
                    <a:pt x="202" y="9"/>
                    <a:pt x="202" y="9"/>
                    <a:pt x="202" y="9"/>
                  </a:cubicBezTo>
                  <a:cubicBezTo>
                    <a:pt x="203" y="14"/>
                    <a:pt x="203" y="14"/>
                    <a:pt x="203" y="14"/>
                  </a:cubicBezTo>
                  <a:cubicBezTo>
                    <a:pt x="203" y="16"/>
                    <a:pt x="203" y="16"/>
                    <a:pt x="203" y="16"/>
                  </a:cubicBezTo>
                  <a:cubicBezTo>
                    <a:pt x="203" y="18"/>
                    <a:pt x="203" y="18"/>
                    <a:pt x="203" y="18"/>
                  </a:cubicBezTo>
                  <a:cubicBezTo>
                    <a:pt x="206" y="20"/>
                    <a:pt x="206" y="20"/>
                    <a:pt x="206" y="20"/>
                  </a:cubicBezTo>
                  <a:cubicBezTo>
                    <a:pt x="210" y="22"/>
                    <a:pt x="210" y="22"/>
                    <a:pt x="210" y="22"/>
                  </a:cubicBezTo>
                  <a:cubicBezTo>
                    <a:pt x="212" y="24"/>
                    <a:pt x="212" y="24"/>
                    <a:pt x="212" y="24"/>
                  </a:cubicBezTo>
                  <a:cubicBezTo>
                    <a:pt x="214" y="25"/>
                    <a:pt x="214" y="25"/>
                    <a:pt x="214" y="25"/>
                  </a:cubicBezTo>
                  <a:cubicBezTo>
                    <a:pt x="215" y="25"/>
                    <a:pt x="215" y="25"/>
                    <a:pt x="215" y="25"/>
                  </a:cubicBezTo>
                  <a:cubicBezTo>
                    <a:pt x="218" y="24"/>
                    <a:pt x="218" y="24"/>
                    <a:pt x="218" y="24"/>
                  </a:cubicBezTo>
                  <a:cubicBezTo>
                    <a:pt x="219" y="23"/>
                    <a:pt x="219" y="23"/>
                    <a:pt x="219" y="23"/>
                  </a:cubicBezTo>
                  <a:cubicBezTo>
                    <a:pt x="222" y="22"/>
                    <a:pt x="222" y="22"/>
                    <a:pt x="222" y="22"/>
                  </a:cubicBezTo>
                  <a:cubicBezTo>
                    <a:pt x="224" y="23"/>
                    <a:pt x="224" y="23"/>
                    <a:pt x="224" y="23"/>
                  </a:cubicBezTo>
                  <a:cubicBezTo>
                    <a:pt x="225" y="26"/>
                    <a:pt x="225" y="26"/>
                    <a:pt x="225" y="26"/>
                  </a:cubicBezTo>
                  <a:cubicBezTo>
                    <a:pt x="226" y="30"/>
                    <a:pt x="226" y="30"/>
                    <a:pt x="226" y="30"/>
                  </a:cubicBezTo>
                  <a:cubicBezTo>
                    <a:pt x="229" y="31"/>
                    <a:pt x="229" y="31"/>
                    <a:pt x="229" y="31"/>
                  </a:cubicBezTo>
                  <a:cubicBezTo>
                    <a:pt x="230" y="34"/>
                    <a:pt x="230" y="34"/>
                    <a:pt x="230" y="34"/>
                  </a:cubicBezTo>
                  <a:cubicBezTo>
                    <a:pt x="229" y="35"/>
                    <a:pt x="229" y="35"/>
                    <a:pt x="229" y="35"/>
                  </a:cubicBezTo>
                  <a:cubicBezTo>
                    <a:pt x="228" y="35"/>
                    <a:pt x="228" y="35"/>
                    <a:pt x="228" y="35"/>
                  </a:cubicBezTo>
                  <a:cubicBezTo>
                    <a:pt x="226" y="37"/>
                    <a:pt x="226" y="37"/>
                    <a:pt x="226" y="37"/>
                  </a:cubicBezTo>
                  <a:cubicBezTo>
                    <a:pt x="226" y="39"/>
                    <a:pt x="226" y="39"/>
                    <a:pt x="226" y="39"/>
                  </a:cubicBezTo>
                  <a:cubicBezTo>
                    <a:pt x="226" y="41"/>
                    <a:pt x="226" y="41"/>
                    <a:pt x="226" y="41"/>
                  </a:cubicBezTo>
                  <a:cubicBezTo>
                    <a:pt x="226" y="43"/>
                    <a:pt x="226" y="43"/>
                    <a:pt x="226" y="43"/>
                  </a:cubicBezTo>
                  <a:cubicBezTo>
                    <a:pt x="225" y="44"/>
                    <a:pt x="225" y="44"/>
                    <a:pt x="225" y="44"/>
                  </a:cubicBezTo>
                  <a:cubicBezTo>
                    <a:pt x="224" y="45"/>
                    <a:pt x="224" y="45"/>
                    <a:pt x="224" y="45"/>
                  </a:cubicBezTo>
                  <a:cubicBezTo>
                    <a:pt x="225" y="48"/>
                    <a:pt x="225" y="48"/>
                    <a:pt x="225" y="48"/>
                  </a:cubicBezTo>
                  <a:cubicBezTo>
                    <a:pt x="224" y="49"/>
                    <a:pt x="224" y="49"/>
                    <a:pt x="224" y="49"/>
                  </a:cubicBezTo>
                  <a:cubicBezTo>
                    <a:pt x="222" y="50"/>
                    <a:pt x="222" y="50"/>
                    <a:pt x="222" y="50"/>
                  </a:cubicBezTo>
                  <a:cubicBezTo>
                    <a:pt x="220" y="52"/>
                    <a:pt x="220" y="52"/>
                    <a:pt x="220" y="52"/>
                  </a:cubicBezTo>
                  <a:cubicBezTo>
                    <a:pt x="221" y="54"/>
                    <a:pt x="221" y="54"/>
                    <a:pt x="221" y="54"/>
                  </a:cubicBezTo>
                  <a:cubicBezTo>
                    <a:pt x="222" y="56"/>
                    <a:pt x="222" y="56"/>
                    <a:pt x="222" y="56"/>
                  </a:cubicBezTo>
                  <a:cubicBezTo>
                    <a:pt x="224" y="57"/>
                    <a:pt x="224" y="57"/>
                    <a:pt x="224" y="57"/>
                  </a:cubicBezTo>
                  <a:cubicBezTo>
                    <a:pt x="225" y="59"/>
                    <a:pt x="225" y="59"/>
                    <a:pt x="225" y="59"/>
                  </a:cubicBezTo>
                  <a:cubicBezTo>
                    <a:pt x="229" y="59"/>
                    <a:pt x="229" y="59"/>
                    <a:pt x="229" y="59"/>
                  </a:cubicBezTo>
                  <a:cubicBezTo>
                    <a:pt x="231" y="58"/>
                    <a:pt x="231" y="58"/>
                    <a:pt x="231" y="58"/>
                  </a:cubicBezTo>
                  <a:cubicBezTo>
                    <a:pt x="233" y="57"/>
                    <a:pt x="233" y="57"/>
                    <a:pt x="233" y="57"/>
                  </a:cubicBezTo>
                  <a:cubicBezTo>
                    <a:pt x="235" y="58"/>
                    <a:pt x="235" y="58"/>
                    <a:pt x="235" y="58"/>
                  </a:cubicBezTo>
                  <a:cubicBezTo>
                    <a:pt x="234" y="60"/>
                    <a:pt x="234" y="60"/>
                    <a:pt x="234" y="60"/>
                  </a:cubicBezTo>
                  <a:cubicBezTo>
                    <a:pt x="233" y="62"/>
                    <a:pt x="233" y="62"/>
                    <a:pt x="233" y="62"/>
                  </a:cubicBezTo>
                  <a:cubicBezTo>
                    <a:pt x="232" y="65"/>
                    <a:pt x="232" y="65"/>
                    <a:pt x="232" y="65"/>
                  </a:cubicBezTo>
                  <a:cubicBezTo>
                    <a:pt x="230" y="66"/>
                    <a:pt x="230" y="66"/>
                    <a:pt x="230" y="66"/>
                  </a:cubicBezTo>
                  <a:cubicBezTo>
                    <a:pt x="228" y="67"/>
                    <a:pt x="228" y="67"/>
                    <a:pt x="228" y="67"/>
                  </a:cubicBezTo>
                  <a:cubicBezTo>
                    <a:pt x="225" y="68"/>
                    <a:pt x="225" y="68"/>
                    <a:pt x="225" y="68"/>
                  </a:cubicBezTo>
                  <a:cubicBezTo>
                    <a:pt x="223" y="69"/>
                    <a:pt x="223" y="69"/>
                    <a:pt x="223" y="69"/>
                  </a:cubicBezTo>
                  <a:cubicBezTo>
                    <a:pt x="221" y="71"/>
                    <a:pt x="221" y="71"/>
                    <a:pt x="221" y="71"/>
                  </a:cubicBezTo>
                  <a:cubicBezTo>
                    <a:pt x="220" y="72"/>
                    <a:pt x="220" y="72"/>
                    <a:pt x="220" y="72"/>
                  </a:cubicBezTo>
                  <a:cubicBezTo>
                    <a:pt x="221" y="74"/>
                    <a:pt x="221" y="74"/>
                    <a:pt x="221" y="74"/>
                  </a:cubicBezTo>
                  <a:cubicBezTo>
                    <a:pt x="224" y="77"/>
                    <a:pt x="224" y="77"/>
                    <a:pt x="224" y="77"/>
                  </a:cubicBezTo>
                  <a:cubicBezTo>
                    <a:pt x="225" y="80"/>
                    <a:pt x="225" y="80"/>
                    <a:pt x="225" y="80"/>
                  </a:cubicBezTo>
                  <a:cubicBezTo>
                    <a:pt x="226" y="81"/>
                    <a:pt x="226" y="81"/>
                    <a:pt x="226" y="81"/>
                  </a:cubicBezTo>
                  <a:cubicBezTo>
                    <a:pt x="228" y="81"/>
                    <a:pt x="228" y="81"/>
                    <a:pt x="228" y="81"/>
                  </a:cubicBezTo>
                  <a:cubicBezTo>
                    <a:pt x="230" y="80"/>
                    <a:pt x="230" y="80"/>
                    <a:pt x="230" y="80"/>
                  </a:cubicBezTo>
                  <a:cubicBezTo>
                    <a:pt x="232" y="78"/>
                    <a:pt x="232" y="78"/>
                    <a:pt x="232" y="78"/>
                  </a:cubicBezTo>
                  <a:cubicBezTo>
                    <a:pt x="234" y="76"/>
                    <a:pt x="234" y="76"/>
                    <a:pt x="234" y="76"/>
                  </a:cubicBezTo>
                  <a:cubicBezTo>
                    <a:pt x="237" y="76"/>
                    <a:pt x="237" y="76"/>
                    <a:pt x="237" y="76"/>
                  </a:cubicBezTo>
                  <a:cubicBezTo>
                    <a:pt x="240" y="77"/>
                    <a:pt x="240" y="77"/>
                    <a:pt x="240" y="77"/>
                  </a:cubicBezTo>
                  <a:cubicBezTo>
                    <a:pt x="243" y="78"/>
                    <a:pt x="243" y="78"/>
                    <a:pt x="243" y="78"/>
                  </a:cubicBezTo>
                  <a:cubicBezTo>
                    <a:pt x="247" y="76"/>
                    <a:pt x="247" y="76"/>
                    <a:pt x="247" y="76"/>
                  </a:cubicBezTo>
                  <a:cubicBezTo>
                    <a:pt x="251" y="74"/>
                    <a:pt x="251" y="74"/>
                    <a:pt x="251" y="74"/>
                  </a:cubicBezTo>
                  <a:cubicBezTo>
                    <a:pt x="255" y="72"/>
                    <a:pt x="255" y="72"/>
                    <a:pt x="255" y="72"/>
                  </a:cubicBezTo>
                  <a:cubicBezTo>
                    <a:pt x="258" y="69"/>
                    <a:pt x="258" y="69"/>
                    <a:pt x="258" y="69"/>
                  </a:cubicBezTo>
                  <a:cubicBezTo>
                    <a:pt x="259" y="67"/>
                    <a:pt x="259" y="67"/>
                    <a:pt x="259" y="67"/>
                  </a:cubicBezTo>
                  <a:cubicBezTo>
                    <a:pt x="261" y="66"/>
                    <a:pt x="261" y="66"/>
                    <a:pt x="261" y="66"/>
                  </a:cubicBezTo>
                  <a:cubicBezTo>
                    <a:pt x="264" y="67"/>
                    <a:pt x="264" y="67"/>
                    <a:pt x="264" y="67"/>
                  </a:cubicBezTo>
                  <a:cubicBezTo>
                    <a:pt x="266" y="68"/>
                    <a:pt x="266" y="68"/>
                    <a:pt x="266" y="68"/>
                  </a:cubicBezTo>
                  <a:cubicBezTo>
                    <a:pt x="269" y="69"/>
                    <a:pt x="269" y="69"/>
                    <a:pt x="269" y="69"/>
                  </a:cubicBezTo>
                  <a:cubicBezTo>
                    <a:pt x="272" y="69"/>
                    <a:pt x="272" y="69"/>
                    <a:pt x="272" y="69"/>
                  </a:cubicBezTo>
                  <a:cubicBezTo>
                    <a:pt x="273" y="69"/>
                    <a:pt x="273" y="69"/>
                    <a:pt x="273" y="69"/>
                  </a:cubicBezTo>
                  <a:cubicBezTo>
                    <a:pt x="274" y="67"/>
                    <a:pt x="274" y="67"/>
                    <a:pt x="274" y="67"/>
                  </a:cubicBezTo>
                  <a:cubicBezTo>
                    <a:pt x="274" y="65"/>
                    <a:pt x="274" y="65"/>
                    <a:pt x="274" y="65"/>
                  </a:cubicBezTo>
                  <a:cubicBezTo>
                    <a:pt x="276" y="64"/>
                    <a:pt x="276" y="64"/>
                    <a:pt x="276" y="64"/>
                  </a:cubicBezTo>
                  <a:cubicBezTo>
                    <a:pt x="278" y="63"/>
                    <a:pt x="278" y="63"/>
                    <a:pt x="278" y="63"/>
                  </a:cubicBezTo>
                  <a:cubicBezTo>
                    <a:pt x="280" y="62"/>
                    <a:pt x="280" y="62"/>
                    <a:pt x="280" y="62"/>
                  </a:cubicBezTo>
                  <a:cubicBezTo>
                    <a:pt x="283" y="60"/>
                    <a:pt x="283" y="60"/>
                    <a:pt x="283" y="60"/>
                  </a:cubicBezTo>
                  <a:cubicBezTo>
                    <a:pt x="284" y="59"/>
                    <a:pt x="284" y="59"/>
                    <a:pt x="284" y="59"/>
                  </a:cubicBezTo>
                  <a:cubicBezTo>
                    <a:pt x="283" y="57"/>
                    <a:pt x="283" y="57"/>
                    <a:pt x="283" y="57"/>
                  </a:cubicBezTo>
                  <a:cubicBezTo>
                    <a:pt x="282" y="57"/>
                    <a:pt x="282" y="57"/>
                    <a:pt x="282" y="57"/>
                  </a:cubicBezTo>
                  <a:cubicBezTo>
                    <a:pt x="280" y="57"/>
                    <a:pt x="280" y="57"/>
                    <a:pt x="280" y="57"/>
                  </a:cubicBezTo>
                  <a:cubicBezTo>
                    <a:pt x="279" y="55"/>
                    <a:pt x="279" y="55"/>
                    <a:pt x="279" y="55"/>
                  </a:cubicBezTo>
                  <a:cubicBezTo>
                    <a:pt x="278" y="52"/>
                    <a:pt x="278" y="52"/>
                    <a:pt x="278" y="52"/>
                  </a:cubicBezTo>
                  <a:cubicBezTo>
                    <a:pt x="280" y="49"/>
                    <a:pt x="280" y="49"/>
                    <a:pt x="280" y="49"/>
                  </a:cubicBezTo>
                  <a:cubicBezTo>
                    <a:pt x="281" y="41"/>
                    <a:pt x="281" y="41"/>
                    <a:pt x="281" y="41"/>
                  </a:cubicBezTo>
                  <a:cubicBezTo>
                    <a:pt x="281" y="35"/>
                    <a:pt x="281" y="35"/>
                    <a:pt x="281" y="35"/>
                  </a:cubicBezTo>
                  <a:cubicBezTo>
                    <a:pt x="280" y="31"/>
                    <a:pt x="280" y="31"/>
                    <a:pt x="280" y="31"/>
                  </a:cubicBezTo>
                  <a:cubicBezTo>
                    <a:pt x="279" y="28"/>
                    <a:pt x="279" y="28"/>
                    <a:pt x="279" y="28"/>
                  </a:cubicBezTo>
                  <a:cubicBezTo>
                    <a:pt x="277" y="25"/>
                    <a:pt x="277" y="25"/>
                    <a:pt x="277" y="25"/>
                  </a:cubicBezTo>
                  <a:cubicBezTo>
                    <a:pt x="273" y="23"/>
                    <a:pt x="273" y="23"/>
                    <a:pt x="273" y="23"/>
                  </a:cubicBezTo>
                  <a:cubicBezTo>
                    <a:pt x="269" y="22"/>
                    <a:pt x="269" y="22"/>
                    <a:pt x="269" y="22"/>
                  </a:cubicBezTo>
                  <a:cubicBezTo>
                    <a:pt x="267" y="20"/>
                    <a:pt x="267" y="20"/>
                    <a:pt x="267" y="20"/>
                  </a:cubicBezTo>
                  <a:cubicBezTo>
                    <a:pt x="266" y="19"/>
                    <a:pt x="266" y="19"/>
                    <a:pt x="266" y="19"/>
                  </a:cubicBezTo>
                  <a:cubicBezTo>
                    <a:pt x="265" y="16"/>
                    <a:pt x="265" y="16"/>
                    <a:pt x="265" y="16"/>
                  </a:cubicBezTo>
                  <a:cubicBezTo>
                    <a:pt x="265" y="12"/>
                    <a:pt x="265" y="12"/>
                    <a:pt x="265" y="12"/>
                  </a:cubicBezTo>
                  <a:cubicBezTo>
                    <a:pt x="266" y="11"/>
                    <a:pt x="266" y="11"/>
                    <a:pt x="266" y="11"/>
                  </a:cubicBezTo>
                  <a:cubicBezTo>
                    <a:pt x="268" y="12"/>
                    <a:pt x="268" y="12"/>
                    <a:pt x="268" y="12"/>
                  </a:cubicBezTo>
                  <a:cubicBezTo>
                    <a:pt x="271" y="12"/>
                    <a:pt x="271" y="12"/>
                    <a:pt x="271" y="12"/>
                  </a:cubicBezTo>
                  <a:cubicBezTo>
                    <a:pt x="273" y="12"/>
                    <a:pt x="273" y="12"/>
                    <a:pt x="273" y="12"/>
                  </a:cubicBezTo>
                  <a:cubicBezTo>
                    <a:pt x="277" y="13"/>
                    <a:pt x="277" y="13"/>
                    <a:pt x="277" y="13"/>
                  </a:cubicBezTo>
                  <a:cubicBezTo>
                    <a:pt x="278" y="12"/>
                    <a:pt x="278" y="12"/>
                    <a:pt x="278" y="12"/>
                  </a:cubicBezTo>
                  <a:cubicBezTo>
                    <a:pt x="280" y="9"/>
                    <a:pt x="280" y="9"/>
                    <a:pt x="280" y="9"/>
                  </a:cubicBezTo>
                  <a:cubicBezTo>
                    <a:pt x="280" y="8"/>
                    <a:pt x="280" y="8"/>
                    <a:pt x="280" y="8"/>
                  </a:cubicBezTo>
                  <a:cubicBezTo>
                    <a:pt x="281" y="6"/>
                    <a:pt x="281" y="6"/>
                    <a:pt x="281" y="6"/>
                  </a:cubicBezTo>
                  <a:cubicBezTo>
                    <a:pt x="283" y="5"/>
                    <a:pt x="283" y="5"/>
                    <a:pt x="283" y="5"/>
                  </a:cubicBezTo>
                  <a:cubicBezTo>
                    <a:pt x="285" y="4"/>
                    <a:pt x="285" y="4"/>
                    <a:pt x="285" y="4"/>
                  </a:cubicBezTo>
                  <a:cubicBezTo>
                    <a:pt x="288" y="4"/>
                    <a:pt x="288" y="4"/>
                    <a:pt x="288" y="4"/>
                  </a:cubicBezTo>
                  <a:cubicBezTo>
                    <a:pt x="291" y="5"/>
                    <a:pt x="291" y="5"/>
                    <a:pt x="291" y="5"/>
                  </a:cubicBezTo>
                  <a:cubicBezTo>
                    <a:pt x="294" y="4"/>
                    <a:pt x="294" y="4"/>
                    <a:pt x="294" y="4"/>
                  </a:cubicBezTo>
                  <a:cubicBezTo>
                    <a:pt x="296" y="3"/>
                    <a:pt x="296" y="3"/>
                    <a:pt x="296" y="3"/>
                  </a:cubicBezTo>
                  <a:cubicBezTo>
                    <a:pt x="298" y="1"/>
                    <a:pt x="298" y="1"/>
                    <a:pt x="298" y="1"/>
                  </a:cubicBezTo>
                  <a:cubicBezTo>
                    <a:pt x="301" y="0"/>
                    <a:pt x="301" y="0"/>
                    <a:pt x="301" y="0"/>
                  </a:cubicBezTo>
                  <a:cubicBezTo>
                    <a:pt x="304" y="1"/>
                    <a:pt x="304" y="1"/>
                    <a:pt x="304" y="1"/>
                  </a:cubicBezTo>
                  <a:cubicBezTo>
                    <a:pt x="305" y="4"/>
                    <a:pt x="305" y="4"/>
                    <a:pt x="305" y="4"/>
                  </a:cubicBezTo>
                  <a:cubicBezTo>
                    <a:pt x="306" y="7"/>
                    <a:pt x="306" y="7"/>
                    <a:pt x="306" y="7"/>
                  </a:cubicBezTo>
                  <a:cubicBezTo>
                    <a:pt x="307" y="12"/>
                    <a:pt x="307" y="12"/>
                    <a:pt x="307" y="12"/>
                  </a:cubicBezTo>
                  <a:cubicBezTo>
                    <a:pt x="307" y="16"/>
                    <a:pt x="307" y="16"/>
                    <a:pt x="307" y="16"/>
                  </a:cubicBezTo>
                  <a:cubicBezTo>
                    <a:pt x="306" y="19"/>
                    <a:pt x="306" y="19"/>
                    <a:pt x="306" y="19"/>
                  </a:cubicBezTo>
                  <a:cubicBezTo>
                    <a:pt x="306" y="21"/>
                    <a:pt x="306" y="21"/>
                    <a:pt x="306" y="21"/>
                  </a:cubicBezTo>
                  <a:cubicBezTo>
                    <a:pt x="307" y="23"/>
                    <a:pt x="307" y="23"/>
                    <a:pt x="307" y="23"/>
                  </a:cubicBezTo>
                  <a:cubicBezTo>
                    <a:pt x="309" y="23"/>
                    <a:pt x="309" y="23"/>
                    <a:pt x="309" y="23"/>
                  </a:cubicBezTo>
                  <a:cubicBezTo>
                    <a:pt x="312" y="23"/>
                    <a:pt x="312" y="23"/>
                    <a:pt x="312" y="23"/>
                  </a:cubicBezTo>
                  <a:cubicBezTo>
                    <a:pt x="317" y="23"/>
                    <a:pt x="317" y="23"/>
                    <a:pt x="317" y="23"/>
                  </a:cubicBezTo>
                  <a:cubicBezTo>
                    <a:pt x="321" y="23"/>
                    <a:pt x="321" y="23"/>
                    <a:pt x="321" y="23"/>
                  </a:cubicBezTo>
                  <a:cubicBezTo>
                    <a:pt x="325" y="23"/>
                    <a:pt x="325" y="23"/>
                    <a:pt x="325" y="23"/>
                  </a:cubicBezTo>
                  <a:cubicBezTo>
                    <a:pt x="329" y="23"/>
                    <a:pt x="329" y="23"/>
                    <a:pt x="329" y="23"/>
                  </a:cubicBezTo>
                  <a:cubicBezTo>
                    <a:pt x="331" y="22"/>
                    <a:pt x="331" y="22"/>
                    <a:pt x="331" y="22"/>
                  </a:cubicBezTo>
                  <a:cubicBezTo>
                    <a:pt x="332" y="19"/>
                    <a:pt x="332" y="19"/>
                    <a:pt x="332" y="19"/>
                  </a:cubicBezTo>
                  <a:cubicBezTo>
                    <a:pt x="332" y="17"/>
                    <a:pt x="332" y="17"/>
                    <a:pt x="332" y="17"/>
                  </a:cubicBezTo>
                  <a:cubicBezTo>
                    <a:pt x="333" y="14"/>
                    <a:pt x="333" y="14"/>
                    <a:pt x="333" y="14"/>
                  </a:cubicBezTo>
                  <a:cubicBezTo>
                    <a:pt x="335" y="14"/>
                    <a:pt x="335" y="14"/>
                    <a:pt x="335" y="14"/>
                  </a:cubicBezTo>
                  <a:cubicBezTo>
                    <a:pt x="337" y="13"/>
                    <a:pt x="337" y="13"/>
                    <a:pt x="337" y="13"/>
                  </a:cubicBezTo>
                  <a:cubicBezTo>
                    <a:pt x="338" y="11"/>
                    <a:pt x="338" y="11"/>
                    <a:pt x="338" y="11"/>
                  </a:cubicBezTo>
                  <a:cubicBezTo>
                    <a:pt x="340" y="9"/>
                    <a:pt x="340" y="9"/>
                    <a:pt x="340" y="9"/>
                  </a:cubicBezTo>
                  <a:cubicBezTo>
                    <a:pt x="341" y="7"/>
                    <a:pt x="341" y="7"/>
                    <a:pt x="341" y="7"/>
                  </a:cubicBezTo>
                  <a:cubicBezTo>
                    <a:pt x="343" y="6"/>
                    <a:pt x="343" y="6"/>
                    <a:pt x="343" y="6"/>
                  </a:cubicBezTo>
                  <a:cubicBezTo>
                    <a:pt x="345" y="7"/>
                    <a:pt x="345" y="7"/>
                    <a:pt x="345" y="7"/>
                  </a:cubicBezTo>
                  <a:cubicBezTo>
                    <a:pt x="347" y="8"/>
                    <a:pt x="347" y="8"/>
                    <a:pt x="347" y="8"/>
                  </a:cubicBezTo>
                  <a:cubicBezTo>
                    <a:pt x="349" y="9"/>
                    <a:pt x="349" y="9"/>
                    <a:pt x="349" y="9"/>
                  </a:cubicBezTo>
                  <a:cubicBezTo>
                    <a:pt x="349" y="11"/>
                    <a:pt x="349" y="11"/>
                    <a:pt x="349" y="11"/>
                  </a:cubicBezTo>
                  <a:cubicBezTo>
                    <a:pt x="348" y="12"/>
                    <a:pt x="348" y="12"/>
                    <a:pt x="348" y="12"/>
                  </a:cubicBezTo>
                  <a:cubicBezTo>
                    <a:pt x="347" y="13"/>
                    <a:pt x="347" y="13"/>
                    <a:pt x="347" y="13"/>
                  </a:cubicBezTo>
                  <a:cubicBezTo>
                    <a:pt x="346" y="15"/>
                    <a:pt x="346" y="15"/>
                    <a:pt x="346" y="15"/>
                  </a:cubicBezTo>
                  <a:cubicBezTo>
                    <a:pt x="347" y="18"/>
                    <a:pt x="347" y="18"/>
                    <a:pt x="347" y="18"/>
                  </a:cubicBezTo>
                  <a:cubicBezTo>
                    <a:pt x="348" y="19"/>
                    <a:pt x="348" y="19"/>
                    <a:pt x="348" y="19"/>
                  </a:cubicBezTo>
                  <a:cubicBezTo>
                    <a:pt x="348" y="22"/>
                    <a:pt x="348" y="22"/>
                    <a:pt x="348" y="22"/>
                  </a:cubicBezTo>
                  <a:cubicBezTo>
                    <a:pt x="347" y="23"/>
                    <a:pt x="347" y="23"/>
                    <a:pt x="347" y="23"/>
                  </a:cubicBezTo>
                  <a:cubicBezTo>
                    <a:pt x="345" y="25"/>
                    <a:pt x="345" y="25"/>
                    <a:pt x="345" y="25"/>
                  </a:cubicBezTo>
                  <a:cubicBezTo>
                    <a:pt x="344" y="29"/>
                    <a:pt x="344" y="29"/>
                    <a:pt x="344" y="29"/>
                  </a:cubicBezTo>
                  <a:cubicBezTo>
                    <a:pt x="344" y="32"/>
                    <a:pt x="344" y="32"/>
                    <a:pt x="344" y="32"/>
                  </a:cubicBezTo>
                  <a:cubicBezTo>
                    <a:pt x="342" y="33"/>
                    <a:pt x="342" y="33"/>
                    <a:pt x="342" y="33"/>
                  </a:cubicBezTo>
                  <a:cubicBezTo>
                    <a:pt x="340" y="34"/>
                    <a:pt x="340" y="34"/>
                    <a:pt x="340" y="34"/>
                  </a:cubicBezTo>
                  <a:cubicBezTo>
                    <a:pt x="338" y="34"/>
                    <a:pt x="338" y="34"/>
                    <a:pt x="338" y="34"/>
                  </a:cubicBezTo>
                  <a:cubicBezTo>
                    <a:pt x="335" y="36"/>
                    <a:pt x="335" y="36"/>
                    <a:pt x="335" y="36"/>
                  </a:cubicBezTo>
                  <a:cubicBezTo>
                    <a:pt x="333" y="38"/>
                    <a:pt x="333" y="38"/>
                    <a:pt x="333" y="38"/>
                  </a:cubicBezTo>
                  <a:cubicBezTo>
                    <a:pt x="333" y="41"/>
                    <a:pt x="333" y="41"/>
                    <a:pt x="333" y="41"/>
                  </a:cubicBezTo>
                  <a:cubicBezTo>
                    <a:pt x="333" y="45"/>
                    <a:pt x="333" y="45"/>
                    <a:pt x="333" y="45"/>
                  </a:cubicBezTo>
                  <a:cubicBezTo>
                    <a:pt x="333" y="47"/>
                    <a:pt x="333" y="47"/>
                    <a:pt x="333" y="47"/>
                  </a:cubicBezTo>
                  <a:cubicBezTo>
                    <a:pt x="335" y="49"/>
                    <a:pt x="335" y="49"/>
                    <a:pt x="335" y="49"/>
                  </a:cubicBezTo>
                  <a:cubicBezTo>
                    <a:pt x="338" y="49"/>
                    <a:pt x="338" y="49"/>
                    <a:pt x="338" y="49"/>
                  </a:cubicBezTo>
                  <a:cubicBezTo>
                    <a:pt x="341" y="50"/>
                    <a:pt x="341" y="50"/>
                    <a:pt x="341" y="50"/>
                  </a:cubicBezTo>
                  <a:cubicBezTo>
                    <a:pt x="342" y="52"/>
                    <a:pt x="342" y="52"/>
                    <a:pt x="342" y="52"/>
                  </a:cubicBezTo>
                  <a:cubicBezTo>
                    <a:pt x="341" y="53"/>
                    <a:pt x="341" y="53"/>
                    <a:pt x="341" y="53"/>
                  </a:cubicBezTo>
                  <a:cubicBezTo>
                    <a:pt x="340" y="54"/>
                    <a:pt x="340" y="54"/>
                    <a:pt x="340" y="54"/>
                  </a:cubicBezTo>
                  <a:cubicBezTo>
                    <a:pt x="342" y="57"/>
                    <a:pt x="342" y="57"/>
                    <a:pt x="342" y="57"/>
                  </a:cubicBezTo>
                  <a:cubicBezTo>
                    <a:pt x="341" y="59"/>
                    <a:pt x="341" y="59"/>
                    <a:pt x="341" y="59"/>
                  </a:cubicBezTo>
                  <a:cubicBezTo>
                    <a:pt x="339" y="59"/>
                    <a:pt x="339" y="59"/>
                    <a:pt x="339" y="59"/>
                  </a:cubicBezTo>
                  <a:cubicBezTo>
                    <a:pt x="337" y="58"/>
                    <a:pt x="337" y="58"/>
                    <a:pt x="337" y="58"/>
                  </a:cubicBezTo>
                  <a:cubicBezTo>
                    <a:pt x="334" y="59"/>
                    <a:pt x="334" y="59"/>
                    <a:pt x="334" y="59"/>
                  </a:cubicBezTo>
                  <a:cubicBezTo>
                    <a:pt x="334" y="60"/>
                    <a:pt x="334" y="60"/>
                    <a:pt x="334" y="60"/>
                  </a:cubicBezTo>
                  <a:cubicBezTo>
                    <a:pt x="335" y="62"/>
                    <a:pt x="335" y="62"/>
                    <a:pt x="335" y="62"/>
                  </a:cubicBezTo>
                  <a:cubicBezTo>
                    <a:pt x="336" y="64"/>
                    <a:pt x="336" y="64"/>
                    <a:pt x="336" y="64"/>
                  </a:cubicBezTo>
                  <a:cubicBezTo>
                    <a:pt x="336" y="67"/>
                    <a:pt x="336" y="67"/>
                    <a:pt x="336" y="67"/>
                  </a:cubicBezTo>
                  <a:cubicBezTo>
                    <a:pt x="338" y="68"/>
                    <a:pt x="338" y="68"/>
                    <a:pt x="338" y="68"/>
                  </a:cubicBezTo>
                  <a:cubicBezTo>
                    <a:pt x="339" y="68"/>
                    <a:pt x="339" y="68"/>
                    <a:pt x="339" y="68"/>
                  </a:cubicBezTo>
                  <a:cubicBezTo>
                    <a:pt x="340" y="67"/>
                    <a:pt x="340" y="67"/>
                    <a:pt x="340" y="67"/>
                  </a:cubicBezTo>
                  <a:cubicBezTo>
                    <a:pt x="342" y="66"/>
                    <a:pt x="342" y="66"/>
                    <a:pt x="342" y="66"/>
                  </a:cubicBezTo>
                  <a:cubicBezTo>
                    <a:pt x="343" y="68"/>
                    <a:pt x="343" y="68"/>
                    <a:pt x="343" y="68"/>
                  </a:cubicBezTo>
                  <a:cubicBezTo>
                    <a:pt x="344" y="68"/>
                    <a:pt x="344" y="68"/>
                    <a:pt x="344" y="68"/>
                  </a:cubicBezTo>
                  <a:cubicBezTo>
                    <a:pt x="347" y="68"/>
                    <a:pt x="347" y="68"/>
                    <a:pt x="347" y="68"/>
                  </a:cubicBezTo>
                  <a:cubicBezTo>
                    <a:pt x="349" y="68"/>
                    <a:pt x="349" y="68"/>
                    <a:pt x="349" y="68"/>
                  </a:cubicBezTo>
                  <a:cubicBezTo>
                    <a:pt x="350" y="69"/>
                    <a:pt x="350" y="69"/>
                    <a:pt x="350" y="69"/>
                  </a:cubicBezTo>
                  <a:cubicBezTo>
                    <a:pt x="351" y="70"/>
                    <a:pt x="351" y="70"/>
                    <a:pt x="351" y="70"/>
                  </a:cubicBezTo>
                  <a:cubicBezTo>
                    <a:pt x="351" y="72"/>
                    <a:pt x="351" y="72"/>
                    <a:pt x="351" y="72"/>
                  </a:cubicBezTo>
                  <a:cubicBezTo>
                    <a:pt x="348" y="72"/>
                    <a:pt x="348" y="72"/>
                    <a:pt x="348" y="72"/>
                  </a:cubicBezTo>
                  <a:cubicBezTo>
                    <a:pt x="347" y="73"/>
                    <a:pt x="347" y="73"/>
                    <a:pt x="347" y="73"/>
                  </a:cubicBezTo>
                  <a:cubicBezTo>
                    <a:pt x="347" y="74"/>
                    <a:pt x="347" y="74"/>
                    <a:pt x="347" y="74"/>
                  </a:cubicBezTo>
                  <a:cubicBezTo>
                    <a:pt x="348" y="75"/>
                    <a:pt x="348" y="75"/>
                    <a:pt x="348" y="75"/>
                  </a:cubicBezTo>
                  <a:cubicBezTo>
                    <a:pt x="350" y="76"/>
                    <a:pt x="350" y="76"/>
                    <a:pt x="350" y="76"/>
                  </a:cubicBezTo>
                  <a:cubicBezTo>
                    <a:pt x="352" y="76"/>
                    <a:pt x="352" y="76"/>
                    <a:pt x="352" y="76"/>
                  </a:cubicBezTo>
                  <a:cubicBezTo>
                    <a:pt x="353" y="78"/>
                    <a:pt x="353" y="78"/>
                    <a:pt x="353" y="78"/>
                  </a:cubicBezTo>
                  <a:cubicBezTo>
                    <a:pt x="354" y="80"/>
                    <a:pt x="354" y="80"/>
                    <a:pt x="354" y="80"/>
                  </a:cubicBezTo>
                  <a:cubicBezTo>
                    <a:pt x="353" y="80"/>
                    <a:pt x="353" y="80"/>
                    <a:pt x="353" y="80"/>
                  </a:cubicBezTo>
                  <a:cubicBezTo>
                    <a:pt x="353" y="83"/>
                    <a:pt x="353" y="83"/>
                    <a:pt x="353" y="83"/>
                  </a:cubicBezTo>
                  <a:cubicBezTo>
                    <a:pt x="354" y="84"/>
                    <a:pt x="354" y="84"/>
                    <a:pt x="354" y="84"/>
                  </a:cubicBezTo>
                  <a:cubicBezTo>
                    <a:pt x="355" y="87"/>
                    <a:pt x="355" y="87"/>
                    <a:pt x="355" y="87"/>
                  </a:cubicBezTo>
                  <a:cubicBezTo>
                    <a:pt x="354" y="89"/>
                    <a:pt x="354" y="89"/>
                    <a:pt x="354" y="89"/>
                  </a:cubicBezTo>
                  <a:cubicBezTo>
                    <a:pt x="353" y="90"/>
                    <a:pt x="353" y="90"/>
                    <a:pt x="353" y="90"/>
                  </a:cubicBezTo>
                  <a:cubicBezTo>
                    <a:pt x="352" y="95"/>
                    <a:pt x="352" y="95"/>
                    <a:pt x="352" y="95"/>
                  </a:cubicBezTo>
                  <a:cubicBezTo>
                    <a:pt x="354" y="97"/>
                    <a:pt x="354" y="97"/>
                    <a:pt x="354" y="97"/>
                  </a:cubicBezTo>
                  <a:cubicBezTo>
                    <a:pt x="355" y="98"/>
                    <a:pt x="355" y="98"/>
                    <a:pt x="355" y="98"/>
                  </a:cubicBezTo>
                  <a:cubicBezTo>
                    <a:pt x="357" y="97"/>
                    <a:pt x="357" y="97"/>
                    <a:pt x="357" y="97"/>
                  </a:cubicBezTo>
                  <a:cubicBezTo>
                    <a:pt x="358" y="95"/>
                    <a:pt x="358" y="95"/>
                    <a:pt x="358" y="95"/>
                  </a:cubicBezTo>
                  <a:cubicBezTo>
                    <a:pt x="361" y="95"/>
                    <a:pt x="361" y="95"/>
                    <a:pt x="361" y="95"/>
                  </a:cubicBezTo>
                  <a:cubicBezTo>
                    <a:pt x="363" y="95"/>
                    <a:pt x="363" y="95"/>
                    <a:pt x="363" y="95"/>
                  </a:cubicBezTo>
                  <a:cubicBezTo>
                    <a:pt x="363" y="98"/>
                    <a:pt x="363" y="98"/>
                    <a:pt x="363" y="98"/>
                  </a:cubicBezTo>
                  <a:cubicBezTo>
                    <a:pt x="362" y="101"/>
                    <a:pt x="362" y="101"/>
                    <a:pt x="362" y="101"/>
                  </a:cubicBezTo>
                  <a:cubicBezTo>
                    <a:pt x="363" y="104"/>
                    <a:pt x="363" y="104"/>
                    <a:pt x="363" y="104"/>
                  </a:cubicBezTo>
                  <a:cubicBezTo>
                    <a:pt x="364" y="105"/>
                    <a:pt x="364" y="105"/>
                    <a:pt x="364" y="105"/>
                  </a:cubicBezTo>
                  <a:cubicBezTo>
                    <a:pt x="366" y="105"/>
                    <a:pt x="366" y="105"/>
                    <a:pt x="366" y="105"/>
                  </a:cubicBezTo>
                  <a:cubicBezTo>
                    <a:pt x="368" y="105"/>
                    <a:pt x="368" y="105"/>
                    <a:pt x="368" y="105"/>
                  </a:cubicBezTo>
                  <a:cubicBezTo>
                    <a:pt x="368" y="108"/>
                    <a:pt x="368" y="108"/>
                    <a:pt x="368" y="108"/>
                  </a:cubicBezTo>
                  <a:cubicBezTo>
                    <a:pt x="368" y="109"/>
                    <a:pt x="368" y="109"/>
                    <a:pt x="368" y="109"/>
                  </a:cubicBezTo>
                  <a:cubicBezTo>
                    <a:pt x="368" y="113"/>
                    <a:pt x="368" y="113"/>
                    <a:pt x="368" y="113"/>
                  </a:cubicBezTo>
                  <a:cubicBezTo>
                    <a:pt x="368" y="115"/>
                    <a:pt x="368" y="115"/>
                    <a:pt x="368" y="115"/>
                  </a:cubicBezTo>
                  <a:cubicBezTo>
                    <a:pt x="370" y="116"/>
                    <a:pt x="370" y="116"/>
                    <a:pt x="370" y="116"/>
                  </a:cubicBezTo>
                  <a:cubicBezTo>
                    <a:pt x="373" y="115"/>
                    <a:pt x="373" y="115"/>
                    <a:pt x="373" y="115"/>
                  </a:cubicBezTo>
                  <a:cubicBezTo>
                    <a:pt x="375" y="113"/>
                    <a:pt x="375" y="113"/>
                    <a:pt x="375" y="113"/>
                  </a:cubicBezTo>
                  <a:cubicBezTo>
                    <a:pt x="378" y="113"/>
                    <a:pt x="378" y="113"/>
                    <a:pt x="378" y="113"/>
                  </a:cubicBezTo>
                  <a:cubicBezTo>
                    <a:pt x="380" y="115"/>
                    <a:pt x="380" y="115"/>
                    <a:pt x="380" y="115"/>
                  </a:cubicBezTo>
                  <a:cubicBezTo>
                    <a:pt x="380" y="117"/>
                    <a:pt x="380" y="117"/>
                    <a:pt x="380" y="117"/>
                  </a:cubicBezTo>
                  <a:cubicBezTo>
                    <a:pt x="379" y="119"/>
                    <a:pt x="379" y="119"/>
                    <a:pt x="379" y="119"/>
                  </a:cubicBezTo>
                  <a:cubicBezTo>
                    <a:pt x="380" y="121"/>
                    <a:pt x="380" y="121"/>
                    <a:pt x="380" y="121"/>
                  </a:cubicBezTo>
                  <a:cubicBezTo>
                    <a:pt x="379" y="125"/>
                    <a:pt x="379" y="125"/>
                    <a:pt x="379" y="125"/>
                  </a:cubicBezTo>
                  <a:cubicBezTo>
                    <a:pt x="377" y="127"/>
                    <a:pt x="377" y="127"/>
                    <a:pt x="377" y="127"/>
                  </a:cubicBezTo>
                  <a:cubicBezTo>
                    <a:pt x="376" y="130"/>
                    <a:pt x="376" y="130"/>
                    <a:pt x="376" y="130"/>
                  </a:cubicBezTo>
                  <a:cubicBezTo>
                    <a:pt x="376" y="132"/>
                    <a:pt x="376" y="132"/>
                    <a:pt x="376" y="132"/>
                  </a:cubicBezTo>
                  <a:cubicBezTo>
                    <a:pt x="373" y="134"/>
                    <a:pt x="373" y="134"/>
                    <a:pt x="373" y="134"/>
                  </a:cubicBezTo>
                  <a:cubicBezTo>
                    <a:pt x="372" y="135"/>
                    <a:pt x="372" y="135"/>
                    <a:pt x="372" y="135"/>
                  </a:cubicBezTo>
                  <a:cubicBezTo>
                    <a:pt x="372" y="138"/>
                    <a:pt x="372" y="138"/>
                    <a:pt x="372" y="138"/>
                  </a:cubicBezTo>
                  <a:cubicBezTo>
                    <a:pt x="374" y="139"/>
                    <a:pt x="374" y="139"/>
                    <a:pt x="374" y="139"/>
                  </a:cubicBezTo>
                  <a:cubicBezTo>
                    <a:pt x="374" y="141"/>
                    <a:pt x="374" y="141"/>
                    <a:pt x="374" y="141"/>
                  </a:cubicBezTo>
                  <a:cubicBezTo>
                    <a:pt x="374" y="144"/>
                    <a:pt x="374" y="144"/>
                    <a:pt x="374" y="144"/>
                  </a:cubicBezTo>
                  <a:cubicBezTo>
                    <a:pt x="372" y="145"/>
                    <a:pt x="372" y="145"/>
                    <a:pt x="372" y="145"/>
                  </a:cubicBezTo>
                  <a:cubicBezTo>
                    <a:pt x="371" y="147"/>
                    <a:pt x="371" y="147"/>
                    <a:pt x="371" y="147"/>
                  </a:cubicBezTo>
                  <a:cubicBezTo>
                    <a:pt x="371" y="151"/>
                    <a:pt x="371" y="151"/>
                    <a:pt x="371" y="151"/>
                  </a:cubicBezTo>
                  <a:cubicBezTo>
                    <a:pt x="372" y="152"/>
                    <a:pt x="372" y="152"/>
                    <a:pt x="372" y="152"/>
                  </a:cubicBezTo>
                  <a:cubicBezTo>
                    <a:pt x="374" y="151"/>
                    <a:pt x="374" y="151"/>
                    <a:pt x="374" y="151"/>
                  </a:cubicBezTo>
                  <a:cubicBezTo>
                    <a:pt x="375" y="150"/>
                    <a:pt x="375" y="150"/>
                    <a:pt x="375" y="150"/>
                  </a:cubicBezTo>
                  <a:cubicBezTo>
                    <a:pt x="378" y="151"/>
                    <a:pt x="378" y="151"/>
                    <a:pt x="378" y="151"/>
                  </a:cubicBezTo>
                  <a:cubicBezTo>
                    <a:pt x="379" y="151"/>
                    <a:pt x="379" y="151"/>
                    <a:pt x="379" y="151"/>
                  </a:cubicBezTo>
                  <a:cubicBezTo>
                    <a:pt x="379" y="152"/>
                    <a:pt x="379" y="152"/>
                    <a:pt x="379" y="152"/>
                  </a:cubicBezTo>
                  <a:cubicBezTo>
                    <a:pt x="379" y="154"/>
                    <a:pt x="379" y="154"/>
                    <a:pt x="379" y="154"/>
                  </a:cubicBezTo>
                  <a:cubicBezTo>
                    <a:pt x="376" y="154"/>
                    <a:pt x="376" y="154"/>
                    <a:pt x="376" y="154"/>
                  </a:cubicBezTo>
                  <a:cubicBezTo>
                    <a:pt x="373" y="155"/>
                    <a:pt x="373" y="155"/>
                    <a:pt x="373" y="155"/>
                  </a:cubicBezTo>
                  <a:cubicBezTo>
                    <a:pt x="372" y="155"/>
                    <a:pt x="372" y="155"/>
                    <a:pt x="372" y="155"/>
                  </a:cubicBezTo>
                  <a:cubicBezTo>
                    <a:pt x="369" y="156"/>
                    <a:pt x="369" y="156"/>
                    <a:pt x="369" y="156"/>
                  </a:cubicBezTo>
                  <a:cubicBezTo>
                    <a:pt x="368" y="158"/>
                    <a:pt x="368" y="158"/>
                    <a:pt x="368" y="158"/>
                  </a:cubicBezTo>
                  <a:cubicBezTo>
                    <a:pt x="369" y="159"/>
                    <a:pt x="369" y="159"/>
                    <a:pt x="369" y="159"/>
                  </a:cubicBezTo>
                  <a:cubicBezTo>
                    <a:pt x="370" y="159"/>
                    <a:pt x="370" y="159"/>
                    <a:pt x="370" y="159"/>
                  </a:cubicBezTo>
                  <a:cubicBezTo>
                    <a:pt x="371" y="160"/>
                    <a:pt x="371" y="160"/>
                    <a:pt x="371" y="160"/>
                  </a:cubicBezTo>
                  <a:cubicBezTo>
                    <a:pt x="371" y="161"/>
                    <a:pt x="371" y="161"/>
                    <a:pt x="371" y="161"/>
                  </a:cubicBezTo>
                  <a:cubicBezTo>
                    <a:pt x="369" y="162"/>
                    <a:pt x="369" y="162"/>
                    <a:pt x="369" y="162"/>
                  </a:cubicBezTo>
                  <a:cubicBezTo>
                    <a:pt x="368" y="164"/>
                    <a:pt x="368" y="164"/>
                    <a:pt x="368" y="164"/>
                  </a:cubicBezTo>
                  <a:cubicBezTo>
                    <a:pt x="366" y="165"/>
                    <a:pt x="366" y="165"/>
                    <a:pt x="366" y="165"/>
                  </a:cubicBezTo>
                  <a:cubicBezTo>
                    <a:pt x="365" y="166"/>
                    <a:pt x="365" y="166"/>
                    <a:pt x="365" y="166"/>
                  </a:cubicBezTo>
                  <a:cubicBezTo>
                    <a:pt x="366" y="168"/>
                    <a:pt x="366" y="168"/>
                    <a:pt x="366" y="168"/>
                  </a:cubicBezTo>
                  <a:cubicBezTo>
                    <a:pt x="366" y="170"/>
                    <a:pt x="366" y="170"/>
                    <a:pt x="366" y="170"/>
                  </a:cubicBezTo>
                  <a:cubicBezTo>
                    <a:pt x="365" y="172"/>
                    <a:pt x="365" y="172"/>
                    <a:pt x="365" y="172"/>
                  </a:cubicBezTo>
                  <a:cubicBezTo>
                    <a:pt x="363" y="172"/>
                    <a:pt x="363" y="172"/>
                    <a:pt x="363" y="172"/>
                  </a:cubicBezTo>
                  <a:cubicBezTo>
                    <a:pt x="360" y="175"/>
                    <a:pt x="360" y="175"/>
                    <a:pt x="360" y="175"/>
                  </a:cubicBezTo>
                  <a:cubicBezTo>
                    <a:pt x="358" y="176"/>
                    <a:pt x="358" y="176"/>
                    <a:pt x="358" y="176"/>
                  </a:cubicBezTo>
                  <a:cubicBezTo>
                    <a:pt x="356" y="177"/>
                    <a:pt x="356" y="177"/>
                    <a:pt x="356" y="177"/>
                  </a:cubicBezTo>
                  <a:cubicBezTo>
                    <a:pt x="356" y="180"/>
                    <a:pt x="356" y="180"/>
                    <a:pt x="356" y="180"/>
                  </a:cubicBezTo>
                  <a:cubicBezTo>
                    <a:pt x="355" y="181"/>
                    <a:pt x="355" y="181"/>
                    <a:pt x="355" y="181"/>
                  </a:cubicBezTo>
                  <a:cubicBezTo>
                    <a:pt x="353" y="181"/>
                    <a:pt x="353" y="181"/>
                    <a:pt x="353" y="181"/>
                  </a:cubicBezTo>
                  <a:cubicBezTo>
                    <a:pt x="351" y="181"/>
                    <a:pt x="351" y="181"/>
                    <a:pt x="351" y="181"/>
                  </a:cubicBezTo>
                  <a:cubicBezTo>
                    <a:pt x="350" y="183"/>
                    <a:pt x="350" y="183"/>
                    <a:pt x="350" y="183"/>
                  </a:cubicBezTo>
                  <a:cubicBezTo>
                    <a:pt x="350" y="185"/>
                    <a:pt x="350" y="185"/>
                    <a:pt x="350" y="185"/>
                  </a:cubicBezTo>
                  <a:cubicBezTo>
                    <a:pt x="348" y="185"/>
                    <a:pt x="348" y="185"/>
                    <a:pt x="348" y="185"/>
                  </a:cubicBezTo>
                  <a:cubicBezTo>
                    <a:pt x="347" y="184"/>
                    <a:pt x="347" y="184"/>
                    <a:pt x="347" y="184"/>
                  </a:cubicBezTo>
                  <a:cubicBezTo>
                    <a:pt x="346" y="184"/>
                    <a:pt x="346" y="184"/>
                    <a:pt x="346" y="184"/>
                  </a:cubicBezTo>
                  <a:cubicBezTo>
                    <a:pt x="344" y="184"/>
                    <a:pt x="344" y="184"/>
                    <a:pt x="344" y="184"/>
                  </a:cubicBezTo>
                  <a:cubicBezTo>
                    <a:pt x="343" y="185"/>
                    <a:pt x="343" y="185"/>
                    <a:pt x="343" y="185"/>
                  </a:cubicBezTo>
                  <a:cubicBezTo>
                    <a:pt x="342" y="185"/>
                    <a:pt x="342" y="185"/>
                    <a:pt x="342" y="185"/>
                  </a:cubicBezTo>
                  <a:cubicBezTo>
                    <a:pt x="340" y="184"/>
                    <a:pt x="340" y="184"/>
                    <a:pt x="340" y="184"/>
                  </a:cubicBezTo>
                  <a:cubicBezTo>
                    <a:pt x="340" y="182"/>
                    <a:pt x="340" y="182"/>
                    <a:pt x="340" y="182"/>
                  </a:cubicBezTo>
                  <a:cubicBezTo>
                    <a:pt x="341" y="181"/>
                    <a:pt x="341" y="181"/>
                    <a:pt x="341" y="181"/>
                  </a:cubicBezTo>
                  <a:cubicBezTo>
                    <a:pt x="342" y="177"/>
                    <a:pt x="342" y="177"/>
                    <a:pt x="342" y="177"/>
                  </a:cubicBezTo>
                  <a:cubicBezTo>
                    <a:pt x="342" y="175"/>
                    <a:pt x="342" y="175"/>
                    <a:pt x="342" y="175"/>
                  </a:cubicBezTo>
                  <a:cubicBezTo>
                    <a:pt x="340" y="175"/>
                    <a:pt x="340" y="175"/>
                    <a:pt x="340" y="175"/>
                  </a:cubicBezTo>
                  <a:cubicBezTo>
                    <a:pt x="338" y="175"/>
                    <a:pt x="338" y="175"/>
                    <a:pt x="338" y="175"/>
                  </a:cubicBezTo>
                  <a:cubicBezTo>
                    <a:pt x="336" y="174"/>
                    <a:pt x="336" y="174"/>
                    <a:pt x="336" y="174"/>
                  </a:cubicBezTo>
                  <a:cubicBezTo>
                    <a:pt x="336" y="173"/>
                    <a:pt x="336" y="173"/>
                    <a:pt x="336" y="173"/>
                  </a:cubicBezTo>
                  <a:cubicBezTo>
                    <a:pt x="333" y="173"/>
                    <a:pt x="333" y="173"/>
                    <a:pt x="333" y="173"/>
                  </a:cubicBezTo>
                  <a:cubicBezTo>
                    <a:pt x="330" y="173"/>
                    <a:pt x="330" y="173"/>
                    <a:pt x="330" y="173"/>
                  </a:cubicBezTo>
                  <a:cubicBezTo>
                    <a:pt x="327" y="173"/>
                    <a:pt x="327" y="173"/>
                    <a:pt x="327" y="173"/>
                  </a:cubicBezTo>
                  <a:cubicBezTo>
                    <a:pt x="324" y="176"/>
                    <a:pt x="324" y="176"/>
                    <a:pt x="324" y="176"/>
                  </a:cubicBezTo>
                  <a:cubicBezTo>
                    <a:pt x="321" y="178"/>
                    <a:pt x="321" y="178"/>
                    <a:pt x="321" y="178"/>
                  </a:cubicBezTo>
                  <a:cubicBezTo>
                    <a:pt x="321" y="181"/>
                    <a:pt x="321" y="181"/>
                    <a:pt x="321" y="181"/>
                  </a:cubicBezTo>
                  <a:cubicBezTo>
                    <a:pt x="324" y="184"/>
                    <a:pt x="324" y="184"/>
                    <a:pt x="324" y="184"/>
                  </a:cubicBezTo>
                  <a:cubicBezTo>
                    <a:pt x="325" y="186"/>
                    <a:pt x="325" y="186"/>
                    <a:pt x="325" y="186"/>
                  </a:cubicBezTo>
                  <a:cubicBezTo>
                    <a:pt x="325" y="190"/>
                    <a:pt x="325" y="190"/>
                    <a:pt x="325" y="190"/>
                  </a:cubicBezTo>
                  <a:cubicBezTo>
                    <a:pt x="325" y="193"/>
                    <a:pt x="325" y="193"/>
                    <a:pt x="325" y="193"/>
                  </a:cubicBezTo>
                  <a:cubicBezTo>
                    <a:pt x="322" y="194"/>
                    <a:pt x="322" y="194"/>
                    <a:pt x="322" y="194"/>
                  </a:cubicBezTo>
                  <a:cubicBezTo>
                    <a:pt x="320" y="194"/>
                    <a:pt x="320" y="194"/>
                    <a:pt x="320" y="194"/>
                  </a:cubicBezTo>
                  <a:cubicBezTo>
                    <a:pt x="316" y="193"/>
                    <a:pt x="316" y="193"/>
                    <a:pt x="316" y="193"/>
                  </a:cubicBezTo>
                  <a:cubicBezTo>
                    <a:pt x="313" y="192"/>
                    <a:pt x="313" y="192"/>
                    <a:pt x="313" y="192"/>
                  </a:cubicBezTo>
                  <a:cubicBezTo>
                    <a:pt x="311" y="193"/>
                    <a:pt x="311" y="193"/>
                    <a:pt x="311" y="193"/>
                  </a:cubicBezTo>
                  <a:cubicBezTo>
                    <a:pt x="309" y="193"/>
                    <a:pt x="309" y="193"/>
                    <a:pt x="309" y="193"/>
                  </a:cubicBezTo>
                  <a:cubicBezTo>
                    <a:pt x="307" y="194"/>
                    <a:pt x="307" y="194"/>
                    <a:pt x="307" y="194"/>
                  </a:cubicBezTo>
                  <a:cubicBezTo>
                    <a:pt x="305" y="195"/>
                    <a:pt x="305" y="195"/>
                    <a:pt x="305" y="195"/>
                  </a:cubicBezTo>
                  <a:cubicBezTo>
                    <a:pt x="303" y="195"/>
                    <a:pt x="303" y="195"/>
                    <a:pt x="303" y="195"/>
                  </a:cubicBezTo>
                  <a:cubicBezTo>
                    <a:pt x="302" y="194"/>
                    <a:pt x="302" y="194"/>
                    <a:pt x="302" y="194"/>
                  </a:cubicBezTo>
                  <a:cubicBezTo>
                    <a:pt x="299" y="194"/>
                    <a:pt x="299" y="194"/>
                    <a:pt x="299" y="194"/>
                  </a:cubicBezTo>
                  <a:cubicBezTo>
                    <a:pt x="298" y="196"/>
                    <a:pt x="298" y="196"/>
                    <a:pt x="298" y="196"/>
                  </a:cubicBezTo>
                  <a:cubicBezTo>
                    <a:pt x="296" y="199"/>
                    <a:pt x="296" y="199"/>
                    <a:pt x="296" y="199"/>
                  </a:cubicBezTo>
                  <a:cubicBezTo>
                    <a:pt x="293" y="200"/>
                    <a:pt x="293" y="200"/>
                    <a:pt x="293" y="200"/>
                  </a:cubicBezTo>
                  <a:cubicBezTo>
                    <a:pt x="290" y="202"/>
                    <a:pt x="290" y="202"/>
                    <a:pt x="290" y="202"/>
                  </a:cubicBezTo>
                  <a:cubicBezTo>
                    <a:pt x="288" y="206"/>
                    <a:pt x="288" y="206"/>
                    <a:pt x="288" y="206"/>
                  </a:cubicBezTo>
                  <a:cubicBezTo>
                    <a:pt x="287" y="207"/>
                    <a:pt x="287" y="207"/>
                    <a:pt x="287" y="207"/>
                  </a:cubicBezTo>
                  <a:cubicBezTo>
                    <a:pt x="285" y="210"/>
                    <a:pt x="285" y="210"/>
                    <a:pt x="285" y="210"/>
                  </a:cubicBezTo>
                  <a:cubicBezTo>
                    <a:pt x="287" y="213"/>
                    <a:pt x="287" y="213"/>
                    <a:pt x="287" y="213"/>
                  </a:cubicBezTo>
                  <a:cubicBezTo>
                    <a:pt x="287" y="214"/>
                    <a:pt x="287" y="214"/>
                    <a:pt x="287" y="214"/>
                  </a:cubicBezTo>
                  <a:cubicBezTo>
                    <a:pt x="288" y="216"/>
                    <a:pt x="288" y="216"/>
                    <a:pt x="288" y="216"/>
                  </a:cubicBezTo>
                  <a:cubicBezTo>
                    <a:pt x="290" y="217"/>
                    <a:pt x="290" y="217"/>
                    <a:pt x="290" y="217"/>
                  </a:cubicBezTo>
                  <a:cubicBezTo>
                    <a:pt x="291" y="215"/>
                    <a:pt x="291" y="215"/>
                    <a:pt x="291" y="215"/>
                  </a:cubicBezTo>
                  <a:cubicBezTo>
                    <a:pt x="292" y="213"/>
                    <a:pt x="292" y="213"/>
                    <a:pt x="292" y="213"/>
                  </a:cubicBezTo>
                  <a:cubicBezTo>
                    <a:pt x="294" y="213"/>
                    <a:pt x="294" y="213"/>
                    <a:pt x="294" y="213"/>
                  </a:cubicBezTo>
                  <a:cubicBezTo>
                    <a:pt x="296" y="212"/>
                    <a:pt x="296" y="212"/>
                    <a:pt x="296" y="212"/>
                  </a:cubicBezTo>
                  <a:cubicBezTo>
                    <a:pt x="299" y="212"/>
                    <a:pt x="299" y="212"/>
                    <a:pt x="299" y="212"/>
                  </a:cubicBezTo>
                  <a:cubicBezTo>
                    <a:pt x="302" y="211"/>
                    <a:pt x="302" y="211"/>
                    <a:pt x="302" y="211"/>
                  </a:cubicBezTo>
                  <a:cubicBezTo>
                    <a:pt x="302" y="213"/>
                    <a:pt x="302" y="213"/>
                    <a:pt x="302" y="213"/>
                  </a:cubicBezTo>
                  <a:cubicBezTo>
                    <a:pt x="303" y="215"/>
                    <a:pt x="303" y="215"/>
                    <a:pt x="303" y="215"/>
                  </a:cubicBezTo>
                  <a:cubicBezTo>
                    <a:pt x="303" y="218"/>
                    <a:pt x="303" y="218"/>
                    <a:pt x="303" y="218"/>
                  </a:cubicBezTo>
                  <a:cubicBezTo>
                    <a:pt x="304" y="220"/>
                    <a:pt x="304" y="220"/>
                    <a:pt x="304" y="220"/>
                  </a:cubicBezTo>
                  <a:cubicBezTo>
                    <a:pt x="306" y="221"/>
                    <a:pt x="306" y="221"/>
                    <a:pt x="306" y="221"/>
                  </a:cubicBezTo>
                  <a:cubicBezTo>
                    <a:pt x="306" y="224"/>
                    <a:pt x="306" y="224"/>
                    <a:pt x="306" y="224"/>
                  </a:cubicBezTo>
                  <a:cubicBezTo>
                    <a:pt x="306" y="225"/>
                    <a:pt x="306" y="225"/>
                    <a:pt x="306" y="225"/>
                  </a:cubicBezTo>
                  <a:cubicBezTo>
                    <a:pt x="305" y="229"/>
                    <a:pt x="305" y="229"/>
                    <a:pt x="305" y="229"/>
                  </a:cubicBezTo>
                  <a:cubicBezTo>
                    <a:pt x="303" y="230"/>
                    <a:pt x="303" y="230"/>
                    <a:pt x="303" y="230"/>
                  </a:cubicBezTo>
                  <a:cubicBezTo>
                    <a:pt x="303" y="232"/>
                    <a:pt x="303" y="232"/>
                    <a:pt x="303" y="232"/>
                  </a:cubicBezTo>
                  <a:cubicBezTo>
                    <a:pt x="300" y="232"/>
                    <a:pt x="300" y="232"/>
                    <a:pt x="300" y="232"/>
                  </a:cubicBezTo>
                  <a:cubicBezTo>
                    <a:pt x="299" y="235"/>
                    <a:pt x="299" y="235"/>
                    <a:pt x="299" y="235"/>
                  </a:cubicBezTo>
                  <a:cubicBezTo>
                    <a:pt x="299" y="236"/>
                    <a:pt x="299" y="236"/>
                    <a:pt x="299" y="236"/>
                  </a:cubicBezTo>
                  <a:cubicBezTo>
                    <a:pt x="300" y="237"/>
                    <a:pt x="300" y="237"/>
                    <a:pt x="300" y="237"/>
                  </a:cubicBezTo>
                  <a:cubicBezTo>
                    <a:pt x="301" y="239"/>
                    <a:pt x="301" y="239"/>
                    <a:pt x="301" y="239"/>
                  </a:cubicBezTo>
                  <a:cubicBezTo>
                    <a:pt x="299" y="240"/>
                    <a:pt x="299" y="240"/>
                    <a:pt x="299" y="240"/>
                  </a:cubicBezTo>
                  <a:cubicBezTo>
                    <a:pt x="295" y="241"/>
                    <a:pt x="295" y="241"/>
                    <a:pt x="295" y="241"/>
                  </a:cubicBezTo>
                  <a:cubicBezTo>
                    <a:pt x="291" y="240"/>
                    <a:pt x="291" y="240"/>
                    <a:pt x="291" y="240"/>
                  </a:cubicBezTo>
                  <a:cubicBezTo>
                    <a:pt x="287" y="241"/>
                    <a:pt x="287" y="241"/>
                    <a:pt x="287" y="241"/>
                  </a:cubicBezTo>
                  <a:cubicBezTo>
                    <a:pt x="284" y="240"/>
                    <a:pt x="284" y="240"/>
                    <a:pt x="284" y="240"/>
                  </a:cubicBezTo>
                  <a:cubicBezTo>
                    <a:pt x="281" y="241"/>
                    <a:pt x="281" y="241"/>
                    <a:pt x="281" y="241"/>
                  </a:cubicBezTo>
                  <a:cubicBezTo>
                    <a:pt x="280" y="241"/>
                    <a:pt x="280" y="241"/>
                    <a:pt x="280" y="241"/>
                  </a:cubicBezTo>
                  <a:cubicBezTo>
                    <a:pt x="280" y="245"/>
                    <a:pt x="280" y="245"/>
                    <a:pt x="280" y="245"/>
                  </a:cubicBezTo>
                  <a:cubicBezTo>
                    <a:pt x="279" y="248"/>
                    <a:pt x="279" y="248"/>
                    <a:pt x="279" y="248"/>
                  </a:cubicBezTo>
                  <a:cubicBezTo>
                    <a:pt x="279" y="251"/>
                    <a:pt x="279" y="251"/>
                    <a:pt x="279" y="251"/>
                  </a:cubicBezTo>
                  <a:cubicBezTo>
                    <a:pt x="281" y="252"/>
                    <a:pt x="281" y="252"/>
                    <a:pt x="281" y="252"/>
                  </a:cubicBezTo>
                  <a:cubicBezTo>
                    <a:pt x="281" y="254"/>
                    <a:pt x="281" y="254"/>
                    <a:pt x="281" y="254"/>
                  </a:cubicBezTo>
                  <a:cubicBezTo>
                    <a:pt x="280" y="256"/>
                    <a:pt x="280" y="256"/>
                    <a:pt x="280" y="256"/>
                  </a:cubicBezTo>
                  <a:cubicBezTo>
                    <a:pt x="277" y="259"/>
                    <a:pt x="277" y="259"/>
                    <a:pt x="277" y="259"/>
                  </a:cubicBezTo>
                  <a:cubicBezTo>
                    <a:pt x="274" y="262"/>
                    <a:pt x="274" y="262"/>
                    <a:pt x="274" y="262"/>
                  </a:cubicBezTo>
                  <a:cubicBezTo>
                    <a:pt x="273" y="268"/>
                    <a:pt x="273" y="268"/>
                    <a:pt x="273" y="268"/>
                  </a:cubicBezTo>
                  <a:cubicBezTo>
                    <a:pt x="273" y="270"/>
                    <a:pt x="273" y="270"/>
                    <a:pt x="273" y="270"/>
                  </a:cubicBezTo>
                  <a:cubicBezTo>
                    <a:pt x="271" y="271"/>
                    <a:pt x="271" y="271"/>
                    <a:pt x="271" y="271"/>
                  </a:cubicBezTo>
                  <a:cubicBezTo>
                    <a:pt x="268" y="273"/>
                    <a:pt x="268" y="273"/>
                    <a:pt x="268" y="273"/>
                  </a:cubicBezTo>
                  <a:cubicBezTo>
                    <a:pt x="266" y="275"/>
                    <a:pt x="266" y="275"/>
                    <a:pt x="266" y="275"/>
                  </a:cubicBezTo>
                  <a:cubicBezTo>
                    <a:pt x="265" y="276"/>
                    <a:pt x="265" y="276"/>
                    <a:pt x="265" y="276"/>
                  </a:cubicBezTo>
                  <a:cubicBezTo>
                    <a:pt x="264" y="280"/>
                    <a:pt x="264" y="280"/>
                    <a:pt x="264" y="280"/>
                  </a:cubicBezTo>
                  <a:cubicBezTo>
                    <a:pt x="262" y="281"/>
                    <a:pt x="262" y="281"/>
                    <a:pt x="262" y="281"/>
                  </a:cubicBezTo>
                  <a:cubicBezTo>
                    <a:pt x="260" y="280"/>
                    <a:pt x="260" y="280"/>
                    <a:pt x="260" y="280"/>
                  </a:cubicBezTo>
                  <a:cubicBezTo>
                    <a:pt x="258" y="280"/>
                    <a:pt x="258" y="280"/>
                    <a:pt x="258" y="280"/>
                  </a:cubicBezTo>
                  <a:cubicBezTo>
                    <a:pt x="255" y="279"/>
                    <a:pt x="255" y="279"/>
                    <a:pt x="255" y="279"/>
                  </a:cubicBezTo>
                  <a:cubicBezTo>
                    <a:pt x="254" y="277"/>
                    <a:pt x="254" y="277"/>
                    <a:pt x="254" y="277"/>
                  </a:cubicBezTo>
                  <a:cubicBezTo>
                    <a:pt x="252" y="276"/>
                    <a:pt x="252" y="276"/>
                    <a:pt x="252" y="276"/>
                  </a:cubicBezTo>
                  <a:cubicBezTo>
                    <a:pt x="251" y="276"/>
                    <a:pt x="251" y="276"/>
                    <a:pt x="251" y="276"/>
                  </a:cubicBezTo>
                  <a:cubicBezTo>
                    <a:pt x="250" y="278"/>
                    <a:pt x="250" y="278"/>
                    <a:pt x="250" y="278"/>
                  </a:cubicBezTo>
                  <a:cubicBezTo>
                    <a:pt x="247" y="280"/>
                    <a:pt x="247" y="280"/>
                    <a:pt x="247" y="280"/>
                  </a:cubicBezTo>
                  <a:cubicBezTo>
                    <a:pt x="245" y="282"/>
                    <a:pt x="245" y="282"/>
                    <a:pt x="245" y="282"/>
                  </a:cubicBezTo>
                  <a:cubicBezTo>
                    <a:pt x="243" y="285"/>
                    <a:pt x="243" y="285"/>
                    <a:pt x="243" y="285"/>
                  </a:cubicBezTo>
                  <a:cubicBezTo>
                    <a:pt x="241" y="286"/>
                    <a:pt x="241" y="286"/>
                    <a:pt x="241" y="286"/>
                  </a:cubicBezTo>
                  <a:cubicBezTo>
                    <a:pt x="239" y="290"/>
                    <a:pt x="239" y="290"/>
                    <a:pt x="239" y="290"/>
                  </a:cubicBezTo>
                  <a:cubicBezTo>
                    <a:pt x="238" y="291"/>
                    <a:pt x="238" y="291"/>
                    <a:pt x="238" y="291"/>
                  </a:cubicBezTo>
                  <a:cubicBezTo>
                    <a:pt x="238" y="294"/>
                    <a:pt x="238" y="294"/>
                    <a:pt x="238" y="294"/>
                  </a:cubicBezTo>
                  <a:cubicBezTo>
                    <a:pt x="239" y="296"/>
                    <a:pt x="239" y="296"/>
                    <a:pt x="239" y="296"/>
                  </a:cubicBezTo>
                  <a:cubicBezTo>
                    <a:pt x="239" y="298"/>
                    <a:pt x="239" y="298"/>
                    <a:pt x="239" y="298"/>
                  </a:cubicBezTo>
                  <a:cubicBezTo>
                    <a:pt x="241" y="300"/>
                    <a:pt x="241" y="300"/>
                    <a:pt x="241" y="300"/>
                  </a:cubicBezTo>
                  <a:cubicBezTo>
                    <a:pt x="241" y="302"/>
                    <a:pt x="241" y="302"/>
                    <a:pt x="241" y="302"/>
                  </a:cubicBezTo>
                  <a:cubicBezTo>
                    <a:pt x="239" y="303"/>
                    <a:pt x="239" y="303"/>
                    <a:pt x="239" y="303"/>
                  </a:cubicBezTo>
                  <a:cubicBezTo>
                    <a:pt x="239" y="306"/>
                    <a:pt x="239" y="306"/>
                    <a:pt x="239" y="306"/>
                  </a:cubicBezTo>
                  <a:cubicBezTo>
                    <a:pt x="238" y="308"/>
                    <a:pt x="238" y="308"/>
                    <a:pt x="238" y="308"/>
                  </a:cubicBezTo>
                  <a:cubicBezTo>
                    <a:pt x="237" y="308"/>
                    <a:pt x="237" y="308"/>
                    <a:pt x="237" y="308"/>
                  </a:cubicBezTo>
                  <a:cubicBezTo>
                    <a:pt x="236" y="307"/>
                    <a:pt x="236" y="307"/>
                    <a:pt x="236" y="307"/>
                  </a:cubicBezTo>
                  <a:cubicBezTo>
                    <a:pt x="236" y="307"/>
                    <a:pt x="236" y="307"/>
                    <a:pt x="236" y="307"/>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6" name="Freeform 53">
              <a:extLst>
                <a:ext uri="{FF2B5EF4-FFF2-40B4-BE49-F238E27FC236}">
                  <a16:creationId xmlns:a16="http://schemas.microsoft.com/office/drawing/2014/main" id="{AE94B287-6CAB-6DE4-416A-BD5444619623}"/>
                </a:ext>
              </a:extLst>
            </p:cNvPr>
            <p:cNvSpPr>
              <a:spLocks/>
            </p:cNvSpPr>
            <p:nvPr/>
          </p:nvSpPr>
          <p:spPr bwMode="auto">
            <a:xfrm>
              <a:off x="8342492" y="3371993"/>
              <a:ext cx="829782" cy="1193848"/>
            </a:xfrm>
            <a:custGeom>
              <a:avLst/>
              <a:gdLst>
                <a:gd name="T0" fmla="*/ 248 w 264"/>
                <a:gd name="T1" fmla="*/ 69 h 380"/>
                <a:gd name="T2" fmla="*/ 262 w 264"/>
                <a:gd name="T3" fmla="*/ 92 h 380"/>
                <a:gd name="T4" fmla="*/ 256 w 264"/>
                <a:gd name="T5" fmla="*/ 90 h 380"/>
                <a:gd name="T6" fmla="*/ 264 w 264"/>
                <a:gd name="T7" fmla="*/ 109 h 380"/>
                <a:gd name="T8" fmla="*/ 243 w 264"/>
                <a:gd name="T9" fmla="*/ 113 h 380"/>
                <a:gd name="T10" fmla="*/ 239 w 264"/>
                <a:gd name="T11" fmla="*/ 125 h 380"/>
                <a:gd name="T12" fmla="*/ 245 w 264"/>
                <a:gd name="T13" fmla="*/ 138 h 380"/>
                <a:gd name="T14" fmla="*/ 234 w 264"/>
                <a:gd name="T15" fmla="*/ 156 h 380"/>
                <a:gd name="T16" fmla="*/ 228 w 264"/>
                <a:gd name="T17" fmla="*/ 173 h 380"/>
                <a:gd name="T18" fmla="*/ 247 w 264"/>
                <a:gd name="T19" fmla="*/ 169 h 380"/>
                <a:gd name="T20" fmla="*/ 246 w 264"/>
                <a:gd name="T21" fmla="*/ 182 h 380"/>
                <a:gd name="T22" fmla="*/ 224 w 264"/>
                <a:gd name="T23" fmla="*/ 210 h 380"/>
                <a:gd name="T24" fmla="*/ 210 w 264"/>
                <a:gd name="T25" fmla="*/ 228 h 380"/>
                <a:gd name="T26" fmla="*/ 198 w 264"/>
                <a:gd name="T27" fmla="*/ 239 h 380"/>
                <a:gd name="T28" fmla="*/ 185 w 264"/>
                <a:gd name="T29" fmla="*/ 238 h 380"/>
                <a:gd name="T30" fmla="*/ 190 w 264"/>
                <a:gd name="T31" fmla="*/ 260 h 380"/>
                <a:gd name="T32" fmla="*/ 166 w 264"/>
                <a:gd name="T33" fmla="*/ 253 h 380"/>
                <a:gd name="T34" fmla="*/ 149 w 264"/>
                <a:gd name="T35" fmla="*/ 261 h 380"/>
                <a:gd name="T36" fmla="*/ 132 w 264"/>
                <a:gd name="T37" fmla="*/ 261 h 380"/>
                <a:gd name="T38" fmla="*/ 133 w 264"/>
                <a:gd name="T39" fmla="*/ 293 h 380"/>
                <a:gd name="T40" fmla="*/ 139 w 264"/>
                <a:gd name="T41" fmla="*/ 312 h 380"/>
                <a:gd name="T42" fmla="*/ 139 w 264"/>
                <a:gd name="T43" fmla="*/ 327 h 380"/>
                <a:gd name="T44" fmla="*/ 139 w 264"/>
                <a:gd name="T45" fmla="*/ 354 h 380"/>
                <a:gd name="T46" fmla="*/ 126 w 264"/>
                <a:gd name="T47" fmla="*/ 359 h 380"/>
                <a:gd name="T48" fmla="*/ 116 w 264"/>
                <a:gd name="T49" fmla="*/ 372 h 380"/>
                <a:gd name="T50" fmla="*/ 109 w 264"/>
                <a:gd name="T51" fmla="*/ 368 h 380"/>
                <a:gd name="T52" fmla="*/ 112 w 264"/>
                <a:gd name="T53" fmla="*/ 359 h 380"/>
                <a:gd name="T54" fmla="*/ 98 w 264"/>
                <a:gd name="T55" fmla="*/ 357 h 380"/>
                <a:gd name="T56" fmla="*/ 84 w 264"/>
                <a:gd name="T57" fmla="*/ 342 h 380"/>
                <a:gd name="T58" fmla="*/ 78 w 264"/>
                <a:gd name="T59" fmla="*/ 356 h 380"/>
                <a:gd name="T60" fmla="*/ 60 w 264"/>
                <a:gd name="T61" fmla="*/ 338 h 380"/>
                <a:gd name="T62" fmla="*/ 69 w 264"/>
                <a:gd name="T63" fmla="*/ 313 h 380"/>
                <a:gd name="T64" fmla="*/ 60 w 264"/>
                <a:gd name="T65" fmla="*/ 291 h 380"/>
                <a:gd name="T66" fmla="*/ 34 w 264"/>
                <a:gd name="T67" fmla="*/ 270 h 380"/>
                <a:gd name="T68" fmla="*/ 2 w 264"/>
                <a:gd name="T69" fmla="*/ 267 h 380"/>
                <a:gd name="T70" fmla="*/ 16 w 264"/>
                <a:gd name="T71" fmla="*/ 255 h 380"/>
                <a:gd name="T72" fmla="*/ 24 w 264"/>
                <a:gd name="T73" fmla="*/ 235 h 380"/>
                <a:gd name="T74" fmla="*/ 37 w 264"/>
                <a:gd name="T75" fmla="*/ 226 h 380"/>
                <a:gd name="T76" fmla="*/ 26 w 264"/>
                <a:gd name="T77" fmla="*/ 199 h 380"/>
                <a:gd name="T78" fmla="*/ 40 w 264"/>
                <a:gd name="T79" fmla="*/ 184 h 380"/>
                <a:gd name="T80" fmla="*/ 39 w 264"/>
                <a:gd name="T81" fmla="*/ 160 h 380"/>
                <a:gd name="T82" fmla="*/ 42 w 264"/>
                <a:gd name="T83" fmla="*/ 142 h 380"/>
                <a:gd name="T84" fmla="*/ 61 w 264"/>
                <a:gd name="T85" fmla="*/ 131 h 380"/>
                <a:gd name="T86" fmla="*/ 81 w 264"/>
                <a:gd name="T87" fmla="*/ 110 h 380"/>
                <a:gd name="T88" fmla="*/ 94 w 264"/>
                <a:gd name="T89" fmla="*/ 91 h 380"/>
                <a:gd name="T90" fmla="*/ 109 w 264"/>
                <a:gd name="T91" fmla="*/ 76 h 380"/>
                <a:gd name="T92" fmla="*/ 96 w 264"/>
                <a:gd name="T93" fmla="*/ 64 h 380"/>
                <a:gd name="T94" fmla="*/ 99 w 264"/>
                <a:gd name="T95" fmla="*/ 50 h 380"/>
                <a:gd name="T96" fmla="*/ 123 w 264"/>
                <a:gd name="T97" fmla="*/ 45 h 380"/>
                <a:gd name="T98" fmla="*/ 136 w 264"/>
                <a:gd name="T99" fmla="*/ 24 h 380"/>
                <a:gd name="T100" fmla="*/ 147 w 264"/>
                <a:gd name="T101" fmla="*/ 36 h 380"/>
                <a:gd name="T102" fmla="*/ 159 w 264"/>
                <a:gd name="T103" fmla="*/ 28 h 380"/>
                <a:gd name="T104" fmla="*/ 174 w 264"/>
                <a:gd name="T105" fmla="*/ 12 h 380"/>
                <a:gd name="T106" fmla="*/ 182 w 264"/>
                <a:gd name="T107" fmla="*/ 2 h 380"/>
                <a:gd name="T108" fmla="*/ 194 w 264"/>
                <a:gd name="T109" fmla="*/ 2 h 380"/>
                <a:gd name="T110" fmla="*/ 208 w 264"/>
                <a:gd name="T111" fmla="*/ 16 h 380"/>
                <a:gd name="T112" fmla="*/ 199 w 264"/>
                <a:gd name="T113" fmla="*/ 29 h 380"/>
                <a:gd name="T114" fmla="*/ 195 w 264"/>
                <a:gd name="T115" fmla="*/ 49 h 380"/>
                <a:gd name="T116" fmla="*/ 209 w 264"/>
                <a:gd name="T117" fmla="*/ 61 h 380"/>
                <a:gd name="T118" fmla="*/ 211 w 264"/>
                <a:gd name="T119" fmla="*/ 50 h 380"/>
                <a:gd name="T120" fmla="*/ 225 w 264"/>
                <a:gd name="T121" fmla="*/ 4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380">
                  <a:moveTo>
                    <a:pt x="233" y="47"/>
                  </a:moveTo>
                  <a:cubicBezTo>
                    <a:pt x="234" y="50"/>
                    <a:pt x="234" y="50"/>
                    <a:pt x="234" y="50"/>
                  </a:cubicBezTo>
                  <a:cubicBezTo>
                    <a:pt x="234" y="52"/>
                    <a:pt x="234" y="52"/>
                    <a:pt x="234" y="52"/>
                  </a:cubicBezTo>
                  <a:cubicBezTo>
                    <a:pt x="235" y="56"/>
                    <a:pt x="235" y="56"/>
                    <a:pt x="235" y="56"/>
                  </a:cubicBezTo>
                  <a:cubicBezTo>
                    <a:pt x="234" y="59"/>
                    <a:pt x="234" y="59"/>
                    <a:pt x="234" y="59"/>
                  </a:cubicBezTo>
                  <a:cubicBezTo>
                    <a:pt x="236" y="61"/>
                    <a:pt x="236" y="61"/>
                    <a:pt x="236" y="61"/>
                  </a:cubicBezTo>
                  <a:cubicBezTo>
                    <a:pt x="237" y="62"/>
                    <a:pt x="237" y="62"/>
                    <a:pt x="237" y="62"/>
                  </a:cubicBezTo>
                  <a:cubicBezTo>
                    <a:pt x="241" y="63"/>
                    <a:pt x="241" y="63"/>
                    <a:pt x="241" y="63"/>
                  </a:cubicBezTo>
                  <a:cubicBezTo>
                    <a:pt x="244" y="64"/>
                    <a:pt x="244" y="64"/>
                    <a:pt x="244" y="64"/>
                  </a:cubicBezTo>
                  <a:cubicBezTo>
                    <a:pt x="247" y="65"/>
                    <a:pt x="247" y="65"/>
                    <a:pt x="247" y="65"/>
                  </a:cubicBezTo>
                  <a:cubicBezTo>
                    <a:pt x="248" y="69"/>
                    <a:pt x="248" y="69"/>
                    <a:pt x="248" y="69"/>
                  </a:cubicBezTo>
                  <a:cubicBezTo>
                    <a:pt x="249" y="72"/>
                    <a:pt x="249" y="72"/>
                    <a:pt x="249" y="72"/>
                  </a:cubicBezTo>
                  <a:cubicBezTo>
                    <a:pt x="251" y="73"/>
                    <a:pt x="251" y="73"/>
                    <a:pt x="251" y="73"/>
                  </a:cubicBezTo>
                  <a:cubicBezTo>
                    <a:pt x="254" y="74"/>
                    <a:pt x="254" y="74"/>
                    <a:pt x="254" y="74"/>
                  </a:cubicBezTo>
                  <a:cubicBezTo>
                    <a:pt x="256" y="75"/>
                    <a:pt x="256" y="75"/>
                    <a:pt x="256" y="75"/>
                  </a:cubicBezTo>
                  <a:cubicBezTo>
                    <a:pt x="260" y="77"/>
                    <a:pt x="260" y="77"/>
                    <a:pt x="260" y="77"/>
                  </a:cubicBezTo>
                  <a:cubicBezTo>
                    <a:pt x="262" y="79"/>
                    <a:pt x="262" y="79"/>
                    <a:pt x="262" y="79"/>
                  </a:cubicBezTo>
                  <a:cubicBezTo>
                    <a:pt x="263" y="82"/>
                    <a:pt x="263" y="82"/>
                    <a:pt x="263" y="82"/>
                  </a:cubicBezTo>
                  <a:cubicBezTo>
                    <a:pt x="263" y="84"/>
                    <a:pt x="263" y="84"/>
                    <a:pt x="263" y="84"/>
                  </a:cubicBezTo>
                  <a:cubicBezTo>
                    <a:pt x="263" y="86"/>
                    <a:pt x="263" y="86"/>
                    <a:pt x="263" y="86"/>
                  </a:cubicBezTo>
                  <a:cubicBezTo>
                    <a:pt x="263" y="91"/>
                    <a:pt x="263" y="91"/>
                    <a:pt x="263" y="91"/>
                  </a:cubicBezTo>
                  <a:cubicBezTo>
                    <a:pt x="262" y="92"/>
                    <a:pt x="262" y="92"/>
                    <a:pt x="262" y="92"/>
                  </a:cubicBezTo>
                  <a:cubicBezTo>
                    <a:pt x="261" y="91"/>
                    <a:pt x="261" y="91"/>
                    <a:pt x="261" y="91"/>
                  </a:cubicBezTo>
                  <a:cubicBezTo>
                    <a:pt x="260" y="89"/>
                    <a:pt x="260" y="89"/>
                    <a:pt x="260" y="89"/>
                  </a:cubicBezTo>
                  <a:cubicBezTo>
                    <a:pt x="259" y="88"/>
                    <a:pt x="259" y="88"/>
                    <a:pt x="259" y="88"/>
                  </a:cubicBezTo>
                  <a:cubicBezTo>
                    <a:pt x="258" y="87"/>
                    <a:pt x="258" y="87"/>
                    <a:pt x="258" y="87"/>
                  </a:cubicBezTo>
                  <a:cubicBezTo>
                    <a:pt x="257" y="86"/>
                    <a:pt x="257" y="86"/>
                    <a:pt x="257" y="86"/>
                  </a:cubicBezTo>
                  <a:cubicBezTo>
                    <a:pt x="255" y="85"/>
                    <a:pt x="255" y="85"/>
                    <a:pt x="255" y="85"/>
                  </a:cubicBezTo>
                  <a:cubicBezTo>
                    <a:pt x="254" y="86"/>
                    <a:pt x="254" y="86"/>
                    <a:pt x="254" y="86"/>
                  </a:cubicBezTo>
                  <a:cubicBezTo>
                    <a:pt x="252" y="87"/>
                    <a:pt x="252" y="87"/>
                    <a:pt x="252" y="87"/>
                  </a:cubicBezTo>
                  <a:cubicBezTo>
                    <a:pt x="253" y="88"/>
                    <a:pt x="253" y="88"/>
                    <a:pt x="253" y="88"/>
                  </a:cubicBezTo>
                  <a:cubicBezTo>
                    <a:pt x="255" y="90"/>
                    <a:pt x="255" y="90"/>
                    <a:pt x="255" y="90"/>
                  </a:cubicBezTo>
                  <a:cubicBezTo>
                    <a:pt x="256" y="90"/>
                    <a:pt x="256" y="90"/>
                    <a:pt x="256" y="90"/>
                  </a:cubicBezTo>
                  <a:cubicBezTo>
                    <a:pt x="257" y="93"/>
                    <a:pt x="257" y="93"/>
                    <a:pt x="257" y="93"/>
                  </a:cubicBezTo>
                  <a:cubicBezTo>
                    <a:pt x="257" y="95"/>
                    <a:pt x="257" y="95"/>
                    <a:pt x="257" y="95"/>
                  </a:cubicBezTo>
                  <a:cubicBezTo>
                    <a:pt x="256" y="97"/>
                    <a:pt x="256" y="97"/>
                    <a:pt x="256" y="97"/>
                  </a:cubicBezTo>
                  <a:cubicBezTo>
                    <a:pt x="254" y="100"/>
                    <a:pt x="254" y="100"/>
                    <a:pt x="254" y="100"/>
                  </a:cubicBezTo>
                  <a:cubicBezTo>
                    <a:pt x="255" y="102"/>
                    <a:pt x="255" y="102"/>
                    <a:pt x="255" y="102"/>
                  </a:cubicBezTo>
                  <a:cubicBezTo>
                    <a:pt x="256" y="103"/>
                    <a:pt x="256" y="103"/>
                    <a:pt x="256" y="103"/>
                  </a:cubicBezTo>
                  <a:cubicBezTo>
                    <a:pt x="258" y="103"/>
                    <a:pt x="258" y="103"/>
                    <a:pt x="258" y="103"/>
                  </a:cubicBezTo>
                  <a:cubicBezTo>
                    <a:pt x="259" y="103"/>
                    <a:pt x="259" y="103"/>
                    <a:pt x="259" y="103"/>
                  </a:cubicBezTo>
                  <a:cubicBezTo>
                    <a:pt x="261" y="106"/>
                    <a:pt x="261" y="106"/>
                    <a:pt x="261" y="106"/>
                  </a:cubicBezTo>
                  <a:cubicBezTo>
                    <a:pt x="263" y="106"/>
                    <a:pt x="263" y="106"/>
                    <a:pt x="263" y="106"/>
                  </a:cubicBezTo>
                  <a:cubicBezTo>
                    <a:pt x="264" y="109"/>
                    <a:pt x="264" y="109"/>
                    <a:pt x="264" y="109"/>
                  </a:cubicBezTo>
                  <a:cubicBezTo>
                    <a:pt x="263" y="112"/>
                    <a:pt x="263" y="112"/>
                    <a:pt x="263" y="112"/>
                  </a:cubicBezTo>
                  <a:cubicBezTo>
                    <a:pt x="262" y="113"/>
                    <a:pt x="262" y="113"/>
                    <a:pt x="262" y="113"/>
                  </a:cubicBezTo>
                  <a:cubicBezTo>
                    <a:pt x="260" y="112"/>
                    <a:pt x="260" y="112"/>
                    <a:pt x="260" y="112"/>
                  </a:cubicBezTo>
                  <a:cubicBezTo>
                    <a:pt x="256" y="113"/>
                    <a:pt x="256" y="113"/>
                    <a:pt x="256" y="113"/>
                  </a:cubicBezTo>
                  <a:cubicBezTo>
                    <a:pt x="255" y="111"/>
                    <a:pt x="255" y="111"/>
                    <a:pt x="255" y="111"/>
                  </a:cubicBezTo>
                  <a:cubicBezTo>
                    <a:pt x="252" y="110"/>
                    <a:pt x="252" y="110"/>
                    <a:pt x="252" y="110"/>
                  </a:cubicBezTo>
                  <a:cubicBezTo>
                    <a:pt x="248" y="109"/>
                    <a:pt x="248" y="109"/>
                    <a:pt x="248" y="109"/>
                  </a:cubicBezTo>
                  <a:cubicBezTo>
                    <a:pt x="247" y="109"/>
                    <a:pt x="247" y="109"/>
                    <a:pt x="247" y="109"/>
                  </a:cubicBezTo>
                  <a:cubicBezTo>
                    <a:pt x="244" y="109"/>
                    <a:pt x="244" y="109"/>
                    <a:pt x="244" y="109"/>
                  </a:cubicBezTo>
                  <a:cubicBezTo>
                    <a:pt x="243" y="110"/>
                    <a:pt x="243" y="110"/>
                    <a:pt x="243" y="110"/>
                  </a:cubicBezTo>
                  <a:cubicBezTo>
                    <a:pt x="243" y="113"/>
                    <a:pt x="243" y="113"/>
                    <a:pt x="243" y="113"/>
                  </a:cubicBezTo>
                  <a:cubicBezTo>
                    <a:pt x="244" y="115"/>
                    <a:pt x="244" y="115"/>
                    <a:pt x="244" y="115"/>
                  </a:cubicBezTo>
                  <a:cubicBezTo>
                    <a:pt x="244" y="118"/>
                    <a:pt x="244" y="118"/>
                    <a:pt x="244" y="118"/>
                  </a:cubicBezTo>
                  <a:cubicBezTo>
                    <a:pt x="243" y="120"/>
                    <a:pt x="243" y="120"/>
                    <a:pt x="243" y="120"/>
                  </a:cubicBezTo>
                  <a:cubicBezTo>
                    <a:pt x="241" y="120"/>
                    <a:pt x="241" y="120"/>
                    <a:pt x="241" y="120"/>
                  </a:cubicBezTo>
                  <a:cubicBezTo>
                    <a:pt x="237" y="122"/>
                    <a:pt x="237" y="122"/>
                    <a:pt x="237" y="122"/>
                  </a:cubicBezTo>
                  <a:cubicBezTo>
                    <a:pt x="237" y="123"/>
                    <a:pt x="237" y="123"/>
                    <a:pt x="237" y="123"/>
                  </a:cubicBezTo>
                  <a:cubicBezTo>
                    <a:pt x="236" y="125"/>
                    <a:pt x="236" y="125"/>
                    <a:pt x="236" y="125"/>
                  </a:cubicBezTo>
                  <a:cubicBezTo>
                    <a:pt x="237" y="128"/>
                    <a:pt x="237" y="128"/>
                    <a:pt x="237" y="128"/>
                  </a:cubicBezTo>
                  <a:cubicBezTo>
                    <a:pt x="238" y="128"/>
                    <a:pt x="238" y="128"/>
                    <a:pt x="238" y="128"/>
                  </a:cubicBezTo>
                  <a:cubicBezTo>
                    <a:pt x="239" y="127"/>
                    <a:pt x="239" y="127"/>
                    <a:pt x="239" y="127"/>
                  </a:cubicBezTo>
                  <a:cubicBezTo>
                    <a:pt x="239" y="125"/>
                    <a:pt x="239" y="125"/>
                    <a:pt x="239" y="125"/>
                  </a:cubicBezTo>
                  <a:cubicBezTo>
                    <a:pt x="241" y="125"/>
                    <a:pt x="241" y="125"/>
                    <a:pt x="241" y="125"/>
                  </a:cubicBezTo>
                  <a:cubicBezTo>
                    <a:pt x="242" y="127"/>
                    <a:pt x="242" y="127"/>
                    <a:pt x="242" y="127"/>
                  </a:cubicBezTo>
                  <a:cubicBezTo>
                    <a:pt x="243" y="127"/>
                    <a:pt x="243" y="127"/>
                    <a:pt x="243" y="127"/>
                  </a:cubicBezTo>
                  <a:cubicBezTo>
                    <a:pt x="246" y="130"/>
                    <a:pt x="246" y="130"/>
                    <a:pt x="246" y="130"/>
                  </a:cubicBezTo>
                  <a:cubicBezTo>
                    <a:pt x="245" y="132"/>
                    <a:pt x="245" y="132"/>
                    <a:pt x="245" y="132"/>
                  </a:cubicBezTo>
                  <a:cubicBezTo>
                    <a:pt x="244" y="132"/>
                    <a:pt x="244" y="132"/>
                    <a:pt x="244" y="132"/>
                  </a:cubicBezTo>
                  <a:cubicBezTo>
                    <a:pt x="242" y="134"/>
                    <a:pt x="242" y="134"/>
                    <a:pt x="242" y="134"/>
                  </a:cubicBezTo>
                  <a:cubicBezTo>
                    <a:pt x="242" y="135"/>
                    <a:pt x="242" y="135"/>
                    <a:pt x="242" y="135"/>
                  </a:cubicBezTo>
                  <a:cubicBezTo>
                    <a:pt x="244" y="135"/>
                    <a:pt x="244" y="135"/>
                    <a:pt x="244" y="135"/>
                  </a:cubicBezTo>
                  <a:cubicBezTo>
                    <a:pt x="245" y="136"/>
                    <a:pt x="245" y="136"/>
                    <a:pt x="245" y="136"/>
                  </a:cubicBezTo>
                  <a:cubicBezTo>
                    <a:pt x="245" y="138"/>
                    <a:pt x="245" y="138"/>
                    <a:pt x="245" y="138"/>
                  </a:cubicBezTo>
                  <a:cubicBezTo>
                    <a:pt x="244" y="139"/>
                    <a:pt x="244" y="139"/>
                    <a:pt x="244" y="139"/>
                  </a:cubicBezTo>
                  <a:cubicBezTo>
                    <a:pt x="243" y="140"/>
                    <a:pt x="243" y="140"/>
                    <a:pt x="243" y="140"/>
                  </a:cubicBezTo>
                  <a:cubicBezTo>
                    <a:pt x="240" y="140"/>
                    <a:pt x="240" y="140"/>
                    <a:pt x="240" y="140"/>
                  </a:cubicBezTo>
                  <a:cubicBezTo>
                    <a:pt x="238" y="140"/>
                    <a:pt x="238" y="140"/>
                    <a:pt x="238" y="140"/>
                  </a:cubicBezTo>
                  <a:cubicBezTo>
                    <a:pt x="236" y="140"/>
                    <a:pt x="236" y="140"/>
                    <a:pt x="236" y="140"/>
                  </a:cubicBezTo>
                  <a:cubicBezTo>
                    <a:pt x="236" y="143"/>
                    <a:pt x="236" y="143"/>
                    <a:pt x="236" y="143"/>
                  </a:cubicBezTo>
                  <a:cubicBezTo>
                    <a:pt x="235" y="146"/>
                    <a:pt x="235" y="146"/>
                    <a:pt x="235" y="146"/>
                  </a:cubicBezTo>
                  <a:cubicBezTo>
                    <a:pt x="234" y="149"/>
                    <a:pt x="234" y="149"/>
                    <a:pt x="234" y="149"/>
                  </a:cubicBezTo>
                  <a:cubicBezTo>
                    <a:pt x="233" y="152"/>
                    <a:pt x="233" y="152"/>
                    <a:pt x="233" y="152"/>
                  </a:cubicBezTo>
                  <a:cubicBezTo>
                    <a:pt x="234" y="154"/>
                    <a:pt x="234" y="154"/>
                    <a:pt x="234" y="154"/>
                  </a:cubicBezTo>
                  <a:cubicBezTo>
                    <a:pt x="234" y="156"/>
                    <a:pt x="234" y="156"/>
                    <a:pt x="234" y="156"/>
                  </a:cubicBezTo>
                  <a:cubicBezTo>
                    <a:pt x="233" y="158"/>
                    <a:pt x="233" y="158"/>
                    <a:pt x="233" y="158"/>
                  </a:cubicBezTo>
                  <a:cubicBezTo>
                    <a:pt x="231" y="158"/>
                    <a:pt x="231" y="158"/>
                    <a:pt x="231" y="158"/>
                  </a:cubicBezTo>
                  <a:cubicBezTo>
                    <a:pt x="230" y="161"/>
                    <a:pt x="230" y="161"/>
                    <a:pt x="230" y="161"/>
                  </a:cubicBezTo>
                  <a:cubicBezTo>
                    <a:pt x="231" y="164"/>
                    <a:pt x="231" y="164"/>
                    <a:pt x="231" y="164"/>
                  </a:cubicBezTo>
                  <a:cubicBezTo>
                    <a:pt x="229" y="166"/>
                    <a:pt x="229" y="166"/>
                    <a:pt x="229" y="166"/>
                  </a:cubicBezTo>
                  <a:cubicBezTo>
                    <a:pt x="228" y="166"/>
                    <a:pt x="228" y="166"/>
                    <a:pt x="228" y="166"/>
                  </a:cubicBezTo>
                  <a:cubicBezTo>
                    <a:pt x="226" y="168"/>
                    <a:pt x="226" y="168"/>
                    <a:pt x="226" y="168"/>
                  </a:cubicBezTo>
                  <a:cubicBezTo>
                    <a:pt x="226" y="170"/>
                    <a:pt x="226" y="170"/>
                    <a:pt x="226" y="170"/>
                  </a:cubicBezTo>
                  <a:cubicBezTo>
                    <a:pt x="225" y="172"/>
                    <a:pt x="225" y="172"/>
                    <a:pt x="225" y="172"/>
                  </a:cubicBezTo>
                  <a:cubicBezTo>
                    <a:pt x="225" y="173"/>
                    <a:pt x="225" y="173"/>
                    <a:pt x="225" y="173"/>
                  </a:cubicBezTo>
                  <a:cubicBezTo>
                    <a:pt x="228" y="173"/>
                    <a:pt x="228" y="173"/>
                    <a:pt x="228" y="173"/>
                  </a:cubicBezTo>
                  <a:cubicBezTo>
                    <a:pt x="231" y="173"/>
                    <a:pt x="231" y="173"/>
                    <a:pt x="231" y="173"/>
                  </a:cubicBezTo>
                  <a:cubicBezTo>
                    <a:pt x="233" y="173"/>
                    <a:pt x="233" y="173"/>
                    <a:pt x="233" y="173"/>
                  </a:cubicBezTo>
                  <a:cubicBezTo>
                    <a:pt x="235" y="173"/>
                    <a:pt x="235" y="173"/>
                    <a:pt x="235" y="173"/>
                  </a:cubicBezTo>
                  <a:cubicBezTo>
                    <a:pt x="236" y="169"/>
                    <a:pt x="236" y="169"/>
                    <a:pt x="236" y="169"/>
                  </a:cubicBezTo>
                  <a:cubicBezTo>
                    <a:pt x="236" y="167"/>
                    <a:pt x="236" y="167"/>
                    <a:pt x="236" y="167"/>
                  </a:cubicBezTo>
                  <a:cubicBezTo>
                    <a:pt x="236" y="166"/>
                    <a:pt x="236" y="166"/>
                    <a:pt x="236" y="166"/>
                  </a:cubicBezTo>
                  <a:cubicBezTo>
                    <a:pt x="239" y="166"/>
                    <a:pt x="239" y="166"/>
                    <a:pt x="239" y="166"/>
                  </a:cubicBezTo>
                  <a:cubicBezTo>
                    <a:pt x="241" y="165"/>
                    <a:pt x="241" y="165"/>
                    <a:pt x="241" y="165"/>
                  </a:cubicBezTo>
                  <a:cubicBezTo>
                    <a:pt x="244" y="165"/>
                    <a:pt x="244" y="165"/>
                    <a:pt x="244" y="165"/>
                  </a:cubicBezTo>
                  <a:cubicBezTo>
                    <a:pt x="246" y="168"/>
                    <a:pt x="246" y="168"/>
                    <a:pt x="246" y="168"/>
                  </a:cubicBezTo>
                  <a:cubicBezTo>
                    <a:pt x="247" y="169"/>
                    <a:pt x="247" y="169"/>
                    <a:pt x="247" y="169"/>
                  </a:cubicBezTo>
                  <a:cubicBezTo>
                    <a:pt x="248" y="171"/>
                    <a:pt x="248" y="171"/>
                    <a:pt x="248" y="171"/>
                  </a:cubicBezTo>
                  <a:cubicBezTo>
                    <a:pt x="250" y="172"/>
                    <a:pt x="250" y="172"/>
                    <a:pt x="250" y="172"/>
                  </a:cubicBezTo>
                  <a:cubicBezTo>
                    <a:pt x="250" y="174"/>
                    <a:pt x="250" y="174"/>
                    <a:pt x="250" y="174"/>
                  </a:cubicBezTo>
                  <a:cubicBezTo>
                    <a:pt x="250" y="176"/>
                    <a:pt x="250" y="176"/>
                    <a:pt x="250" y="176"/>
                  </a:cubicBezTo>
                  <a:cubicBezTo>
                    <a:pt x="248" y="175"/>
                    <a:pt x="248" y="175"/>
                    <a:pt x="248" y="175"/>
                  </a:cubicBezTo>
                  <a:cubicBezTo>
                    <a:pt x="246" y="174"/>
                    <a:pt x="246" y="174"/>
                    <a:pt x="246" y="174"/>
                  </a:cubicBezTo>
                  <a:cubicBezTo>
                    <a:pt x="245" y="173"/>
                    <a:pt x="245" y="173"/>
                    <a:pt x="245" y="173"/>
                  </a:cubicBezTo>
                  <a:cubicBezTo>
                    <a:pt x="243" y="175"/>
                    <a:pt x="243" y="175"/>
                    <a:pt x="243" y="175"/>
                  </a:cubicBezTo>
                  <a:cubicBezTo>
                    <a:pt x="243" y="177"/>
                    <a:pt x="243" y="177"/>
                    <a:pt x="243" y="177"/>
                  </a:cubicBezTo>
                  <a:cubicBezTo>
                    <a:pt x="245" y="179"/>
                    <a:pt x="245" y="179"/>
                    <a:pt x="245" y="179"/>
                  </a:cubicBezTo>
                  <a:cubicBezTo>
                    <a:pt x="246" y="182"/>
                    <a:pt x="246" y="182"/>
                    <a:pt x="246" y="182"/>
                  </a:cubicBezTo>
                  <a:cubicBezTo>
                    <a:pt x="244" y="185"/>
                    <a:pt x="244" y="185"/>
                    <a:pt x="244" y="185"/>
                  </a:cubicBezTo>
                  <a:cubicBezTo>
                    <a:pt x="245" y="188"/>
                    <a:pt x="245" y="188"/>
                    <a:pt x="245" y="188"/>
                  </a:cubicBezTo>
                  <a:cubicBezTo>
                    <a:pt x="244" y="189"/>
                    <a:pt x="244" y="189"/>
                    <a:pt x="244" y="189"/>
                  </a:cubicBezTo>
                  <a:cubicBezTo>
                    <a:pt x="243" y="194"/>
                    <a:pt x="243" y="194"/>
                    <a:pt x="243" y="194"/>
                  </a:cubicBezTo>
                  <a:cubicBezTo>
                    <a:pt x="242" y="199"/>
                    <a:pt x="242" y="199"/>
                    <a:pt x="242" y="199"/>
                  </a:cubicBezTo>
                  <a:cubicBezTo>
                    <a:pt x="239" y="202"/>
                    <a:pt x="239" y="202"/>
                    <a:pt x="239" y="202"/>
                  </a:cubicBezTo>
                  <a:cubicBezTo>
                    <a:pt x="236" y="205"/>
                    <a:pt x="236" y="205"/>
                    <a:pt x="236" y="205"/>
                  </a:cubicBezTo>
                  <a:cubicBezTo>
                    <a:pt x="231" y="209"/>
                    <a:pt x="231" y="209"/>
                    <a:pt x="231" y="209"/>
                  </a:cubicBezTo>
                  <a:cubicBezTo>
                    <a:pt x="229" y="211"/>
                    <a:pt x="229" y="211"/>
                    <a:pt x="229" y="211"/>
                  </a:cubicBezTo>
                  <a:cubicBezTo>
                    <a:pt x="226" y="211"/>
                    <a:pt x="226" y="211"/>
                    <a:pt x="226" y="211"/>
                  </a:cubicBezTo>
                  <a:cubicBezTo>
                    <a:pt x="224" y="210"/>
                    <a:pt x="224" y="210"/>
                    <a:pt x="224" y="210"/>
                  </a:cubicBezTo>
                  <a:cubicBezTo>
                    <a:pt x="221" y="210"/>
                    <a:pt x="221" y="210"/>
                    <a:pt x="221" y="210"/>
                  </a:cubicBezTo>
                  <a:cubicBezTo>
                    <a:pt x="218" y="208"/>
                    <a:pt x="218" y="208"/>
                    <a:pt x="218" y="208"/>
                  </a:cubicBezTo>
                  <a:cubicBezTo>
                    <a:pt x="217" y="206"/>
                    <a:pt x="217" y="206"/>
                    <a:pt x="217" y="206"/>
                  </a:cubicBezTo>
                  <a:cubicBezTo>
                    <a:pt x="214" y="206"/>
                    <a:pt x="214" y="206"/>
                    <a:pt x="214" y="206"/>
                  </a:cubicBezTo>
                  <a:cubicBezTo>
                    <a:pt x="212" y="208"/>
                    <a:pt x="212" y="208"/>
                    <a:pt x="212" y="208"/>
                  </a:cubicBezTo>
                  <a:cubicBezTo>
                    <a:pt x="213" y="212"/>
                    <a:pt x="213" y="212"/>
                    <a:pt x="213" y="212"/>
                  </a:cubicBezTo>
                  <a:cubicBezTo>
                    <a:pt x="212" y="215"/>
                    <a:pt x="212" y="215"/>
                    <a:pt x="212" y="215"/>
                  </a:cubicBezTo>
                  <a:cubicBezTo>
                    <a:pt x="211" y="217"/>
                    <a:pt x="211" y="217"/>
                    <a:pt x="211" y="217"/>
                  </a:cubicBezTo>
                  <a:cubicBezTo>
                    <a:pt x="211" y="221"/>
                    <a:pt x="211" y="221"/>
                    <a:pt x="211" y="221"/>
                  </a:cubicBezTo>
                  <a:cubicBezTo>
                    <a:pt x="210" y="224"/>
                    <a:pt x="210" y="224"/>
                    <a:pt x="210" y="224"/>
                  </a:cubicBezTo>
                  <a:cubicBezTo>
                    <a:pt x="210" y="228"/>
                    <a:pt x="210" y="228"/>
                    <a:pt x="210" y="228"/>
                  </a:cubicBezTo>
                  <a:cubicBezTo>
                    <a:pt x="210" y="229"/>
                    <a:pt x="210" y="229"/>
                    <a:pt x="210" y="229"/>
                  </a:cubicBezTo>
                  <a:cubicBezTo>
                    <a:pt x="207" y="230"/>
                    <a:pt x="207" y="230"/>
                    <a:pt x="207" y="230"/>
                  </a:cubicBezTo>
                  <a:cubicBezTo>
                    <a:pt x="205" y="232"/>
                    <a:pt x="205" y="232"/>
                    <a:pt x="205" y="232"/>
                  </a:cubicBezTo>
                  <a:cubicBezTo>
                    <a:pt x="202" y="233"/>
                    <a:pt x="202" y="233"/>
                    <a:pt x="202" y="233"/>
                  </a:cubicBezTo>
                  <a:cubicBezTo>
                    <a:pt x="200" y="235"/>
                    <a:pt x="200" y="235"/>
                    <a:pt x="200" y="235"/>
                  </a:cubicBezTo>
                  <a:cubicBezTo>
                    <a:pt x="200" y="237"/>
                    <a:pt x="200" y="237"/>
                    <a:pt x="200" y="237"/>
                  </a:cubicBezTo>
                  <a:cubicBezTo>
                    <a:pt x="203" y="238"/>
                    <a:pt x="203" y="238"/>
                    <a:pt x="203" y="238"/>
                  </a:cubicBezTo>
                  <a:cubicBezTo>
                    <a:pt x="203" y="240"/>
                    <a:pt x="203" y="240"/>
                    <a:pt x="203" y="240"/>
                  </a:cubicBezTo>
                  <a:cubicBezTo>
                    <a:pt x="200" y="240"/>
                    <a:pt x="200" y="240"/>
                    <a:pt x="200" y="240"/>
                  </a:cubicBezTo>
                  <a:cubicBezTo>
                    <a:pt x="199" y="239"/>
                    <a:pt x="199" y="239"/>
                    <a:pt x="199" y="239"/>
                  </a:cubicBezTo>
                  <a:cubicBezTo>
                    <a:pt x="198" y="239"/>
                    <a:pt x="198" y="239"/>
                    <a:pt x="198" y="239"/>
                  </a:cubicBezTo>
                  <a:cubicBezTo>
                    <a:pt x="196" y="241"/>
                    <a:pt x="196" y="241"/>
                    <a:pt x="196" y="241"/>
                  </a:cubicBezTo>
                  <a:cubicBezTo>
                    <a:pt x="195" y="242"/>
                    <a:pt x="195" y="242"/>
                    <a:pt x="195" y="242"/>
                  </a:cubicBezTo>
                  <a:cubicBezTo>
                    <a:pt x="194" y="241"/>
                    <a:pt x="194" y="241"/>
                    <a:pt x="194" y="241"/>
                  </a:cubicBezTo>
                  <a:cubicBezTo>
                    <a:pt x="194" y="239"/>
                    <a:pt x="194" y="239"/>
                    <a:pt x="194" y="239"/>
                  </a:cubicBezTo>
                  <a:cubicBezTo>
                    <a:pt x="192" y="239"/>
                    <a:pt x="192" y="239"/>
                    <a:pt x="192" y="239"/>
                  </a:cubicBezTo>
                  <a:cubicBezTo>
                    <a:pt x="190" y="239"/>
                    <a:pt x="190" y="239"/>
                    <a:pt x="190" y="239"/>
                  </a:cubicBezTo>
                  <a:cubicBezTo>
                    <a:pt x="190" y="239"/>
                    <a:pt x="190" y="239"/>
                    <a:pt x="190" y="239"/>
                  </a:cubicBezTo>
                  <a:cubicBezTo>
                    <a:pt x="188" y="238"/>
                    <a:pt x="188" y="238"/>
                    <a:pt x="188" y="238"/>
                  </a:cubicBezTo>
                  <a:cubicBezTo>
                    <a:pt x="188" y="236"/>
                    <a:pt x="188" y="236"/>
                    <a:pt x="188" y="236"/>
                  </a:cubicBezTo>
                  <a:cubicBezTo>
                    <a:pt x="186" y="236"/>
                    <a:pt x="186" y="236"/>
                    <a:pt x="186" y="236"/>
                  </a:cubicBezTo>
                  <a:cubicBezTo>
                    <a:pt x="185" y="238"/>
                    <a:pt x="185" y="238"/>
                    <a:pt x="185" y="238"/>
                  </a:cubicBezTo>
                  <a:cubicBezTo>
                    <a:pt x="184" y="239"/>
                    <a:pt x="184" y="239"/>
                    <a:pt x="184" y="239"/>
                  </a:cubicBezTo>
                  <a:cubicBezTo>
                    <a:pt x="184" y="240"/>
                    <a:pt x="184" y="240"/>
                    <a:pt x="184" y="240"/>
                  </a:cubicBezTo>
                  <a:cubicBezTo>
                    <a:pt x="185" y="242"/>
                    <a:pt x="185" y="242"/>
                    <a:pt x="185" y="242"/>
                  </a:cubicBezTo>
                  <a:cubicBezTo>
                    <a:pt x="185" y="244"/>
                    <a:pt x="185" y="244"/>
                    <a:pt x="185" y="244"/>
                  </a:cubicBezTo>
                  <a:cubicBezTo>
                    <a:pt x="185" y="246"/>
                    <a:pt x="185" y="246"/>
                    <a:pt x="185" y="246"/>
                  </a:cubicBezTo>
                  <a:cubicBezTo>
                    <a:pt x="185" y="248"/>
                    <a:pt x="185" y="248"/>
                    <a:pt x="185" y="248"/>
                  </a:cubicBezTo>
                  <a:cubicBezTo>
                    <a:pt x="186" y="249"/>
                    <a:pt x="186" y="249"/>
                    <a:pt x="186" y="249"/>
                  </a:cubicBezTo>
                  <a:cubicBezTo>
                    <a:pt x="188" y="251"/>
                    <a:pt x="188" y="251"/>
                    <a:pt x="188" y="251"/>
                  </a:cubicBezTo>
                  <a:cubicBezTo>
                    <a:pt x="189" y="254"/>
                    <a:pt x="189" y="254"/>
                    <a:pt x="189" y="254"/>
                  </a:cubicBezTo>
                  <a:cubicBezTo>
                    <a:pt x="188" y="256"/>
                    <a:pt x="188" y="256"/>
                    <a:pt x="188" y="256"/>
                  </a:cubicBezTo>
                  <a:cubicBezTo>
                    <a:pt x="190" y="260"/>
                    <a:pt x="190" y="260"/>
                    <a:pt x="190" y="260"/>
                  </a:cubicBezTo>
                  <a:cubicBezTo>
                    <a:pt x="188" y="261"/>
                    <a:pt x="188" y="261"/>
                    <a:pt x="188" y="261"/>
                  </a:cubicBezTo>
                  <a:cubicBezTo>
                    <a:pt x="185" y="262"/>
                    <a:pt x="185" y="262"/>
                    <a:pt x="185" y="262"/>
                  </a:cubicBezTo>
                  <a:cubicBezTo>
                    <a:pt x="183" y="262"/>
                    <a:pt x="183" y="262"/>
                    <a:pt x="183" y="262"/>
                  </a:cubicBezTo>
                  <a:cubicBezTo>
                    <a:pt x="180" y="262"/>
                    <a:pt x="180" y="262"/>
                    <a:pt x="180" y="262"/>
                  </a:cubicBezTo>
                  <a:cubicBezTo>
                    <a:pt x="176" y="263"/>
                    <a:pt x="176" y="263"/>
                    <a:pt x="176" y="263"/>
                  </a:cubicBezTo>
                  <a:cubicBezTo>
                    <a:pt x="175" y="262"/>
                    <a:pt x="175" y="262"/>
                    <a:pt x="175" y="262"/>
                  </a:cubicBezTo>
                  <a:cubicBezTo>
                    <a:pt x="174" y="259"/>
                    <a:pt x="174" y="259"/>
                    <a:pt x="174" y="259"/>
                  </a:cubicBezTo>
                  <a:cubicBezTo>
                    <a:pt x="172" y="256"/>
                    <a:pt x="172" y="256"/>
                    <a:pt x="172" y="256"/>
                  </a:cubicBezTo>
                  <a:cubicBezTo>
                    <a:pt x="170" y="254"/>
                    <a:pt x="170" y="254"/>
                    <a:pt x="170" y="254"/>
                  </a:cubicBezTo>
                  <a:cubicBezTo>
                    <a:pt x="168" y="253"/>
                    <a:pt x="168" y="253"/>
                    <a:pt x="168" y="253"/>
                  </a:cubicBezTo>
                  <a:cubicBezTo>
                    <a:pt x="166" y="253"/>
                    <a:pt x="166" y="253"/>
                    <a:pt x="166" y="253"/>
                  </a:cubicBezTo>
                  <a:cubicBezTo>
                    <a:pt x="165" y="255"/>
                    <a:pt x="165" y="255"/>
                    <a:pt x="165" y="255"/>
                  </a:cubicBezTo>
                  <a:cubicBezTo>
                    <a:pt x="163" y="255"/>
                    <a:pt x="163" y="255"/>
                    <a:pt x="163" y="255"/>
                  </a:cubicBezTo>
                  <a:cubicBezTo>
                    <a:pt x="161" y="255"/>
                    <a:pt x="161" y="255"/>
                    <a:pt x="161" y="255"/>
                  </a:cubicBezTo>
                  <a:cubicBezTo>
                    <a:pt x="158" y="254"/>
                    <a:pt x="158" y="254"/>
                    <a:pt x="158" y="254"/>
                  </a:cubicBezTo>
                  <a:cubicBezTo>
                    <a:pt x="157" y="253"/>
                    <a:pt x="157" y="253"/>
                    <a:pt x="157" y="253"/>
                  </a:cubicBezTo>
                  <a:cubicBezTo>
                    <a:pt x="154" y="252"/>
                    <a:pt x="154" y="252"/>
                    <a:pt x="154" y="252"/>
                  </a:cubicBezTo>
                  <a:cubicBezTo>
                    <a:pt x="153" y="253"/>
                    <a:pt x="153" y="253"/>
                    <a:pt x="153" y="253"/>
                  </a:cubicBezTo>
                  <a:cubicBezTo>
                    <a:pt x="151" y="256"/>
                    <a:pt x="151" y="256"/>
                    <a:pt x="151" y="256"/>
                  </a:cubicBezTo>
                  <a:cubicBezTo>
                    <a:pt x="150" y="258"/>
                    <a:pt x="150" y="258"/>
                    <a:pt x="150" y="258"/>
                  </a:cubicBezTo>
                  <a:cubicBezTo>
                    <a:pt x="150" y="260"/>
                    <a:pt x="150" y="260"/>
                    <a:pt x="150" y="260"/>
                  </a:cubicBezTo>
                  <a:cubicBezTo>
                    <a:pt x="149" y="261"/>
                    <a:pt x="149" y="261"/>
                    <a:pt x="149" y="261"/>
                  </a:cubicBezTo>
                  <a:cubicBezTo>
                    <a:pt x="147" y="261"/>
                    <a:pt x="147" y="261"/>
                    <a:pt x="147" y="261"/>
                  </a:cubicBezTo>
                  <a:cubicBezTo>
                    <a:pt x="146" y="259"/>
                    <a:pt x="146" y="259"/>
                    <a:pt x="146" y="259"/>
                  </a:cubicBezTo>
                  <a:cubicBezTo>
                    <a:pt x="144" y="257"/>
                    <a:pt x="144" y="257"/>
                    <a:pt x="144" y="257"/>
                  </a:cubicBezTo>
                  <a:cubicBezTo>
                    <a:pt x="144" y="255"/>
                    <a:pt x="144" y="255"/>
                    <a:pt x="144" y="255"/>
                  </a:cubicBezTo>
                  <a:cubicBezTo>
                    <a:pt x="142" y="254"/>
                    <a:pt x="142" y="254"/>
                    <a:pt x="142" y="254"/>
                  </a:cubicBezTo>
                  <a:cubicBezTo>
                    <a:pt x="141" y="255"/>
                    <a:pt x="141" y="255"/>
                    <a:pt x="141" y="255"/>
                  </a:cubicBezTo>
                  <a:cubicBezTo>
                    <a:pt x="140" y="257"/>
                    <a:pt x="140" y="257"/>
                    <a:pt x="140" y="257"/>
                  </a:cubicBezTo>
                  <a:cubicBezTo>
                    <a:pt x="138" y="257"/>
                    <a:pt x="138" y="257"/>
                    <a:pt x="138" y="257"/>
                  </a:cubicBezTo>
                  <a:cubicBezTo>
                    <a:pt x="136" y="257"/>
                    <a:pt x="136" y="257"/>
                    <a:pt x="136" y="257"/>
                  </a:cubicBezTo>
                  <a:cubicBezTo>
                    <a:pt x="133" y="258"/>
                    <a:pt x="133" y="258"/>
                    <a:pt x="133" y="258"/>
                  </a:cubicBezTo>
                  <a:cubicBezTo>
                    <a:pt x="132" y="261"/>
                    <a:pt x="132" y="261"/>
                    <a:pt x="132" y="261"/>
                  </a:cubicBezTo>
                  <a:cubicBezTo>
                    <a:pt x="129" y="262"/>
                    <a:pt x="129" y="262"/>
                    <a:pt x="129" y="262"/>
                  </a:cubicBezTo>
                  <a:cubicBezTo>
                    <a:pt x="128" y="266"/>
                    <a:pt x="128" y="266"/>
                    <a:pt x="128" y="266"/>
                  </a:cubicBezTo>
                  <a:cubicBezTo>
                    <a:pt x="128" y="268"/>
                    <a:pt x="128" y="268"/>
                    <a:pt x="128" y="268"/>
                  </a:cubicBezTo>
                  <a:cubicBezTo>
                    <a:pt x="130" y="270"/>
                    <a:pt x="130" y="270"/>
                    <a:pt x="130" y="270"/>
                  </a:cubicBezTo>
                  <a:cubicBezTo>
                    <a:pt x="132" y="270"/>
                    <a:pt x="132" y="270"/>
                    <a:pt x="132" y="270"/>
                  </a:cubicBezTo>
                  <a:cubicBezTo>
                    <a:pt x="134" y="271"/>
                    <a:pt x="134" y="271"/>
                    <a:pt x="134" y="271"/>
                  </a:cubicBezTo>
                  <a:cubicBezTo>
                    <a:pt x="133" y="275"/>
                    <a:pt x="133" y="275"/>
                    <a:pt x="133" y="275"/>
                  </a:cubicBezTo>
                  <a:cubicBezTo>
                    <a:pt x="133" y="277"/>
                    <a:pt x="133" y="277"/>
                    <a:pt x="133" y="277"/>
                  </a:cubicBezTo>
                  <a:cubicBezTo>
                    <a:pt x="132" y="281"/>
                    <a:pt x="132" y="281"/>
                    <a:pt x="132" y="281"/>
                  </a:cubicBezTo>
                  <a:cubicBezTo>
                    <a:pt x="132" y="287"/>
                    <a:pt x="132" y="287"/>
                    <a:pt x="132" y="287"/>
                  </a:cubicBezTo>
                  <a:cubicBezTo>
                    <a:pt x="133" y="293"/>
                    <a:pt x="133" y="293"/>
                    <a:pt x="133" y="293"/>
                  </a:cubicBezTo>
                  <a:cubicBezTo>
                    <a:pt x="134" y="300"/>
                    <a:pt x="134" y="300"/>
                    <a:pt x="134" y="300"/>
                  </a:cubicBezTo>
                  <a:cubicBezTo>
                    <a:pt x="134" y="302"/>
                    <a:pt x="134" y="302"/>
                    <a:pt x="134" y="302"/>
                  </a:cubicBezTo>
                  <a:cubicBezTo>
                    <a:pt x="135" y="305"/>
                    <a:pt x="135" y="305"/>
                    <a:pt x="135" y="305"/>
                  </a:cubicBezTo>
                  <a:cubicBezTo>
                    <a:pt x="137" y="305"/>
                    <a:pt x="137" y="305"/>
                    <a:pt x="137" y="305"/>
                  </a:cubicBezTo>
                  <a:cubicBezTo>
                    <a:pt x="138" y="303"/>
                    <a:pt x="138" y="303"/>
                    <a:pt x="138" y="303"/>
                  </a:cubicBezTo>
                  <a:cubicBezTo>
                    <a:pt x="140" y="303"/>
                    <a:pt x="140" y="303"/>
                    <a:pt x="140" y="303"/>
                  </a:cubicBezTo>
                  <a:cubicBezTo>
                    <a:pt x="140" y="305"/>
                    <a:pt x="140" y="305"/>
                    <a:pt x="140" y="305"/>
                  </a:cubicBezTo>
                  <a:cubicBezTo>
                    <a:pt x="139" y="307"/>
                    <a:pt x="139" y="307"/>
                    <a:pt x="139" y="307"/>
                  </a:cubicBezTo>
                  <a:cubicBezTo>
                    <a:pt x="138" y="310"/>
                    <a:pt x="138" y="310"/>
                    <a:pt x="138" y="310"/>
                  </a:cubicBezTo>
                  <a:cubicBezTo>
                    <a:pt x="138" y="312"/>
                    <a:pt x="138" y="312"/>
                    <a:pt x="138" y="312"/>
                  </a:cubicBezTo>
                  <a:cubicBezTo>
                    <a:pt x="139" y="312"/>
                    <a:pt x="139" y="312"/>
                    <a:pt x="139" y="312"/>
                  </a:cubicBezTo>
                  <a:cubicBezTo>
                    <a:pt x="142" y="310"/>
                    <a:pt x="142" y="310"/>
                    <a:pt x="142" y="310"/>
                  </a:cubicBezTo>
                  <a:cubicBezTo>
                    <a:pt x="143" y="311"/>
                    <a:pt x="143" y="311"/>
                    <a:pt x="143" y="311"/>
                  </a:cubicBezTo>
                  <a:cubicBezTo>
                    <a:pt x="144" y="314"/>
                    <a:pt x="144" y="314"/>
                    <a:pt x="144" y="314"/>
                  </a:cubicBezTo>
                  <a:cubicBezTo>
                    <a:pt x="143" y="315"/>
                    <a:pt x="143" y="315"/>
                    <a:pt x="143" y="315"/>
                  </a:cubicBezTo>
                  <a:cubicBezTo>
                    <a:pt x="142" y="316"/>
                    <a:pt x="142" y="316"/>
                    <a:pt x="142" y="316"/>
                  </a:cubicBezTo>
                  <a:cubicBezTo>
                    <a:pt x="142" y="317"/>
                    <a:pt x="142" y="317"/>
                    <a:pt x="142" y="317"/>
                  </a:cubicBezTo>
                  <a:cubicBezTo>
                    <a:pt x="143" y="318"/>
                    <a:pt x="143" y="318"/>
                    <a:pt x="143" y="318"/>
                  </a:cubicBezTo>
                  <a:cubicBezTo>
                    <a:pt x="144" y="321"/>
                    <a:pt x="144" y="321"/>
                    <a:pt x="144" y="321"/>
                  </a:cubicBezTo>
                  <a:cubicBezTo>
                    <a:pt x="144" y="324"/>
                    <a:pt x="144" y="324"/>
                    <a:pt x="144" y="324"/>
                  </a:cubicBezTo>
                  <a:cubicBezTo>
                    <a:pt x="142" y="327"/>
                    <a:pt x="142" y="327"/>
                    <a:pt x="142" y="327"/>
                  </a:cubicBezTo>
                  <a:cubicBezTo>
                    <a:pt x="139" y="327"/>
                    <a:pt x="139" y="327"/>
                    <a:pt x="139" y="327"/>
                  </a:cubicBezTo>
                  <a:cubicBezTo>
                    <a:pt x="139" y="329"/>
                    <a:pt x="139" y="329"/>
                    <a:pt x="139" y="329"/>
                  </a:cubicBezTo>
                  <a:cubicBezTo>
                    <a:pt x="140" y="332"/>
                    <a:pt x="140" y="332"/>
                    <a:pt x="140" y="332"/>
                  </a:cubicBezTo>
                  <a:cubicBezTo>
                    <a:pt x="139" y="337"/>
                    <a:pt x="139" y="337"/>
                    <a:pt x="139" y="337"/>
                  </a:cubicBezTo>
                  <a:cubicBezTo>
                    <a:pt x="138" y="339"/>
                    <a:pt x="138" y="339"/>
                    <a:pt x="138" y="339"/>
                  </a:cubicBezTo>
                  <a:cubicBezTo>
                    <a:pt x="136" y="342"/>
                    <a:pt x="136" y="342"/>
                    <a:pt x="136" y="342"/>
                  </a:cubicBezTo>
                  <a:cubicBezTo>
                    <a:pt x="137" y="344"/>
                    <a:pt x="137" y="344"/>
                    <a:pt x="137" y="344"/>
                  </a:cubicBezTo>
                  <a:cubicBezTo>
                    <a:pt x="139" y="347"/>
                    <a:pt x="139" y="347"/>
                    <a:pt x="139" y="347"/>
                  </a:cubicBezTo>
                  <a:cubicBezTo>
                    <a:pt x="140" y="349"/>
                    <a:pt x="140" y="349"/>
                    <a:pt x="140" y="349"/>
                  </a:cubicBezTo>
                  <a:cubicBezTo>
                    <a:pt x="139" y="351"/>
                    <a:pt x="139" y="351"/>
                    <a:pt x="139" y="351"/>
                  </a:cubicBezTo>
                  <a:cubicBezTo>
                    <a:pt x="138" y="351"/>
                    <a:pt x="138" y="351"/>
                    <a:pt x="138" y="351"/>
                  </a:cubicBezTo>
                  <a:cubicBezTo>
                    <a:pt x="139" y="354"/>
                    <a:pt x="139" y="354"/>
                    <a:pt x="139" y="354"/>
                  </a:cubicBezTo>
                  <a:cubicBezTo>
                    <a:pt x="140" y="355"/>
                    <a:pt x="140" y="355"/>
                    <a:pt x="140" y="355"/>
                  </a:cubicBezTo>
                  <a:cubicBezTo>
                    <a:pt x="142" y="358"/>
                    <a:pt x="142" y="358"/>
                    <a:pt x="142" y="358"/>
                  </a:cubicBezTo>
                  <a:cubicBezTo>
                    <a:pt x="141" y="360"/>
                    <a:pt x="141" y="360"/>
                    <a:pt x="141" y="360"/>
                  </a:cubicBezTo>
                  <a:cubicBezTo>
                    <a:pt x="138" y="361"/>
                    <a:pt x="138" y="361"/>
                    <a:pt x="138" y="361"/>
                  </a:cubicBezTo>
                  <a:cubicBezTo>
                    <a:pt x="137" y="358"/>
                    <a:pt x="137" y="358"/>
                    <a:pt x="137" y="358"/>
                  </a:cubicBezTo>
                  <a:cubicBezTo>
                    <a:pt x="135" y="359"/>
                    <a:pt x="135" y="359"/>
                    <a:pt x="135" y="359"/>
                  </a:cubicBezTo>
                  <a:cubicBezTo>
                    <a:pt x="134" y="361"/>
                    <a:pt x="134" y="361"/>
                    <a:pt x="134" y="361"/>
                  </a:cubicBezTo>
                  <a:cubicBezTo>
                    <a:pt x="133" y="362"/>
                    <a:pt x="133" y="362"/>
                    <a:pt x="133" y="362"/>
                  </a:cubicBezTo>
                  <a:cubicBezTo>
                    <a:pt x="130" y="361"/>
                    <a:pt x="130" y="361"/>
                    <a:pt x="130" y="361"/>
                  </a:cubicBezTo>
                  <a:cubicBezTo>
                    <a:pt x="128" y="359"/>
                    <a:pt x="128" y="359"/>
                    <a:pt x="128" y="359"/>
                  </a:cubicBezTo>
                  <a:cubicBezTo>
                    <a:pt x="126" y="359"/>
                    <a:pt x="126" y="359"/>
                    <a:pt x="126" y="359"/>
                  </a:cubicBezTo>
                  <a:cubicBezTo>
                    <a:pt x="123" y="360"/>
                    <a:pt x="123" y="360"/>
                    <a:pt x="123" y="360"/>
                  </a:cubicBezTo>
                  <a:cubicBezTo>
                    <a:pt x="122" y="362"/>
                    <a:pt x="122" y="362"/>
                    <a:pt x="122" y="362"/>
                  </a:cubicBezTo>
                  <a:cubicBezTo>
                    <a:pt x="121" y="363"/>
                    <a:pt x="121" y="363"/>
                    <a:pt x="121" y="363"/>
                  </a:cubicBezTo>
                  <a:cubicBezTo>
                    <a:pt x="121" y="365"/>
                    <a:pt x="121" y="365"/>
                    <a:pt x="121" y="365"/>
                  </a:cubicBezTo>
                  <a:cubicBezTo>
                    <a:pt x="123" y="367"/>
                    <a:pt x="123" y="367"/>
                    <a:pt x="123" y="367"/>
                  </a:cubicBezTo>
                  <a:cubicBezTo>
                    <a:pt x="122" y="369"/>
                    <a:pt x="122" y="369"/>
                    <a:pt x="122" y="369"/>
                  </a:cubicBezTo>
                  <a:cubicBezTo>
                    <a:pt x="121" y="369"/>
                    <a:pt x="121" y="369"/>
                    <a:pt x="121" y="369"/>
                  </a:cubicBezTo>
                  <a:cubicBezTo>
                    <a:pt x="120" y="371"/>
                    <a:pt x="120" y="371"/>
                    <a:pt x="120" y="371"/>
                  </a:cubicBezTo>
                  <a:cubicBezTo>
                    <a:pt x="118" y="370"/>
                    <a:pt x="118" y="370"/>
                    <a:pt x="118" y="370"/>
                  </a:cubicBezTo>
                  <a:cubicBezTo>
                    <a:pt x="116" y="370"/>
                    <a:pt x="116" y="370"/>
                    <a:pt x="116" y="370"/>
                  </a:cubicBezTo>
                  <a:cubicBezTo>
                    <a:pt x="116" y="372"/>
                    <a:pt x="116" y="372"/>
                    <a:pt x="116" y="372"/>
                  </a:cubicBezTo>
                  <a:cubicBezTo>
                    <a:pt x="115" y="373"/>
                    <a:pt x="115" y="373"/>
                    <a:pt x="115" y="373"/>
                  </a:cubicBezTo>
                  <a:cubicBezTo>
                    <a:pt x="114" y="376"/>
                    <a:pt x="114" y="376"/>
                    <a:pt x="114" y="376"/>
                  </a:cubicBezTo>
                  <a:cubicBezTo>
                    <a:pt x="113" y="378"/>
                    <a:pt x="113" y="378"/>
                    <a:pt x="113" y="378"/>
                  </a:cubicBezTo>
                  <a:cubicBezTo>
                    <a:pt x="111" y="380"/>
                    <a:pt x="111" y="380"/>
                    <a:pt x="111" y="380"/>
                  </a:cubicBezTo>
                  <a:cubicBezTo>
                    <a:pt x="109" y="379"/>
                    <a:pt x="109" y="379"/>
                    <a:pt x="109" y="379"/>
                  </a:cubicBezTo>
                  <a:cubicBezTo>
                    <a:pt x="107" y="377"/>
                    <a:pt x="107" y="377"/>
                    <a:pt x="107" y="377"/>
                  </a:cubicBezTo>
                  <a:cubicBezTo>
                    <a:pt x="106" y="375"/>
                    <a:pt x="106" y="375"/>
                    <a:pt x="106" y="375"/>
                  </a:cubicBezTo>
                  <a:cubicBezTo>
                    <a:pt x="108" y="373"/>
                    <a:pt x="108" y="373"/>
                    <a:pt x="108" y="373"/>
                  </a:cubicBezTo>
                  <a:cubicBezTo>
                    <a:pt x="109" y="373"/>
                    <a:pt x="109" y="373"/>
                    <a:pt x="109" y="373"/>
                  </a:cubicBezTo>
                  <a:cubicBezTo>
                    <a:pt x="110" y="370"/>
                    <a:pt x="110" y="370"/>
                    <a:pt x="110" y="370"/>
                  </a:cubicBezTo>
                  <a:cubicBezTo>
                    <a:pt x="109" y="368"/>
                    <a:pt x="109" y="368"/>
                    <a:pt x="109" y="368"/>
                  </a:cubicBezTo>
                  <a:cubicBezTo>
                    <a:pt x="108" y="366"/>
                    <a:pt x="108" y="366"/>
                    <a:pt x="108" y="366"/>
                  </a:cubicBezTo>
                  <a:cubicBezTo>
                    <a:pt x="109" y="364"/>
                    <a:pt x="109" y="364"/>
                    <a:pt x="109" y="364"/>
                  </a:cubicBezTo>
                  <a:cubicBezTo>
                    <a:pt x="111" y="364"/>
                    <a:pt x="111" y="364"/>
                    <a:pt x="111" y="364"/>
                  </a:cubicBezTo>
                  <a:cubicBezTo>
                    <a:pt x="112" y="364"/>
                    <a:pt x="112" y="364"/>
                    <a:pt x="112" y="364"/>
                  </a:cubicBezTo>
                  <a:cubicBezTo>
                    <a:pt x="112" y="366"/>
                    <a:pt x="112" y="366"/>
                    <a:pt x="112" y="366"/>
                  </a:cubicBezTo>
                  <a:cubicBezTo>
                    <a:pt x="115" y="367"/>
                    <a:pt x="115" y="367"/>
                    <a:pt x="115" y="367"/>
                  </a:cubicBezTo>
                  <a:cubicBezTo>
                    <a:pt x="116" y="366"/>
                    <a:pt x="116" y="366"/>
                    <a:pt x="116" y="366"/>
                  </a:cubicBezTo>
                  <a:cubicBezTo>
                    <a:pt x="116" y="363"/>
                    <a:pt x="116" y="363"/>
                    <a:pt x="116" y="363"/>
                  </a:cubicBezTo>
                  <a:cubicBezTo>
                    <a:pt x="116" y="361"/>
                    <a:pt x="116" y="361"/>
                    <a:pt x="116" y="361"/>
                  </a:cubicBezTo>
                  <a:cubicBezTo>
                    <a:pt x="115" y="359"/>
                    <a:pt x="115" y="359"/>
                    <a:pt x="115" y="359"/>
                  </a:cubicBezTo>
                  <a:cubicBezTo>
                    <a:pt x="112" y="359"/>
                    <a:pt x="112" y="359"/>
                    <a:pt x="112" y="359"/>
                  </a:cubicBezTo>
                  <a:cubicBezTo>
                    <a:pt x="110" y="359"/>
                    <a:pt x="110" y="359"/>
                    <a:pt x="110" y="359"/>
                  </a:cubicBezTo>
                  <a:cubicBezTo>
                    <a:pt x="109" y="359"/>
                    <a:pt x="109" y="359"/>
                    <a:pt x="109" y="359"/>
                  </a:cubicBezTo>
                  <a:cubicBezTo>
                    <a:pt x="109" y="357"/>
                    <a:pt x="109" y="357"/>
                    <a:pt x="109" y="357"/>
                  </a:cubicBezTo>
                  <a:cubicBezTo>
                    <a:pt x="108" y="354"/>
                    <a:pt x="108" y="354"/>
                    <a:pt x="108" y="354"/>
                  </a:cubicBezTo>
                  <a:cubicBezTo>
                    <a:pt x="107" y="355"/>
                    <a:pt x="107" y="355"/>
                    <a:pt x="107" y="355"/>
                  </a:cubicBezTo>
                  <a:cubicBezTo>
                    <a:pt x="106" y="355"/>
                    <a:pt x="106" y="355"/>
                    <a:pt x="106" y="355"/>
                  </a:cubicBezTo>
                  <a:cubicBezTo>
                    <a:pt x="106" y="357"/>
                    <a:pt x="106" y="357"/>
                    <a:pt x="106" y="357"/>
                  </a:cubicBezTo>
                  <a:cubicBezTo>
                    <a:pt x="105" y="358"/>
                    <a:pt x="105" y="358"/>
                    <a:pt x="105" y="358"/>
                  </a:cubicBezTo>
                  <a:cubicBezTo>
                    <a:pt x="103" y="358"/>
                    <a:pt x="103" y="358"/>
                    <a:pt x="103" y="358"/>
                  </a:cubicBezTo>
                  <a:cubicBezTo>
                    <a:pt x="101" y="357"/>
                    <a:pt x="101" y="357"/>
                    <a:pt x="101" y="357"/>
                  </a:cubicBezTo>
                  <a:cubicBezTo>
                    <a:pt x="98" y="357"/>
                    <a:pt x="98" y="357"/>
                    <a:pt x="98" y="357"/>
                  </a:cubicBezTo>
                  <a:cubicBezTo>
                    <a:pt x="97" y="354"/>
                    <a:pt x="97" y="354"/>
                    <a:pt x="97" y="354"/>
                  </a:cubicBezTo>
                  <a:cubicBezTo>
                    <a:pt x="95" y="351"/>
                    <a:pt x="95" y="351"/>
                    <a:pt x="95" y="351"/>
                  </a:cubicBezTo>
                  <a:cubicBezTo>
                    <a:pt x="94" y="349"/>
                    <a:pt x="94" y="349"/>
                    <a:pt x="94" y="349"/>
                  </a:cubicBezTo>
                  <a:cubicBezTo>
                    <a:pt x="94" y="347"/>
                    <a:pt x="94" y="347"/>
                    <a:pt x="94" y="347"/>
                  </a:cubicBezTo>
                  <a:cubicBezTo>
                    <a:pt x="95" y="343"/>
                    <a:pt x="95" y="343"/>
                    <a:pt x="95" y="343"/>
                  </a:cubicBezTo>
                  <a:cubicBezTo>
                    <a:pt x="94" y="340"/>
                    <a:pt x="94" y="340"/>
                    <a:pt x="94" y="340"/>
                  </a:cubicBezTo>
                  <a:cubicBezTo>
                    <a:pt x="91" y="339"/>
                    <a:pt x="91" y="339"/>
                    <a:pt x="91" y="339"/>
                  </a:cubicBezTo>
                  <a:cubicBezTo>
                    <a:pt x="88" y="340"/>
                    <a:pt x="88" y="340"/>
                    <a:pt x="88" y="340"/>
                  </a:cubicBezTo>
                  <a:cubicBezTo>
                    <a:pt x="88" y="340"/>
                    <a:pt x="88" y="340"/>
                    <a:pt x="88" y="340"/>
                  </a:cubicBezTo>
                  <a:cubicBezTo>
                    <a:pt x="86" y="342"/>
                    <a:pt x="86" y="342"/>
                    <a:pt x="86" y="342"/>
                  </a:cubicBezTo>
                  <a:cubicBezTo>
                    <a:pt x="84" y="342"/>
                    <a:pt x="84" y="342"/>
                    <a:pt x="84" y="342"/>
                  </a:cubicBezTo>
                  <a:cubicBezTo>
                    <a:pt x="83" y="342"/>
                    <a:pt x="83" y="342"/>
                    <a:pt x="83" y="342"/>
                  </a:cubicBezTo>
                  <a:cubicBezTo>
                    <a:pt x="83" y="344"/>
                    <a:pt x="83" y="344"/>
                    <a:pt x="83" y="344"/>
                  </a:cubicBezTo>
                  <a:cubicBezTo>
                    <a:pt x="85" y="346"/>
                    <a:pt x="85" y="346"/>
                    <a:pt x="85" y="346"/>
                  </a:cubicBezTo>
                  <a:cubicBezTo>
                    <a:pt x="85" y="348"/>
                    <a:pt x="85" y="348"/>
                    <a:pt x="85" y="348"/>
                  </a:cubicBezTo>
                  <a:cubicBezTo>
                    <a:pt x="86" y="350"/>
                    <a:pt x="86" y="350"/>
                    <a:pt x="86" y="350"/>
                  </a:cubicBezTo>
                  <a:cubicBezTo>
                    <a:pt x="87" y="353"/>
                    <a:pt x="87" y="353"/>
                    <a:pt x="87" y="353"/>
                  </a:cubicBezTo>
                  <a:cubicBezTo>
                    <a:pt x="86" y="356"/>
                    <a:pt x="86" y="356"/>
                    <a:pt x="86" y="356"/>
                  </a:cubicBezTo>
                  <a:cubicBezTo>
                    <a:pt x="84" y="356"/>
                    <a:pt x="84" y="356"/>
                    <a:pt x="84" y="356"/>
                  </a:cubicBezTo>
                  <a:cubicBezTo>
                    <a:pt x="82" y="357"/>
                    <a:pt x="82" y="357"/>
                    <a:pt x="82" y="357"/>
                  </a:cubicBezTo>
                  <a:cubicBezTo>
                    <a:pt x="79" y="357"/>
                    <a:pt x="79" y="357"/>
                    <a:pt x="79" y="357"/>
                  </a:cubicBezTo>
                  <a:cubicBezTo>
                    <a:pt x="78" y="356"/>
                    <a:pt x="78" y="356"/>
                    <a:pt x="78" y="356"/>
                  </a:cubicBezTo>
                  <a:cubicBezTo>
                    <a:pt x="77" y="353"/>
                    <a:pt x="77" y="353"/>
                    <a:pt x="77" y="353"/>
                  </a:cubicBezTo>
                  <a:cubicBezTo>
                    <a:pt x="76" y="350"/>
                    <a:pt x="76" y="350"/>
                    <a:pt x="76" y="350"/>
                  </a:cubicBezTo>
                  <a:cubicBezTo>
                    <a:pt x="73" y="349"/>
                    <a:pt x="73" y="349"/>
                    <a:pt x="73" y="349"/>
                  </a:cubicBezTo>
                  <a:cubicBezTo>
                    <a:pt x="72" y="346"/>
                    <a:pt x="72" y="346"/>
                    <a:pt x="72" y="346"/>
                  </a:cubicBezTo>
                  <a:cubicBezTo>
                    <a:pt x="71" y="343"/>
                    <a:pt x="71" y="343"/>
                    <a:pt x="71" y="343"/>
                  </a:cubicBezTo>
                  <a:cubicBezTo>
                    <a:pt x="69" y="344"/>
                    <a:pt x="69" y="344"/>
                    <a:pt x="69" y="344"/>
                  </a:cubicBezTo>
                  <a:cubicBezTo>
                    <a:pt x="67" y="346"/>
                    <a:pt x="67" y="346"/>
                    <a:pt x="67" y="346"/>
                  </a:cubicBezTo>
                  <a:cubicBezTo>
                    <a:pt x="66" y="346"/>
                    <a:pt x="66" y="346"/>
                    <a:pt x="66" y="346"/>
                  </a:cubicBezTo>
                  <a:cubicBezTo>
                    <a:pt x="66" y="344"/>
                    <a:pt x="66" y="344"/>
                    <a:pt x="66" y="344"/>
                  </a:cubicBezTo>
                  <a:cubicBezTo>
                    <a:pt x="63" y="340"/>
                    <a:pt x="63" y="340"/>
                    <a:pt x="63" y="340"/>
                  </a:cubicBezTo>
                  <a:cubicBezTo>
                    <a:pt x="60" y="338"/>
                    <a:pt x="60" y="338"/>
                    <a:pt x="60" y="338"/>
                  </a:cubicBezTo>
                  <a:cubicBezTo>
                    <a:pt x="60" y="334"/>
                    <a:pt x="60" y="334"/>
                    <a:pt x="60" y="334"/>
                  </a:cubicBezTo>
                  <a:cubicBezTo>
                    <a:pt x="60" y="330"/>
                    <a:pt x="60" y="330"/>
                    <a:pt x="60" y="330"/>
                  </a:cubicBezTo>
                  <a:cubicBezTo>
                    <a:pt x="59" y="327"/>
                    <a:pt x="59" y="327"/>
                    <a:pt x="59" y="327"/>
                  </a:cubicBezTo>
                  <a:cubicBezTo>
                    <a:pt x="60" y="325"/>
                    <a:pt x="60" y="325"/>
                    <a:pt x="60" y="325"/>
                  </a:cubicBezTo>
                  <a:cubicBezTo>
                    <a:pt x="61" y="324"/>
                    <a:pt x="61" y="324"/>
                    <a:pt x="61" y="324"/>
                  </a:cubicBezTo>
                  <a:cubicBezTo>
                    <a:pt x="64" y="324"/>
                    <a:pt x="64" y="324"/>
                    <a:pt x="64" y="324"/>
                  </a:cubicBezTo>
                  <a:cubicBezTo>
                    <a:pt x="67" y="323"/>
                    <a:pt x="67" y="323"/>
                    <a:pt x="67" y="323"/>
                  </a:cubicBezTo>
                  <a:cubicBezTo>
                    <a:pt x="68" y="320"/>
                    <a:pt x="68" y="320"/>
                    <a:pt x="68" y="320"/>
                  </a:cubicBezTo>
                  <a:cubicBezTo>
                    <a:pt x="71" y="318"/>
                    <a:pt x="71" y="318"/>
                    <a:pt x="71" y="318"/>
                  </a:cubicBezTo>
                  <a:cubicBezTo>
                    <a:pt x="72" y="315"/>
                    <a:pt x="72" y="315"/>
                    <a:pt x="72" y="315"/>
                  </a:cubicBezTo>
                  <a:cubicBezTo>
                    <a:pt x="69" y="313"/>
                    <a:pt x="69" y="313"/>
                    <a:pt x="69" y="313"/>
                  </a:cubicBezTo>
                  <a:cubicBezTo>
                    <a:pt x="67" y="313"/>
                    <a:pt x="67" y="313"/>
                    <a:pt x="67" y="313"/>
                  </a:cubicBezTo>
                  <a:cubicBezTo>
                    <a:pt x="65" y="310"/>
                    <a:pt x="65" y="310"/>
                    <a:pt x="65" y="310"/>
                  </a:cubicBezTo>
                  <a:cubicBezTo>
                    <a:pt x="64" y="308"/>
                    <a:pt x="64" y="308"/>
                    <a:pt x="64" y="308"/>
                  </a:cubicBezTo>
                  <a:cubicBezTo>
                    <a:pt x="62" y="306"/>
                    <a:pt x="62" y="306"/>
                    <a:pt x="62" y="306"/>
                  </a:cubicBezTo>
                  <a:cubicBezTo>
                    <a:pt x="62" y="303"/>
                    <a:pt x="62" y="303"/>
                    <a:pt x="62" y="303"/>
                  </a:cubicBezTo>
                  <a:cubicBezTo>
                    <a:pt x="62" y="300"/>
                    <a:pt x="62" y="300"/>
                    <a:pt x="62" y="300"/>
                  </a:cubicBezTo>
                  <a:cubicBezTo>
                    <a:pt x="62" y="298"/>
                    <a:pt x="62" y="298"/>
                    <a:pt x="62" y="298"/>
                  </a:cubicBezTo>
                  <a:cubicBezTo>
                    <a:pt x="60" y="298"/>
                    <a:pt x="60" y="298"/>
                    <a:pt x="60" y="298"/>
                  </a:cubicBezTo>
                  <a:cubicBezTo>
                    <a:pt x="58" y="298"/>
                    <a:pt x="58" y="298"/>
                    <a:pt x="58" y="298"/>
                  </a:cubicBezTo>
                  <a:cubicBezTo>
                    <a:pt x="59" y="295"/>
                    <a:pt x="59" y="295"/>
                    <a:pt x="59" y="295"/>
                  </a:cubicBezTo>
                  <a:cubicBezTo>
                    <a:pt x="60" y="291"/>
                    <a:pt x="60" y="291"/>
                    <a:pt x="60" y="291"/>
                  </a:cubicBezTo>
                  <a:cubicBezTo>
                    <a:pt x="60" y="287"/>
                    <a:pt x="60" y="287"/>
                    <a:pt x="60" y="287"/>
                  </a:cubicBezTo>
                  <a:cubicBezTo>
                    <a:pt x="58" y="281"/>
                    <a:pt x="58" y="281"/>
                    <a:pt x="58" y="281"/>
                  </a:cubicBezTo>
                  <a:cubicBezTo>
                    <a:pt x="56" y="277"/>
                    <a:pt x="56" y="277"/>
                    <a:pt x="56" y="277"/>
                  </a:cubicBezTo>
                  <a:cubicBezTo>
                    <a:pt x="53" y="274"/>
                    <a:pt x="53" y="274"/>
                    <a:pt x="53" y="274"/>
                  </a:cubicBezTo>
                  <a:cubicBezTo>
                    <a:pt x="50" y="269"/>
                    <a:pt x="50" y="269"/>
                    <a:pt x="50" y="269"/>
                  </a:cubicBezTo>
                  <a:cubicBezTo>
                    <a:pt x="47" y="268"/>
                    <a:pt x="47" y="268"/>
                    <a:pt x="47" y="268"/>
                  </a:cubicBezTo>
                  <a:cubicBezTo>
                    <a:pt x="46" y="266"/>
                    <a:pt x="46" y="266"/>
                    <a:pt x="46" y="266"/>
                  </a:cubicBezTo>
                  <a:cubicBezTo>
                    <a:pt x="43" y="267"/>
                    <a:pt x="43" y="267"/>
                    <a:pt x="43" y="267"/>
                  </a:cubicBezTo>
                  <a:cubicBezTo>
                    <a:pt x="41" y="269"/>
                    <a:pt x="41" y="269"/>
                    <a:pt x="41" y="269"/>
                  </a:cubicBezTo>
                  <a:cubicBezTo>
                    <a:pt x="38" y="269"/>
                    <a:pt x="38" y="269"/>
                    <a:pt x="38" y="269"/>
                  </a:cubicBezTo>
                  <a:cubicBezTo>
                    <a:pt x="34" y="270"/>
                    <a:pt x="34" y="270"/>
                    <a:pt x="34" y="270"/>
                  </a:cubicBezTo>
                  <a:cubicBezTo>
                    <a:pt x="28" y="272"/>
                    <a:pt x="28" y="272"/>
                    <a:pt x="28" y="272"/>
                  </a:cubicBezTo>
                  <a:cubicBezTo>
                    <a:pt x="26" y="274"/>
                    <a:pt x="26" y="274"/>
                    <a:pt x="26" y="274"/>
                  </a:cubicBezTo>
                  <a:cubicBezTo>
                    <a:pt x="23" y="275"/>
                    <a:pt x="23" y="275"/>
                    <a:pt x="23" y="275"/>
                  </a:cubicBezTo>
                  <a:cubicBezTo>
                    <a:pt x="20" y="277"/>
                    <a:pt x="20" y="277"/>
                    <a:pt x="20" y="277"/>
                  </a:cubicBezTo>
                  <a:cubicBezTo>
                    <a:pt x="15" y="277"/>
                    <a:pt x="15" y="277"/>
                    <a:pt x="15" y="277"/>
                  </a:cubicBezTo>
                  <a:cubicBezTo>
                    <a:pt x="12" y="277"/>
                    <a:pt x="12" y="277"/>
                    <a:pt x="12" y="277"/>
                  </a:cubicBezTo>
                  <a:cubicBezTo>
                    <a:pt x="9" y="277"/>
                    <a:pt x="9" y="277"/>
                    <a:pt x="9" y="277"/>
                  </a:cubicBezTo>
                  <a:cubicBezTo>
                    <a:pt x="8" y="274"/>
                    <a:pt x="8" y="274"/>
                    <a:pt x="8" y="274"/>
                  </a:cubicBezTo>
                  <a:cubicBezTo>
                    <a:pt x="6" y="270"/>
                    <a:pt x="6" y="270"/>
                    <a:pt x="6" y="270"/>
                  </a:cubicBezTo>
                  <a:cubicBezTo>
                    <a:pt x="5" y="268"/>
                    <a:pt x="5" y="268"/>
                    <a:pt x="5" y="268"/>
                  </a:cubicBezTo>
                  <a:cubicBezTo>
                    <a:pt x="2" y="267"/>
                    <a:pt x="2" y="267"/>
                    <a:pt x="2" y="267"/>
                  </a:cubicBezTo>
                  <a:cubicBezTo>
                    <a:pt x="1" y="265"/>
                    <a:pt x="1" y="265"/>
                    <a:pt x="1" y="265"/>
                  </a:cubicBezTo>
                  <a:cubicBezTo>
                    <a:pt x="0" y="264"/>
                    <a:pt x="0" y="264"/>
                    <a:pt x="0" y="264"/>
                  </a:cubicBezTo>
                  <a:cubicBezTo>
                    <a:pt x="0" y="262"/>
                    <a:pt x="0" y="262"/>
                    <a:pt x="0" y="262"/>
                  </a:cubicBezTo>
                  <a:cubicBezTo>
                    <a:pt x="2" y="260"/>
                    <a:pt x="2" y="260"/>
                    <a:pt x="2" y="260"/>
                  </a:cubicBezTo>
                  <a:cubicBezTo>
                    <a:pt x="5" y="258"/>
                    <a:pt x="5" y="258"/>
                    <a:pt x="5" y="258"/>
                  </a:cubicBezTo>
                  <a:cubicBezTo>
                    <a:pt x="6" y="254"/>
                    <a:pt x="6" y="254"/>
                    <a:pt x="6" y="254"/>
                  </a:cubicBezTo>
                  <a:cubicBezTo>
                    <a:pt x="7" y="253"/>
                    <a:pt x="7" y="253"/>
                    <a:pt x="7" y="253"/>
                  </a:cubicBezTo>
                  <a:cubicBezTo>
                    <a:pt x="9" y="253"/>
                    <a:pt x="9" y="253"/>
                    <a:pt x="9" y="253"/>
                  </a:cubicBezTo>
                  <a:cubicBezTo>
                    <a:pt x="12" y="254"/>
                    <a:pt x="12" y="254"/>
                    <a:pt x="12" y="254"/>
                  </a:cubicBezTo>
                  <a:cubicBezTo>
                    <a:pt x="15" y="255"/>
                    <a:pt x="15" y="255"/>
                    <a:pt x="15" y="255"/>
                  </a:cubicBezTo>
                  <a:cubicBezTo>
                    <a:pt x="16" y="255"/>
                    <a:pt x="16" y="255"/>
                    <a:pt x="16" y="255"/>
                  </a:cubicBezTo>
                  <a:cubicBezTo>
                    <a:pt x="16" y="251"/>
                    <a:pt x="16" y="251"/>
                    <a:pt x="16" y="251"/>
                  </a:cubicBezTo>
                  <a:cubicBezTo>
                    <a:pt x="17" y="250"/>
                    <a:pt x="17" y="250"/>
                    <a:pt x="17" y="250"/>
                  </a:cubicBezTo>
                  <a:cubicBezTo>
                    <a:pt x="15" y="247"/>
                    <a:pt x="15" y="247"/>
                    <a:pt x="15" y="247"/>
                  </a:cubicBezTo>
                  <a:cubicBezTo>
                    <a:pt x="12" y="246"/>
                    <a:pt x="12" y="246"/>
                    <a:pt x="12" y="246"/>
                  </a:cubicBezTo>
                  <a:cubicBezTo>
                    <a:pt x="12" y="244"/>
                    <a:pt x="12" y="244"/>
                    <a:pt x="12" y="244"/>
                  </a:cubicBezTo>
                  <a:cubicBezTo>
                    <a:pt x="13" y="242"/>
                    <a:pt x="13" y="242"/>
                    <a:pt x="13" y="242"/>
                  </a:cubicBezTo>
                  <a:cubicBezTo>
                    <a:pt x="14" y="239"/>
                    <a:pt x="14" y="239"/>
                    <a:pt x="14" y="239"/>
                  </a:cubicBezTo>
                  <a:cubicBezTo>
                    <a:pt x="16" y="237"/>
                    <a:pt x="16" y="237"/>
                    <a:pt x="16" y="237"/>
                  </a:cubicBezTo>
                  <a:cubicBezTo>
                    <a:pt x="20" y="236"/>
                    <a:pt x="20" y="236"/>
                    <a:pt x="20" y="236"/>
                  </a:cubicBezTo>
                  <a:cubicBezTo>
                    <a:pt x="21" y="235"/>
                    <a:pt x="21" y="235"/>
                    <a:pt x="21" y="235"/>
                  </a:cubicBezTo>
                  <a:cubicBezTo>
                    <a:pt x="24" y="235"/>
                    <a:pt x="24" y="235"/>
                    <a:pt x="24" y="235"/>
                  </a:cubicBezTo>
                  <a:cubicBezTo>
                    <a:pt x="26" y="236"/>
                    <a:pt x="26" y="236"/>
                    <a:pt x="26" y="236"/>
                  </a:cubicBezTo>
                  <a:cubicBezTo>
                    <a:pt x="29" y="238"/>
                    <a:pt x="29" y="238"/>
                    <a:pt x="29" y="238"/>
                  </a:cubicBezTo>
                  <a:cubicBezTo>
                    <a:pt x="30" y="236"/>
                    <a:pt x="30" y="236"/>
                    <a:pt x="30" y="236"/>
                  </a:cubicBezTo>
                  <a:cubicBezTo>
                    <a:pt x="30" y="234"/>
                    <a:pt x="30" y="234"/>
                    <a:pt x="30" y="234"/>
                  </a:cubicBezTo>
                  <a:cubicBezTo>
                    <a:pt x="28" y="231"/>
                    <a:pt x="28" y="231"/>
                    <a:pt x="28" y="231"/>
                  </a:cubicBezTo>
                  <a:cubicBezTo>
                    <a:pt x="27" y="229"/>
                    <a:pt x="27" y="229"/>
                    <a:pt x="27" y="229"/>
                  </a:cubicBezTo>
                  <a:cubicBezTo>
                    <a:pt x="28" y="229"/>
                    <a:pt x="28" y="229"/>
                    <a:pt x="28" y="229"/>
                  </a:cubicBezTo>
                  <a:cubicBezTo>
                    <a:pt x="30" y="229"/>
                    <a:pt x="30" y="229"/>
                    <a:pt x="30" y="229"/>
                  </a:cubicBezTo>
                  <a:cubicBezTo>
                    <a:pt x="34" y="230"/>
                    <a:pt x="34" y="230"/>
                    <a:pt x="34" y="230"/>
                  </a:cubicBezTo>
                  <a:cubicBezTo>
                    <a:pt x="36" y="229"/>
                    <a:pt x="36" y="229"/>
                    <a:pt x="36" y="229"/>
                  </a:cubicBezTo>
                  <a:cubicBezTo>
                    <a:pt x="37" y="226"/>
                    <a:pt x="37" y="226"/>
                    <a:pt x="37" y="226"/>
                  </a:cubicBezTo>
                  <a:cubicBezTo>
                    <a:pt x="37" y="222"/>
                    <a:pt x="37" y="222"/>
                    <a:pt x="37" y="222"/>
                  </a:cubicBezTo>
                  <a:cubicBezTo>
                    <a:pt x="37" y="220"/>
                    <a:pt x="37" y="220"/>
                    <a:pt x="37" y="220"/>
                  </a:cubicBezTo>
                  <a:cubicBezTo>
                    <a:pt x="35" y="218"/>
                    <a:pt x="35" y="218"/>
                    <a:pt x="35" y="218"/>
                  </a:cubicBezTo>
                  <a:cubicBezTo>
                    <a:pt x="32" y="216"/>
                    <a:pt x="32" y="216"/>
                    <a:pt x="32" y="216"/>
                  </a:cubicBezTo>
                  <a:cubicBezTo>
                    <a:pt x="31" y="213"/>
                    <a:pt x="31" y="213"/>
                    <a:pt x="31" y="213"/>
                  </a:cubicBezTo>
                  <a:cubicBezTo>
                    <a:pt x="30" y="210"/>
                    <a:pt x="30" y="210"/>
                    <a:pt x="30" y="210"/>
                  </a:cubicBezTo>
                  <a:cubicBezTo>
                    <a:pt x="27" y="208"/>
                    <a:pt x="27" y="208"/>
                    <a:pt x="27" y="208"/>
                  </a:cubicBezTo>
                  <a:cubicBezTo>
                    <a:pt x="27" y="208"/>
                    <a:pt x="25" y="207"/>
                    <a:pt x="25" y="206"/>
                  </a:cubicBezTo>
                  <a:cubicBezTo>
                    <a:pt x="24" y="203"/>
                    <a:pt x="24" y="203"/>
                    <a:pt x="24" y="203"/>
                  </a:cubicBezTo>
                  <a:cubicBezTo>
                    <a:pt x="24" y="200"/>
                    <a:pt x="24" y="200"/>
                    <a:pt x="24" y="200"/>
                  </a:cubicBezTo>
                  <a:cubicBezTo>
                    <a:pt x="26" y="199"/>
                    <a:pt x="26" y="199"/>
                    <a:pt x="26" y="199"/>
                  </a:cubicBezTo>
                  <a:cubicBezTo>
                    <a:pt x="26" y="197"/>
                    <a:pt x="26" y="197"/>
                    <a:pt x="26" y="197"/>
                  </a:cubicBezTo>
                  <a:cubicBezTo>
                    <a:pt x="25" y="195"/>
                    <a:pt x="25" y="195"/>
                    <a:pt x="25" y="195"/>
                  </a:cubicBezTo>
                  <a:cubicBezTo>
                    <a:pt x="23" y="194"/>
                    <a:pt x="23" y="194"/>
                    <a:pt x="23" y="194"/>
                  </a:cubicBezTo>
                  <a:cubicBezTo>
                    <a:pt x="24" y="190"/>
                    <a:pt x="24" y="190"/>
                    <a:pt x="24" y="190"/>
                  </a:cubicBezTo>
                  <a:cubicBezTo>
                    <a:pt x="26" y="186"/>
                    <a:pt x="26" y="186"/>
                    <a:pt x="26" y="186"/>
                  </a:cubicBezTo>
                  <a:cubicBezTo>
                    <a:pt x="28" y="181"/>
                    <a:pt x="28" y="181"/>
                    <a:pt x="28" y="181"/>
                  </a:cubicBezTo>
                  <a:cubicBezTo>
                    <a:pt x="30" y="181"/>
                    <a:pt x="30" y="181"/>
                    <a:pt x="30" y="181"/>
                  </a:cubicBezTo>
                  <a:cubicBezTo>
                    <a:pt x="31" y="181"/>
                    <a:pt x="31" y="181"/>
                    <a:pt x="31" y="181"/>
                  </a:cubicBezTo>
                  <a:cubicBezTo>
                    <a:pt x="34" y="183"/>
                    <a:pt x="34" y="183"/>
                    <a:pt x="34" y="183"/>
                  </a:cubicBezTo>
                  <a:cubicBezTo>
                    <a:pt x="37" y="185"/>
                    <a:pt x="37" y="185"/>
                    <a:pt x="37" y="185"/>
                  </a:cubicBezTo>
                  <a:cubicBezTo>
                    <a:pt x="40" y="184"/>
                    <a:pt x="40" y="184"/>
                    <a:pt x="40" y="184"/>
                  </a:cubicBezTo>
                  <a:cubicBezTo>
                    <a:pt x="39" y="182"/>
                    <a:pt x="39" y="182"/>
                    <a:pt x="39" y="182"/>
                  </a:cubicBezTo>
                  <a:cubicBezTo>
                    <a:pt x="41" y="180"/>
                    <a:pt x="41" y="180"/>
                    <a:pt x="41" y="180"/>
                  </a:cubicBezTo>
                  <a:cubicBezTo>
                    <a:pt x="42" y="179"/>
                    <a:pt x="42" y="179"/>
                    <a:pt x="42" y="179"/>
                  </a:cubicBezTo>
                  <a:cubicBezTo>
                    <a:pt x="42" y="176"/>
                    <a:pt x="42" y="176"/>
                    <a:pt x="42" y="176"/>
                  </a:cubicBezTo>
                  <a:cubicBezTo>
                    <a:pt x="42" y="174"/>
                    <a:pt x="42" y="174"/>
                    <a:pt x="42" y="174"/>
                  </a:cubicBezTo>
                  <a:cubicBezTo>
                    <a:pt x="41" y="172"/>
                    <a:pt x="41" y="172"/>
                    <a:pt x="41" y="172"/>
                  </a:cubicBezTo>
                  <a:cubicBezTo>
                    <a:pt x="41" y="170"/>
                    <a:pt x="41" y="170"/>
                    <a:pt x="41" y="170"/>
                  </a:cubicBezTo>
                  <a:cubicBezTo>
                    <a:pt x="41" y="168"/>
                    <a:pt x="41" y="168"/>
                    <a:pt x="41" y="168"/>
                  </a:cubicBezTo>
                  <a:cubicBezTo>
                    <a:pt x="39" y="166"/>
                    <a:pt x="39" y="166"/>
                    <a:pt x="39" y="166"/>
                  </a:cubicBezTo>
                  <a:cubicBezTo>
                    <a:pt x="39" y="163"/>
                    <a:pt x="39" y="163"/>
                    <a:pt x="39" y="163"/>
                  </a:cubicBezTo>
                  <a:cubicBezTo>
                    <a:pt x="39" y="160"/>
                    <a:pt x="39" y="160"/>
                    <a:pt x="39" y="160"/>
                  </a:cubicBezTo>
                  <a:cubicBezTo>
                    <a:pt x="39" y="158"/>
                    <a:pt x="39" y="158"/>
                    <a:pt x="39" y="158"/>
                  </a:cubicBezTo>
                  <a:cubicBezTo>
                    <a:pt x="41" y="160"/>
                    <a:pt x="41" y="160"/>
                    <a:pt x="41" y="160"/>
                  </a:cubicBezTo>
                  <a:cubicBezTo>
                    <a:pt x="42" y="160"/>
                    <a:pt x="42" y="160"/>
                    <a:pt x="42" y="160"/>
                  </a:cubicBezTo>
                  <a:cubicBezTo>
                    <a:pt x="42" y="157"/>
                    <a:pt x="42" y="157"/>
                    <a:pt x="42" y="157"/>
                  </a:cubicBezTo>
                  <a:cubicBezTo>
                    <a:pt x="43" y="154"/>
                    <a:pt x="43" y="154"/>
                    <a:pt x="43" y="154"/>
                  </a:cubicBezTo>
                  <a:cubicBezTo>
                    <a:pt x="45" y="153"/>
                    <a:pt x="45" y="153"/>
                    <a:pt x="45" y="153"/>
                  </a:cubicBezTo>
                  <a:cubicBezTo>
                    <a:pt x="45" y="151"/>
                    <a:pt x="45" y="151"/>
                    <a:pt x="45" y="151"/>
                  </a:cubicBezTo>
                  <a:cubicBezTo>
                    <a:pt x="43" y="149"/>
                    <a:pt x="43" y="149"/>
                    <a:pt x="43" y="149"/>
                  </a:cubicBezTo>
                  <a:cubicBezTo>
                    <a:pt x="42" y="147"/>
                    <a:pt x="42" y="147"/>
                    <a:pt x="42" y="147"/>
                  </a:cubicBezTo>
                  <a:cubicBezTo>
                    <a:pt x="42" y="145"/>
                    <a:pt x="42" y="145"/>
                    <a:pt x="42" y="145"/>
                  </a:cubicBezTo>
                  <a:cubicBezTo>
                    <a:pt x="42" y="142"/>
                    <a:pt x="42" y="142"/>
                    <a:pt x="42" y="142"/>
                  </a:cubicBezTo>
                  <a:cubicBezTo>
                    <a:pt x="43" y="141"/>
                    <a:pt x="43" y="141"/>
                    <a:pt x="43" y="141"/>
                  </a:cubicBezTo>
                  <a:cubicBezTo>
                    <a:pt x="45" y="137"/>
                    <a:pt x="45" y="137"/>
                    <a:pt x="45" y="137"/>
                  </a:cubicBezTo>
                  <a:cubicBezTo>
                    <a:pt x="47" y="136"/>
                    <a:pt x="47" y="136"/>
                    <a:pt x="47" y="136"/>
                  </a:cubicBezTo>
                  <a:cubicBezTo>
                    <a:pt x="49" y="133"/>
                    <a:pt x="49" y="133"/>
                    <a:pt x="49" y="133"/>
                  </a:cubicBezTo>
                  <a:cubicBezTo>
                    <a:pt x="51" y="131"/>
                    <a:pt x="51" y="131"/>
                    <a:pt x="51" y="131"/>
                  </a:cubicBezTo>
                  <a:cubicBezTo>
                    <a:pt x="53" y="129"/>
                    <a:pt x="53" y="129"/>
                    <a:pt x="53" y="129"/>
                  </a:cubicBezTo>
                  <a:cubicBezTo>
                    <a:pt x="54" y="127"/>
                    <a:pt x="54" y="127"/>
                    <a:pt x="54" y="127"/>
                  </a:cubicBezTo>
                  <a:cubicBezTo>
                    <a:pt x="56" y="127"/>
                    <a:pt x="56" y="127"/>
                    <a:pt x="56" y="127"/>
                  </a:cubicBezTo>
                  <a:cubicBezTo>
                    <a:pt x="57" y="128"/>
                    <a:pt x="57" y="128"/>
                    <a:pt x="57" y="128"/>
                  </a:cubicBezTo>
                  <a:cubicBezTo>
                    <a:pt x="59" y="130"/>
                    <a:pt x="59" y="130"/>
                    <a:pt x="59" y="130"/>
                  </a:cubicBezTo>
                  <a:cubicBezTo>
                    <a:pt x="61" y="131"/>
                    <a:pt x="61" y="131"/>
                    <a:pt x="61" y="131"/>
                  </a:cubicBezTo>
                  <a:cubicBezTo>
                    <a:pt x="64" y="131"/>
                    <a:pt x="64" y="131"/>
                    <a:pt x="64" y="131"/>
                  </a:cubicBezTo>
                  <a:cubicBezTo>
                    <a:pt x="66" y="132"/>
                    <a:pt x="66" y="132"/>
                    <a:pt x="66" y="132"/>
                  </a:cubicBezTo>
                  <a:cubicBezTo>
                    <a:pt x="68" y="131"/>
                    <a:pt x="68" y="131"/>
                    <a:pt x="68" y="131"/>
                  </a:cubicBezTo>
                  <a:cubicBezTo>
                    <a:pt x="69" y="127"/>
                    <a:pt x="69" y="127"/>
                    <a:pt x="69" y="127"/>
                  </a:cubicBezTo>
                  <a:cubicBezTo>
                    <a:pt x="70" y="126"/>
                    <a:pt x="70" y="126"/>
                    <a:pt x="70" y="126"/>
                  </a:cubicBezTo>
                  <a:cubicBezTo>
                    <a:pt x="72" y="124"/>
                    <a:pt x="72" y="124"/>
                    <a:pt x="72" y="124"/>
                  </a:cubicBezTo>
                  <a:cubicBezTo>
                    <a:pt x="75" y="123"/>
                    <a:pt x="75" y="123"/>
                    <a:pt x="75" y="123"/>
                  </a:cubicBezTo>
                  <a:cubicBezTo>
                    <a:pt x="76" y="121"/>
                    <a:pt x="76" y="121"/>
                    <a:pt x="76" y="121"/>
                  </a:cubicBezTo>
                  <a:cubicBezTo>
                    <a:pt x="77" y="119"/>
                    <a:pt x="77" y="119"/>
                    <a:pt x="77" y="119"/>
                  </a:cubicBezTo>
                  <a:cubicBezTo>
                    <a:pt x="78" y="113"/>
                    <a:pt x="78" y="113"/>
                    <a:pt x="78" y="113"/>
                  </a:cubicBezTo>
                  <a:cubicBezTo>
                    <a:pt x="81" y="110"/>
                    <a:pt x="81" y="110"/>
                    <a:pt x="81" y="110"/>
                  </a:cubicBezTo>
                  <a:cubicBezTo>
                    <a:pt x="83" y="107"/>
                    <a:pt x="83" y="107"/>
                    <a:pt x="83" y="107"/>
                  </a:cubicBezTo>
                  <a:cubicBezTo>
                    <a:pt x="85" y="105"/>
                    <a:pt x="85" y="105"/>
                    <a:pt x="85" y="105"/>
                  </a:cubicBezTo>
                  <a:cubicBezTo>
                    <a:pt x="84" y="103"/>
                    <a:pt x="84" y="103"/>
                    <a:pt x="84" y="103"/>
                  </a:cubicBezTo>
                  <a:cubicBezTo>
                    <a:pt x="83" y="102"/>
                    <a:pt x="83" y="102"/>
                    <a:pt x="83" y="102"/>
                  </a:cubicBezTo>
                  <a:cubicBezTo>
                    <a:pt x="83" y="99"/>
                    <a:pt x="83" y="99"/>
                    <a:pt x="83" y="99"/>
                  </a:cubicBezTo>
                  <a:cubicBezTo>
                    <a:pt x="84" y="96"/>
                    <a:pt x="84" y="96"/>
                    <a:pt x="84" y="96"/>
                  </a:cubicBezTo>
                  <a:cubicBezTo>
                    <a:pt x="84" y="93"/>
                    <a:pt x="84" y="93"/>
                    <a:pt x="84" y="93"/>
                  </a:cubicBezTo>
                  <a:cubicBezTo>
                    <a:pt x="85" y="92"/>
                    <a:pt x="85" y="92"/>
                    <a:pt x="85" y="92"/>
                  </a:cubicBezTo>
                  <a:cubicBezTo>
                    <a:pt x="88" y="91"/>
                    <a:pt x="88" y="91"/>
                    <a:pt x="88" y="91"/>
                  </a:cubicBezTo>
                  <a:cubicBezTo>
                    <a:pt x="90" y="92"/>
                    <a:pt x="90" y="92"/>
                    <a:pt x="90" y="92"/>
                  </a:cubicBezTo>
                  <a:cubicBezTo>
                    <a:pt x="94" y="91"/>
                    <a:pt x="94" y="91"/>
                    <a:pt x="94" y="91"/>
                  </a:cubicBezTo>
                  <a:cubicBezTo>
                    <a:pt x="98" y="92"/>
                    <a:pt x="98" y="92"/>
                    <a:pt x="98" y="92"/>
                  </a:cubicBezTo>
                  <a:cubicBezTo>
                    <a:pt x="103" y="91"/>
                    <a:pt x="103" y="91"/>
                    <a:pt x="103" y="91"/>
                  </a:cubicBezTo>
                  <a:cubicBezTo>
                    <a:pt x="105" y="90"/>
                    <a:pt x="105" y="90"/>
                    <a:pt x="105" y="90"/>
                  </a:cubicBezTo>
                  <a:cubicBezTo>
                    <a:pt x="104" y="88"/>
                    <a:pt x="104" y="88"/>
                    <a:pt x="104" y="88"/>
                  </a:cubicBezTo>
                  <a:cubicBezTo>
                    <a:pt x="102" y="87"/>
                    <a:pt x="102" y="87"/>
                    <a:pt x="102" y="87"/>
                  </a:cubicBezTo>
                  <a:cubicBezTo>
                    <a:pt x="102" y="86"/>
                    <a:pt x="102" y="86"/>
                    <a:pt x="102" y="86"/>
                  </a:cubicBezTo>
                  <a:cubicBezTo>
                    <a:pt x="104" y="83"/>
                    <a:pt x="104" y="83"/>
                    <a:pt x="104" y="83"/>
                  </a:cubicBezTo>
                  <a:cubicBezTo>
                    <a:pt x="106" y="83"/>
                    <a:pt x="106" y="83"/>
                    <a:pt x="106" y="83"/>
                  </a:cubicBezTo>
                  <a:cubicBezTo>
                    <a:pt x="107" y="81"/>
                    <a:pt x="107" y="81"/>
                    <a:pt x="107" y="81"/>
                  </a:cubicBezTo>
                  <a:cubicBezTo>
                    <a:pt x="109" y="80"/>
                    <a:pt x="109" y="80"/>
                    <a:pt x="109" y="80"/>
                  </a:cubicBezTo>
                  <a:cubicBezTo>
                    <a:pt x="109" y="76"/>
                    <a:pt x="109" y="76"/>
                    <a:pt x="109" y="76"/>
                  </a:cubicBezTo>
                  <a:cubicBezTo>
                    <a:pt x="110" y="75"/>
                    <a:pt x="110" y="75"/>
                    <a:pt x="110" y="75"/>
                  </a:cubicBezTo>
                  <a:cubicBezTo>
                    <a:pt x="110" y="72"/>
                    <a:pt x="110" y="72"/>
                    <a:pt x="110" y="72"/>
                  </a:cubicBezTo>
                  <a:cubicBezTo>
                    <a:pt x="108" y="71"/>
                    <a:pt x="108" y="71"/>
                    <a:pt x="108" y="71"/>
                  </a:cubicBezTo>
                  <a:cubicBezTo>
                    <a:pt x="106" y="69"/>
                    <a:pt x="106" y="69"/>
                    <a:pt x="106" y="69"/>
                  </a:cubicBezTo>
                  <a:cubicBezTo>
                    <a:pt x="106" y="66"/>
                    <a:pt x="106" y="66"/>
                    <a:pt x="106" y="66"/>
                  </a:cubicBezTo>
                  <a:cubicBezTo>
                    <a:pt x="106" y="64"/>
                    <a:pt x="106" y="64"/>
                    <a:pt x="106" y="64"/>
                  </a:cubicBezTo>
                  <a:cubicBezTo>
                    <a:pt x="106" y="62"/>
                    <a:pt x="106" y="62"/>
                    <a:pt x="106" y="62"/>
                  </a:cubicBezTo>
                  <a:cubicBezTo>
                    <a:pt x="103" y="63"/>
                    <a:pt x="103" y="63"/>
                    <a:pt x="103" y="63"/>
                  </a:cubicBezTo>
                  <a:cubicBezTo>
                    <a:pt x="99" y="63"/>
                    <a:pt x="99" y="63"/>
                    <a:pt x="99" y="63"/>
                  </a:cubicBezTo>
                  <a:cubicBezTo>
                    <a:pt x="97" y="64"/>
                    <a:pt x="97" y="64"/>
                    <a:pt x="97" y="64"/>
                  </a:cubicBezTo>
                  <a:cubicBezTo>
                    <a:pt x="96" y="64"/>
                    <a:pt x="96" y="64"/>
                    <a:pt x="96" y="64"/>
                  </a:cubicBezTo>
                  <a:cubicBezTo>
                    <a:pt x="94" y="66"/>
                    <a:pt x="94" y="66"/>
                    <a:pt x="94" y="66"/>
                  </a:cubicBezTo>
                  <a:cubicBezTo>
                    <a:pt x="94" y="68"/>
                    <a:pt x="94" y="68"/>
                    <a:pt x="94" y="68"/>
                  </a:cubicBezTo>
                  <a:cubicBezTo>
                    <a:pt x="92" y="67"/>
                    <a:pt x="92" y="67"/>
                    <a:pt x="92" y="67"/>
                  </a:cubicBezTo>
                  <a:cubicBezTo>
                    <a:pt x="91" y="65"/>
                    <a:pt x="91" y="65"/>
                    <a:pt x="91" y="65"/>
                  </a:cubicBezTo>
                  <a:cubicBezTo>
                    <a:pt x="90" y="64"/>
                    <a:pt x="90" y="64"/>
                    <a:pt x="90" y="64"/>
                  </a:cubicBezTo>
                  <a:cubicBezTo>
                    <a:pt x="89" y="61"/>
                    <a:pt x="89" y="61"/>
                    <a:pt x="89" y="61"/>
                  </a:cubicBezTo>
                  <a:cubicBezTo>
                    <a:pt x="90" y="58"/>
                    <a:pt x="90" y="58"/>
                    <a:pt x="90" y="58"/>
                  </a:cubicBezTo>
                  <a:cubicBezTo>
                    <a:pt x="92" y="57"/>
                    <a:pt x="92" y="57"/>
                    <a:pt x="92" y="57"/>
                  </a:cubicBezTo>
                  <a:cubicBezTo>
                    <a:pt x="94" y="53"/>
                    <a:pt x="94" y="53"/>
                    <a:pt x="94" y="53"/>
                  </a:cubicBezTo>
                  <a:cubicBezTo>
                    <a:pt x="97" y="51"/>
                    <a:pt x="97" y="51"/>
                    <a:pt x="97" y="51"/>
                  </a:cubicBezTo>
                  <a:cubicBezTo>
                    <a:pt x="99" y="50"/>
                    <a:pt x="99" y="50"/>
                    <a:pt x="99" y="50"/>
                  </a:cubicBezTo>
                  <a:cubicBezTo>
                    <a:pt x="102" y="47"/>
                    <a:pt x="102" y="47"/>
                    <a:pt x="102" y="47"/>
                  </a:cubicBezTo>
                  <a:cubicBezTo>
                    <a:pt x="103" y="45"/>
                    <a:pt x="103" y="45"/>
                    <a:pt x="103" y="45"/>
                  </a:cubicBezTo>
                  <a:cubicBezTo>
                    <a:pt x="105" y="45"/>
                    <a:pt x="105" y="45"/>
                    <a:pt x="105" y="45"/>
                  </a:cubicBezTo>
                  <a:cubicBezTo>
                    <a:pt x="106" y="46"/>
                    <a:pt x="106" y="46"/>
                    <a:pt x="106" y="46"/>
                  </a:cubicBezTo>
                  <a:cubicBezTo>
                    <a:pt x="109" y="46"/>
                    <a:pt x="109" y="46"/>
                    <a:pt x="109" y="46"/>
                  </a:cubicBezTo>
                  <a:cubicBezTo>
                    <a:pt x="110" y="45"/>
                    <a:pt x="110" y="45"/>
                    <a:pt x="110" y="45"/>
                  </a:cubicBezTo>
                  <a:cubicBezTo>
                    <a:pt x="112" y="44"/>
                    <a:pt x="112" y="44"/>
                    <a:pt x="112" y="44"/>
                  </a:cubicBezTo>
                  <a:cubicBezTo>
                    <a:pt x="114" y="44"/>
                    <a:pt x="114" y="44"/>
                    <a:pt x="114" y="44"/>
                  </a:cubicBezTo>
                  <a:cubicBezTo>
                    <a:pt x="116" y="43"/>
                    <a:pt x="116" y="43"/>
                    <a:pt x="116" y="43"/>
                  </a:cubicBezTo>
                  <a:cubicBezTo>
                    <a:pt x="120" y="44"/>
                    <a:pt x="120" y="44"/>
                    <a:pt x="120" y="44"/>
                  </a:cubicBezTo>
                  <a:cubicBezTo>
                    <a:pt x="123" y="45"/>
                    <a:pt x="123" y="45"/>
                    <a:pt x="123" y="45"/>
                  </a:cubicBezTo>
                  <a:cubicBezTo>
                    <a:pt x="126" y="45"/>
                    <a:pt x="126" y="45"/>
                    <a:pt x="126" y="45"/>
                  </a:cubicBezTo>
                  <a:cubicBezTo>
                    <a:pt x="128" y="44"/>
                    <a:pt x="128" y="44"/>
                    <a:pt x="128" y="44"/>
                  </a:cubicBezTo>
                  <a:cubicBezTo>
                    <a:pt x="129" y="40"/>
                    <a:pt x="129" y="40"/>
                    <a:pt x="129" y="40"/>
                  </a:cubicBezTo>
                  <a:cubicBezTo>
                    <a:pt x="128" y="37"/>
                    <a:pt x="128" y="37"/>
                    <a:pt x="128" y="37"/>
                  </a:cubicBezTo>
                  <a:cubicBezTo>
                    <a:pt x="127" y="35"/>
                    <a:pt x="127" y="35"/>
                    <a:pt x="127" y="35"/>
                  </a:cubicBezTo>
                  <a:cubicBezTo>
                    <a:pt x="125" y="32"/>
                    <a:pt x="125" y="32"/>
                    <a:pt x="125" y="32"/>
                  </a:cubicBezTo>
                  <a:cubicBezTo>
                    <a:pt x="125" y="29"/>
                    <a:pt x="125" y="29"/>
                    <a:pt x="125" y="29"/>
                  </a:cubicBezTo>
                  <a:cubicBezTo>
                    <a:pt x="127" y="27"/>
                    <a:pt x="127" y="27"/>
                    <a:pt x="127" y="27"/>
                  </a:cubicBezTo>
                  <a:cubicBezTo>
                    <a:pt x="131" y="24"/>
                    <a:pt x="131" y="24"/>
                    <a:pt x="131" y="24"/>
                  </a:cubicBezTo>
                  <a:cubicBezTo>
                    <a:pt x="133" y="24"/>
                    <a:pt x="133" y="24"/>
                    <a:pt x="133" y="24"/>
                  </a:cubicBezTo>
                  <a:cubicBezTo>
                    <a:pt x="136" y="24"/>
                    <a:pt x="136" y="24"/>
                    <a:pt x="136" y="24"/>
                  </a:cubicBezTo>
                  <a:cubicBezTo>
                    <a:pt x="139" y="24"/>
                    <a:pt x="139" y="24"/>
                    <a:pt x="139" y="24"/>
                  </a:cubicBezTo>
                  <a:cubicBezTo>
                    <a:pt x="140" y="25"/>
                    <a:pt x="140" y="25"/>
                    <a:pt x="140" y="25"/>
                  </a:cubicBezTo>
                  <a:cubicBezTo>
                    <a:pt x="142" y="26"/>
                    <a:pt x="142" y="26"/>
                    <a:pt x="142" y="26"/>
                  </a:cubicBezTo>
                  <a:cubicBezTo>
                    <a:pt x="143" y="25"/>
                    <a:pt x="143" y="25"/>
                    <a:pt x="143" y="25"/>
                  </a:cubicBezTo>
                  <a:cubicBezTo>
                    <a:pt x="145" y="26"/>
                    <a:pt x="145" y="26"/>
                    <a:pt x="145" y="26"/>
                  </a:cubicBezTo>
                  <a:cubicBezTo>
                    <a:pt x="146" y="28"/>
                    <a:pt x="146" y="28"/>
                    <a:pt x="146" y="28"/>
                  </a:cubicBezTo>
                  <a:cubicBezTo>
                    <a:pt x="144" y="32"/>
                    <a:pt x="144" y="32"/>
                    <a:pt x="144" y="32"/>
                  </a:cubicBezTo>
                  <a:cubicBezTo>
                    <a:pt x="143" y="33"/>
                    <a:pt x="143" y="33"/>
                    <a:pt x="143" y="33"/>
                  </a:cubicBezTo>
                  <a:cubicBezTo>
                    <a:pt x="144" y="35"/>
                    <a:pt x="144" y="35"/>
                    <a:pt x="144" y="35"/>
                  </a:cubicBezTo>
                  <a:cubicBezTo>
                    <a:pt x="145" y="36"/>
                    <a:pt x="145" y="36"/>
                    <a:pt x="145" y="36"/>
                  </a:cubicBezTo>
                  <a:cubicBezTo>
                    <a:pt x="147" y="36"/>
                    <a:pt x="147" y="36"/>
                    <a:pt x="147" y="36"/>
                  </a:cubicBezTo>
                  <a:cubicBezTo>
                    <a:pt x="148" y="35"/>
                    <a:pt x="148" y="35"/>
                    <a:pt x="148" y="35"/>
                  </a:cubicBezTo>
                  <a:cubicBezTo>
                    <a:pt x="149" y="35"/>
                    <a:pt x="149" y="35"/>
                    <a:pt x="149" y="35"/>
                  </a:cubicBezTo>
                  <a:cubicBezTo>
                    <a:pt x="151" y="35"/>
                    <a:pt x="151" y="35"/>
                    <a:pt x="151" y="35"/>
                  </a:cubicBezTo>
                  <a:cubicBezTo>
                    <a:pt x="152" y="36"/>
                    <a:pt x="152" y="36"/>
                    <a:pt x="152" y="36"/>
                  </a:cubicBezTo>
                  <a:cubicBezTo>
                    <a:pt x="154" y="36"/>
                    <a:pt x="154" y="36"/>
                    <a:pt x="154" y="36"/>
                  </a:cubicBezTo>
                  <a:cubicBezTo>
                    <a:pt x="154" y="34"/>
                    <a:pt x="154" y="34"/>
                    <a:pt x="154" y="34"/>
                  </a:cubicBezTo>
                  <a:cubicBezTo>
                    <a:pt x="155" y="32"/>
                    <a:pt x="155" y="32"/>
                    <a:pt x="155" y="32"/>
                  </a:cubicBezTo>
                  <a:cubicBezTo>
                    <a:pt x="157" y="32"/>
                    <a:pt x="157" y="32"/>
                    <a:pt x="157" y="32"/>
                  </a:cubicBezTo>
                  <a:cubicBezTo>
                    <a:pt x="159" y="32"/>
                    <a:pt x="159" y="32"/>
                    <a:pt x="159" y="32"/>
                  </a:cubicBezTo>
                  <a:cubicBezTo>
                    <a:pt x="159" y="31"/>
                    <a:pt x="159" y="31"/>
                    <a:pt x="159" y="31"/>
                  </a:cubicBezTo>
                  <a:cubicBezTo>
                    <a:pt x="159" y="28"/>
                    <a:pt x="159" y="28"/>
                    <a:pt x="159" y="28"/>
                  </a:cubicBezTo>
                  <a:cubicBezTo>
                    <a:pt x="161" y="27"/>
                    <a:pt x="161" y="27"/>
                    <a:pt x="161" y="27"/>
                  </a:cubicBezTo>
                  <a:cubicBezTo>
                    <a:pt x="164" y="25"/>
                    <a:pt x="164" y="25"/>
                    <a:pt x="164" y="25"/>
                  </a:cubicBezTo>
                  <a:cubicBezTo>
                    <a:pt x="166" y="23"/>
                    <a:pt x="166" y="23"/>
                    <a:pt x="166" y="23"/>
                  </a:cubicBezTo>
                  <a:cubicBezTo>
                    <a:pt x="169" y="23"/>
                    <a:pt x="169" y="23"/>
                    <a:pt x="169" y="23"/>
                  </a:cubicBezTo>
                  <a:cubicBezTo>
                    <a:pt x="169" y="21"/>
                    <a:pt x="169" y="21"/>
                    <a:pt x="169" y="21"/>
                  </a:cubicBezTo>
                  <a:cubicBezTo>
                    <a:pt x="169" y="19"/>
                    <a:pt x="169" y="19"/>
                    <a:pt x="169" y="19"/>
                  </a:cubicBezTo>
                  <a:cubicBezTo>
                    <a:pt x="169" y="17"/>
                    <a:pt x="169" y="17"/>
                    <a:pt x="169" y="17"/>
                  </a:cubicBezTo>
                  <a:cubicBezTo>
                    <a:pt x="170" y="16"/>
                    <a:pt x="170" y="16"/>
                    <a:pt x="170" y="16"/>
                  </a:cubicBezTo>
                  <a:cubicBezTo>
                    <a:pt x="172" y="15"/>
                    <a:pt x="172" y="15"/>
                    <a:pt x="172" y="15"/>
                  </a:cubicBezTo>
                  <a:cubicBezTo>
                    <a:pt x="173" y="13"/>
                    <a:pt x="173" y="13"/>
                    <a:pt x="173" y="13"/>
                  </a:cubicBezTo>
                  <a:cubicBezTo>
                    <a:pt x="174" y="12"/>
                    <a:pt x="174" y="12"/>
                    <a:pt x="174" y="12"/>
                  </a:cubicBezTo>
                  <a:cubicBezTo>
                    <a:pt x="174" y="11"/>
                    <a:pt x="174" y="11"/>
                    <a:pt x="174" y="11"/>
                  </a:cubicBezTo>
                  <a:cubicBezTo>
                    <a:pt x="174" y="10"/>
                    <a:pt x="174" y="10"/>
                    <a:pt x="174" y="10"/>
                  </a:cubicBezTo>
                  <a:cubicBezTo>
                    <a:pt x="172" y="10"/>
                    <a:pt x="172" y="10"/>
                    <a:pt x="172" y="10"/>
                  </a:cubicBezTo>
                  <a:cubicBezTo>
                    <a:pt x="172" y="9"/>
                    <a:pt x="172" y="9"/>
                    <a:pt x="172" y="9"/>
                  </a:cubicBezTo>
                  <a:cubicBezTo>
                    <a:pt x="172" y="7"/>
                    <a:pt x="172" y="7"/>
                    <a:pt x="172" y="7"/>
                  </a:cubicBezTo>
                  <a:cubicBezTo>
                    <a:pt x="175" y="6"/>
                    <a:pt x="175" y="6"/>
                    <a:pt x="175" y="6"/>
                  </a:cubicBezTo>
                  <a:cubicBezTo>
                    <a:pt x="177" y="6"/>
                    <a:pt x="177" y="6"/>
                    <a:pt x="177" y="6"/>
                  </a:cubicBezTo>
                  <a:cubicBezTo>
                    <a:pt x="179" y="5"/>
                    <a:pt x="179" y="5"/>
                    <a:pt x="179" y="5"/>
                  </a:cubicBezTo>
                  <a:cubicBezTo>
                    <a:pt x="182" y="5"/>
                    <a:pt x="182" y="5"/>
                    <a:pt x="182" y="5"/>
                  </a:cubicBezTo>
                  <a:cubicBezTo>
                    <a:pt x="183" y="3"/>
                    <a:pt x="183" y="3"/>
                    <a:pt x="183" y="3"/>
                  </a:cubicBezTo>
                  <a:cubicBezTo>
                    <a:pt x="182" y="2"/>
                    <a:pt x="182" y="2"/>
                    <a:pt x="182" y="2"/>
                  </a:cubicBezTo>
                  <a:cubicBezTo>
                    <a:pt x="184" y="1"/>
                    <a:pt x="184" y="1"/>
                    <a:pt x="184" y="1"/>
                  </a:cubicBezTo>
                  <a:cubicBezTo>
                    <a:pt x="185" y="0"/>
                    <a:pt x="185" y="0"/>
                    <a:pt x="185" y="0"/>
                  </a:cubicBezTo>
                  <a:cubicBezTo>
                    <a:pt x="187" y="0"/>
                    <a:pt x="187" y="0"/>
                    <a:pt x="187" y="0"/>
                  </a:cubicBezTo>
                  <a:cubicBezTo>
                    <a:pt x="188" y="2"/>
                    <a:pt x="188" y="2"/>
                    <a:pt x="188" y="2"/>
                  </a:cubicBezTo>
                  <a:cubicBezTo>
                    <a:pt x="187" y="4"/>
                    <a:pt x="187" y="4"/>
                    <a:pt x="187" y="4"/>
                  </a:cubicBezTo>
                  <a:cubicBezTo>
                    <a:pt x="188" y="5"/>
                    <a:pt x="188" y="5"/>
                    <a:pt x="188" y="5"/>
                  </a:cubicBezTo>
                  <a:cubicBezTo>
                    <a:pt x="190" y="6"/>
                    <a:pt x="190" y="6"/>
                    <a:pt x="190" y="6"/>
                  </a:cubicBezTo>
                  <a:cubicBezTo>
                    <a:pt x="191" y="5"/>
                    <a:pt x="191" y="5"/>
                    <a:pt x="191" y="5"/>
                  </a:cubicBezTo>
                  <a:cubicBezTo>
                    <a:pt x="192" y="3"/>
                    <a:pt x="192" y="3"/>
                    <a:pt x="192" y="3"/>
                  </a:cubicBezTo>
                  <a:cubicBezTo>
                    <a:pt x="192" y="2"/>
                    <a:pt x="192" y="2"/>
                    <a:pt x="192" y="2"/>
                  </a:cubicBezTo>
                  <a:cubicBezTo>
                    <a:pt x="194" y="2"/>
                    <a:pt x="194" y="2"/>
                    <a:pt x="194" y="2"/>
                  </a:cubicBezTo>
                  <a:cubicBezTo>
                    <a:pt x="195" y="4"/>
                    <a:pt x="195" y="4"/>
                    <a:pt x="195" y="4"/>
                  </a:cubicBezTo>
                  <a:cubicBezTo>
                    <a:pt x="196" y="6"/>
                    <a:pt x="196" y="6"/>
                    <a:pt x="196" y="6"/>
                  </a:cubicBezTo>
                  <a:cubicBezTo>
                    <a:pt x="199" y="6"/>
                    <a:pt x="199" y="6"/>
                    <a:pt x="199" y="6"/>
                  </a:cubicBezTo>
                  <a:cubicBezTo>
                    <a:pt x="199" y="4"/>
                    <a:pt x="199" y="4"/>
                    <a:pt x="199" y="4"/>
                  </a:cubicBezTo>
                  <a:cubicBezTo>
                    <a:pt x="200" y="4"/>
                    <a:pt x="200" y="4"/>
                    <a:pt x="200" y="4"/>
                  </a:cubicBezTo>
                  <a:cubicBezTo>
                    <a:pt x="202" y="6"/>
                    <a:pt x="202" y="6"/>
                    <a:pt x="202" y="6"/>
                  </a:cubicBezTo>
                  <a:cubicBezTo>
                    <a:pt x="202" y="8"/>
                    <a:pt x="202" y="8"/>
                    <a:pt x="202" y="8"/>
                  </a:cubicBezTo>
                  <a:cubicBezTo>
                    <a:pt x="205" y="10"/>
                    <a:pt x="205" y="10"/>
                    <a:pt x="205" y="10"/>
                  </a:cubicBezTo>
                  <a:cubicBezTo>
                    <a:pt x="207" y="12"/>
                    <a:pt x="207" y="12"/>
                    <a:pt x="207" y="12"/>
                  </a:cubicBezTo>
                  <a:cubicBezTo>
                    <a:pt x="209" y="15"/>
                    <a:pt x="209" y="15"/>
                    <a:pt x="209" y="15"/>
                  </a:cubicBezTo>
                  <a:cubicBezTo>
                    <a:pt x="208" y="16"/>
                    <a:pt x="208" y="16"/>
                    <a:pt x="208" y="16"/>
                  </a:cubicBezTo>
                  <a:cubicBezTo>
                    <a:pt x="206" y="16"/>
                    <a:pt x="206" y="16"/>
                    <a:pt x="206" y="16"/>
                  </a:cubicBezTo>
                  <a:cubicBezTo>
                    <a:pt x="205" y="14"/>
                    <a:pt x="205" y="14"/>
                    <a:pt x="205" y="14"/>
                  </a:cubicBezTo>
                  <a:cubicBezTo>
                    <a:pt x="203" y="14"/>
                    <a:pt x="203" y="14"/>
                    <a:pt x="203" y="14"/>
                  </a:cubicBezTo>
                  <a:cubicBezTo>
                    <a:pt x="202" y="14"/>
                    <a:pt x="202" y="14"/>
                    <a:pt x="202" y="14"/>
                  </a:cubicBezTo>
                  <a:cubicBezTo>
                    <a:pt x="202" y="16"/>
                    <a:pt x="202" y="16"/>
                    <a:pt x="202" y="16"/>
                  </a:cubicBezTo>
                  <a:cubicBezTo>
                    <a:pt x="202" y="19"/>
                    <a:pt x="202" y="19"/>
                    <a:pt x="202" y="19"/>
                  </a:cubicBezTo>
                  <a:cubicBezTo>
                    <a:pt x="200" y="20"/>
                    <a:pt x="200" y="20"/>
                    <a:pt x="200" y="20"/>
                  </a:cubicBezTo>
                  <a:cubicBezTo>
                    <a:pt x="199" y="21"/>
                    <a:pt x="199" y="21"/>
                    <a:pt x="199" y="21"/>
                  </a:cubicBezTo>
                  <a:cubicBezTo>
                    <a:pt x="198" y="24"/>
                    <a:pt x="198" y="24"/>
                    <a:pt x="198" y="24"/>
                  </a:cubicBezTo>
                  <a:cubicBezTo>
                    <a:pt x="198" y="26"/>
                    <a:pt x="198" y="26"/>
                    <a:pt x="198" y="26"/>
                  </a:cubicBezTo>
                  <a:cubicBezTo>
                    <a:pt x="199" y="29"/>
                    <a:pt x="199" y="29"/>
                    <a:pt x="199" y="29"/>
                  </a:cubicBezTo>
                  <a:cubicBezTo>
                    <a:pt x="202" y="31"/>
                    <a:pt x="202" y="31"/>
                    <a:pt x="202" y="31"/>
                  </a:cubicBezTo>
                  <a:cubicBezTo>
                    <a:pt x="203" y="33"/>
                    <a:pt x="203" y="33"/>
                    <a:pt x="203" y="33"/>
                  </a:cubicBezTo>
                  <a:cubicBezTo>
                    <a:pt x="203" y="36"/>
                    <a:pt x="203" y="36"/>
                    <a:pt x="203" y="36"/>
                  </a:cubicBezTo>
                  <a:cubicBezTo>
                    <a:pt x="202" y="38"/>
                    <a:pt x="202" y="38"/>
                    <a:pt x="202" y="38"/>
                  </a:cubicBezTo>
                  <a:cubicBezTo>
                    <a:pt x="203" y="40"/>
                    <a:pt x="203" y="40"/>
                    <a:pt x="203" y="40"/>
                  </a:cubicBezTo>
                  <a:cubicBezTo>
                    <a:pt x="202" y="42"/>
                    <a:pt x="202" y="42"/>
                    <a:pt x="202" y="42"/>
                  </a:cubicBezTo>
                  <a:cubicBezTo>
                    <a:pt x="200" y="43"/>
                    <a:pt x="200" y="43"/>
                    <a:pt x="200" y="43"/>
                  </a:cubicBezTo>
                  <a:cubicBezTo>
                    <a:pt x="198" y="43"/>
                    <a:pt x="198" y="43"/>
                    <a:pt x="198" y="43"/>
                  </a:cubicBezTo>
                  <a:cubicBezTo>
                    <a:pt x="196" y="44"/>
                    <a:pt x="196" y="44"/>
                    <a:pt x="196" y="44"/>
                  </a:cubicBezTo>
                  <a:cubicBezTo>
                    <a:pt x="195" y="46"/>
                    <a:pt x="195" y="46"/>
                    <a:pt x="195" y="46"/>
                  </a:cubicBezTo>
                  <a:cubicBezTo>
                    <a:pt x="195" y="49"/>
                    <a:pt x="195" y="49"/>
                    <a:pt x="195" y="49"/>
                  </a:cubicBezTo>
                  <a:cubicBezTo>
                    <a:pt x="194" y="51"/>
                    <a:pt x="194" y="51"/>
                    <a:pt x="194" y="51"/>
                  </a:cubicBezTo>
                  <a:cubicBezTo>
                    <a:pt x="193" y="54"/>
                    <a:pt x="193" y="54"/>
                    <a:pt x="193" y="54"/>
                  </a:cubicBezTo>
                  <a:cubicBezTo>
                    <a:pt x="195" y="55"/>
                    <a:pt x="195" y="55"/>
                    <a:pt x="195" y="55"/>
                  </a:cubicBezTo>
                  <a:cubicBezTo>
                    <a:pt x="197" y="56"/>
                    <a:pt x="197" y="56"/>
                    <a:pt x="197" y="56"/>
                  </a:cubicBezTo>
                  <a:cubicBezTo>
                    <a:pt x="199" y="57"/>
                    <a:pt x="199" y="57"/>
                    <a:pt x="199" y="57"/>
                  </a:cubicBezTo>
                  <a:cubicBezTo>
                    <a:pt x="200" y="59"/>
                    <a:pt x="200" y="59"/>
                    <a:pt x="200" y="59"/>
                  </a:cubicBezTo>
                  <a:cubicBezTo>
                    <a:pt x="203" y="58"/>
                    <a:pt x="203" y="58"/>
                    <a:pt x="203" y="58"/>
                  </a:cubicBezTo>
                  <a:cubicBezTo>
                    <a:pt x="203" y="58"/>
                    <a:pt x="203" y="58"/>
                    <a:pt x="203" y="58"/>
                  </a:cubicBezTo>
                  <a:cubicBezTo>
                    <a:pt x="206" y="57"/>
                    <a:pt x="206" y="57"/>
                    <a:pt x="206" y="57"/>
                  </a:cubicBezTo>
                  <a:cubicBezTo>
                    <a:pt x="208" y="59"/>
                    <a:pt x="208" y="59"/>
                    <a:pt x="208" y="59"/>
                  </a:cubicBezTo>
                  <a:cubicBezTo>
                    <a:pt x="209" y="61"/>
                    <a:pt x="209" y="61"/>
                    <a:pt x="209" y="61"/>
                  </a:cubicBezTo>
                  <a:cubicBezTo>
                    <a:pt x="211" y="62"/>
                    <a:pt x="211" y="62"/>
                    <a:pt x="211" y="62"/>
                  </a:cubicBezTo>
                  <a:cubicBezTo>
                    <a:pt x="214" y="60"/>
                    <a:pt x="214" y="60"/>
                    <a:pt x="214" y="60"/>
                  </a:cubicBezTo>
                  <a:cubicBezTo>
                    <a:pt x="215" y="59"/>
                    <a:pt x="215" y="59"/>
                    <a:pt x="215" y="59"/>
                  </a:cubicBezTo>
                  <a:cubicBezTo>
                    <a:pt x="217" y="58"/>
                    <a:pt x="217" y="58"/>
                    <a:pt x="217" y="58"/>
                  </a:cubicBezTo>
                  <a:cubicBezTo>
                    <a:pt x="217" y="56"/>
                    <a:pt x="217" y="56"/>
                    <a:pt x="217" y="56"/>
                  </a:cubicBezTo>
                  <a:cubicBezTo>
                    <a:pt x="215" y="55"/>
                    <a:pt x="215" y="55"/>
                    <a:pt x="215" y="55"/>
                  </a:cubicBezTo>
                  <a:cubicBezTo>
                    <a:pt x="214" y="56"/>
                    <a:pt x="214" y="56"/>
                    <a:pt x="214" y="56"/>
                  </a:cubicBezTo>
                  <a:cubicBezTo>
                    <a:pt x="213" y="56"/>
                    <a:pt x="213" y="56"/>
                    <a:pt x="213" y="56"/>
                  </a:cubicBezTo>
                  <a:cubicBezTo>
                    <a:pt x="212" y="54"/>
                    <a:pt x="212" y="54"/>
                    <a:pt x="212" y="54"/>
                  </a:cubicBezTo>
                  <a:cubicBezTo>
                    <a:pt x="211" y="52"/>
                    <a:pt x="211" y="52"/>
                    <a:pt x="211" y="52"/>
                  </a:cubicBezTo>
                  <a:cubicBezTo>
                    <a:pt x="211" y="50"/>
                    <a:pt x="211" y="50"/>
                    <a:pt x="211" y="50"/>
                  </a:cubicBezTo>
                  <a:cubicBezTo>
                    <a:pt x="212" y="49"/>
                    <a:pt x="212" y="49"/>
                    <a:pt x="212" y="49"/>
                  </a:cubicBezTo>
                  <a:cubicBezTo>
                    <a:pt x="214" y="48"/>
                    <a:pt x="214" y="48"/>
                    <a:pt x="214" y="48"/>
                  </a:cubicBezTo>
                  <a:cubicBezTo>
                    <a:pt x="217" y="47"/>
                    <a:pt x="217" y="47"/>
                    <a:pt x="217" y="47"/>
                  </a:cubicBezTo>
                  <a:cubicBezTo>
                    <a:pt x="218" y="46"/>
                    <a:pt x="218" y="46"/>
                    <a:pt x="218" y="46"/>
                  </a:cubicBezTo>
                  <a:cubicBezTo>
                    <a:pt x="220" y="45"/>
                    <a:pt x="220" y="45"/>
                    <a:pt x="220" y="45"/>
                  </a:cubicBezTo>
                  <a:cubicBezTo>
                    <a:pt x="219" y="42"/>
                    <a:pt x="219" y="42"/>
                    <a:pt x="219" y="42"/>
                  </a:cubicBezTo>
                  <a:cubicBezTo>
                    <a:pt x="220" y="40"/>
                    <a:pt x="220" y="40"/>
                    <a:pt x="220" y="40"/>
                  </a:cubicBezTo>
                  <a:cubicBezTo>
                    <a:pt x="221" y="42"/>
                    <a:pt x="221" y="42"/>
                    <a:pt x="221" y="42"/>
                  </a:cubicBezTo>
                  <a:cubicBezTo>
                    <a:pt x="222" y="44"/>
                    <a:pt x="222" y="44"/>
                    <a:pt x="222" y="44"/>
                  </a:cubicBezTo>
                  <a:cubicBezTo>
                    <a:pt x="223" y="46"/>
                    <a:pt x="223" y="46"/>
                    <a:pt x="223" y="46"/>
                  </a:cubicBezTo>
                  <a:cubicBezTo>
                    <a:pt x="225" y="48"/>
                    <a:pt x="225" y="48"/>
                    <a:pt x="225" y="48"/>
                  </a:cubicBezTo>
                  <a:cubicBezTo>
                    <a:pt x="225" y="47"/>
                    <a:pt x="225" y="47"/>
                    <a:pt x="225" y="47"/>
                  </a:cubicBezTo>
                  <a:cubicBezTo>
                    <a:pt x="225" y="45"/>
                    <a:pt x="225" y="45"/>
                    <a:pt x="225" y="45"/>
                  </a:cubicBezTo>
                  <a:cubicBezTo>
                    <a:pt x="226" y="43"/>
                    <a:pt x="226" y="43"/>
                    <a:pt x="226" y="43"/>
                  </a:cubicBezTo>
                  <a:cubicBezTo>
                    <a:pt x="226" y="41"/>
                    <a:pt x="226" y="41"/>
                    <a:pt x="226" y="41"/>
                  </a:cubicBezTo>
                  <a:cubicBezTo>
                    <a:pt x="228" y="41"/>
                    <a:pt x="228" y="41"/>
                    <a:pt x="228" y="41"/>
                  </a:cubicBezTo>
                  <a:cubicBezTo>
                    <a:pt x="231" y="41"/>
                    <a:pt x="231" y="41"/>
                    <a:pt x="231" y="41"/>
                  </a:cubicBezTo>
                  <a:cubicBezTo>
                    <a:pt x="232" y="43"/>
                    <a:pt x="232" y="43"/>
                    <a:pt x="232" y="43"/>
                  </a:cubicBezTo>
                  <a:cubicBezTo>
                    <a:pt x="233" y="47"/>
                    <a:pt x="233" y="47"/>
                    <a:pt x="233" y="47"/>
                  </a:cubicBezTo>
                  <a:cubicBezTo>
                    <a:pt x="233" y="47"/>
                    <a:pt x="233" y="47"/>
                    <a:pt x="233" y="47"/>
                  </a:cubicBezTo>
                  <a:cubicBezTo>
                    <a:pt x="233" y="47"/>
                    <a:pt x="233" y="47"/>
                    <a:pt x="233" y="47"/>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55">
              <a:extLst>
                <a:ext uri="{FF2B5EF4-FFF2-40B4-BE49-F238E27FC236}">
                  <a16:creationId xmlns:a16="http://schemas.microsoft.com/office/drawing/2014/main" id="{DCC1AF53-23D3-C444-1738-26357A64AF6A}"/>
                </a:ext>
              </a:extLst>
            </p:cNvPr>
            <p:cNvSpPr>
              <a:spLocks/>
            </p:cNvSpPr>
            <p:nvPr/>
          </p:nvSpPr>
          <p:spPr bwMode="auto">
            <a:xfrm>
              <a:off x="9285749" y="2642682"/>
              <a:ext cx="859333" cy="1102831"/>
            </a:xfrm>
            <a:custGeom>
              <a:avLst/>
              <a:gdLst>
                <a:gd name="T0" fmla="*/ 113 w 273"/>
                <a:gd name="T1" fmla="*/ 5 h 351"/>
                <a:gd name="T2" fmla="*/ 128 w 273"/>
                <a:gd name="T3" fmla="*/ 13 h 351"/>
                <a:gd name="T4" fmla="*/ 138 w 273"/>
                <a:gd name="T5" fmla="*/ 24 h 351"/>
                <a:gd name="T6" fmla="*/ 157 w 273"/>
                <a:gd name="T7" fmla="*/ 23 h 351"/>
                <a:gd name="T8" fmla="*/ 167 w 273"/>
                <a:gd name="T9" fmla="*/ 28 h 351"/>
                <a:gd name="T10" fmla="*/ 167 w 273"/>
                <a:gd name="T11" fmla="*/ 53 h 351"/>
                <a:gd name="T12" fmla="*/ 165 w 273"/>
                <a:gd name="T13" fmla="*/ 68 h 351"/>
                <a:gd name="T14" fmla="*/ 163 w 273"/>
                <a:gd name="T15" fmla="*/ 85 h 351"/>
                <a:gd name="T16" fmla="*/ 171 w 273"/>
                <a:gd name="T17" fmla="*/ 85 h 351"/>
                <a:gd name="T18" fmla="*/ 179 w 273"/>
                <a:gd name="T19" fmla="*/ 92 h 351"/>
                <a:gd name="T20" fmla="*/ 178 w 273"/>
                <a:gd name="T21" fmla="*/ 114 h 351"/>
                <a:gd name="T22" fmla="*/ 171 w 273"/>
                <a:gd name="T23" fmla="*/ 145 h 351"/>
                <a:gd name="T24" fmla="*/ 193 w 273"/>
                <a:gd name="T25" fmla="*/ 171 h 351"/>
                <a:gd name="T26" fmla="*/ 215 w 273"/>
                <a:gd name="T27" fmla="*/ 171 h 351"/>
                <a:gd name="T28" fmla="*/ 231 w 273"/>
                <a:gd name="T29" fmla="*/ 179 h 351"/>
                <a:gd name="T30" fmla="*/ 244 w 273"/>
                <a:gd name="T31" fmla="*/ 182 h 351"/>
                <a:gd name="T32" fmla="*/ 257 w 273"/>
                <a:gd name="T33" fmla="*/ 192 h 351"/>
                <a:gd name="T34" fmla="*/ 267 w 273"/>
                <a:gd name="T35" fmla="*/ 198 h 351"/>
                <a:gd name="T36" fmla="*/ 271 w 273"/>
                <a:gd name="T37" fmla="*/ 223 h 351"/>
                <a:gd name="T38" fmla="*/ 251 w 273"/>
                <a:gd name="T39" fmla="*/ 228 h 351"/>
                <a:gd name="T40" fmla="*/ 232 w 273"/>
                <a:gd name="T41" fmla="*/ 231 h 351"/>
                <a:gd name="T42" fmla="*/ 212 w 273"/>
                <a:gd name="T43" fmla="*/ 238 h 351"/>
                <a:gd name="T44" fmla="*/ 184 w 273"/>
                <a:gd name="T45" fmla="*/ 245 h 351"/>
                <a:gd name="T46" fmla="*/ 171 w 273"/>
                <a:gd name="T47" fmla="*/ 256 h 351"/>
                <a:gd name="T48" fmla="*/ 170 w 273"/>
                <a:gd name="T49" fmla="*/ 281 h 351"/>
                <a:gd name="T50" fmla="*/ 170 w 273"/>
                <a:gd name="T51" fmla="*/ 298 h 351"/>
                <a:gd name="T52" fmla="*/ 176 w 273"/>
                <a:gd name="T53" fmla="*/ 320 h 351"/>
                <a:gd name="T54" fmla="*/ 178 w 273"/>
                <a:gd name="T55" fmla="*/ 333 h 351"/>
                <a:gd name="T56" fmla="*/ 179 w 273"/>
                <a:gd name="T57" fmla="*/ 348 h 351"/>
                <a:gd name="T58" fmla="*/ 164 w 273"/>
                <a:gd name="T59" fmla="*/ 347 h 351"/>
                <a:gd name="T60" fmla="*/ 144 w 273"/>
                <a:gd name="T61" fmla="*/ 335 h 351"/>
                <a:gd name="T62" fmla="*/ 120 w 273"/>
                <a:gd name="T63" fmla="*/ 332 h 351"/>
                <a:gd name="T64" fmla="*/ 108 w 273"/>
                <a:gd name="T65" fmla="*/ 323 h 351"/>
                <a:gd name="T66" fmla="*/ 94 w 273"/>
                <a:gd name="T67" fmla="*/ 318 h 351"/>
                <a:gd name="T68" fmla="*/ 85 w 273"/>
                <a:gd name="T69" fmla="*/ 309 h 351"/>
                <a:gd name="T70" fmla="*/ 90 w 273"/>
                <a:gd name="T71" fmla="*/ 295 h 351"/>
                <a:gd name="T72" fmla="*/ 83 w 273"/>
                <a:gd name="T73" fmla="*/ 278 h 351"/>
                <a:gd name="T74" fmla="*/ 58 w 273"/>
                <a:gd name="T75" fmla="*/ 274 h 351"/>
                <a:gd name="T76" fmla="*/ 39 w 273"/>
                <a:gd name="T77" fmla="*/ 260 h 351"/>
                <a:gd name="T78" fmla="*/ 35 w 273"/>
                <a:gd name="T79" fmla="*/ 244 h 351"/>
                <a:gd name="T80" fmla="*/ 25 w 273"/>
                <a:gd name="T81" fmla="*/ 235 h 351"/>
                <a:gd name="T82" fmla="*/ 9 w 273"/>
                <a:gd name="T83" fmla="*/ 224 h 351"/>
                <a:gd name="T84" fmla="*/ 2 w 273"/>
                <a:gd name="T85" fmla="*/ 202 h 351"/>
                <a:gd name="T86" fmla="*/ 8 w 273"/>
                <a:gd name="T87" fmla="*/ 183 h 351"/>
                <a:gd name="T88" fmla="*/ 7 w 273"/>
                <a:gd name="T89" fmla="*/ 171 h 351"/>
                <a:gd name="T90" fmla="*/ 40 w 273"/>
                <a:gd name="T91" fmla="*/ 166 h 351"/>
                <a:gd name="T92" fmla="*/ 50 w 273"/>
                <a:gd name="T93" fmla="*/ 149 h 351"/>
                <a:gd name="T94" fmla="*/ 50 w 273"/>
                <a:gd name="T95" fmla="*/ 134 h 351"/>
                <a:gd name="T96" fmla="*/ 42 w 273"/>
                <a:gd name="T97" fmla="*/ 118 h 351"/>
                <a:gd name="T98" fmla="*/ 38 w 273"/>
                <a:gd name="T99" fmla="*/ 95 h 351"/>
                <a:gd name="T100" fmla="*/ 38 w 273"/>
                <a:gd name="T101" fmla="*/ 79 h 351"/>
                <a:gd name="T102" fmla="*/ 37 w 273"/>
                <a:gd name="T103" fmla="*/ 72 h 351"/>
                <a:gd name="T104" fmla="*/ 20 w 273"/>
                <a:gd name="T105" fmla="*/ 47 h 351"/>
                <a:gd name="T106" fmla="*/ 36 w 273"/>
                <a:gd name="T107" fmla="*/ 34 h 351"/>
                <a:gd name="T108" fmla="*/ 48 w 273"/>
                <a:gd name="T109" fmla="*/ 21 h 351"/>
                <a:gd name="T110" fmla="*/ 70 w 273"/>
                <a:gd name="T111" fmla="*/ 29 h 351"/>
                <a:gd name="T112" fmla="*/ 95 w 273"/>
                <a:gd name="T113" fmla="*/ 12 h 351"/>
                <a:gd name="T114" fmla="*/ 104 w 273"/>
                <a:gd name="T115" fmla="*/ 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351">
                  <a:moveTo>
                    <a:pt x="104" y="3"/>
                  </a:moveTo>
                  <a:cubicBezTo>
                    <a:pt x="105" y="1"/>
                    <a:pt x="105" y="1"/>
                    <a:pt x="105" y="1"/>
                  </a:cubicBezTo>
                  <a:cubicBezTo>
                    <a:pt x="106" y="0"/>
                    <a:pt x="106" y="0"/>
                    <a:pt x="106" y="0"/>
                  </a:cubicBezTo>
                  <a:cubicBezTo>
                    <a:pt x="108" y="0"/>
                    <a:pt x="108" y="0"/>
                    <a:pt x="108" y="0"/>
                  </a:cubicBezTo>
                  <a:cubicBezTo>
                    <a:pt x="109" y="1"/>
                    <a:pt x="109" y="1"/>
                    <a:pt x="109" y="1"/>
                  </a:cubicBezTo>
                  <a:cubicBezTo>
                    <a:pt x="108" y="3"/>
                    <a:pt x="108" y="3"/>
                    <a:pt x="108" y="3"/>
                  </a:cubicBezTo>
                  <a:cubicBezTo>
                    <a:pt x="108" y="5"/>
                    <a:pt x="108" y="5"/>
                    <a:pt x="108" y="5"/>
                  </a:cubicBezTo>
                  <a:cubicBezTo>
                    <a:pt x="110" y="4"/>
                    <a:pt x="110" y="4"/>
                    <a:pt x="110" y="4"/>
                  </a:cubicBezTo>
                  <a:cubicBezTo>
                    <a:pt x="113" y="5"/>
                    <a:pt x="113" y="5"/>
                    <a:pt x="113" y="5"/>
                  </a:cubicBezTo>
                  <a:cubicBezTo>
                    <a:pt x="113" y="7"/>
                    <a:pt x="113" y="7"/>
                    <a:pt x="113" y="7"/>
                  </a:cubicBezTo>
                  <a:cubicBezTo>
                    <a:pt x="114" y="10"/>
                    <a:pt x="114" y="10"/>
                    <a:pt x="114" y="10"/>
                  </a:cubicBezTo>
                  <a:cubicBezTo>
                    <a:pt x="115" y="11"/>
                    <a:pt x="115" y="11"/>
                    <a:pt x="115" y="11"/>
                  </a:cubicBezTo>
                  <a:cubicBezTo>
                    <a:pt x="117" y="9"/>
                    <a:pt x="117" y="9"/>
                    <a:pt x="117" y="9"/>
                  </a:cubicBezTo>
                  <a:cubicBezTo>
                    <a:pt x="120" y="9"/>
                    <a:pt x="120" y="9"/>
                    <a:pt x="120" y="9"/>
                  </a:cubicBezTo>
                  <a:cubicBezTo>
                    <a:pt x="122" y="11"/>
                    <a:pt x="122" y="11"/>
                    <a:pt x="122" y="11"/>
                  </a:cubicBezTo>
                  <a:cubicBezTo>
                    <a:pt x="123" y="12"/>
                    <a:pt x="123" y="12"/>
                    <a:pt x="123" y="12"/>
                  </a:cubicBezTo>
                  <a:cubicBezTo>
                    <a:pt x="125" y="13"/>
                    <a:pt x="125" y="13"/>
                    <a:pt x="125" y="13"/>
                  </a:cubicBezTo>
                  <a:cubicBezTo>
                    <a:pt x="128" y="13"/>
                    <a:pt x="128" y="13"/>
                    <a:pt x="128" y="13"/>
                  </a:cubicBezTo>
                  <a:cubicBezTo>
                    <a:pt x="130" y="15"/>
                    <a:pt x="130" y="15"/>
                    <a:pt x="130" y="15"/>
                  </a:cubicBezTo>
                  <a:cubicBezTo>
                    <a:pt x="131" y="17"/>
                    <a:pt x="131" y="17"/>
                    <a:pt x="131" y="17"/>
                  </a:cubicBezTo>
                  <a:cubicBezTo>
                    <a:pt x="129" y="18"/>
                    <a:pt x="129" y="18"/>
                    <a:pt x="129" y="18"/>
                  </a:cubicBezTo>
                  <a:cubicBezTo>
                    <a:pt x="128" y="20"/>
                    <a:pt x="128" y="20"/>
                    <a:pt x="128" y="20"/>
                  </a:cubicBezTo>
                  <a:cubicBezTo>
                    <a:pt x="129" y="22"/>
                    <a:pt x="129" y="22"/>
                    <a:pt x="129" y="22"/>
                  </a:cubicBezTo>
                  <a:cubicBezTo>
                    <a:pt x="131" y="22"/>
                    <a:pt x="131" y="22"/>
                    <a:pt x="131" y="22"/>
                  </a:cubicBezTo>
                  <a:cubicBezTo>
                    <a:pt x="134" y="24"/>
                    <a:pt x="134" y="24"/>
                    <a:pt x="134" y="24"/>
                  </a:cubicBezTo>
                  <a:cubicBezTo>
                    <a:pt x="136" y="24"/>
                    <a:pt x="136" y="24"/>
                    <a:pt x="136" y="24"/>
                  </a:cubicBezTo>
                  <a:cubicBezTo>
                    <a:pt x="138" y="24"/>
                    <a:pt x="138" y="24"/>
                    <a:pt x="138" y="24"/>
                  </a:cubicBezTo>
                  <a:cubicBezTo>
                    <a:pt x="142" y="25"/>
                    <a:pt x="142" y="25"/>
                    <a:pt x="142" y="25"/>
                  </a:cubicBezTo>
                  <a:cubicBezTo>
                    <a:pt x="145" y="27"/>
                    <a:pt x="145" y="27"/>
                    <a:pt x="145" y="27"/>
                  </a:cubicBezTo>
                  <a:cubicBezTo>
                    <a:pt x="147" y="26"/>
                    <a:pt x="147" y="26"/>
                    <a:pt x="147" y="26"/>
                  </a:cubicBezTo>
                  <a:cubicBezTo>
                    <a:pt x="149" y="25"/>
                    <a:pt x="149" y="25"/>
                    <a:pt x="149" y="25"/>
                  </a:cubicBezTo>
                  <a:cubicBezTo>
                    <a:pt x="150" y="25"/>
                    <a:pt x="150" y="25"/>
                    <a:pt x="150" y="25"/>
                  </a:cubicBezTo>
                  <a:cubicBezTo>
                    <a:pt x="153" y="26"/>
                    <a:pt x="153" y="26"/>
                    <a:pt x="153" y="26"/>
                  </a:cubicBezTo>
                  <a:cubicBezTo>
                    <a:pt x="155" y="25"/>
                    <a:pt x="155" y="25"/>
                    <a:pt x="155" y="25"/>
                  </a:cubicBezTo>
                  <a:cubicBezTo>
                    <a:pt x="156" y="23"/>
                    <a:pt x="156" y="23"/>
                    <a:pt x="156" y="23"/>
                  </a:cubicBezTo>
                  <a:cubicBezTo>
                    <a:pt x="157" y="23"/>
                    <a:pt x="157" y="23"/>
                    <a:pt x="157" y="23"/>
                  </a:cubicBezTo>
                  <a:cubicBezTo>
                    <a:pt x="158" y="23"/>
                    <a:pt x="158" y="23"/>
                    <a:pt x="158" y="23"/>
                  </a:cubicBezTo>
                  <a:cubicBezTo>
                    <a:pt x="158" y="26"/>
                    <a:pt x="158" y="26"/>
                    <a:pt x="158" y="26"/>
                  </a:cubicBezTo>
                  <a:cubicBezTo>
                    <a:pt x="157" y="28"/>
                    <a:pt x="157" y="28"/>
                    <a:pt x="157" y="28"/>
                  </a:cubicBezTo>
                  <a:cubicBezTo>
                    <a:pt x="158" y="31"/>
                    <a:pt x="158" y="31"/>
                    <a:pt x="158" y="31"/>
                  </a:cubicBezTo>
                  <a:cubicBezTo>
                    <a:pt x="160" y="30"/>
                    <a:pt x="160" y="30"/>
                    <a:pt x="160" y="30"/>
                  </a:cubicBezTo>
                  <a:cubicBezTo>
                    <a:pt x="162" y="29"/>
                    <a:pt x="162" y="29"/>
                    <a:pt x="162" y="29"/>
                  </a:cubicBezTo>
                  <a:cubicBezTo>
                    <a:pt x="163" y="27"/>
                    <a:pt x="163" y="27"/>
                    <a:pt x="163" y="27"/>
                  </a:cubicBezTo>
                  <a:cubicBezTo>
                    <a:pt x="166" y="26"/>
                    <a:pt x="166" y="26"/>
                    <a:pt x="166" y="26"/>
                  </a:cubicBezTo>
                  <a:cubicBezTo>
                    <a:pt x="167" y="28"/>
                    <a:pt x="167" y="28"/>
                    <a:pt x="167" y="28"/>
                  </a:cubicBezTo>
                  <a:cubicBezTo>
                    <a:pt x="169" y="29"/>
                    <a:pt x="169" y="29"/>
                    <a:pt x="169" y="29"/>
                  </a:cubicBezTo>
                  <a:cubicBezTo>
                    <a:pt x="170" y="31"/>
                    <a:pt x="170" y="31"/>
                    <a:pt x="170" y="31"/>
                  </a:cubicBezTo>
                  <a:cubicBezTo>
                    <a:pt x="170" y="35"/>
                    <a:pt x="170" y="35"/>
                    <a:pt x="170" y="35"/>
                  </a:cubicBezTo>
                  <a:cubicBezTo>
                    <a:pt x="172" y="37"/>
                    <a:pt x="172" y="37"/>
                    <a:pt x="172" y="37"/>
                  </a:cubicBezTo>
                  <a:cubicBezTo>
                    <a:pt x="172" y="40"/>
                    <a:pt x="172" y="40"/>
                    <a:pt x="172" y="40"/>
                  </a:cubicBezTo>
                  <a:cubicBezTo>
                    <a:pt x="170" y="41"/>
                    <a:pt x="170" y="41"/>
                    <a:pt x="170" y="41"/>
                  </a:cubicBezTo>
                  <a:cubicBezTo>
                    <a:pt x="167" y="44"/>
                    <a:pt x="167" y="44"/>
                    <a:pt x="167" y="44"/>
                  </a:cubicBezTo>
                  <a:cubicBezTo>
                    <a:pt x="167" y="48"/>
                    <a:pt x="167" y="48"/>
                    <a:pt x="167" y="48"/>
                  </a:cubicBezTo>
                  <a:cubicBezTo>
                    <a:pt x="167" y="53"/>
                    <a:pt x="167" y="53"/>
                    <a:pt x="167" y="53"/>
                  </a:cubicBezTo>
                  <a:cubicBezTo>
                    <a:pt x="168" y="56"/>
                    <a:pt x="168" y="56"/>
                    <a:pt x="168" y="56"/>
                  </a:cubicBezTo>
                  <a:cubicBezTo>
                    <a:pt x="170" y="58"/>
                    <a:pt x="170" y="58"/>
                    <a:pt x="170" y="58"/>
                  </a:cubicBezTo>
                  <a:cubicBezTo>
                    <a:pt x="170" y="63"/>
                    <a:pt x="170" y="63"/>
                    <a:pt x="170" y="63"/>
                  </a:cubicBezTo>
                  <a:cubicBezTo>
                    <a:pt x="170" y="65"/>
                    <a:pt x="170" y="65"/>
                    <a:pt x="170" y="65"/>
                  </a:cubicBezTo>
                  <a:cubicBezTo>
                    <a:pt x="170" y="67"/>
                    <a:pt x="170" y="67"/>
                    <a:pt x="170" y="67"/>
                  </a:cubicBezTo>
                  <a:cubicBezTo>
                    <a:pt x="169" y="70"/>
                    <a:pt x="169" y="70"/>
                    <a:pt x="169" y="70"/>
                  </a:cubicBezTo>
                  <a:cubicBezTo>
                    <a:pt x="167" y="70"/>
                    <a:pt x="167" y="70"/>
                    <a:pt x="167" y="70"/>
                  </a:cubicBezTo>
                  <a:cubicBezTo>
                    <a:pt x="166" y="69"/>
                    <a:pt x="166" y="69"/>
                    <a:pt x="166" y="69"/>
                  </a:cubicBezTo>
                  <a:cubicBezTo>
                    <a:pt x="165" y="68"/>
                    <a:pt x="165" y="68"/>
                    <a:pt x="165" y="68"/>
                  </a:cubicBezTo>
                  <a:cubicBezTo>
                    <a:pt x="164" y="67"/>
                    <a:pt x="164" y="67"/>
                    <a:pt x="164" y="67"/>
                  </a:cubicBezTo>
                  <a:cubicBezTo>
                    <a:pt x="163" y="68"/>
                    <a:pt x="163" y="68"/>
                    <a:pt x="163" y="68"/>
                  </a:cubicBezTo>
                  <a:cubicBezTo>
                    <a:pt x="163" y="70"/>
                    <a:pt x="163" y="70"/>
                    <a:pt x="163" y="70"/>
                  </a:cubicBezTo>
                  <a:cubicBezTo>
                    <a:pt x="163" y="72"/>
                    <a:pt x="163" y="72"/>
                    <a:pt x="163" y="72"/>
                  </a:cubicBezTo>
                  <a:cubicBezTo>
                    <a:pt x="164" y="77"/>
                    <a:pt x="164" y="77"/>
                    <a:pt x="164" y="77"/>
                  </a:cubicBezTo>
                  <a:cubicBezTo>
                    <a:pt x="163" y="81"/>
                    <a:pt x="163" y="81"/>
                    <a:pt x="163" y="81"/>
                  </a:cubicBezTo>
                  <a:cubicBezTo>
                    <a:pt x="161" y="83"/>
                    <a:pt x="161" y="83"/>
                    <a:pt x="161" y="83"/>
                  </a:cubicBezTo>
                  <a:cubicBezTo>
                    <a:pt x="161" y="85"/>
                    <a:pt x="161" y="85"/>
                    <a:pt x="161" y="85"/>
                  </a:cubicBezTo>
                  <a:cubicBezTo>
                    <a:pt x="163" y="85"/>
                    <a:pt x="163" y="85"/>
                    <a:pt x="163" y="85"/>
                  </a:cubicBezTo>
                  <a:cubicBezTo>
                    <a:pt x="164" y="84"/>
                    <a:pt x="164" y="84"/>
                    <a:pt x="164" y="84"/>
                  </a:cubicBezTo>
                  <a:cubicBezTo>
                    <a:pt x="166" y="84"/>
                    <a:pt x="166" y="84"/>
                    <a:pt x="166" y="84"/>
                  </a:cubicBezTo>
                  <a:cubicBezTo>
                    <a:pt x="166" y="86"/>
                    <a:pt x="166" y="86"/>
                    <a:pt x="166" y="86"/>
                  </a:cubicBezTo>
                  <a:cubicBezTo>
                    <a:pt x="165" y="87"/>
                    <a:pt x="165" y="87"/>
                    <a:pt x="165" y="87"/>
                  </a:cubicBezTo>
                  <a:cubicBezTo>
                    <a:pt x="166" y="90"/>
                    <a:pt x="166" y="90"/>
                    <a:pt x="166" y="90"/>
                  </a:cubicBezTo>
                  <a:cubicBezTo>
                    <a:pt x="167" y="90"/>
                    <a:pt x="167" y="90"/>
                    <a:pt x="167" y="90"/>
                  </a:cubicBezTo>
                  <a:cubicBezTo>
                    <a:pt x="169" y="88"/>
                    <a:pt x="169" y="88"/>
                    <a:pt x="169" y="88"/>
                  </a:cubicBezTo>
                  <a:cubicBezTo>
                    <a:pt x="170" y="86"/>
                    <a:pt x="170" y="86"/>
                    <a:pt x="170" y="86"/>
                  </a:cubicBezTo>
                  <a:cubicBezTo>
                    <a:pt x="171" y="85"/>
                    <a:pt x="171" y="85"/>
                    <a:pt x="171" y="85"/>
                  </a:cubicBezTo>
                  <a:cubicBezTo>
                    <a:pt x="173" y="86"/>
                    <a:pt x="173" y="86"/>
                    <a:pt x="173" y="86"/>
                  </a:cubicBezTo>
                  <a:cubicBezTo>
                    <a:pt x="173" y="89"/>
                    <a:pt x="173" y="89"/>
                    <a:pt x="173" y="89"/>
                  </a:cubicBezTo>
                  <a:cubicBezTo>
                    <a:pt x="175" y="90"/>
                    <a:pt x="175" y="90"/>
                    <a:pt x="175" y="90"/>
                  </a:cubicBezTo>
                  <a:cubicBezTo>
                    <a:pt x="177" y="91"/>
                    <a:pt x="177" y="91"/>
                    <a:pt x="177" y="91"/>
                  </a:cubicBezTo>
                  <a:cubicBezTo>
                    <a:pt x="178" y="89"/>
                    <a:pt x="178" y="89"/>
                    <a:pt x="178" y="89"/>
                  </a:cubicBezTo>
                  <a:cubicBezTo>
                    <a:pt x="179" y="89"/>
                    <a:pt x="179" y="89"/>
                    <a:pt x="179" y="89"/>
                  </a:cubicBezTo>
                  <a:cubicBezTo>
                    <a:pt x="181" y="89"/>
                    <a:pt x="181" y="89"/>
                    <a:pt x="181" y="89"/>
                  </a:cubicBezTo>
                  <a:cubicBezTo>
                    <a:pt x="180" y="91"/>
                    <a:pt x="180" y="91"/>
                    <a:pt x="180" y="91"/>
                  </a:cubicBezTo>
                  <a:cubicBezTo>
                    <a:pt x="179" y="92"/>
                    <a:pt x="179" y="92"/>
                    <a:pt x="179" y="92"/>
                  </a:cubicBezTo>
                  <a:cubicBezTo>
                    <a:pt x="178" y="93"/>
                    <a:pt x="178" y="93"/>
                    <a:pt x="178" y="93"/>
                  </a:cubicBezTo>
                  <a:cubicBezTo>
                    <a:pt x="178" y="95"/>
                    <a:pt x="178" y="95"/>
                    <a:pt x="178" y="95"/>
                  </a:cubicBezTo>
                  <a:cubicBezTo>
                    <a:pt x="178" y="98"/>
                    <a:pt x="178" y="98"/>
                    <a:pt x="178" y="98"/>
                  </a:cubicBezTo>
                  <a:cubicBezTo>
                    <a:pt x="178" y="101"/>
                    <a:pt x="178" y="101"/>
                    <a:pt x="178" y="101"/>
                  </a:cubicBezTo>
                  <a:cubicBezTo>
                    <a:pt x="176" y="103"/>
                    <a:pt x="176" y="103"/>
                    <a:pt x="176" y="103"/>
                  </a:cubicBezTo>
                  <a:cubicBezTo>
                    <a:pt x="175" y="104"/>
                    <a:pt x="175" y="104"/>
                    <a:pt x="175" y="104"/>
                  </a:cubicBezTo>
                  <a:cubicBezTo>
                    <a:pt x="177" y="107"/>
                    <a:pt x="177" y="107"/>
                    <a:pt x="177" y="107"/>
                  </a:cubicBezTo>
                  <a:cubicBezTo>
                    <a:pt x="177" y="110"/>
                    <a:pt x="177" y="110"/>
                    <a:pt x="177" y="110"/>
                  </a:cubicBezTo>
                  <a:cubicBezTo>
                    <a:pt x="178" y="114"/>
                    <a:pt x="178" y="114"/>
                    <a:pt x="178" y="114"/>
                  </a:cubicBezTo>
                  <a:cubicBezTo>
                    <a:pt x="178" y="118"/>
                    <a:pt x="178" y="118"/>
                    <a:pt x="178" y="118"/>
                  </a:cubicBezTo>
                  <a:cubicBezTo>
                    <a:pt x="175" y="122"/>
                    <a:pt x="175" y="122"/>
                    <a:pt x="175" y="122"/>
                  </a:cubicBezTo>
                  <a:cubicBezTo>
                    <a:pt x="174" y="127"/>
                    <a:pt x="174" y="127"/>
                    <a:pt x="174" y="127"/>
                  </a:cubicBezTo>
                  <a:cubicBezTo>
                    <a:pt x="174" y="131"/>
                    <a:pt x="174" y="131"/>
                    <a:pt x="174" y="131"/>
                  </a:cubicBezTo>
                  <a:cubicBezTo>
                    <a:pt x="176" y="133"/>
                    <a:pt x="176" y="133"/>
                    <a:pt x="176" y="133"/>
                  </a:cubicBezTo>
                  <a:cubicBezTo>
                    <a:pt x="176" y="137"/>
                    <a:pt x="176" y="137"/>
                    <a:pt x="176" y="137"/>
                  </a:cubicBezTo>
                  <a:cubicBezTo>
                    <a:pt x="174" y="140"/>
                    <a:pt x="174" y="140"/>
                    <a:pt x="174" y="140"/>
                  </a:cubicBezTo>
                  <a:cubicBezTo>
                    <a:pt x="172" y="142"/>
                    <a:pt x="172" y="142"/>
                    <a:pt x="172" y="142"/>
                  </a:cubicBezTo>
                  <a:cubicBezTo>
                    <a:pt x="171" y="145"/>
                    <a:pt x="171" y="145"/>
                    <a:pt x="171" y="145"/>
                  </a:cubicBezTo>
                  <a:cubicBezTo>
                    <a:pt x="172" y="148"/>
                    <a:pt x="172" y="148"/>
                    <a:pt x="172" y="148"/>
                  </a:cubicBezTo>
                  <a:cubicBezTo>
                    <a:pt x="174" y="150"/>
                    <a:pt x="174" y="150"/>
                    <a:pt x="174" y="150"/>
                  </a:cubicBezTo>
                  <a:cubicBezTo>
                    <a:pt x="175" y="153"/>
                    <a:pt x="175" y="153"/>
                    <a:pt x="175" y="153"/>
                  </a:cubicBezTo>
                  <a:cubicBezTo>
                    <a:pt x="178" y="156"/>
                    <a:pt x="178" y="156"/>
                    <a:pt x="178" y="156"/>
                  </a:cubicBezTo>
                  <a:cubicBezTo>
                    <a:pt x="180" y="157"/>
                    <a:pt x="180" y="157"/>
                    <a:pt x="180" y="157"/>
                  </a:cubicBezTo>
                  <a:cubicBezTo>
                    <a:pt x="183" y="161"/>
                    <a:pt x="183" y="161"/>
                    <a:pt x="183" y="161"/>
                  </a:cubicBezTo>
                  <a:cubicBezTo>
                    <a:pt x="186" y="166"/>
                    <a:pt x="186" y="166"/>
                    <a:pt x="186" y="166"/>
                  </a:cubicBezTo>
                  <a:cubicBezTo>
                    <a:pt x="192" y="170"/>
                    <a:pt x="192" y="170"/>
                    <a:pt x="192" y="170"/>
                  </a:cubicBezTo>
                  <a:cubicBezTo>
                    <a:pt x="193" y="171"/>
                    <a:pt x="193" y="171"/>
                    <a:pt x="193" y="171"/>
                  </a:cubicBezTo>
                  <a:cubicBezTo>
                    <a:pt x="195" y="168"/>
                    <a:pt x="195" y="168"/>
                    <a:pt x="195" y="168"/>
                  </a:cubicBezTo>
                  <a:cubicBezTo>
                    <a:pt x="197" y="167"/>
                    <a:pt x="197" y="167"/>
                    <a:pt x="197" y="167"/>
                  </a:cubicBezTo>
                  <a:cubicBezTo>
                    <a:pt x="198" y="168"/>
                    <a:pt x="198" y="168"/>
                    <a:pt x="198" y="168"/>
                  </a:cubicBezTo>
                  <a:cubicBezTo>
                    <a:pt x="200" y="171"/>
                    <a:pt x="200" y="171"/>
                    <a:pt x="200" y="171"/>
                  </a:cubicBezTo>
                  <a:cubicBezTo>
                    <a:pt x="203" y="172"/>
                    <a:pt x="203" y="172"/>
                    <a:pt x="203" y="172"/>
                  </a:cubicBezTo>
                  <a:cubicBezTo>
                    <a:pt x="207" y="174"/>
                    <a:pt x="207" y="174"/>
                    <a:pt x="207" y="174"/>
                  </a:cubicBezTo>
                  <a:cubicBezTo>
                    <a:pt x="213" y="175"/>
                    <a:pt x="213" y="175"/>
                    <a:pt x="213" y="175"/>
                  </a:cubicBezTo>
                  <a:cubicBezTo>
                    <a:pt x="215" y="173"/>
                    <a:pt x="215" y="173"/>
                    <a:pt x="215" y="173"/>
                  </a:cubicBezTo>
                  <a:cubicBezTo>
                    <a:pt x="215" y="171"/>
                    <a:pt x="215" y="171"/>
                    <a:pt x="215" y="171"/>
                  </a:cubicBezTo>
                  <a:cubicBezTo>
                    <a:pt x="218" y="170"/>
                    <a:pt x="218" y="170"/>
                    <a:pt x="218" y="170"/>
                  </a:cubicBezTo>
                  <a:cubicBezTo>
                    <a:pt x="220" y="170"/>
                    <a:pt x="220" y="170"/>
                    <a:pt x="220" y="170"/>
                  </a:cubicBezTo>
                  <a:cubicBezTo>
                    <a:pt x="221" y="172"/>
                    <a:pt x="221" y="172"/>
                    <a:pt x="221" y="172"/>
                  </a:cubicBezTo>
                  <a:cubicBezTo>
                    <a:pt x="223" y="174"/>
                    <a:pt x="223" y="174"/>
                    <a:pt x="223" y="174"/>
                  </a:cubicBezTo>
                  <a:cubicBezTo>
                    <a:pt x="225" y="174"/>
                    <a:pt x="225" y="174"/>
                    <a:pt x="225" y="174"/>
                  </a:cubicBezTo>
                  <a:cubicBezTo>
                    <a:pt x="227" y="174"/>
                    <a:pt x="227" y="174"/>
                    <a:pt x="227" y="174"/>
                  </a:cubicBezTo>
                  <a:cubicBezTo>
                    <a:pt x="229" y="175"/>
                    <a:pt x="229" y="175"/>
                    <a:pt x="229" y="175"/>
                  </a:cubicBezTo>
                  <a:cubicBezTo>
                    <a:pt x="229" y="178"/>
                    <a:pt x="229" y="178"/>
                    <a:pt x="229" y="178"/>
                  </a:cubicBezTo>
                  <a:cubicBezTo>
                    <a:pt x="231" y="179"/>
                    <a:pt x="231" y="179"/>
                    <a:pt x="231" y="179"/>
                  </a:cubicBezTo>
                  <a:cubicBezTo>
                    <a:pt x="233" y="178"/>
                    <a:pt x="233" y="178"/>
                    <a:pt x="233" y="178"/>
                  </a:cubicBezTo>
                  <a:cubicBezTo>
                    <a:pt x="235" y="178"/>
                    <a:pt x="235" y="178"/>
                    <a:pt x="235" y="178"/>
                  </a:cubicBezTo>
                  <a:cubicBezTo>
                    <a:pt x="236" y="179"/>
                    <a:pt x="236" y="179"/>
                    <a:pt x="236" y="179"/>
                  </a:cubicBezTo>
                  <a:cubicBezTo>
                    <a:pt x="237" y="181"/>
                    <a:pt x="237" y="181"/>
                    <a:pt x="237" y="181"/>
                  </a:cubicBezTo>
                  <a:cubicBezTo>
                    <a:pt x="238" y="182"/>
                    <a:pt x="238" y="182"/>
                    <a:pt x="238" y="182"/>
                  </a:cubicBezTo>
                  <a:cubicBezTo>
                    <a:pt x="240" y="184"/>
                    <a:pt x="240" y="184"/>
                    <a:pt x="240" y="184"/>
                  </a:cubicBezTo>
                  <a:cubicBezTo>
                    <a:pt x="241" y="185"/>
                    <a:pt x="241" y="185"/>
                    <a:pt x="241" y="185"/>
                  </a:cubicBezTo>
                  <a:cubicBezTo>
                    <a:pt x="243" y="184"/>
                    <a:pt x="243" y="184"/>
                    <a:pt x="243" y="184"/>
                  </a:cubicBezTo>
                  <a:cubicBezTo>
                    <a:pt x="244" y="182"/>
                    <a:pt x="244" y="182"/>
                    <a:pt x="244" y="182"/>
                  </a:cubicBezTo>
                  <a:cubicBezTo>
                    <a:pt x="247" y="182"/>
                    <a:pt x="247" y="182"/>
                    <a:pt x="247" y="182"/>
                  </a:cubicBezTo>
                  <a:cubicBezTo>
                    <a:pt x="249" y="183"/>
                    <a:pt x="249" y="183"/>
                    <a:pt x="249" y="183"/>
                  </a:cubicBezTo>
                  <a:cubicBezTo>
                    <a:pt x="251" y="186"/>
                    <a:pt x="251" y="186"/>
                    <a:pt x="251" y="186"/>
                  </a:cubicBezTo>
                  <a:cubicBezTo>
                    <a:pt x="253" y="187"/>
                    <a:pt x="253" y="187"/>
                    <a:pt x="253" y="187"/>
                  </a:cubicBezTo>
                  <a:cubicBezTo>
                    <a:pt x="255" y="187"/>
                    <a:pt x="255" y="187"/>
                    <a:pt x="255" y="187"/>
                  </a:cubicBezTo>
                  <a:cubicBezTo>
                    <a:pt x="258" y="188"/>
                    <a:pt x="258" y="188"/>
                    <a:pt x="258" y="188"/>
                  </a:cubicBezTo>
                  <a:cubicBezTo>
                    <a:pt x="259" y="189"/>
                    <a:pt x="259" y="189"/>
                    <a:pt x="259" y="189"/>
                  </a:cubicBezTo>
                  <a:cubicBezTo>
                    <a:pt x="258" y="190"/>
                    <a:pt x="258" y="190"/>
                    <a:pt x="258" y="190"/>
                  </a:cubicBezTo>
                  <a:cubicBezTo>
                    <a:pt x="257" y="192"/>
                    <a:pt x="257" y="192"/>
                    <a:pt x="257" y="192"/>
                  </a:cubicBezTo>
                  <a:cubicBezTo>
                    <a:pt x="259" y="194"/>
                    <a:pt x="259" y="194"/>
                    <a:pt x="259" y="194"/>
                  </a:cubicBezTo>
                  <a:cubicBezTo>
                    <a:pt x="260" y="193"/>
                    <a:pt x="260" y="193"/>
                    <a:pt x="260" y="193"/>
                  </a:cubicBezTo>
                  <a:cubicBezTo>
                    <a:pt x="262" y="191"/>
                    <a:pt x="262" y="191"/>
                    <a:pt x="262" y="191"/>
                  </a:cubicBezTo>
                  <a:cubicBezTo>
                    <a:pt x="266" y="190"/>
                    <a:pt x="266" y="190"/>
                    <a:pt x="266" y="190"/>
                  </a:cubicBezTo>
                  <a:cubicBezTo>
                    <a:pt x="269" y="192"/>
                    <a:pt x="269" y="192"/>
                    <a:pt x="269" y="192"/>
                  </a:cubicBezTo>
                  <a:cubicBezTo>
                    <a:pt x="270" y="194"/>
                    <a:pt x="270" y="194"/>
                    <a:pt x="270" y="194"/>
                  </a:cubicBezTo>
                  <a:cubicBezTo>
                    <a:pt x="269" y="196"/>
                    <a:pt x="269" y="196"/>
                    <a:pt x="269" y="196"/>
                  </a:cubicBezTo>
                  <a:cubicBezTo>
                    <a:pt x="267" y="196"/>
                    <a:pt x="267" y="196"/>
                    <a:pt x="267" y="196"/>
                  </a:cubicBezTo>
                  <a:cubicBezTo>
                    <a:pt x="267" y="198"/>
                    <a:pt x="267" y="198"/>
                    <a:pt x="267" y="198"/>
                  </a:cubicBezTo>
                  <a:cubicBezTo>
                    <a:pt x="267" y="200"/>
                    <a:pt x="267" y="200"/>
                    <a:pt x="267" y="200"/>
                  </a:cubicBezTo>
                  <a:cubicBezTo>
                    <a:pt x="269" y="202"/>
                    <a:pt x="269" y="202"/>
                    <a:pt x="269" y="202"/>
                  </a:cubicBezTo>
                  <a:cubicBezTo>
                    <a:pt x="270" y="205"/>
                    <a:pt x="270" y="205"/>
                    <a:pt x="270" y="205"/>
                  </a:cubicBezTo>
                  <a:cubicBezTo>
                    <a:pt x="269" y="209"/>
                    <a:pt x="269" y="209"/>
                    <a:pt x="269" y="209"/>
                  </a:cubicBezTo>
                  <a:cubicBezTo>
                    <a:pt x="269" y="214"/>
                    <a:pt x="269" y="214"/>
                    <a:pt x="269" y="214"/>
                  </a:cubicBezTo>
                  <a:cubicBezTo>
                    <a:pt x="271" y="216"/>
                    <a:pt x="271" y="216"/>
                    <a:pt x="271" y="216"/>
                  </a:cubicBezTo>
                  <a:cubicBezTo>
                    <a:pt x="272" y="218"/>
                    <a:pt x="272" y="218"/>
                    <a:pt x="272" y="218"/>
                  </a:cubicBezTo>
                  <a:cubicBezTo>
                    <a:pt x="273" y="219"/>
                    <a:pt x="273" y="219"/>
                    <a:pt x="273" y="219"/>
                  </a:cubicBezTo>
                  <a:cubicBezTo>
                    <a:pt x="271" y="223"/>
                    <a:pt x="271" y="223"/>
                    <a:pt x="271" y="223"/>
                  </a:cubicBezTo>
                  <a:cubicBezTo>
                    <a:pt x="267" y="228"/>
                    <a:pt x="267" y="228"/>
                    <a:pt x="267" y="228"/>
                  </a:cubicBezTo>
                  <a:cubicBezTo>
                    <a:pt x="263" y="231"/>
                    <a:pt x="263" y="231"/>
                    <a:pt x="263" y="231"/>
                  </a:cubicBezTo>
                  <a:cubicBezTo>
                    <a:pt x="261" y="233"/>
                    <a:pt x="261" y="233"/>
                    <a:pt x="261" y="233"/>
                  </a:cubicBezTo>
                  <a:cubicBezTo>
                    <a:pt x="260" y="233"/>
                    <a:pt x="260" y="233"/>
                    <a:pt x="260" y="233"/>
                  </a:cubicBezTo>
                  <a:cubicBezTo>
                    <a:pt x="259" y="234"/>
                    <a:pt x="259" y="234"/>
                    <a:pt x="259" y="234"/>
                  </a:cubicBezTo>
                  <a:cubicBezTo>
                    <a:pt x="256" y="233"/>
                    <a:pt x="256" y="233"/>
                    <a:pt x="256" y="233"/>
                  </a:cubicBezTo>
                  <a:cubicBezTo>
                    <a:pt x="255" y="230"/>
                    <a:pt x="255" y="230"/>
                    <a:pt x="255" y="230"/>
                  </a:cubicBezTo>
                  <a:cubicBezTo>
                    <a:pt x="253" y="227"/>
                    <a:pt x="253" y="227"/>
                    <a:pt x="253" y="227"/>
                  </a:cubicBezTo>
                  <a:cubicBezTo>
                    <a:pt x="251" y="228"/>
                    <a:pt x="251" y="228"/>
                    <a:pt x="251" y="228"/>
                  </a:cubicBezTo>
                  <a:cubicBezTo>
                    <a:pt x="251" y="230"/>
                    <a:pt x="251" y="230"/>
                    <a:pt x="251" y="230"/>
                  </a:cubicBezTo>
                  <a:cubicBezTo>
                    <a:pt x="251" y="232"/>
                    <a:pt x="251" y="232"/>
                    <a:pt x="251" y="232"/>
                  </a:cubicBezTo>
                  <a:cubicBezTo>
                    <a:pt x="248" y="233"/>
                    <a:pt x="248" y="233"/>
                    <a:pt x="248" y="233"/>
                  </a:cubicBezTo>
                  <a:cubicBezTo>
                    <a:pt x="245" y="232"/>
                    <a:pt x="245" y="232"/>
                    <a:pt x="245" y="232"/>
                  </a:cubicBezTo>
                  <a:cubicBezTo>
                    <a:pt x="243" y="231"/>
                    <a:pt x="243" y="231"/>
                    <a:pt x="243" y="231"/>
                  </a:cubicBezTo>
                  <a:cubicBezTo>
                    <a:pt x="240" y="228"/>
                    <a:pt x="240" y="228"/>
                    <a:pt x="240" y="228"/>
                  </a:cubicBezTo>
                  <a:cubicBezTo>
                    <a:pt x="238" y="226"/>
                    <a:pt x="238" y="226"/>
                    <a:pt x="238" y="226"/>
                  </a:cubicBezTo>
                  <a:cubicBezTo>
                    <a:pt x="235" y="229"/>
                    <a:pt x="235" y="229"/>
                    <a:pt x="235" y="229"/>
                  </a:cubicBezTo>
                  <a:cubicBezTo>
                    <a:pt x="232" y="231"/>
                    <a:pt x="232" y="231"/>
                    <a:pt x="232" y="231"/>
                  </a:cubicBezTo>
                  <a:cubicBezTo>
                    <a:pt x="230" y="232"/>
                    <a:pt x="230" y="232"/>
                    <a:pt x="230" y="232"/>
                  </a:cubicBezTo>
                  <a:cubicBezTo>
                    <a:pt x="226" y="231"/>
                    <a:pt x="226" y="231"/>
                    <a:pt x="226" y="231"/>
                  </a:cubicBezTo>
                  <a:cubicBezTo>
                    <a:pt x="223" y="230"/>
                    <a:pt x="223" y="230"/>
                    <a:pt x="223" y="230"/>
                  </a:cubicBezTo>
                  <a:cubicBezTo>
                    <a:pt x="221" y="230"/>
                    <a:pt x="221" y="230"/>
                    <a:pt x="221" y="230"/>
                  </a:cubicBezTo>
                  <a:cubicBezTo>
                    <a:pt x="219" y="234"/>
                    <a:pt x="219" y="234"/>
                    <a:pt x="219" y="234"/>
                  </a:cubicBezTo>
                  <a:cubicBezTo>
                    <a:pt x="218" y="237"/>
                    <a:pt x="218" y="237"/>
                    <a:pt x="218" y="237"/>
                  </a:cubicBezTo>
                  <a:cubicBezTo>
                    <a:pt x="216" y="238"/>
                    <a:pt x="216" y="238"/>
                    <a:pt x="216" y="238"/>
                  </a:cubicBezTo>
                  <a:cubicBezTo>
                    <a:pt x="215" y="238"/>
                    <a:pt x="215" y="238"/>
                    <a:pt x="215" y="238"/>
                  </a:cubicBezTo>
                  <a:cubicBezTo>
                    <a:pt x="212" y="238"/>
                    <a:pt x="212" y="238"/>
                    <a:pt x="212" y="238"/>
                  </a:cubicBezTo>
                  <a:cubicBezTo>
                    <a:pt x="210" y="238"/>
                    <a:pt x="210" y="238"/>
                    <a:pt x="210" y="238"/>
                  </a:cubicBezTo>
                  <a:cubicBezTo>
                    <a:pt x="206" y="240"/>
                    <a:pt x="206" y="240"/>
                    <a:pt x="206" y="240"/>
                  </a:cubicBezTo>
                  <a:cubicBezTo>
                    <a:pt x="201" y="240"/>
                    <a:pt x="201" y="240"/>
                    <a:pt x="201" y="240"/>
                  </a:cubicBezTo>
                  <a:cubicBezTo>
                    <a:pt x="196" y="240"/>
                    <a:pt x="196" y="240"/>
                    <a:pt x="196" y="240"/>
                  </a:cubicBezTo>
                  <a:cubicBezTo>
                    <a:pt x="194" y="241"/>
                    <a:pt x="194" y="241"/>
                    <a:pt x="194" y="241"/>
                  </a:cubicBezTo>
                  <a:cubicBezTo>
                    <a:pt x="193" y="244"/>
                    <a:pt x="193" y="244"/>
                    <a:pt x="193" y="244"/>
                  </a:cubicBezTo>
                  <a:cubicBezTo>
                    <a:pt x="191" y="244"/>
                    <a:pt x="191" y="244"/>
                    <a:pt x="191" y="244"/>
                  </a:cubicBezTo>
                  <a:cubicBezTo>
                    <a:pt x="188" y="244"/>
                    <a:pt x="188" y="244"/>
                    <a:pt x="188" y="244"/>
                  </a:cubicBezTo>
                  <a:cubicBezTo>
                    <a:pt x="184" y="245"/>
                    <a:pt x="184" y="245"/>
                    <a:pt x="184" y="245"/>
                  </a:cubicBezTo>
                  <a:cubicBezTo>
                    <a:pt x="182" y="247"/>
                    <a:pt x="182" y="247"/>
                    <a:pt x="182" y="247"/>
                  </a:cubicBezTo>
                  <a:cubicBezTo>
                    <a:pt x="180" y="249"/>
                    <a:pt x="180" y="249"/>
                    <a:pt x="180" y="249"/>
                  </a:cubicBezTo>
                  <a:cubicBezTo>
                    <a:pt x="178" y="249"/>
                    <a:pt x="178" y="249"/>
                    <a:pt x="178" y="249"/>
                  </a:cubicBezTo>
                  <a:cubicBezTo>
                    <a:pt x="176" y="248"/>
                    <a:pt x="176" y="248"/>
                    <a:pt x="176" y="248"/>
                  </a:cubicBezTo>
                  <a:cubicBezTo>
                    <a:pt x="175" y="248"/>
                    <a:pt x="175" y="248"/>
                    <a:pt x="175" y="248"/>
                  </a:cubicBezTo>
                  <a:cubicBezTo>
                    <a:pt x="174" y="250"/>
                    <a:pt x="174" y="250"/>
                    <a:pt x="174" y="250"/>
                  </a:cubicBezTo>
                  <a:cubicBezTo>
                    <a:pt x="171" y="252"/>
                    <a:pt x="171" y="252"/>
                    <a:pt x="171" y="252"/>
                  </a:cubicBezTo>
                  <a:cubicBezTo>
                    <a:pt x="170" y="253"/>
                    <a:pt x="170" y="253"/>
                    <a:pt x="170" y="253"/>
                  </a:cubicBezTo>
                  <a:cubicBezTo>
                    <a:pt x="171" y="256"/>
                    <a:pt x="171" y="256"/>
                    <a:pt x="171" y="256"/>
                  </a:cubicBezTo>
                  <a:cubicBezTo>
                    <a:pt x="171" y="258"/>
                    <a:pt x="171" y="258"/>
                    <a:pt x="171" y="258"/>
                  </a:cubicBezTo>
                  <a:cubicBezTo>
                    <a:pt x="171" y="260"/>
                    <a:pt x="171" y="260"/>
                    <a:pt x="171" y="260"/>
                  </a:cubicBezTo>
                  <a:cubicBezTo>
                    <a:pt x="168" y="262"/>
                    <a:pt x="168" y="262"/>
                    <a:pt x="168" y="262"/>
                  </a:cubicBezTo>
                  <a:cubicBezTo>
                    <a:pt x="167" y="264"/>
                    <a:pt x="167" y="264"/>
                    <a:pt x="167" y="264"/>
                  </a:cubicBezTo>
                  <a:cubicBezTo>
                    <a:pt x="168" y="267"/>
                    <a:pt x="168" y="267"/>
                    <a:pt x="168" y="267"/>
                  </a:cubicBezTo>
                  <a:cubicBezTo>
                    <a:pt x="169" y="270"/>
                    <a:pt x="169" y="270"/>
                    <a:pt x="169" y="270"/>
                  </a:cubicBezTo>
                  <a:cubicBezTo>
                    <a:pt x="170" y="274"/>
                    <a:pt x="170" y="274"/>
                    <a:pt x="170" y="274"/>
                  </a:cubicBezTo>
                  <a:cubicBezTo>
                    <a:pt x="169" y="276"/>
                    <a:pt x="169" y="276"/>
                    <a:pt x="169" y="276"/>
                  </a:cubicBezTo>
                  <a:cubicBezTo>
                    <a:pt x="170" y="281"/>
                    <a:pt x="170" y="281"/>
                    <a:pt x="170" y="281"/>
                  </a:cubicBezTo>
                  <a:cubicBezTo>
                    <a:pt x="172" y="284"/>
                    <a:pt x="172" y="284"/>
                    <a:pt x="172" y="284"/>
                  </a:cubicBezTo>
                  <a:cubicBezTo>
                    <a:pt x="172" y="286"/>
                    <a:pt x="172" y="286"/>
                    <a:pt x="172" y="286"/>
                  </a:cubicBezTo>
                  <a:cubicBezTo>
                    <a:pt x="170" y="287"/>
                    <a:pt x="170" y="287"/>
                    <a:pt x="170" y="287"/>
                  </a:cubicBezTo>
                  <a:cubicBezTo>
                    <a:pt x="167" y="287"/>
                    <a:pt x="167" y="287"/>
                    <a:pt x="167" y="287"/>
                  </a:cubicBezTo>
                  <a:cubicBezTo>
                    <a:pt x="166" y="289"/>
                    <a:pt x="166" y="289"/>
                    <a:pt x="166" y="289"/>
                  </a:cubicBezTo>
                  <a:cubicBezTo>
                    <a:pt x="167" y="291"/>
                    <a:pt x="167" y="291"/>
                    <a:pt x="167" y="291"/>
                  </a:cubicBezTo>
                  <a:cubicBezTo>
                    <a:pt x="167" y="294"/>
                    <a:pt x="167" y="294"/>
                    <a:pt x="167" y="294"/>
                  </a:cubicBezTo>
                  <a:cubicBezTo>
                    <a:pt x="168" y="297"/>
                    <a:pt x="168" y="297"/>
                    <a:pt x="168" y="297"/>
                  </a:cubicBezTo>
                  <a:cubicBezTo>
                    <a:pt x="170" y="298"/>
                    <a:pt x="170" y="298"/>
                    <a:pt x="170" y="298"/>
                  </a:cubicBezTo>
                  <a:cubicBezTo>
                    <a:pt x="172" y="301"/>
                    <a:pt x="172" y="301"/>
                    <a:pt x="172" y="301"/>
                  </a:cubicBezTo>
                  <a:cubicBezTo>
                    <a:pt x="173" y="304"/>
                    <a:pt x="173" y="304"/>
                    <a:pt x="173" y="304"/>
                  </a:cubicBezTo>
                  <a:cubicBezTo>
                    <a:pt x="173" y="308"/>
                    <a:pt x="173" y="308"/>
                    <a:pt x="173" y="308"/>
                  </a:cubicBezTo>
                  <a:cubicBezTo>
                    <a:pt x="172" y="309"/>
                    <a:pt x="172" y="309"/>
                    <a:pt x="172" y="309"/>
                  </a:cubicBezTo>
                  <a:cubicBezTo>
                    <a:pt x="172" y="313"/>
                    <a:pt x="172" y="313"/>
                    <a:pt x="172" y="313"/>
                  </a:cubicBezTo>
                  <a:cubicBezTo>
                    <a:pt x="174" y="315"/>
                    <a:pt x="174" y="315"/>
                    <a:pt x="174" y="315"/>
                  </a:cubicBezTo>
                  <a:cubicBezTo>
                    <a:pt x="174" y="318"/>
                    <a:pt x="174" y="318"/>
                    <a:pt x="174" y="318"/>
                  </a:cubicBezTo>
                  <a:cubicBezTo>
                    <a:pt x="175" y="319"/>
                    <a:pt x="175" y="319"/>
                    <a:pt x="175" y="319"/>
                  </a:cubicBezTo>
                  <a:cubicBezTo>
                    <a:pt x="176" y="320"/>
                    <a:pt x="176" y="320"/>
                    <a:pt x="176" y="320"/>
                  </a:cubicBezTo>
                  <a:cubicBezTo>
                    <a:pt x="175" y="322"/>
                    <a:pt x="175" y="322"/>
                    <a:pt x="175" y="322"/>
                  </a:cubicBezTo>
                  <a:cubicBezTo>
                    <a:pt x="176" y="324"/>
                    <a:pt x="176" y="324"/>
                    <a:pt x="176" y="324"/>
                  </a:cubicBezTo>
                  <a:cubicBezTo>
                    <a:pt x="179" y="325"/>
                    <a:pt x="179" y="325"/>
                    <a:pt x="179" y="325"/>
                  </a:cubicBezTo>
                  <a:cubicBezTo>
                    <a:pt x="181" y="326"/>
                    <a:pt x="181" y="326"/>
                    <a:pt x="181" y="326"/>
                  </a:cubicBezTo>
                  <a:cubicBezTo>
                    <a:pt x="182" y="326"/>
                    <a:pt x="182" y="326"/>
                    <a:pt x="182" y="326"/>
                  </a:cubicBezTo>
                  <a:cubicBezTo>
                    <a:pt x="181" y="328"/>
                    <a:pt x="181" y="328"/>
                    <a:pt x="181" y="328"/>
                  </a:cubicBezTo>
                  <a:cubicBezTo>
                    <a:pt x="179" y="329"/>
                    <a:pt x="179" y="329"/>
                    <a:pt x="179" y="329"/>
                  </a:cubicBezTo>
                  <a:cubicBezTo>
                    <a:pt x="179" y="331"/>
                    <a:pt x="179" y="331"/>
                    <a:pt x="179" y="331"/>
                  </a:cubicBezTo>
                  <a:cubicBezTo>
                    <a:pt x="178" y="333"/>
                    <a:pt x="178" y="333"/>
                    <a:pt x="178" y="333"/>
                  </a:cubicBezTo>
                  <a:cubicBezTo>
                    <a:pt x="179" y="334"/>
                    <a:pt x="179" y="334"/>
                    <a:pt x="179" y="334"/>
                  </a:cubicBezTo>
                  <a:cubicBezTo>
                    <a:pt x="180" y="335"/>
                    <a:pt x="180" y="335"/>
                    <a:pt x="180" y="335"/>
                  </a:cubicBezTo>
                  <a:cubicBezTo>
                    <a:pt x="182" y="336"/>
                    <a:pt x="182" y="336"/>
                    <a:pt x="182" y="336"/>
                  </a:cubicBezTo>
                  <a:cubicBezTo>
                    <a:pt x="183" y="337"/>
                    <a:pt x="183" y="337"/>
                    <a:pt x="183" y="337"/>
                  </a:cubicBezTo>
                  <a:cubicBezTo>
                    <a:pt x="182" y="341"/>
                    <a:pt x="182" y="341"/>
                    <a:pt x="182" y="341"/>
                  </a:cubicBezTo>
                  <a:cubicBezTo>
                    <a:pt x="181" y="342"/>
                    <a:pt x="181" y="342"/>
                    <a:pt x="181" y="342"/>
                  </a:cubicBezTo>
                  <a:cubicBezTo>
                    <a:pt x="181" y="344"/>
                    <a:pt x="181" y="344"/>
                    <a:pt x="181" y="344"/>
                  </a:cubicBezTo>
                  <a:cubicBezTo>
                    <a:pt x="180" y="346"/>
                    <a:pt x="180" y="346"/>
                    <a:pt x="180" y="346"/>
                  </a:cubicBezTo>
                  <a:cubicBezTo>
                    <a:pt x="179" y="348"/>
                    <a:pt x="179" y="348"/>
                    <a:pt x="179" y="348"/>
                  </a:cubicBezTo>
                  <a:cubicBezTo>
                    <a:pt x="178" y="351"/>
                    <a:pt x="178" y="351"/>
                    <a:pt x="178" y="351"/>
                  </a:cubicBezTo>
                  <a:cubicBezTo>
                    <a:pt x="175" y="351"/>
                    <a:pt x="175" y="351"/>
                    <a:pt x="175" y="351"/>
                  </a:cubicBezTo>
                  <a:cubicBezTo>
                    <a:pt x="174" y="350"/>
                    <a:pt x="174" y="350"/>
                    <a:pt x="174" y="350"/>
                  </a:cubicBezTo>
                  <a:cubicBezTo>
                    <a:pt x="174" y="348"/>
                    <a:pt x="174" y="348"/>
                    <a:pt x="174" y="348"/>
                  </a:cubicBezTo>
                  <a:cubicBezTo>
                    <a:pt x="172" y="346"/>
                    <a:pt x="172" y="346"/>
                    <a:pt x="172" y="346"/>
                  </a:cubicBezTo>
                  <a:cubicBezTo>
                    <a:pt x="170" y="347"/>
                    <a:pt x="170" y="347"/>
                    <a:pt x="170" y="347"/>
                  </a:cubicBezTo>
                  <a:cubicBezTo>
                    <a:pt x="169" y="348"/>
                    <a:pt x="169" y="348"/>
                    <a:pt x="169" y="348"/>
                  </a:cubicBezTo>
                  <a:cubicBezTo>
                    <a:pt x="166" y="348"/>
                    <a:pt x="166" y="348"/>
                    <a:pt x="166" y="348"/>
                  </a:cubicBezTo>
                  <a:cubicBezTo>
                    <a:pt x="164" y="347"/>
                    <a:pt x="164" y="347"/>
                    <a:pt x="164" y="347"/>
                  </a:cubicBezTo>
                  <a:cubicBezTo>
                    <a:pt x="161" y="347"/>
                    <a:pt x="161" y="347"/>
                    <a:pt x="161" y="347"/>
                  </a:cubicBezTo>
                  <a:cubicBezTo>
                    <a:pt x="157" y="346"/>
                    <a:pt x="157" y="346"/>
                    <a:pt x="157" y="346"/>
                  </a:cubicBezTo>
                  <a:cubicBezTo>
                    <a:pt x="154" y="347"/>
                    <a:pt x="154" y="347"/>
                    <a:pt x="154" y="347"/>
                  </a:cubicBezTo>
                  <a:cubicBezTo>
                    <a:pt x="152" y="345"/>
                    <a:pt x="152" y="345"/>
                    <a:pt x="152" y="345"/>
                  </a:cubicBezTo>
                  <a:cubicBezTo>
                    <a:pt x="151" y="343"/>
                    <a:pt x="151" y="343"/>
                    <a:pt x="151" y="343"/>
                  </a:cubicBezTo>
                  <a:cubicBezTo>
                    <a:pt x="149" y="341"/>
                    <a:pt x="149" y="341"/>
                    <a:pt x="149" y="341"/>
                  </a:cubicBezTo>
                  <a:cubicBezTo>
                    <a:pt x="148" y="340"/>
                    <a:pt x="148" y="340"/>
                    <a:pt x="148" y="340"/>
                  </a:cubicBezTo>
                  <a:cubicBezTo>
                    <a:pt x="146" y="337"/>
                    <a:pt x="146" y="337"/>
                    <a:pt x="146" y="337"/>
                  </a:cubicBezTo>
                  <a:cubicBezTo>
                    <a:pt x="144" y="335"/>
                    <a:pt x="144" y="335"/>
                    <a:pt x="144" y="335"/>
                  </a:cubicBezTo>
                  <a:cubicBezTo>
                    <a:pt x="142" y="334"/>
                    <a:pt x="142" y="334"/>
                    <a:pt x="142" y="334"/>
                  </a:cubicBezTo>
                  <a:cubicBezTo>
                    <a:pt x="139" y="333"/>
                    <a:pt x="139" y="333"/>
                    <a:pt x="139" y="333"/>
                  </a:cubicBezTo>
                  <a:cubicBezTo>
                    <a:pt x="135" y="334"/>
                    <a:pt x="135" y="334"/>
                    <a:pt x="135" y="334"/>
                  </a:cubicBezTo>
                  <a:cubicBezTo>
                    <a:pt x="134" y="334"/>
                    <a:pt x="134" y="334"/>
                    <a:pt x="134" y="334"/>
                  </a:cubicBezTo>
                  <a:cubicBezTo>
                    <a:pt x="130" y="335"/>
                    <a:pt x="130" y="335"/>
                    <a:pt x="130" y="335"/>
                  </a:cubicBezTo>
                  <a:cubicBezTo>
                    <a:pt x="127" y="334"/>
                    <a:pt x="127" y="334"/>
                    <a:pt x="127" y="334"/>
                  </a:cubicBezTo>
                  <a:cubicBezTo>
                    <a:pt x="124" y="334"/>
                    <a:pt x="124" y="334"/>
                    <a:pt x="124" y="334"/>
                  </a:cubicBezTo>
                  <a:cubicBezTo>
                    <a:pt x="123" y="333"/>
                    <a:pt x="123" y="333"/>
                    <a:pt x="123" y="333"/>
                  </a:cubicBezTo>
                  <a:cubicBezTo>
                    <a:pt x="120" y="332"/>
                    <a:pt x="120" y="332"/>
                    <a:pt x="120" y="332"/>
                  </a:cubicBezTo>
                  <a:cubicBezTo>
                    <a:pt x="120" y="330"/>
                    <a:pt x="120" y="330"/>
                    <a:pt x="120" y="330"/>
                  </a:cubicBezTo>
                  <a:cubicBezTo>
                    <a:pt x="120" y="328"/>
                    <a:pt x="120" y="328"/>
                    <a:pt x="120" y="328"/>
                  </a:cubicBezTo>
                  <a:cubicBezTo>
                    <a:pt x="119" y="326"/>
                    <a:pt x="119" y="326"/>
                    <a:pt x="119" y="326"/>
                  </a:cubicBezTo>
                  <a:cubicBezTo>
                    <a:pt x="117" y="324"/>
                    <a:pt x="117" y="324"/>
                    <a:pt x="117" y="324"/>
                  </a:cubicBezTo>
                  <a:cubicBezTo>
                    <a:pt x="114" y="324"/>
                    <a:pt x="114" y="324"/>
                    <a:pt x="114" y="324"/>
                  </a:cubicBezTo>
                  <a:cubicBezTo>
                    <a:pt x="113" y="326"/>
                    <a:pt x="113" y="326"/>
                    <a:pt x="113" y="326"/>
                  </a:cubicBezTo>
                  <a:cubicBezTo>
                    <a:pt x="111" y="326"/>
                    <a:pt x="111" y="326"/>
                    <a:pt x="111" y="326"/>
                  </a:cubicBezTo>
                  <a:cubicBezTo>
                    <a:pt x="109" y="324"/>
                    <a:pt x="109" y="324"/>
                    <a:pt x="109" y="324"/>
                  </a:cubicBezTo>
                  <a:cubicBezTo>
                    <a:pt x="108" y="323"/>
                    <a:pt x="108" y="323"/>
                    <a:pt x="108" y="323"/>
                  </a:cubicBezTo>
                  <a:cubicBezTo>
                    <a:pt x="105" y="324"/>
                    <a:pt x="105" y="324"/>
                    <a:pt x="105" y="324"/>
                  </a:cubicBezTo>
                  <a:cubicBezTo>
                    <a:pt x="105" y="326"/>
                    <a:pt x="105" y="326"/>
                    <a:pt x="105" y="326"/>
                  </a:cubicBezTo>
                  <a:cubicBezTo>
                    <a:pt x="102" y="326"/>
                    <a:pt x="102" y="326"/>
                    <a:pt x="102" y="326"/>
                  </a:cubicBezTo>
                  <a:cubicBezTo>
                    <a:pt x="99" y="326"/>
                    <a:pt x="99" y="326"/>
                    <a:pt x="99" y="326"/>
                  </a:cubicBezTo>
                  <a:cubicBezTo>
                    <a:pt x="97" y="325"/>
                    <a:pt x="97" y="325"/>
                    <a:pt x="97" y="325"/>
                  </a:cubicBezTo>
                  <a:cubicBezTo>
                    <a:pt x="95" y="322"/>
                    <a:pt x="95" y="322"/>
                    <a:pt x="95" y="322"/>
                  </a:cubicBezTo>
                  <a:cubicBezTo>
                    <a:pt x="94" y="322"/>
                    <a:pt x="94" y="322"/>
                    <a:pt x="94" y="322"/>
                  </a:cubicBezTo>
                  <a:cubicBezTo>
                    <a:pt x="93" y="319"/>
                    <a:pt x="93" y="319"/>
                    <a:pt x="93" y="319"/>
                  </a:cubicBezTo>
                  <a:cubicBezTo>
                    <a:pt x="94" y="318"/>
                    <a:pt x="94" y="318"/>
                    <a:pt x="94" y="318"/>
                  </a:cubicBezTo>
                  <a:cubicBezTo>
                    <a:pt x="97" y="318"/>
                    <a:pt x="97" y="318"/>
                    <a:pt x="97" y="318"/>
                  </a:cubicBezTo>
                  <a:cubicBezTo>
                    <a:pt x="97" y="316"/>
                    <a:pt x="97" y="316"/>
                    <a:pt x="97" y="316"/>
                  </a:cubicBezTo>
                  <a:cubicBezTo>
                    <a:pt x="95" y="314"/>
                    <a:pt x="95" y="314"/>
                    <a:pt x="95" y="314"/>
                  </a:cubicBezTo>
                  <a:cubicBezTo>
                    <a:pt x="95" y="312"/>
                    <a:pt x="95" y="312"/>
                    <a:pt x="95" y="312"/>
                  </a:cubicBezTo>
                  <a:cubicBezTo>
                    <a:pt x="93" y="311"/>
                    <a:pt x="93" y="311"/>
                    <a:pt x="93" y="311"/>
                  </a:cubicBezTo>
                  <a:cubicBezTo>
                    <a:pt x="92" y="310"/>
                    <a:pt x="92" y="310"/>
                    <a:pt x="92" y="310"/>
                  </a:cubicBezTo>
                  <a:cubicBezTo>
                    <a:pt x="90" y="310"/>
                    <a:pt x="90" y="310"/>
                    <a:pt x="90" y="310"/>
                  </a:cubicBezTo>
                  <a:cubicBezTo>
                    <a:pt x="88" y="311"/>
                    <a:pt x="88" y="311"/>
                    <a:pt x="88" y="311"/>
                  </a:cubicBezTo>
                  <a:cubicBezTo>
                    <a:pt x="85" y="309"/>
                    <a:pt x="85" y="309"/>
                    <a:pt x="85" y="309"/>
                  </a:cubicBezTo>
                  <a:cubicBezTo>
                    <a:pt x="84" y="308"/>
                    <a:pt x="84" y="308"/>
                    <a:pt x="84" y="308"/>
                  </a:cubicBezTo>
                  <a:cubicBezTo>
                    <a:pt x="82" y="307"/>
                    <a:pt x="82" y="307"/>
                    <a:pt x="82" y="307"/>
                  </a:cubicBezTo>
                  <a:cubicBezTo>
                    <a:pt x="83" y="305"/>
                    <a:pt x="83" y="305"/>
                    <a:pt x="83" y="305"/>
                  </a:cubicBezTo>
                  <a:cubicBezTo>
                    <a:pt x="86" y="304"/>
                    <a:pt x="86" y="304"/>
                    <a:pt x="86" y="304"/>
                  </a:cubicBezTo>
                  <a:cubicBezTo>
                    <a:pt x="86" y="303"/>
                    <a:pt x="86" y="303"/>
                    <a:pt x="86" y="303"/>
                  </a:cubicBezTo>
                  <a:cubicBezTo>
                    <a:pt x="88" y="301"/>
                    <a:pt x="88" y="301"/>
                    <a:pt x="88" y="301"/>
                  </a:cubicBezTo>
                  <a:cubicBezTo>
                    <a:pt x="89" y="299"/>
                    <a:pt x="89" y="299"/>
                    <a:pt x="89" y="299"/>
                  </a:cubicBezTo>
                  <a:cubicBezTo>
                    <a:pt x="90" y="297"/>
                    <a:pt x="90" y="297"/>
                    <a:pt x="90" y="297"/>
                  </a:cubicBezTo>
                  <a:cubicBezTo>
                    <a:pt x="90" y="295"/>
                    <a:pt x="90" y="295"/>
                    <a:pt x="90" y="295"/>
                  </a:cubicBezTo>
                  <a:cubicBezTo>
                    <a:pt x="92" y="294"/>
                    <a:pt x="92" y="294"/>
                    <a:pt x="92" y="294"/>
                  </a:cubicBezTo>
                  <a:cubicBezTo>
                    <a:pt x="93" y="292"/>
                    <a:pt x="93" y="292"/>
                    <a:pt x="93" y="292"/>
                  </a:cubicBezTo>
                  <a:cubicBezTo>
                    <a:pt x="91" y="290"/>
                    <a:pt x="91" y="290"/>
                    <a:pt x="91" y="290"/>
                  </a:cubicBezTo>
                  <a:cubicBezTo>
                    <a:pt x="89" y="288"/>
                    <a:pt x="89" y="288"/>
                    <a:pt x="89" y="288"/>
                  </a:cubicBezTo>
                  <a:cubicBezTo>
                    <a:pt x="88" y="284"/>
                    <a:pt x="88" y="284"/>
                    <a:pt x="88" y="284"/>
                  </a:cubicBezTo>
                  <a:cubicBezTo>
                    <a:pt x="88" y="281"/>
                    <a:pt x="88" y="281"/>
                    <a:pt x="88" y="281"/>
                  </a:cubicBezTo>
                  <a:cubicBezTo>
                    <a:pt x="87" y="279"/>
                    <a:pt x="87" y="279"/>
                    <a:pt x="87" y="279"/>
                  </a:cubicBezTo>
                  <a:cubicBezTo>
                    <a:pt x="85" y="278"/>
                    <a:pt x="85" y="278"/>
                    <a:pt x="85" y="278"/>
                  </a:cubicBezTo>
                  <a:cubicBezTo>
                    <a:pt x="83" y="278"/>
                    <a:pt x="83" y="278"/>
                    <a:pt x="83" y="278"/>
                  </a:cubicBezTo>
                  <a:cubicBezTo>
                    <a:pt x="80" y="278"/>
                    <a:pt x="80" y="278"/>
                    <a:pt x="80" y="278"/>
                  </a:cubicBezTo>
                  <a:cubicBezTo>
                    <a:pt x="79" y="277"/>
                    <a:pt x="79" y="277"/>
                    <a:pt x="79" y="277"/>
                  </a:cubicBezTo>
                  <a:cubicBezTo>
                    <a:pt x="77" y="274"/>
                    <a:pt x="77" y="274"/>
                    <a:pt x="77" y="274"/>
                  </a:cubicBezTo>
                  <a:cubicBezTo>
                    <a:pt x="73" y="274"/>
                    <a:pt x="73" y="274"/>
                    <a:pt x="73" y="274"/>
                  </a:cubicBezTo>
                  <a:cubicBezTo>
                    <a:pt x="69" y="274"/>
                    <a:pt x="69" y="274"/>
                    <a:pt x="69" y="274"/>
                  </a:cubicBezTo>
                  <a:cubicBezTo>
                    <a:pt x="65" y="274"/>
                    <a:pt x="65" y="274"/>
                    <a:pt x="65" y="274"/>
                  </a:cubicBezTo>
                  <a:cubicBezTo>
                    <a:pt x="62" y="275"/>
                    <a:pt x="62" y="275"/>
                    <a:pt x="62" y="275"/>
                  </a:cubicBezTo>
                  <a:cubicBezTo>
                    <a:pt x="60" y="275"/>
                    <a:pt x="60" y="275"/>
                    <a:pt x="60" y="275"/>
                  </a:cubicBezTo>
                  <a:cubicBezTo>
                    <a:pt x="58" y="274"/>
                    <a:pt x="58" y="274"/>
                    <a:pt x="58" y="274"/>
                  </a:cubicBezTo>
                  <a:cubicBezTo>
                    <a:pt x="55" y="272"/>
                    <a:pt x="55" y="272"/>
                    <a:pt x="55" y="272"/>
                  </a:cubicBezTo>
                  <a:cubicBezTo>
                    <a:pt x="52" y="271"/>
                    <a:pt x="52" y="271"/>
                    <a:pt x="52" y="271"/>
                  </a:cubicBezTo>
                  <a:cubicBezTo>
                    <a:pt x="50" y="272"/>
                    <a:pt x="50" y="272"/>
                    <a:pt x="50" y="272"/>
                  </a:cubicBezTo>
                  <a:cubicBezTo>
                    <a:pt x="46" y="272"/>
                    <a:pt x="46" y="272"/>
                    <a:pt x="46" y="272"/>
                  </a:cubicBezTo>
                  <a:cubicBezTo>
                    <a:pt x="43" y="271"/>
                    <a:pt x="43" y="271"/>
                    <a:pt x="43" y="271"/>
                  </a:cubicBezTo>
                  <a:cubicBezTo>
                    <a:pt x="42" y="270"/>
                    <a:pt x="42" y="270"/>
                    <a:pt x="42" y="270"/>
                  </a:cubicBezTo>
                  <a:cubicBezTo>
                    <a:pt x="41" y="266"/>
                    <a:pt x="41" y="266"/>
                    <a:pt x="41" y="266"/>
                  </a:cubicBezTo>
                  <a:cubicBezTo>
                    <a:pt x="41" y="263"/>
                    <a:pt x="41" y="263"/>
                    <a:pt x="41" y="263"/>
                  </a:cubicBezTo>
                  <a:cubicBezTo>
                    <a:pt x="39" y="260"/>
                    <a:pt x="39" y="260"/>
                    <a:pt x="39" y="260"/>
                  </a:cubicBezTo>
                  <a:cubicBezTo>
                    <a:pt x="39" y="258"/>
                    <a:pt x="39" y="258"/>
                    <a:pt x="39" y="258"/>
                  </a:cubicBezTo>
                  <a:cubicBezTo>
                    <a:pt x="39" y="255"/>
                    <a:pt x="39" y="255"/>
                    <a:pt x="39" y="255"/>
                  </a:cubicBezTo>
                  <a:cubicBezTo>
                    <a:pt x="39" y="253"/>
                    <a:pt x="39" y="253"/>
                    <a:pt x="39" y="253"/>
                  </a:cubicBezTo>
                  <a:cubicBezTo>
                    <a:pt x="36" y="252"/>
                    <a:pt x="36" y="252"/>
                    <a:pt x="36" y="252"/>
                  </a:cubicBezTo>
                  <a:cubicBezTo>
                    <a:pt x="34" y="250"/>
                    <a:pt x="34" y="250"/>
                    <a:pt x="34" y="250"/>
                  </a:cubicBezTo>
                  <a:cubicBezTo>
                    <a:pt x="33" y="248"/>
                    <a:pt x="33" y="248"/>
                    <a:pt x="33" y="248"/>
                  </a:cubicBezTo>
                  <a:cubicBezTo>
                    <a:pt x="32" y="245"/>
                    <a:pt x="32" y="245"/>
                    <a:pt x="32" y="245"/>
                  </a:cubicBezTo>
                  <a:cubicBezTo>
                    <a:pt x="33" y="244"/>
                    <a:pt x="33" y="244"/>
                    <a:pt x="33" y="244"/>
                  </a:cubicBezTo>
                  <a:cubicBezTo>
                    <a:pt x="35" y="244"/>
                    <a:pt x="35" y="244"/>
                    <a:pt x="35" y="244"/>
                  </a:cubicBezTo>
                  <a:cubicBezTo>
                    <a:pt x="36" y="245"/>
                    <a:pt x="36" y="245"/>
                    <a:pt x="36" y="245"/>
                  </a:cubicBezTo>
                  <a:cubicBezTo>
                    <a:pt x="39" y="244"/>
                    <a:pt x="39" y="244"/>
                    <a:pt x="39" y="244"/>
                  </a:cubicBezTo>
                  <a:cubicBezTo>
                    <a:pt x="38" y="242"/>
                    <a:pt x="38" y="242"/>
                    <a:pt x="38" y="242"/>
                  </a:cubicBezTo>
                  <a:cubicBezTo>
                    <a:pt x="36" y="240"/>
                    <a:pt x="36" y="240"/>
                    <a:pt x="36" y="240"/>
                  </a:cubicBezTo>
                  <a:cubicBezTo>
                    <a:pt x="32" y="238"/>
                    <a:pt x="32" y="238"/>
                    <a:pt x="32" y="238"/>
                  </a:cubicBezTo>
                  <a:cubicBezTo>
                    <a:pt x="29" y="239"/>
                    <a:pt x="29" y="239"/>
                    <a:pt x="29" y="239"/>
                  </a:cubicBezTo>
                  <a:cubicBezTo>
                    <a:pt x="27" y="238"/>
                    <a:pt x="27" y="238"/>
                    <a:pt x="27" y="238"/>
                  </a:cubicBezTo>
                  <a:cubicBezTo>
                    <a:pt x="26" y="237"/>
                    <a:pt x="26" y="237"/>
                    <a:pt x="26" y="237"/>
                  </a:cubicBezTo>
                  <a:cubicBezTo>
                    <a:pt x="25" y="235"/>
                    <a:pt x="25" y="235"/>
                    <a:pt x="25" y="235"/>
                  </a:cubicBezTo>
                  <a:cubicBezTo>
                    <a:pt x="20" y="235"/>
                    <a:pt x="20" y="235"/>
                    <a:pt x="20" y="235"/>
                  </a:cubicBezTo>
                  <a:cubicBezTo>
                    <a:pt x="17" y="235"/>
                    <a:pt x="17" y="235"/>
                    <a:pt x="17" y="235"/>
                  </a:cubicBezTo>
                  <a:cubicBezTo>
                    <a:pt x="14" y="235"/>
                    <a:pt x="14" y="235"/>
                    <a:pt x="14" y="235"/>
                  </a:cubicBezTo>
                  <a:cubicBezTo>
                    <a:pt x="13" y="235"/>
                    <a:pt x="13" y="235"/>
                    <a:pt x="13" y="235"/>
                  </a:cubicBezTo>
                  <a:cubicBezTo>
                    <a:pt x="13" y="234"/>
                    <a:pt x="13" y="234"/>
                    <a:pt x="13" y="234"/>
                  </a:cubicBezTo>
                  <a:cubicBezTo>
                    <a:pt x="11" y="232"/>
                    <a:pt x="11" y="232"/>
                    <a:pt x="11" y="232"/>
                  </a:cubicBezTo>
                  <a:cubicBezTo>
                    <a:pt x="9" y="230"/>
                    <a:pt x="9" y="230"/>
                    <a:pt x="9" y="230"/>
                  </a:cubicBezTo>
                  <a:cubicBezTo>
                    <a:pt x="10" y="228"/>
                    <a:pt x="10" y="228"/>
                    <a:pt x="10" y="228"/>
                  </a:cubicBezTo>
                  <a:cubicBezTo>
                    <a:pt x="9" y="224"/>
                    <a:pt x="9" y="224"/>
                    <a:pt x="9" y="224"/>
                  </a:cubicBezTo>
                  <a:cubicBezTo>
                    <a:pt x="8" y="222"/>
                    <a:pt x="8" y="222"/>
                    <a:pt x="8" y="222"/>
                  </a:cubicBezTo>
                  <a:cubicBezTo>
                    <a:pt x="7" y="221"/>
                    <a:pt x="7" y="221"/>
                    <a:pt x="7" y="221"/>
                  </a:cubicBezTo>
                  <a:cubicBezTo>
                    <a:pt x="7" y="219"/>
                    <a:pt x="7" y="219"/>
                    <a:pt x="7" y="219"/>
                  </a:cubicBezTo>
                  <a:cubicBezTo>
                    <a:pt x="6" y="216"/>
                    <a:pt x="6" y="216"/>
                    <a:pt x="6" y="216"/>
                  </a:cubicBezTo>
                  <a:cubicBezTo>
                    <a:pt x="3" y="216"/>
                    <a:pt x="3" y="216"/>
                    <a:pt x="3" y="216"/>
                  </a:cubicBezTo>
                  <a:cubicBezTo>
                    <a:pt x="2" y="213"/>
                    <a:pt x="2" y="213"/>
                    <a:pt x="2" y="213"/>
                  </a:cubicBezTo>
                  <a:cubicBezTo>
                    <a:pt x="2" y="210"/>
                    <a:pt x="2" y="210"/>
                    <a:pt x="2" y="210"/>
                  </a:cubicBezTo>
                  <a:cubicBezTo>
                    <a:pt x="1" y="207"/>
                    <a:pt x="1" y="207"/>
                    <a:pt x="1" y="207"/>
                  </a:cubicBezTo>
                  <a:cubicBezTo>
                    <a:pt x="2" y="202"/>
                    <a:pt x="2" y="202"/>
                    <a:pt x="2" y="202"/>
                  </a:cubicBezTo>
                  <a:cubicBezTo>
                    <a:pt x="3" y="201"/>
                    <a:pt x="3" y="201"/>
                    <a:pt x="3" y="201"/>
                  </a:cubicBezTo>
                  <a:cubicBezTo>
                    <a:pt x="5" y="198"/>
                    <a:pt x="5" y="198"/>
                    <a:pt x="5" y="198"/>
                  </a:cubicBezTo>
                  <a:cubicBezTo>
                    <a:pt x="7" y="196"/>
                    <a:pt x="7" y="196"/>
                    <a:pt x="7" y="196"/>
                  </a:cubicBezTo>
                  <a:cubicBezTo>
                    <a:pt x="8" y="193"/>
                    <a:pt x="8" y="193"/>
                    <a:pt x="8" y="193"/>
                  </a:cubicBezTo>
                  <a:cubicBezTo>
                    <a:pt x="7" y="189"/>
                    <a:pt x="7" y="189"/>
                    <a:pt x="7" y="189"/>
                  </a:cubicBezTo>
                  <a:cubicBezTo>
                    <a:pt x="5" y="187"/>
                    <a:pt x="5" y="187"/>
                    <a:pt x="5" y="187"/>
                  </a:cubicBezTo>
                  <a:cubicBezTo>
                    <a:pt x="4" y="186"/>
                    <a:pt x="4" y="186"/>
                    <a:pt x="4" y="186"/>
                  </a:cubicBezTo>
                  <a:cubicBezTo>
                    <a:pt x="6" y="185"/>
                    <a:pt x="6" y="185"/>
                    <a:pt x="6" y="185"/>
                  </a:cubicBezTo>
                  <a:cubicBezTo>
                    <a:pt x="8" y="183"/>
                    <a:pt x="8" y="183"/>
                    <a:pt x="8" y="183"/>
                  </a:cubicBezTo>
                  <a:cubicBezTo>
                    <a:pt x="9" y="182"/>
                    <a:pt x="9" y="182"/>
                    <a:pt x="9" y="182"/>
                  </a:cubicBezTo>
                  <a:cubicBezTo>
                    <a:pt x="5" y="181"/>
                    <a:pt x="5" y="181"/>
                    <a:pt x="5" y="181"/>
                  </a:cubicBezTo>
                  <a:cubicBezTo>
                    <a:pt x="5" y="181"/>
                    <a:pt x="2" y="179"/>
                    <a:pt x="2" y="179"/>
                  </a:cubicBezTo>
                  <a:cubicBezTo>
                    <a:pt x="0" y="176"/>
                    <a:pt x="0" y="176"/>
                    <a:pt x="0" y="176"/>
                  </a:cubicBezTo>
                  <a:cubicBezTo>
                    <a:pt x="0" y="172"/>
                    <a:pt x="0" y="172"/>
                    <a:pt x="0" y="172"/>
                  </a:cubicBezTo>
                  <a:cubicBezTo>
                    <a:pt x="2" y="172"/>
                    <a:pt x="2" y="172"/>
                    <a:pt x="2" y="172"/>
                  </a:cubicBezTo>
                  <a:cubicBezTo>
                    <a:pt x="4" y="172"/>
                    <a:pt x="4" y="172"/>
                    <a:pt x="4" y="172"/>
                  </a:cubicBezTo>
                  <a:cubicBezTo>
                    <a:pt x="7" y="172"/>
                    <a:pt x="7" y="172"/>
                    <a:pt x="7" y="172"/>
                  </a:cubicBezTo>
                  <a:cubicBezTo>
                    <a:pt x="7" y="171"/>
                    <a:pt x="7" y="171"/>
                    <a:pt x="7" y="171"/>
                  </a:cubicBezTo>
                  <a:cubicBezTo>
                    <a:pt x="8" y="168"/>
                    <a:pt x="8" y="168"/>
                    <a:pt x="8" y="168"/>
                  </a:cubicBezTo>
                  <a:cubicBezTo>
                    <a:pt x="12" y="167"/>
                    <a:pt x="12" y="167"/>
                    <a:pt x="12" y="167"/>
                  </a:cubicBezTo>
                  <a:cubicBezTo>
                    <a:pt x="16" y="166"/>
                    <a:pt x="16" y="166"/>
                    <a:pt x="16" y="166"/>
                  </a:cubicBezTo>
                  <a:cubicBezTo>
                    <a:pt x="21" y="167"/>
                    <a:pt x="21" y="167"/>
                    <a:pt x="21" y="167"/>
                  </a:cubicBezTo>
                  <a:cubicBezTo>
                    <a:pt x="25" y="168"/>
                    <a:pt x="25" y="168"/>
                    <a:pt x="25" y="168"/>
                  </a:cubicBezTo>
                  <a:cubicBezTo>
                    <a:pt x="28" y="167"/>
                    <a:pt x="28" y="167"/>
                    <a:pt x="28" y="167"/>
                  </a:cubicBezTo>
                  <a:cubicBezTo>
                    <a:pt x="33" y="165"/>
                    <a:pt x="33" y="165"/>
                    <a:pt x="33" y="165"/>
                  </a:cubicBezTo>
                  <a:cubicBezTo>
                    <a:pt x="36" y="165"/>
                    <a:pt x="36" y="165"/>
                    <a:pt x="36" y="165"/>
                  </a:cubicBezTo>
                  <a:cubicBezTo>
                    <a:pt x="40" y="166"/>
                    <a:pt x="40" y="166"/>
                    <a:pt x="40" y="166"/>
                  </a:cubicBezTo>
                  <a:cubicBezTo>
                    <a:pt x="42" y="164"/>
                    <a:pt x="42" y="164"/>
                    <a:pt x="42" y="164"/>
                  </a:cubicBezTo>
                  <a:cubicBezTo>
                    <a:pt x="42" y="161"/>
                    <a:pt x="42" y="161"/>
                    <a:pt x="42" y="161"/>
                  </a:cubicBezTo>
                  <a:cubicBezTo>
                    <a:pt x="39" y="160"/>
                    <a:pt x="39" y="160"/>
                    <a:pt x="39" y="160"/>
                  </a:cubicBezTo>
                  <a:cubicBezTo>
                    <a:pt x="38" y="158"/>
                    <a:pt x="38" y="158"/>
                    <a:pt x="38" y="158"/>
                  </a:cubicBezTo>
                  <a:cubicBezTo>
                    <a:pt x="40" y="157"/>
                    <a:pt x="40" y="157"/>
                    <a:pt x="40" y="157"/>
                  </a:cubicBezTo>
                  <a:cubicBezTo>
                    <a:pt x="43" y="156"/>
                    <a:pt x="43" y="156"/>
                    <a:pt x="43" y="156"/>
                  </a:cubicBezTo>
                  <a:cubicBezTo>
                    <a:pt x="46" y="155"/>
                    <a:pt x="46" y="155"/>
                    <a:pt x="46" y="155"/>
                  </a:cubicBezTo>
                  <a:cubicBezTo>
                    <a:pt x="49" y="151"/>
                    <a:pt x="49" y="151"/>
                    <a:pt x="49" y="151"/>
                  </a:cubicBezTo>
                  <a:cubicBezTo>
                    <a:pt x="50" y="149"/>
                    <a:pt x="50" y="149"/>
                    <a:pt x="50" y="149"/>
                  </a:cubicBezTo>
                  <a:cubicBezTo>
                    <a:pt x="49" y="146"/>
                    <a:pt x="49" y="146"/>
                    <a:pt x="49" y="146"/>
                  </a:cubicBezTo>
                  <a:cubicBezTo>
                    <a:pt x="47" y="145"/>
                    <a:pt x="47" y="145"/>
                    <a:pt x="47" y="145"/>
                  </a:cubicBezTo>
                  <a:cubicBezTo>
                    <a:pt x="45" y="142"/>
                    <a:pt x="45" y="142"/>
                    <a:pt x="45" y="142"/>
                  </a:cubicBezTo>
                  <a:cubicBezTo>
                    <a:pt x="49" y="141"/>
                    <a:pt x="49" y="141"/>
                    <a:pt x="49" y="141"/>
                  </a:cubicBezTo>
                  <a:cubicBezTo>
                    <a:pt x="49" y="141"/>
                    <a:pt x="51" y="140"/>
                    <a:pt x="51" y="139"/>
                  </a:cubicBezTo>
                  <a:cubicBezTo>
                    <a:pt x="53" y="139"/>
                    <a:pt x="53" y="139"/>
                    <a:pt x="53" y="139"/>
                  </a:cubicBezTo>
                  <a:cubicBezTo>
                    <a:pt x="54" y="137"/>
                    <a:pt x="54" y="137"/>
                    <a:pt x="54" y="137"/>
                  </a:cubicBezTo>
                  <a:cubicBezTo>
                    <a:pt x="52" y="135"/>
                    <a:pt x="52" y="135"/>
                    <a:pt x="52" y="135"/>
                  </a:cubicBezTo>
                  <a:cubicBezTo>
                    <a:pt x="50" y="134"/>
                    <a:pt x="50" y="134"/>
                    <a:pt x="50" y="134"/>
                  </a:cubicBezTo>
                  <a:cubicBezTo>
                    <a:pt x="49" y="131"/>
                    <a:pt x="49" y="131"/>
                    <a:pt x="49" y="131"/>
                  </a:cubicBezTo>
                  <a:cubicBezTo>
                    <a:pt x="46" y="129"/>
                    <a:pt x="46" y="129"/>
                    <a:pt x="46" y="129"/>
                  </a:cubicBezTo>
                  <a:cubicBezTo>
                    <a:pt x="45" y="126"/>
                    <a:pt x="45" y="126"/>
                    <a:pt x="45" y="126"/>
                  </a:cubicBezTo>
                  <a:cubicBezTo>
                    <a:pt x="47" y="124"/>
                    <a:pt x="47" y="124"/>
                    <a:pt x="47" y="124"/>
                  </a:cubicBezTo>
                  <a:cubicBezTo>
                    <a:pt x="48" y="123"/>
                    <a:pt x="48" y="123"/>
                    <a:pt x="48" y="123"/>
                  </a:cubicBezTo>
                  <a:cubicBezTo>
                    <a:pt x="47" y="122"/>
                    <a:pt x="47" y="122"/>
                    <a:pt x="47" y="122"/>
                  </a:cubicBezTo>
                  <a:cubicBezTo>
                    <a:pt x="44" y="120"/>
                    <a:pt x="44" y="120"/>
                    <a:pt x="44" y="120"/>
                  </a:cubicBezTo>
                  <a:cubicBezTo>
                    <a:pt x="42" y="119"/>
                    <a:pt x="42" y="119"/>
                    <a:pt x="42" y="119"/>
                  </a:cubicBezTo>
                  <a:cubicBezTo>
                    <a:pt x="42" y="118"/>
                    <a:pt x="42" y="118"/>
                    <a:pt x="42" y="118"/>
                  </a:cubicBezTo>
                  <a:cubicBezTo>
                    <a:pt x="44" y="117"/>
                    <a:pt x="44" y="117"/>
                    <a:pt x="44" y="117"/>
                  </a:cubicBezTo>
                  <a:cubicBezTo>
                    <a:pt x="48" y="116"/>
                    <a:pt x="48" y="116"/>
                    <a:pt x="48" y="116"/>
                  </a:cubicBezTo>
                  <a:cubicBezTo>
                    <a:pt x="50" y="115"/>
                    <a:pt x="50" y="115"/>
                    <a:pt x="50" y="115"/>
                  </a:cubicBezTo>
                  <a:cubicBezTo>
                    <a:pt x="51" y="112"/>
                    <a:pt x="51" y="112"/>
                    <a:pt x="51" y="112"/>
                  </a:cubicBezTo>
                  <a:cubicBezTo>
                    <a:pt x="48" y="111"/>
                    <a:pt x="48" y="111"/>
                    <a:pt x="48" y="111"/>
                  </a:cubicBezTo>
                  <a:cubicBezTo>
                    <a:pt x="44" y="107"/>
                    <a:pt x="44" y="107"/>
                    <a:pt x="44" y="107"/>
                  </a:cubicBezTo>
                  <a:cubicBezTo>
                    <a:pt x="42" y="103"/>
                    <a:pt x="42" y="103"/>
                    <a:pt x="42" y="103"/>
                  </a:cubicBezTo>
                  <a:cubicBezTo>
                    <a:pt x="39" y="98"/>
                    <a:pt x="39" y="98"/>
                    <a:pt x="39" y="98"/>
                  </a:cubicBezTo>
                  <a:cubicBezTo>
                    <a:pt x="38" y="95"/>
                    <a:pt x="38" y="95"/>
                    <a:pt x="38" y="95"/>
                  </a:cubicBezTo>
                  <a:cubicBezTo>
                    <a:pt x="38" y="93"/>
                    <a:pt x="38" y="93"/>
                    <a:pt x="38" y="93"/>
                  </a:cubicBezTo>
                  <a:cubicBezTo>
                    <a:pt x="40" y="92"/>
                    <a:pt x="40" y="92"/>
                    <a:pt x="40" y="92"/>
                  </a:cubicBezTo>
                  <a:cubicBezTo>
                    <a:pt x="43" y="92"/>
                    <a:pt x="43" y="92"/>
                    <a:pt x="43" y="92"/>
                  </a:cubicBezTo>
                  <a:cubicBezTo>
                    <a:pt x="45" y="92"/>
                    <a:pt x="45" y="92"/>
                    <a:pt x="45" y="92"/>
                  </a:cubicBezTo>
                  <a:cubicBezTo>
                    <a:pt x="45" y="90"/>
                    <a:pt x="45" y="90"/>
                    <a:pt x="45" y="90"/>
                  </a:cubicBezTo>
                  <a:cubicBezTo>
                    <a:pt x="44" y="89"/>
                    <a:pt x="44" y="89"/>
                    <a:pt x="44" y="89"/>
                  </a:cubicBezTo>
                  <a:cubicBezTo>
                    <a:pt x="41" y="85"/>
                    <a:pt x="41" y="85"/>
                    <a:pt x="41" y="85"/>
                  </a:cubicBezTo>
                  <a:cubicBezTo>
                    <a:pt x="39" y="81"/>
                    <a:pt x="39" y="81"/>
                    <a:pt x="39" y="81"/>
                  </a:cubicBezTo>
                  <a:cubicBezTo>
                    <a:pt x="38" y="79"/>
                    <a:pt x="38" y="79"/>
                    <a:pt x="38" y="79"/>
                  </a:cubicBezTo>
                  <a:cubicBezTo>
                    <a:pt x="38" y="77"/>
                    <a:pt x="38" y="77"/>
                    <a:pt x="38" y="77"/>
                  </a:cubicBezTo>
                  <a:cubicBezTo>
                    <a:pt x="39" y="76"/>
                    <a:pt x="39" y="76"/>
                    <a:pt x="39" y="76"/>
                  </a:cubicBezTo>
                  <a:cubicBezTo>
                    <a:pt x="41" y="74"/>
                    <a:pt x="41" y="74"/>
                    <a:pt x="41" y="74"/>
                  </a:cubicBezTo>
                  <a:cubicBezTo>
                    <a:pt x="42" y="72"/>
                    <a:pt x="42" y="72"/>
                    <a:pt x="42" y="72"/>
                  </a:cubicBezTo>
                  <a:cubicBezTo>
                    <a:pt x="42" y="70"/>
                    <a:pt x="42" y="70"/>
                    <a:pt x="42" y="70"/>
                  </a:cubicBezTo>
                  <a:cubicBezTo>
                    <a:pt x="40" y="70"/>
                    <a:pt x="40" y="70"/>
                    <a:pt x="40" y="70"/>
                  </a:cubicBezTo>
                  <a:cubicBezTo>
                    <a:pt x="39" y="71"/>
                    <a:pt x="39" y="71"/>
                    <a:pt x="39" y="71"/>
                  </a:cubicBezTo>
                  <a:cubicBezTo>
                    <a:pt x="38" y="71"/>
                    <a:pt x="38" y="71"/>
                    <a:pt x="38" y="71"/>
                  </a:cubicBezTo>
                  <a:cubicBezTo>
                    <a:pt x="37" y="72"/>
                    <a:pt x="37" y="72"/>
                    <a:pt x="37" y="72"/>
                  </a:cubicBezTo>
                  <a:cubicBezTo>
                    <a:pt x="35" y="72"/>
                    <a:pt x="35" y="72"/>
                    <a:pt x="35" y="72"/>
                  </a:cubicBezTo>
                  <a:cubicBezTo>
                    <a:pt x="35" y="69"/>
                    <a:pt x="35" y="69"/>
                    <a:pt x="35" y="69"/>
                  </a:cubicBezTo>
                  <a:cubicBezTo>
                    <a:pt x="32" y="66"/>
                    <a:pt x="32" y="66"/>
                    <a:pt x="32" y="66"/>
                  </a:cubicBezTo>
                  <a:cubicBezTo>
                    <a:pt x="29" y="61"/>
                    <a:pt x="29" y="61"/>
                    <a:pt x="29" y="61"/>
                  </a:cubicBezTo>
                  <a:cubicBezTo>
                    <a:pt x="29" y="57"/>
                    <a:pt x="29" y="57"/>
                    <a:pt x="29" y="57"/>
                  </a:cubicBezTo>
                  <a:cubicBezTo>
                    <a:pt x="26" y="57"/>
                    <a:pt x="26" y="57"/>
                    <a:pt x="26" y="57"/>
                  </a:cubicBezTo>
                  <a:cubicBezTo>
                    <a:pt x="23" y="55"/>
                    <a:pt x="23" y="55"/>
                    <a:pt x="23" y="55"/>
                  </a:cubicBezTo>
                  <a:cubicBezTo>
                    <a:pt x="21" y="52"/>
                    <a:pt x="21" y="52"/>
                    <a:pt x="21" y="52"/>
                  </a:cubicBezTo>
                  <a:cubicBezTo>
                    <a:pt x="20" y="47"/>
                    <a:pt x="20" y="47"/>
                    <a:pt x="20" y="47"/>
                  </a:cubicBezTo>
                  <a:cubicBezTo>
                    <a:pt x="18" y="43"/>
                    <a:pt x="18" y="43"/>
                    <a:pt x="18" y="43"/>
                  </a:cubicBezTo>
                  <a:cubicBezTo>
                    <a:pt x="18" y="40"/>
                    <a:pt x="18" y="40"/>
                    <a:pt x="18" y="40"/>
                  </a:cubicBezTo>
                  <a:cubicBezTo>
                    <a:pt x="20" y="35"/>
                    <a:pt x="20" y="35"/>
                    <a:pt x="20" y="35"/>
                  </a:cubicBezTo>
                  <a:cubicBezTo>
                    <a:pt x="21" y="34"/>
                    <a:pt x="21" y="34"/>
                    <a:pt x="21" y="34"/>
                  </a:cubicBezTo>
                  <a:cubicBezTo>
                    <a:pt x="23" y="34"/>
                    <a:pt x="23" y="34"/>
                    <a:pt x="23" y="34"/>
                  </a:cubicBezTo>
                  <a:cubicBezTo>
                    <a:pt x="25" y="33"/>
                    <a:pt x="25" y="33"/>
                    <a:pt x="25" y="33"/>
                  </a:cubicBezTo>
                  <a:cubicBezTo>
                    <a:pt x="29" y="33"/>
                    <a:pt x="29" y="33"/>
                    <a:pt x="29" y="33"/>
                  </a:cubicBezTo>
                  <a:cubicBezTo>
                    <a:pt x="33" y="34"/>
                    <a:pt x="33" y="34"/>
                    <a:pt x="33" y="34"/>
                  </a:cubicBezTo>
                  <a:cubicBezTo>
                    <a:pt x="36" y="34"/>
                    <a:pt x="36" y="34"/>
                    <a:pt x="36" y="34"/>
                  </a:cubicBezTo>
                  <a:cubicBezTo>
                    <a:pt x="38" y="33"/>
                    <a:pt x="38" y="33"/>
                    <a:pt x="38" y="33"/>
                  </a:cubicBezTo>
                  <a:cubicBezTo>
                    <a:pt x="38" y="30"/>
                    <a:pt x="38" y="30"/>
                    <a:pt x="38" y="30"/>
                  </a:cubicBezTo>
                  <a:cubicBezTo>
                    <a:pt x="39" y="27"/>
                    <a:pt x="39" y="27"/>
                    <a:pt x="39" y="27"/>
                  </a:cubicBezTo>
                  <a:cubicBezTo>
                    <a:pt x="42" y="27"/>
                    <a:pt x="42" y="27"/>
                    <a:pt x="42" y="27"/>
                  </a:cubicBezTo>
                  <a:cubicBezTo>
                    <a:pt x="43" y="27"/>
                    <a:pt x="43" y="27"/>
                    <a:pt x="43" y="27"/>
                  </a:cubicBezTo>
                  <a:cubicBezTo>
                    <a:pt x="43" y="24"/>
                    <a:pt x="43" y="24"/>
                    <a:pt x="43" y="24"/>
                  </a:cubicBezTo>
                  <a:cubicBezTo>
                    <a:pt x="43" y="23"/>
                    <a:pt x="43" y="23"/>
                    <a:pt x="43" y="23"/>
                  </a:cubicBezTo>
                  <a:cubicBezTo>
                    <a:pt x="45" y="21"/>
                    <a:pt x="45" y="21"/>
                    <a:pt x="45" y="21"/>
                  </a:cubicBezTo>
                  <a:cubicBezTo>
                    <a:pt x="48" y="21"/>
                    <a:pt x="48" y="21"/>
                    <a:pt x="48" y="21"/>
                  </a:cubicBezTo>
                  <a:cubicBezTo>
                    <a:pt x="51" y="21"/>
                    <a:pt x="51" y="21"/>
                    <a:pt x="51" y="21"/>
                  </a:cubicBezTo>
                  <a:cubicBezTo>
                    <a:pt x="54" y="22"/>
                    <a:pt x="54" y="22"/>
                    <a:pt x="54" y="22"/>
                  </a:cubicBezTo>
                  <a:cubicBezTo>
                    <a:pt x="55" y="24"/>
                    <a:pt x="55" y="24"/>
                    <a:pt x="55" y="24"/>
                  </a:cubicBezTo>
                  <a:cubicBezTo>
                    <a:pt x="57" y="26"/>
                    <a:pt x="57" y="26"/>
                    <a:pt x="57" y="26"/>
                  </a:cubicBezTo>
                  <a:cubicBezTo>
                    <a:pt x="60" y="24"/>
                    <a:pt x="60" y="24"/>
                    <a:pt x="60" y="24"/>
                  </a:cubicBezTo>
                  <a:cubicBezTo>
                    <a:pt x="64" y="24"/>
                    <a:pt x="64" y="24"/>
                    <a:pt x="64" y="24"/>
                  </a:cubicBezTo>
                  <a:cubicBezTo>
                    <a:pt x="66" y="24"/>
                    <a:pt x="66" y="24"/>
                    <a:pt x="66" y="24"/>
                  </a:cubicBezTo>
                  <a:cubicBezTo>
                    <a:pt x="68" y="27"/>
                    <a:pt x="68" y="27"/>
                    <a:pt x="68" y="27"/>
                  </a:cubicBezTo>
                  <a:cubicBezTo>
                    <a:pt x="70" y="29"/>
                    <a:pt x="70" y="29"/>
                    <a:pt x="70" y="29"/>
                  </a:cubicBezTo>
                  <a:cubicBezTo>
                    <a:pt x="71" y="27"/>
                    <a:pt x="71" y="27"/>
                    <a:pt x="71" y="27"/>
                  </a:cubicBezTo>
                  <a:cubicBezTo>
                    <a:pt x="73" y="27"/>
                    <a:pt x="73" y="27"/>
                    <a:pt x="73" y="27"/>
                  </a:cubicBezTo>
                  <a:cubicBezTo>
                    <a:pt x="75" y="28"/>
                    <a:pt x="75" y="28"/>
                    <a:pt x="75" y="28"/>
                  </a:cubicBezTo>
                  <a:cubicBezTo>
                    <a:pt x="79" y="27"/>
                    <a:pt x="79" y="27"/>
                    <a:pt x="79" y="27"/>
                  </a:cubicBezTo>
                  <a:cubicBezTo>
                    <a:pt x="82" y="25"/>
                    <a:pt x="82" y="25"/>
                    <a:pt x="82" y="25"/>
                  </a:cubicBezTo>
                  <a:cubicBezTo>
                    <a:pt x="86" y="22"/>
                    <a:pt x="86" y="22"/>
                    <a:pt x="86" y="22"/>
                  </a:cubicBezTo>
                  <a:cubicBezTo>
                    <a:pt x="91" y="18"/>
                    <a:pt x="91" y="18"/>
                    <a:pt x="91" y="18"/>
                  </a:cubicBezTo>
                  <a:cubicBezTo>
                    <a:pt x="94" y="16"/>
                    <a:pt x="94" y="16"/>
                    <a:pt x="94" y="16"/>
                  </a:cubicBezTo>
                  <a:cubicBezTo>
                    <a:pt x="95" y="12"/>
                    <a:pt x="95" y="12"/>
                    <a:pt x="95" y="12"/>
                  </a:cubicBezTo>
                  <a:cubicBezTo>
                    <a:pt x="95" y="10"/>
                    <a:pt x="95" y="10"/>
                    <a:pt x="95" y="10"/>
                  </a:cubicBezTo>
                  <a:cubicBezTo>
                    <a:pt x="95" y="8"/>
                    <a:pt x="95" y="8"/>
                    <a:pt x="95" y="8"/>
                  </a:cubicBezTo>
                  <a:cubicBezTo>
                    <a:pt x="96" y="7"/>
                    <a:pt x="96" y="7"/>
                    <a:pt x="96" y="7"/>
                  </a:cubicBezTo>
                  <a:cubicBezTo>
                    <a:pt x="98" y="7"/>
                    <a:pt x="98" y="7"/>
                    <a:pt x="98" y="7"/>
                  </a:cubicBezTo>
                  <a:cubicBezTo>
                    <a:pt x="100" y="5"/>
                    <a:pt x="100" y="5"/>
                    <a:pt x="100" y="5"/>
                  </a:cubicBezTo>
                  <a:cubicBezTo>
                    <a:pt x="102" y="4"/>
                    <a:pt x="102" y="4"/>
                    <a:pt x="102" y="4"/>
                  </a:cubicBezTo>
                  <a:cubicBezTo>
                    <a:pt x="104" y="3"/>
                    <a:pt x="104" y="3"/>
                    <a:pt x="104" y="3"/>
                  </a:cubicBezTo>
                  <a:cubicBezTo>
                    <a:pt x="104" y="3"/>
                    <a:pt x="104" y="3"/>
                    <a:pt x="104" y="3"/>
                  </a:cubicBezTo>
                  <a:cubicBezTo>
                    <a:pt x="104" y="3"/>
                    <a:pt x="104" y="3"/>
                    <a:pt x="104" y="3"/>
                  </a:cubicBez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8" name="Freeform 56">
              <a:extLst>
                <a:ext uri="{FF2B5EF4-FFF2-40B4-BE49-F238E27FC236}">
                  <a16:creationId xmlns:a16="http://schemas.microsoft.com/office/drawing/2014/main" id="{DC03E2ED-AAB5-3CD1-1B9C-27846C0FBF5F}"/>
                </a:ext>
              </a:extLst>
            </p:cNvPr>
            <p:cNvSpPr>
              <a:spLocks/>
            </p:cNvSpPr>
            <p:nvPr/>
          </p:nvSpPr>
          <p:spPr bwMode="auto">
            <a:xfrm>
              <a:off x="9285749" y="2642682"/>
              <a:ext cx="859333" cy="1102831"/>
            </a:xfrm>
            <a:custGeom>
              <a:avLst/>
              <a:gdLst>
                <a:gd name="T0" fmla="*/ 113 w 273"/>
                <a:gd name="T1" fmla="*/ 5 h 351"/>
                <a:gd name="T2" fmla="*/ 128 w 273"/>
                <a:gd name="T3" fmla="*/ 13 h 351"/>
                <a:gd name="T4" fmla="*/ 138 w 273"/>
                <a:gd name="T5" fmla="*/ 24 h 351"/>
                <a:gd name="T6" fmla="*/ 157 w 273"/>
                <a:gd name="T7" fmla="*/ 23 h 351"/>
                <a:gd name="T8" fmla="*/ 167 w 273"/>
                <a:gd name="T9" fmla="*/ 28 h 351"/>
                <a:gd name="T10" fmla="*/ 167 w 273"/>
                <a:gd name="T11" fmla="*/ 53 h 351"/>
                <a:gd name="T12" fmla="*/ 165 w 273"/>
                <a:gd name="T13" fmla="*/ 68 h 351"/>
                <a:gd name="T14" fmla="*/ 163 w 273"/>
                <a:gd name="T15" fmla="*/ 85 h 351"/>
                <a:gd name="T16" fmla="*/ 171 w 273"/>
                <a:gd name="T17" fmla="*/ 85 h 351"/>
                <a:gd name="T18" fmla="*/ 179 w 273"/>
                <a:gd name="T19" fmla="*/ 92 h 351"/>
                <a:gd name="T20" fmla="*/ 178 w 273"/>
                <a:gd name="T21" fmla="*/ 114 h 351"/>
                <a:gd name="T22" fmla="*/ 171 w 273"/>
                <a:gd name="T23" fmla="*/ 145 h 351"/>
                <a:gd name="T24" fmla="*/ 193 w 273"/>
                <a:gd name="T25" fmla="*/ 171 h 351"/>
                <a:gd name="T26" fmla="*/ 215 w 273"/>
                <a:gd name="T27" fmla="*/ 171 h 351"/>
                <a:gd name="T28" fmla="*/ 231 w 273"/>
                <a:gd name="T29" fmla="*/ 179 h 351"/>
                <a:gd name="T30" fmla="*/ 244 w 273"/>
                <a:gd name="T31" fmla="*/ 182 h 351"/>
                <a:gd name="T32" fmla="*/ 257 w 273"/>
                <a:gd name="T33" fmla="*/ 192 h 351"/>
                <a:gd name="T34" fmla="*/ 267 w 273"/>
                <a:gd name="T35" fmla="*/ 198 h 351"/>
                <a:gd name="T36" fmla="*/ 271 w 273"/>
                <a:gd name="T37" fmla="*/ 223 h 351"/>
                <a:gd name="T38" fmla="*/ 251 w 273"/>
                <a:gd name="T39" fmla="*/ 228 h 351"/>
                <a:gd name="T40" fmla="*/ 232 w 273"/>
                <a:gd name="T41" fmla="*/ 231 h 351"/>
                <a:gd name="T42" fmla="*/ 212 w 273"/>
                <a:gd name="T43" fmla="*/ 238 h 351"/>
                <a:gd name="T44" fmla="*/ 184 w 273"/>
                <a:gd name="T45" fmla="*/ 245 h 351"/>
                <a:gd name="T46" fmla="*/ 171 w 273"/>
                <a:gd name="T47" fmla="*/ 256 h 351"/>
                <a:gd name="T48" fmla="*/ 170 w 273"/>
                <a:gd name="T49" fmla="*/ 281 h 351"/>
                <a:gd name="T50" fmla="*/ 170 w 273"/>
                <a:gd name="T51" fmla="*/ 298 h 351"/>
                <a:gd name="T52" fmla="*/ 176 w 273"/>
                <a:gd name="T53" fmla="*/ 320 h 351"/>
                <a:gd name="T54" fmla="*/ 178 w 273"/>
                <a:gd name="T55" fmla="*/ 333 h 351"/>
                <a:gd name="T56" fmla="*/ 179 w 273"/>
                <a:gd name="T57" fmla="*/ 348 h 351"/>
                <a:gd name="T58" fmla="*/ 164 w 273"/>
                <a:gd name="T59" fmla="*/ 347 h 351"/>
                <a:gd name="T60" fmla="*/ 144 w 273"/>
                <a:gd name="T61" fmla="*/ 335 h 351"/>
                <a:gd name="T62" fmla="*/ 120 w 273"/>
                <a:gd name="T63" fmla="*/ 332 h 351"/>
                <a:gd name="T64" fmla="*/ 108 w 273"/>
                <a:gd name="T65" fmla="*/ 323 h 351"/>
                <a:gd name="T66" fmla="*/ 94 w 273"/>
                <a:gd name="T67" fmla="*/ 318 h 351"/>
                <a:gd name="T68" fmla="*/ 85 w 273"/>
                <a:gd name="T69" fmla="*/ 309 h 351"/>
                <a:gd name="T70" fmla="*/ 90 w 273"/>
                <a:gd name="T71" fmla="*/ 295 h 351"/>
                <a:gd name="T72" fmla="*/ 83 w 273"/>
                <a:gd name="T73" fmla="*/ 278 h 351"/>
                <a:gd name="T74" fmla="*/ 58 w 273"/>
                <a:gd name="T75" fmla="*/ 274 h 351"/>
                <a:gd name="T76" fmla="*/ 39 w 273"/>
                <a:gd name="T77" fmla="*/ 260 h 351"/>
                <a:gd name="T78" fmla="*/ 35 w 273"/>
                <a:gd name="T79" fmla="*/ 244 h 351"/>
                <a:gd name="T80" fmla="*/ 25 w 273"/>
                <a:gd name="T81" fmla="*/ 235 h 351"/>
                <a:gd name="T82" fmla="*/ 9 w 273"/>
                <a:gd name="T83" fmla="*/ 224 h 351"/>
                <a:gd name="T84" fmla="*/ 2 w 273"/>
                <a:gd name="T85" fmla="*/ 202 h 351"/>
                <a:gd name="T86" fmla="*/ 8 w 273"/>
                <a:gd name="T87" fmla="*/ 183 h 351"/>
                <a:gd name="T88" fmla="*/ 7 w 273"/>
                <a:gd name="T89" fmla="*/ 171 h 351"/>
                <a:gd name="T90" fmla="*/ 40 w 273"/>
                <a:gd name="T91" fmla="*/ 166 h 351"/>
                <a:gd name="T92" fmla="*/ 50 w 273"/>
                <a:gd name="T93" fmla="*/ 149 h 351"/>
                <a:gd name="T94" fmla="*/ 50 w 273"/>
                <a:gd name="T95" fmla="*/ 134 h 351"/>
                <a:gd name="T96" fmla="*/ 42 w 273"/>
                <a:gd name="T97" fmla="*/ 118 h 351"/>
                <a:gd name="T98" fmla="*/ 38 w 273"/>
                <a:gd name="T99" fmla="*/ 95 h 351"/>
                <a:gd name="T100" fmla="*/ 38 w 273"/>
                <a:gd name="T101" fmla="*/ 79 h 351"/>
                <a:gd name="T102" fmla="*/ 37 w 273"/>
                <a:gd name="T103" fmla="*/ 72 h 351"/>
                <a:gd name="T104" fmla="*/ 20 w 273"/>
                <a:gd name="T105" fmla="*/ 47 h 351"/>
                <a:gd name="T106" fmla="*/ 36 w 273"/>
                <a:gd name="T107" fmla="*/ 34 h 351"/>
                <a:gd name="T108" fmla="*/ 48 w 273"/>
                <a:gd name="T109" fmla="*/ 21 h 351"/>
                <a:gd name="T110" fmla="*/ 70 w 273"/>
                <a:gd name="T111" fmla="*/ 29 h 351"/>
                <a:gd name="T112" fmla="*/ 95 w 273"/>
                <a:gd name="T113" fmla="*/ 12 h 351"/>
                <a:gd name="T114" fmla="*/ 104 w 273"/>
                <a:gd name="T115" fmla="*/ 3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351">
                  <a:moveTo>
                    <a:pt x="104" y="3"/>
                  </a:moveTo>
                  <a:cubicBezTo>
                    <a:pt x="105" y="1"/>
                    <a:pt x="105" y="1"/>
                    <a:pt x="105" y="1"/>
                  </a:cubicBezTo>
                  <a:cubicBezTo>
                    <a:pt x="106" y="0"/>
                    <a:pt x="106" y="0"/>
                    <a:pt x="106" y="0"/>
                  </a:cubicBezTo>
                  <a:cubicBezTo>
                    <a:pt x="108" y="0"/>
                    <a:pt x="108" y="0"/>
                    <a:pt x="108" y="0"/>
                  </a:cubicBezTo>
                  <a:cubicBezTo>
                    <a:pt x="109" y="1"/>
                    <a:pt x="109" y="1"/>
                    <a:pt x="109" y="1"/>
                  </a:cubicBezTo>
                  <a:cubicBezTo>
                    <a:pt x="108" y="3"/>
                    <a:pt x="108" y="3"/>
                    <a:pt x="108" y="3"/>
                  </a:cubicBezTo>
                  <a:cubicBezTo>
                    <a:pt x="108" y="5"/>
                    <a:pt x="108" y="5"/>
                    <a:pt x="108" y="5"/>
                  </a:cubicBezTo>
                  <a:cubicBezTo>
                    <a:pt x="110" y="4"/>
                    <a:pt x="110" y="4"/>
                    <a:pt x="110" y="4"/>
                  </a:cubicBezTo>
                  <a:cubicBezTo>
                    <a:pt x="113" y="5"/>
                    <a:pt x="113" y="5"/>
                    <a:pt x="113" y="5"/>
                  </a:cubicBezTo>
                  <a:cubicBezTo>
                    <a:pt x="113" y="7"/>
                    <a:pt x="113" y="7"/>
                    <a:pt x="113" y="7"/>
                  </a:cubicBezTo>
                  <a:cubicBezTo>
                    <a:pt x="114" y="10"/>
                    <a:pt x="114" y="10"/>
                    <a:pt x="114" y="10"/>
                  </a:cubicBezTo>
                  <a:cubicBezTo>
                    <a:pt x="115" y="11"/>
                    <a:pt x="115" y="11"/>
                    <a:pt x="115" y="11"/>
                  </a:cubicBezTo>
                  <a:cubicBezTo>
                    <a:pt x="117" y="9"/>
                    <a:pt x="117" y="9"/>
                    <a:pt x="117" y="9"/>
                  </a:cubicBezTo>
                  <a:cubicBezTo>
                    <a:pt x="120" y="9"/>
                    <a:pt x="120" y="9"/>
                    <a:pt x="120" y="9"/>
                  </a:cubicBezTo>
                  <a:cubicBezTo>
                    <a:pt x="122" y="11"/>
                    <a:pt x="122" y="11"/>
                    <a:pt x="122" y="11"/>
                  </a:cubicBezTo>
                  <a:cubicBezTo>
                    <a:pt x="123" y="12"/>
                    <a:pt x="123" y="12"/>
                    <a:pt x="123" y="12"/>
                  </a:cubicBezTo>
                  <a:cubicBezTo>
                    <a:pt x="125" y="13"/>
                    <a:pt x="125" y="13"/>
                    <a:pt x="125" y="13"/>
                  </a:cubicBezTo>
                  <a:cubicBezTo>
                    <a:pt x="128" y="13"/>
                    <a:pt x="128" y="13"/>
                    <a:pt x="128" y="13"/>
                  </a:cubicBezTo>
                  <a:cubicBezTo>
                    <a:pt x="130" y="15"/>
                    <a:pt x="130" y="15"/>
                    <a:pt x="130" y="15"/>
                  </a:cubicBezTo>
                  <a:cubicBezTo>
                    <a:pt x="131" y="17"/>
                    <a:pt x="131" y="17"/>
                    <a:pt x="131" y="17"/>
                  </a:cubicBezTo>
                  <a:cubicBezTo>
                    <a:pt x="129" y="18"/>
                    <a:pt x="129" y="18"/>
                    <a:pt x="129" y="18"/>
                  </a:cubicBezTo>
                  <a:cubicBezTo>
                    <a:pt x="128" y="20"/>
                    <a:pt x="128" y="20"/>
                    <a:pt x="128" y="20"/>
                  </a:cubicBezTo>
                  <a:cubicBezTo>
                    <a:pt x="129" y="22"/>
                    <a:pt x="129" y="22"/>
                    <a:pt x="129" y="22"/>
                  </a:cubicBezTo>
                  <a:cubicBezTo>
                    <a:pt x="131" y="22"/>
                    <a:pt x="131" y="22"/>
                    <a:pt x="131" y="22"/>
                  </a:cubicBezTo>
                  <a:cubicBezTo>
                    <a:pt x="134" y="24"/>
                    <a:pt x="134" y="24"/>
                    <a:pt x="134" y="24"/>
                  </a:cubicBezTo>
                  <a:cubicBezTo>
                    <a:pt x="136" y="24"/>
                    <a:pt x="136" y="24"/>
                    <a:pt x="136" y="24"/>
                  </a:cubicBezTo>
                  <a:cubicBezTo>
                    <a:pt x="138" y="24"/>
                    <a:pt x="138" y="24"/>
                    <a:pt x="138" y="24"/>
                  </a:cubicBezTo>
                  <a:cubicBezTo>
                    <a:pt x="142" y="25"/>
                    <a:pt x="142" y="25"/>
                    <a:pt x="142" y="25"/>
                  </a:cubicBezTo>
                  <a:cubicBezTo>
                    <a:pt x="145" y="27"/>
                    <a:pt x="145" y="27"/>
                    <a:pt x="145" y="27"/>
                  </a:cubicBezTo>
                  <a:cubicBezTo>
                    <a:pt x="147" y="26"/>
                    <a:pt x="147" y="26"/>
                    <a:pt x="147" y="26"/>
                  </a:cubicBezTo>
                  <a:cubicBezTo>
                    <a:pt x="149" y="25"/>
                    <a:pt x="149" y="25"/>
                    <a:pt x="149" y="25"/>
                  </a:cubicBezTo>
                  <a:cubicBezTo>
                    <a:pt x="150" y="25"/>
                    <a:pt x="150" y="25"/>
                    <a:pt x="150" y="25"/>
                  </a:cubicBezTo>
                  <a:cubicBezTo>
                    <a:pt x="153" y="26"/>
                    <a:pt x="153" y="26"/>
                    <a:pt x="153" y="26"/>
                  </a:cubicBezTo>
                  <a:cubicBezTo>
                    <a:pt x="155" y="25"/>
                    <a:pt x="155" y="25"/>
                    <a:pt x="155" y="25"/>
                  </a:cubicBezTo>
                  <a:cubicBezTo>
                    <a:pt x="156" y="23"/>
                    <a:pt x="156" y="23"/>
                    <a:pt x="156" y="23"/>
                  </a:cubicBezTo>
                  <a:cubicBezTo>
                    <a:pt x="157" y="23"/>
                    <a:pt x="157" y="23"/>
                    <a:pt x="157" y="23"/>
                  </a:cubicBezTo>
                  <a:cubicBezTo>
                    <a:pt x="158" y="23"/>
                    <a:pt x="158" y="23"/>
                    <a:pt x="158" y="23"/>
                  </a:cubicBezTo>
                  <a:cubicBezTo>
                    <a:pt x="158" y="26"/>
                    <a:pt x="158" y="26"/>
                    <a:pt x="158" y="26"/>
                  </a:cubicBezTo>
                  <a:cubicBezTo>
                    <a:pt x="157" y="28"/>
                    <a:pt x="157" y="28"/>
                    <a:pt x="157" y="28"/>
                  </a:cubicBezTo>
                  <a:cubicBezTo>
                    <a:pt x="158" y="31"/>
                    <a:pt x="158" y="31"/>
                    <a:pt x="158" y="31"/>
                  </a:cubicBezTo>
                  <a:cubicBezTo>
                    <a:pt x="160" y="30"/>
                    <a:pt x="160" y="30"/>
                    <a:pt x="160" y="30"/>
                  </a:cubicBezTo>
                  <a:cubicBezTo>
                    <a:pt x="162" y="29"/>
                    <a:pt x="162" y="29"/>
                    <a:pt x="162" y="29"/>
                  </a:cubicBezTo>
                  <a:cubicBezTo>
                    <a:pt x="163" y="27"/>
                    <a:pt x="163" y="27"/>
                    <a:pt x="163" y="27"/>
                  </a:cubicBezTo>
                  <a:cubicBezTo>
                    <a:pt x="166" y="26"/>
                    <a:pt x="166" y="26"/>
                    <a:pt x="166" y="26"/>
                  </a:cubicBezTo>
                  <a:cubicBezTo>
                    <a:pt x="167" y="28"/>
                    <a:pt x="167" y="28"/>
                    <a:pt x="167" y="28"/>
                  </a:cubicBezTo>
                  <a:cubicBezTo>
                    <a:pt x="169" y="29"/>
                    <a:pt x="169" y="29"/>
                    <a:pt x="169" y="29"/>
                  </a:cubicBezTo>
                  <a:cubicBezTo>
                    <a:pt x="170" y="31"/>
                    <a:pt x="170" y="31"/>
                    <a:pt x="170" y="31"/>
                  </a:cubicBezTo>
                  <a:cubicBezTo>
                    <a:pt x="170" y="35"/>
                    <a:pt x="170" y="35"/>
                    <a:pt x="170" y="35"/>
                  </a:cubicBezTo>
                  <a:cubicBezTo>
                    <a:pt x="172" y="37"/>
                    <a:pt x="172" y="37"/>
                    <a:pt x="172" y="37"/>
                  </a:cubicBezTo>
                  <a:cubicBezTo>
                    <a:pt x="172" y="40"/>
                    <a:pt x="172" y="40"/>
                    <a:pt x="172" y="40"/>
                  </a:cubicBezTo>
                  <a:cubicBezTo>
                    <a:pt x="170" y="41"/>
                    <a:pt x="170" y="41"/>
                    <a:pt x="170" y="41"/>
                  </a:cubicBezTo>
                  <a:cubicBezTo>
                    <a:pt x="167" y="44"/>
                    <a:pt x="167" y="44"/>
                    <a:pt x="167" y="44"/>
                  </a:cubicBezTo>
                  <a:cubicBezTo>
                    <a:pt x="167" y="48"/>
                    <a:pt x="167" y="48"/>
                    <a:pt x="167" y="48"/>
                  </a:cubicBezTo>
                  <a:cubicBezTo>
                    <a:pt x="167" y="53"/>
                    <a:pt x="167" y="53"/>
                    <a:pt x="167" y="53"/>
                  </a:cubicBezTo>
                  <a:cubicBezTo>
                    <a:pt x="168" y="56"/>
                    <a:pt x="168" y="56"/>
                    <a:pt x="168" y="56"/>
                  </a:cubicBezTo>
                  <a:cubicBezTo>
                    <a:pt x="170" y="58"/>
                    <a:pt x="170" y="58"/>
                    <a:pt x="170" y="58"/>
                  </a:cubicBezTo>
                  <a:cubicBezTo>
                    <a:pt x="170" y="63"/>
                    <a:pt x="170" y="63"/>
                    <a:pt x="170" y="63"/>
                  </a:cubicBezTo>
                  <a:cubicBezTo>
                    <a:pt x="170" y="65"/>
                    <a:pt x="170" y="65"/>
                    <a:pt x="170" y="65"/>
                  </a:cubicBezTo>
                  <a:cubicBezTo>
                    <a:pt x="170" y="67"/>
                    <a:pt x="170" y="67"/>
                    <a:pt x="170" y="67"/>
                  </a:cubicBezTo>
                  <a:cubicBezTo>
                    <a:pt x="169" y="70"/>
                    <a:pt x="169" y="70"/>
                    <a:pt x="169" y="70"/>
                  </a:cubicBezTo>
                  <a:cubicBezTo>
                    <a:pt x="167" y="70"/>
                    <a:pt x="167" y="70"/>
                    <a:pt x="167" y="70"/>
                  </a:cubicBezTo>
                  <a:cubicBezTo>
                    <a:pt x="166" y="69"/>
                    <a:pt x="166" y="69"/>
                    <a:pt x="166" y="69"/>
                  </a:cubicBezTo>
                  <a:cubicBezTo>
                    <a:pt x="165" y="68"/>
                    <a:pt x="165" y="68"/>
                    <a:pt x="165" y="68"/>
                  </a:cubicBezTo>
                  <a:cubicBezTo>
                    <a:pt x="164" y="67"/>
                    <a:pt x="164" y="67"/>
                    <a:pt x="164" y="67"/>
                  </a:cubicBezTo>
                  <a:cubicBezTo>
                    <a:pt x="163" y="68"/>
                    <a:pt x="163" y="68"/>
                    <a:pt x="163" y="68"/>
                  </a:cubicBezTo>
                  <a:cubicBezTo>
                    <a:pt x="163" y="70"/>
                    <a:pt x="163" y="70"/>
                    <a:pt x="163" y="70"/>
                  </a:cubicBezTo>
                  <a:cubicBezTo>
                    <a:pt x="163" y="72"/>
                    <a:pt x="163" y="72"/>
                    <a:pt x="163" y="72"/>
                  </a:cubicBezTo>
                  <a:cubicBezTo>
                    <a:pt x="164" y="77"/>
                    <a:pt x="164" y="77"/>
                    <a:pt x="164" y="77"/>
                  </a:cubicBezTo>
                  <a:cubicBezTo>
                    <a:pt x="163" y="81"/>
                    <a:pt x="163" y="81"/>
                    <a:pt x="163" y="81"/>
                  </a:cubicBezTo>
                  <a:cubicBezTo>
                    <a:pt x="161" y="83"/>
                    <a:pt x="161" y="83"/>
                    <a:pt x="161" y="83"/>
                  </a:cubicBezTo>
                  <a:cubicBezTo>
                    <a:pt x="161" y="85"/>
                    <a:pt x="161" y="85"/>
                    <a:pt x="161" y="85"/>
                  </a:cubicBezTo>
                  <a:cubicBezTo>
                    <a:pt x="163" y="85"/>
                    <a:pt x="163" y="85"/>
                    <a:pt x="163" y="85"/>
                  </a:cubicBezTo>
                  <a:cubicBezTo>
                    <a:pt x="164" y="84"/>
                    <a:pt x="164" y="84"/>
                    <a:pt x="164" y="84"/>
                  </a:cubicBezTo>
                  <a:cubicBezTo>
                    <a:pt x="166" y="84"/>
                    <a:pt x="166" y="84"/>
                    <a:pt x="166" y="84"/>
                  </a:cubicBezTo>
                  <a:cubicBezTo>
                    <a:pt x="166" y="86"/>
                    <a:pt x="166" y="86"/>
                    <a:pt x="166" y="86"/>
                  </a:cubicBezTo>
                  <a:cubicBezTo>
                    <a:pt x="165" y="87"/>
                    <a:pt x="165" y="87"/>
                    <a:pt x="165" y="87"/>
                  </a:cubicBezTo>
                  <a:cubicBezTo>
                    <a:pt x="166" y="90"/>
                    <a:pt x="166" y="90"/>
                    <a:pt x="166" y="90"/>
                  </a:cubicBezTo>
                  <a:cubicBezTo>
                    <a:pt x="167" y="90"/>
                    <a:pt x="167" y="90"/>
                    <a:pt x="167" y="90"/>
                  </a:cubicBezTo>
                  <a:cubicBezTo>
                    <a:pt x="169" y="88"/>
                    <a:pt x="169" y="88"/>
                    <a:pt x="169" y="88"/>
                  </a:cubicBezTo>
                  <a:cubicBezTo>
                    <a:pt x="170" y="86"/>
                    <a:pt x="170" y="86"/>
                    <a:pt x="170" y="86"/>
                  </a:cubicBezTo>
                  <a:cubicBezTo>
                    <a:pt x="171" y="85"/>
                    <a:pt x="171" y="85"/>
                    <a:pt x="171" y="85"/>
                  </a:cubicBezTo>
                  <a:cubicBezTo>
                    <a:pt x="173" y="86"/>
                    <a:pt x="173" y="86"/>
                    <a:pt x="173" y="86"/>
                  </a:cubicBezTo>
                  <a:cubicBezTo>
                    <a:pt x="173" y="89"/>
                    <a:pt x="173" y="89"/>
                    <a:pt x="173" y="89"/>
                  </a:cubicBezTo>
                  <a:cubicBezTo>
                    <a:pt x="175" y="90"/>
                    <a:pt x="175" y="90"/>
                    <a:pt x="175" y="90"/>
                  </a:cubicBezTo>
                  <a:cubicBezTo>
                    <a:pt x="177" y="91"/>
                    <a:pt x="177" y="91"/>
                    <a:pt x="177" y="91"/>
                  </a:cubicBezTo>
                  <a:cubicBezTo>
                    <a:pt x="178" y="89"/>
                    <a:pt x="178" y="89"/>
                    <a:pt x="178" y="89"/>
                  </a:cubicBezTo>
                  <a:cubicBezTo>
                    <a:pt x="179" y="89"/>
                    <a:pt x="179" y="89"/>
                    <a:pt x="179" y="89"/>
                  </a:cubicBezTo>
                  <a:cubicBezTo>
                    <a:pt x="181" y="89"/>
                    <a:pt x="181" y="89"/>
                    <a:pt x="181" y="89"/>
                  </a:cubicBezTo>
                  <a:cubicBezTo>
                    <a:pt x="180" y="91"/>
                    <a:pt x="180" y="91"/>
                    <a:pt x="180" y="91"/>
                  </a:cubicBezTo>
                  <a:cubicBezTo>
                    <a:pt x="179" y="92"/>
                    <a:pt x="179" y="92"/>
                    <a:pt x="179" y="92"/>
                  </a:cubicBezTo>
                  <a:cubicBezTo>
                    <a:pt x="178" y="93"/>
                    <a:pt x="178" y="93"/>
                    <a:pt x="178" y="93"/>
                  </a:cubicBezTo>
                  <a:cubicBezTo>
                    <a:pt x="178" y="95"/>
                    <a:pt x="178" y="95"/>
                    <a:pt x="178" y="95"/>
                  </a:cubicBezTo>
                  <a:cubicBezTo>
                    <a:pt x="178" y="98"/>
                    <a:pt x="178" y="98"/>
                    <a:pt x="178" y="98"/>
                  </a:cubicBezTo>
                  <a:cubicBezTo>
                    <a:pt x="178" y="101"/>
                    <a:pt x="178" y="101"/>
                    <a:pt x="178" y="101"/>
                  </a:cubicBezTo>
                  <a:cubicBezTo>
                    <a:pt x="176" y="103"/>
                    <a:pt x="176" y="103"/>
                    <a:pt x="176" y="103"/>
                  </a:cubicBezTo>
                  <a:cubicBezTo>
                    <a:pt x="175" y="104"/>
                    <a:pt x="175" y="104"/>
                    <a:pt x="175" y="104"/>
                  </a:cubicBezTo>
                  <a:cubicBezTo>
                    <a:pt x="177" y="107"/>
                    <a:pt x="177" y="107"/>
                    <a:pt x="177" y="107"/>
                  </a:cubicBezTo>
                  <a:cubicBezTo>
                    <a:pt x="177" y="110"/>
                    <a:pt x="177" y="110"/>
                    <a:pt x="177" y="110"/>
                  </a:cubicBezTo>
                  <a:cubicBezTo>
                    <a:pt x="178" y="114"/>
                    <a:pt x="178" y="114"/>
                    <a:pt x="178" y="114"/>
                  </a:cubicBezTo>
                  <a:cubicBezTo>
                    <a:pt x="178" y="118"/>
                    <a:pt x="178" y="118"/>
                    <a:pt x="178" y="118"/>
                  </a:cubicBezTo>
                  <a:cubicBezTo>
                    <a:pt x="175" y="122"/>
                    <a:pt x="175" y="122"/>
                    <a:pt x="175" y="122"/>
                  </a:cubicBezTo>
                  <a:cubicBezTo>
                    <a:pt x="174" y="127"/>
                    <a:pt x="174" y="127"/>
                    <a:pt x="174" y="127"/>
                  </a:cubicBezTo>
                  <a:cubicBezTo>
                    <a:pt x="174" y="131"/>
                    <a:pt x="174" y="131"/>
                    <a:pt x="174" y="131"/>
                  </a:cubicBezTo>
                  <a:cubicBezTo>
                    <a:pt x="176" y="133"/>
                    <a:pt x="176" y="133"/>
                    <a:pt x="176" y="133"/>
                  </a:cubicBezTo>
                  <a:cubicBezTo>
                    <a:pt x="176" y="137"/>
                    <a:pt x="176" y="137"/>
                    <a:pt x="176" y="137"/>
                  </a:cubicBezTo>
                  <a:cubicBezTo>
                    <a:pt x="174" y="140"/>
                    <a:pt x="174" y="140"/>
                    <a:pt x="174" y="140"/>
                  </a:cubicBezTo>
                  <a:cubicBezTo>
                    <a:pt x="172" y="142"/>
                    <a:pt x="172" y="142"/>
                    <a:pt x="172" y="142"/>
                  </a:cubicBezTo>
                  <a:cubicBezTo>
                    <a:pt x="171" y="145"/>
                    <a:pt x="171" y="145"/>
                    <a:pt x="171" y="145"/>
                  </a:cubicBezTo>
                  <a:cubicBezTo>
                    <a:pt x="172" y="148"/>
                    <a:pt x="172" y="148"/>
                    <a:pt x="172" y="148"/>
                  </a:cubicBezTo>
                  <a:cubicBezTo>
                    <a:pt x="174" y="150"/>
                    <a:pt x="174" y="150"/>
                    <a:pt x="174" y="150"/>
                  </a:cubicBezTo>
                  <a:cubicBezTo>
                    <a:pt x="175" y="153"/>
                    <a:pt x="175" y="153"/>
                    <a:pt x="175" y="153"/>
                  </a:cubicBezTo>
                  <a:cubicBezTo>
                    <a:pt x="178" y="156"/>
                    <a:pt x="178" y="156"/>
                    <a:pt x="178" y="156"/>
                  </a:cubicBezTo>
                  <a:cubicBezTo>
                    <a:pt x="180" y="157"/>
                    <a:pt x="180" y="157"/>
                    <a:pt x="180" y="157"/>
                  </a:cubicBezTo>
                  <a:cubicBezTo>
                    <a:pt x="183" y="161"/>
                    <a:pt x="183" y="161"/>
                    <a:pt x="183" y="161"/>
                  </a:cubicBezTo>
                  <a:cubicBezTo>
                    <a:pt x="186" y="166"/>
                    <a:pt x="186" y="166"/>
                    <a:pt x="186" y="166"/>
                  </a:cubicBezTo>
                  <a:cubicBezTo>
                    <a:pt x="192" y="170"/>
                    <a:pt x="192" y="170"/>
                    <a:pt x="192" y="170"/>
                  </a:cubicBezTo>
                  <a:cubicBezTo>
                    <a:pt x="193" y="171"/>
                    <a:pt x="193" y="171"/>
                    <a:pt x="193" y="171"/>
                  </a:cubicBezTo>
                  <a:cubicBezTo>
                    <a:pt x="195" y="168"/>
                    <a:pt x="195" y="168"/>
                    <a:pt x="195" y="168"/>
                  </a:cubicBezTo>
                  <a:cubicBezTo>
                    <a:pt x="197" y="167"/>
                    <a:pt x="197" y="167"/>
                    <a:pt x="197" y="167"/>
                  </a:cubicBezTo>
                  <a:cubicBezTo>
                    <a:pt x="198" y="168"/>
                    <a:pt x="198" y="168"/>
                    <a:pt x="198" y="168"/>
                  </a:cubicBezTo>
                  <a:cubicBezTo>
                    <a:pt x="200" y="171"/>
                    <a:pt x="200" y="171"/>
                    <a:pt x="200" y="171"/>
                  </a:cubicBezTo>
                  <a:cubicBezTo>
                    <a:pt x="203" y="172"/>
                    <a:pt x="203" y="172"/>
                    <a:pt x="203" y="172"/>
                  </a:cubicBezTo>
                  <a:cubicBezTo>
                    <a:pt x="207" y="174"/>
                    <a:pt x="207" y="174"/>
                    <a:pt x="207" y="174"/>
                  </a:cubicBezTo>
                  <a:cubicBezTo>
                    <a:pt x="213" y="175"/>
                    <a:pt x="213" y="175"/>
                    <a:pt x="213" y="175"/>
                  </a:cubicBezTo>
                  <a:cubicBezTo>
                    <a:pt x="215" y="173"/>
                    <a:pt x="215" y="173"/>
                    <a:pt x="215" y="173"/>
                  </a:cubicBezTo>
                  <a:cubicBezTo>
                    <a:pt x="215" y="171"/>
                    <a:pt x="215" y="171"/>
                    <a:pt x="215" y="171"/>
                  </a:cubicBezTo>
                  <a:cubicBezTo>
                    <a:pt x="218" y="170"/>
                    <a:pt x="218" y="170"/>
                    <a:pt x="218" y="170"/>
                  </a:cubicBezTo>
                  <a:cubicBezTo>
                    <a:pt x="220" y="170"/>
                    <a:pt x="220" y="170"/>
                    <a:pt x="220" y="170"/>
                  </a:cubicBezTo>
                  <a:cubicBezTo>
                    <a:pt x="221" y="172"/>
                    <a:pt x="221" y="172"/>
                    <a:pt x="221" y="172"/>
                  </a:cubicBezTo>
                  <a:cubicBezTo>
                    <a:pt x="223" y="174"/>
                    <a:pt x="223" y="174"/>
                    <a:pt x="223" y="174"/>
                  </a:cubicBezTo>
                  <a:cubicBezTo>
                    <a:pt x="225" y="174"/>
                    <a:pt x="225" y="174"/>
                    <a:pt x="225" y="174"/>
                  </a:cubicBezTo>
                  <a:cubicBezTo>
                    <a:pt x="227" y="174"/>
                    <a:pt x="227" y="174"/>
                    <a:pt x="227" y="174"/>
                  </a:cubicBezTo>
                  <a:cubicBezTo>
                    <a:pt x="229" y="175"/>
                    <a:pt x="229" y="175"/>
                    <a:pt x="229" y="175"/>
                  </a:cubicBezTo>
                  <a:cubicBezTo>
                    <a:pt x="229" y="178"/>
                    <a:pt x="229" y="178"/>
                    <a:pt x="229" y="178"/>
                  </a:cubicBezTo>
                  <a:cubicBezTo>
                    <a:pt x="231" y="179"/>
                    <a:pt x="231" y="179"/>
                    <a:pt x="231" y="179"/>
                  </a:cubicBezTo>
                  <a:cubicBezTo>
                    <a:pt x="233" y="178"/>
                    <a:pt x="233" y="178"/>
                    <a:pt x="233" y="178"/>
                  </a:cubicBezTo>
                  <a:cubicBezTo>
                    <a:pt x="235" y="178"/>
                    <a:pt x="235" y="178"/>
                    <a:pt x="235" y="178"/>
                  </a:cubicBezTo>
                  <a:cubicBezTo>
                    <a:pt x="236" y="179"/>
                    <a:pt x="236" y="179"/>
                    <a:pt x="236" y="179"/>
                  </a:cubicBezTo>
                  <a:cubicBezTo>
                    <a:pt x="237" y="181"/>
                    <a:pt x="237" y="181"/>
                    <a:pt x="237" y="181"/>
                  </a:cubicBezTo>
                  <a:cubicBezTo>
                    <a:pt x="238" y="182"/>
                    <a:pt x="238" y="182"/>
                    <a:pt x="238" y="182"/>
                  </a:cubicBezTo>
                  <a:cubicBezTo>
                    <a:pt x="240" y="184"/>
                    <a:pt x="240" y="184"/>
                    <a:pt x="240" y="184"/>
                  </a:cubicBezTo>
                  <a:cubicBezTo>
                    <a:pt x="241" y="185"/>
                    <a:pt x="241" y="185"/>
                    <a:pt x="241" y="185"/>
                  </a:cubicBezTo>
                  <a:cubicBezTo>
                    <a:pt x="243" y="184"/>
                    <a:pt x="243" y="184"/>
                    <a:pt x="243" y="184"/>
                  </a:cubicBezTo>
                  <a:cubicBezTo>
                    <a:pt x="244" y="182"/>
                    <a:pt x="244" y="182"/>
                    <a:pt x="244" y="182"/>
                  </a:cubicBezTo>
                  <a:cubicBezTo>
                    <a:pt x="247" y="182"/>
                    <a:pt x="247" y="182"/>
                    <a:pt x="247" y="182"/>
                  </a:cubicBezTo>
                  <a:cubicBezTo>
                    <a:pt x="249" y="183"/>
                    <a:pt x="249" y="183"/>
                    <a:pt x="249" y="183"/>
                  </a:cubicBezTo>
                  <a:cubicBezTo>
                    <a:pt x="251" y="186"/>
                    <a:pt x="251" y="186"/>
                    <a:pt x="251" y="186"/>
                  </a:cubicBezTo>
                  <a:cubicBezTo>
                    <a:pt x="253" y="187"/>
                    <a:pt x="253" y="187"/>
                    <a:pt x="253" y="187"/>
                  </a:cubicBezTo>
                  <a:cubicBezTo>
                    <a:pt x="255" y="187"/>
                    <a:pt x="255" y="187"/>
                    <a:pt x="255" y="187"/>
                  </a:cubicBezTo>
                  <a:cubicBezTo>
                    <a:pt x="258" y="188"/>
                    <a:pt x="258" y="188"/>
                    <a:pt x="258" y="188"/>
                  </a:cubicBezTo>
                  <a:cubicBezTo>
                    <a:pt x="259" y="189"/>
                    <a:pt x="259" y="189"/>
                    <a:pt x="259" y="189"/>
                  </a:cubicBezTo>
                  <a:cubicBezTo>
                    <a:pt x="258" y="190"/>
                    <a:pt x="258" y="190"/>
                    <a:pt x="258" y="190"/>
                  </a:cubicBezTo>
                  <a:cubicBezTo>
                    <a:pt x="257" y="192"/>
                    <a:pt x="257" y="192"/>
                    <a:pt x="257" y="192"/>
                  </a:cubicBezTo>
                  <a:cubicBezTo>
                    <a:pt x="259" y="194"/>
                    <a:pt x="259" y="194"/>
                    <a:pt x="259" y="194"/>
                  </a:cubicBezTo>
                  <a:cubicBezTo>
                    <a:pt x="260" y="193"/>
                    <a:pt x="260" y="193"/>
                    <a:pt x="260" y="193"/>
                  </a:cubicBezTo>
                  <a:cubicBezTo>
                    <a:pt x="262" y="191"/>
                    <a:pt x="262" y="191"/>
                    <a:pt x="262" y="191"/>
                  </a:cubicBezTo>
                  <a:cubicBezTo>
                    <a:pt x="266" y="190"/>
                    <a:pt x="266" y="190"/>
                    <a:pt x="266" y="190"/>
                  </a:cubicBezTo>
                  <a:cubicBezTo>
                    <a:pt x="269" y="192"/>
                    <a:pt x="269" y="192"/>
                    <a:pt x="269" y="192"/>
                  </a:cubicBezTo>
                  <a:cubicBezTo>
                    <a:pt x="270" y="194"/>
                    <a:pt x="270" y="194"/>
                    <a:pt x="270" y="194"/>
                  </a:cubicBezTo>
                  <a:cubicBezTo>
                    <a:pt x="269" y="196"/>
                    <a:pt x="269" y="196"/>
                    <a:pt x="269" y="196"/>
                  </a:cubicBezTo>
                  <a:cubicBezTo>
                    <a:pt x="267" y="196"/>
                    <a:pt x="267" y="196"/>
                    <a:pt x="267" y="196"/>
                  </a:cubicBezTo>
                  <a:cubicBezTo>
                    <a:pt x="267" y="198"/>
                    <a:pt x="267" y="198"/>
                    <a:pt x="267" y="198"/>
                  </a:cubicBezTo>
                  <a:cubicBezTo>
                    <a:pt x="267" y="200"/>
                    <a:pt x="267" y="200"/>
                    <a:pt x="267" y="200"/>
                  </a:cubicBezTo>
                  <a:cubicBezTo>
                    <a:pt x="269" y="202"/>
                    <a:pt x="269" y="202"/>
                    <a:pt x="269" y="202"/>
                  </a:cubicBezTo>
                  <a:cubicBezTo>
                    <a:pt x="270" y="205"/>
                    <a:pt x="270" y="205"/>
                    <a:pt x="270" y="205"/>
                  </a:cubicBezTo>
                  <a:cubicBezTo>
                    <a:pt x="269" y="209"/>
                    <a:pt x="269" y="209"/>
                    <a:pt x="269" y="209"/>
                  </a:cubicBezTo>
                  <a:cubicBezTo>
                    <a:pt x="269" y="214"/>
                    <a:pt x="269" y="214"/>
                    <a:pt x="269" y="214"/>
                  </a:cubicBezTo>
                  <a:cubicBezTo>
                    <a:pt x="271" y="216"/>
                    <a:pt x="271" y="216"/>
                    <a:pt x="271" y="216"/>
                  </a:cubicBezTo>
                  <a:cubicBezTo>
                    <a:pt x="272" y="218"/>
                    <a:pt x="272" y="218"/>
                    <a:pt x="272" y="218"/>
                  </a:cubicBezTo>
                  <a:cubicBezTo>
                    <a:pt x="273" y="219"/>
                    <a:pt x="273" y="219"/>
                    <a:pt x="273" y="219"/>
                  </a:cubicBezTo>
                  <a:cubicBezTo>
                    <a:pt x="271" y="223"/>
                    <a:pt x="271" y="223"/>
                    <a:pt x="271" y="223"/>
                  </a:cubicBezTo>
                  <a:cubicBezTo>
                    <a:pt x="267" y="228"/>
                    <a:pt x="267" y="228"/>
                    <a:pt x="267" y="228"/>
                  </a:cubicBezTo>
                  <a:cubicBezTo>
                    <a:pt x="263" y="231"/>
                    <a:pt x="263" y="231"/>
                    <a:pt x="263" y="231"/>
                  </a:cubicBezTo>
                  <a:cubicBezTo>
                    <a:pt x="261" y="233"/>
                    <a:pt x="261" y="233"/>
                    <a:pt x="261" y="233"/>
                  </a:cubicBezTo>
                  <a:cubicBezTo>
                    <a:pt x="260" y="233"/>
                    <a:pt x="260" y="233"/>
                    <a:pt x="260" y="233"/>
                  </a:cubicBezTo>
                  <a:cubicBezTo>
                    <a:pt x="259" y="234"/>
                    <a:pt x="259" y="234"/>
                    <a:pt x="259" y="234"/>
                  </a:cubicBezTo>
                  <a:cubicBezTo>
                    <a:pt x="256" y="233"/>
                    <a:pt x="256" y="233"/>
                    <a:pt x="256" y="233"/>
                  </a:cubicBezTo>
                  <a:cubicBezTo>
                    <a:pt x="255" y="230"/>
                    <a:pt x="255" y="230"/>
                    <a:pt x="255" y="230"/>
                  </a:cubicBezTo>
                  <a:cubicBezTo>
                    <a:pt x="253" y="227"/>
                    <a:pt x="253" y="227"/>
                    <a:pt x="253" y="227"/>
                  </a:cubicBezTo>
                  <a:cubicBezTo>
                    <a:pt x="251" y="228"/>
                    <a:pt x="251" y="228"/>
                    <a:pt x="251" y="228"/>
                  </a:cubicBezTo>
                  <a:cubicBezTo>
                    <a:pt x="251" y="230"/>
                    <a:pt x="251" y="230"/>
                    <a:pt x="251" y="230"/>
                  </a:cubicBezTo>
                  <a:cubicBezTo>
                    <a:pt x="251" y="232"/>
                    <a:pt x="251" y="232"/>
                    <a:pt x="251" y="232"/>
                  </a:cubicBezTo>
                  <a:cubicBezTo>
                    <a:pt x="248" y="233"/>
                    <a:pt x="248" y="233"/>
                    <a:pt x="248" y="233"/>
                  </a:cubicBezTo>
                  <a:cubicBezTo>
                    <a:pt x="245" y="232"/>
                    <a:pt x="245" y="232"/>
                    <a:pt x="245" y="232"/>
                  </a:cubicBezTo>
                  <a:cubicBezTo>
                    <a:pt x="243" y="231"/>
                    <a:pt x="243" y="231"/>
                    <a:pt x="243" y="231"/>
                  </a:cubicBezTo>
                  <a:cubicBezTo>
                    <a:pt x="240" y="228"/>
                    <a:pt x="240" y="228"/>
                    <a:pt x="240" y="228"/>
                  </a:cubicBezTo>
                  <a:cubicBezTo>
                    <a:pt x="238" y="226"/>
                    <a:pt x="238" y="226"/>
                    <a:pt x="238" y="226"/>
                  </a:cubicBezTo>
                  <a:cubicBezTo>
                    <a:pt x="235" y="229"/>
                    <a:pt x="235" y="229"/>
                    <a:pt x="235" y="229"/>
                  </a:cubicBezTo>
                  <a:cubicBezTo>
                    <a:pt x="232" y="231"/>
                    <a:pt x="232" y="231"/>
                    <a:pt x="232" y="231"/>
                  </a:cubicBezTo>
                  <a:cubicBezTo>
                    <a:pt x="230" y="232"/>
                    <a:pt x="230" y="232"/>
                    <a:pt x="230" y="232"/>
                  </a:cubicBezTo>
                  <a:cubicBezTo>
                    <a:pt x="226" y="231"/>
                    <a:pt x="226" y="231"/>
                    <a:pt x="226" y="231"/>
                  </a:cubicBezTo>
                  <a:cubicBezTo>
                    <a:pt x="223" y="230"/>
                    <a:pt x="223" y="230"/>
                    <a:pt x="223" y="230"/>
                  </a:cubicBezTo>
                  <a:cubicBezTo>
                    <a:pt x="221" y="230"/>
                    <a:pt x="221" y="230"/>
                    <a:pt x="221" y="230"/>
                  </a:cubicBezTo>
                  <a:cubicBezTo>
                    <a:pt x="219" y="234"/>
                    <a:pt x="219" y="234"/>
                    <a:pt x="219" y="234"/>
                  </a:cubicBezTo>
                  <a:cubicBezTo>
                    <a:pt x="218" y="237"/>
                    <a:pt x="218" y="237"/>
                    <a:pt x="218" y="237"/>
                  </a:cubicBezTo>
                  <a:cubicBezTo>
                    <a:pt x="216" y="238"/>
                    <a:pt x="216" y="238"/>
                    <a:pt x="216" y="238"/>
                  </a:cubicBezTo>
                  <a:cubicBezTo>
                    <a:pt x="215" y="238"/>
                    <a:pt x="215" y="238"/>
                    <a:pt x="215" y="238"/>
                  </a:cubicBezTo>
                  <a:cubicBezTo>
                    <a:pt x="212" y="238"/>
                    <a:pt x="212" y="238"/>
                    <a:pt x="212" y="238"/>
                  </a:cubicBezTo>
                  <a:cubicBezTo>
                    <a:pt x="210" y="238"/>
                    <a:pt x="210" y="238"/>
                    <a:pt x="210" y="238"/>
                  </a:cubicBezTo>
                  <a:cubicBezTo>
                    <a:pt x="206" y="240"/>
                    <a:pt x="206" y="240"/>
                    <a:pt x="206" y="240"/>
                  </a:cubicBezTo>
                  <a:cubicBezTo>
                    <a:pt x="201" y="240"/>
                    <a:pt x="201" y="240"/>
                    <a:pt x="201" y="240"/>
                  </a:cubicBezTo>
                  <a:cubicBezTo>
                    <a:pt x="196" y="240"/>
                    <a:pt x="196" y="240"/>
                    <a:pt x="196" y="240"/>
                  </a:cubicBezTo>
                  <a:cubicBezTo>
                    <a:pt x="194" y="241"/>
                    <a:pt x="194" y="241"/>
                    <a:pt x="194" y="241"/>
                  </a:cubicBezTo>
                  <a:cubicBezTo>
                    <a:pt x="193" y="244"/>
                    <a:pt x="193" y="244"/>
                    <a:pt x="193" y="244"/>
                  </a:cubicBezTo>
                  <a:cubicBezTo>
                    <a:pt x="191" y="244"/>
                    <a:pt x="191" y="244"/>
                    <a:pt x="191" y="244"/>
                  </a:cubicBezTo>
                  <a:cubicBezTo>
                    <a:pt x="188" y="244"/>
                    <a:pt x="188" y="244"/>
                    <a:pt x="188" y="244"/>
                  </a:cubicBezTo>
                  <a:cubicBezTo>
                    <a:pt x="184" y="245"/>
                    <a:pt x="184" y="245"/>
                    <a:pt x="184" y="245"/>
                  </a:cubicBezTo>
                  <a:cubicBezTo>
                    <a:pt x="182" y="247"/>
                    <a:pt x="182" y="247"/>
                    <a:pt x="182" y="247"/>
                  </a:cubicBezTo>
                  <a:cubicBezTo>
                    <a:pt x="180" y="249"/>
                    <a:pt x="180" y="249"/>
                    <a:pt x="180" y="249"/>
                  </a:cubicBezTo>
                  <a:cubicBezTo>
                    <a:pt x="178" y="249"/>
                    <a:pt x="178" y="249"/>
                    <a:pt x="178" y="249"/>
                  </a:cubicBezTo>
                  <a:cubicBezTo>
                    <a:pt x="176" y="248"/>
                    <a:pt x="176" y="248"/>
                    <a:pt x="176" y="248"/>
                  </a:cubicBezTo>
                  <a:cubicBezTo>
                    <a:pt x="175" y="248"/>
                    <a:pt x="175" y="248"/>
                    <a:pt x="175" y="248"/>
                  </a:cubicBezTo>
                  <a:cubicBezTo>
                    <a:pt x="174" y="250"/>
                    <a:pt x="174" y="250"/>
                    <a:pt x="174" y="250"/>
                  </a:cubicBezTo>
                  <a:cubicBezTo>
                    <a:pt x="171" y="252"/>
                    <a:pt x="171" y="252"/>
                    <a:pt x="171" y="252"/>
                  </a:cubicBezTo>
                  <a:cubicBezTo>
                    <a:pt x="170" y="253"/>
                    <a:pt x="170" y="253"/>
                    <a:pt x="170" y="253"/>
                  </a:cubicBezTo>
                  <a:cubicBezTo>
                    <a:pt x="171" y="256"/>
                    <a:pt x="171" y="256"/>
                    <a:pt x="171" y="256"/>
                  </a:cubicBezTo>
                  <a:cubicBezTo>
                    <a:pt x="171" y="258"/>
                    <a:pt x="171" y="258"/>
                    <a:pt x="171" y="258"/>
                  </a:cubicBezTo>
                  <a:cubicBezTo>
                    <a:pt x="171" y="260"/>
                    <a:pt x="171" y="260"/>
                    <a:pt x="171" y="260"/>
                  </a:cubicBezTo>
                  <a:cubicBezTo>
                    <a:pt x="168" y="262"/>
                    <a:pt x="168" y="262"/>
                    <a:pt x="168" y="262"/>
                  </a:cubicBezTo>
                  <a:cubicBezTo>
                    <a:pt x="167" y="264"/>
                    <a:pt x="167" y="264"/>
                    <a:pt x="167" y="264"/>
                  </a:cubicBezTo>
                  <a:cubicBezTo>
                    <a:pt x="168" y="267"/>
                    <a:pt x="168" y="267"/>
                    <a:pt x="168" y="267"/>
                  </a:cubicBezTo>
                  <a:cubicBezTo>
                    <a:pt x="169" y="270"/>
                    <a:pt x="169" y="270"/>
                    <a:pt x="169" y="270"/>
                  </a:cubicBezTo>
                  <a:cubicBezTo>
                    <a:pt x="170" y="274"/>
                    <a:pt x="170" y="274"/>
                    <a:pt x="170" y="274"/>
                  </a:cubicBezTo>
                  <a:cubicBezTo>
                    <a:pt x="169" y="276"/>
                    <a:pt x="169" y="276"/>
                    <a:pt x="169" y="276"/>
                  </a:cubicBezTo>
                  <a:cubicBezTo>
                    <a:pt x="170" y="281"/>
                    <a:pt x="170" y="281"/>
                    <a:pt x="170" y="281"/>
                  </a:cubicBezTo>
                  <a:cubicBezTo>
                    <a:pt x="172" y="284"/>
                    <a:pt x="172" y="284"/>
                    <a:pt x="172" y="284"/>
                  </a:cubicBezTo>
                  <a:cubicBezTo>
                    <a:pt x="172" y="286"/>
                    <a:pt x="172" y="286"/>
                    <a:pt x="172" y="286"/>
                  </a:cubicBezTo>
                  <a:cubicBezTo>
                    <a:pt x="170" y="287"/>
                    <a:pt x="170" y="287"/>
                    <a:pt x="170" y="287"/>
                  </a:cubicBezTo>
                  <a:cubicBezTo>
                    <a:pt x="167" y="287"/>
                    <a:pt x="167" y="287"/>
                    <a:pt x="167" y="287"/>
                  </a:cubicBezTo>
                  <a:cubicBezTo>
                    <a:pt x="166" y="289"/>
                    <a:pt x="166" y="289"/>
                    <a:pt x="166" y="289"/>
                  </a:cubicBezTo>
                  <a:cubicBezTo>
                    <a:pt x="167" y="291"/>
                    <a:pt x="167" y="291"/>
                    <a:pt x="167" y="291"/>
                  </a:cubicBezTo>
                  <a:cubicBezTo>
                    <a:pt x="167" y="294"/>
                    <a:pt x="167" y="294"/>
                    <a:pt x="167" y="294"/>
                  </a:cubicBezTo>
                  <a:cubicBezTo>
                    <a:pt x="168" y="297"/>
                    <a:pt x="168" y="297"/>
                    <a:pt x="168" y="297"/>
                  </a:cubicBezTo>
                  <a:cubicBezTo>
                    <a:pt x="170" y="298"/>
                    <a:pt x="170" y="298"/>
                    <a:pt x="170" y="298"/>
                  </a:cubicBezTo>
                  <a:cubicBezTo>
                    <a:pt x="172" y="301"/>
                    <a:pt x="172" y="301"/>
                    <a:pt x="172" y="301"/>
                  </a:cubicBezTo>
                  <a:cubicBezTo>
                    <a:pt x="173" y="304"/>
                    <a:pt x="173" y="304"/>
                    <a:pt x="173" y="304"/>
                  </a:cubicBezTo>
                  <a:cubicBezTo>
                    <a:pt x="173" y="308"/>
                    <a:pt x="173" y="308"/>
                    <a:pt x="173" y="308"/>
                  </a:cubicBezTo>
                  <a:cubicBezTo>
                    <a:pt x="172" y="309"/>
                    <a:pt x="172" y="309"/>
                    <a:pt x="172" y="309"/>
                  </a:cubicBezTo>
                  <a:cubicBezTo>
                    <a:pt x="172" y="313"/>
                    <a:pt x="172" y="313"/>
                    <a:pt x="172" y="313"/>
                  </a:cubicBezTo>
                  <a:cubicBezTo>
                    <a:pt x="174" y="315"/>
                    <a:pt x="174" y="315"/>
                    <a:pt x="174" y="315"/>
                  </a:cubicBezTo>
                  <a:cubicBezTo>
                    <a:pt x="174" y="318"/>
                    <a:pt x="174" y="318"/>
                    <a:pt x="174" y="318"/>
                  </a:cubicBezTo>
                  <a:cubicBezTo>
                    <a:pt x="175" y="319"/>
                    <a:pt x="175" y="319"/>
                    <a:pt x="175" y="319"/>
                  </a:cubicBezTo>
                  <a:cubicBezTo>
                    <a:pt x="176" y="320"/>
                    <a:pt x="176" y="320"/>
                    <a:pt x="176" y="320"/>
                  </a:cubicBezTo>
                  <a:cubicBezTo>
                    <a:pt x="175" y="322"/>
                    <a:pt x="175" y="322"/>
                    <a:pt x="175" y="322"/>
                  </a:cubicBezTo>
                  <a:cubicBezTo>
                    <a:pt x="176" y="324"/>
                    <a:pt x="176" y="324"/>
                    <a:pt x="176" y="324"/>
                  </a:cubicBezTo>
                  <a:cubicBezTo>
                    <a:pt x="179" y="325"/>
                    <a:pt x="179" y="325"/>
                    <a:pt x="179" y="325"/>
                  </a:cubicBezTo>
                  <a:cubicBezTo>
                    <a:pt x="181" y="326"/>
                    <a:pt x="181" y="326"/>
                    <a:pt x="181" y="326"/>
                  </a:cubicBezTo>
                  <a:cubicBezTo>
                    <a:pt x="182" y="326"/>
                    <a:pt x="182" y="326"/>
                    <a:pt x="182" y="326"/>
                  </a:cubicBezTo>
                  <a:cubicBezTo>
                    <a:pt x="181" y="328"/>
                    <a:pt x="181" y="328"/>
                    <a:pt x="181" y="328"/>
                  </a:cubicBezTo>
                  <a:cubicBezTo>
                    <a:pt x="179" y="329"/>
                    <a:pt x="179" y="329"/>
                    <a:pt x="179" y="329"/>
                  </a:cubicBezTo>
                  <a:cubicBezTo>
                    <a:pt x="179" y="331"/>
                    <a:pt x="179" y="331"/>
                    <a:pt x="179" y="331"/>
                  </a:cubicBezTo>
                  <a:cubicBezTo>
                    <a:pt x="178" y="333"/>
                    <a:pt x="178" y="333"/>
                    <a:pt x="178" y="333"/>
                  </a:cubicBezTo>
                  <a:cubicBezTo>
                    <a:pt x="179" y="334"/>
                    <a:pt x="179" y="334"/>
                    <a:pt x="179" y="334"/>
                  </a:cubicBezTo>
                  <a:cubicBezTo>
                    <a:pt x="180" y="335"/>
                    <a:pt x="180" y="335"/>
                    <a:pt x="180" y="335"/>
                  </a:cubicBezTo>
                  <a:cubicBezTo>
                    <a:pt x="182" y="336"/>
                    <a:pt x="182" y="336"/>
                    <a:pt x="182" y="336"/>
                  </a:cubicBezTo>
                  <a:cubicBezTo>
                    <a:pt x="183" y="337"/>
                    <a:pt x="183" y="337"/>
                    <a:pt x="183" y="337"/>
                  </a:cubicBezTo>
                  <a:cubicBezTo>
                    <a:pt x="182" y="341"/>
                    <a:pt x="182" y="341"/>
                    <a:pt x="182" y="341"/>
                  </a:cubicBezTo>
                  <a:cubicBezTo>
                    <a:pt x="181" y="342"/>
                    <a:pt x="181" y="342"/>
                    <a:pt x="181" y="342"/>
                  </a:cubicBezTo>
                  <a:cubicBezTo>
                    <a:pt x="181" y="344"/>
                    <a:pt x="181" y="344"/>
                    <a:pt x="181" y="344"/>
                  </a:cubicBezTo>
                  <a:cubicBezTo>
                    <a:pt x="180" y="346"/>
                    <a:pt x="180" y="346"/>
                    <a:pt x="180" y="346"/>
                  </a:cubicBezTo>
                  <a:cubicBezTo>
                    <a:pt x="179" y="348"/>
                    <a:pt x="179" y="348"/>
                    <a:pt x="179" y="348"/>
                  </a:cubicBezTo>
                  <a:cubicBezTo>
                    <a:pt x="178" y="351"/>
                    <a:pt x="178" y="351"/>
                    <a:pt x="178" y="351"/>
                  </a:cubicBezTo>
                  <a:cubicBezTo>
                    <a:pt x="175" y="351"/>
                    <a:pt x="175" y="351"/>
                    <a:pt x="175" y="351"/>
                  </a:cubicBezTo>
                  <a:cubicBezTo>
                    <a:pt x="174" y="350"/>
                    <a:pt x="174" y="350"/>
                    <a:pt x="174" y="350"/>
                  </a:cubicBezTo>
                  <a:cubicBezTo>
                    <a:pt x="174" y="348"/>
                    <a:pt x="174" y="348"/>
                    <a:pt x="174" y="348"/>
                  </a:cubicBezTo>
                  <a:cubicBezTo>
                    <a:pt x="172" y="346"/>
                    <a:pt x="172" y="346"/>
                    <a:pt x="172" y="346"/>
                  </a:cubicBezTo>
                  <a:cubicBezTo>
                    <a:pt x="170" y="347"/>
                    <a:pt x="170" y="347"/>
                    <a:pt x="170" y="347"/>
                  </a:cubicBezTo>
                  <a:cubicBezTo>
                    <a:pt x="169" y="348"/>
                    <a:pt x="169" y="348"/>
                    <a:pt x="169" y="348"/>
                  </a:cubicBezTo>
                  <a:cubicBezTo>
                    <a:pt x="166" y="348"/>
                    <a:pt x="166" y="348"/>
                    <a:pt x="166" y="348"/>
                  </a:cubicBezTo>
                  <a:cubicBezTo>
                    <a:pt x="164" y="347"/>
                    <a:pt x="164" y="347"/>
                    <a:pt x="164" y="347"/>
                  </a:cubicBezTo>
                  <a:cubicBezTo>
                    <a:pt x="161" y="347"/>
                    <a:pt x="161" y="347"/>
                    <a:pt x="161" y="347"/>
                  </a:cubicBezTo>
                  <a:cubicBezTo>
                    <a:pt x="157" y="346"/>
                    <a:pt x="157" y="346"/>
                    <a:pt x="157" y="346"/>
                  </a:cubicBezTo>
                  <a:cubicBezTo>
                    <a:pt x="154" y="347"/>
                    <a:pt x="154" y="347"/>
                    <a:pt x="154" y="347"/>
                  </a:cubicBezTo>
                  <a:cubicBezTo>
                    <a:pt x="152" y="345"/>
                    <a:pt x="152" y="345"/>
                    <a:pt x="152" y="345"/>
                  </a:cubicBezTo>
                  <a:cubicBezTo>
                    <a:pt x="151" y="343"/>
                    <a:pt x="151" y="343"/>
                    <a:pt x="151" y="343"/>
                  </a:cubicBezTo>
                  <a:cubicBezTo>
                    <a:pt x="149" y="341"/>
                    <a:pt x="149" y="341"/>
                    <a:pt x="149" y="341"/>
                  </a:cubicBezTo>
                  <a:cubicBezTo>
                    <a:pt x="148" y="340"/>
                    <a:pt x="148" y="340"/>
                    <a:pt x="148" y="340"/>
                  </a:cubicBezTo>
                  <a:cubicBezTo>
                    <a:pt x="146" y="337"/>
                    <a:pt x="146" y="337"/>
                    <a:pt x="146" y="337"/>
                  </a:cubicBezTo>
                  <a:cubicBezTo>
                    <a:pt x="144" y="335"/>
                    <a:pt x="144" y="335"/>
                    <a:pt x="144" y="335"/>
                  </a:cubicBezTo>
                  <a:cubicBezTo>
                    <a:pt x="142" y="334"/>
                    <a:pt x="142" y="334"/>
                    <a:pt x="142" y="334"/>
                  </a:cubicBezTo>
                  <a:cubicBezTo>
                    <a:pt x="139" y="333"/>
                    <a:pt x="139" y="333"/>
                    <a:pt x="139" y="333"/>
                  </a:cubicBezTo>
                  <a:cubicBezTo>
                    <a:pt x="135" y="334"/>
                    <a:pt x="135" y="334"/>
                    <a:pt x="135" y="334"/>
                  </a:cubicBezTo>
                  <a:cubicBezTo>
                    <a:pt x="134" y="334"/>
                    <a:pt x="134" y="334"/>
                    <a:pt x="134" y="334"/>
                  </a:cubicBezTo>
                  <a:cubicBezTo>
                    <a:pt x="130" y="335"/>
                    <a:pt x="130" y="335"/>
                    <a:pt x="130" y="335"/>
                  </a:cubicBezTo>
                  <a:cubicBezTo>
                    <a:pt x="127" y="334"/>
                    <a:pt x="127" y="334"/>
                    <a:pt x="127" y="334"/>
                  </a:cubicBezTo>
                  <a:cubicBezTo>
                    <a:pt x="124" y="334"/>
                    <a:pt x="124" y="334"/>
                    <a:pt x="124" y="334"/>
                  </a:cubicBezTo>
                  <a:cubicBezTo>
                    <a:pt x="123" y="333"/>
                    <a:pt x="123" y="333"/>
                    <a:pt x="123" y="333"/>
                  </a:cubicBezTo>
                  <a:cubicBezTo>
                    <a:pt x="120" y="332"/>
                    <a:pt x="120" y="332"/>
                    <a:pt x="120" y="332"/>
                  </a:cubicBezTo>
                  <a:cubicBezTo>
                    <a:pt x="120" y="330"/>
                    <a:pt x="120" y="330"/>
                    <a:pt x="120" y="330"/>
                  </a:cubicBezTo>
                  <a:cubicBezTo>
                    <a:pt x="120" y="328"/>
                    <a:pt x="120" y="328"/>
                    <a:pt x="120" y="328"/>
                  </a:cubicBezTo>
                  <a:cubicBezTo>
                    <a:pt x="119" y="326"/>
                    <a:pt x="119" y="326"/>
                    <a:pt x="119" y="326"/>
                  </a:cubicBezTo>
                  <a:cubicBezTo>
                    <a:pt x="117" y="324"/>
                    <a:pt x="117" y="324"/>
                    <a:pt x="117" y="324"/>
                  </a:cubicBezTo>
                  <a:cubicBezTo>
                    <a:pt x="114" y="324"/>
                    <a:pt x="114" y="324"/>
                    <a:pt x="114" y="324"/>
                  </a:cubicBezTo>
                  <a:cubicBezTo>
                    <a:pt x="113" y="326"/>
                    <a:pt x="113" y="326"/>
                    <a:pt x="113" y="326"/>
                  </a:cubicBezTo>
                  <a:cubicBezTo>
                    <a:pt x="111" y="326"/>
                    <a:pt x="111" y="326"/>
                    <a:pt x="111" y="326"/>
                  </a:cubicBezTo>
                  <a:cubicBezTo>
                    <a:pt x="109" y="324"/>
                    <a:pt x="109" y="324"/>
                    <a:pt x="109" y="324"/>
                  </a:cubicBezTo>
                  <a:cubicBezTo>
                    <a:pt x="108" y="323"/>
                    <a:pt x="108" y="323"/>
                    <a:pt x="108" y="323"/>
                  </a:cubicBezTo>
                  <a:cubicBezTo>
                    <a:pt x="105" y="324"/>
                    <a:pt x="105" y="324"/>
                    <a:pt x="105" y="324"/>
                  </a:cubicBezTo>
                  <a:cubicBezTo>
                    <a:pt x="105" y="326"/>
                    <a:pt x="105" y="326"/>
                    <a:pt x="105" y="326"/>
                  </a:cubicBezTo>
                  <a:cubicBezTo>
                    <a:pt x="102" y="326"/>
                    <a:pt x="102" y="326"/>
                    <a:pt x="102" y="326"/>
                  </a:cubicBezTo>
                  <a:cubicBezTo>
                    <a:pt x="99" y="326"/>
                    <a:pt x="99" y="326"/>
                    <a:pt x="99" y="326"/>
                  </a:cubicBezTo>
                  <a:cubicBezTo>
                    <a:pt x="97" y="325"/>
                    <a:pt x="97" y="325"/>
                    <a:pt x="97" y="325"/>
                  </a:cubicBezTo>
                  <a:cubicBezTo>
                    <a:pt x="95" y="322"/>
                    <a:pt x="95" y="322"/>
                    <a:pt x="95" y="322"/>
                  </a:cubicBezTo>
                  <a:cubicBezTo>
                    <a:pt x="94" y="322"/>
                    <a:pt x="94" y="322"/>
                    <a:pt x="94" y="322"/>
                  </a:cubicBezTo>
                  <a:cubicBezTo>
                    <a:pt x="93" y="319"/>
                    <a:pt x="93" y="319"/>
                    <a:pt x="93" y="319"/>
                  </a:cubicBezTo>
                  <a:cubicBezTo>
                    <a:pt x="94" y="318"/>
                    <a:pt x="94" y="318"/>
                    <a:pt x="94" y="318"/>
                  </a:cubicBezTo>
                  <a:cubicBezTo>
                    <a:pt x="97" y="318"/>
                    <a:pt x="97" y="318"/>
                    <a:pt x="97" y="318"/>
                  </a:cubicBezTo>
                  <a:cubicBezTo>
                    <a:pt x="97" y="316"/>
                    <a:pt x="97" y="316"/>
                    <a:pt x="97" y="316"/>
                  </a:cubicBezTo>
                  <a:cubicBezTo>
                    <a:pt x="95" y="314"/>
                    <a:pt x="95" y="314"/>
                    <a:pt x="95" y="314"/>
                  </a:cubicBezTo>
                  <a:cubicBezTo>
                    <a:pt x="95" y="312"/>
                    <a:pt x="95" y="312"/>
                    <a:pt x="95" y="312"/>
                  </a:cubicBezTo>
                  <a:cubicBezTo>
                    <a:pt x="93" y="311"/>
                    <a:pt x="93" y="311"/>
                    <a:pt x="93" y="311"/>
                  </a:cubicBezTo>
                  <a:cubicBezTo>
                    <a:pt x="92" y="310"/>
                    <a:pt x="92" y="310"/>
                    <a:pt x="92" y="310"/>
                  </a:cubicBezTo>
                  <a:cubicBezTo>
                    <a:pt x="90" y="310"/>
                    <a:pt x="90" y="310"/>
                    <a:pt x="90" y="310"/>
                  </a:cubicBezTo>
                  <a:cubicBezTo>
                    <a:pt x="88" y="311"/>
                    <a:pt x="88" y="311"/>
                    <a:pt x="88" y="311"/>
                  </a:cubicBezTo>
                  <a:cubicBezTo>
                    <a:pt x="85" y="309"/>
                    <a:pt x="85" y="309"/>
                    <a:pt x="85" y="309"/>
                  </a:cubicBezTo>
                  <a:cubicBezTo>
                    <a:pt x="84" y="308"/>
                    <a:pt x="84" y="308"/>
                    <a:pt x="84" y="308"/>
                  </a:cubicBezTo>
                  <a:cubicBezTo>
                    <a:pt x="82" y="307"/>
                    <a:pt x="82" y="307"/>
                    <a:pt x="82" y="307"/>
                  </a:cubicBezTo>
                  <a:cubicBezTo>
                    <a:pt x="83" y="305"/>
                    <a:pt x="83" y="305"/>
                    <a:pt x="83" y="305"/>
                  </a:cubicBezTo>
                  <a:cubicBezTo>
                    <a:pt x="86" y="304"/>
                    <a:pt x="86" y="304"/>
                    <a:pt x="86" y="304"/>
                  </a:cubicBezTo>
                  <a:cubicBezTo>
                    <a:pt x="86" y="303"/>
                    <a:pt x="86" y="303"/>
                    <a:pt x="86" y="303"/>
                  </a:cubicBezTo>
                  <a:cubicBezTo>
                    <a:pt x="88" y="301"/>
                    <a:pt x="88" y="301"/>
                    <a:pt x="88" y="301"/>
                  </a:cubicBezTo>
                  <a:cubicBezTo>
                    <a:pt x="89" y="299"/>
                    <a:pt x="89" y="299"/>
                    <a:pt x="89" y="299"/>
                  </a:cubicBezTo>
                  <a:cubicBezTo>
                    <a:pt x="90" y="297"/>
                    <a:pt x="90" y="297"/>
                    <a:pt x="90" y="297"/>
                  </a:cubicBezTo>
                  <a:cubicBezTo>
                    <a:pt x="90" y="295"/>
                    <a:pt x="90" y="295"/>
                    <a:pt x="90" y="295"/>
                  </a:cubicBezTo>
                  <a:cubicBezTo>
                    <a:pt x="92" y="294"/>
                    <a:pt x="92" y="294"/>
                    <a:pt x="92" y="294"/>
                  </a:cubicBezTo>
                  <a:cubicBezTo>
                    <a:pt x="93" y="292"/>
                    <a:pt x="93" y="292"/>
                    <a:pt x="93" y="292"/>
                  </a:cubicBezTo>
                  <a:cubicBezTo>
                    <a:pt x="91" y="290"/>
                    <a:pt x="91" y="290"/>
                    <a:pt x="91" y="290"/>
                  </a:cubicBezTo>
                  <a:cubicBezTo>
                    <a:pt x="89" y="288"/>
                    <a:pt x="89" y="288"/>
                    <a:pt x="89" y="288"/>
                  </a:cubicBezTo>
                  <a:cubicBezTo>
                    <a:pt x="88" y="284"/>
                    <a:pt x="88" y="284"/>
                    <a:pt x="88" y="284"/>
                  </a:cubicBezTo>
                  <a:cubicBezTo>
                    <a:pt x="88" y="281"/>
                    <a:pt x="88" y="281"/>
                    <a:pt x="88" y="281"/>
                  </a:cubicBezTo>
                  <a:cubicBezTo>
                    <a:pt x="87" y="279"/>
                    <a:pt x="87" y="279"/>
                    <a:pt x="87" y="279"/>
                  </a:cubicBezTo>
                  <a:cubicBezTo>
                    <a:pt x="85" y="278"/>
                    <a:pt x="85" y="278"/>
                    <a:pt x="85" y="278"/>
                  </a:cubicBezTo>
                  <a:cubicBezTo>
                    <a:pt x="83" y="278"/>
                    <a:pt x="83" y="278"/>
                    <a:pt x="83" y="278"/>
                  </a:cubicBezTo>
                  <a:cubicBezTo>
                    <a:pt x="80" y="278"/>
                    <a:pt x="80" y="278"/>
                    <a:pt x="80" y="278"/>
                  </a:cubicBezTo>
                  <a:cubicBezTo>
                    <a:pt x="79" y="277"/>
                    <a:pt x="79" y="277"/>
                    <a:pt x="79" y="277"/>
                  </a:cubicBezTo>
                  <a:cubicBezTo>
                    <a:pt x="77" y="274"/>
                    <a:pt x="77" y="274"/>
                    <a:pt x="77" y="274"/>
                  </a:cubicBezTo>
                  <a:cubicBezTo>
                    <a:pt x="73" y="274"/>
                    <a:pt x="73" y="274"/>
                    <a:pt x="73" y="274"/>
                  </a:cubicBezTo>
                  <a:cubicBezTo>
                    <a:pt x="69" y="274"/>
                    <a:pt x="69" y="274"/>
                    <a:pt x="69" y="274"/>
                  </a:cubicBezTo>
                  <a:cubicBezTo>
                    <a:pt x="65" y="274"/>
                    <a:pt x="65" y="274"/>
                    <a:pt x="65" y="274"/>
                  </a:cubicBezTo>
                  <a:cubicBezTo>
                    <a:pt x="62" y="275"/>
                    <a:pt x="62" y="275"/>
                    <a:pt x="62" y="275"/>
                  </a:cubicBezTo>
                  <a:cubicBezTo>
                    <a:pt x="60" y="275"/>
                    <a:pt x="60" y="275"/>
                    <a:pt x="60" y="275"/>
                  </a:cubicBezTo>
                  <a:cubicBezTo>
                    <a:pt x="58" y="274"/>
                    <a:pt x="58" y="274"/>
                    <a:pt x="58" y="274"/>
                  </a:cubicBezTo>
                  <a:cubicBezTo>
                    <a:pt x="55" y="272"/>
                    <a:pt x="55" y="272"/>
                    <a:pt x="55" y="272"/>
                  </a:cubicBezTo>
                  <a:cubicBezTo>
                    <a:pt x="52" y="271"/>
                    <a:pt x="52" y="271"/>
                    <a:pt x="52" y="271"/>
                  </a:cubicBezTo>
                  <a:cubicBezTo>
                    <a:pt x="50" y="272"/>
                    <a:pt x="50" y="272"/>
                    <a:pt x="50" y="272"/>
                  </a:cubicBezTo>
                  <a:cubicBezTo>
                    <a:pt x="46" y="272"/>
                    <a:pt x="46" y="272"/>
                    <a:pt x="46" y="272"/>
                  </a:cubicBezTo>
                  <a:cubicBezTo>
                    <a:pt x="43" y="271"/>
                    <a:pt x="43" y="271"/>
                    <a:pt x="43" y="271"/>
                  </a:cubicBezTo>
                  <a:cubicBezTo>
                    <a:pt x="42" y="270"/>
                    <a:pt x="42" y="270"/>
                    <a:pt x="42" y="270"/>
                  </a:cubicBezTo>
                  <a:cubicBezTo>
                    <a:pt x="41" y="266"/>
                    <a:pt x="41" y="266"/>
                    <a:pt x="41" y="266"/>
                  </a:cubicBezTo>
                  <a:cubicBezTo>
                    <a:pt x="41" y="263"/>
                    <a:pt x="41" y="263"/>
                    <a:pt x="41" y="263"/>
                  </a:cubicBezTo>
                  <a:cubicBezTo>
                    <a:pt x="39" y="260"/>
                    <a:pt x="39" y="260"/>
                    <a:pt x="39" y="260"/>
                  </a:cubicBezTo>
                  <a:cubicBezTo>
                    <a:pt x="39" y="258"/>
                    <a:pt x="39" y="258"/>
                    <a:pt x="39" y="258"/>
                  </a:cubicBezTo>
                  <a:cubicBezTo>
                    <a:pt x="39" y="255"/>
                    <a:pt x="39" y="255"/>
                    <a:pt x="39" y="255"/>
                  </a:cubicBezTo>
                  <a:cubicBezTo>
                    <a:pt x="39" y="253"/>
                    <a:pt x="39" y="253"/>
                    <a:pt x="39" y="253"/>
                  </a:cubicBezTo>
                  <a:cubicBezTo>
                    <a:pt x="36" y="252"/>
                    <a:pt x="36" y="252"/>
                    <a:pt x="36" y="252"/>
                  </a:cubicBezTo>
                  <a:cubicBezTo>
                    <a:pt x="34" y="250"/>
                    <a:pt x="34" y="250"/>
                    <a:pt x="34" y="250"/>
                  </a:cubicBezTo>
                  <a:cubicBezTo>
                    <a:pt x="33" y="248"/>
                    <a:pt x="33" y="248"/>
                    <a:pt x="33" y="248"/>
                  </a:cubicBezTo>
                  <a:cubicBezTo>
                    <a:pt x="32" y="245"/>
                    <a:pt x="32" y="245"/>
                    <a:pt x="32" y="245"/>
                  </a:cubicBezTo>
                  <a:cubicBezTo>
                    <a:pt x="33" y="244"/>
                    <a:pt x="33" y="244"/>
                    <a:pt x="33" y="244"/>
                  </a:cubicBezTo>
                  <a:cubicBezTo>
                    <a:pt x="35" y="244"/>
                    <a:pt x="35" y="244"/>
                    <a:pt x="35" y="244"/>
                  </a:cubicBezTo>
                  <a:cubicBezTo>
                    <a:pt x="36" y="245"/>
                    <a:pt x="36" y="245"/>
                    <a:pt x="36" y="245"/>
                  </a:cubicBezTo>
                  <a:cubicBezTo>
                    <a:pt x="39" y="244"/>
                    <a:pt x="39" y="244"/>
                    <a:pt x="39" y="244"/>
                  </a:cubicBezTo>
                  <a:cubicBezTo>
                    <a:pt x="38" y="242"/>
                    <a:pt x="38" y="242"/>
                    <a:pt x="38" y="242"/>
                  </a:cubicBezTo>
                  <a:cubicBezTo>
                    <a:pt x="36" y="240"/>
                    <a:pt x="36" y="240"/>
                    <a:pt x="36" y="240"/>
                  </a:cubicBezTo>
                  <a:cubicBezTo>
                    <a:pt x="32" y="238"/>
                    <a:pt x="32" y="238"/>
                    <a:pt x="32" y="238"/>
                  </a:cubicBezTo>
                  <a:cubicBezTo>
                    <a:pt x="29" y="239"/>
                    <a:pt x="29" y="239"/>
                    <a:pt x="29" y="239"/>
                  </a:cubicBezTo>
                  <a:cubicBezTo>
                    <a:pt x="27" y="238"/>
                    <a:pt x="27" y="238"/>
                    <a:pt x="27" y="238"/>
                  </a:cubicBezTo>
                  <a:cubicBezTo>
                    <a:pt x="26" y="237"/>
                    <a:pt x="26" y="237"/>
                    <a:pt x="26" y="237"/>
                  </a:cubicBezTo>
                  <a:cubicBezTo>
                    <a:pt x="25" y="235"/>
                    <a:pt x="25" y="235"/>
                    <a:pt x="25" y="235"/>
                  </a:cubicBezTo>
                  <a:cubicBezTo>
                    <a:pt x="20" y="235"/>
                    <a:pt x="20" y="235"/>
                    <a:pt x="20" y="235"/>
                  </a:cubicBezTo>
                  <a:cubicBezTo>
                    <a:pt x="17" y="235"/>
                    <a:pt x="17" y="235"/>
                    <a:pt x="17" y="235"/>
                  </a:cubicBezTo>
                  <a:cubicBezTo>
                    <a:pt x="14" y="235"/>
                    <a:pt x="14" y="235"/>
                    <a:pt x="14" y="235"/>
                  </a:cubicBezTo>
                  <a:cubicBezTo>
                    <a:pt x="13" y="235"/>
                    <a:pt x="13" y="235"/>
                    <a:pt x="13" y="235"/>
                  </a:cubicBezTo>
                  <a:cubicBezTo>
                    <a:pt x="13" y="234"/>
                    <a:pt x="13" y="234"/>
                    <a:pt x="13" y="234"/>
                  </a:cubicBezTo>
                  <a:cubicBezTo>
                    <a:pt x="11" y="232"/>
                    <a:pt x="11" y="232"/>
                    <a:pt x="11" y="232"/>
                  </a:cubicBezTo>
                  <a:cubicBezTo>
                    <a:pt x="9" y="230"/>
                    <a:pt x="9" y="230"/>
                    <a:pt x="9" y="230"/>
                  </a:cubicBezTo>
                  <a:cubicBezTo>
                    <a:pt x="10" y="228"/>
                    <a:pt x="10" y="228"/>
                    <a:pt x="10" y="228"/>
                  </a:cubicBezTo>
                  <a:cubicBezTo>
                    <a:pt x="9" y="224"/>
                    <a:pt x="9" y="224"/>
                    <a:pt x="9" y="224"/>
                  </a:cubicBezTo>
                  <a:cubicBezTo>
                    <a:pt x="8" y="222"/>
                    <a:pt x="8" y="222"/>
                    <a:pt x="8" y="222"/>
                  </a:cubicBezTo>
                  <a:cubicBezTo>
                    <a:pt x="7" y="221"/>
                    <a:pt x="7" y="221"/>
                    <a:pt x="7" y="221"/>
                  </a:cubicBezTo>
                  <a:cubicBezTo>
                    <a:pt x="7" y="219"/>
                    <a:pt x="7" y="219"/>
                    <a:pt x="7" y="219"/>
                  </a:cubicBezTo>
                  <a:cubicBezTo>
                    <a:pt x="6" y="216"/>
                    <a:pt x="6" y="216"/>
                    <a:pt x="6" y="216"/>
                  </a:cubicBezTo>
                  <a:cubicBezTo>
                    <a:pt x="3" y="216"/>
                    <a:pt x="3" y="216"/>
                    <a:pt x="3" y="216"/>
                  </a:cubicBezTo>
                  <a:cubicBezTo>
                    <a:pt x="2" y="213"/>
                    <a:pt x="2" y="213"/>
                    <a:pt x="2" y="213"/>
                  </a:cubicBezTo>
                  <a:cubicBezTo>
                    <a:pt x="2" y="210"/>
                    <a:pt x="2" y="210"/>
                    <a:pt x="2" y="210"/>
                  </a:cubicBezTo>
                  <a:cubicBezTo>
                    <a:pt x="1" y="207"/>
                    <a:pt x="1" y="207"/>
                    <a:pt x="1" y="207"/>
                  </a:cubicBezTo>
                  <a:cubicBezTo>
                    <a:pt x="2" y="202"/>
                    <a:pt x="2" y="202"/>
                    <a:pt x="2" y="202"/>
                  </a:cubicBezTo>
                  <a:cubicBezTo>
                    <a:pt x="3" y="201"/>
                    <a:pt x="3" y="201"/>
                    <a:pt x="3" y="201"/>
                  </a:cubicBezTo>
                  <a:cubicBezTo>
                    <a:pt x="5" y="198"/>
                    <a:pt x="5" y="198"/>
                    <a:pt x="5" y="198"/>
                  </a:cubicBezTo>
                  <a:cubicBezTo>
                    <a:pt x="7" y="196"/>
                    <a:pt x="7" y="196"/>
                    <a:pt x="7" y="196"/>
                  </a:cubicBezTo>
                  <a:cubicBezTo>
                    <a:pt x="8" y="193"/>
                    <a:pt x="8" y="193"/>
                    <a:pt x="8" y="193"/>
                  </a:cubicBezTo>
                  <a:cubicBezTo>
                    <a:pt x="7" y="189"/>
                    <a:pt x="7" y="189"/>
                    <a:pt x="7" y="189"/>
                  </a:cubicBezTo>
                  <a:cubicBezTo>
                    <a:pt x="5" y="187"/>
                    <a:pt x="5" y="187"/>
                    <a:pt x="5" y="187"/>
                  </a:cubicBezTo>
                  <a:cubicBezTo>
                    <a:pt x="4" y="186"/>
                    <a:pt x="4" y="186"/>
                    <a:pt x="4" y="186"/>
                  </a:cubicBezTo>
                  <a:cubicBezTo>
                    <a:pt x="6" y="185"/>
                    <a:pt x="6" y="185"/>
                    <a:pt x="6" y="185"/>
                  </a:cubicBezTo>
                  <a:cubicBezTo>
                    <a:pt x="8" y="183"/>
                    <a:pt x="8" y="183"/>
                    <a:pt x="8" y="183"/>
                  </a:cubicBezTo>
                  <a:cubicBezTo>
                    <a:pt x="9" y="182"/>
                    <a:pt x="9" y="182"/>
                    <a:pt x="9" y="182"/>
                  </a:cubicBezTo>
                  <a:cubicBezTo>
                    <a:pt x="5" y="181"/>
                    <a:pt x="5" y="181"/>
                    <a:pt x="5" y="181"/>
                  </a:cubicBezTo>
                  <a:cubicBezTo>
                    <a:pt x="5" y="181"/>
                    <a:pt x="2" y="179"/>
                    <a:pt x="2" y="179"/>
                  </a:cubicBezTo>
                  <a:cubicBezTo>
                    <a:pt x="0" y="176"/>
                    <a:pt x="0" y="176"/>
                    <a:pt x="0" y="176"/>
                  </a:cubicBezTo>
                  <a:cubicBezTo>
                    <a:pt x="0" y="172"/>
                    <a:pt x="0" y="172"/>
                    <a:pt x="0" y="172"/>
                  </a:cubicBezTo>
                  <a:cubicBezTo>
                    <a:pt x="2" y="172"/>
                    <a:pt x="2" y="172"/>
                    <a:pt x="2" y="172"/>
                  </a:cubicBezTo>
                  <a:cubicBezTo>
                    <a:pt x="4" y="172"/>
                    <a:pt x="4" y="172"/>
                    <a:pt x="4" y="172"/>
                  </a:cubicBezTo>
                  <a:cubicBezTo>
                    <a:pt x="7" y="172"/>
                    <a:pt x="7" y="172"/>
                    <a:pt x="7" y="172"/>
                  </a:cubicBezTo>
                  <a:cubicBezTo>
                    <a:pt x="7" y="171"/>
                    <a:pt x="7" y="171"/>
                    <a:pt x="7" y="171"/>
                  </a:cubicBezTo>
                  <a:cubicBezTo>
                    <a:pt x="8" y="168"/>
                    <a:pt x="8" y="168"/>
                    <a:pt x="8" y="168"/>
                  </a:cubicBezTo>
                  <a:cubicBezTo>
                    <a:pt x="12" y="167"/>
                    <a:pt x="12" y="167"/>
                    <a:pt x="12" y="167"/>
                  </a:cubicBezTo>
                  <a:cubicBezTo>
                    <a:pt x="16" y="166"/>
                    <a:pt x="16" y="166"/>
                    <a:pt x="16" y="166"/>
                  </a:cubicBezTo>
                  <a:cubicBezTo>
                    <a:pt x="21" y="167"/>
                    <a:pt x="21" y="167"/>
                    <a:pt x="21" y="167"/>
                  </a:cubicBezTo>
                  <a:cubicBezTo>
                    <a:pt x="25" y="168"/>
                    <a:pt x="25" y="168"/>
                    <a:pt x="25" y="168"/>
                  </a:cubicBezTo>
                  <a:cubicBezTo>
                    <a:pt x="28" y="167"/>
                    <a:pt x="28" y="167"/>
                    <a:pt x="28" y="167"/>
                  </a:cubicBezTo>
                  <a:cubicBezTo>
                    <a:pt x="33" y="165"/>
                    <a:pt x="33" y="165"/>
                    <a:pt x="33" y="165"/>
                  </a:cubicBezTo>
                  <a:cubicBezTo>
                    <a:pt x="36" y="165"/>
                    <a:pt x="36" y="165"/>
                    <a:pt x="36" y="165"/>
                  </a:cubicBezTo>
                  <a:cubicBezTo>
                    <a:pt x="40" y="166"/>
                    <a:pt x="40" y="166"/>
                    <a:pt x="40" y="166"/>
                  </a:cubicBezTo>
                  <a:cubicBezTo>
                    <a:pt x="42" y="164"/>
                    <a:pt x="42" y="164"/>
                    <a:pt x="42" y="164"/>
                  </a:cubicBezTo>
                  <a:cubicBezTo>
                    <a:pt x="42" y="161"/>
                    <a:pt x="42" y="161"/>
                    <a:pt x="42" y="161"/>
                  </a:cubicBezTo>
                  <a:cubicBezTo>
                    <a:pt x="39" y="160"/>
                    <a:pt x="39" y="160"/>
                    <a:pt x="39" y="160"/>
                  </a:cubicBezTo>
                  <a:cubicBezTo>
                    <a:pt x="38" y="158"/>
                    <a:pt x="38" y="158"/>
                    <a:pt x="38" y="158"/>
                  </a:cubicBezTo>
                  <a:cubicBezTo>
                    <a:pt x="40" y="157"/>
                    <a:pt x="40" y="157"/>
                    <a:pt x="40" y="157"/>
                  </a:cubicBezTo>
                  <a:cubicBezTo>
                    <a:pt x="43" y="156"/>
                    <a:pt x="43" y="156"/>
                    <a:pt x="43" y="156"/>
                  </a:cubicBezTo>
                  <a:cubicBezTo>
                    <a:pt x="46" y="155"/>
                    <a:pt x="46" y="155"/>
                    <a:pt x="46" y="155"/>
                  </a:cubicBezTo>
                  <a:cubicBezTo>
                    <a:pt x="49" y="151"/>
                    <a:pt x="49" y="151"/>
                    <a:pt x="49" y="151"/>
                  </a:cubicBezTo>
                  <a:cubicBezTo>
                    <a:pt x="50" y="149"/>
                    <a:pt x="50" y="149"/>
                    <a:pt x="50" y="149"/>
                  </a:cubicBezTo>
                  <a:cubicBezTo>
                    <a:pt x="49" y="146"/>
                    <a:pt x="49" y="146"/>
                    <a:pt x="49" y="146"/>
                  </a:cubicBezTo>
                  <a:cubicBezTo>
                    <a:pt x="47" y="145"/>
                    <a:pt x="47" y="145"/>
                    <a:pt x="47" y="145"/>
                  </a:cubicBezTo>
                  <a:cubicBezTo>
                    <a:pt x="45" y="142"/>
                    <a:pt x="45" y="142"/>
                    <a:pt x="45" y="142"/>
                  </a:cubicBezTo>
                  <a:cubicBezTo>
                    <a:pt x="49" y="141"/>
                    <a:pt x="49" y="141"/>
                    <a:pt x="49" y="141"/>
                  </a:cubicBezTo>
                  <a:cubicBezTo>
                    <a:pt x="49" y="141"/>
                    <a:pt x="51" y="140"/>
                    <a:pt x="51" y="139"/>
                  </a:cubicBezTo>
                  <a:cubicBezTo>
                    <a:pt x="53" y="139"/>
                    <a:pt x="53" y="139"/>
                    <a:pt x="53" y="139"/>
                  </a:cubicBezTo>
                  <a:cubicBezTo>
                    <a:pt x="54" y="137"/>
                    <a:pt x="54" y="137"/>
                    <a:pt x="54" y="137"/>
                  </a:cubicBezTo>
                  <a:cubicBezTo>
                    <a:pt x="52" y="135"/>
                    <a:pt x="52" y="135"/>
                    <a:pt x="52" y="135"/>
                  </a:cubicBezTo>
                  <a:cubicBezTo>
                    <a:pt x="50" y="134"/>
                    <a:pt x="50" y="134"/>
                    <a:pt x="50" y="134"/>
                  </a:cubicBezTo>
                  <a:cubicBezTo>
                    <a:pt x="49" y="131"/>
                    <a:pt x="49" y="131"/>
                    <a:pt x="49" y="131"/>
                  </a:cubicBezTo>
                  <a:cubicBezTo>
                    <a:pt x="46" y="129"/>
                    <a:pt x="46" y="129"/>
                    <a:pt x="46" y="129"/>
                  </a:cubicBezTo>
                  <a:cubicBezTo>
                    <a:pt x="45" y="126"/>
                    <a:pt x="45" y="126"/>
                    <a:pt x="45" y="126"/>
                  </a:cubicBezTo>
                  <a:cubicBezTo>
                    <a:pt x="47" y="124"/>
                    <a:pt x="47" y="124"/>
                    <a:pt x="47" y="124"/>
                  </a:cubicBezTo>
                  <a:cubicBezTo>
                    <a:pt x="48" y="123"/>
                    <a:pt x="48" y="123"/>
                    <a:pt x="48" y="123"/>
                  </a:cubicBezTo>
                  <a:cubicBezTo>
                    <a:pt x="47" y="122"/>
                    <a:pt x="47" y="122"/>
                    <a:pt x="47" y="122"/>
                  </a:cubicBezTo>
                  <a:cubicBezTo>
                    <a:pt x="44" y="120"/>
                    <a:pt x="44" y="120"/>
                    <a:pt x="44" y="120"/>
                  </a:cubicBezTo>
                  <a:cubicBezTo>
                    <a:pt x="42" y="119"/>
                    <a:pt x="42" y="119"/>
                    <a:pt x="42" y="119"/>
                  </a:cubicBezTo>
                  <a:cubicBezTo>
                    <a:pt x="42" y="118"/>
                    <a:pt x="42" y="118"/>
                    <a:pt x="42" y="118"/>
                  </a:cubicBezTo>
                  <a:cubicBezTo>
                    <a:pt x="44" y="117"/>
                    <a:pt x="44" y="117"/>
                    <a:pt x="44" y="117"/>
                  </a:cubicBezTo>
                  <a:cubicBezTo>
                    <a:pt x="48" y="116"/>
                    <a:pt x="48" y="116"/>
                    <a:pt x="48" y="116"/>
                  </a:cubicBezTo>
                  <a:cubicBezTo>
                    <a:pt x="50" y="115"/>
                    <a:pt x="50" y="115"/>
                    <a:pt x="50" y="115"/>
                  </a:cubicBezTo>
                  <a:cubicBezTo>
                    <a:pt x="51" y="112"/>
                    <a:pt x="51" y="112"/>
                    <a:pt x="51" y="112"/>
                  </a:cubicBezTo>
                  <a:cubicBezTo>
                    <a:pt x="48" y="111"/>
                    <a:pt x="48" y="111"/>
                    <a:pt x="48" y="111"/>
                  </a:cubicBezTo>
                  <a:cubicBezTo>
                    <a:pt x="44" y="107"/>
                    <a:pt x="44" y="107"/>
                    <a:pt x="44" y="107"/>
                  </a:cubicBezTo>
                  <a:cubicBezTo>
                    <a:pt x="42" y="103"/>
                    <a:pt x="42" y="103"/>
                    <a:pt x="42" y="103"/>
                  </a:cubicBezTo>
                  <a:cubicBezTo>
                    <a:pt x="39" y="98"/>
                    <a:pt x="39" y="98"/>
                    <a:pt x="39" y="98"/>
                  </a:cubicBezTo>
                  <a:cubicBezTo>
                    <a:pt x="38" y="95"/>
                    <a:pt x="38" y="95"/>
                    <a:pt x="38" y="95"/>
                  </a:cubicBezTo>
                  <a:cubicBezTo>
                    <a:pt x="38" y="93"/>
                    <a:pt x="38" y="93"/>
                    <a:pt x="38" y="93"/>
                  </a:cubicBezTo>
                  <a:cubicBezTo>
                    <a:pt x="40" y="92"/>
                    <a:pt x="40" y="92"/>
                    <a:pt x="40" y="92"/>
                  </a:cubicBezTo>
                  <a:cubicBezTo>
                    <a:pt x="43" y="92"/>
                    <a:pt x="43" y="92"/>
                    <a:pt x="43" y="92"/>
                  </a:cubicBezTo>
                  <a:cubicBezTo>
                    <a:pt x="45" y="92"/>
                    <a:pt x="45" y="92"/>
                    <a:pt x="45" y="92"/>
                  </a:cubicBezTo>
                  <a:cubicBezTo>
                    <a:pt x="45" y="90"/>
                    <a:pt x="45" y="90"/>
                    <a:pt x="45" y="90"/>
                  </a:cubicBezTo>
                  <a:cubicBezTo>
                    <a:pt x="44" y="89"/>
                    <a:pt x="44" y="89"/>
                    <a:pt x="44" y="89"/>
                  </a:cubicBezTo>
                  <a:cubicBezTo>
                    <a:pt x="41" y="85"/>
                    <a:pt x="41" y="85"/>
                    <a:pt x="41" y="85"/>
                  </a:cubicBezTo>
                  <a:cubicBezTo>
                    <a:pt x="39" y="81"/>
                    <a:pt x="39" y="81"/>
                    <a:pt x="39" y="81"/>
                  </a:cubicBezTo>
                  <a:cubicBezTo>
                    <a:pt x="38" y="79"/>
                    <a:pt x="38" y="79"/>
                    <a:pt x="38" y="79"/>
                  </a:cubicBezTo>
                  <a:cubicBezTo>
                    <a:pt x="38" y="77"/>
                    <a:pt x="38" y="77"/>
                    <a:pt x="38" y="77"/>
                  </a:cubicBezTo>
                  <a:cubicBezTo>
                    <a:pt x="39" y="76"/>
                    <a:pt x="39" y="76"/>
                    <a:pt x="39" y="76"/>
                  </a:cubicBezTo>
                  <a:cubicBezTo>
                    <a:pt x="41" y="74"/>
                    <a:pt x="41" y="74"/>
                    <a:pt x="41" y="74"/>
                  </a:cubicBezTo>
                  <a:cubicBezTo>
                    <a:pt x="42" y="72"/>
                    <a:pt x="42" y="72"/>
                    <a:pt x="42" y="72"/>
                  </a:cubicBezTo>
                  <a:cubicBezTo>
                    <a:pt x="42" y="70"/>
                    <a:pt x="42" y="70"/>
                    <a:pt x="42" y="70"/>
                  </a:cubicBezTo>
                  <a:cubicBezTo>
                    <a:pt x="40" y="70"/>
                    <a:pt x="40" y="70"/>
                    <a:pt x="40" y="70"/>
                  </a:cubicBezTo>
                  <a:cubicBezTo>
                    <a:pt x="39" y="71"/>
                    <a:pt x="39" y="71"/>
                    <a:pt x="39" y="71"/>
                  </a:cubicBezTo>
                  <a:cubicBezTo>
                    <a:pt x="38" y="71"/>
                    <a:pt x="38" y="71"/>
                    <a:pt x="38" y="71"/>
                  </a:cubicBezTo>
                  <a:cubicBezTo>
                    <a:pt x="37" y="72"/>
                    <a:pt x="37" y="72"/>
                    <a:pt x="37" y="72"/>
                  </a:cubicBezTo>
                  <a:cubicBezTo>
                    <a:pt x="35" y="72"/>
                    <a:pt x="35" y="72"/>
                    <a:pt x="35" y="72"/>
                  </a:cubicBezTo>
                  <a:cubicBezTo>
                    <a:pt x="35" y="69"/>
                    <a:pt x="35" y="69"/>
                    <a:pt x="35" y="69"/>
                  </a:cubicBezTo>
                  <a:cubicBezTo>
                    <a:pt x="32" y="66"/>
                    <a:pt x="32" y="66"/>
                    <a:pt x="32" y="66"/>
                  </a:cubicBezTo>
                  <a:cubicBezTo>
                    <a:pt x="29" y="61"/>
                    <a:pt x="29" y="61"/>
                    <a:pt x="29" y="61"/>
                  </a:cubicBezTo>
                  <a:cubicBezTo>
                    <a:pt x="29" y="57"/>
                    <a:pt x="29" y="57"/>
                    <a:pt x="29" y="57"/>
                  </a:cubicBezTo>
                  <a:cubicBezTo>
                    <a:pt x="26" y="57"/>
                    <a:pt x="26" y="57"/>
                    <a:pt x="26" y="57"/>
                  </a:cubicBezTo>
                  <a:cubicBezTo>
                    <a:pt x="23" y="55"/>
                    <a:pt x="23" y="55"/>
                    <a:pt x="23" y="55"/>
                  </a:cubicBezTo>
                  <a:cubicBezTo>
                    <a:pt x="21" y="52"/>
                    <a:pt x="21" y="52"/>
                    <a:pt x="21" y="52"/>
                  </a:cubicBezTo>
                  <a:cubicBezTo>
                    <a:pt x="20" y="47"/>
                    <a:pt x="20" y="47"/>
                    <a:pt x="20" y="47"/>
                  </a:cubicBezTo>
                  <a:cubicBezTo>
                    <a:pt x="18" y="43"/>
                    <a:pt x="18" y="43"/>
                    <a:pt x="18" y="43"/>
                  </a:cubicBezTo>
                  <a:cubicBezTo>
                    <a:pt x="18" y="40"/>
                    <a:pt x="18" y="40"/>
                    <a:pt x="18" y="40"/>
                  </a:cubicBezTo>
                  <a:cubicBezTo>
                    <a:pt x="20" y="35"/>
                    <a:pt x="20" y="35"/>
                    <a:pt x="20" y="35"/>
                  </a:cubicBezTo>
                  <a:cubicBezTo>
                    <a:pt x="21" y="34"/>
                    <a:pt x="21" y="34"/>
                    <a:pt x="21" y="34"/>
                  </a:cubicBezTo>
                  <a:cubicBezTo>
                    <a:pt x="23" y="34"/>
                    <a:pt x="23" y="34"/>
                    <a:pt x="23" y="34"/>
                  </a:cubicBezTo>
                  <a:cubicBezTo>
                    <a:pt x="25" y="33"/>
                    <a:pt x="25" y="33"/>
                    <a:pt x="25" y="33"/>
                  </a:cubicBezTo>
                  <a:cubicBezTo>
                    <a:pt x="29" y="33"/>
                    <a:pt x="29" y="33"/>
                    <a:pt x="29" y="33"/>
                  </a:cubicBezTo>
                  <a:cubicBezTo>
                    <a:pt x="33" y="34"/>
                    <a:pt x="33" y="34"/>
                    <a:pt x="33" y="34"/>
                  </a:cubicBezTo>
                  <a:cubicBezTo>
                    <a:pt x="36" y="34"/>
                    <a:pt x="36" y="34"/>
                    <a:pt x="36" y="34"/>
                  </a:cubicBezTo>
                  <a:cubicBezTo>
                    <a:pt x="38" y="33"/>
                    <a:pt x="38" y="33"/>
                    <a:pt x="38" y="33"/>
                  </a:cubicBezTo>
                  <a:cubicBezTo>
                    <a:pt x="38" y="30"/>
                    <a:pt x="38" y="30"/>
                    <a:pt x="38" y="30"/>
                  </a:cubicBezTo>
                  <a:cubicBezTo>
                    <a:pt x="39" y="27"/>
                    <a:pt x="39" y="27"/>
                    <a:pt x="39" y="27"/>
                  </a:cubicBezTo>
                  <a:cubicBezTo>
                    <a:pt x="42" y="27"/>
                    <a:pt x="42" y="27"/>
                    <a:pt x="42" y="27"/>
                  </a:cubicBezTo>
                  <a:cubicBezTo>
                    <a:pt x="43" y="27"/>
                    <a:pt x="43" y="27"/>
                    <a:pt x="43" y="27"/>
                  </a:cubicBezTo>
                  <a:cubicBezTo>
                    <a:pt x="43" y="24"/>
                    <a:pt x="43" y="24"/>
                    <a:pt x="43" y="24"/>
                  </a:cubicBezTo>
                  <a:cubicBezTo>
                    <a:pt x="43" y="23"/>
                    <a:pt x="43" y="23"/>
                    <a:pt x="43" y="23"/>
                  </a:cubicBezTo>
                  <a:cubicBezTo>
                    <a:pt x="45" y="21"/>
                    <a:pt x="45" y="21"/>
                    <a:pt x="45" y="21"/>
                  </a:cubicBezTo>
                  <a:cubicBezTo>
                    <a:pt x="48" y="21"/>
                    <a:pt x="48" y="21"/>
                    <a:pt x="48" y="21"/>
                  </a:cubicBezTo>
                  <a:cubicBezTo>
                    <a:pt x="51" y="21"/>
                    <a:pt x="51" y="21"/>
                    <a:pt x="51" y="21"/>
                  </a:cubicBezTo>
                  <a:cubicBezTo>
                    <a:pt x="54" y="22"/>
                    <a:pt x="54" y="22"/>
                    <a:pt x="54" y="22"/>
                  </a:cubicBezTo>
                  <a:cubicBezTo>
                    <a:pt x="55" y="24"/>
                    <a:pt x="55" y="24"/>
                    <a:pt x="55" y="24"/>
                  </a:cubicBezTo>
                  <a:cubicBezTo>
                    <a:pt x="57" y="26"/>
                    <a:pt x="57" y="26"/>
                    <a:pt x="57" y="26"/>
                  </a:cubicBezTo>
                  <a:cubicBezTo>
                    <a:pt x="60" y="24"/>
                    <a:pt x="60" y="24"/>
                    <a:pt x="60" y="24"/>
                  </a:cubicBezTo>
                  <a:cubicBezTo>
                    <a:pt x="64" y="24"/>
                    <a:pt x="64" y="24"/>
                    <a:pt x="64" y="24"/>
                  </a:cubicBezTo>
                  <a:cubicBezTo>
                    <a:pt x="66" y="24"/>
                    <a:pt x="66" y="24"/>
                    <a:pt x="66" y="24"/>
                  </a:cubicBezTo>
                  <a:cubicBezTo>
                    <a:pt x="68" y="27"/>
                    <a:pt x="68" y="27"/>
                    <a:pt x="68" y="27"/>
                  </a:cubicBezTo>
                  <a:cubicBezTo>
                    <a:pt x="70" y="29"/>
                    <a:pt x="70" y="29"/>
                    <a:pt x="70" y="29"/>
                  </a:cubicBezTo>
                  <a:cubicBezTo>
                    <a:pt x="71" y="27"/>
                    <a:pt x="71" y="27"/>
                    <a:pt x="71" y="27"/>
                  </a:cubicBezTo>
                  <a:cubicBezTo>
                    <a:pt x="73" y="27"/>
                    <a:pt x="73" y="27"/>
                    <a:pt x="73" y="27"/>
                  </a:cubicBezTo>
                  <a:cubicBezTo>
                    <a:pt x="75" y="28"/>
                    <a:pt x="75" y="28"/>
                    <a:pt x="75" y="28"/>
                  </a:cubicBezTo>
                  <a:cubicBezTo>
                    <a:pt x="79" y="27"/>
                    <a:pt x="79" y="27"/>
                    <a:pt x="79" y="27"/>
                  </a:cubicBezTo>
                  <a:cubicBezTo>
                    <a:pt x="82" y="25"/>
                    <a:pt x="82" y="25"/>
                    <a:pt x="82" y="25"/>
                  </a:cubicBezTo>
                  <a:cubicBezTo>
                    <a:pt x="86" y="22"/>
                    <a:pt x="86" y="22"/>
                    <a:pt x="86" y="22"/>
                  </a:cubicBezTo>
                  <a:cubicBezTo>
                    <a:pt x="91" y="18"/>
                    <a:pt x="91" y="18"/>
                    <a:pt x="91" y="18"/>
                  </a:cubicBezTo>
                  <a:cubicBezTo>
                    <a:pt x="94" y="16"/>
                    <a:pt x="94" y="16"/>
                    <a:pt x="94" y="16"/>
                  </a:cubicBezTo>
                  <a:cubicBezTo>
                    <a:pt x="95" y="12"/>
                    <a:pt x="95" y="12"/>
                    <a:pt x="95" y="12"/>
                  </a:cubicBezTo>
                  <a:cubicBezTo>
                    <a:pt x="95" y="10"/>
                    <a:pt x="95" y="10"/>
                    <a:pt x="95" y="10"/>
                  </a:cubicBezTo>
                  <a:cubicBezTo>
                    <a:pt x="95" y="8"/>
                    <a:pt x="95" y="8"/>
                    <a:pt x="95" y="8"/>
                  </a:cubicBezTo>
                  <a:cubicBezTo>
                    <a:pt x="96" y="7"/>
                    <a:pt x="96" y="7"/>
                    <a:pt x="96" y="7"/>
                  </a:cubicBezTo>
                  <a:cubicBezTo>
                    <a:pt x="98" y="7"/>
                    <a:pt x="98" y="7"/>
                    <a:pt x="98" y="7"/>
                  </a:cubicBezTo>
                  <a:cubicBezTo>
                    <a:pt x="100" y="5"/>
                    <a:pt x="100" y="5"/>
                    <a:pt x="100" y="5"/>
                  </a:cubicBezTo>
                  <a:cubicBezTo>
                    <a:pt x="102" y="4"/>
                    <a:pt x="102" y="4"/>
                    <a:pt x="102" y="4"/>
                  </a:cubicBezTo>
                  <a:cubicBezTo>
                    <a:pt x="104" y="3"/>
                    <a:pt x="104" y="3"/>
                    <a:pt x="104" y="3"/>
                  </a:cubicBezTo>
                  <a:cubicBezTo>
                    <a:pt x="104" y="3"/>
                    <a:pt x="104" y="3"/>
                    <a:pt x="104" y="3"/>
                  </a:cubicBezTo>
                  <a:cubicBezTo>
                    <a:pt x="104" y="3"/>
                    <a:pt x="104" y="3"/>
                    <a:pt x="104" y="3"/>
                  </a:cubicBez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9" name="Freeform 57">
              <a:extLst>
                <a:ext uri="{FF2B5EF4-FFF2-40B4-BE49-F238E27FC236}">
                  <a16:creationId xmlns:a16="http://schemas.microsoft.com/office/drawing/2014/main" id="{994E6EEA-1DB9-5739-C92F-A10975C2E875}"/>
                </a:ext>
              </a:extLst>
            </p:cNvPr>
            <p:cNvSpPr>
              <a:spLocks/>
            </p:cNvSpPr>
            <p:nvPr/>
          </p:nvSpPr>
          <p:spPr bwMode="auto">
            <a:xfrm>
              <a:off x="10103711" y="2818804"/>
              <a:ext cx="213947" cy="179668"/>
            </a:xfrm>
            <a:custGeom>
              <a:avLst/>
              <a:gdLst>
                <a:gd name="T0" fmla="*/ 181 w 181"/>
                <a:gd name="T1" fmla="*/ 104 h 152"/>
                <a:gd name="T2" fmla="*/ 173 w 181"/>
                <a:gd name="T3" fmla="*/ 106 h 152"/>
                <a:gd name="T4" fmla="*/ 173 w 181"/>
                <a:gd name="T5" fmla="*/ 117 h 152"/>
                <a:gd name="T6" fmla="*/ 165 w 181"/>
                <a:gd name="T7" fmla="*/ 130 h 152"/>
                <a:gd name="T8" fmla="*/ 157 w 181"/>
                <a:gd name="T9" fmla="*/ 138 h 152"/>
                <a:gd name="T10" fmla="*/ 152 w 181"/>
                <a:gd name="T11" fmla="*/ 152 h 152"/>
                <a:gd name="T12" fmla="*/ 147 w 181"/>
                <a:gd name="T13" fmla="*/ 146 h 152"/>
                <a:gd name="T14" fmla="*/ 144 w 181"/>
                <a:gd name="T15" fmla="*/ 133 h 152"/>
                <a:gd name="T16" fmla="*/ 136 w 181"/>
                <a:gd name="T17" fmla="*/ 128 h 152"/>
                <a:gd name="T18" fmla="*/ 117 w 181"/>
                <a:gd name="T19" fmla="*/ 128 h 152"/>
                <a:gd name="T20" fmla="*/ 107 w 181"/>
                <a:gd name="T21" fmla="*/ 125 h 152"/>
                <a:gd name="T22" fmla="*/ 93 w 181"/>
                <a:gd name="T23" fmla="*/ 114 h 152"/>
                <a:gd name="T24" fmla="*/ 88 w 181"/>
                <a:gd name="T25" fmla="*/ 122 h 152"/>
                <a:gd name="T26" fmla="*/ 88 w 181"/>
                <a:gd name="T27" fmla="*/ 130 h 152"/>
                <a:gd name="T28" fmla="*/ 77 w 181"/>
                <a:gd name="T29" fmla="*/ 133 h 152"/>
                <a:gd name="T30" fmla="*/ 64 w 181"/>
                <a:gd name="T31" fmla="*/ 125 h 152"/>
                <a:gd name="T32" fmla="*/ 51 w 181"/>
                <a:gd name="T33" fmla="*/ 125 h 152"/>
                <a:gd name="T34" fmla="*/ 32 w 181"/>
                <a:gd name="T35" fmla="*/ 122 h 152"/>
                <a:gd name="T36" fmla="*/ 19 w 181"/>
                <a:gd name="T37" fmla="*/ 130 h 152"/>
                <a:gd name="T38" fmla="*/ 8 w 181"/>
                <a:gd name="T39" fmla="*/ 136 h 152"/>
                <a:gd name="T40" fmla="*/ 8 w 181"/>
                <a:gd name="T41" fmla="*/ 125 h 152"/>
                <a:gd name="T42" fmla="*/ 0 w 181"/>
                <a:gd name="T43" fmla="*/ 114 h 152"/>
                <a:gd name="T44" fmla="*/ 5 w 181"/>
                <a:gd name="T45" fmla="*/ 98 h 152"/>
                <a:gd name="T46" fmla="*/ 16 w 181"/>
                <a:gd name="T47" fmla="*/ 85 h 152"/>
                <a:gd name="T48" fmla="*/ 13 w 181"/>
                <a:gd name="T49" fmla="*/ 77 h 152"/>
                <a:gd name="T50" fmla="*/ 5 w 181"/>
                <a:gd name="T51" fmla="*/ 69 h 152"/>
                <a:gd name="T52" fmla="*/ 8 w 181"/>
                <a:gd name="T53" fmla="*/ 58 h 152"/>
                <a:gd name="T54" fmla="*/ 16 w 181"/>
                <a:gd name="T55" fmla="*/ 58 h 152"/>
                <a:gd name="T56" fmla="*/ 11 w 181"/>
                <a:gd name="T57" fmla="*/ 48 h 152"/>
                <a:gd name="T58" fmla="*/ 13 w 181"/>
                <a:gd name="T59" fmla="*/ 40 h 152"/>
                <a:gd name="T60" fmla="*/ 24 w 181"/>
                <a:gd name="T61" fmla="*/ 40 h 152"/>
                <a:gd name="T62" fmla="*/ 32 w 181"/>
                <a:gd name="T63" fmla="*/ 43 h 152"/>
                <a:gd name="T64" fmla="*/ 27 w 181"/>
                <a:gd name="T65" fmla="*/ 35 h 152"/>
                <a:gd name="T66" fmla="*/ 29 w 181"/>
                <a:gd name="T67" fmla="*/ 27 h 152"/>
                <a:gd name="T68" fmla="*/ 40 w 181"/>
                <a:gd name="T69" fmla="*/ 19 h 152"/>
                <a:gd name="T70" fmla="*/ 43 w 181"/>
                <a:gd name="T71" fmla="*/ 8 h 152"/>
                <a:gd name="T72" fmla="*/ 53 w 181"/>
                <a:gd name="T73" fmla="*/ 13 h 152"/>
                <a:gd name="T74" fmla="*/ 61 w 181"/>
                <a:gd name="T75" fmla="*/ 27 h 152"/>
                <a:gd name="T76" fmla="*/ 69 w 181"/>
                <a:gd name="T77" fmla="*/ 19 h 152"/>
                <a:gd name="T78" fmla="*/ 77 w 181"/>
                <a:gd name="T79" fmla="*/ 19 h 152"/>
                <a:gd name="T80" fmla="*/ 85 w 181"/>
                <a:gd name="T81" fmla="*/ 24 h 152"/>
                <a:gd name="T82" fmla="*/ 93 w 181"/>
                <a:gd name="T83" fmla="*/ 19 h 152"/>
                <a:gd name="T84" fmla="*/ 91 w 181"/>
                <a:gd name="T85" fmla="*/ 13 h 152"/>
                <a:gd name="T86" fmla="*/ 93 w 181"/>
                <a:gd name="T87" fmla="*/ 3 h 152"/>
                <a:gd name="T88" fmla="*/ 101 w 181"/>
                <a:gd name="T89" fmla="*/ 5 h 152"/>
                <a:gd name="T90" fmla="*/ 107 w 181"/>
                <a:gd name="T91" fmla="*/ 19 h 152"/>
                <a:gd name="T92" fmla="*/ 104 w 181"/>
                <a:gd name="T93" fmla="*/ 27 h 152"/>
                <a:gd name="T94" fmla="*/ 109 w 181"/>
                <a:gd name="T95" fmla="*/ 35 h 152"/>
                <a:gd name="T96" fmla="*/ 123 w 181"/>
                <a:gd name="T97" fmla="*/ 43 h 152"/>
                <a:gd name="T98" fmla="*/ 131 w 181"/>
                <a:gd name="T99" fmla="*/ 58 h 152"/>
                <a:gd name="T100" fmla="*/ 144 w 181"/>
                <a:gd name="T101" fmla="*/ 58 h 152"/>
                <a:gd name="T102" fmla="*/ 155 w 181"/>
                <a:gd name="T103" fmla="*/ 64 h 152"/>
                <a:gd name="T104" fmla="*/ 147 w 181"/>
                <a:gd name="T105" fmla="*/ 66 h 152"/>
                <a:gd name="T106" fmla="*/ 147 w 181"/>
                <a:gd name="T107" fmla="*/ 74 h 152"/>
                <a:gd name="T108" fmla="*/ 147 w 181"/>
                <a:gd name="T109" fmla="*/ 82 h 152"/>
                <a:gd name="T110" fmla="*/ 139 w 181"/>
                <a:gd name="T111" fmla="*/ 85 h 152"/>
                <a:gd name="T112" fmla="*/ 144 w 181"/>
                <a:gd name="T113" fmla="*/ 90 h 152"/>
                <a:gd name="T114" fmla="*/ 157 w 181"/>
                <a:gd name="T115" fmla="*/ 93 h 152"/>
                <a:gd name="T116" fmla="*/ 165 w 181"/>
                <a:gd name="T117" fmla="*/ 96 h 152"/>
                <a:gd name="T118" fmla="*/ 171 w 181"/>
                <a:gd name="T119" fmla="*/ 93 h 152"/>
                <a:gd name="T120" fmla="*/ 176 w 181"/>
                <a:gd name="T121" fmla="*/ 96 h 152"/>
                <a:gd name="T122" fmla="*/ 181 w 181"/>
                <a:gd name="T123" fmla="*/ 9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 h="152">
                  <a:moveTo>
                    <a:pt x="181" y="98"/>
                  </a:moveTo>
                  <a:lnTo>
                    <a:pt x="181" y="104"/>
                  </a:lnTo>
                  <a:lnTo>
                    <a:pt x="176" y="106"/>
                  </a:lnTo>
                  <a:lnTo>
                    <a:pt x="173" y="106"/>
                  </a:lnTo>
                  <a:lnTo>
                    <a:pt x="171" y="109"/>
                  </a:lnTo>
                  <a:lnTo>
                    <a:pt x="173" y="117"/>
                  </a:lnTo>
                  <a:lnTo>
                    <a:pt x="173" y="122"/>
                  </a:lnTo>
                  <a:lnTo>
                    <a:pt x="165" y="130"/>
                  </a:lnTo>
                  <a:lnTo>
                    <a:pt x="163" y="136"/>
                  </a:lnTo>
                  <a:lnTo>
                    <a:pt x="157" y="138"/>
                  </a:lnTo>
                  <a:lnTo>
                    <a:pt x="152" y="144"/>
                  </a:lnTo>
                  <a:lnTo>
                    <a:pt x="152" y="152"/>
                  </a:lnTo>
                  <a:lnTo>
                    <a:pt x="147" y="152"/>
                  </a:lnTo>
                  <a:lnTo>
                    <a:pt x="147" y="146"/>
                  </a:lnTo>
                  <a:lnTo>
                    <a:pt x="144" y="141"/>
                  </a:lnTo>
                  <a:lnTo>
                    <a:pt x="144" y="133"/>
                  </a:lnTo>
                  <a:lnTo>
                    <a:pt x="139" y="133"/>
                  </a:lnTo>
                  <a:lnTo>
                    <a:pt x="136" y="128"/>
                  </a:lnTo>
                  <a:lnTo>
                    <a:pt x="128" y="128"/>
                  </a:lnTo>
                  <a:lnTo>
                    <a:pt x="117" y="128"/>
                  </a:lnTo>
                  <a:lnTo>
                    <a:pt x="115" y="125"/>
                  </a:lnTo>
                  <a:lnTo>
                    <a:pt x="107" y="125"/>
                  </a:lnTo>
                  <a:lnTo>
                    <a:pt x="101" y="120"/>
                  </a:lnTo>
                  <a:lnTo>
                    <a:pt x="93" y="114"/>
                  </a:lnTo>
                  <a:lnTo>
                    <a:pt x="88" y="117"/>
                  </a:lnTo>
                  <a:lnTo>
                    <a:pt x="88" y="122"/>
                  </a:lnTo>
                  <a:lnTo>
                    <a:pt x="91" y="125"/>
                  </a:lnTo>
                  <a:lnTo>
                    <a:pt x="88" y="130"/>
                  </a:lnTo>
                  <a:lnTo>
                    <a:pt x="85" y="133"/>
                  </a:lnTo>
                  <a:lnTo>
                    <a:pt x="77" y="133"/>
                  </a:lnTo>
                  <a:lnTo>
                    <a:pt x="69" y="128"/>
                  </a:lnTo>
                  <a:lnTo>
                    <a:pt x="64" y="125"/>
                  </a:lnTo>
                  <a:lnTo>
                    <a:pt x="56" y="125"/>
                  </a:lnTo>
                  <a:lnTo>
                    <a:pt x="51" y="125"/>
                  </a:lnTo>
                  <a:lnTo>
                    <a:pt x="40" y="122"/>
                  </a:lnTo>
                  <a:lnTo>
                    <a:pt x="32" y="122"/>
                  </a:lnTo>
                  <a:lnTo>
                    <a:pt x="27" y="128"/>
                  </a:lnTo>
                  <a:lnTo>
                    <a:pt x="19" y="130"/>
                  </a:lnTo>
                  <a:lnTo>
                    <a:pt x="16" y="136"/>
                  </a:lnTo>
                  <a:lnTo>
                    <a:pt x="8" y="136"/>
                  </a:lnTo>
                  <a:lnTo>
                    <a:pt x="8" y="133"/>
                  </a:lnTo>
                  <a:lnTo>
                    <a:pt x="8" y="125"/>
                  </a:lnTo>
                  <a:lnTo>
                    <a:pt x="5" y="120"/>
                  </a:lnTo>
                  <a:lnTo>
                    <a:pt x="0" y="114"/>
                  </a:lnTo>
                  <a:lnTo>
                    <a:pt x="5" y="106"/>
                  </a:lnTo>
                  <a:lnTo>
                    <a:pt x="5" y="98"/>
                  </a:lnTo>
                  <a:lnTo>
                    <a:pt x="8" y="93"/>
                  </a:lnTo>
                  <a:lnTo>
                    <a:pt x="16" y="85"/>
                  </a:lnTo>
                  <a:lnTo>
                    <a:pt x="16" y="82"/>
                  </a:lnTo>
                  <a:lnTo>
                    <a:pt x="13" y="77"/>
                  </a:lnTo>
                  <a:lnTo>
                    <a:pt x="5" y="74"/>
                  </a:lnTo>
                  <a:lnTo>
                    <a:pt x="5" y="69"/>
                  </a:lnTo>
                  <a:lnTo>
                    <a:pt x="5" y="61"/>
                  </a:lnTo>
                  <a:lnTo>
                    <a:pt x="8" y="58"/>
                  </a:lnTo>
                  <a:lnTo>
                    <a:pt x="13" y="58"/>
                  </a:lnTo>
                  <a:lnTo>
                    <a:pt x="16" y="58"/>
                  </a:lnTo>
                  <a:lnTo>
                    <a:pt x="16" y="53"/>
                  </a:lnTo>
                  <a:lnTo>
                    <a:pt x="11" y="48"/>
                  </a:lnTo>
                  <a:lnTo>
                    <a:pt x="11" y="45"/>
                  </a:lnTo>
                  <a:lnTo>
                    <a:pt x="13" y="40"/>
                  </a:lnTo>
                  <a:lnTo>
                    <a:pt x="19" y="37"/>
                  </a:lnTo>
                  <a:lnTo>
                    <a:pt x="24" y="40"/>
                  </a:lnTo>
                  <a:lnTo>
                    <a:pt x="29" y="45"/>
                  </a:lnTo>
                  <a:lnTo>
                    <a:pt x="32" y="43"/>
                  </a:lnTo>
                  <a:lnTo>
                    <a:pt x="29" y="37"/>
                  </a:lnTo>
                  <a:lnTo>
                    <a:pt x="27" y="35"/>
                  </a:lnTo>
                  <a:lnTo>
                    <a:pt x="27" y="29"/>
                  </a:lnTo>
                  <a:lnTo>
                    <a:pt x="29" y="27"/>
                  </a:lnTo>
                  <a:lnTo>
                    <a:pt x="35" y="24"/>
                  </a:lnTo>
                  <a:lnTo>
                    <a:pt x="40" y="19"/>
                  </a:lnTo>
                  <a:lnTo>
                    <a:pt x="40" y="13"/>
                  </a:lnTo>
                  <a:lnTo>
                    <a:pt x="43" y="8"/>
                  </a:lnTo>
                  <a:lnTo>
                    <a:pt x="48" y="11"/>
                  </a:lnTo>
                  <a:lnTo>
                    <a:pt x="53" y="13"/>
                  </a:lnTo>
                  <a:lnTo>
                    <a:pt x="56" y="21"/>
                  </a:lnTo>
                  <a:lnTo>
                    <a:pt x="61" y="27"/>
                  </a:lnTo>
                  <a:lnTo>
                    <a:pt x="67" y="24"/>
                  </a:lnTo>
                  <a:lnTo>
                    <a:pt x="69" y="19"/>
                  </a:lnTo>
                  <a:lnTo>
                    <a:pt x="75" y="16"/>
                  </a:lnTo>
                  <a:lnTo>
                    <a:pt x="77" y="19"/>
                  </a:lnTo>
                  <a:lnTo>
                    <a:pt x="83" y="21"/>
                  </a:lnTo>
                  <a:lnTo>
                    <a:pt x="85" y="24"/>
                  </a:lnTo>
                  <a:lnTo>
                    <a:pt x="91" y="24"/>
                  </a:lnTo>
                  <a:lnTo>
                    <a:pt x="93" y="19"/>
                  </a:lnTo>
                  <a:lnTo>
                    <a:pt x="93" y="16"/>
                  </a:lnTo>
                  <a:lnTo>
                    <a:pt x="91" y="13"/>
                  </a:lnTo>
                  <a:lnTo>
                    <a:pt x="91" y="5"/>
                  </a:lnTo>
                  <a:lnTo>
                    <a:pt x="93" y="3"/>
                  </a:lnTo>
                  <a:lnTo>
                    <a:pt x="96" y="0"/>
                  </a:lnTo>
                  <a:lnTo>
                    <a:pt x="101" y="5"/>
                  </a:lnTo>
                  <a:lnTo>
                    <a:pt x="104" y="11"/>
                  </a:lnTo>
                  <a:lnTo>
                    <a:pt x="107" y="19"/>
                  </a:lnTo>
                  <a:lnTo>
                    <a:pt x="104" y="21"/>
                  </a:lnTo>
                  <a:lnTo>
                    <a:pt x="104" y="27"/>
                  </a:lnTo>
                  <a:lnTo>
                    <a:pt x="104" y="29"/>
                  </a:lnTo>
                  <a:lnTo>
                    <a:pt x="109" y="35"/>
                  </a:lnTo>
                  <a:lnTo>
                    <a:pt x="117" y="37"/>
                  </a:lnTo>
                  <a:lnTo>
                    <a:pt x="123" y="43"/>
                  </a:lnTo>
                  <a:lnTo>
                    <a:pt x="125" y="51"/>
                  </a:lnTo>
                  <a:lnTo>
                    <a:pt x="131" y="58"/>
                  </a:lnTo>
                  <a:lnTo>
                    <a:pt x="139" y="61"/>
                  </a:lnTo>
                  <a:lnTo>
                    <a:pt x="144" y="58"/>
                  </a:lnTo>
                  <a:lnTo>
                    <a:pt x="152" y="58"/>
                  </a:lnTo>
                  <a:lnTo>
                    <a:pt x="155" y="64"/>
                  </a:lnTo>
                  <a:lnTo>
                    <a:pt x="155" y="66"/>
                  </a:lnTo>
                  <a:lnTo>
                    <a:pt x="147" y="66"/>
                  </a:lnTo>
                  <a:lnTo>
                    <a:pt x="147" y="69"/>
                  </a:lnTo>
                  <a:lnTo>
                    <a:pt x="147" y="74"/>
                  </a:lnTo>
                  <a:lnTo>
                    <a:pt x="147" y="80"/>
                  </a:lnTo>
                  <a:lnTo>
                    <a:pt x="147" y="82"/>
                  </a:lnTo>
                  <a:lnTo>
                    <a:pt x="144" y="82"/>
                  </a:lnTo>
                  <a:lnTo>
                    <a:pt x="139" y="85"/>
                  </a:lnTo>
                  <a:lnTo>
                    <a:pt x="141" y="90"/>
                  </a:lnTo>
                  <a:lnTo>
                    <a:pt x="144" y="90"/>
                  </a:lnTo>
                  <a:lnTo>
                    <a:pt x="152" y="90"/>
                  </a:lnTo>
                  <a:lnTo>
                    <a:pt x="157" y="93"/>
                  </a:lnTo>
                  <a:lnTo>
                    <a:pt x="163" y="96"/>
                  </a:lnTo>
                  <a:lnTo>
                    <a:pt x="165" y="96"/>
                  </a:lnTo>
                  <a:lnTo>
                    <a:pt x="168" y="93"/>
                  </a:lnTo>
                  <a:lnTo>
                    <a:pt x="171" y="93"/>
                  </a:lnTo>
                  <a:lnTo>
                    <a:pt x="173" y="96"/>
                  </a:lnTo>
                  <a:lnTo>
                    <a:pt x="176" y="96"/>
                  </a:lnTo>
                  <a:lnTo>
                    <a:pt x="181" y="98"/>
                  </a:lnTo>
                  <a:lnTo>
                    <a:pt x="181" y="98"/>
                  </a:lnTo>
                  <a:lnTo>
                    <a:pt x="181" y="98"/>
                  </a:lnTo>
                  <a:close/>
                </a:path>
              </a:pathLst>
            </a:custGeom>
            <a:solidFill>
              <a:srgbClr val="768EEB"/>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0" name="Freeform 58">
              <a:extLst>
                <a:ext uri="{FF2B5EF4-FFF2-40B4-BE49-F238E27FC236}">
                  <a16:creationId xmlns:a16="http://schemas.microsoft.com/office/drawing/2014/main" id="{CC78D930-0FED-66CC-39B2-25D38BCD4597}"/>
                </a:ext>
              </a:extLst>
            </p:cNvPr>
            <p:cNvSpPr>
              <a:spLocks/>
            </p:cNvSpPr>
            <p:nvPr/>
          </p:nvSpPr>
          <p:spPr bwMode="auto">
            <a:xfrm>
              <a:off x="10103711" y="2818804"/>
              <a:ext cx="213947" cy="179668"/>
            </a:xfrm>
            <a:custGeom>
              <a:avLst/>
              <a:gdLst>
                <a:gd name="T0" fmla="*/ 181 w 181"/>
                <a:gd name="T1" fmla="*/ 104 h 152"/>
                <a:gd name="T2" fmla="*/ 173 w 181"/>
                <a:gd name="T3" fmla="*/ 106 h 152"/>
                <a:gd name="T4" fmla="*/ 173 w 181"/>
                <a:gd name="T5" fmla="*/ 117 h 152"/>
                <a:gd name="T6" fmla="*/ 165 w 181"/>
                <a:gd name="T7" fmla="*/ 130 h 152"/>
                <a:gd name="T8" fmla="*/ 157 w 181"/>
                <a:gd name="T9" fmla="*/ 138 h 152"/>
                <a:gd name="T10" fmla="*/ 152 w 181"/>
                <a:gd name="T11" fmla="*/ 152 h 152"/>
                <a:gd name="T12" fmla="*/ 147 w 181"/>
                <a:gd name="T13" fmla="*/ 146 h 152"/>
                <a:gd name="T14" fmla="*/ 144 w 181"/>
                <a:gd name="T15" fmla="*/ 133 h 152"/>
                <a:gd name="T16" fmla="*/ 136 w 181"/>
                <a:gd name="T17" fmla="*/ 128 h 152"/>
                <a:gd name="T18" fmla="*/ 117 w 181"/>
                <a:gd name="T19" fmla="*/ 128 h 152"/>
                <a:gd name="T20" fmla="*/ 107 w 181"/>
                <a:gd name="T21" fmla="*/ 125 h 152"/>
                <a:gd name="T22" fmla="*/ 93 w 181"/>
                <a:gd name="T23" fmla="*/ 114 h 152"/>
                <a:gd name="T24" fmla="*/ 88 w 181"/>
                <a:gd name="T25" fmla="*/ 122 h 152"/>
                <a:gd name="T26" fmla="*/ 88 w 181"/>
                <a:gd name="T27" fmla="*/ 130 h 152"/>
                <a:gd name="T28" fmla="*/ 77 w 181"/>
                <a:gd name="T29" fmla="*/ 133 h 152"/>
                <a:gd name="T30" fmla="*/ 64 w 181"/>
                <a:gd name="T31" fmla="*/ 125 h 152"/>
                <a:gd name="T32" fmla="*/ 51 w 181"/>
                <a:gd name="T33" fmla="*/ 125 h 152"/>
                <a:gd name="T34" fmla="*/ 32 w 181"/>
                <a:gd name="T35" fmla="*/ 122 h 152"/>
                <a:gd name="T36" fmla="*/ 19 w 181"/>
                <a:gd name="T37" fmla="*/ 130 h 152"/>
                <a:gd name="T38" fmla="*/ 8 w 181"/>
                <a:gd name="T39" fmla="*/ 136 h 152"/>
                <a:gd name="T40" fmla="*/ 8 w 181"/>
                <a:gd name="T41" fmla="*/ 125 h 152"/>
                <a:gd name="T42" fmla="*/ 0 w 181"/>
                <a:gd name="T43" fmla="*/ 114 h 152"/>
                <a:gd name="T44" fmla="*/ 5 w 181"/>
                <a:gd name="T45" fmla="*/ 98 h 152"/>
                <a:gd name="T46" fmla="*/ 16 w 181"/>
                <a:gd name="T47" fmla="*/ 85 h 152"/>
                <a:gd name="T48" fmla="*/ 13 w 181"/>
                <a:gd name="T49" fmla="*/ 77 h 152"/>
                <a:gd name="T50" fmla="*/ 5 w 181"/>
                <a:gd name="T51" fmla="*/ 69 h 152"/>
                <a:gd name="T52" fmla="*/ 8 w 181"/>
                <a:gd name="T53" fmla="*/ 58 h 152"/>
                <a:gd name="T54" fmla="*/ 16 w 181"/>
                <a:gd name="T55" fmla="*/ 58 h 152"/>
                <a:gd name="T56" fmla="*/ 11 w 181"/>
                <a:gd name="T57" fmla="*/ 48 h 152"/>
                <a:gd name="T58" fmla="*/ 13 w 181"/>
                <a:gd name="T59" fmla="*/ 40 h 152"/>
                <a:gd name="T60" fmla="*/ 24 w 181"/>
                <a:gd name="T61" fmla="*/ 40 h 152"/>
                <a:gd name="T62" fmla="*/ 32 w 181"/>
                <a:gd name="T63" fmla="*/ 43 h 152"/>
                <a:gd name="T64" fmla="*/ 27 w 181"/>
                <a:gd name="T65" fmla="*/ 35 h 152"/>
                <a:gd name="T66" fmla="*/ 29 w 181"/>
                <a:gd name="T67" fmla="*/ 27 h 152"/>
                <a:gd name="T68" fmla="*/ 40 w 181"/>
                <a:gd name="T69" fmla="*/ 19 h 152"/>
                <a:gd name="T70" fmla="*/ 43 w 181"/>
                <a:gd name="T71" fmla="*/ 8 h 152"/>
                <a:gd name="T72" fmla="*/ 53 w 181"/>
                <a:gd name="T73" fmla="*/ 13 h 152"/>
                <a:gd name="T74" fmla="*/ 61 w 181"/>
                <a:gd name="T75" fmla="*/ 27 h 152"/>
                <a:gd name="T76" fmla="*/ 69 w 181"/>
                <a:gd name="T77" fmla="*/ 19 h 152"/>
                <a:gd name="T78" fmla="*/ 77 w 181"/>
                <a:gd name="T79" fmla="*/ 19 h 152"/>
                <a:gd name="T80" fmla="*/ 85 w 181"/>
                <a:gd name="T81" fmla="*/ 24 h 152"/>
                <a:gd name="T82" fmla="*/ 93 w 181"/>
                <a:gd name="T83" fmla="*/ 19 h 152"/>
                <a:gd name="T84" fmla="*/ 91 w 181"/>
                <a:gd name="T85" fmla="*/ 13 h 152"/>
                <a:gd name="T86" fmla="*/ 93 w 181"/>
                <a:gd name="T87" fmla="*/ 3 h 152"/>
                <a:gd name="T88" fmla="*/ 101 w 181"/>
                <a:gd name="T89" fmla="*/ 5 h 152"/>
                <a:gd name="T90" fmla="*/ 107 w 181"/>
                <a:gd name="T91" fmla="*/ 19 h 152"/>
                <a:gd name="T92" fmla="*/ 104 w 181"/>
                <a:gd name="T93" fmla="*/ 27 h 152"/>
                <a:gd name="T94" fmla="*/ 109 w 181"/>
                <a:gd name="T95" fmla="*/ 35 h 152"/>
                <a:gd name="T96" fmla="*/ 123 w 181"/>
                <a:gd name="T97" fmla="*/ 43 h 152"/>
                <a:gd name="T98" fmla="*/ 131 w 181"/>
                <a:gd name="T99" fmla="*/ 58 h 152"/>
                <a:gd name="T100" fmla="*/ 144 w 181"/>
                <a:gd name="T101" fmla="*/ 58 h 152"/>
                <a:gd name="T102" fmla="*/ 155 w 181"/>
                <a:gd name="T103" fmla="*/ 64 h 152"/>
                <a:gd name="T104" fmla="*/ 147 w 181"/>
                <a:gd name="T105" fmla="*/ 66 h 152"/>
                <a:gd name="T106" fmla="*/ 147 w 181"/>
                <a:gd name="T107" fmla="*/ 74 h 152"/>
                <a:gd name="T108" fmla="*/ 147 w 181"/>
                <a:gd name="T109" fmla="*/ 82 h 152"/>
                <a:gd name="T110" fmla="*/ 139 w 181"/>
                <a:gd name="T111" fmla="*/ 85 h 152"/>
                <a:gd name="T112" fmla="*/ 144 w 181"/>
                <a:gd name="T113" fmla="*/ 90 h 152"/>
                <a:gd name="T114" fmla="*/ 157 w 181"/>
                <a:gd name="T115" fmla="*/ 93 h 152"/>
                <a:gd name="T116" fmla="*/ 165 w 181"/>
                <a:gd name="T117" fmla="*/ 96 h 152"/>
                <a:gd name="T118" fmla="*/ 171 w 181"/>
                <a:gd name="T119" fmla="*/ 93 h 152"/>
                <a:gd name="T120" fmla="*/ 176 w 181"/>
                <a:gd name="T121" fmla="*/ 96 h 152"/>
                <a:gd name="T122" fmla="*/ 181 w 181"/>
                <a:gd name="T123" fmla="*/ 9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 h="152">
                  <a:moveTo>
                    <a:pt x="181" y="98"/>
                  </a:moveTo>
                  <a:lnTo>
                    <a:pt x="181" y="104"/>
                  </a:lnTo>
                  <a:lnTo>
                    <a:pt x="176" y="106"/>
                  </a:lnTo>
                  <a:lnTo>
                    <a:pt x="173" y="106"/>
                  </a:lnTo>
                  <a:lnTo>
                    <a:pt x="171" y="109"/>
                  </a:lnTo>
                  <a:lnTo>
                    <a:pt x="173" y="117"/>
                  </a:lnTo>
                  <a:lnTo>
                    <a:pt x="173" y="122"/>
                  </a:lnTo>
                  <a:lnTo>
                    <a:pt x="165" y="130"/>
                  </a:lnTo>
                  <a:lnTo>
                    <a:pt x="163" y="136"/>
                  </a:lnTo>
                  <a:lnTo>
                    <a:pt x="157" y="138"/>
                  </a:lnTo>
                  <a:lnTo>
                    <a:pt x="152" y="144"/>
                  </a:lnTo>
                  <a:lnTo>
                    <a:pt x="152" y="152"/>
                  </a:lnTo>
                  <a:lnTo>
                    <a:pt x="147" y="152"/>
                  </a:lnTo>
                  <a:lnTo>
                    <a:pt x="147" y="146"/>
                  </a:lnTo>
                  <a:lnTo>
                    <a:pt x="144" y="141"/>
                  </a:lnTo>
                  <a:lnTo>
                    <a:pt x="144" y="133"/>
                  </a:lnTo>
                  <a:lnTo>
                    <a:pt x="139" y="133"/>
                  </a:lnTo>
                  <a:lnTo>
                    <a:pt x="136" y="128"/>
                  </a:lnTo>
                  <a:lnTo>
                    <a:pt x="128" y="128"/>
                  </a:lnTo>
                  <a:lnTo>
                    <a:pt x="117" y="128"/>
                  </a:lnTo>
                  <a:lnTo>
                    <a:pt x="115" y="125"/>
                  </a:lnTo>
                  <a:lnTo>
                    <a:pt x="107" y="125"/>
                  </a:lnTo>
                  <a:lnTo>
                    <a:pt x="101" y="120"/>
                  </a:lnTo>
                  <a:lnTo>
                    <a:pt x="93" y="114"/>
                  </a:lnTo>
                  <a:lnTo>
                    <a:pt x="88" y="117"/>
                  </a:lnTo>
                  <a:lnTo>
                    <a:pt x="88" y="122"/>
                  </a:lnTo>
                  <a:lnTo>
                    <a:pt x="91" y="125"/>
                  </a:lnTo>
                  <a:lnTo>
                    <a:pt x="88" y="130"/>
                  </a:lnTo>
                  <a:lnTo>
                    <a:pt x="85" y="133"/>
                  </a:lnTo>
                  <a:lnTo>
                    <a:pt x="77" y="133"/>
                  </a:lnTo>
                  <a:lnTo>
                    <a:pt x="69" y="128"/>
                  </a:lnTo>
                  <a:lnTo>
                    <a:pt x="64" y="125"/>
                  </a:lnTo>
                  <a:lnTo>
                    <a:pt x="56" y="125"/>
                  </a:lnTo>
                  <a:lnTo>
                    <a:pt x="51" y="125"/>
                  </a:lnTo>
                  <a:lnTo>
                    <a:pt x="40" y="122"/>
                  </a:lnTo>
                  <a:lnTo>
                    <a:pt x="32" y="122"/>
                  </a:lnTo>
                  <a:lnTo>
                    <a:pt x="27" y="128"/>
                  </a:lnTo>
                  <a:lnTo>
                    <a:pt x="19" y="130"/>
                  </a:lnTo>
                  <a:lnTo>
                    <a:pt x="16" y="136"/>
                  </a:lnTo>
                  <a:lnTo>
                    <a:pt x="8" y="136"/>
                  </a:lnTo>
                  <a:lnTo>
                    <a:pt x="8" y="133"/>
                  </a:lnTo>
                  <a:lnTo>
                    <a:pt x="8" y="125"/>
                  </a:lnTo>
                  <a:lnTo>
                    <a:pt x="5" y="120"/>
                  </a:lnTo>
                  <a:lnTo>
                    <a:pt x="0" y="114"/>
                  </a:lnTo>
                  <a:lnTo>
                    <a:pt x="5" y="106"/>
                  </a:lnTo>
                  <a:lnTo>
                    <a:pt x="5" y="98"/>
                  </a:lnTo>
                  <a:lnTo>
                    <a:pt x="8" y="93"/>
                  </a:lnTo>
                  <a:lnTo>
                    <a:pt x="16" y="85"/>
                  </a:lnTo>
                  <a:lnTo>
                    <a:pt x="16" y="82"/>
                  </a:lnTo>
                  <a:lnTo>
                    <a:pt x="13" y="77"/>
                  </a:lnTo>
                  <a:lnTo>
                    <a:pt x="5" y="74"/>
                  </a:lnTo>
                  <a:lnTo>
                    <a:pt x="5" y="69"/>
                  </a:lnTo>
                  <a:lnTo>
                    <a:pt x="5" y="61"/>
                  </a:lnTo>
                  <a:lnTo>
                    <a:pt x="8" y="58"/>
                  </a:lnTo>
                  <a:lnTo>
                    <a:pt x="13" y="58"/>
                  </a:lnTo>
                  <a:lnTo>
                    <a:pt x="16" y="58"/>
                  </a:lnTo>
                  <a:lnTo>
                    <a:pt x="16" y="53"/>
                  </a:lnTo>
                  <a:lnTo>
                    <a:pt x="11" y="48"/>
                  </a:lnTo>
                  <a:lnTo>
                    <a:pt x="11" y="45"/>
                  </a:lnTo>
                  <a:lnTo>
                    <a:pt x="13" y="40"/>
                  </a:lnTo>
                  <a:lnTo>
                    <a:pt x="19" y="37"/>
                  </a:lnTo>
                  <a:lnTo>
                    <a:pt x="24" y="40"/>
                  </a:lnTo>
                  <a:lnTo>
                    <a:pt x="29" y="45"/>
                  </a:lnTo>
                  <a:lnTo>
                    <a:pt x="32" y="43"/>
                  </a:lnTo>
                  <a:lnTo>
                    <a:pt x="29" y="37"/>
                  </a:lnTo>
                  <a:lnTo>
                    <a:pt x="27" y="35"/>
                  </a:lnTo>
                  <a:lnTo>
                    <a:pt x="27" y="29"/>
                  </a:lnTo>
                  <a:lnTo>
                    <a:pt x="29" y="27"/>
                  </a:lnTo>
                  <a:lnTo>
                    <a:pt x="35" y="24"/>
                  </a:lnTo>
                  <a:lnTo>
                    <a:pt x="40" y="19"/>
                  </a:lnTo>
                  <a:lnTo>
                    <a:pt x="40" y="13"/>
                  </a:lnTo>
                  <a:lnTo>
                    <a:pt x="43" y="8"/>
                  </a:lnTo>
                  <a:lnTo>
                    <a:pt x="48" y="11"/>
                  </a:lnTo>
                  <a:lnTo>
                    <a:pt x="53" y="13"/>
                  </a:lnTo>
                  <a:lnTo>
                    <a:pt x="56" y="21"/>
                  </a:lnTo>
                  <a:lnTo>
                    <a:pt x="61" y="27"/>
                  </a:lnTo>
                  <a:lnTo>
                    <a:pt x="67" y="24"/>
                  </a:lnTo>
                  <a:lnTo>
                    <a:pt x="69" y="19"/>
                  </a:lnTo>
                  <a:lnTo>
                    <a:pt x="75" y="16"/>
                  </a:lnTo>
                  <a:lnTo>
                    <a:pt x="77" y="19"/>
                  </a:lnTo>
                  <a:lnTo>
                    <a:pt x="83" y="21"/>
                  </a:lnTo>
                  <a:lnTo>
                    <a:pt x="85" y="24"/>
                  </a:lnTo>
                  <a:lnTo>
                    <a:pt x="91" y="24"/>
                  </a:lnTo>
                  <a:lnTo>
                    <a:pt x="93" y="19"/>
                  </a:lnTo>
                  <a:lnTo>
                    <a:pt x="93" y="16"/>
                  </a:lnTo>
                  <a:lnTo>
                    <a:pt x="91" y="13"/>
                  </a:lnTo>
                  <a:lnTo>
                    <a:pt x="91" y="5"/>
                  </a:lnTo>
                  <a:lnTo>
                    <a:pt x="93" y="3"/>
                  </a:lnTo>
                  <a:lnTo>
                    <a:pt x="96" y="0"/>
                  </a:lnTo>
                  <a:lnTo>
                    <a:pt x="101" y="5"/>
                  </a:lnTo>
                  <a:lnTo>
                    <a:pt x="104" y="11"/>
                  </a:lnTo>
                  <a:lnTo>
                    <a:pt x="107" y="19"/>
                  </a:lnTo>
                  <a:lnTo>
                    <a:pt x="104" y="21"/>
                  </a:lnTo>
                  <a:lnTo>
                    <a:pt x="104" y="27"/>
                  </a:lnTo>
                  <a:lnTo>
                    <a:pt x="104" y="29"/>
                  </a:lnTo>
                  <a:lnTo>
                    <a:pt x="109" y="35"/>
                  </a:lnTo>
                  <a:lnTo>
                    <a:pt x="117" y="37"/>
                  </a:lnTo>
                  <a:lnTo>
                    <a:pt x="123" y="43"/>
                  </a:lnTo>
                  <a:lnTo>
                    <a:pt x="125" y="51"/>
                  </a:lnTo>
                  <a:lnTo>
                    <a:pt x="131" y="58"/>
                  </a:lnTo>
                  <a:lnTo>
                    <a:pt x="139" y="61"/>
                  </a:lnTo>
                  <a:lnTo>
                    <a:pt x="144" y="58"/>
                  </a:lnTo>
                  <a:lnTo>
                    <a:pt x="152" y="58"/>
                  </a:lnTo>
                  <a:lnTo>
                    <a:pt x="155" y="64"/>
                  </a:lnTo>
                  <a:lnTo>
                    <a:pt x="155" y="66"/>
                  </a:lnTo>
                  <a:lnTo>
                    <a:pt x="147" y="66"/>
                  </a:lnTo>
                  <a:lnTo>
                    <a:pt x="147" y="69"/>
                  </a:lnTo>
                  <a:lnTo>
                    <a:pt x="147" y="74"/>
                  </a:lnTo>
                  <a:lnTo>
                    <a:pt x="147" y="80"/>
                  </a:lnTo>
                  <a:lnTo>
                    <a:pt x="147" y="82"/>
                  </a:lnTo>
                  <a:lnTo>
                    <a:pt x="144" y="82"/>
                  </a:lnTo>
                  <a:lnTo>
                    <a:pt x="139" y="85"/>
                  </a:lnTo>
                  <a:lnTo>
                    <a:pt x="141" y="90"/>
                  </a:lnTo>
                  <a:lnTo>
                    <a:pt x="144" y="90"/>
                  </a:lnTo>
                  <a:lnTo>
                    <a:pt x="152" y="90"/>
                  </a:lnTo>
                  <a:lnTo>
                    <a:pt x="157" y="93"/>
                  </a:lnTo>
                  <a:lnTo>
                    <a:pt x="163" y="96"/>
                  </a:lnTo>
                  <a:lnTo>
                    <a:pt x="165" y="96"/>
                  </a:lnTo>
                  <a:lnTo>
                    <a:pt x="168" y="93"/>
                  </a:lnTo>
                  <a:lnTo>
                    <a:pt x="171" y="93"/>
                  </a:lnTo>
                  <a:lnTo>
                    <a:pt x="173" y="96"/>
                  </a:lnTo>
                  <a:lnTo>
                    <a:pt x="176" y="96"/>
                  </a:lnTo>
                  <a:lnTo>
                    <a:pt x="181" y="98"/>
                  </a:lnTo>
                  <a:lnTo>
                    <a:pt x="181" y="98"/>
                  </a:lnTo>
                  <a:lnTo>
                    <a:pt x="181" y="98"/>
                  </a:ln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1" name="Freeform 59">
              <a:extLst>
                <a:ext uri="{FF2B5EF4-FFF2-40B4-BE49-F238E27FC236}">
                  <a16:creationId xmlns:a16="http://schemas.microsoft.com/office/drawing/2014/main" id="{3E198298-12E8-A07D-885D-62E3B329CE26}"/>
                </a:ext>
              </a:extLst>
            </p:cNvPr>
            <p:cNvSpPr>
              <a:spLocks/>
            </p:cNvSpPr>
            <p:nvPr/>
          </p:nvSpPr>
          <p:spPr bwMode="auto">
            <a:xfrm>
              <a:off x="9022157" y="2275071"/>
              <a:ext cx="210401" cy="185578"/>
            </a:xfrm>
            <a:custGeom>
              <a:avLst/>
              <a:gdLst>
                <a:gd name="T0" fmla="*/ 64 w 67"/>
                <a:gd name="T1" fmla="*/ 53 h 59"/>
                <a:gd name="T2" fmla="*/ 60 w 67"/>
                <a:gd name="T3" fmla="*/ 53 h 59"/>
                <a:gd name="T4" fmla="*/ 57 w 67"/>
                <a:gd name="T5" fmla="*/ 54 h 59"/>
                <a:gd name="T6" fmla="*/ 53 w 67"/>
                <a:gd name="T7" fmla="*/ 56 h 59"/>
                <a:gd name="T8" fmla="*/ 47 w 67"/>
                <a:gd name="T9" fmla="*/ 59 h 59"/>
                <a:gd name="T10" fmla="*/ 43 w 67"/>
                <a:gd name="T11" fmla="*/ 56 h 59"/>
                <a:gd name="T12" fmla="*/ 39 w 67"/>
                <a:gd name="T13" fmla="*/ 52 h 59"/>
                <a:gd name="T14" fmla="*/ 34 w 67"/>
                <a:gd name="T15" fmla="*/ 47 h 59"/>
                <a:gd name="T16" fmla="*/ 30 w 67"/>
                <a:gd name="T17" fmla="*/ 49 h 59"/>
                <a:gd name="T18" fmla="*/ 29 w 67"/>
                <a:gd name="T19" fmla="*/ 52 h 59"/>
                <a:gd name="T20" fmla="*/ 27 w 67"/>
                <a:gd name="T21" fmla="*/ 55 h 59"/>
                <a:gd name="T22" fmla="*/ 23 w 67"/>
                <a:gd name="T23" fmla="*/ 53 h 59"/>
                <a:gd name="T24" fmla="*/ 20 w 67"/>
                <a:gd name="T25" fmla="*/ 55 h 59"/>
                <a:gd name="T26" fmla="*/ 17 w 67"/>
                <a:gd name="T27" fmla="*/ 56 h 59"/>
                <a:gd name="T28" fmla="*/ 17 w 67"/>
                <a:gd name="T29" fmla="*/ 52 h 59"/>
                <a:gd name="T30" fmla="*/ 17 w 67"/>
                <a:gd name="T31" fmla="*/ 49 h 59"/>
                <a:gd name="T32" fmla="*/ 14 w 67"/>
                <a:gd name="T33" fmla="*/ 51 h 59"/>
                <a:gd name="T34" fmla="*/ 11 w 67"/>
                <a:gd name="T35" fmla="*/ 50 h 59"/>
                <a:gd name="T36" fmla="*/ 8 w 67"/>
                <a:gd name="T37" fmla="*/ 46 h 59"/>
                <a:gd name="T38" fmla="*/ 6 w 67"/>
                <a:gd name="T39" fmla="*/ 40 h 59"/>
                <a:gd name="T40" fmla="*/ 3 w 67"/>
                <a:gd name="T41" fmla="*/ 37 h 59"/>
                <a:gd name="T42" fmla="*/ 3 w 67"/>
                <a:gd name="T43" fmla="*/ 34 h 59"/>
                <a:gd name="T44" fmla="*/ 9 w 67"/>
                <a:gd name="T45" fmla="*/ 34 h 59"/>
                <a:gd name="T46" fmla="*/ 16 w 67"/>
                <a:gd name="T47" fmla="*/ 34 h 59"/>
                <a:gd name="T48" fmla="*/ 9 w 67"/>
                <a:gd name="T49" fmla="*/ 30 h 59"/>
                <a:gd name="T50" fmla="*/ 1 w 67"/>
                <a:gd name="T51" fmla="*/ 28 h 59"/>
                <a:gd name="T52" fmla="*/ 0 w 67"/>
                <a:gd name="T53" fmla="*/ 25 h 59"/>
                <a:gd name="T54" fmla="*/ 3 w 67"/>
                <a:gd name="T55" fmla="*/ 20 h 59"/>
                <a:gd name="T56" fmla="*/ 6 w 67"/>
                <a:gd name="T57" fmla="*/ 23 h 59"/>
                <a:gd name="T58" fmla="*/ 10 w 67"/>
                <a:gd name="T59" fmla="*/ 26 h 59"/>
                <a:gd name="T60" fmla="*/ 12 w 67"/>
                <a:gd name="T61" fmla="*/ 24 h 59"/>
                <a:gd name="T62" fmla="*/ 15 w 67"/>
                <a:gd name="T63" fmla="*/ 22 h 59"/>
                <a:gd name="T64" fmla="*/ 16 w 67"/>
                <a:gd name="T65" fmla="*/ 17 h 59"/>
                <a:gd name="T66" fmla="*/ 20 w 67"/>
                <a:gd name="T67" fmla="*/ 15 h 59"/>
                <a:gd name="T68" fmla="*/ 26 w 67"/>
                <a:gd name="T69" fmla="*/ 15 h 59"/>
                <a:gd name="T70" fmla="*/ 27 w 67"/>
                <a:gd name="T71" fmla="*/ 12 h 59"/>
                <a:gd name="T72" fmla="*/ 30 w 67"/>
                <a:gd name="T73" fmla="*/ 10 h 59"/>
                <a:gd name="T74" fmla="*/ 34 w 67"/>
                <a:gd name="T75" fmla="*/ 10 h 59"/>
                <a:gd name="T76" fmla="*/ 35 w 67"/>
                <a:gd name="T77" fmla="*/ 6 h 59"/>
                <a:gd name="T78" fmla="*/ 37 w 67"/>
                <a:gd name="T79" fmla="*/ 4 h 59"/>
                <a:gd name="T80" fmla="*/ 42 w 67"/>
                <a:gd name="T81" fmla="*/ 3 h 59"/>
                <a:gd name="T82" fmla="*/ 45 w 67"/>
                <a:gd name="T83" fmla="*/ 0 h 59"/>
                <a:gd name="T84" fmla="*/ 49 w 67"/>
                <a:gd name="T85" fmla="*/ 1 h 59"/>
                <a:gd name="T86" fmla="*/ 46 w 67"/>
                <a:gd name="T87" fmla="*/ 5 h 59"/>
                <a:gd name="T88" fmla="*/ 44 w 67"/>
                <a:gd name="T89" fmla="*/ 9 h 59"/>
                <a:gd name="T90" fmla="*/ 45 w 67"/>
                <a:gd name="T91" fmla="*/ 14 h 59"/>
                <a:gd name="T92" fmla="*/ 49 w 67"/>
                <a:gd name="T93" fmla="*/ 17 h 59"/>
                <a:gd name="T94" fmla="*/ 48 w 67"/>
                <a:gd name="T95" fmla="*/ 22 h 59"/>
                <a:gd name="T96" fmla="*/ 50 w 67"/>
                <a:gd name="T97" fmla="*/ 25 h 59"/>
                <a:gd name="T98" fmla="*/ 47 w 67"/>
                <a:gd name="T99" fmla="*/ 27 h 59"/>
                <a:gd name="T100" fmla="*/ 43 w 67"/>
                <a:gd name="T101" fmla="*/ 28 h 59"/>
                <a:gd name="T102" fmla="*/ 42 w 67"/>
                <a:gd name="T103" fmla="*/ 35 h 59"/>
                <a:gd name="T104" fmla="*/ 45 w 67"/>
                <a:gd name="T105" fmla="*/ 38 h 59"/>
                <a:gd name="T106" fmla="*/ 50 w 67"/>
                <a:gd name="T107" fmla="*/ 39 h 59"/>
                <a:gd name="T108" fmla="*/ 53 w 67"/>
                <a:gd name="T109" fmla="*/ 44 h 59"/>
                <a:gd name="T110" fmla="*/ 55 w 67"/>
                <a:gd name="T111" fmla="*/ 46 h 59"/>
                <a:gd name="T112" fmla="*/ 58 w 67"/>
                <a:gd name="T113" fmla="*/ 49 h 59"/>
                <a:gd name="T114" fmla="*/ 63 w 67"/>
                <a:gd name="T115" fmla="*/ 49 h 59"/>
                <a:gd name="T116" fmla="*/ 67 w 67"/>
                <a:gd name="T117" fmla="*/ 51 h 59"/>
                <a:gd name="T118" fmla="*/ 66 w 67"/>
                <a:gd name="T119" fmla="*/ 53 h 59"/>
                <a:gd name="T120" fmla="*/ 66 w 67"/>
                <a:gd name="T121"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 h="59">
                  <a:moveTo>
                    <a:pt x="66" y="53"/>
                  </a:moveTo>
                  <a:cubicBezTo>
                    <a:pt x="64" y="53"/>
                    <a:pt x="64" y="53"/>
                    <a:pt x="64" y="53"/>
                  </a:cubicBezTo>
                  <a:cubicBezTo>
                    <a:pt x="62" y="52"/>
                    <a:pt x="62" y="52"/>
                    <a:pt x="62" y="52"/>
                  </a:cubicBezTo>
                  <a:cubicBezTo>
                    <a:pt x="60" y="53"/>
                    <a:pt x="60" y="53"/>
                    <a:pt x="60" y="53"/>
                  </a:cubicBezTo>
                  <a:cubicBezTo>
                    <a:pt x="59" y="53"/>
                    <a:pt x="59" y="53"/>
                    <a:pt x="59" y="53"/>
                  </a:cubicBezTo>
                  <a:cubicBezTo>
                    <a:pt x="57" y="54"/>
                    <a:pt x="57" y="54"/>
                    <a:pt x="57" y="54"/>
                  </a:cubicBezTo>
                  <a:cubicBezTo>
                    <a:pt x="56" y="54"/>
                    <a:pt x="56" y="54"/>
                    <a:pt x="56" y="54"/>
                  </a:cubicBezTo>
                  <a:cubicBezTo>
                    <a:pt x="53" y="56"/>
                    <a:pt x="53" y="56"/>
                    <a:pt x="53" y="56"/>
                  </a:cubicBezTo>
                  <a:cubicBezTo>
                    <a:pt x="52" y="58"/>
                    <a:pt x="52" y="58"/>
                    <a:pt x="52" y="58"/>
                  </a:cubicBezTo>
                  <a:cubicBezTo>
                    <a:pt x="47" y="59"/>
                    <a:pt x="47" y="59"/>
                    <a:pt x="47" y="59"/>
                  </a:cubicBezTo>
                  <a:cubicBezTo>
                    <a:pt x="44" y="58"/>
                    <a:pt x="44" y="58"/>
                    <a:pt x="44" y="58"/>
                  </a:cubicBezTo>
                  <a:cubicBezTo>
                    <a:pt x="43" y="56"/>
                    <a:pt x="43" y="56"/>
                    <a:pt x="43" y="56"/>
                  </a:cubicBezTo>
                  <a:cubicBezTo>
                    <a:pt x="41" y="55"/>
                    <a:pt x="41" y="55"/>
                    <a:pt x="41" y="55"/>
                  </a:cubicBezTo>
                  <a:cubicBezTo>
                    <a:pt x="39" y="52"/>
                    <a:pt x="39" y="52"/>
                    <a:pt x="39" y="52"/>
                  </a:cubicBezTo>
                  <a:cubicBezTo>
                    <a:pt x="37" y="48"/>
                    <a:pt x="37" y="48"/>
                    <a:pt x="37" y="48"/>
                  </a:cubicBezTo>
                  <a:cubicBezTo>
                    <a:pt x="34" y="47"/>
                    <a:pt x="34" y="47"/>
                    <a:pt x="34" y="47"/>
                  </a:cubicBezTo>
                  <a:cubicBezTo>
                    <a:pt x="32" y="48"/>
                    <a:pt x="32" y="48"/>
                    <a:pt x="32" y="48"/>
                  </a:cubicBezTo>
                  <a:cubicBezTo>
                    <a:pt x="30" y="49"/>
                    <a:pt x="30" y="49"/>
                    <a:pt x="30" y="49"/>
                  </a:cubicBezTo>
                  <a:cubicBezTo>
                    <a:pt x="30" y="51"/>
                    <a:pt x="30" y="51"/>
                    <a:pt x="30" y="51"/>
                  </a:cubicBezTo>
                  <a:cubicBezTo>
                    <a:pt x="29" y="52"/>
                    <a:pt x="29" y="52"/>
                    <a:pt x="29" y="52"/>
                  </a:cubicBezTo>
                  <a:cubicBezTo>
                    <a:pt x="29" y="55"/>
                    <a:pt x="29" y="55"/>
                    <a:pt x="29" y="55"/>
                  </a:cubicBezTo>
                  <a:cubicBezTo>
                    <a:pt x="27" y="55"/>
                    <a:pt x="27" y="55"/>
                    <a:pt x="27" y="55"/>
                  </a:cubicBezTo>
                  <a:cubicBezTo>
                    <a:pt x="24" y="55"/>
                    <a:pt x="24" y="55"/>
                    <a:pt x="24" y="55"/>
                  </a:cubicBezTo>
                  <a:cubicBezTo>
                    <a:pt x="23" y="53"/>
                    <a:pt x="23" y="53"/>
                    <a:pt x="23" y="53"/>
                  </a:cubicBezTo>
                  <a:cubicBezTo>
                    <a:pt x="21" y="53"/>
                    <a:pt x="21" y="53"/>
                    <a:pt x="21" y="53"/>
                  </a:cubicBezTo>
                  <a:cubicBezTo>
                    <a:pt x="20" y="55"/>
                    <a:pt x="20" y="55"/>
                    <a:pt x="20" y="55"/>
                  </a:cubicBezTo>
                  <a:cubicBezTo>
                    <a:pt x="19" y="56"/>
                    <a:pt x="19" y="56"/>
                    <a:pt x="19" y="56"/>
                  </a:cubicBezTo>
                  <a:cubicBezTo>
                    <a:pt x="17" y="56"/>
                    <a:pt x="17" y="56"/>
                    <a:pt x="17" y="56"/>
                  </a:cubicBezTo>
                  <a:cubicBezTo>
                    <a:pt x="17" y="55"/>
                    <a:pt x="17" y="55"/>
                    <a:pt x="17" y="55"/>
                  </a:cubicBezTo>
                  <a:cubicBezTo>
                    <a:pt x="17" y="52"/>
                    <a:pt x="17" y="52"/>
                    <a:pt x="17" y="52"/>
                  </a:cubicBezTo>
                  <a:cubicBezTo>
                    <a:pt x="19" y="51"/>
                    <a:pt x="19" y="51"/>
                    <a:pt x="19" y="51"/>
                  </a:cubicBezTo>
                  <a:cubicBezTo>
                    <a:pt x="17" y="49"/>
                    <a:pt x="17" y="49"/>
                    <a:pt x="17" y="49"/>
                  </a:cubicBezTo>
                  <a:cubicBezTo>
                    <a:pt x="17" y="49"/>
                    <a:pt x="17" y="49"/>
                    <a:pt x="17" y="49"/>
                  </a:cubicBezTo>
                  <a:cubicBezTo>
                    <a:pt x="14" y="51"/>
                    <a:pt x="14" y="51"/>
                    <a:pt x="14" y="51"/>
                  </a:cubicBezTo>
                  <a:cubicBezTo>
                    <a:pt x="12" y="51"/>
                    <a:pt x="12" y="51"/>
                    <a:pt x="12" y="51"/>
                  </a:cubicBezTo>
                  <a:cubicBezTo>
                    <a:pt x="11" y="50"/>
                    <a:pt x="11" y="50"/>
                    <a:pt x="11" y="50"/>
                  </a:cubicBezTo>
                  <a:cubicBezTo>
                    <a:pt x="10" y="48"/>
                    <a:pt x="10" y="48"/>
                    <a:pt x="10" y="48"/>
                  </a:cubicBezTo>
                  <a:cubicBezTo>
                    <a:pt x="8" y="46"/>
                    <a:pt x="8" y="46"/>
                    <a:pt x="8" y="46"/>
                  </a:cubicBezTo>
                  <a:cubicBezTo>
                    <a:pt x="7" y="44"/>
                    <a:pt x="7" y="44"/>
                    <a:pt x="7" y="44"/>
                  </a:cubicBezTo>
                  <a:cubicBezTo>
                    <a:pt x="6" y="40"/>
                    <a:pt x="6" y="40"/>
                    <a:pt x="6" y="40"/>
                  </a:cubicBezTo>
                  <a:cubicBezTo>
                    <a:pt x="5" y="38"/>
                    <a:pt x="5" y="38"/>
                    <a:pt x="5" y="38"/>
                  </a:cubicBezTo>
                  <a:cubicBezTo>
                    <a:pt x="3" y="37"/>
                    <a:pt x="3" y="37"/>
                    <a:pt x="3" y="37"/>
                  </a:cubicBezTo>
                  <a:cubicBezTo>
                    <a:pt x="3" y="36"/>
                    <a:pt x="3" y="36"/>
                    <a:pt x="3" y="36"/>
                  </a:cubicBezTo>
                  <a:cubicBezTo>
                    <a:pt x="3" y="34"/>
                    <a:pt x="3" y="34"/>
                    <a:pt x="3" y="34"/>
                  </a:cubicBezTo>
                  <a:cubicBezTo>
                    <a:pt x="2" y="33"/>
                    <a:pt x="2" y="33"/>
                    <a:pt x="2" y="33"/>
                  </a:cubicBezTo>
                  <a:cubicBezTo>
                    <a:pt x="5" y="33"/>
                    <a:pt x="8" y="34"/>
                    <a:pt x="9" y="34"/>
                  </a:cubicBezTo>
                  <a:cubicBezTo>
                    <a:pt x="10" y="34"/>
                    <a:pt x="13" y="35"/>
                    <a:pt x="15" y="35"/>
                  </a:cubicBezTo>
                  <a:cubicBezTo>
                    <a:pt x="15" y="35"/>
                    <a:pt x="16" y="34"/>
                    <a:pt x="16" y="34"/>
                  </a:cubicBezTo>
                  <a:cubicBezTo>
                    <a:pt x="16" y="33"/>
                    <a:pt x="15" y="31"/>
                    <a:pt x="15" y="31"/>
                  </a:cubicBezTo>
                  <a:cubicBezTo>
                    <a:pt x="13" y="30"/>
                    <a:pt x="10" y="31"/>
                    <a:pt x="9" y="30"/>
                  </a:cubicBezTo>
                  <a:cubicBezTo>
                    <a:pt x="8" y="30"/>
                    <a:pt x="6" y="30"/>
                    <a:pt x="5" y="30"/>
                  </a:cubicBezTo>
                  <a:cubicBezTo>
                    <a:pt x="3" y="30"/>
                    <a:pt x="2" y="29"/>
                    <a:pt x="1" y="28"/>
                  </a:cubicBezTo>
                  <a:cubicBezTo>
                    <a:pt x="1" y="27"/>
                    <a:pt x="1" y="27"/>
                    <a:pt x="1" y="27"/>
                  </a:cubicBezTo>
                  <a:cubicBezTo>
                    <a:pt x="0" y="25"/>
                    <a:pt x="0" y="25"/>
                    <a:pt x="0" y="25"/>
                  </a:cubicBezTo>
                  <a:cubicBezTo>
                    <a:pt x="1" y="24"/>
                    <a:pt x="1" y="24"/>
                    <a:pt x="1" y="24"/>
                  </a:cubicBezTo>
                  <a:cubicBezTo>
                    <a:pt x="3" y="20"/>
                    <a:pt x="3" y="20"/>
                    <a:pt x="3" y="20"/>
                  </a:cubicBezTo>
                  <a:cubicBezTo>
                    <a:pt x="4" y="21"/>
                    <a:pt x="4" y="21"/>
                    <a:pt x="4" y="21"/>
                  </a:cubicBezTo>
                  <a:cubicBezTo>
                    <a:pt x="6" y="23"/>
                    <a:pt x="6" y="23"/>
                    <a:pt x="6" y="23"/>
                  </a:cubicBezTo>
                  <a:cubicBezTo>
                    <a:pt x="7" y="24"/>
                    <a:pt x="7" y="24"/>
                    <a:pt x="7" y="24"/>
                  </a:cubicBezTo>
                  <a:cubicBezTo>
                    <a:pt x="10" y="26"/>
                    <a:pt x="10" y="26"/>
                    <a:pt x="10" y="26"/>
                  </a:cubicBezTo>
                  <a:cubicBezTo>
                    <a:pt x="11" y="26"/>
                    <a:pt x="11" y="26"/>
                    <a:pt x="11" y="26"/>
                  </a:cubicBezTo>
                  <a:cubicBezTo>
                    <a:pt x="12" y="24"/>
                    <a:pt x="12" y="24"/>
                    <a:pt x="12" y="24"/>
                  </a:cubicBezTo>
                  <a:cubicBezTo>
                    <a:pt x="13" y="23"/>
                    <a:pt x="13" y="23"/>
                    <a:pt x="13" y="23"/>
                  </a:cubicBezTo>
                  <a:cubicBezTo>
                    <a:pt x="15" y="22"/>
                    <a:pt x="15" y="22"/>
                    <a:pt x="15" y="22"/>
                  </a:cubicBezTo>
                  <a:cubicBezTo>
                    <a:pt x="16" y="19"/>
                    <a:pt x="16" y="19"/>
                    <a:pt x="16" y="19"/>
                  </a:cubicBezTo>
                  <a:cubicBezTo>
                    <a:pt x="16" y="17"/>
                    <a:pt x="16" y="17"/>
                    <a:pt x="16" y="17"/>
                  </a:cubicBezTo>
                  <a:cubicBezTo>
                    <a:pt x="19" y="16"/>
                    <a:pt x="19" y="16"/>
                    <a:pt x="19" y="16"/>
                  </a:cubicBezTo>
                  <a:cubicBezTo>
                    <a:pt x="20" y="15"/>
                    <a:pt x="20" y="15"/>
                    <a:pt x="20" y="15"/>
                  </a:cubicBezTo>
                  <a:cubicBezTo>
                    <a:pt x="23" y="16"/>
                    <a:pt x="23" y="16"/>
                    <a:pt x="23" y="16"/>
                  </a:cubicBezTo>
                  <a:cubicBezTo>
                    <a:pt x="26" y="15"/>
                    <a:pt x="26" y="15"/>
                    <a:pt x="26" y="15"/>
                  </a:cubicBezTo>
                  <a:cubicBezTo>
                    <a:pt x="27" y="14"/>
                    <a:pt x="27" y="14"/>
                    <a:pt x="27" y="14"/>
                  </a:cubicBezTo>
                  <a:cubicBezTo>
                    <a:pt x="27" y="12"/>
                    <a:pt x="27" y="12"/>
                    <a:pt x="27" y="12"/>
                  </a:cubicBezTo>
                  <a:cubicBezTo>
                    <a:pt x="27" y="10"/>
                    <a:pt x="27" y="10"/>
                    <a:pt x="27" y="10"/>
                  </a:cubicBezTo>
                  <a:cubicBezTo>
                    <a:pt x="30" y="10"/>
                    <a:pt x="30" y="10"/>
                    <a:pt x="30" y="10"/>
                  </a:cubicBezTo>
                  <a:cubicBezTo>
                    <a:pt x="32" y="11"/>
                    <a:pt x="32" y="11"/>
                    <a:pt x="32" y="11"/>
                  </a:cubicBezTo>
                  <a:cubicBezTo>
                    <a:pt x="34" y="10"/>
                    <a:pt x="34" y="10"/>
                    <a:pt x="34" y="10"/>
                  </a:cubicBezTo>
                  <a:cubicBezTo>
                    <a:pt x="34" y="8"/>
                    <a:pt x="34" y="8"/>
                    <a:pt x="34" y="8"/>
                  </a:cubicBezTo>
                  <a:cubicBezTo>
                    <a:pt x="35" y="6"/>
                    <a:pt x="35" y="6"/>
                    <a:pt x="35" y="6"/>
                  </a:cubicBezTo>
                  <a:cubicBezTo>
                    <a:pt x="36" y="4"/>
                    <a:pt x="36" y="4"/>
                    <a:pt x="36" y="4"/>
                  </a:cubicBezTo>
                  <a:cubicBezTo>
                    <a:pt x="37" y="4"/>
                    <a:pt x="37" y="4"/>
                    <a:pt x="37" y="4"/>
                  </a:cubicBezTo>
                  <a:cubicBezTo>
                    <a:pt x="39" y="4"/>
                    <a:pt x="39" y="4"/>
                    <a:pt x="39" y="4"/>
                  </a:cubicBezTo>
                  <a:cubicBezTo>
                    <a:pt x="42" y="3"/>
                    <a:pt x="42" y="3"/>
                    <a:pt x="42" y="3"/>
                  </a:cubicBezTo>
                  <a:cubicBezTo>
                    <a:pt x="42" y="2"/>
                    <a:pt x="42" y="2"/>
                    <a:pt x="42" y="2"/>
                  </a:cubicBezTo>
                  <a:cubicBezTo>
                    <a:pt x="45" y="0"/>
                    <a:pt x="45" y="0"/>
                    <a:pt x="45" y="0"/>
                  </a:cubicBezTo>
                  <a:cubicBezTo>
                    <a:pt x="47" y="0"/>
                    <a:pt x="47" y="0"/>
                    <a:pt x="47" y="0"/>
                  </a:cubicBezTo>
                  <a:cubicBezTo>
                    <a:pt x="49" y="1"/>
                    <a:pt x="49" y="1"/>
                    <a:pt x="49" y="1"/>
                  </a:cubicBezTo>
                  <a:cubicBezTo>
                    <a:pt x="49" y="3"/>
                    <a:pt x="49" y="3"/>
                    <a:pt x="49" y="3"/>
                  </a:cubicBezTo>
                  <a:cubicBezTo>
                    <a:pt x="46" y="5"/>
                    <a:pt x="46" y="5"/>
                    <a:pt x="46" y="5"/>
                  </a:cubicBezTo>
                  <a:cubicBezTo>
                    <a:pt x="44" y="5"/>
                    <a:pt x="44" y="5"/>
                    <a:pt x="44" y="5"/>
                  </a:cubicBezTo>
                  <a:cubicBezTo>
                    <a:pt x="44" y="9"/>
                    <a:pt x="44" y="9"/>
                    <a:pt x="44" y="9"/>
                  </a:cubicBezTo>
                  <a:cubicBezTo>
                    <a:pt x="44" y="12"/>
                    <a:pt x="44" y="12"/>
                    <a:pt x="44" y="12"/>
                  </a:cubicBezTo>
                  <a:cubicBezTo>
                    <a:pt x="45" y="14"/>
                    <a:pt x="45" y="14"/>
                    <a:pt x="45" y="14"/>
                  </a:cubicBezTo>
                  <a:cubicBezTo>
                    <a:pt x="47" y="15"/>
                    <a:pt x="47" y="15"/>
                    <a:pt x="47" y="15"/>
                  </a:cubicBezTo>
                  <a:cubicBezTo>
                    <a:pt x="49" y="17"/>
                    <a:pt x="49" y="17"/>
                    <a:pt x="49" y="17"/>
                  </a:cubicBezTo>
                  <a:cubicBezTo>
                    <a:pt x="49" y="20"/>
                    <a:pt x="49" y="20"/>
                    <a:pt x="49" y="20"/>
                  </a:cubicBezTo>
                  <a:cubicBezTo>
                    <a:pt x="48" y="22"/>
                    <a:pt x="48" y="22"/>
                    <a:pt x="48" y="22"/>
                  </a:cubicBezTo>
                  <a:cubicBezTo>
                    <a:pt x="49" y="24"/>
                    <a:pt x="49" y="24"/>
                    <a:pt x="49" y="24"/>
                  </a:cubicBezTo>
                  <a:cubicBezTo>
                    <a:pt x="50" y="25"/>
                    <a:pt x="50" y="25"/>
                    <a:pt x="50" y="25"/>
                  </a:cubicBezTo>
                  <a:cubicBezTo>
                    <a:pt x="49" y="27"/>
                    <a:pt x="49" y="27"/>
                    <a:pt x="49" y="27"/>
                  </a:cubicBezTo>
                  <a:cubicBezTo>
                    <a:pt x="47" y="27"/>
                    <a:pt x="47" y="27"/>
                    <a:pt x="47" y="27"/>
                  </a:cubicBezTo>
                  <a:cubicBezTo>
                    <a:pt x="46" y="27"/>
                    <a:pt x="46" y="27"/>
                    <a:pt x="46" y="27"/>
                  </a:cubicBezTo>
                  <a:cubicBezTo>
                    <a:pt x="43" y="28"/>
                    <a:pt x="43" y="28"/>
                    <a:pt x="43" y="28"/>
                  </a:cubicBezTo>
                  <a:cubicBezTo>
                    <a:pt x="42" y="31"/>
                    <a:pt x="42" y="31"/>
                    <a:pt x="42" y="31"/>
                  </a:cubicBezTo>
                  <a:cubicBezTo>
                    <a:pt x="42" y="35"/>
                    <a:pt x="42" y="35"/>
                    <a:pt x="42" y="35"/>
                  </a:cubicBezTo>
                  <a:cubicBezTo>
                    <a:pt x="44" y="38"/>
                    <a:pt x="44" y="38"/>
                    <a:pt x="44" y="38"/>
                  </a:cubicBezTo>
                  <a:cubicBezTo>
                    <a:pt x="45" y="38"/>
                    <a:pt x="45" y="38"/>
                    <a:pt x="45" y="38"/>
                  </a:cubicBezTo>
                  <a:cubicBezTo>
                    <a:pt x="46" y="38"/>
                    <a:pt x="46" y="38"/>
                    <a:pt x="46" y="38"/>
                  </a:cubicBezTo>
                  <a:cubicBezTo>
                    <a:pt x="50" y="39"/>
                    <a:pt x="50" y="39"/>
                    <a:pt x="50" y="39"/>
                  </a:cubicBezTo>
                  <a:cubicBezTo>
                    <a:pt x="52" y="41"/>
                    <a:pt x="52" y="41"/>
                    <a:pt x="52" y="41"/>
                  </a:cubicBezTo>
                  <a:cubicBezTo>
                    <a:pt x="53" y="44"/>
                    <a:pt x="53" y="44"/>
                    <a:pt x="53" y="44"/>
                  </a:cubicBezTo>
                  <a:cubicBezTo>
                    <a:pt x="54" y="45"/>
                    <a:pt x="54" y="45"/>
                    <a:pt x="54" y="45"/>
                  </a:cubicBezTo>
                  <a:cubicBezTo>
                    <a:pt x="55" y="46"/>
                    <a:pt x="55" y="46"/>
                    <a:pt x="55" y="46"/>
                  </a:cubicBezTo>
                  <a:cubicBezTo>
                    <a:pt x="56" y="48"/>
                    <a:pt x="56" y="48"/>
                    <a:pt x="56" y="48"/>
                  </a:cubicBezTo>
                  <a:cubicBezTo>
                    <a:pt x="58" y="49"/>
                    <a:pt x="58" y="49"/>
                    <a:pt x="58" y="49"/>
                  </a:cubicBezTo>
                  <a:cubicBezTo>
                    <a:pt x="60" y="49"/>
                    <a:pt x="60" y="49"/>
                    <a:pt x="60" y="49"/>
                  </a:cubicBezTo>
                  <a:cubicBezTo>
                    <a:pt x="63" y="49"/>
                    <a:pt x="63" y="49"/>
                    <a:pt x="63" y="49"/>
                  </a:cubicBezTo>
                  <a:cubicBezTo>
                    <a:pt x="65" y="49"/>
                    <a:pt x="65" y="49"/>
                    <a:pt x="65" y="49"/>
                  </a:cubicBezTo>
                  <a:cubicBezTo>
                    <a:pt x="67" y="51"/>
                    <a:pt x="67" y="51"/>
                    <a:pt x="67" y="51"/>
                  </a:cubicBezTo>
                  <a:cubicBezTo>
                    <a:pt x="67" y="53"/>
                    <a:pt x="67" y="53"/>
                    <a:pt x="67" y="53"/>
                  </a:cubicBezTo>
                  <a:cubicBezTo>
                    <a:pt x="66" y="53"/>
                    <a:pt x="66" y="53"/>
                    <a:pt x="66" y="53"/>
                  </a:cubicBezTo>
                  <a:cubicBezTo>
                    <a:pt x="66" y="53"/>
                    <a:pt x="66" y="53"/>
                    <a:pt x="66" y="53"/>
                  </a:cubicBezTo>
                  <a:cubicBezTo>
                    <a:pt x="66" y="53"/>
                    <a:pt x="66" y="53"/>
                    <a:pt x="66" y="53"/>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2" name="Freeform 61">
              <a:extLst>
                <a:ext uri="{FF2B5EF4-FFF2-40B4-BE49-F238E27FC236}">
                  <a16:creationId xmlns:a16="http://schemas.microsoft.com/office/drawing/2014/main" id="{5A717956-B05E-B71E-A382-9E7D7D8A29CC}"/>
                </a:ext>
              </a:extLst>
            </p:cNvPr>
            <p:cNvSpPr>
              <a:spLocks/>
            </p:cNvSpPr>
            <p:nvPr/>
          </p:nvSpPr>
          <p:spPr bwMode="auto">
            <a:xfrm>
              <a:off x="8624997" y="2529207"/>
              <a:ext cx="160755" cy="122931"/>
            </a:xfrm>
            <a:custGeom>
              <a:avLst/>
              <a:gdLst>
                <a:gd name="T0" fmla="*/ 136 w 136"/>
                <a:gd name="T1" fmla="*/ 75 h 104"/>
                <a:gd name="T2" fmla="*/ 133 w 136"/>
                <a:gd name="T3" fmla="*/ 83 h 104"/>
                <a:gd name="T4" fmla="*/ 125 w 136"/>
                <a:gd name="T5" fmla="*/ 96 h 104"/>
                <a:gd name="T6" fmla="*/ 115 w 136"/>
                <a:gd name="T7" fmla="*/ 104 h 104"/>
                <a:gd name="T8" fmla="*/ 99 w 136"/>
                <a:gd name="T9" fmla="*/ 101 h 104"/>
                <a:gd name="T10" fmla="*/ 85 w 136"/>
                <a:gd name="T11" fmla="*/ 96 h 104"/>
                <a:gd name="T12" fmla="*/ 77 w 136"/>
                <a:gd name="T13" fmla="*/ 88 h 104"/>
                <a:gd name="T14" fmla="*/ 59 w 136"/>
                <a:gd name="T15" fmla="*/ 91 h 104"/>
                <a:gd name="T16" fmla="*/ 56 w 136"/>
                <a:gd name="T17" fmla="*/ 83 h 104"/>
                <a:gd name="T18" fmla="*/ 56 w 136"/>
                <a:gd name="T19" fmla="*/ 72 h 104"/>
                <a:gd name="T20" fmla="*/ 45 w 136"/>
                <a:gd name="T21" fmla="*/ 64 h 104"/>
                <a:gd name="T22" fmla="*/ 43 w 136"/>
                <a:gd name="T23" fmla="*/ 51 h 104"/>
                <a:gd name="T24" fmla="*/ 40 w 136"/>
                <a:gd name="T25" fmla="*/ 40 h 104"/>
                <a:gd name="T26" fmla="*/ 35 w 136"/>
                <a:gd name="T27" fmla="*/ 32 h 104"/>
                <a:gd name="T28" fmla="*/ 19 w 136"/>
                <a:gd name="T29" fmla="*/ 27 h 104"/>
                <a:gd name="T30" fmla="*/ 8 w 136"/>
                <a:gd name="T31" fmla="*/ 19 h 104"/>
                <a:gd name="T32" fmla="*/ 0 w 136"/>
                <a:gd name="T33" fmla="*/ 6 h 104"/>
                <a:gd name="T34" fmla="*/ 6 w 136"/>
                <a:gd name="T35" fmla="*/ 0 h 104"/>
                <a:gd name="T36" fmla="*/ 16 w 136"/>
                <a:gd name="T37" fmla="*/ 3 h 104"/>
                <a:gd name="T38" fmla="*/ 24 w 136"/>
                <a:gd name="T39" fmla="*/ 14 h 104"/>
                <a:gd name="T40" fmla="*/ 27 w 136"/>
                <a:gd name="T41" fmla="*/ 8 h 104"/>
                <a:gd name="T42" fmla="*/ 35 w 136"/>
                <a:gd name="T43" fmla="*/ 11 h 104"/>
                <a:gd name="T44" fmla="*/ 35 w 136"/>
                <a:gd name="T45" fmla="*/ 16 h 104"/>
                <a:gd name="T46" fmla="*/ 37 w 136"/>
                <a:gd name="T47" fmla="*/ 22 h 104"/>
                <a:gd name="T48" fmla="*/ 53 w 136"/>
                <a:gd name="T49" fmla="*/ 22 h 104"/>
                <a:gd name="T50" fmla="*/ 67 w 136"/>
                <a:gd name="T51" fmla="*/ 27 h 104"/>
                <a:gd name="T52" fmla="*/ 77 w 136"/>
                <a:gd name="T53" fmla="*/ 38 h 104"/>
                <a:gd name="T54" fmla="*/ 88 w 136"/>
                <a:gd name="T55" fmla="*/ 35 h 104"/>
                <a:gd name="T56" fmla="*/ 96 w 136"/>
                <a:gd name="T57" fmla="*/ 43 h 104"/>
                <a:gd name="T58" fmla="*/ 104 w 136"/>
                <a:gd name="T59" fmla="*/ 51 h 104"/>
                <a:gd name="T60" fmla="*/ 112 w 136"/>
                <a:gd name="T61" fmla="*/ 46 h 104"/>
                <a:gd name="T62" fmla="*/ 123 w 136"/>
                <a:gd name="T63" fmla="*/ 43 h 104"/>
                <a:gd name="T64" fmla="*/ 131 w 136"/>
                <a:gd name="T65" fmla="*/ 48 h 104"/>
                <a:gd name="T66" fmla="*/ 125 w 136"/>
                <a:gd name="T67" fmla="*/ 56 h 104"/>
                <a:gd name="T68" fmla="*/ 131 w 136"/>
                <a:gd name="T69" fmla="*/ 64 h 104"/>
                <a:gd name="T70" fmla="*/ 131 w 136"/>
                <a:gd name="T71" fmla="*/ 6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04">
                  <a:moveTo>
                    <a:pt x="131" y="64"/>
                  </a:moveTo>
                  <a:lnTo>
                    <a:pt x="136" y="75"/>
                  </a:lnTo>
                  <a:lnTo>
                    <a:pt x="133" y="75"/>
                  </a:lnTo>
                  <a:lnTo>
                    <a:pt x="133" y="83"/>
                  </a:lnTo>
                  <a:lnTo>
                    <a:pt x="133" y="91"/>
                  </a:lnTo>
                  <a:lnTo>
                    <a:pt x="125" y="96"/>
                  </a:lnTo>
                  <a:lnTo>
                    <a:pt x="120" y="101"/>
                  </a:lnTo>
                  <a:lnTo>
                    <a:pt x="115" y="104"/>
                  </a:lnTo>
                  <a:lnTo>
                    <a:pt x="107" y="104"/>
                  </a:lnTo>
                  <a:lnTo>
                    <a:pt x="99" y="101"/>
                  </a:lnTo>
                  <a:lnTo>
                    <a:pt x="93" y="101"/>
                  </a:lnTo>
                  <a:lnTo>
                    <a:pt x="85" y="96"/>
                  </a:lnTo>
                  <a:lnTo>
                    <a:pt x="80" y="93"/>
                  </a:lnTo>
                  <a:lnTo>
                    <a:pt x="77" y="88"/>
                  </a:lnTo>
                  <a:lnTo>
                    <a:pt x="67" y="91"/>
                  </a:lnTo>
                  <a:lnTo>
                    <a:pt x="59" y="91"/>
                  </a:lnTo>
                  <a:lnTo>
                    <a:pt x="56" y="88"/>
                  </a:lnTo>
                  <a:lnTo>
                    <a:pt x="56" y="83"/>
                  </a:lnTo>
                  <a:lnTo>
                    <a:pt x="56" y="75"/>
                  </a:lnTo>
                  <a:lnTo>
                    <a:pt x="56" y="72"/>
                  </a:lnTo>
                  <a:lnTo>
                    <a:pt x="51" y="70"/>
                  </a:lnTo>
                  <a:lnTo>
                    <a:pt x="45" y="64"/>
                  </a:lnTo>
                  <a:lnTo>
                    <a:pt x="45" y="54"/>
                  </a:lnTo>
                  <a:lnTo>
                    <a:pt x="43" y="51"/>
                  </a:lnTo>
                  <a:lnTo>
                    <a:pt x="43" y="46"/>
                  </a:lnTo>
                  <a:lnTo>
                    <a:pt x="40" y="40"/>
                  </a:lnTo>
                  <a:lnTo>
                    <a:pt x="37" y="35"/>
                  </a:lnTo>
                  <a:lnTo>
                    <a:pt x="35" y="32"/>
                  </a:lnTo>
                  <a:lnTo>
                    <a:pt x="27" y="27"/>
                  </a:lnTo>
                  <a:lnTo>
                    <a:pt x="19" y="27"/>
                  </a:lnTo>
                  <a:lnTo>
                    <a:pt x="14" y="24"/>
                  </a:lnTo>
                  <a:lnTo>
                    <a:pt x="8" y="19"/>
                  </a:lnTo>
                  <a:lnTo>
                    <a:pt x="3" y="14"/>
                  </a:lnTo>
                  <a:lnTo>
                    <a:pt x="0" y="6"/>
                  </a:lnTo>
                  <a:lnTo>
                    <a:pt x="0" y="3"/>
                  </a:lnTo>
                  <a:lnTo>
                    <a:pt x="6" y="0"/>
                  </a:lnTo>
                  <a:lnTo>
                    <a:pt x="14" y="3"/>
                  </a:lnTo>
                  <a:lnTo>
                    <a:pt x="16" y="3"/>
                  </a:lnTo>
                  <a:lnTo>
                    <a:pt x="24" y="11"/>
                  </a:lnTo>
                  <a:lnTo>
                    <a:pt x="24" y="14"/>
                  </a:lnTo>
                  <a:lnTo>
                    <a:pt x="27" y="11"/>
                  </a:lnTo>
                  <a:lnTo>
                    <a:pt x="27" y="8"/>
                  </a:lnTo>
                  <a:lnTo>
                    <a:pt x="32" y="8"/>
                  </a:lnTo>
                  <a:lnTo>
                    <a:pt x="35" y="11"/>
                  </a:lnTo>
                  <a:lnTo>
                    <a:pt x="32" y="14"/>
                  </a:lnTo>
                  <a:lnTo>
                    <a:pt x="35" y="16"/>
                  </a:lnTo>
                  <a:lnTo>
                    <a:pt x="35" y="22"/>
                  </a:lnTo>
                  <a:lnTo>
                    <a:pt x="37" y="22"/>
                  </a:lnTo>
                  <a:lnTo>
                    <a:pt x="45" y="22"/>
                  </a:lnTo>
                  <a:lnTo>
                    <a:pt x="53" y="22"/>
                  </a:lnTo>
                  <a:lnTo>
                    <a:pt x="56" y="24"/>
                  </a:lnTo>
                  <a:lnTo>
                    <a:pt x="67" y="27"/>
                  </a:lnTo>
                  <a:lnTo>
                    <a:pt x="72" y="32"/>
                  </a:lnTo>
                  <a:lnTo>
                    <a:pt x="77" y="38"/>
                  </a:lnTo>
                  <a:lnTo>
                    <a:pt x="85" y="38"/>
                  </a:lnTo>
                  <a:lnTo>
                    <a:pt x="88" y="35"/>
                  </a:lnTo>
                  <a:lnTo>
                    <a:pt x="93" y="40"/>
                  </a:lnTo>
                  <a:lnTo>
                    <a:pt x="96" y="43"/>
                  </a:lnTo>
                  <a:lnTo>
                    <a:pt x="99" y="46"/>
                  </a:lnTo>
                  <a:lnTo>
                    <a:pt x="104" y="51"/>
                  </a:lnTo>
                  <a:lnTo>
                    <a:pt x="109" y="51"/>
                  </a:lnTo>
                  <a:lnTo>
                    <a:pt x="112" y="46"/>
                  </a:lnTo>
                  <a:lnTo>
                    <a:pt x="117" y="46"/>
                  </a:lnTo>
                  <a:lnTo>
                    <a:pt x="123" y="43"/>
                  </a:lnTo>
                  <a:lnTo>
                    <a:pt x="133" y="43"/>
                  </a:lnTo>
                  <a:lnTo>
                    <a:pt x="131" y="48"/>
                  </a:lnTo>
                  <a:lnTo>
                    <a:pt x="128" y="51"/>
                  </a:lnTo>
                  <a:lnTo>
                    <a:pt x="125" y="56"/>
                  </a:lnTo>
                  <a:lnTo>
                    <a:pt x="125" y="62"/>
                  </a:lnTo>
                  <a:lnTo>
                    <a:pt x="131" y="64"/>
                  </a:lnTo>
                  <a:lnTo>
                    <a:pt x="131" y="64"/>
                  </a:lnTo>
                  <a:lnTo>
                    <a:pt x="131" y="64"/>
                  </a:ln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3" name="Freeform 62">
              <a:extLst>
                <a:ext uri="{FF2B5EF4-FFF2-40B4-BE49-F238E27FC236}">
                  <a16:creationId xmlns:a16="http://schemas.microsoft.com/office/drawing/2014/main" id="{F2A8C4D1-0B5F-46C2-95FF-8E4830407D7A}"/>
                </a:ext>
              </a:extLst>
            </p:cNvPr>
            <p:cNvSpPr>
              <a:spLocks/>
            </p:cNvSpPr>
            <p:nvPr/>
          </p:nvSpPr>
          <p:spPr bwMode="auto">
            <a:xfrm>
              <a:off x="8624997" y="2529207"/>
              <a:ext cx="160755" cy="122931"/>
            </a:xfrm>
            <a:custGeom>
              <a:avLst/>
              <a:gdLst>
                <a:gd name="T0" fmla="*/ 136 w 136"/>
                <a:gd name="T1" fmla="*/ 75 h 104"/>
                <a:gd name="T2" fmla="*/ 133 w 136"/>
                <a:gd name="T3" fmla="*/ 83 h 104"/>
                <a:gd name="T4" fmla="*/ 125 w 136"/>
                <a:gd name="T5" fmla="*/ 96 h 104"/>
                <a:gd name="T6" fmla="*/ 115 w 136"/>
                <a:gd name="T7" fmla="*/ 104 h 104"/>
                <a:gd name="T8" fmla="*/ 99 w 136"/>
                <a:gd name="T9" fmla="*/ 101 h 104"/>
                <a:gd name="T10" fmla="*/ 85 w 136"/>
                <a:gd name="T11" fmla="*/ 96 h 104"/>
                <a:gd name="T12" fmla="*/ 77 w 136"/>
                <a:gd name="T13" fmla="*/ 88 h 104"/>
                <a:gd name="T14" fmla="*/ 59 w 136"/>
                <a:gd name="T15" fmla="*/ 91 h 104"/>
                <a:gd name="T16" fmla="*/ 56 w 136"/>
                <a:gd name="T17" fmla="*/ 83 h 104"/>
                <a:gd name="T18" fmla="*/ 56 w 136"/>
                <a:gd name="T19" fmla="*/ 72 h 104"/>
                <a:gd name="T20" fmla="*/ 45 w 136"/>
                <a:gd name="T21" fmla="*/ 64 h 104"/>
                <a:gd name="T22" fmla="*/ 43 w 136"/>
                <a:gd name="T23" fmla="*/ 51 h 104"/>
                <a:gd name="T24" fmla="*/ 40 w 136"/>
                <a:gd name="T25" fmla="*/ 40 h 104"/>
                <a:gd name="T26" fmla="*/ 35 w 136"/>
                <a:gd name="T27" fmla="*/ 32 h 104"/>
                <a:gd name="T28" fmla="*/ 19 w 136"/>
                <a:gd name="T29" fmla="*/ 27 h 104"/>
                <a:gd name="T30" fmla="*/ 8 w 136"/>
                <a:gd name="T31" fmla="*/ 19 h 104"/>
                <a:gd name="T32" fmla="*/ 0 w 136"/>
                <a:gd name="T33" fmla="*/ 6 h 104"/>
                <a:gd name="T34" fmla="*/ 6 w 136"/>
                <a:gd name="T35" fmla="*/ 0 h 104"/>
                <a:gd name="T36" fmla="*/ 16 w 136"/>
                <a:gd name="T37" fmla="*/ 3 h 104"/>
                <a:gd name="T38" fmla="*/ 24 w 136"/>
                <a:gd name="T39" fmla="*/ 14 h 104"/>
                <a:gd name="T40" fmla="*/ 27 w 136"/>
                <a:gd name="T41" fmla="*/ 8 h 104"/>
                <a:gd name="T42" fmla="*/ 35 w 136"/>
                <a:gd name="T43" fmla="*/ 11 h 104"/>
                <a:gd name="T44" fmla="*/ 35 w 136"/>
                <a:gd name="T45" fmla="*/ 16 h 104"/>
                <a:gd name="T46" fmla="*/ 37 w 136"/>
                <a:gd name="T47" fmla="*/ 22 h 104"/>
                <a:gd name="T48" fmla="*/ 53 w 136"/>
                <a:gd name="T49" fmla="*/ 22 h 104"/>
                <a:gd name="T50" fmla="*/ 67 w 136"/>
                <a:gd name="T51" fmla="*/ 27 h 104"/>
                <a:gd name="T52" fmla="*/ 77 w 136"/>
                <a:gd name="T53" fmla="*/ 38 h 104"/>
                <a:gd name="T54" fmla="*/ 88 w 136"/>
                <a:gd name="T55" fmla="*/ 35 h 104"/>
                <a:gd name="T56" fmla="*/ 96 w 136"/>
                <a:gd name="T57" fmla="*/ 43 h 104"/>
                <a:gd name="T58" fmla="*/ 104 w 136"/>
                <a:gd name="T59" fmla="*/ 51 h 104"/>
                <a:gd name="T60" fmla="*/ 112 w 136"/>
                <a:gd name="T61" fmla="*/ 46 h 104"/>
                <a:gd name="T62" fmla="*/ 123 w 136"/>
                <a:gd name="T63" fmla="*/ 43 h 104"/>
                <a:gd name="T64" fmla="*/ 131 w 136"/>
                <a:gd name="T65" fmla="*/ 48 h 104"/>
                <a:gd name="T66" fmla="*/ 125 w 136"/>
                <a:gd name="T67" fmla="*/ 56 h 104"/>
                <a:gd name="T68" fmla="*/ 131 w 136"/>
                <a:gd name="T69" fmla="*/ 64 h 104"/>
                <a:gd name="T70" fmla="*/ 131 w 136"/>
                <a:gd name="T71" fmla="*/ 6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04">
                  <a:moveTo>
                    <a:pt x="131" y="64"/>
                  </a:moveTo>
                  <a:lnTo>
                    <a:pt x="136" y="75"/>
                  </a:lnTo>
                  <a:lnTo>
                    <a:pt x="133" y="75"/>
                  </a:lnTo>
                  <a:lnTo>
                    <a:pt x="133" y="83"/>
                  </a:lnTo>
                  <a:lnTo>
                    <a:pt x="133" y="91"/>
                  </a:lnTo>
                  <a:lnTo>
                    <a:pt x="125" y="96"/>
                  </a:lnTo>
                  <a:lnTo>
                    <a:pt x="120" y="101"/>
                  </a:lnTo>
                  <a:lnTo>
                    <a:pt x="115" y="104"/>
                  </a:lnTo>
                  <a:lnTo>
                    <a:pt x="107" y="104"/>
                  </a:lnTo>
                  <a:lnTo>
                    <a:pt x="99" y="101"/>
                  </a:lnTo>
                  <a:lnTo>
                    <a:pt x="93" y="101"/>
                  </a:lnTo>
                  <a:lnTo>
                    <a:pt x="85" y="96"/>
                  </a:lnTo>
                  <a:lnTo>
                    <a:pt x="80" y="93"/>
                  </a:lnTo>
                  <a:lnTo>
                    <a:pt x="77" y="88"/>
                  </a:lnTo>
                  <a:lnTo>
                    <a:pt x="67" y="91"/>
                  </a:lnTo>
                  <a:lnTo>
                    <a:pt x="59" y="91"/>
                  </a:lnTo>
                  <a:lnTo>
                    <a:pt x="56" y="88"/>
                  </a:lnTo>
                  <a:lnTo>
                    <a:pt x="56" y="83"/>
                  </a:lnTo>
                  <a:lnTo>
                    <a:pt x="56" y="75"/>
                  </a:lnTo>
                  <a:lnTo>
                    <a:pt x="56" y="72"/>
                  </a:lnTo>
                  <a:lnTo>
                    <a:pt x="51" y="70"/>
                  </a:lnTo>
                  <a:lnTo>
                    <a:pt x="45" y="64"/>
                  </a:lnTo>
                  <a:lnTo>
                    <a:pt x="45" y="54"/>
                  </a:lnTo>
                  <a:lnTo>
                    <a:pt x="43" y="51"/>
                  </a:lnTo>
                  <a:lnTo>
                    <a:pt x="43" y="46"/>
                  </a:lnTo>
                  <a:lnTo>
                    <a:pt x="40" y="40"/>
                  </a:lnTo>
                  <a:lnTo>
                    <a:pt x="37" y="35"/>
                  </a:lnTo>
                  <a:lnTo>
                    <a:pt x="35" y="32"/>
                  </a:lnTo>
                  <a:lnTo>
                    <a:pt x="27" y="27"/>
                  </a:lnTo>
                  <a:lnTo>
                    <a:pt x="19" y="27"/>
                  </a:lnTo>
                  <a:lnTo>
                    <a:pt x="14" y="24"/>
                  </a:lnTo>
                  <a:lnTo>
                    <a:pt x="8" y="19"/>
                  </a:lnTo>
                  <a:lnTo>
                    <a:pt x="3" y="14"/>
                  </a:lnTo>
                  <a:lnTo>
                    <a:pt x="0" y="6"/>
                  </a:lnTo>
                  <a:lnTo>
                    <a:pt x="0" y="3"/>
                  </a:lnTo>
                  <a:lnTo>
                    <a:pt x="6" y="0"/>
                  </a:lnTo>
                  <a:lnTo>
                    <a:pt x="14" y="3"/>
                  </a:lnTo>
                  <a:lnTo>
                    <a:pt x="16" y="3"/>
                  </a:lnTo>
                  <a:lnTo>
                    <a:pt x="24" y="11"/>
                  </a:lnTo>
                  <a:lnTo>
                    <a:pt x="24" y="14"/>
                  </a:lnTo>
                  <a:lnTo>
                    <a:pt x="27" y="11"/>
                  </a:lnTo>
                  <a:lnTo>
                    <a:pt x="27" y="8"/>
                  </a:lnTo>
                  <a:lnTo>
                    <a:pt x="32" y="8"/>
                  </a:lnTo>
                  <a:lnTo>
                    <a:pt x="35" y="11"/>
                  </a:lnTo>
                  <a:lnTo>
                    <a:pt x="32" y="14"/>
                  </a:lnTo>
                  <a:lnTo>
                    <a:pt x="35" y="16"/>
                  </a:lnTo>
                  <a:lnTo>
                    <a:pt x="35" y="22"/>
                  </a:lnTo>
                  <a:lnTo>
                    <a:pt x="37" y="22"/>
                  </a:lnTo>
                  <a:lnTo>
                    <a:pt x="45" y="22"/>
                  </a:lnTo>
                  <a:lnTo>
                    <a:pt x="53" y="22"/>
                  </a:lnTo>
                  <a:lnTo>
                    <a:pt x="56" y="24"/>
                  </a:lnTo>
                  <a:lnTo>
                    <a:pt x="67" y="27"/>
                  </a:lnTo>
                  <a:lnTo>
                    <a:pt x="72" y="32"/>
                  </a:lnTo>
                  <a:lnTo>
                    <a:pt x="77" y="38"/>
                  </a:lnTo>
                  <a:lnTo>
                    <a:pt x="85" y="38"/>
                  </a:lnTo>
                  <a:lnTo>
                    <a:pt x="88" y="35"/>
                  </a:lnTo>
                  <a:lnTo>
                    <a:pt x="93" y="40"/>
                  </a:lnTo>
                  <a:lnTo>
                    <a:pt x="96" y="43"/>
                  </a:lnTo>
                  <a:lnTo>
                    <a:pt x="99" y="46"/>
                  </a:lnTo>
                  <a:lnTo>
                    <a:pt x="104" y="51"/>
                  </a:lnTo>
                  <a:lnTo>
                    <a:pt x="109" y="51"/>
                  </a:lnTo>
                  <a:lnTo>
                    <a:pt x="112" y="46"/>
                  </a:lnTo>
                  <a:lnTo>
                    <a:pt x="117" y="46"/>
                  </a:lnTo>
                  <a:lnTo>
                    <a:pt x="123" y="43"/>
                  </a:lnTo>
                  <a:lnTo>
                    <a:pt x="133" y="43"/>
                  </a:lnTo>
                  <a:lnTo>
                    <a:pt x="131" y="48"/>
                  </a:lnTo>
                  <a:lnTo>
                    <a:pt x="128" y="51"/>
                  </a:lnTo>
                  <a:lnTo>
                    <a:pt x="125" y="56"/>
                  </a:lnTo>
                  <a:lnTo>
                    <a:pt x="125" y="62"/>
                  </a:lnTo>
                  <a:lnTo>
                    <a:pt x="131" y="64"/>
                  </a:lnTo>
                  <a:lnTo>
                    <a:pt x="131" y="64"/>
                  </a:lnTo>
                  <a:lnTo>
                    <a:pt x="131" y="64"/>
                  </a:lnTo>
                  <a:close/>
                </a:path>
              </a:pathLst>
            </a:custGeom>
            <a:solidFill>
              <a:schemeClr val="bg1"/>
            </a:solidFill>
            <a:ln w="254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63">
              <a:extLst>
                <a:ext uri="{FF2B5EF4-FFF2-40B4-BE49-F238E27FC236}">
                  <a16:creationId xmlns:a16="http://schemas.microsoft.com/office/drawing/2014/main" id="{96A60DE2-E7BF-B339-2C4F-C7E6EB639992}"/>
                </a:ext>
              </a:extLst>
            </p:cNvPr>
            <p:cNvSpPr>
              <a:spLocks/>
            </p:cNvSpPr>
            <p:nvPr/>
          </p:nvSpPr>
          <p:spPr bwMode="auto">
            <a:xfrm>
              <a:off x="9295205" y="1879092"/>
              <a:ext cx="1205666" cy="729311"/>
            </a:xfrm>
            <a:custGeom>
              <a:avLst/>
              <a:gdLst>
                <a:gd name="T0" fmla="*/ 365 w 383"/>
                <a:gd name="T1" fmla="*/ 200 h 232"/>
                <a:gd name="T2" fmla="*/ 363 w 383"/>
                <a:gd name="T3" fmla="*/ 182 h 232"/>
                <a:gd name="T4" fmla="*/ 344 w 383"/>
                <a:gd name="T5" fmla="*/ 173 h 232"/>
                <a:gd name="T6" fmla="*/ 328 w 383"/>
                <a:gd name="T7" fmla="*/ 160 h 232"/>
                <a:gd name="T8" fmla="*/ 319 w 383"/>
                <a:gd name="T9" fmla="*/ 160 h 232"/>
                <a:gd name="T10" fmla="*/ 297 w 383"/>
                <a:gd name="T11" fmla="*/ 177 h 232"/>
                <a:gd name="T12" fmla="*/ 294 w 383"/>
                <a:gd name="T13" fmla="*/ 191 h 232"/>
                <a:gd name="T14" fmla="*/ 285 w 383"/>
                <a:gd name="T15" fmla="*/ 200 h 232"/>
                <a:gd name="T16" fmla="*/ 269 w 383"/>
                <a:gd name="T17" fmla="*/ 203 h 232"/>
                <a:gd name="T18" fmla="*/ 253 w 383"/>
                <a:gd name="T19" fmla="*/ 206 h 232"/>
                <a:gd name="T20" fmla="*/ 240 w 383"/>
                <a:gd name="T21" fmla="*/ 213 h 232"/>
                <a:gd name="T22" fmla="*/ 217 w 383"/>
                <a:gd name="T23" fmla="*/ 213 h 232"/>
                <a:gd name="T24" fmla="*/ 195 w 383"/>
                <a:gd name="T25" fmla="*/ 204 h 232"/>
                <a:gd name="T26" fmla="*/ 169 w 383"/>
                <a:gd name="T27" fmla="*/ 195 h 232"/>
                <a:gd name="T28" fmla="*/ 152 w 383"/>
                <a:gd name="T29" fmla="*/ 192 h 232"/>
                <a:gd name="T30" fmla="*/ 141 w 383"/>
                <a:gd name="T31" fmla="*/ 200 h 232"/>
                <a:gd name="T32" fmla="*/ 121 w 383"/>
                <a:gd name="T33" fmla="*/ 211 h 232"/>
                <a:gd name="T34" fmla="*/ 102 w 383"/>
                <a:gd name="T35" fmla="*/ 213 h 232"/>
                <a:gd name="T36" fmla="*/ 87 w 383"/>
                <a:gd name="T37" fmla="*/ 226 h 232"/>
                <a:gd name="T38" fmla="*/ 68 w 383"/>
                <a:gd name="T39" fmla="*/ 229 h 232"/>
                <a:gd name="T40" fmla="*/ 57 w 383"/>
                <a:gd name="T41" fmla="*/ 219 h 232"/>
                <a:gd name="T42" fmla="*/ 33 w 383"/>
                <a:gd name="T43" fmla="*/ 194 h 232"/>
                <a:gd name="T44" fmla="*/ 14 w 383"/>
                <a:gd name="T45" fmla="*/ 191 h 232"/>
                <a:gd name="T46" fmla="*/ 3 w 383"/>
                <a:gd name="T47" fmla="*/ 181 h 232"/>
                <a:gd name="T48" fmla="*/ 18 w 383"/>
                <a:gd name="T49" fmla="*/ 169 h 232"/>
                <a:gd name="T50" fmla="*/ 31 w 383"/>
                <a:gd name="T51" fmla="*/ 155 h 232"/>
                <a:gd name="T52" fmla="*/ 30 w 383"/>
                <a:gd name="T53" fmla="*/ 133 h 232"/>
                <a:gd name="T54" fmla="*/ 18 w 383"/>
                <a:gd name="T55" fmla="*/ 120 h 232"/>
                <a:gd name="T56" fmla="*/ 23 w 383"/>
                <a:gd name="T57" fmla="*/ 101 h 232"/>
                <a:gd name="T58" fmla="*/ 26 w 383"/>
                <a:gd name="T59" fmla="*/ 94 h 232"/>
                <a:gd name="T60" fmla="*/ 54 w 383"/>
                <a:gd name="T61" fmla="*/ 82 h 232"/>
                <a:gd name="T62" fmla="*/ 67 w 383"/>
                <a:gd name="T63" fmla="*/ 96 h 232"/>
                <a:gd name="T64" fmla="*/ 87 w 383"/>
                <a:gd name="T65" fmla="*/ 97 h 232"/>
                <a:gd name="T66" fmla="*/ 93 w 383"/>
                <a:gd name="T67" fmla="*/ 78 h 232"/>
                <a:gd name="T68" fmla="*/ 96 w 383"/>
                <a:gd name="T69" fmla="*/ 71 h 232"/>
                <a:gd name="T70" fmla="*/ 105 w 383"/>
                <a:gd name="T71" fmla="*/ 60 h 232"/>
                <a:gd name="T72" fmla="*/ 156 w 383"/>
                <a:gd name="T73" fmla="*/ 44 h 232"/>
                <a:gd name="T74" fmla="*/ 189 w 383"/>
                <a:gd name="T75" fmla="*/ 0 h 232"/>
                <a:gd name="T76" fmla="*/ 227 w 383"/>
                <a:gd name="T77" fmla="*/ 6 h 232"/>
                <a:gd name="T78" fmla="*/ 217 w 383"/>
                <a:gd name="T79" fmla="*/ 13 h 232"/>
                <a:gd name="T80" fmla="*/ 203 w 383"/>
                <a:gd name="T81" fmla="*/ 14 h 232"/>
                <a:gd name="T82" fmla="*/ 190 w 383"/>
                <a:gd name="T83" fmla="*/ 18 h 232"/>
                <a:gd name="T84" fmla="*/ 180 w 383"/>
                <a:gd name="T85" fmla="*/ 27 h 232"/>
                <a:gd name="T86" fmla="*/ 175 w 383"/>
                <a:gd name="T87" fmla="*/ 38 h 232"/>
                <a:gd name="T88" fmla="*/ 182 w 383"/>
                <a:gd name="T89" fmla="*/ 32 h 232"/>
                <a:gd name="T90" fmla="*/ 194 w 383"/>
                <a:gd name="T91" fmla="*/ 19 h 232"/>
                <a:gd name="T92" fmla="*/ 208 w 383"/>
                <a:gd name="T93" fmla="*/ 17 h 232"/>
                <a:gd name="T94" fmla="*/ 217 w 383"/>
                <a:gd name="T95" fmla="*/ 18 h 232"/>
                <a:gd name="T96" fmla="*/ 232 w 383"/>
                <a:gd name="T97" fmla="*/ 10 h 232"/>
                <a:gd name="T98" fmla="*/ 242 w 383"/>
                <a:gd name="T99" fmla="*/ 16 h 232"/>
                <a:gd name="T100" fmla="*/ 258 w 383"/>
                <a:gd name="T101" fmla="*/ 37 h 232"/>
                <a:gd name="T102" fmla="*/ 276 w 383"/>
                <a:gd name="T103" fmla="*/ 49 h 232"/>
                <a:gd name="T104" fmla="*/ 287 w 383"/>
                <a:gd name="T105" fmla="*/ 57 h 232"/>
                <a:gd name="T106" fmla="*/ 308 w 383"/>
                <a:gd name="T107" fmla="*/ 55 h 232"/>
                <a:gd name="T108" fmla="*/ 322 w 383"/>
                <a:gd name="T109" fmla="*/ 82 h 232"/>
                <a:gd name="T110" fmla="*/ 319 w 383"/>
                <a:gd name="T111" fmla="*/ 103 h 232"/>
                <a:gd name="T112" fmla="*/ 349 w 383"/>
                <a:gd name="T113" fmla="*/ 119 h 232"/>
                <a:gd name="T114" fmla="*/ 362 w 383"/>
                <a:gd name="T115" fmla="*/ 125 h 232"/>
                <a:gd name="T116" fmla="*/ 376 w 383"/>
                <a:gd name="T117" fmla="*/ 16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 h="232">
                  <a:moveTo>
                    <a:pt x="383" y="187"/>
                  </a:moveTo>
                  <a:cubicBezTo>
                    <a:pt x="382" y="187"/>
                    <a:pt x="382" y="187"/>
                    <a:pt x="382" y="187"/>
                  </a:cubicBezTo>
                  <a:cubicBezTo>
                    <a:pt x="379" y="188"/>
                    <a:pt x="379" y="188"/>
                    <a:pt x="379" y="188"/>
                  </a:cubicBezTo>
                  <a:cubicBezTo>
                    <a:pt x="378" y="189"/>
                    <a:pt x="378" y="189"/>
                    <a:pt x="378" y="189"/>
                  </a:cubicBezTo>
                  <a:cubicBezTo>
                    <a:pt x="375" y="191"/>
                    <a:pt x="375" y="191"/>
                    <a:pt x="375" y="191"/>
                  </a:cubicBezTo>
                  <a:cubicBezTo>
                    <a:pt x="374" y="194"/>
                    <a:pt x="374" y="194"/>
                    <a:pt x="374" y="194"/>
                  </a:cubicBezTo>
                  <a:cubicBezTo>
                    <a:pt x="370" y="195"/>
                    <a:pt x="370" y="195"/>
                    <a:pt x="370" y="195"/>
                  </a:cubicBezTo>
                  <a:cubicBezTo>
                    <a:pt x="369" y="196"/>
                    <a:pt x="369" y="196"/>
                    <a:pt x="369" y="196"/>
                  </a:cubicBezTo>
                  <a:cubicBezTo>
                    <a:pt x="370" y="198"/>
                    <a:pt x="370" y="198"/>
                    <a:pt x="370" y="198"/>
                  </a:cubicBezTo>
                  <a:cubicBezTo>
                    <a:pt x="369" y="200"/>
                    <a:pt x="369" y="200"/>
                    <a:pt x="369" y="200"/>
                  </a:cubicBezTo>
                  <a:cubicBezTo>
                    <a:pt x="365" y="200"/>
                    <a:pt x="365" y="200"/>
                    <a:pt x="365" y="200"/>
                  </a:cubicBezTo>
                  <a:cubicBezTo>
                    <a:pt x="363" y="200"/>
                    <a:pt x="363" y="200"/>
                    <a:pt x="363" y="200"/>
                  </a:cubicBezTo>
                  <a:cubicBezTo>
                    <a:pt x="361" y="199"/>
                    <a:pt x="361" y="199"/>
                    <a:pt x="361" y="199"/>
                  </a:cubicBezTo>
                  <a:cubicBezTo>
                    <a:pt x="359" y="198"/>
                    <a:pt x="359" y="198"/>
                    <a:pt x="359" y="198"/>
                  </a:cubicBezTo>
                  <a:cubicBezTo>
                    <a:pt x="357" y="199"/>
                    <a:pt x="357" y="199"/>
                    <a:pt x="357" y="199"/>
                  </a:cubicBezTo>
                  <a:cubicBezTo>
                    <a:pt x="356" y="200"/>
                    <a:pt x="356" y="200"/>
                    <a:pt x="356" y="200"/>
                  </a:cubicBezTo>
                  <a:cubicBezTo>
                    <a:pt x="353" y="199"/>
                    <a:pt x="353" y="199"/>
                    <a:pt x="353" y="199"/>
                  </a:cubicBezTo>
                  <a:cubicBezTo>
                    <a:pt x="353" y="196"/>
                    <a:pt x="353" y="196"/>
                    <a:pt x="353" y="196"/>
                  </a:cubicBezTo>
                  <a:cubicBezTo>
                    <a:pt x="355" y="194"/>
                    <a:pt x="355" y="194"/>
                    <a:pt x="355" y="194"/>
                  </a:cubicBezTo>
                  <a:cubicBezTo>
                    <a:pt x="359" y="191"/>
                    <a:pt x="359" y="191"/>
                    <a:pt x="359" y="191"/>
                  </a:cubicBezTo>
                  <a:cubicBezTo>
                    <a:pt x="361" y="187"/>
                    <a:pt x="361" y="187"/>
                    <a:pt x="361" y="187"/>
                  </a:cubicBezTo>
                  <a:cubicBezTo>
                    <a:pt x="363" y="182"/>
                    <a:pt x="363" y="182"/>
                    <a:pt x="363" y="182"/>
                  </a:cubicBezTo>
                  <a:cubicBezTo>
                    <a:pt x="367" y="178"/>
                    <a:pt x="367" y="178"/>
                    <a:pt x="367" y="178"/>
                  </a:cubicBezTo>
                  <a:cubicBezTo>
                    <a:pt x="366" y="172"/>
                    <a:pt x="366" y="172"/>
                    <a:pt x="366" y="172"/>
                  </a:cubicBezTo>
                  <a:cubicBezTo>
                    <a:pt x="364" y="169"/>
                    <a:pt x="364" y="169"/>
                    <a:pt x="364" y="169"/>
                  </a:cubicBezTo>
                  <a:cubicBezTo>
                    <a:pt x="361" y="170"/>
                    <a:pt x="361" y="170"/>
                    <a:pt x="361" y="170"/>
                  </a:cubicBezTo>
                  <a:cubicBezTo>
                    <a:pt x="357" y="171"/>
                    <a:pt x="357" y="171"/>
                    <a:pt x="357" y="171"/>
                  </a:cubicBezTo>
                  <a:cubicBezTo>
                    <a:pt x="354" y="170"/>
                    <a:pt x="354" y="170"/>
                    <a:pt x="354" y="170"/>
                  </a:cubicBezTo>
                  <a:cubicBezTo>
                    <a:pt x="352" y="170"/>
                    <a:pt x="352" y="170"/>
                    <a:pt x="352" y="170"/>
                  </a:cubicBezTo>
                  <a:cubicBezTo>
                    <a:pt x="352" y="172"/>
                    <a:pt x="352" y="172"/>
                    <a:pt x="352" y="172"/>
                  </a:cubicBezTo>
                  <a:cubicBezTo>
                    <a:pt x="349" y="175"/>
                    <a:pt x="349" y="175"/>
                    <a:pt x="349" y="175"/>
                  </a:cubicBezTo>
                  <a:cubicBezTo>
                    <a:pt x="347" y="175"/>
                    <a:pt x="347" y="175"/>
                    <a:pt x="347" y="175"/>
                  </a:cubicBezTo>
                  <a:cubicBezTo>
                    <a:pt x="344" y="173"/>
                    <a:pt x="344" y="173"/>
                    <a:pt x="344" y="173"/>
                  </a:cubicBezTo>
                  <a:cubicBezTo>
                    <a:pt x="342" y="172"/>
                    <a:pt x="342" y="172"/>
                    <a:pt x="342" y="172"/>
                  </a:cubicBezTo>
                  <a:cubicBezTo>
                    <a:pt x="339" y="172"/>
                    <a:pt x="339" y="172"/>
                    <a:pt x="339" y="172"/>
                  </a:cubicBezTo>
                  <a:cubicBezTo>
                    <a:pt x="337" y="173"/>
                    <a:pt x="337" y="173"/>
                    <a:pt x="337" y="173"/>
                  </a:cubicBezTo>
                  <a:cubicBezTo>
                    <a:pt x="334" y="173"/>
                    <a:pt x="334" y="173"/>
                    <a:pt x="334" y="173"/>
                  </a:cubicBezTo>
                  <a:cubicBezTo>
                    <a:pt x="331" y="170"/>
                    <a:pt x="331" y="170"/>
                    <a:pt x="331" y="170"/>
                  </a:cubicBezTo>
                  <a:cubicBezTo>
                    <a:pt x="333" y="169"/>
                    <a:pt x="333" y="169"/>
                    <a:pt x="333" y="169"/>
                  </a:cubicBezTo>
                  <a:cubicBezTo>
                    <a:pt x="333" y="168"/>
                    <a:pt x="333" y="168"/>
                    <a:pt x="333" y="168"/>
                  </a:cubicBezTo>
                  <a:cubicBezTo>
                    <a:pt x="330" y="166"/>
                    <a:pt x="330" y="166"/>
                    <a:pt x="330" y="166"/>
                  </a:cubicBezTo>
                  <a:cubicBezTo>
                    <a:pt x="327" y="164"/>
                    <a:pt x="327" y="164"/>
                    <a:pt x="327" y="164"/>
                  </a:cubicBezTo>
                  <a:cubicBezTo>
                    <a:pt x="326" y="162"/>
                    <a:pt x="326" y="162"/>
                    <a:pt x="326" y="162"/>
                  </a:cubicBezTo>
                  <a:cubicBezTo>
                    <a:pt x="328" y="160"/>
                    <a:pt x="328" y="160"/>
                    <a:pt x="328" y="160"/>
                  </a:cubicBezTo>
                  <a:cubicBezTo>
                    <a:pt x="328" y="158"/>
                    <a:pt x="328" y="158"/>
                    <a:pt x="328" y="158"/>
                  </a:cubicBezTo>
                  <a:cubicBezTo>
                    <a:pt x="326" y="158"/>
                    <a:pt x="326" y="158"/>
                    <a:pt x="326" y="158"/>
                  </a:cubicBezTo>
                  <a:cubicBezTo>
                    <a:pt x="324" y="158"/>
                    <a:pt x="324" y="158"/>
                    <a:pt x="324" y="158"/>
                  </a:cubicBezTo>
                  <a:cubicBezTo>
                    <a:pt x="323" y="155"/>
                    <a:pt x="323" y="155"/>
                    <a:pt x="323" y="155"/>
                  </a:cubicBezTo>
                  <a:cubicBezTo>
                    <a:pt x="321" y="153"/>
                    <a:pt x="321" y="153"/>
                    <a:pt x="321" y="153"/>
                  </a:cubicBezTo>
                  <a:cubicBezTo>
                    <a:pt x="321" y="151"/>
                    <a:pt x="321" y="151"/>
                    <a:pt x="321" y="151"/>
                  </a:cubicBezTo>
                  <a:cubicBezTo>
                    <a:pt x="319" y="151"/>
                    <a:pt x="319" y="151"/>
                    <a:pt x="319" y="151"/>
                  </a:cubicBezTo>
                  <a:cubicBezTo>
                    <a:pt x="318" y="152"/>
                    <a:pt x="318" y="152"/>
                    <a:pt x="318" y="152"/>
                  </a:cubicBezTo>
                  <a:cubicBezTo>
                    <a:pt x="317" y="155"/>
                    <a:pt x="317" y="155"/>
                    <a:pt x="317" y="155"/>
                  </a:cubicBezTo>
                  <a:cubicBezTo>
                    <a:pt x="317" y="158"/>
                    <a:pt x="317" y="158"/>
                    <a:pt x="317" y="158"/>
                  </a:cubicBezTo>
                  <a:cubicBezTo>
                    <a:pt x="319" y="160"/>
                    <a:pt x="319" y="160"/>
                    <a:pt x="319" y="160"/>
                  </a:cubicBezTo>
                  <a:cubicBezTo>
                    <a:pt x="322" y="162"/>
                    <a:pt x="322" y="162"/>
                    <a:pt x="322" y="162"/>
                  </a:cubicBezTo>
                  <a:cubicBezTo>
                    <a:pt x="322" y="164"/>
                    <a:pt x="322" y="164"/>
                    <a:pt x="322" y="164"/>
                  </a:cubicBezTo>
                  <a:cubicBezTo>
                    <a:pt x="319" y="165"/>
                    <a:pt x="319" y="165"/>
                    <a:pt x="319" y="165"/>
                  </a:cubicBezTo>
                  <a:cubicBezTo>
                    <a:pt x="316" y="165"/>
                    <a:pt x="316" y="165"/>
                    <a:pt x="316" y="165"/>
                  </a:cubicBezTo>
                  <a:cubicBezTo>
                    <a:pt x="313" y="164"/>
                    <a:pt x="313" y="164"/>
                    <a:pt x="313" y="164"/>
                  </a:cubicBezTo>
                  <a:cubicBezTo>
                    <a:pt x="309" y="167"/>
                    <a:pt x="309" y="167"/>
                    <a:pt x="309" y="167"/>
                  </a:cubicBezTo>
                  <a:cubicBezTo>
                    <a:pt x="305" y="169"/>
                    <a:pt x="305" y="169"/>
                    <a:pt x="305" y="169"/>
                  </a:cubicBezTo>
                  <a:cubicBezTo>
                    <a:pt x="304" y="172"/>
                    <a:pt x="304" y="172"/>
                    <a:pt x="304" y="172"/>
                  </a:cubicBezTo>
                  <a:cubicBezTo>
                    <a:pt x="303" y="176"/>
                    <a:pt x="303" y="176"/>
                    <a:pt x="303" y="176"/>
                  </a:cubicBezTo>
                  <a:cubicBezTo>
                    <a:pt x="301" y="177"/>
                    <a:pt x="301" y="177"/>
                    <a:pt x="301" y="177"/>
                  </a:cubicBezTo>
                  <a:cubicBezTo>
                    <a:pt x="297" y="177"/>
                    <a:pt x="297" y="177"/>
                    <a:pt x="297" y="177"/>
                  </a:cubicBezTo>
                  <a:cubicBezTo>
                    <a:pt x="296" y="176"/>
                    <a:pt x="296" y="176"/>
                    <a:pt x="296" y="176"/>
                  </a:cubicBezTo>
                  <a:cubicBezTo>
                    <a:pt x="294" y="178"/>
                    <a:pt x="294" y="178"/>
                    <a:pt x="294" y="178"/>
                  </a:cubicBezTo>
                  <a:cubicBezTo>
                    <a:pt x="294" y="180"/>
                    <a:pt x="294" y="180"/>
                    <a:pt x="294" y="180"/>
                  </a:cubicBezTo>
                  <a:cubicBezTo>
                    <a:pt x="297" y="182"/>
                    <a:pt x="297" y="182"/>
                    <a:pt x="297" y="182"/>
                  </a:cubicBezTo>
                  <a:cubicBezTo>
                    <a:pt x="297" y="184"/>
                    <a:pt x="297" y="184"/>
                    <a:pt x="297" y="184"/>
                  </a:cubicBezTo>
                  <a:cubicBezTo>
                    <a:pt x="295" y="184"/>
                    <a:pt x="295" y="184"/>
                    <a:pt x="295" y="184"/>
                  </a:cubicBezTo>
                  <a:cubicBezTo>
                    <a:pt x="294" y="184"/>
                    <a:pt x="294" y="184"/>
                    <a:pt x="294" y="184"/>
                  </a:cubicBezTo>
                  <a:cubicBezTo>
                    <a:pt x="293" y="184"/>
                    <a:pt x="293" y="184"/>
                    <a:pt x="293" y="184"/>
                  </a:cubicBezTo>
                  <a:cubicBezTo>
                    <a:pt x="293" y="186"/>
                    <a:pt x="293" y="186"/>
                    <a:pt x="293" y="186"/>
                  </a:cubicBezTo>
                  <a:cubicBezTo>
                    <a:pt x="294" y="188"/>
                    <a:pt x="294" y="188"/>
                    <a:pt x="294" y="188"/>
                  </a:cubicBezTo>
                  <a:cubicBezTo>
                    <a:pt x="294" y="191"/>
                    <a:pt x="294" y="191"/>
                    <a:pt x="294" y="191"/>
                  </a:cubicBezTo>
                  <a:cubicBezTo>
                    <a:pt x="293" y="192"/>
                    <a:pt x="293" y="192"/>
                    <a:pt x="293" y="192"/>
                  </a:cubicBezTo>
                  <a:cubicBezTo>
                    <a:pt x="292" y="192"/>
                    <a:pt x="292" y="192"/>
                    <a:pt x="292" y="192"/>
                  </a:cubicBezTo>
                  <a:cubicBezTo>
                    <a:pt x="292" y="194"/>
                    <a:pt x="292" y="194"/>
                    <a:pt x="292" y="194"/>
                  </a:cubicBezTo>
                  <a:cubicBezTo>
                    <a:pt x="292" y="198"/>
                    <a:pt x="292" y="198"/>
                    <a:pt x="292" y="198"/>
                  </a:cubicBezTo>
                  <a:cubicBezTo>
                    <a:pt x="290" y="198"/>
                    <a:pt x="290" y="198"/>
                    <a:pt x="290" y="198"/>
                  </a:cubicBezTo>
                  <a:cubicBezTo>
                    <a:pt x="288" y="196"/>
                    <a:pt x="288" y="196"/>
                    <a:pt x="288" y="196"/>
                  </a:cubicBezTo>
                  <a:cubicBezTo>
                    <a:pt x="288" y="196"/>
                    <a:pt x="288" y="196"/>
                    <a:pt x="288" y="196"/>
                  </a:cubicBezTo>
                  <a:cubicBezTo>
                    <a:pt x="286" y="196"/>
                    <a:pt x="286" y="196"/>
                    <a:pt x="286" y="196"/>
                  </a:cubicBezTo>
                  <a:cubicBezTo>
                    <a:pt x="285" y="196"/>
                    <a:pt x="285" y="196"/>
                    <a:pt x="285" y="196"/>
                  </a:cubicBezTo>
                  <a:cubicBezTo>
                    <a:pt x="286" y="198"/>
                    <a:pt x="286" y="198"/>
                    <a:pt x="286" y="198"/>
                  </a:cubicBezTo>
                  <a:cubicBezTo>
                    <a:pt x="285" y="200"/>
                    <a:pt x="285" y="200"/>
                    <a:pt x="285" y="200"/>
                  </a:cubicBezTo>
                  <a:cubicBezTo>
                    <a:pt x="284" y="202"/>
                    <a:pt x="284" y="202"/>
                    <a:pt x="284" y="202"/>
                  </a:cubicBezTo>
                  <a:cubicBezTo>
                    <a:pt x="283" y="204"/>
                    <a:pt x="283" y="204"/>
                    <a:pt x="283" y="204"/>
                  </a:cubicBezTo>
                  <a:cubicBezTo>
                    <a:pt x="282" y="206"/>
                    <a:pt x="282" y="206"/>
                    <a:pt x="282" y="206"/>
                  </a:cubicBezTo>
                  <a:cubicBezTo>
                    <a:pt x="281" y="206"/>
                    <a:pt x="281" y="206"/>
                    <a:pt x="281" y="206"/>
                  </a:cubicBezTo>
                  <a:cubicBezTo>
                    <a:pt x="279" y="203"/>
                    <a:pt x="279" y="203"/>
                    <a:pt x="279" y="203"/>
                  </a:cubicBezTo>
                  <a:cubicBezTo>
                    <a:pt x="278" y="202"/>
                    <a:pt x="278" y="202"/>
                    <a:pt x="278" y="202"/>
                  </a:cubicBezTo>
                  <a:cubicBezTo>
                    <a:pt x="278" y="199"/>
                    <a:pt x="278" y="199"/>
                    <a:pt x="278" y="199"/>
                  </a:cubicBezTo>
                  <a:cubicBezTo>
                    <a:pt x="277" y="199"/>
                    <a:pt x="277" y="199"/>
                    <a:pt x="277" y="199"/>
                  </a:cubicBezTo>
                  <a:cubicBezTo>
                    <a:pt x="274" y="200"/>
                    <a:pt x="274" y="200"/>
                    <a:pt x="274" y="200"/>
                  </a:cubicBezTo>
                  <a:cubicBezTo>
                    <a:pt x="271" y="201"/>
                    <a:pt x="271" y="201"/>
                    <a:pt x="271" y="201"/>
                  </a:cubicBezTo>
                  <a:cubicBezTo>
                    <a:pt x="269" y="203"/>
                    <a:pt x="269" y="203"/>
                    <a:pt x="269" y="203"/>
                  </a:cubicBezTo>
                  <a:cubicBezTo>
                    <a:pt x="268" y="204"/>
                    <a:pt x="268" y="204"/>
                    <a:pt x="268" y="204"/>
                  </a:cubicBezTo>
                  <a:cubicBezTo>
                    <a:pt x="266" y="206"/>
                    <a:pt x="266" y="206"/>
                    <a:pt x="266" y="206"/>
                  </a:cubicBezTo>
                  <a:cubicBezTo>
                    <a:pt x="267" y="207"/>
                    <a:pt x="267" y="207"/>
                    <a:pt x="267" y="207"/>
                  </a:cubicBezTo>
                  <a:cubicBezTo>
                    <a:pt x="265" y="210"/>
                    <a:pt x="265" y="210"/>
                    <a:pt x="265" y="210"/>
                  </a:cubicBezTo>
                  <a:cubicBezTo>
                    <a:pt x="263" y="210"/>
                    <a:pt x="263" y="210"/>
                    <a:pt x="263" y="210"/>
                  </a:cubicBezTo>
                  <a:cubicBezTo>
                    <a:pt x="262" y="208"/>
                    <a:pt x="262" y="208"/>
                    <a:pt x="262" y="208"/>
                  </a:cubicBezTo>
                  <a:cubicBezTo>
                    <a:pt x="262" y="206"/>
                    <a:pt x="262" y="206"/>
                    <a:pt x="262" y="206"/>
                  </a:cubicBezTo>
                  <a:cubicBezTo>
                    <a:pt x="260" y="206"/>
                    <a:pt x="260" y="206"/>
                    <a:pt x="260" y="206"/>
                  </a:cubicBezTo>
                  <a:cubicBezTo>
                    <a:pt x="258" y="206"/>
                    <a:pt x="258" y="206"/>
                    <a:pt x="258" y="206"/>
                  </a:cubicBezTo>
                  <a:cubicBezTo>
                    <a:pt x="255" y="206"/>
                    <a:pt x="255" y="206"/>
                    <a:pt x="255" y="206"/>
                  </a:cubicBezTo>
                  <a:cubicBezTo>
                    <a:pt x="253" y="206"/>
                    <a:pt x="253" y="206"/>
                    <a:pt x="253" y="206"/>
                  </a:cubicBezTo>
                  <a:cubicBezTo>
                    <a:pt x="252" y="207"/>
                    <a:pt x="252" y="207"/>
                    <a:pt x="252" y="207"/>
                  </a:cubicBezTo>
                  <a:cubicBezTo>
                    <a:pt x="252" y="209"/>
                    <a:pt x="252" y="209"/>
                    <a:pt x="252" y="209"/>
                  </a:cubicBezTo>
                  <a:cubicBezTo>
                    <a:pt x="253" y="210"/>
                    <a:pt x="253" y="210"/>
                    <a:pt x="253" y="210"/>
                  </a:cubicBezTo>
                  <a:cubicBezTo>
                    <a:pt x="252" y="213"/>
                    <a:pt x="252" y="213"/>
                    <a:pt x="252" y="213"/>
                  </a:cubicBezTo>
                  <a:cubicBezTo>
                    <a:pt x="248" y="215"/>
                    <a:pt x="248" y="215"/>
                    <a:pt x="248" y="215"/>
                  </a:cubicBezTo>
                  <a:cubicBezTo>
                    <a:pt x="245" y="217"/>
                    <a:pt x="245" y="217"/>
                    <a:pt x="245" y="217"/>
                  </a:cubicBezTo>
                  <a:cubicBezTo>
                    <a:pt x="244" y="218"/>
                    <a:pt x="244" y="218"/>
                    <a:pt x="244" y="218"/>
                  </a:cubicBezTo>
                  <a:cubicBezTo>
                    <a:pt x="241" y="218"/>
                    <a:pt x="241" y="218"/>
                    <a:pt x="241" y="218"/>
                  </a:cubicBezTo>
                  <a:cubicBezTo>
                    <a:pt x="240" y="217"/>
                    <a:pt x="240" y="217"/>
                    <a:pt x="240" y="217"/>
                  </a:cubicBezTo>
                  <a:cubicBezTo>
                    <a:pt x="240" y="214"/>
                    <a:pt x="240" y="214"/>
                    <a:pt x="240" y="214"/>
                  </a:cubicBezTo>
                  <a:cubicBezTo>
                    <a:pt x="240" y="213"/>
                    <a:pt x="240" y="213"/>
                    <a:pt x="240" y="213"/>
                  </a:cubicBezTo>
                  <a:cubicBezTo>
                    <a:pt x="238" y="214"/>
                    <a:pt x="238" y="214"/>
                    <a:pt x="238" y="214"/>
                  </a:cubicBezTo>
                  <a:cubicBezTo>
                    <a:pt x="237" y="216"/>
                    <a:pt x="237" y="216"/>
                    <a:pt x="237" y="216"/>
                  </a:cubicBezTo>
                  <a:cubicBezTo>
                    <a:pt x="235" y="217"/>
                    <a:pt x="235" y="217"/>
                    <a:pt x="235" y="217"/>
                  </a:cubicBezTo>
                  <a:cubicBezTo>
                    <a:pt x="234" y="217"/>
                    <a:pt x="234" y="217"/>
                    <a:pt x="234" y="217"/>
                  </a:cubicBezTo>
                  <a:cubicBezTo>
                    <a:pt x="231" y="215"/>
                    <a:pt x="231" y="215"/>
                    <a:pt x="231" y="215"/>
                  </a:cubicBezTo>
                  <a:cubicBezTo>
                    <a:pt x="228" y="215"/>
                    <a:pt x="228" y="215"/>
                    <a:pt x="228" y="215"/>
                  </a:cubicBezTo>
                  <a:cubicBezTo>
                    <a:pt x="226" y="217"/>
                    <a:pt x="226" y="217"/>
                    <a:pt x="226" y="217"/>
                  </a:cubicBezTo>
                  <a:cubicBezTo>
                    <a:pt x="223" y="216"/>
                    <a:pt x="223" y="216"/>
                    <a:pt x="223" y="216"/>
                  </a:cubicBezTo>
                  <a:cubicBezTo>
                    <a:pt x="221" y="216"/>
                    <a:pt x="221" y="216"/>
                    <a:pt x="221" y="216"/>
                  </a:cubicBezTo>
                  <a:cubicBezTo>
                    <a:pt x="218" y="215"/>
                    <a:pt x="218" y="215"/>
                    <a:pt x="218" y="215"/>
                  </a:cubicBezTo>
                  <a:cubicBezTo>
                    <a:pt x="217" y="213"/>
                    <a:pt x="217" y="213"/>
                    <a:pt x="217" y="213"/>
                  </a:cubicBezTo>
                  <a:cubicBezTo>
                    <a:pt x="218" y="211"/>
                    <a:pt x="218" y="211"/>
                    <a:pt x="218" y="211"/>
                  </a:cubicBezTo>
                  <a:cubicBezTo>
                    <a:pt x="215" y="210"/>
                    <a:pt x="215" y="210"/>
                    <a:pt x="215" y="210"/>
                  </a:cubicBezTo>
                  <a:cubicBezTo>
                    <a:pt x="213" y="210"/>
                    <a:pt x="213" y="210"/>
                    <a:pt x="213" y="210"/>
                  </a:cubicBezTo>
                  <a:cubicBezTo>
                    <a:pt x="211" y="208"/>
                    <a:pt x="211" y="208"/>
                    <a:pt x="211" y="208"/>
                  </a:cubicBezTo>
                  <a:cubicBezTo>
                    <a:pt x="209" y="206"/>
                    <a:pt x="209" y="206"/>
                    <a:pt x="209" y="206"/>
                  </a:cubicBezTo>
                  <a:cubicBezTo>
                    <a:pt x="208" y="206"/>
                    <a:pt x="208" y="206"/>
                    <a:pt x="208" y="206"/>
                  </a:cubicBezTo>
                  <a:cubicBezTo>
                    <a:pt x="206" y="207"/>
                    <a:pt x="206" y="207"/>
                    <a:pt x="206" y="207"/>
                  </a:cubicBezTo>
                  <a:cubicBezTo>
                    <a:pt x="202" y="206"/>
                    <a:pt x="202" y="206"/>
                    <a:pt x="202" y="206"/>
                  </a:cubicBezTo>
                  <a:cubicBezTo>
                    <a:pt x="200" y="204"/>
                    <a:pt x="200" y="204"/>
                    <a:pt x="200" y="204"/>
                  </a:cubicBezTo>
                  <a:cubicBezTo>
                    <a:pt x="197" y="204"/>
                    <a:pt x="197" y="204"/>
                    <a:pt x="197" y="204"/>
                  </a:cubicBezTo>
                  <a:cubicBezTo>
                    <a:pt x="195" y="204"/>
                    <a:pt x="195" y="204"/>
                    <a:pt x="195" y="204"/>
                  </a:cubicBezTo>
                  <a:cubicBezTo>
                    <a:pt x="192" y="204"/>
                    <a:pt x="192" y="204"/>
                    <a:pt x="192" y="204"/>
                  </a:cubicBezTo>
                  <a:cubicBezTo>
                    <a:pt x="192" y="206"/>
                    <a:pt x="192" y="206"/>
                    <a:pt x="192" y="206"/>
                  </a:cubicBezTo>
                  <a:cubicBezTo>
                    <a:pt x="189" y="206"/>
                    <a:pt x="189" y="206"/>
                    <a:pt x="189" y="206"/>
                  </a:cubicBezTo>
                  <a:cubicBezTo>
                    <a:pt x="187" y="205"/>
                    <a:pt x="187" y="205"/>
                    <a:pt x="187" y="205"/>
                  </a:cubicBezTo>
                  <a:cubicBezTo>
                    <a:pt x="185" y="203"/>
                    <a:pt x="185" y="203"/>
                    <a:pt x="185" y="203"/>
                  </a:cubicBezTo>
                  <a:cubicBezTo>
                    <a:pt x="182" y="200"/>
                    <a:pt x="182" y="200"/>
                    <a:pt x="182" y="200"/>
                  </a:cubicBezTo>
                  <a:cubicBezTo>
                    <a:pt x="178" y="198"/>
                    <a:pt x="178" y="198"/>
                    <a:pt x="178" y="198"/>
                  </a:cubicBezTo>
                  <a:cubicBezTo>
                    <a:pt x="175" y="197"/>
                    <a:pt x="175" y="197"/>
                    <a:pt x="175" y="197"/>
                  </a:cubicBezTo>
                  <a:cubicBezTo>
                    <a:pt x="174" y="196"/>
                    <a:pt x="174" y="196"/>
                    <a:pt x="174" y="196"/>
                  </a:cubicBezTo>
                  <a:cubicBezTo>
                    <a:pt x="170" y="196"/>
                    <a:pt x="170" y="196"/>
                    <a:pt x="170" y="196"/>
                  </a:cubicBezTo>
                  <a:cubicBezTo>
                    <a:pt x="169" y="195"/>
                    <a:pt x="169" y="195"/>
                    <a:pt x="169" y="195"/>
                  </a:cubicBezTo>
                  <a:cubicBezTo>
                    <a:pt x="167" y="194"/>
                    <a:pt x="167" y="194"/>
                    <a:pt x="167" y="194"/>
                  </a:cubicBezTo>
                  <a:cubicBezTo>
                    <a:pt x="166" y="193"/>
                    <a:pt x="166" y="193"/>
                    <a:pt x="166" y="193"/>
                  </a:cubicBezTo>
                  <a:cubicBezTo>
                    <a:pt x="166" y="191"/>
                    <a:pt x="166" y="191"/>
                    <a:pt x="166" y="191"/>
                  </a:cubicBezTo>
                  <a:cubicBezTo>
                    <a:pt x="164" y="188"/>
                    <a:pt x="164" y="188"/>
                    <a:pt x="164" y="188"/>
                  </a:cubicBezTo>
                  <a:cubicBezTo>
                    <a:pt x="162" y="188"/>
                    <a:pt x="162" y="188"/>
                    <a:pt x="162" y="188"/>
                  </a:cubicBezTo>
                  <a:cubicBezTo>
                    <a:pt x="162" y="190"/>
                    <a:pt x="162" y="190"/>
                    <a:pt x="162" y="190"/>
                  </a:cubicBezTo>
                  <a:cubicBezTo>
                    <a:pt x="159" y="192"/>
                    <a:pt x="159" y="192"/>
                    <a:pt x="159" y="192"/>
                  </a:cubicBezTo>
                  <a:cubicBezTo>
                    <a:pt x="158" y="192"/>
                    <a:pt x="158" y="192"/>
                    <a:pt x="158" y="192"/>
                  </a:cubicBezTo>
                  <a:cubicBezTo>
                    <a:pt x="156" y="191"/>
                    <a:pt x="156" y="191"/>
                    <a:pt x="156" y="191"/>
                  </a:cubicBezTo>
                  <a:cubicBezTo>
                    <a:pt x="154" y="191"/>
                    <a:pt x="154" y="191"/>
                    <a:pt x="154" y="191"/>
                  </a:cubicBezTo>
                  <a:cubicBezTo>
                    <a:pt x="152" y="192"/>
                    <a:pt x="152" y="192"/>
                    <a:pt x="152" y="192"/>
                  </a:cubicBezTo>
                  <a:cubicBezTo>
                    <a:pt x="151" y="191"/>
                    <a:pt x="151" y="191"/>
                    <a:pt x="151" y="191"/>
                  </a:cubicBezTo>
                  <a:cubicBezTo>
                    <a:pt x="151" y="189"/>
                    <a:pt x="151" y="189"/>
                    <a:pt x="151" y="189"/>
                  </a:cubicBezTo>
                  <a:cubicBezTo>
                    <a:pt x="149" y="187"/>
                    <a:pt x="149" y="187"/>
                    <a:pt x="149" y="187"/>
                  </a:cubicBezTo>
                  <a:cubicBezTo>
                    <a:pt x="147" y="187"/>
                    <a:pt x="147" y="187"/>
                    <a:pt x="147" y="187"/>
                  </a:cubicBezTo>
                  <a:cubicBezTo>
                    <a:pt x="146" y="189"/>
                    <a:pt x="146" y="189"/>
                    <a:pt x="146" y="189"/>
                  </a:cubicBezTo>
                  <a:cubicBezTo>
                    <a:pt x="146" y="191"/>
                    <a:pt x="146" y="191"/>
                    <a:pt x="146" y="191"/>
                  </a:cubicBezTo>
                  <a:cubicBezTo>
                    <a:pt x="145" y="193"/>
                    <a:pt x="145" y="193"/>
                    <a:pt x="145" y="193"/>
                  </a:cubicBezTo>
                  <a:cubicBezTo>
                    <a:pt x="143" y="194"/>
                    <a:pt x="143" y="194"/>
                    <a:pt x="143" y="194"/>
                  </a:cubicBezTo>
                  <a:cubicBezTo>
                    <a:pt x="143" y="196"/>
                    <a:pt x="143" y="196"/>
                    <a:pt x="143" y="196"/>
                  </a:cubicBezTo>
                  <a:cubicBezTo>
                    <a:pt x="143" y="199"/>
                    <a:pt x="143" y="199"/>
                    <a:pt x="143" y="199"/>
                  </a:cubicBezTo>
                  <a:cubicBezTo>
                    <a:pt x="141" y="200"/>
                    <a:pt x="141" y="200"/>
                    <a:pt x="141" y="200"/>
                  </a:cubicBezTo>
                  <a:cubicBezTo>
                    <a:pt x="139" y="202"/>
                    <a:pt x="139" y="202"/>
                    <a:pt x="139" y="202"/>
                  </a:cubicBezTo>
                  <a:cubicBezTo>
                    <a:pt x="138" y="203"/>
                    <a:pt x="138" y="203"/>
                    <a:pt x="138" y="203"/>
                  </a:cubicBezTo>
                  <a:cubicBezTo>
                    <a:pt x="137" y="204"/>
                    <a:pt x="137" y="204"/>
                    <a:pt x="137" y="204"/>
                  </a:cubicBezTo>
                  <a:cubicBezTo>
                    <a:pt x="133" y="204"/>
                    <a:pt x="133" y="204"/>
                    <a:pt x="133" y="204"/>
                  </a:cubicBezTo>
                  <a:cubicBezTo>
                    <a:pt x="131" y="204"/>
                    <a:pt x="131" y="204"/>
                    <a:pt x="131" y="204"/>
                  </a:cubicBezTo>
                  <a:cubicBezTo>
                    <a:pt x="130" y="207"/>
                    <a:pt x="130" y="207"/>
                    <a:pt x="130" y="207"/>
                  </a:cubicBezTo>
                  <a:cubicBezTo>
                    <a:pt x="126" y="208"/>
                    <a:pt x="126" y="208"/>
                    <a:pt x="126" y="208"/>
                  </a:cubicBezTo>
                  <a:cubicBezTo>
                    <a:pt x="123" y="207"/>
                    <a:pt x="123" y="207"/>
                    <a:pt x="123" y="207"/>
                  </a:cubicBezTo>
                  <a:cubicBezTo>
                    <a:pt x="122" y="209"/>
                    <a:pt x="122" y="209"/>
                    <a:pt x="122" y="209"/>
                  </a:cubicBezTo>
                  <a:cubicBezTo>
                    <a:pt x="122" y="210"/>
                    <a:pt x="122" y="210"/>
                    <a:pt x="122" y="210"/>
                  </a:cubicBezTo>
                  <a:cubicBezTo>
                    <a:pt x="121" y="211"/>
                    <a:pt x="121" y="211"/>
                    <a:pt x="121" y="211"/>
                  </a:cubicBezTo>
                  <a:cubicBezTo>
                    <a:pt x="118" y="212"/>
                    <a:pt x="118" y="212"/>
                    <a:pt x="118" y="212"/>
                  </a:cubicBezTo>
                  <a:cubicBezTo>
                    <a:pt x="115" y="214"/>
                    <a:pt x="115" y="214"/>
                    <a:pt x="115" y="214"/>
                  </a:cubicBezTo>
                  <a:cubicBezTo>
                    <a:pt x="114" y="215"/>
                    <a:pt x="114" y="215"/>
                    <a:pt x="114" y="215"/>
                  </a:cubicBezTo>
                  <a:cubicBezTo>
                    <a:pt x="114" y="213"/>
                    <a:pt x="114" y="213"/>
                    <a:pt x="114" y="213"/>
                  </a:cubicBezTo>
                  <a:cubicBezTo>
                    <a:pt x="114" y="211"/>
                    <a:pt x="114" y="211"/>
                    <a:pt x="114" y="211"/>
                  </a:cubicBezTo>
                  <a:cubicBezTo>
                    <a:pt x="112" y="210"/>
                    <a:pt x="112" y="210"/>
                    <a:pt x="112" y="210"/>
                  </a:cubicBezTo>
                  <a:cubicBezTo>
                    <a:pt x="110" y="210"/>
                    <a:pt x="110" y="210"/>
                    <a:pt x="110" y="210"/>
                  </a:cubicBezTo>
                  <a:cubicBezTo>
                    <a:pt x="107" y="209"/>
                    <a:pt x="107" y="209"/>
                    <a:pt x="107" y="209"/>
                  </a:cubicBezTo>
                  <a:cubicBezTo>
                    <a:pt x="104" y="209"/>
                    <a:pt x="104" y="209"/>
                    <a:pt x="104" y="209"/>
                  </a:cubicBezTo>
                  <a:cubicBezTo>
                    <a:pt x="103" y="211"/>
                    <a:pt x="103" y="211"/>
                    <a:pt x="103" y="211"/>
                  </a:cubicBezTo>
                  <a:cubicBezTo>
                    <a:pt x="102" y="213"/>
                    <a:pt x="102" y="213"/>
                    <a:pt x="102" y="213"/>
                  </a:cubicBezTo>
                  <a:cubicBezTo>
                    <a:pt x="99" y="214"/>
                    <a:pt x="99" y="214"/>
                    <a:pt x="99" y="214"/>
                  </a:cubicBezTo>
                  <a:cubicBezTo>
                    <a:pt x="97" y="215"/>
                    <a:pt x="97" y="215"/>
                    <a:pt x="97" y="215"/>
                  </a:cubicBezTo>
                  <a:cubicBezTo>
                    <a:pt x="97" y="218"/>
                    <a:pt x="97" y="218"/>
                    <a:pt x="97" y="218"/>
                  </a:cubicBezTo>
                  <a:cubicBezTo>
                    <a:pt x="97" y="221"/>
                    <a:pt x="97" y="221"/>
                    <a:pt x="97" y="221"/>
                  </a:cubicBezTo>
                  <a:cubicBezTo>
                    <a:pt x="96" y="225"/>
                    <a:pt x="96" y="225"/>
                    <a:pt x="96" y="225"/>
                  </a:cubicBezTo>
                  <a:cubicBezTo>
                    <a:pt x="97" y="228"/>
                    <a:pt x="97" y="228"/>
                    <a:pt x="97" y="228"/>
                  </a:cubicBezTo>
                  <a:cubicBezTo>
                    <a:pt x="95" y="230"/>
                    <a:pt x="95" y="230"/>
                    <a:pt x="95" y="230"/>
                  </a:cubicBezTo>
                  <a:cubicBezTo>
                    <a:pt x="93" y="230"/>
                    <a:pt x="93" y="230"/>
                    <a:pt x="93" y="230"/>
                  </a:cubicBezTo>
                  <a:cubicBezTo>
                    <a:pt x="91" y="229"/>
                    <a:pt x="91" y="229"/>
                    <a:pt x="91" y="229"/>
                  </a:cubicBezTo>
                  <a:cubicBezTo>
                    <a:pt x="89" y="228"/>
                    <a:pt x="89" y="228"/>
                    <a:pt x="89" y="228"/>
                  </a:cubicBezTo>
                  <a:cubicBezTo>
                    <a:pt x="87" y="226"/>
                    <a:pt x="87" y="226"/>
                    <a:pt x="87" y="226"/>
                  </a:cubicBezTo>
                  <a:cubicBezTo>
                    <a:pt x="85" y="228"/>
                    <a:pt x="85" y="228"/>
                    <a:pt x="85" y="228"/>
                  </a:cubicBezTo>
                  <a:cubicBezTo>
                    <a:pt x="83" y="228"/>
                    <a:pt x="83" y="228"/>
                    <a:pt x="83" y="228"/>
                  </a:cubicBezTo>
                  <a:cubicBezTo>
                    <a:pt x="81" y="229"/>
                    <a:pt x="81" y="229"/>
                    <a:pt x="81" y="229"/>
                  </a:cubicBezTo>
                  <a:cubicBezTo>
                    <a:pt x="81" y="231"/>
                    <a:pt x="81" y="231"/>
                    <a:pt x="81" y="231"/>
                  </a:cubicBezTo>
                  <a:cubicBezTo>
                    <a:pt x="80" y="232"/>
                    <a:pt x="80" y="232"/>
                    <a:pt x="80" y="232"/>
                  </a:cubicBezTo>
                  <a:cubicBezTo>
                    <a:pt x="77" y="232"/>
                    <a:pt x="77" y="232"/>
                    <a:pt x="77" y="232"/>
                  </a:cubicBezTo>
                  <a:cubicBezTo>
                    <a:pt x="76" y="231"/>
                    <a:pt x="76" y="231"/>
                    <a:pt x="76" y="231"/>
                  </a:cubicBezTo>
                  <a:cubicBezTo>
                    <a:pt x="73" y="230"/>
                    <a:pt x="73" y="230"/>
                    <a:pt x="73" y="230"/>
                  </a:cubicBezTo>
                  <a:cubicBezTo>
                    <a:pt x="71" y="230"/>
                    <a:pt x="71" y="230"/>
                    <a:pt x="71" y="230"/>
                  </a:cubicBezTo>
                  <a:cubicBezTo>
                    <a:pt x="68" y="230"/>
                    <a:pt x="68" y="230"/>
                    <a:pt x="68" y="230"/>
                  </a:cubicBezTo>
                  <a:cubicBezTo>
                    <a:pt x="68" y="229"/>
                    <a:pt x="68" y="229"/>
                    <a:pt x="68" y="229"/>
                  </a:cubicBezTo>
                  <a:cubicBezTo>
                    <a:pt x="66" y="228"/>
                    <a:pt x="66" y="228"/>
                    <a:pt x="66" y="228"/>
                  </a:cubicBezTo>
                  <a:cubicBezTo>
                    <a:pt x="64" y="227"/>
                    <a:pt x="64" y="227"/>
                    <a:pt x="64" y="227"/>
                  </a:cubicBezTo>
                  <a:cubicBezTo>
                    <a:pt x="62" y="227"/>
                    <a:pt x="62" y="227"/>
                    <a:pt x="62" y="227"/>
                  </a:cubicBezTo>
                  <a:cubicBezTo>
                    <a:pt x="61" y="228"/>
                    <a:pt x="61" y="228"/>
                    <a:pt x="61" y="228"/>
                  </a:cubicBezTo>
                  <a:cubicBezTo>
                    <a:pt x="58" y="228"/>
                    <a:pt x="58" y="228"/>
                    <a:pt x="58" y="228"/>
                  </a:cubicBezTo>
                  <a:cubicBezTo>
                    <a:pt x="57" y="227"/>
                    <a:pt x="57" y="227"/>
                    <a:pt x="57" y="227"/>
                  </a:cubicBezTo>
                  <a:cubicBezTo>
                    <a:pt x="56" y="225"/>
                    <a:pt x="56" y="225"/>
                    <a:pt x="56" y="225"/>
                  </a:cubicBezTo>
                  <a:cubicBezTo>
                    <a:pt x="59" y="223"/>
                    <a:pt x="59" y="223"/>
                    <a:pt x="59" y="223"/>
                  </a:cubicBezTo>
                  <a:cubicBezTo>
                    <a:pt x="61" y="222"/>
                    <a:pt x="61" y="222"/>
                    <a:pt x="61" y="222"/>
                  </a:cubicBezTo>
                  <a:cubicBezTo>
                    <a:pt x="61" y="220"/>
                    <a:pt x="61" y="220"/>
                    <a:pt x="61" y="220"/>
                  </a:cubicBezTo>
                  <a:cubicBezTo>
                    <a:pt x="57" y="219"/>
                    <a:pt x="57" y="219"/>
                    <a:pt x="57" y="219"/>
                  </a:cubicBezTo>
                  <a:cubicBezTo>
                    <a:pt x="54" y="219"/>
                    <a:pt x="54" y="219"/>
                    <a:pt x="54" y="219"/>
                  </a:cubicBezTo>
                  <a:cubicBezTo>
                    <a:pt x="51" y="217"/>
                    <a:pt x="51" y="217"/>
                    <a:pt x="51" y="217"/>
                  </a:cubicBezTo>
                  <a:cubicBezTo>
                    <a:pt x="49" y="213"/>
                    <a:pt x="49" y="213"/>
                    <a:pt x="49" y="213"/>
                  </a:cubicBezTo>
                  <a:cubicBezTo>
                    <a:pt x="48" y="211"/>
                    <a:pt x="48" y="211"/>
                    <a:pt x="48" y="211"/>
                  </a:cubicBezTo>
                  <a:cubicBezTo>
                    <a:pt x="44" y="206"/>
                    <a:pt x="44" y="206"/>
                    <a:pt x="44" y="206"/>
                  </a:cubicBezTo>
                  <a:cubicBezTo>
                    <a:pt x="44" y="206"/>
                    <a:pt x="41" y="204"/>
                    <a:pt x="41" y="204"/>
                  </a:cubicBezTo>
                  <a:cubicBezTo>
                    <a:pt x="41" y="203"/>
                    <a:pt x="40" y="201"/>
                    <a:pt x="40" y="201"/>
                  </a:cubicBezTo>
                  <a:cubicBezTo>
                    <a:pt x="40" y="198"/>
                    <a:pt x="40" y="198"/>
                    <a:pt x="40" y="198"/>
                  </a:cubicBezTo>
                  <a:cubicBezTo>
                    <a:pt x="39" y="195"/>
                    <a:pt x="39" y="195"/>
                    <a:pt x="39" y="195"/>
                  </a:cubicBezTo>
                  <a:cubicBezTo>
                    <a:pt x="36" y="194"/>
                    <a:pt x="36" y="194"/>
                    <a:pt x="36" y="194"/>
                  </a:cubicBezTo>
                  <a:cubicBezTo>
                    <a:pt x="33" y="194"/>
                    <a:pt x="33" y="194"/>
                    <a:pt x="33" y="194"/>
                  </a:cubicBezTo>
                  <a:cubicBezTo>
                    <a:pt x="30" y="195"/>
                    <a:pt x="30" y="195"/>
                    <a:pt x="30" y="195"/>
                  </a:cubicBezTo>
                  <a:cubicBezTo>
                    <a:pt x="29" y="198"/>
                    <a:pt x="29" y="198"/>
                    <a:pt x="29" y="198"/>
                  </a:cubicBezTo>
                  <a:cubicBezTo>
                    <a:pt x="26" y="199"/>
                    <a:pt x="26" y="199"/>
                    <a:pt x="26" y="199"/>
                  </a:cubicBezTo>
                  <a:cubicBezTo>
                    <a:pt x="25" y="199"/>
                    <a:pt x="25" y="199"/>
                    <a:pt x="25" y="199"/>
                  </a:cubicBezTo>
                  <a:cubicBezTo>
                    <a:pt x="21" y="200"/>
                    <a:pt x="21" y="200"/>
                    <a:pt x="21" y="200"/>
                  </a:cubicBezTo>
                  <a:cubicBezTo>
                    <a:pt x="18" y="199"/>
                    <a:pt x="18" y="199"/>
                    <a:pt x="18" y="199"/>
                  </a:cubicBezTo>
                  <a:cubicBezTo>
                    <a:pt x="17" y="199"/>
                    <a:pt x="17" y="199"/>
                    <a:pt x="17" y="199"/>
                  </a:cubicBezTo>
                  <a:cubicBezTo>
                    <a:pt x="14" y="199"/>
                    <a:pt x="14" y="199"/>
                    <a:pt x="14" y="199"/>
                  </a:cubicBezTo>
                  <a:cubicBezTo>
                    <a:pt x="14" y="195"/>
                    <a:pt x="14" y="195"/>
                    <a:pt x="14" y="195"/>
                  </a:cubicBezTo>
                  <a:cubicBezTo>
                    <a:pt x="15" y="193"/>
                    <a:pt x="15" y="193"/>
                    <a:pt x="15" y="193"/>
                  </a:cubicBezTo>
                  <a:cubicBezTo>
                    <a:pt x="14" y="191"/>
                    <a:pt x="14" y="191"/>
                    <a:pt x="14" y="191"/>
                  </a:cubicBezTo>
                  <a:cubicBezTo>
                    <a:pt x="11" y="190"/>
                    <a:pt x="11" y="190"/>
                    <a:pt x="11" y="190"/>
                  </a:cubicBezTo>
                  <a:cubicBezTo>
                    <a:pt x="7" y="189"/>
                    <a:pt x="7" y="189"/>
                    <a:pt x="7" y="189"/>
                  </a:cubicBezTo>
                  <a:cubicBezTo>
                    <a:pt x="5" y="190"/>
                    <a:pt x="5" y="190"/>
                    <a:pt x="5" y="190"/>
                  </a:cubicBezTo>
                  <a:cubicBezTo>
                    <a:pt x="3" y="191"/>
                    <a:pt x="3" y="191"/>
                    <a:pt x="3" y="191"/>
                  </a:cubicBezTo>
                  <a:cubicBezTo>
                    <a:pt x="1" y="190"/>
                    <a:pt x="1" y="190"/>
                    <a:pt x="1" y="190"/>
                  </a:cubicBezTo>
                  <a:cubicBezTo>
                    <a:pt x="1" y="189"/>
                    <a:pt x="1" y="189"/>
                    <a:pt x="1" y="189"/>
                  </a:cubicBezTo>
                  <a:cubicBezTo>
                    <a:pt x="0" y="187"/>
                    <a:pt x="0" y="187"/>
                    <a:pt x="0" y="187"/>
                  </a:cubicBezTo>
                  <a:cubicBezTo>
                    <a:pt x="1" y="186"/>
                    <a:pt x="1" y="186"/>
                    <a:pt x="1" y="186"/>
                  </a:cubicBezTo>
                  <a:cubicBezTo>
                    <a:pt x="3" y="186"/>
                    <a:pt x="3" y="186"/>
                    <a:pt x="3" y="186"/>
                  </a:cubicBezTo>
                  <a:cubicBezTo>
                    <a:pt x="4" y="184"/>
                    <a:pt x="4" y="184"/>
                    <a:pt x="4" y="184"/>
                  </a:cubicBezTo>
                  <a:cubicBezTo>
                    <a:pt x="3" y="181"/>
                    <a:pt x="3" y="181"/>
                    <a:pt x="3" y="181"/>
                  </a:cubicBezTo>
                  <a:cubicBezTo>
                    <a:pt x="3" y="179"/>
                    <a:pt x="3" y="179"/>
                    <a:pt x="3" y="179"/>
                  </a:cubicBezTo>
                  <a:cubicBezTo>
                    <a:pt x="3" y="177"/>
                    <a:pt x="3" y="177"/>
                    <a:pt x="3" y="177"/>
                  </a:cubicBezTo>
                  <a:cubicBezTo>
                    <a:pt x="5" y="176"/>
                    <a:pt x="5" y="176"/>
                    <a:pt x="5" y="176"/>
                  </a:cubicBezTo>
                  <a:cubicBezTo>
                    <a:pt x="5" y="174"/>
                    <a:pt x="5" y="174"/>
                    <a:pt x="5" y="174"/>
                  </a:cubicBezTo>
                  <a:cubicBezTo>
                    <a:pt x="6" y="173"/>
                    <a:pt x="6" y="173"/>
                    <a:pt x="6" y="173"/>
                  </a:cubicBezTo>
                  <a:cubicBezTo>
                    <a:pt x="8" y="173"/>
                    <a:pt x="8" y="173"/>
                    <a:pt x="8" y="173"/>
                  </a:cubicBezTo>
                  <a:cubicBezTo>
                    <a:pt x="10" y="175"/>
                    <a:pt x="10" y="175"/>
                    <a:pt x="10" y="175"/>
                  </a:cubicBezTo>
                  <a:cubicBezTo>
                    <a:pt x="11" y="174"/>
                    <a:pt x="11" y="174"/>
                    <a:pt x="11" y="174"/>
                  </a:cubicBezTo>
                  <a:cubicBezTo>
                    <a:pt x="14" y="172"/>
                    <a:pt x="14" y="172"/>
                    <a:pt x="14" y="172"/>
                  </a:cubicBezTo>
                  <a:cubicBezTo>
                    <a:pt x="17" y="171"/>
                    <a:pt x="17" y="171"/>
                    <a:pt x="17" y="171"/>
                  </a:cubicBezTo>
                  <a:cubicBezTo>
                    <a:pt x="18" y="169"/>
                    <a:pt x="18" y="169"/>
                    <a:pt x="18" y="169"/>
                  </a:cubicBezTo>
                  <a:cubicBezTo>
                    <a:pt x="20" y="167"/>
                    <a:pt x="20" y="167"/>
                    <a:pt x="20" y="167"/>
                  </a:cubicBezTo>
                  <a:cubicBezTo>
                    <a:pt x="21" y="166"/>
                    <a:pt x="21" y="166"/>
                    <a:pt x="21" y="166"/>
                  </a:cubicBezTo>
                  <a:cubicBezTo>
                    <a:pt x="23" y="165"/>
                    <a:pt x="23" y="165"/>
                    <a:pt x="23" y="165"/>
                  </a:cubicBezTo>
                  <a:cubicBezTo>
                    <a:pt x="24" y="162"/>
                    <a:pt x="24" y="162"/>
                    <a:pt x="24" y="162"/>
                  </a:cubicBezTo>
                  <a:cubicBezTo>
                    <a:pt x="23" y="158"/>
                    <a:pt x="23" y="158"/>
                    <a:pt x="23" y="158"/>
                  </a:cubicBezTo>
                  <a:cubicBezTo>
                    <a:pt x="21" y="157"/>
                    <a:pt x="21" y="157"/>
                    <a:pt x="21" y="157"/>
                  </a:cubicBezTo>
                  <a:cubicBezTo>
                    <a:pt x="20" y="155"/>
                    <a:pt x="20" y="155"/>
                    <a:pt x="20" y="155"/>
                  </a:cubicBezTo>
                  <a:cubicBezTo>
                    <a:pt x="22" y="154"/>
                    <a:pt x="22" y="154"/>
                    <a:pt x="22" y="154"/>
                  </a:cubicBezTo>
                  <a:cubicBezTo>
                    <a:pt x="25" y="154"/>
                    <a:pt x="25" y="154"/>
                    <a:pt x="25" y="154"/>
                  </a:cubicBezTo>
                  <a:cubicBezTo>
                    <a:pt x="28" y="155"/>
                    <a:pt x="28" y="155"/>
                    <a:pt x="28" y="155"/>
                  </a:cubicBezTo>
                  <a:cubicBezTo>
                    <a:pt x="31" y="155"/>
                    <a:pt x="31" y="155"/>
                    <a:pt x="31" y="155"/>
                  </a:cubicBezTo>
                  <a:cubicBezTo>
                    <a:pt x="33" y="154"/>
                    <a:pt x="33" y="154"/>
                    <a:pt x="33" y="154"/>
                  </a:cubicBezTo>
                  <a:cubicBezTo>
                    <a:pt x="32" y="150"/>
                    <a:pt x="32" y="150"/>
                    <a:pt x="32" y="150"/>
                  </a:cubicBezTo>
                  <a:cubicBezTo>
                    <a:pt x="32" y="149"/>
                    <a:pt x="32" y="149"/>
                    <a:pt x="32" y="149"/>
                  </a:cubicBezTo>
                  <a:cubicBezTo>
                    <a:pt x="32" y="146"/>
                    <a:pt x="32" y="146"/>
                    <a:pt x="32" y="146"/>
                  </a:cubicBezTo>
                  <a:cubicBezTo>
                    <a:pt x="34" y="145"/>
                    <a:pt x="34" y="145"/>
                    <a:pt x="34" y="145"/>
                  </a:cubicBezTo>
                  <a:cubicBezTo>
                    <a:pt x="35" y="143"/>
                    <a:pt x="35" y="143"/>
                    <a:pt x="35" y="143"/>
                  </a:cubicBezTo>
                  <a:cubicBezTo>
                    <a:pt x="35" y="140"/>
                    <a:pt x="35" y="140"/>
                    <a:pt x="35" y="140"/>
                  </a:cubicBezTo>
                  <a:cubicBezTo>
                    <a:pt x="34" y="137"/>
                    <a:pt x="34" y="137"/>
                    <a:pt x="34" y="137"/>
                  </a:cubicBezTo>
                  <a:cubicBezTo>
                    <a:pt x="35" y="135"/>
                    <a:pt x="35" y="135"/>
                    <a:pt x="35" y="135"/>
                  </a:cubicBezTo>
                  <a:cubicBezTo>
                    <a:pt x="33" y="134"/>
                    <a:pt x="33" y="134"/>
                    <a:pt x="33" y="134"/>
                  </a:cubicBezTo>
                  <a:cubicBezTo>
                    <a:pt x="30" y="133"/>
                    <a:pt x="30" y="133"/>
                    <a:pt x="30" y="133"/>
                  </a:cubicBezTo>
                  <a:cubicBezTo>
                    <a:pt x="28" y="134"/>
                    <a:pt x="28" y="134"/>
                    <a:pt x="28" y="134"/>
                  </a:cubicBezTo>
                  <a:cubicBezTo>
                    <a:pt x="25" y="134"/>
                    <a:pt x="25" y="134"/>
                    <a:pt x="25" y="134"/>
                  </a:cubicBezTo>
                  <a:cubicBezTo>
                    <a:pt x="24" y="132"/>
                    <a:pt x="24" y="132"/>
                    <a:pt x="24" y="132"/>
                  </a:cubicBezTo>
                  <a:cubicBezTo>
                    <a:pt x="24" y="130"/>
                    <a:pt x="24" y="130"/>
                    <a:pt x="24" y="130"/>
                  </a:cubicBezTo>
                  <a:cubicBezTo>
                    <a:pt x="22" y="127"/>
                    <a:pt x="22" y="127"/>
                    <a:pt x="22" y="127"/>
                  </a:cubicBezTo>
                  <a:cubicBezTo>
                    <a:pt x="20" y="127"/>
                    <a:pt x="20" y="127"/>
                    <a:pt x="20" y="127"/>
                  </a:cubicBezTo>
                  <a:cubicBezTo>
                    <a:pt x="19" y="127"/>
                    <a:pt x="19" y="127"/>
                    <a:pt x="19" y="127"/>
                  </a:cubicBezTo>
                  <a:cubicBezTo>
                    <a:pt x="17" y="127"/>
                    <a:pt x="17" y="127"/>
                    <a:pt x="17" y="127"/>
                  </a:cubicBezTo>
                  <a:cubicBezTo>
                    <a:pt x="16" y="124"/>
                    <a:pt x="16" y="124"/>
                    <a:pt x="16" y="124"/>
                  </a:cubicBezTo>
                  <a:cubicBezTo>
                    <a:pt x="17" y="120"/>
                    <a:pt x="17" y="120"/>
                    <a:pt x="17" y="120"/>
                  </a:cubicBezTo>
                  <a:cubicBezTo>
                    <a:pt x="18" y="120"/>
                    <a:pt x="18" y="120"/>
                    <a:pt x="18" y="120"/>
                  </a:cubicBezTo>
                  <a:cubicBezTo>
                    <a:pt x="20" y="117"/>
                    <a:pt x="20" y="117"/>
                    <a:pt x="20" y="117"/>
                  </a:cubicBezTo>
                  <a:cubicBezTo>
                    <a:pt x="18" y="115"/>
                    <a:pt x="18" y="115"/>
                    <a:pt x="18" y="115"/>
                  </a:cubicBezTo>
                  <a:cubicBezTo>
                    <a:pt x="17" y="113"/>
                    <a:pt x="17" y="113"/>
                    <a:pt x="17" y="113"/>
                  </a:cubicBezTo>
                  <a:cubicBezTo>
                    <a:pt x="15" y="111"/>
                    <a:pt x="15" y="111"/>
                    <a:pt x="15" y="111"/>
                  </a:cubicBezTo>
                  <a:cubicBezTo>
                    <a:pt x="14" y="110"/>
                    <a:pt x="14" y="110"/>
                    <a:pt x="14" y="110"/>
                  </a:cubicBezTo>
                  <a:cubicBezTo>
                    <a:pt x="14" y="108"/>
                    <a:pt x="14" y="108"/>
                    <a:pt x="14" y="108"/>
                  </a:cubicBezTo>
                  <a:cubicBezTo>
                    <a:pt x="14" y="108"/>
                    <a:pt x="14" y="108"/>
                    <a:pt x="14" y="108"/>
                  </a:cubicBezTo>
                  <a:cubicBezTo>
                    <a:pt x="15" y="107"/>
                    <a:pt x="16" y="105"/>
                    <a:pt x="17" y="105"/>
                  </a:cubicBezTo>
                  <a:cubicBezTo>
                    <a:pt x="17" y="104"/>
                    <a:pt x="18" y="104"/>
                    <a:pt x="19" y="103"/>
                  </a:cubicBezTo>
                  <a:cubicBezTo>
                    <a:pt x="20" y="102"/>
                    <a:pt x="21" y="102"/>
                    <a:pt x="21" y="101"/>
                  </a:cubicBezTo>
                  <a:cubicBezTo>
                    <a:pt x="22" y="101"/>
                    <a:pt x="22" y="101"/>
                    <a:pt x="23" y="101"/>
                  </a:cubicBezTo>
                  <a:cubicBezTo>
                    <a:pt x="24" y="101"/>
                    <a:pt x="26" y="101"/>
                    <a:pt x="26" y="101"/>
                  </a:cubicBezTo>
                  <a:cubicBezTo>
                    <a:pt x="27" y="101"/>
                    <a:pt x="29" y="101"/>
                    <a:pt x="29" y="101"/>
                  </a:cubicBezTo>
                  <a:cubicBezTo>
                    <a:pt x="30" y="101"/>
                    <a:pt x="31" y="101"/>
                    <a:pt x="32" y="101"/>
                  </a:cubicBezTo>
                  <a:cubicBezTo>
                    <a:pt x="33" y="101"/>
                    <a:pt x="34" y="101"/>
                    <a:pt x="35" y="101"/>
                  </a:cubicBezTo>
                  <a:cubicBezTo>
                    <a:pt x="36" y="101"/>
                    <a:pt x="36" y="100"/>
                    <a:pt x="37" y="100"/>
                  </a:cubicBezTo>
                  <a:cubicBezTo>
                    <a:pt x="37" y="99"/>
                    <a:pt x="38" y="98"/>
                    <a:pt x="38" y="98"/>
                  </a:cubicBezTo>
                  <a:cubicBezTo>
                    <a:pt x="38" y="97"/>
                    <a:pt x="37" y="97"/>
                    <a:pt x="37" y="96"/>
                  </a:cubicBezTo>
                  <a:cubicBezTo>
                    <a:pt x="36" y="96"/>
                    <a:pt x="35" y="96"/>
                    <a:pt x="33" y="96"/>
                  </a:cubicBezTo>
                  <a:cubicBezTo>
                    <a:pt x="33" y="96"/>
                    <a:pt x="32" y="96"/>
                    <a:pt x="31" y="96"/>
                  </a:cubicBezTo>
                  <a:cubicBezTo>
                    <a:pt x="30" y="96"/>
                    <a:pt x="29" y="96"/>
                    <a:pt x="28" y="96"/>
                  </a:cubicBezTo>
                  <a:cubicBezTo>
                    <a:pt x="28" y="95"/>
                    <a:pt x="26" y="94"/>
                    <a:pt x="26" y="94"/>
                  </a:cubicBezTo>
                  <a:cubicBezTo>
                    <a:pt x="26" y="93"/>
                    <a:pt x="27" y="93"/>
                    <a:pt x="27" y="92"/>
                  </a:cubicBezTo>
                  <a:cubicBezTo>
                    <a:pt x="28" y="91"/>
                    <a:pt x="28" y="90"/>
                    <a:pt x="29" y="90"/>
                  </a:cubicBezTo>
                  <a:cubicBezTo>
                    <a:pt x="29" y="90"/>
                    <a:pt x="30" y="89"/>
                    <a:pt x="30" y="89"/>
                  </a:cubicBezTo>
                  <a:cubicBezTo>
                    <a:pt x="30" y="88"/>
                    <a:pt x="32" y="88"/>
                    <a:pt x="32" y="88"/>
                  </a:cubicBezTo>
                  <a:cubicBezTo>
                    <a:pt x="33" y="87"/>
                    <a:pt x="35" y="87"/>
                    <a:pt x="35" y="87"/>
                  </a:cubicBezTo>
                  <a:cubicBezTo>
                    <a:pt x="36" y="87"/>
                    <a:pt x="37" y="86"/>
                    <a:pt x="37" y="86"/>
                  </a:cubicBezTo>
                  <a:cubicBezTo>
                    <a:pt x="38" y="85"/>
                    <a:pt x="40" y="85"/>
                    <a:pt x="40" y="84"/>
                  </a:cubicBezTo>
                  <a:cubicBezTo>
                    <a:pt x="41" y="83"/>
                    <a:pt x="42" y="83"/>
                    <a:pt x="43" y="82"/>
                  </a:cubicBezTo>
                  <a:cubicBezTo>
                    <a:pt x="44" y="82"/>
                    <a:pt x="47" y="83"/>
                    <a:pt x="48" y="83"/>
                  </a:cubicBezTo>
                  <a:cubicBezTo>
                    <a:pt x="49" y="83"/>
                    <a:pt x="51" y="83"/>
                    <a:pt x="52" y="82"/>
                  </a:cubicBezTo>
                  <a:cubicBezTo>
                    <a:pt x="52" y="82"/>
                    <a:pt x="54" y="82"/>
                    <a:pt x="54" y="82"/>
                  </a:cubicBezTo>
                  <a:cubicBezTo>
                    <a:pt x="55" y="81"/>
                    <a:pt x="56" y="81"/>
                    <a:pt x="57" y="81"/>
                  </a:cubicBezTo>
                  <a:cubicBezTo>
                    <a:pt x="58" y="82"/>
                    <a:pt x="59" y="83"/>
                    <a:pt x="59" y="83"/>
                  </a:cubicBezTo>
                  <a:cubicBezTo>
                    <a:pt x="59" y="83"/>
                    <a:pt x="60" y="85"/>
                    <a:pt x="61" y="85"/>
                  </a:cubicBezTo>
                  <a:cubicBezTo>
                    <a:pt x="61" y="85"/>
                    <a:pt x="62" y="85"/>
                    <a:pt x="62" y="85"/>
                  </a:cubicBezTo>
                  <a:cubicBezTo>
                    <a:pt x="63" y="86"/>
                    <a:pt x="64" y="86"/>
                    <a:pt x="65" y="86"/>
                  </a:cubicBezTo>
                  <a:cubicBezTo>
                    <a:pt x="65" y="86"/>
                    <a:pt x="66" y="86"/>
                    <a:pt x="66" y="87"/>
                  </a:cubicBezTo>
                  <a:cubicBezTo>
                    <a:pt x="66" y="87"/>
                    <a:pt x="66" y="87"/>
                    <a:pt x="66" y="88"/>
                  </a:cubicBezTo>
                  <a:cubicBezTo>
                    <a:pt x="66" y="89"/>
                    <a:pt x="65" y="89"/>
                    <a:pt x="65" y="90"/>
                  </a:cubicBezTo>
                  <a:cubicBezTo>
                    <a:pt x="65" y="90"/>
                    <a:pt x="64" y="91"/>
                    <a:pt x="64" y="92"/>
                  </a:cubicBezTo>
                  <a:cubicBezTo>
                    <a:pt x="64" y="93"/>
                    <a:pt x="65" y="94"/>
                    <a:pt x="65" y="94"/>
                  </a:cubicBezTo>
                  <a:cubicBezTo>
                    <a:pt x="65" y="95"/>
                    <a:pt x="66" y="96"/>
                    <a:pt x="67" y="96"/>
                  </a:cubicBezTo>
                  <a:cubicBezTo>
                    <a:pt x="68" y="96"/>
                    <a:pt x="69" y="95"/>
                    <a:pt x="69" y="94"/>
                  </a:cubicBezTo>
                  <a:cubicBezTo>
                    <a:pt x="70" y="94"/>
                    <a:pt x="70" y="93"/>
                    <a:pt x="70" y="93"/>
                  </a:cubicBezTo>
                  <a:cubicBezTo>
                    <a:pt x="71" y="92"/>
                    <a:pt x="71" y="91"/>
                    <a:pt x="71" y="91"/>
                  </a:cubicBezTo>
                  <a:cubicBezTo>
                    <a:pt x="72" y="90"/>
                    <a:pt x="73" y="90"/>
                    <a:pt x="73" y="90"/>
                  </a:cubicBezTo>
                  <a:cubicBezTo>
                    <a:pt x="74" y="91"/>
                    <a:pt x="74" y="92"/>
                    <a:pt x="74" y="93"/>
                  </a:cubicBezTo>
                  <a:cubicBezTo>
                    <a:pt x="75" y="93"/>
                    <a:pt x="76" y="94"/>
                    <a:pt x="77" y="94"/>
                  </a:cubicBezTo>
                  <a:cubicBezTo>
                    <a:pt x="77" y="94"/>
                    <a:pt x="79" y="94"/>
                    <a:pt x="80" y="94"/>
                  </a:cubicBezTo>
                  <a:cubicBezTo>
                    <a:pt x="80" y="94"/>
                    <a:pt x="81" y="95"/>
                    <a:pt x="81" y="96"/>
                  </a:cubicBezTo>
                  <a:cubicBezTo>
                    <a:pt x="82" y="96"/>
                    <a:pt x="83" y="97"/>
                    <a:pt x="84" y="98"/>
                  </a:cubicBezTo>
                  <a:cubicBezTo>
                    <a:pt x="84" y="98"/>
                    <a:pt x="85" y="98"/>
                    <a:pt x="86" y="98"/>
                  </a:cubicBezTo>
                  <a:cubicBezTo>
                    <a:pt x="87" y="98"/>
                    <a:pt x="87" y="97"/>
                    <a:pt x="87" y="97"/>
                  </a:cubicBezTo>
                  <a:cubicBezTo>
                    <a:pt x="87" y="97"/>
                    <a:pt x="87" y="95"/>
                    <a:pt x="87" y="94"/>
                  </a:cubicBezTo>
                  <a:cubicBezTo>
                    <a:pt x="87" y="94"/>
                    <a:pt x="88" y="93"/>
                    <a:pt x="88" y="93"/>
                  </a:cubicBezTo>
                  <a:cubicBezTo>
                    <a:pt x="89" y="92"/>
                    <a:pt x="88" y="90"/>
                    <a:pt x="88" y="90"/>
                  </a:cubicBezTo>
                  <a:cubicBezTo>
                    <a:pt x="88" y="89"/>
                    <a:pt x="88" y="87"/>
                    <a:pt x="88" y="87"/>
                  </a:cubicBezTo>
                  <a:cubicBezTo>
                    <a:pt x="88" y="86"/>
                    <a:pt x="89" y="85"/>
                    <a:pt x="89" y="85"/>
                  </a:cubicBezTo>
                  <a:cubicBezTo>
                    <a:pt x="89" y="85"/>
                    <a:pt x="90" y="84"/>
                    <a:pt x="90" y="84"/>
                  </a:cubicBezTo>
                  <a:cubicBezTo>
                    <a:pt x="91" y="83"/>
                    <a:pt x="91" y="83"/>
                    <a:pt x="91" y="82"/>
                  </a:cubicBezTo>
                  <a:cubicBezTo>
                    <a:pt x="92" y="82"/>
                    <a:pt x="92" y="82"/>
                    <a:pt x="92" y="82"/>
                  </a:cubicBezTo>
                  <a:cubicBezTo>
                    <a:pt x="92" y="81"/>
                    <a:pt x="91" y="81"/>
                    <a:pt x="91" y="80"/>
                  </a:cubicBezTo>
                  <a:cubicBezTo>
                    <a:pt x="91" y="79"/>
                    <a:pt x="91" y="79"/>
                    <a:pt x="91" y="79"/>
                  </a:cubicBezTo>
                  <a:cubicBezTo>
                    <a:pt x="92" y="79"/>
                    <a:pt x="92" y="78"/>
                    <a:pt x="93" y="78"/>
                  </a:cubicBezTo>
                  <a:cubicBezTo>
                    <a:pt x="93" y="78"/>
                    <a:pt x="95" y="78"/>
                    <a:pt x="95" y="78"/>
                  </a:cubicBezTo>
                  <a:cubicBezTo>
                    <a:pt x="95" y="78"/>
                    <a:pt x="96" y="78"/>
                    <a:pt x="96" y="77"/>
                  </a:cubicBezTo>
                  <a:cubicBezTo>
                    <a:pt x="96" y="77"/>
                    <a:pt x="96" y="76"/>
                    <a:pt x="96" y="75"/>
                  </a:cubicBezTo>
                  <a:cubicBezTo>
                    <a:pt x="97" y="75"/>
                    <a:pt x="96" y="74"/>
                    <a:pt x="97" y="74"/>
                  </a:cubicBezTo>
                  <a:cubicBezTo>
                    <a:pt x="97" y="73"/>
                    <a:pt x="98" y="72"/>
                    <a:pt x="99" y="72"/>
                  </a:cubicBezTo>
                  <a:cubicBezTo>
                    <a:pt x="99" y="72"/>
                    <a:pt x="100" y="72"/>
                    <a:pt x="100" y="71"/>
                  </a:cubicBezTo>
                  <a:cubicBezTo>
                    <a:pt x="100" y="71"/>
                    <a:pt x="100" y="70"/>
                    <a:pt x="100" y="70"/>
                  </a:cubicBezTo>
                  <a:cubicBezTo>
                    <a:pt x="100" y="69"/>
                    <a:pt x="100" y="68"/>
                    <a:pt x="100" y="68"/>
                  </a:cubicBezTo>
                  <a:cubicBezTo>
                    <a:pt x="100" y="68"/>
                    <a:pt x="99" y="68"/>
                    <a:pt x="99" y="68"/>
                  </a:cubicBezTo>
                  <a:cubicBezTo>
                    <a:pt x="99" y="68"/>
                    <a:pt x="97" y="69"/>
                    <a:pt x="97" y="69"/>
                  </a:cubicBezTo>
                  <a:cubicBezTo>
                    <a:pt x="97" y="70"/>
                    <a:pt x="96" y="71"/>
                    <a:pt x="96" y="71"/>
                  </a:cubicBezTo>
                  <a:cubicBezTo>
                    <a:pt x="95" y="72"/>
                    <a:pt x="94" y="73"/>
                    <a:pt x="93" y="74"/>
                  </a:cubicBezTo>
                  <a:cubicBezTo>
                    <a:pt x="93" y="74"/>
                    <a:pt x="93" y="75"/>
                    <a:pt x="92" y="76"/>
                  </a:cubicBezTo>
                  <a:cubicBezTo>
                    <a:pt x="92" y="77"/>
                    <a:pt x="91" y="77"/>
                    <a:pt x="91" y="77"/>
                  </a:cubicBezTo>
                  <a:cubicBezTo>
                    <a:pt x="90" y="77"/>
                    <a:pt x="89" y="77"/>
                    <a:pt x="89" y="76"/>
                  </a:cubicBezTo>
                  <a:cubicBezTo>
                    <a:pt x="89" y="75"/>
                    <a:pt x="89" y="75"/>
                    <a:pt x="89" y="74"/>
                  </a:cubicBezTo>
                  <a:cubicBezTo>
                    <a:pt x="89" y="74"/>
                    <a:pt x="89" y="73"/>
                    <a:pt x="89" y="72"/>
                  </a:cubicBezTo>
                  <a:cubicBezTo>
                    <a:pt x="90" y="72"/>
                    <a:pt x="91" y="71"/>
                    <a:pt x="91" y="71"/>
                  </a:cubicBezTo>
                  <a:cubicBezTo>
                    <a:pt x="92" y="71"/>
                    <a:pt x="92" y="70"/>
                    <a:pt x="93" y="69"/>
                  </a:cubicBezTo>
                  <a:cubicBezTo>
                    <a:pt x="94" y="68"/>
                    <a:pt x="96" y="67"/>
                    <a:pt x="97" y="67"/>
                  </a:cubicBezTo>
                  <a:cubicBezTo>
                    <a:pt x="98" y="66"/>
                    <a:pt x="100" y="64"/>
                    <a:pt x="102" y="64"/>
                  </a:cubicBezTo>
                  <a:cubicBezTo>
                    <a:pt x="103" y="63"/>
                    <a:pt x="104" y="61"/>
                    <a:pt x="105" y="60"/>
                  </a:cubicBezTo>
                  <a:cubicBezTo>
                    <a:pt x="106" y="59"/>
                    <a:pt x="107" y="57"/>
                    <a:pt x="108" y="57"/>
                  </a:cubicBezTo>
                  <a:cubicBezTo>
                    <a:pt x="108" y="56"/>
                    <a:pt x="110" y="56"/>
                    <a:pt x="111" y="56"/>
                  </a:cubicBezTo>
                  <a:cubicBezTo>
                    <a:pt x="113" y="56"/>
                    <a:pt x="116" y="57"/>
                    <a:pt x="117" y="57"/>
                  </a:cubicBezTo>
                  <a:cubicBezTo>
                    <a:pt x="118" y="57"/>
                    <a:pt x="121" y="59"/>
                    <a:pt x="122" y="59"/>
                  </a:cubicBezTo>
                  <a:cubicBezTo>
                    <a:pt x="123" y="59"/>
                    <a:pt x="125" y="59"/>
                    <a:pt x="126" y="58"/>
                  </a:cubicBezTo>
                  <a:cubicBezTo>
                    <a:pt x="128" y="58"/>
                    <a:pt x="130" y="56"/>
                    <a:pt x="132" y="56"/>
                  </a:cubicBezTo>
                  <a:cubicBezTo>
                    <a:pt x="133" y="55"/>
                    <a:pt x="137" y="53"/>
                    <a:pt x="139" y="53"/>
                  </a:cubicBezTo>
                  <a:cubicBezTo>
                    <a:pt x="140" y="53"/>
                    <a:pt x="143" y="53"/>
                    <a:pt x="145" y="53"/>
                  </a:cubicBezTo>
                  <a:cubicBezTo>
                    <a:pt x="146" y="53"/>
                    <a:pt x="148" y="52"/>
                    <a:pt x="149" y="52"/>
                  </a:cubicBezTo>
                  <a:cubicBezTo>
                    <a:pt x="150" y="51"/>
                    <a:pt x="151" y="49"/>
                    <a:pt x="152" y="48"/>
                  </a:cubicBezTo>
                  <a:cubicBezTo>
                    <a:pt x="153" y="47"/>
                    <a:pt x="155" y="45"/>
                    <a:pt x="156" y="44"/>
                  </a:cubicBezTo>
                  <a:cubicBezTo>
                    <a:pt x="156" y="43"/>
                    <a:pt x="159" y="41"/>
                    <a:pt x="160" y="41"/>
                  </a:cubicBezTo>
                  <a:cubicBezTo>
                    <a:pt x="162" y="39"/>
                    <a:pt x="166" y="37"/>
                    <a:pt x="168" y="36"/>
                  </a:cubicBezTo>
                  <a:cubicBezTo>
                    <a:pt x="169" y="34"/>
                    <a:pt x="170" y="32"/>
                    <a:pt x="171" y="30"/>
                  </a:cubicBezTo>
                  <a:cubicBezTo>
                    <a:pt x="171" y="29"/>
                    <a:pt x="173" y="26"/>
                    <a:pt x="174" y="24"/>
                  </a:cubicBezTo>
                  <a:cubicBezTo>
                    <a:pt x="175" y="23"/>
                    <a:pt x="176" y="21"/>
                    <a:pt x="177" y="20"/>
                  </a:cubicBezTo>
                  <a:cubicBezTo>
                    <a:pt x="178" y="19"/>
                    <a:pt x="180" y="17"/>
                    <a:pt x="181" y="17"/>
                  </a:cubicBezTo>
                  <a:cubicBezTo>
                    <a:pt x="181" y="16"/>
                    <a:pt x="183" y="14"/>
                    <a:pt x="184" y="14"/>
                  </a:cubicBezTo>
                  <a:cubicBezTo>
                    <a:pt x="184" y="13"/>
                    <a:pt x="185" y="10"/>
                    <a:pt x="185" y="9"/>
                  </a:cubicBezTo>
                  <a:cubicBezTo>
                    <a:pt x="185" y="8"/>
                    <a:pt x="184" y="6"/>
                    <a:pt x="185" y="4"/>
                  </a:cubicBezTo>
                  <a:cubicBezTo>
                    <a:pt x="185" y="4"/>
                    <a:pt x="186" y="3"/>
                    <a:pt x="186" y="2"/>
                  </a:cubicBezTo>
                  <a:cubicBezTo>
                    <a:pt x="187" y="2"/>
                    <a:pt x="188" y="0"/>
                    <a:pt x="189" y="0"/>
                  </a:cubicBezTo>
                  <a:cubicBezTo>
                    <a:pt x="189" y="0"/>
                    <a:pt x="190" y="0"/>
                    <a:pt x="190" y="0"/>
                  </a:cubicBezTo>
                  <a:cubicBezTo>
                    <a:pt x="191" y="0"/>
                    <a:pt x="191" y="2"/>
                    <a:pt x="190" y="2"/>
                  </a:cubicBezTo>
                  <a:cubicBezTo>
                    <a:pt x="190" y="2"/>
                    <a:pt x="190" y="2"/>
                    <a:pt x="189" y="2"/>
                  </a:cubicBezTo>
                  <a:cubicBezTo>
                    <a:pt x="189" y="3"/>
                    <a:pt x="189" y="3"/>
                    <a:pt x="189" y="4"/>
                  </a:cubicBezTo>
                  <a:cubicBezTo>
                    <a:pt x="190" y="4"/>
                    <a:pt x="191" y="4"/>
                    <a:pt x="192" y="4"/>
                  </a:cubicBezTo>
                  <a:cubicBezTo>
                    <a:pt x="193" y="5"/>
                    <a:pt x="195" y="6"/>
                    <a:pt x="196" y="6"/>
                  </a:cubicBezTo>
                  <a:cubicBezTo>
                    <a:pt x="197" y="6"/>
                    <a:pt x="200" y="6"/>
                    <a:pt x="201" y="6"/>
                  </a:cubicBezTo>
                  <a:cubicBezTo>
                    <a:pt x="203" y="6"/>
                    <a:pt x="206" y="6"/>
                    <a:pt x="207" y="6"/>
                  </a:cubicBezTo>
                  <a:cubicBezTo>
                    <a:pt x="209" y="6"/>
                    <a:pt x="212" y="5"/>
                    <a:pt x="214" y="5"/>
                  </a:cubicBezTo>
                  <a:cubicBezTo>
                    <a:pt x="215" y="5"/>
                    <a:pt x="219" y="6"/>
                    <a:pt x="220" y="6"/>
                  </a:cubicBezTo>
                  <a:cubicBezTo>
                    <a:pt x="222" y="6"/>
                    <a:pt x="225" y="6"/>
                    <a:pt x="227" y="6"/>
                  </a:cubicBezTo>
                  <a:cubicBezTo>
                    <a:pt x="227" y="6"/>
                    <a:pt x="230" y="5"/>
                    <a:pt x="230" y="6"/>
                  </a:cubicBezTo>
                  <a:cubicBezTo>
                    <a:pt x="231" y="6"/>
                    <a:pt x="231" y="6"/>
                    <a:pt x="231" y="6"/>
                  </a:cubicBezTo>
                  <a:cubicBezTo>
                    <a:pt x="231" y="7"/>
                    <a:pt x="231" y="7"/>
                    <a:pt x="231" y="8"/>
                  </a:cubicBezTo>
                  <a:cubicBezTo>
                    <a:pt x="230" y="8"/>
                    <a:pt x="229" y="8"/>
                    <a:pt x="229" y="8"/>
                  </a:cubicBezTo>
                  <a:cubicBezTo>
                    <a:pt x="228" y="8"/>
                    <a:pt x="227" y="10"/>
                    <a:pt x="227" y="10"/>
                  </a:cubicBezTo>
                  <a:cubicBezTo>
                    <a:pt x="226" y="10"/>
                    <a:pt x="225" y="11"/>
                    <a:pt x="225" y="12"/>
                  </a:cubicBezTo>
                  <a:cubicBezTo>
                    <a:pt x="224" y="12"/>
                    <a:pt x="223" y="12"/>
                    <a:pt x="223" y="11"/>
                  </a:cubicBezTo>
                  <a:cubicBezTo>
                    <a:pt x="223" y="11"/>
                    <a:pt x="222" y="10"/>
                    <a:pt x="222" y="10"/>
                  </a:cubicBezTo>
                  <a:cubicBezTo>
                    <a:pt x="222" y="10"/>
                    <a:pt x="221" y="10"/>
                    <a:pt x="221" y="10"/>
                  </a:cubicBezTo>
                  <a:cubicBezTo>
                    <a:pt x="220" y="10"/>
                    <a:pt x="219" y="11"/>
                    <a:pt x="219" y="11"/>
                  </a:cubicBezTo>
                  <a:cubicBezTo>
                    <a:pt x="219" y="12"/>
                    <a:pt x="218" y="13"/>
                    <a:pt x="217" y="13"/>
                  </a:cubicBezTo>
                  <a:cubicBezTo>
                    <a:pt x="216" y="12"/>
                    <a:pt x="216" y="11"/>
                    <a:pt x="215" y="11"/>
                  </a:cubicBezTo>
                  <a:cubicBezTo>
                    <a:pt x="215" y="11"/>
                    <a:pt x="213" y="11"/>
                    <a:pt x="212" y="11"/>
                  </a:cubicBezTo>
                  <a:cubicBezTo>
                    <a:pt x="212" y="12"/>
                    <a:pt x="211" y="12"/>
                    <a:pt x="210" y="13"/>
                  </a:cubicBezTo>
                  <a:cubicBezTo>
                    <a:pt x="208" y="13"/>
                    <a:pt x="208" y="13"/>
                    <a:pt x="208" y="13"/>
                  </a:cubicBezTo>
                  <a:cubicBezTo>
                    <a:pt x="208" y="13"/>
                    <a:pt x="207" y="12"/>
                    <a:pt x="207" y="12"/>
                  </a:cubicBezTo>
                  <a:cubicBezTo>
                    <a:pt x="207" y="11"/>
                    <a:pt x="206" y="11"/>
                    <a:pt x="206" y="11"/>
                  </a:cubicBezTo>
                  <a:cubicBezTo>
                    <a:pt x="206" y="12"/>
                    <a:pt x="206" y="12"/>
                    <a:pt x="206" y="13"/>
                  </a:cubicBezTo>
                  <a:cubicBezTo>
                    <a:pt x="206" y="13"/>
                    <a:pt x="206" y="13"/>
                    <a:pt x="206" y="14"/>
                  </a:cubicBezTo>
                  <a:cubicBezTo>
                    <a:pt x="206" y="14"/>
                    <a:pt x="206" y="14"/>
                    <a:pt x="206" y="14"/>
                  </a:cubicBezTo>
                  <a:cubicBezTo>
                    <a:pt x="205" y="15"/>
                    <a:pt x="204" y="14"/>
                    <a:pt x="204" y="14"/>
                  </a:cubicBezTo>
                  <a:cubicBezTo>
                    <a:pt x="203" y="14"/>
                    <a:pt x="203" y="14"/>
                    <a:pt x="203" y="14"/>
                  </a:cubicBezTo>
                  <a:cubicBezTo>
                    <a:pt x="203" y="14"/>
                    <a:pt x="203" y="13"/>
                    <a:pt x="202" y="13"/>
                  </a:cubicBezTo>
                  <a:cubicBezTo>
                    <a:pt x="202" y="13"/>
                    <a:pt x="203" y="12"/>
                    <a:pt x="202" y="11"/>
                  </a:cubicBezTo>
                  <a:cubicBezTo>
                    <a:pt x="202" y="11"/>
                    <a:pt x="202" y="10"/>
                    <a:pt x="201" y="10"/>
                  </a:cubicBezTo>
                  <a:cubicBezTo>
                    <a:pt x="201" y="10"/>
                    <a:pt x="200" y="11"/>
                    <a:pt x="200" y="11"/>
                  </a:cubicBezTo>
                  <a:cubicBezTo>
                    <a:pt x="199" y="11"/>
                    <a:pt x="198" y="12"/>
                    <a:pt x="197" y="13"/>
                  </a:cubicBezTo>
                  <a:cubicBezTo>
                    <a:pt x="197" y="13"/>
                    <a:pt x="196" y="13"/>
                    <a:pt x="196" y="14"/>
                  </a:cubicBezTo>
                  <a:cubicBezTo>
                    <a:pt x="196" y="14"/>
                    <a:pt x="196" y="15"/>
                    <a:pt x="196" y="15"/>
                  </a:cubicBezTo>
                  <a:cubicBezTo>
                    <a:pt x="196" y="16"/>
                    <a:pt x="197" y="17"/>
                    <a:pt x="197" y="17"/>
                  </a:cubicBezTo>
                  <a:cubicBezTo>
                    <a:pt x="197" y="17"/>
                    <a:pt x="196" y="17"/>
                    <a:pt x="196" y="18"/>
                  </a:cubicBezTo>
                  <a:cubicBezTo>
                    <a:pt x="195" y="18"/>
                    <a:pt x="193" y="17"/>
                    <a:pt x="192" y="17"/>
                  </a:cubicBezTo>
                  <a:cubicBezTo>
                    <a:pt x="192" y="17"/>
                    <a:pt x="191" y="18"/>
                    <a:pt x="190" y="18"/>
                  </a:cubicBezTo>
                  <a:cubicBezTo>
                    <a:pt x="190" y="18"/>
                    <a:pt x="190" y="19"/>
                    <a:pt x="189" y="19"/>
                  </a:cubicBezTo>
                  <a:cubicBezTo>
                    <a:pt x="189" y="19"/>
                    <a:pt x="188" y="19"/>
                    <a:pt x="188" y="19"/>
                  </a:cubicBezTo>
                  <a:cubicBezTo>
                    <a:pt x="188" y="19"/>
                    <a:pt x="187" y="18"/>
                    <a:pt x="186" y="18"/>
                  </a:cubicBezTo>
                  <a:cubicBezTo>
                    <a:pt x="186" y="18"/>
                    <a:pt x="185" y="18"/>
                    <a:pt x="185" y="18"/>
                  </a:cubicBezTo>
                  <a:cubicBezTo>
                    <a:pt x="184" y="18"/>
                    <a:pt x="183" y="18"/>
                    <a:pt x="182" y="18"/>
                  </a:cubicBezTo>
                  <a:cubicBezTo>
                    <a:pt x="182" y="18"/>
                    <a:pt x="181" y="19"/>
                    <a:pt x="181" y="19"/>
                  </a:cubicBezTo>
                  <a:cubicBezTo>
                    <a:pt x="180" y="19"/>
                    <a:pt x="180" y="21"/>
                    <a:pt x="180" y="21"/>
                  </a:cubicBezTo>
                  <a:cubicBezTo>
                    <a:pt x="180" y="22"/>
                    <a:pt x="181" y="23"/>
                    <a:pt x="181" y="23"/>
                  </a:cubicBezTo>
                  <a:cubicBezTo>
                    <a:pt x="181" y="24"/>
                    <a:pt x="182" y="25"/>
                    <a:pt x="182" y="26"/>
                  </a:cubicBezTo>
                  <a:cubicBezTo>
                    <a:pt x="182" y="26"/>
                    <a:pt x="181" y="27"/>
                    <a:pt x="181" y="27"/>
                  </a:cubicBezTo>
                  <a:cubicBezTo>
                    <a:pt x="181" y="27"/>
                    <a:pt x="180" y="27"/>
                    <a:pt x="180" y="27"/>
                  </a:cubicBezTo>
                  <a:cubicBezTo>
                    <a:pt x="180" y="26"/>
                    <a:pt x="180" y="26"/>
                    <a:pt x="179" y="26"/>
                  </a:cubicBezTo>
                  <a:cubicBezTo>
                    <a:pt x="178" y="26"/>
                    <a:pt x="178" y="26"/>
                    <a:pt x="178" y="26"/>
                  </a:cubicBezTo>
                  <a:cubicBezTo>
                    <a:pt x="178" y="27"/>
                    <a:pt x="178" y="27"/>
                    <a:pt x="178" y="27"/>
                  </a:cubicBezTo>
                  <a:cubicBezTo>
                    <a:pt x="178" y="28"/>
                    <a:pt x="178" y="29"/>
                    <a:pt x="178" y="29"/>
                  </a:cubicBezTo>
                  <a:cubicBezTo>
                    <a:pt x="178" y="29"/>
                    <a:pt x="177" y="30"/>
                    <a:pt x="177" y="30"/>
                  </a:cubicBezTo>
                  <a:cubicBezTo>
                    <a:pt x="177" y="30"/>
                    <a:pt x="176" y="31"/>
                    <a:pt x="175" y="31"/>
                  </a:cubicBezTo>
                  <a:cubicBezTo>
                    <a:pt x="175" y="32"/>
                    <a:pt x="175" y="32"/>
                    <a:pt x="175" y="33"/>
                  </a:cubicBezTo>
                  <a:cubicBezTo>
                    <a:pt x="175" y="33"/>
                    <a:pt x="176" y="33"/>
                    <a:pt x="176" y="34"/>
                  </a:cubicBezTo>
                  <a:cubicBezTo>
                    <a:pt x="176" y="35"/>
                    <a:pt x="176" y="35"/>
                    <a:pt x="176" y="35"/>
                  </a:cubicBezTo>
                  <a:cubicBezTo>
                    <a:pt x="176" y="36"/>
                    <a:pt x="175" y="36"/>
                    <a:pt x="175" y="36"/>
                  </a:cubicBezTo>
                  <a:cubicBezTo>
                    <a:pt x="175" y="37"/>
                    <a:pt x="175" y="38"/>
                    <a:pt x="175" y="38"/>
                  </a:cubicBezTo>
                  <a:cubicBezTo>
                    <a:pt x="176" y="38"/>
                    <a:pt x="177" y="39"/>
                    <a:pt x="177" y="40"/>
                  </a:cubicBezTo>
                  <a:cubicBezTo>
                    <a:pt x="178" y="40"/>
                    <a:pt x="179" y="40"/>
                    <a:pt x="180" y="41"/>
                  </a:cubicBezTo>
                  <a:cubicBezTo>
                    <a:pt x="180" y="41"/>
                    <a:pt x="181" y="41"/>
                    <a:pt x="182" y="41"/>
                  </a:cubicBezTo>
                  <a:cubicBezTo>
                    <a:pt x="182" y="41"/>
                    <a:pt x="184" y="42"/>
                    <a:pt x="184" y="42"/>
                  </a:cubicBezTo>
                  <a:cubicBezTo>
                    <a:pt x="184" y="41"/>
                    <a:pt x="185" y="41"/>
                    <a:pt x="185" y="40"/>
                  </a:cubicBezTo>
                  <a:cubicBezTo>
                    <a:pt x="185" y="40"/>
                    <a:pt x="184" y="39"/>
                    <a:pt x="184" y="39"/>
                  </a:cubicBezTo>
                  <a:cubicBezTo>
                    <a:pt x="183" y="39"/>
                    <a:pt x="182" y="39"/>
                    <a:pt x="181" y="39"/>
                  </a:cubicBezTo>
                  <a:cubicBezTo>
                    <a:pt x="181" y="38"/>
                    <a:pt x="180" y="37"/>
                    <a:pt x="180" y="37"/>
                  </a:cubicBezTo>
                  <a:cubicBezTo>
                    <a:pt x="179" y="37"/>
                    <a:pt x="179" y="36"/>
                    <a:pt x="179" y="35"/>
                  </a:cubicBezTo>
                  <a:cubicBezTo>
                    <a:pt x="180" y="34"/>
                    <a:pt x="180" y="33"/>
                    <a:pt x="180" y="33"/>
                  </a:cubicBezTo>
                  <a:cubicBezTo>
                    <a:pt x="181" y="33"/>
                    <a:pt x="181" y="32"/>
                    <a:pt x="182" y="32"/>
                  </a:cubicBezTo>
                  <a:cubicBezTo>
                    <a:pt x="182" y="32"/>
                    <a:pt x="184" y="32"/>
                    <a:pt x="184" y="32"/>
                  </a:cubicBezTo>
                  <a:cubicBezTo>
                    <a:pt x="185" y="32"/>
                    <a:pt x="185" y="31"/>
                    <a:pt x="185" y="30"/>
                  </a:cubicBezTo>
                  <a:cubicBezTo>
                    <a:pt x="185" y="30"/>
                    <a:pt x="185" y="29"/>
                    <a:pt x="185" y="29"/>
                  </a:cubicBezTo>
                  <a:cubicBezTo>
                    <a:pt x="185" y="29"/>
                    <a:pt x="185" y="28"/>
                    <a:pt x="186" y="28"/>
                  </a:cubicBezTo>
                  <a:cubicBezTo>
                    <a:pt x="186" y="27"/>
                    <a:pt x="187" y="28"/>
                    <a:pt x="188" y="27"/>
                  </a:cubicBezTo>
                  <a:cubicBezTo>
                    <a:pt x="188" y="27"/>
                    <a:pt x="189" y="26"/>
                    <a:pt x="190" y="25"/>
                  </a:cubicBezTo>
                  <a:cubicBezTo>
                    <a:pt x="190" y="25"/>
                    <a:pt x="190" y="24"/>
                    <a:pt x="190" y="23"/>
                  </a:cubicBezTo>
                  <a:cubicBezTo>
                    <a:pt x="190" y="23"/>
                    <a:pt x="190" y="22"/>
                    <a:pt x="190" y="22"/>
                  </a:cubicBezTo>
                  <a:cubicBezTo>
                    <a:pt x="191" y="21"/>
                    <a:pt x="191" y="21"/>
                    <a:pt x="191" y="21"/>
                  </a:cubicBezTo>
                  <a:cubicBezTo>
                    <a:pt x="192" y="21"/>
                    <a:pt x="192" y="20"/>
                    <a:pt x="192" y="19"/>
                  </a:cubicBezTo>
                  <a:cubicBezTo>
                    <a:pt x="192" y="19"/>
                    <a:pt x="193" y="19"/>
                    <a:pt x="194" y="19"/>
                  </a:cubicBezTo>
                  <a:cubicBezTo>
                    <a:pt x="194" y="19"/>
                    <a:pt x="195" y="19"/>
                    <a:pt x="195" y="20"/>
                  </a:cubicBezTo>
                  <a:cubicBezTo>
                    <a:pt x="196" y="21"/>
                    <a:pt x="196" y="22"/>
                    <a:pt x="197" y="22"/>
                  </a:cubicBezTo>
                  <a:cubicBezTo>
                    <a:pt x="197" y="22"/>
                    <a:pt x="198" y="22"/>
                    <a:pt x="198" y="21"/>
                  </a:cubicBezTo>
                  <a:cubicBezTo>
                    <a:pt x="199" y="21"/>
                    <a:pt x="199" y="19"/>
                    <a:pt x="199" y="19"/>
                  </a:cubicBezTo>
                  <a:cubicBezTo>
                    <a:pt x="199" y="19"/>
                    <a:pt x="200" y="18"/>
                    <a:pt x="200" y="18"/>
                  </a:cubicBezTo>
                  <a:cubicBezTo>
                    <a:pt x="201" y="18"/>
                    <a:pt x="201" y="17"/>
                    <a:pt x="202" y="17"/>
                  </a:cubicBezTo>
                  <a:cubicBezTo>
                    <a:pt x="203" y="17"/>
                    <a:pt x="204" y="17"/>
                    <a:pt x="205" y="17"/>
                  </a:cubicBezTo>
                  <a:cubicBezTo>
                    <a:pt x="206" y="17"/>
                    <a:pt x="206" y="16"/>
                    <a:pt x="207" y="15"/>
                  </a:cubicBezTo>
                  <a:cubicBezTo>
                    <a:pt x="207" y="15"/>
                    <a:pt x="208" y="15"/>
                    <a:pt x="208" y="15"/>
                  </a:cubicBezTo>
                  <a:cubicBezTo>
                    <a:pt x="209" y="15"/>
                    <a:pt x="209" y="15"/>
                    <a:pt x="209" y="16"/>
                  </a:cubicBezTo>
                  <a:cubicBezTo>
                    <a:pt x="210" y="16"/>
                    <a:pt x="208" y="17"/>
                    <a:pt x="208" y="17"/>
                  </a:cubicBezTo>
                  <a:cubicBezTo>
                    <a:pt x="208" y="17"/>
                    <a:pt x="209" y="18"/>
                    <a:pt x="210" y="18"/>
                  </a:cubicBezTo>
                  <a:cubicBezTo>
                    <a:pt x="210" y="18"/>
                    <a:pt x="210" y="18"/>
                    <a:pt x="211" y="18"/>
                  </a:cubicBezTo>
                  <a:cubicBezTo>
                    <a:pt x="211" y="18"/>
                    <a:pt x="211" y="18"/>
                    <a:pt x="211" y="17"/>
                  </a:cubicBezTo>
                  <a:cubicBezTo>
                    <a:pt x="211" y="17"/>
                    <a:pt x="212" y="17"/>
                    <a:pt x="212" y="18"/>
                  </a:cubicBezTo>
                  <a:cubicBezTo>
                    <a:pt x="212" y="18"/>
                    <a:pt x="212" y="19"/>
                    <a:pt x="213" y="19"/>
                  </a:cubicBezTo>
                  <a:cubicBezTo>
                    <a:pt x="214" y="19"/>
                    <a:pt x="214" y="19"/>
                    <a:pt x="214" y="19"/>
                  </a:cubicBezTo>
                  <a:cubicBezTo>
                    <a:pt x="215" y="19"/>
                    <a:pt x="214" y="18"/>
                    <a:pt x="214" y="17"/>
                  </a:cubicBezTo>
                  <a:cubicBezTo>
                    <a:pt x="214" y="17"/>
                    <a:pt x="214" y="15"/>
                    <a:pt x="214" y="15"/>
                  </a:cubicBezTo>
                  <a:cubicBezTo>
                    <a:pt x="215" y="14"/>
                    <a:pt x="215" y="14"/>
                    <a:pt x="215" y="14"/>
                  </a:cubicBezTo>
                  <a:cubicBezTo>
                    <a:pt x="216" y="15"/>
                    <a:pt x="216" y="16"/>
                    <a:pt x="216" y="17"/>
                  </a:cubicBezTo>
                  <a:cubicBezTo>
                    <a:pt x="217" y="18"/>
                    <a:pt x="217" y="18"/>
                    <a:pt x="217" y="18"/>
                  </a:cubicBezTo>
                  <a:cubicBezTo>
                    <a:pt x="217" y="19"/>
                    <a:pt x="216" y="20"/>
                    <a:pt x="217" y="21"/>
                  </a:cubicBezTo>
                  <a:cubicBezTo>
                    <a:pt x="217" y="21"/>
                    <a:pt x="217" y="22"/>
                    <a:pt x="218" y="23"/>
                  </a:cubicBezTo>
                  <a:cubicBezTo>
                    <a:pt x="218" y="23"/>
                    <a:pt x="220" y="23"/>
                    <a:pt x="221" y="22"/>
                  </a:cubicBezTo>
                  <a:cubicBezTo>
                    <a:pt x="221" y="22"/>
                    <a:pt x="222" y="22"/>
                    <a:pt x="222" y="21"/>
                  </a:cubicBezTo>
                  <a:cubicBezTo>
                    <a:pt x="223" y="21"/>
                    <a:pt x="224" y="20"/>
                    <a:pt x="225" y="19"/>
                  </a:cubicBezTo>
                  <a:cubicBezTo>
                    <a:pt x="225" y="18"/>
                    <a:pt x="225" y="18"/>
                    <a:pt x="225" y="18"/>
                  </a:cubicBezTo>
                  <a:cubicBezTo>
                    <a:pt x="226" y="18"/>
                    <a:pt x="226" y="16"/>
                    <a:pt x="226" y="15"/>
                  </a:cubicBezTo>
                  <a:cubicBezTo>
                    <a:pt x="226" y="15"/>
                    <a:pt x="226" y="14"/>
                    <a:pt x="226" y="14"/>
                  </a:cubicBezTo>
                  <a:cubicBezTo>
                    <a:pt x="227" y="14"/>
                    <a:pt x="229" y="13"/>
                    <a:pt x="229" y="13"/>
                  </a:cubicBezTo>
                  <a:cubicBezTo>
                    <a:pt x="230" y="13"/>
                    <a:pt x="230" y="12"/>
                    <a:pt x="231" y="12"/>
                  </a:cubicBezTo>
                  <a:cubicBezTo>
                    <a:pt x="231" y="11"/>
                    <a:pt x="232" y="10"/>
                    <a:pt x="232" y="10"/>
                  </a:cubicBezTo>
                  <a:cubicBezTo>
                    <a:pt x="233" y="10"/>
                    <a:pt x="233" y="10"/>
                    <a:pt x="233" y="10"/>
                  </a:cubicBezTo>
                  <a:cubicBezTo>
                    <a:pt x="234" y="9"/>
                    <a:pt x="234" y="9"/>
                    <a:pt x="235" y="9"/>
                  </a:cubicBezTo>
                  <a:cubicBezTo>
                    <a:pt x="236" y="8"/>
                    <a:pt x="236" y="8"/>
                    <a:pt x="236" y="8"/>
                  </a:cubicBezTo>
                  <a:cubicBezTo>
                    <a:pt x="237" y="8"/>
                    <a:pt x="237" y="8"/>
                    <a:pt x="237" y="8"/>
                  </a:cubicBezTo>
                  <a:cubicBezTo>
                    <a:pt x="238" y="8"/>
                    <a:pt x="239" y="8"/>
                    <a:pt x="240" y="8"/>
                  </a:cubicBezTo>
                  <a:cubicBezTo>
                    <a:pt x="240" y="9"/>
                    <a:pt x="240" y="9"/>
                    <a:pt x="240" y="10"/>
                  </a:cubicBezTo>
                  <a:cubicBezTo>
                    <a:pt x="239" y="10"/>
                    <a:pt x="239" y="10"/>
                    <a:pt x="239" y="10"/>
                  </a:cubicBezTo>
                  <a:cubicBezTo>
                    <a:pt x="238" y="11"/>
                    <a:pt x="238" y="11"/>
                    <a:pt x="238" y="11"/>
                  </a:cubicBezTo>
                  <a:cubicBezTo>
                    <a:pt x="238" y="12"/>
                    <a:pt x="238" y="13"/>
                    <a:pt x="238" y="14"/>
                  </a:cubicBezTo>
                  <a:cubicBezTo>
                    <a:pt x="238" y="14"/>
                    <a:pt x="239" y="15"/>
                    <a:pt x="240" y="15"/>
                  </a:cubicBezTo>
                  <a:cubicBezTo>
                    <a:pt x="240" y="15"/>
                    <a:pt x="242" y="15"/>
                    <a:pt x="242" y="16"/>
                  </a:cubicBezTo>
                  <a:cubicBezTo>
                    <a:pt x="243" y="16"/>
                    <a:pt x="244" y="17"/>
                    <a:pt x="245" y="18"/>
                  </a:cubicBezTo>
                  <a:cubicBezTo>
                    <a:pt x="245" y="18"/>
                    <a:pt x="245" y="19"/>
                    <a:pt x="245" y="20"/>
                  </a:cubicBezTo>
                  <a:cubicBezTo>
                    <a:pt x="245" y="21"/>
                    <a:pt x="244" y="22"/>
                    <a:pt x="244" y="22"/>
                  </a:cubicBezTo>
                  <a:cubicBezTo>
                    <a:pt x="244" y="23"/>
                    <a:pt x="245" y="25"/>
                    <a:pt x="245" y="26"/>
                  </a:cubicBezTo>
                  <a:cubicBezTo>
                    <a:pt x="245" y="27"/>
                    <a:pt x="247" y="28"/>
                    <a:pt x="247" y="29"/>
                  </a:cubicBezTo>
                  <a:cubicBezTo>
                    <a:pt x="247" y="29"/>
                    <a:pt x="247" y="31"/>
                    <a:pt x="248" y="32"/>
                  </a:cubicBezTo>
                  <a:cubicBezTo>
                    <a:pt x="248" y="32"/>
                    <a:pt x="249" y="33"/>
                    <a:pt x="249" y="34"/>
                  </a:cubicBezTo>
                  <a:cubicBezTo>
                    <a:pt x="249" y="34"/>
                    <a:pt x="250" y="34"/>
                    <a:pt x="251" y="35"/>
                  </a:cubicBezTo>
                  <a:cubicBezTo>
                    <a:pt x="251" y="35"/>
                    <a:pt x="253" y="36"/>
                    <a:pt x="253" y="36"/>
                  </a:cubicBezTo>
                  <a:cubicBezTo>
                    <a:pt x="254" y="36"/>
                    <a:pt x="256" y="35"/>
                    <a:pt x="257" y="36"/>
                  </a:cubicBezTo>
                  <a:cubicBezTo>
                    <a:pt x="257" y="36"/>
                    <a:pt x="258" y="37"/>
                    <a:pt x="258" y="37"/>
                  </a:cubicBezTo>
                  <a:cubicBezTo>
                    <a:pt x="259" y="37"/>
                    <a:pt x="259" y="38"/>
                    <a:pt x="260" y="38"/>
                  </a:cubicBezTo>
                  <a:cubicBezTo>
                    <a:pt x="260" y="38"/>
                    <a:pt x="262" y="39"/>
                    <a:pt x="263" y="39"/>
                  </a:cubicBezTo>
                  <a:cubicBezTo>
                    <a:pt x="263" y="39"/>
                    <a:pt x="264" y="40"/>
                    <a:pt x="265" y="40"/>
                  </a:cubicBezTo>
                  <a:cubicBezTo>
                    <a:pt x="266" y="40"/>
                    <a:pt x="266" y="41"/>
                    <a:pt x="267" y="41"/>
                  </a:cubicBezTo>
                  <a:cubicBezTo>
                    <a:pt x="267" y="42"/>
                    <a:pt x="267" y="43"/>
                    <a:pt x="268" y="44"/>
                  </a:cubicBezTo>
                  <a:cubicBezTo>
                    <a:pt x="268" y="44"/>
                    <a:pt x="270" y="45"/>
                    <a:pt x="270" y="46"/>
                  </a:cubicBezTo>
                  <a:cubicBezTo>
                    <a:pt x="270" y="47"/>
                    <a:pt x="270" y="48"/>
                    <a:pt x="270" y="48"/>
                  </a:cubicBezTo>
                  <a:cubicBezTo>
                    <a:pt x="270" y="49"/>
                    <a:pt x="271" y="50"/>
                    <a:pt x="271" y="50"/>
                  </a:cubicBezTo>
                  <a:cubicBezTo>
                    <a:pt x="272" y="51"/>
                    <a:pt x="273" y="51"/>
                    <a:pt x="274" y="51"/>
                  </a:cubicBezTo>
                  <a:cubicBezTo>
                    <a:pt x="274" y="51"/>
                    <a:pt x="274" y="49"/>
                    <a:pt x="274" y="49"/>
                  </a:cubicBezTo>
                  <a:cubicBezTo>
                    <a:pt x="274" y="49"/>
                    <a:pt x="275" y="49"/>
                    <a:pt x="276" y="49"/>
                  </a:cubicBezTo>
                  <a:cubicBezTo>
                    <a:pt x="277" y="49"/>
                    <a:pt x="277" y="49"/>
                    <a:pt x="277" y="50"/>
                  </a:cubicBezTo>
                  <a:cubicBezTo>
                    <a:pt x="278" y="51"/>
                    <a:pt x="278" y="51"/>
                    <a:pt x="278" y="52"/>
                  </a:cubicBezTo>
                  <a:cubicBezTo>
                    <a:pt x="278" y="52"/>
                    <a:pt x="277" y="53"/>
                    <a:pt x="277" y="53"/>
                  </a:cubicBezTo>
                  <a:cubicBezTo>
                    <a:pt x="277" y="54"/>
                    <a:pt x="278" y="55"/>
                    <a:pt x="278" y="55"/>
                  </a:cubicBezTo>
                  <a:cubicBezTo>
                    <a:pt x="279" y="56"/>
                    <a:pt x="280" y="57"/>
                    <a:pt x="281" y="57"/>
                  </a:cubicBezTo>
                  <a:cubicBezTo>
                    <a:pt x="281" y="58"/>
                    <a:pt x="282" y="59"/>
                    <a:pt x="283" y="59"/>
                  </a:cubicBezTo>
                  <a:cubicBezTo>
                    <a:pt x="283" y="60"/>
                    <a:pt x="282" y="62"/>
                    <a:pt x="283" y="62"/>
                  </a:cubicBezTo>
                  <a:cubicBezTo>
                    <a:pt x="283" y="63"/>
                    <a:pt x="283" y="64"/>
                    <a:pt x="284" y="64"/>
                  </a:cubicBezTo>
                  <a:cubicBezTo>
                    <a:pt x="285" y="63"/>
                    <a:pt x="285" y="62"/>
                    <a:pt x="285" y="62"/>
                  </a:cubicBezTo>
                  <a:cubicBezTo>
                    <a:pt x="285" y="61"/>
                    <a:pt x="285" y="60"/>
                    <a:pt x="285" y="59"/>
                  </a:cubicBezTo>
                  <a:cubicBezTo>
                    <a:pt x="285" y="59"/>
                    <a:pt x="286" y="57"/>
                    <a:pt x="287" y="57"/>
                  </a:cubicBezTo>
                  <a:cubicBezTo>
                    <a:pt x="288" y="56"/>
                    <a:pt x="290" y="56"/>
                    <a:pt x="290" y="56"/>
                  </a:cubicBezTo>
                  <a:cubicBezTo>
                    <a:pt x="292" y="55"/>
                    <a:pt x="293" y="56"/>
                    <a:pt x="294" y="56"/>
                  </a:cubicBezTo>
                  <a:cubicBezTo>
                    <a:pt x="296" y="56"/>
                    <a:pt x="298" y="56"/>
                    <a:pt x="299" y="55"/>
                  </a:cubicBezTo>
                  <a:cubicBezTo>
                    <a:pt x="299" y="55"/>
                    <a:pt x="299" y="53"/>
                    <a:pt x="300" y="53"/>
                  </a:cubicBezTo>
                  <a:cubicBezTo>
                    <a:pt x="300" y="52"/>
                    <a:pt x="301" y="52"/>
                    <a:pt x="301" y="51"/>
                  </a:cubicBezTo>
                  <a:cubicBezTo>
                    <a:pt x="301" y="51"/>
                    <a:pt x="302" y="50"/>
                    <a:pt x="303" y="50"/>
                  </a:cubicBezTo>
                  <a:cubicBezTo>
                    <a:pt x="303" y="49"/>
                    <a:pt x="304" y="49"/>
                    <a:pt x="304" y="49"/>
                  </a:cubicBezTo>
                  <a:cubicBezTo>
                    <a:pt x="305" y="49"/>
                    <a:pt x="306" y="49"/>
                    <a:pt x="307" y="49"/>
                  </a:cubicBezTo>
                  <a:cubicBezTo>
                    <a:pt x="307" y="49"/>
                    <a:pt x="308" y="51"/>
                    <a:pt x="308" y="51"/>
                  </a:cubicBezTo>
                  <a:cubicBezTo>
                    <a:pt x="308" y="52"/>
                    <a:pt x="307" y="53"/>
                    <a:pt x="307" y="53"/>
                  </a:cubicBezTo>
                  <a:cubicBezTo>
                    <a:pt x="307" y="54"/>
                    <a:pt x="308" y="55"/>
                    <a:pt x="308" y="55"/>
                  </a:cubicBezTo>
                  <a:cubicBezTo>
                    <a:pt x="309" y="56"/>
                    <a:pt x="311" y="57"/>
                    <a:pt x="311" y="58"/>
                  </a:cubicBezTo>
                  <a:cubicBezTo>
                    <a:pt x="312" y="59"/>
                    <a:pt x="313" y="60"/>
                    <a:pt x="314" y="60"/>
                  </a:cubicBezTo>
                  <a:cubicBezTo>
                    <a:pt x="314" y="61"/>
                    <a:pt x="315" y="63"/>
                    <a:pt x="315" y="63"/>
                  </a:cubicBezTo>
                  <a:cubicBezTo>
                    <a:pt x="315" y="64"/>
                    <a:pt x="315" y="66"/>
                    <a:pt x="314" y="66"/>
                  </a:cubicBezTo>
                  <a:cubicBezTo>
                    <a:pt x="314" y="67"/>
                    <a:pt x="313" y="67"/>
                    <a:pt x="312" y="68"/>
                  </a:cubicBezTo>
                  <a:cubicBezTo>
                    <a:pt x="312" y="69"/>
                    <a:pt x="311" y="71"/>
                    <a:pt x="311" y="72"/>
                  </a:cubicBezTo>
                  <a:cubicBezTo>
                    <a:pt x="311" y="72"/>
                    <a:pt x="311" y="74"/>
                    <a:pt x="311" y="74"/>
                  </a:cubicBezTo>
                  <a:cubicBezTo>
                    <a:pt x="312" y="75"/>
                    <a:pt x="313" y="75"/>
                    <a:pt x="314" y="76"/>
                  </a:cubicBezTo>
                  <a:cubicBezTo>
                    <a:pt x="314" y="77"/>
                    <a:pt x="316" y="78"/>
                    <a:pt x="316" y="78"/>
                  </a:cubicBezTo>
                  <a:cubicBezTo>
                    <a:pt x="318" y="79"/>
                    <a:pt x="319" y="79"/>
                    <a:pt x="320" y="80"/>
                  </a:cubicBezTo>
                  <a:cubicBezTo>
                    <a:pt x="321" y="80"/>
                    <a:pt x="322" y="81"/>
                    <a:pt x="322" y="82"/>
                  </a:cubicBezTo>
                  <a:cubicBezTo>
                    <a:pt x="323" y="83"/>
                    <a:pt x="322" y="83"/>
                    <a:pt x="322" y="84"/>
                  </a:cubicBezTo>
                  <a:cubicBezTo>
                    <a:pt x="322" y="85"/>
                    <a:pt x="322" y="86"/>
                    <a:pt x="323" y="86"/>
                  </a:cubicBezTo>
                  <a:cubicBezTo>
                    <a:pt x="323" y="86"/>
                    <a:pt x="324" y="87"/>
                    <a:pt x="325" y="87"/>
                  </a:cubicBezTo>
                  <a:cubicBezTo>
                    <a:pt x="326" y="87"/>
                    <a:pt x="327" y="88"/>
                    <a:pt x="327" y="89"/>
                  </a:cubicBezTo>
                  <a:cubicBezTo>
                    <a:pt x="327" y="90"/>
                    <a:pt x="327" y="91"/>
                    <a:pt x="327" y="91"/>
                  </a:cubicBezTo>
                  <a:cubicBezTo>
                    <a:pt x="327" y="92"/>
                    <a:pt x="326" y="93"/>
                    <a:pt x="325" y="93"/>
                  </a:cubicBezTo>
                  <a:cubicBezTo>
                    <a:pt x="324" y="94"/>
                    <a:pt x="323" y="95"/>
                    <a:pt x="323" y="95"/>
                  </a:cubicBezTo>
                  <a:cubicBezTo>
                    <a:pt x="322" y="96"/>
                    <a:pt x="321" y="96"/>
                    <a:pt x="320" y="97"/>
                  </a:cubicBezTo>
                  <a:cubicBezTo>
                    <a:pt x="320" y="97"/>
                    <a:pt x="319" y="98"/>
                    <a:pt x="319" y="98"/>
                  </a:cubicBezTo>
                  <a:cubicBezTo>
                    <a:pt x="319" y="99"/>
                    <a:pt x="318" y="100"/>
                    <a:pt x="318" y="101"/>
                  </a:cubicBezTo>
                  <a:cubicBezTo>
                    <a:pt x="318" y="101"/>
                    <a:pt x="318" y="102"/>
                    <a:pt x="319" y="103"/>
                  </a:cubicBezTo>
                  <a:cubicBezTo>
                    <a:pt x="319" y="104"/>
                    <a:pt x="320" y="105"/>
                    <a:pt x="321" y="105"/>
                  </a:cubicBezTo>
                  <a:cubicBezTo>
                    <a:pt x="322" y="105"/>
                    <a:pt x="323" y="105"/>
                    <a:pt x="324" y="106"/>
                  </a:cubicBezTo>
                  <a:cubicBezTo>
                    <a:pt x="324" y="106"/>
                    <a:pt x="326" y="106"/>
                    <a:pt x="327" y="107"/>
                  </a:cubicBezTo>
                  <a:cubicBezTo>
                    <a:pt x="327" y="108"/>
                    <a:pt x="327" y="109"/>
                    <a:pt x="328" y="109"/>
                  </a:cubicBezTo>
                  <a:cubicBezTo>
                    <a:pt x="329" y="109"/>
                    <a:pt x="330" y="109"/>
                    <a:pt x="330" y="109"/>
                  </a:cubicBezTo>
                  <a:cubicBezTo>
                    <a:pt x="331" y="110"/>
                    <a:pt x="333" y="111"/>
                    <a:pt x="333" y="111"/>
                  </a:cubicBezTo>
                  <a:cubicBezTo>
                    <a:pt x="334" y="112"/>
                    <a:pt x="335" y="114"/>
                    <a:pt x="337" y="115"/>
                  </a:cubicBezTo>
                  <a:cubicBezTo>
                    <a:pt x="338" y="115"/>
                    <a:pt x="341" y="116"/>
                    <a:pt x="342" y="117"/>
                  </a:cubicBezTo>
                  <a:cubicBezTo>
                    <a:pt x="342" y="117"/>
                    <a:pt x="344" y="118"/>
                    <a:pt x="344" y="118"/>
                  </a:cubicBezTo>
                  <a:cubicBezTo>
                    <a:pt x="345" y="118"/>
                    <a:pt x="346" y="117"/>
                    <a:pt x="348" y="118"/>
                  </a:cubicBezTo>
                  <a:cubicBezTo>
                    <a:pt x="348" y="118"/>
                    <a:pt x="348" y="119"/>
                    <a:pt x="349" y="119"/>
                  </a:cubicBezTo>
                  <a:cubicBezTo>
                    <a:pt x="349" y="119"/>
                    <a:pt x="350" y="120"/>
                    <a:pt x="352" y="120"/>
                  </a:cubicBezTo>
                  <a:cubicBezTo>
                    <a:pt x="352" y="120"/>
                    <a:pt x="355" y="120"/>
                    <a:pt x="356" y="120"/>
                  </a:cubicBezTo>
                  <a:cubicBezTo>
                    <a:pt x="356" y="120"/>
                    <a:pt x="357" y="119"/>
                    <a:pt x="358" y="119"/>
                  </a:cubicBezTo>
                  <a:cubicBezTo>
                    <a:pt x="358" y="119"/>
                    <a:pt x="359" y="117"/>
                    <a:pt x="359" y="117"/>
                  </a:cubicBezTo>
                  <a:cubicBezTo>
                    <a:pt x="360" y="117"/>
                    <a:pt x="361" y="116"/>
                    <a:pt x="361" y="116"/>
                  </a:cubicBezTo>
                  <a:cubicBezTo>
                    <a:pt x="362" y="115"/>
                    <a:pt x="364" y="115"/>
                    <a:pt x="364" y="116"/>
                  </a:cubicBezTo>
                  <a:cubicBezTo>
                    <a:pt x="365" y="116"/>
                    <a:pt x="365" y="117"/>
                    <a:pt x="365" y="117"/>
                  </a:cubicBezTo>
                  <a:cubicBezTo>
                    <a:pt x="366" y="118"/>
                    <a:pt x="365" y="119"/>
                    <a:pt x="365" y="120"/>
                  </a:cubicBezTo>
                  <a:cubicBezTo>
                    <a:pt x="365" y="120"/>
                    <a:pt x="363" y="121"/>
                    <a:pt x="363" y="121"/>
                  </a:cubicBezTo>
                  <a:cubicBezTo>
                    <a:pt x="362" y="122"/>
                    <a:pt x="361" y="123"/>
                    <a:pt x="361" y="123"/>
                  </a:cubicBezTo>
                  <a:cubicBezTo>
                    <a:pt x="361" y="123"/>
                    <a:pt x="361" y="124"/>
                    <a:pt x="362" y="125"/>
                  </a:cubicBezTo>
                  <a:cubicBezTo>
                    <a:pt x="362" y="126"/>
                    <a:pt x="364" y="126"/>
                    <a:pt x="364" y="126"/>
                  </a:cubicBezTo>
                  <a:cubicBezTo>
                    <a:pt x="365" y="126"/>
                    <a:pt x="366" y="126"/>
                    <a:pt x="367" y="126"/>
                  </a:cubicBezTo>
                  <a:cubicBezTo>
                    <a:pt x="367" y="126"/>
                    <a:pt x="367" y="128"/>
                    <a:pt x="367" y="128"/>
                  </a:cubicBezTo>
                  <a:cubicBezTo>
                    <a:pt x="368" y="129"/>
                    <a:pt x="369" y="131"/>
                    <a:pt x="370" y="132"/>
                  </a:cubicBezTo>
                  <a:cubicBezTo>
                    <a:pt x="370" y="132"/>
                    <a:pt x="370" y="134"/>
                    <a:pt x="370" y="135"/>
                  </a:cubicBezTo>
                  <a:cubicBezTo>
                    <a:pt x="371" y="136"/>
                    <a:pt x="372" y="138"/>
                    <a:pt x="372" y="139"/>
                  </a:cubicBezTo>
                  <a:cubicBezTo>
                    <a:pt x="372" y="140"/>
                    <a:pt x="373" y="143"/>
                    <a:pt x="373" y="145"/>
                  </a:cubicBezTo>
                  <a:cubicBezTo>
                    <a:pt x="373" y="146"/>
                    <a:pt x="372" y="147"/>
                    <a:pt x="372" y="149"/>
                  </a:cubicBezTo>
                  <a:cubicBezTo>
                    <a:pt x="372" y="150"/>
                    <a:pt x="373" y="154"/>
                    <a:pt x="374" y="155"/>
                  </a:cubicBezTo>
                  <a:cubicBezTo>
                    <a:pt x="374" y="156"/>
                    <a:pt x="375" y="157"/>
                    <a:pt x="375" y="157"/>
                  </a:cubicBezTo>
                  <a:cubicBezTo>
                    <a:pt x="375" y="158"/>
                    <a:pt x="376" y="160"/>
                    <a:pt x="376" y="161"/>
                  </a:cubicBezTo>
                  <a:cubicBezTo>
                    <a:pt x="376" y="161"/>
                    <a:pt x="376" y="163"/>
                    <a:pt x="377" y="164"/>
                  </a:cubicBezTo>
                  <a:cubicBezTo>
                    <a:pt x="377" y="165"/>
                    <a:pt x="379" y="165"/>
                    <a:pt x="379" y="165"/>
                  </a:cubicBezTo>
                  <a:cubicBezTo>
                    <a:pt x="380" y="167"/>
                    <a:pt x="379" y="170"/>
                    <a:pt x="380" y="172"/>
                  </a:cubicBezTo>
                  <a:cubicBezTo>
                    <a:pt x="381" y="175"/>
                    <a:pt x="382" y="180"/>
                    <a:pt x="382" y="183"/>
                  </a:cubicBezTo>
                  <a:cubicBezTo>
                    <a:pt x="383" y="184"/>
                    <a:pt x="383" y="185"/>
                    <a:pt x="383" y="187"/>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64">
              <a:extLst>
                <a:ext uri="{FF2B5EF4-FFF2-40B4-BE49-F238E27FC236}">
                  <a16:creationId xmlns:a16="http://schemas.microsoft.com/office/drawing/2014/main" id="{08E80491-230D-3538-1CF7-E7719B330B43}"/>
                </a:ext>
              </a:extLst>
            </p:cNvPr>
            <p:cNvSpPr>
              <a:spLocks/>
            </p:cNvSpPr>
            <p:nvPr/>
          </p:nvSpPr>
          <p:spPr bwMode="auto">
            <a:xfrm>
              <a:off x="9295205" y="1879092"/>
              <a:ext cx="1205666" cy="729311"/>
            </a:xfrm>
            <a:custGeom>
              <a:avLst/>
              <a:gdLst>
                <a:gd name="T0" fmla="*/ 365 w 383"/>
                <a:gd name="T1" fmla="*/ 200 h 232"/>
                <a:gd name="T2" fmla="*/ 363 w 383"/>
                <a:gd name="T3" fmla="*/ 182 h 232"/>
                <a:gd name="T4" fmla="*/ 344 w 383"/>
                <a:gd name="T5" fmla="*/ 173 h 232"/>
                <a:gd name="T6" fmla="*/ 328 w 383"/>
                <a:gd name="T7" fmla="*/ 160 h 232"/>
                <a:gd name="T8" fmla="*/ 319 w 383"/>
                <a:gd name="T9" fmla="*/ 160 h 232"/>
                <a:gd name="T10" fmla="*/ 297 w 383"/>
                <a:gd name="T11" fmla="*/ 177 h 232"/>
                <a:gd name="T12" fmla="*/ 294 w 383"/>
                <a:gd name="T13" fmla="*/ 191 h 232"/>
                <a:gd name="T14" fmla="*/ 285 w 383"/>
                <a:gd name="T15" fmla="*/ 200 h 232"/>
                <a:gd name="T16" fmla="*/ 269 w 383"/>
                <a:gd name="T17" fmla="*/ 203 h 232"/>
                <a:gd name="T18" fmla="*/ 253 w 383"/>
                <a:gd name="T19" fmla="*/ 206 h 232"/>
                <a:gd name="T20" fmla="*/ 240 w 383"/>
                <a:gd name="T21" fmla="*/ 213 h 232"/>
                <a:gd name="T22" fmla="*/ 217 w 383"/>
                <a:gd name="T23" fmla="*/ 213 h 232"/>
                <a:gd name="T24" fmla="*/ 195 w 383"/>
                <a:gd name="T25" fmla="*/ 204 h 232"/>
                <a:gd name="T26" fmla="*/ 169 w 383"/>
                <a:gd name="T27" fmla="*/ 195 h 232"/>
                <a:gd name="T28" fmla="*/ 152 w 383"/>
                <a:gd name="T29" fmla="*/ 192 h 232"/>
                <a:gd name="T30" fmla="*/ 141 w 383"/>
                <a:gd name="T31" fmla="*/ 200 h 232"/>
                <a:gd name="T32" fmla="*/ 121 w 383"/>
                <a:gd name="T33" fmla="*/ 211 h 232"/>
                <a:gd name="T34" fmla="*/ 102 w 383"/>
                <a:gd name="T35" fmla="*/ 213 h 232"/>
                <a:gd name="T36" fmla="*/ 87 w 383"/>
                <a:gd name="T37" fmla="*/ 226 h 232"/>
                <a:gd name="T38" fmla="*/ 68 w 383"/>
                <a:gd name="T39" fmla="*/ 229 h 232"/>
                <a:gd name="T40" fmla="*/ 57 w 383"/>
                <a:gd name="T41" fmla="*/ 219 h 232"/>
                <a:gd name="T42" fmla="*/ 33 w 383"/>
                <a:gd name="T43" fmla="*/ 194 h 232"/>
                <a:gd name="T44" fmla="*/ 14 w 383"/>
                <a:gd name="T45" fmla="*/ 191 h 232"/>
                <a:gd name="T46" fmla="*/ 3 w 383"/>
                <a:gd name="T47" fmla="*/ 181 h 232"/>
                <a:gd name="T48" fmla="*/ 18 w 383"/>
                <a:gd name="T49" fmla="*/ 169 h 232"/>
                <a:gd name="T50" fmla="*/ 31 w 383"/>
                <a:gd name="T51" fmla="*/ 155 h 232"/>
                <a:gd name="T52" fmla="*/ 30 w 383"/>
                <a:gd name="T53" fmla="*/ 133 h 232"/>
                <a:gd name="T54" fmla="*/ 18 w 383"/>
                <a:gd name="T55" fmla="*/ 120 h 232"/>
                <a:gd name="T56" fmla="*/ 23 w 383"/>
                <a:gd name="T57" fmla="*/ 101 h 232"/>
                <a:gd name="T58" fmla="*/ 26 w 383"/>
                <a:gd name="T59" fmla="*/ 94 h 232"/>
                <a:gd name="T60" fmla="*/ 54 w 383"/>
                <a:gd name="T61" fmla="*/ 82 h 232"/>
                <a:gd name="T62" fmla="*/ 67 w 383"/>
                <a:gd name="T63" fmla="*/ 96 h 232"/>
                <a:gd name="T64" fmla="*/ 87 w 383"/>
                <a:gd name="T65" fmla="*/ 97 h 232"/>
                <a:gd name="T66" fmla="*/ 93 w 383"/>
                <a:gd name="T67" fmla="*/ 78 h 232"/>
                <a:gd name="T68" fmla="*/ 96 w 383"/>
                <a:gd name="T69" fmla="*/ 71 h 232"/>
                <a:gd name="T70" fmla="*/ 105 w 383"/>
                <a:gd name="T71" fmla="*/ 60 h 232"/>
                <a:gd name="T72" fmla="*/ 156 w 383"/>
                <a:gd name="T73" fmla="*/ 44 h 232"/>
                <a:gd name="T74" fmla="*/ 189 w 383"/>
                <a:gd name="T75" fmla="*/ 0 h 232"/>
                <a:gd name="T76" fmla="*/ 227 w 383"/>
                <a:gd name="T77" fmla="*/ 6 h 232"/>
                <a:gd name="T78" fmla="*/ 217 w 383"/>
                <a:gd name="T79" fmla="*/ 13 h 232"/>
                <a:gd name="T80" fmla="*/ 203 w 383"/>
                <a:gd name="T81" fmla="*/ 14 h 232"/>
                <a:gd name="T82" fmla="*/ 190 w 383"/>
                <a:gd name="T83" fmla="*/ 18 h 232"/>
                <a:gd name="T84" fmla="*/ 180 w 383"/>
                <a:gd name="T85" fmla="*/ 27 h 232"/>
                <a:gd name="T86" fmla="*/ 175 w 383"/>
                <a:gd name="T87" fmla="*/ 38 h 232"/>
                <a:gd name="T88" fmla="*/ 182 w 383"/>
                <a:gd name="T89" fmla="*/ 32 h 232"/>
                <a:gd name="T90" fmla="*/ 194 w 383"/>
                <a:gd name="T91" fmla="*/ 19 h 232"/>
                <a:gd name="T92" fmla="*/ 208 w 383"/>
                <a:gd name="T93" fmla="*/ 17 h 232"/>
                <a:gd name="T94" fmla="*/ 217 w 383"/>
                <a:gd name="T95" fmla="*/ 18 h 232"/>
                <a:gd name="T96" fmla="*/ 232 w 383"/>
                <a:gd name="T97" fmla="*/ 10 h 232"/>
                <a:gd name="T98" fmla="*/ 242 w 383"/>
                <a:gd name="T99" fmla="*/ 16 h 232"/>
                <a:gd name="T100" fmla="*/ 258 w 383"/>
                <a:gd name="T101" fmla="*/ 37 h 232"/>
                <a:gd name="T102" fmla="*/ 276 w 383"/>
                <a:gd name="T103" fmla="*/ 49 h 232"/>
                <a:gd name="T104" fmla="*/ 287 w 383"/>
                <a:gd name="T105" fmla="*/ 57 h 232"/>
                <a:gd name="T106" fmla="*/ 308 w 383"/>
                <a:gd name="T107" fmla="*/ 55 h 232"/>
                <a:gd name="T108" fmla="*/ 322 w 383"/>
                <a:gd name="T109" fmla="*/ 82 h 232"/>
                <a:gd name="T110" fmla="*/ 319 w 383"/>
                <a:gd name="T111" fmla="*/ 103 h 232"/>
                <a:gd name="T112" fmla="*/ 349 w 383"/>
                <a:gd name="T113" fmla="*/ 119 h 232"/>
                <a:gd name="T114" fmla="*/ 362 w 383"/>
                <a:gd name="T115" fmla="*/ 125 h 232"/>
                <a:gd name="T116" fmla="*/ 376 w 383"/>
                <a:gd name="T117" fmla="*/ 16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 h="232">
                  <a:moveTo>
                    <a:pt x="383" y="187"/>
                  </a:moveTo>
                  <a:cubicBezTo>
                    <a:pt x="382" y="187"/>
                    <a:pt x="382" y="187"/>
                    <a:pt x="382" y="187"/>
                  </a:cubicBezTo>
                  <a:cubicBezTo>
                    <a:pt x="379" y="188"/>
                    <a:pt x="379" y="188"/>
                    <a:pt x="379" y="188"/>
                  </a:cubicBezTo>
                  <a:cubicBezTo>
                    <a:pt x="378" y="189"/>
                    <a:pt x="378" y="189"/>
                    <a:pt x="378" y="189"/>
                  </a:cubicBezTo>
                  <a:cubicBezTo>
                    <a:pt x="375" y="191"/>
                    <a:pt x="375" y="191"/>
                    <a:pt x="375" y="191"/>
                  </a:cubicBezTo>
                  <a:cubicBezTo>
                    <a:pt x="374" y="194"/>
                    <a:pt x="374" y="194"/>
                    <a:pt x="374" y="194"/>
                  </a:cubicBezTo>
                  <a:cubicBezTo>
                    <a:pt x="370" y="195"/>
                    <a:pt x="370" y="195"/>
                    <a:pt x="370" y="195"/>
                  </a:cubicBezTo>
                  <a:cubicBezTo>
                    <a:pt x="369" y="196"/>
                    <a:pt x="369" y="196"/>
                    <a:pt x="369" y="196"/>
                  </a:cubicBezTo>
                  <a:cubicBezTo>
                    <a:pt x="370" y="198"/>
                    <a:pt x="370" y="198"/>
                    <a:pt x="370" y="198"/>
                  </a:cubicBezTo>
                  <a:cubicBezTo>
                    <a:pt x="369" y="200"/>
                    <a:pt x="369" y="200"/>
                    <a:pt x="369" y="200"/>
                  </a:cubicBezTo>
                  <a:cubicBezTo>
                    <a:pt x="365" y="200"/>
                    <a:pt x="365" y="200"/>
                    <a:pt x="365" y="200"/>
                  </a:cubicBezTo>
                  <a:cubicBezTo>
                    <a:pt x="363" y="200"/>
                    <a:pt x="363" y="200"/>
                    <a:pt x="363" y="200"/>
                  </a:cubicBezTo>
                  <a:cubicBezTo>
                    <a:pt x="361" y="199"/>
                    <a:pt x="361" y="199"/>
                    <a:pt x="361" y="199"/>
                  </a:cubicBezTo>
                  <a:cubicBezTo>
                    <a:pt x="359" y="198"/>
                    <a:pt x="359" y="198"/>
                    <a:pt x="359" y="198"/>
                  </a:cubicBezTo>
                  <a:cubicBezTo>
                    <a:pt x="357" y="199"/>
                    <a:pt x="357" y="199"/>
                    <a:pt x="357" y="199"/>
                  </a:cubicBezTo>
                  <a:cubicBezTo>
                    <a:pt x="356" y="200"/>
                    <a:pt x="356" y="200"/>
                    <a:pt x="356" y="200"/>
                  </a:cubicBezTo>
                  <a:cubicBezTo>
                    <a:pt x="353" y="199"/>
                    <a:pt x="353" y="199"/>
                    <a:pt x="353" y="199"/>
                  </a:cubicBezTo>
                  <a:cubicBezTo>
                    <a:pt x="353" y="196"/>
                    <a:pt x="353" y="196"/>
                    <a:pt x="353" y="196"/>
                  </a:cubicBezTo>
                  <a:cubicBezTo>
                    <a:pt x="355" y="194"/>
                    <a:pt x="355" y="194"/>
                    <a:pt x="355" y="194"/>
                  </a:cubicBezTo>
                  <a:cubicBezTo>
                    <a:pt x="359" y="191"/>
                    <a:pt x="359" y="191"/>
                    <a:pt x="359" y="191"/>
                  </a:cubicBezTo>
                  <a:cubicBezTo>
                    <a:pt x="361" y="187"/>
                    <a:pt x="361" y="187"/>
                    <a:pt x="361" y="187"/>
                  </a:cubicBezTo>
                  <a:cubicBezTo>
                    <a:pt x="363" y="182"/>
                    <a:pt x="363" y="182"/>
                    <a:pt x="363" y="182"/>
                  </a:cubicBezTo>
                  <a:cubicBezTo>
                    <a:pt x="367" y="178"/>
                    <a:pt x="367" y="178"/>
                    <a:pt x="367" y="178"/>
                  </a:cubicBezTo>
                  <a:cubicBezTo>
                    <a:pt x="366" y="172"/>
                    <a:pt x="366" y="172"/>
                    <a:pt x="366" y="172"/>
                  </a:cubicBezTo>
                  <a:cubicBezTo>
                    <a:pt x="364" y="169"/>
                    <a:pt x="364" y="169"/>
                    <a:pt x="364" y="169"/>
                  </a:cubicBezTo>
                  <a:cubicBezTo>
                    <a:pt x="361" y="170"/>
                    <a:pt x="361" y="170"/>
                    <a:pt x="361" y="170"/>
                  </a:cubicBezTo>
                  <a:cubicBezTo>
                    <a:pt x="357" y="171"/>
                    <a:pt x="357" y="171"/>
                    <a:pt x="357" y="171"/>
                  </a:cubicBezTo>
                  <a:cubicBezTo>
                    <a:pt x="354" y="170"/>
                    <a:pt x="354" y="170"/>
                    <a:pt x="354" y="170"/>
                  </a:cubicBezTo>
                  <a:cubicBezTo>
                    <a:pt x="352" y="170"/>
                    <a:pt x="352" y="170"/>
                    <a:pt x="352" y="170"/>
                  </a:cubicBezTo>
                  <a:cubicBezTo>
                    <a:pt x="352" y="172"/>
                    <a:pt x="352" y="172"/>
                    <a:pt x="352" y="172"/>
                  </a:cubicBezTo>
                  <a:cubicBezTo>
                    <a:pt x="349" y="175"/>
                    <a:pt x="349" y="175"/>
                    <a:pt x="349" y="175"/>
                  </a:cubicBezTo>
                  <a:cubicBezTo>
                    <a:pt x="347" y="175"/>
                    <a:pt x="347" y="175"/>
                    <a:pt x="347" y="175"/>
                  </a:cubicBezTo>
                  <a:cubicBezTo>
                    <a:pt x="344" y="173"/>
                    <a:pt x="344" y="173"/>
                    <a:pt x="344" y="173"/>
                  </a:cubicBezTo>
                  <a:cubicBezTo>
                    <a:pt x="342" y="172"/>
                    <a:pt x="342" y="172"/>
                    <a:pt x="342" y="172"/>
                  </a:cubicBezTo>
                  <a:cubicBezTo>
                    <a:pt x="339" y="172"/>
                    <a:pt x="339" y="172"/>
                    <a:pt x="339" y="172"/>
                  </a:cubicBezTo>
                  <a:cubicBezTo>
                    <a:pt x="337" y="173"/>
                    <a:pt x="337" y="173"/>
                    <a:pt x="337" y="173"/>
                  </a:cubicBezTo>
                  <a:cubicBezTo>
                    <a:pt x="334" y="173"/>
                    <a:pt x="334" y="173"/>
                    <a:pt x="334" y="173"/>
                  </a:cubicBezTo>
                  <a:cubicBezTo>
                    <a:pt x="331" y="170"/>
                    <a:pt x="331" y="170"/>
                    <a:pt x="331" y="170"/>
                  </a:cubicBezTo>
                  <a:cubicBezTo>
                    <a:pt x="333" y="169"/>
                    <a:pt x="333" y="169"/>
                    <a:pt x="333" y="169"/>
                  </a:cubicBezTo>
                  <a:cubicBezTo>
                    <a:pt x="333" y="168"/>
                    <a:pt x="333" y="168"/>
                    <a:pt x="333" y="168"/>
                  </a:cubicBezTo>
                  <a:cubicBezTo>
                    <a:pt x="330" y="166"/>
                    <a:pt x="330" y="166"/>
                    <a:pt x="330" y="166"/>
                  </a:cubicBezTo>
                  <a:cubicBezTo>
                    <a:pt x="327" y="164"/>
                    <a:pt x="327" y="164"/>
                    <a:pt x="327" y="164"/>
                  </a:cubicBezTo>
                  <a:cubicBezTo>
                    <a:pt x="326" y="162"/>
                    <a:pt x="326" y="162"/>
                    <a:pt x="326" y="162"/>
                  </a:cubicBezTo>
                  <a:cubicBezTo>
                    <a:pt x="328" y="160"/>
                    <a:pt x="328" y="160"/>
                    <a:pt x="328" y="160"/>
                  </a:cubicBezTo>
                  <a:cubicBezTo>
                    <a:pt x="328" y="158"/>
                    <a:pt x="328" y="158"/>
                    <a:pt x="328" y="158"/>
                  </a:cubicBezTo>
                  <a:cubicBezTo>
                    <a:pt x="326" y="158"/>
                    <a:pt x="326" y="158"/>
                    <a:pt x="326" y="158"/>
                  </a:cubicBezTo>
                  <a:cubicBezTo>
                    <a:pt x="324" y="158"/>
                    <a:pt x="324" y="158"/>
                    <a:pt x="324" y="158"/>
                  </a:cubicBezTo>
                  <a:cubicBezTo>
                    <a:pt x="323" y="155"/>
                    <a:pt x="323" y="155"/>
                    <a:pt x="323" y="155"/>
                  </a:cubicBezTo>
                  <a:cubicBezTo>
                    <a:pt x="321" y="153"/>
                    <a:pt x="321" y="153"/>
                    <a:pt x="321" y="153"/>
                  </a:cubicBezTo>
                  <a:cubicBezTo>
                    <a:pt x="321" y="151"/>
                    <a:pt x="321" y="151"/>
                    <a:pt x="321" y="151"/>
                  </a:cubicBezTo>
                  <a:cubicBezTo>
                    <a:pt x="319" y="151"/>
                    <a:pt x="319" y="151"/>
                    <a:pt x="319" y="151"/>
                  </a:cubicBezTo>
                  <a:cubicBezTo>
                    <a:pt x="318" y="152"/>
                    <a:pt x="318" y="152"/>
                    <a:pt x="318" y="152"/>
                  </a:cubicBezTo>
                  <a:cubicBezTo>
                    <a:pt x="317" y="155"/>
                    <a:pt x="317" y="155"/>
                    <a:pt x="317" y="155"/>
                  </a:cubicBezTo>
                  <a:cubicBezTo>
                    <a:pt x="317" y="158"/>
                    <a:pt x="317" y="158"/>
                    <a:pt x="317" y="158"/>
                  </a:cubicBezTo>
                  <a:cubicBezTo>
                    <a:pt x="319" y="160"/>
                    <a:pt x="319" y="160"/>
                    <a:pt x="319" y="160"/>
                  </a:cubicBezTo>
                  <a:cubicBezTo>
                    <a:pt x="322" y="162"/>
                    <a:pt x="322" y="162"/>
                    <a:pt x="322" y="162"/>
                  </a:cubicBezTo>
                  <a:cubicBezTo>
                    <a:pt x="322" y="164"/>
                    <a:pt x="322" y="164"/>
                    <a:pt x="322" y="164"/>
                  </a:cubicBezTo>
                  <a:cubicBezTo>
                    <a:pt x="319" y="165"/>
                    <a:pt x="319" y="165"/>
                    <a:pt x="319" y="165"/>
                  </a:cubicBezTo>
                  <a:cubicBezTo>
                    <a:pt x="316" y="165"/>
                    <a:pt x="316" y="165"/>
                    <a:pt x="316" y="165"/>
                  </a:cubicBezTo>
                  <a:cubicBezTo>
                    <a:pt x="313" y="164"/>
                    <a:pt x="313" y="164"/>
                    <a:pt x="313" y="164"/>
                  </a:cubicBezTo>
                  <a:cubicBezTo>
                    <a:pt x="309" y="167"/>
                    <a:pt x="309" y="167"/>
                    <a:pt x="309" y="167"/>
                  </a:cubicBezTo>
                  <a:cubicBezTo>
                    <a:pt x="305" y="169"/>
                    <a:pt x="305" y="169"/>
                    <a:pt x="305" y="169"/>
                  </a:cubicBezTo>
                  <a:cubicBezTo>
                    <a:pt x="304" y="172"/>
                    <a:pt x="304" y="172"/>
                    <a:pt x="304" y="172"/>
                  </a:cubicBezTo>
                  <a:cubicBezTo>
                    <a:pt x="303" y="176"/>
                    <a:pt x="303" y="176"/>
                    <a:pt x="303" y="176"/>
                  </a:cubicBezTo>
                  <a:cubicBezTo>
                    <a:pt x="301" y="177"/>
                    <a:pt x="301" y="177"/>
                    <a:pt x="301" y="177"/>
                  </a:cubicBezTo>
                  <a:cubicBezTo>
                    <a:pt x="297" y="177"/>
                    <a:pt x="297" y="177"/>
                    <a:pt x="297" y="177"/>
                  </a:cubicBezTo>
                  <a:cubicBezTo>
                    <a:pt x="296" y="176"/>
                    <a:pt x="296" y="176"/>
                    <a:pt x="296" y="176"/>
                  </a:cubicBezTo>
                  <a:cubicBezTo>
                    <a:pt x="294" y="178"/>
                    <a:pt x="294" y="178"/>
                    <a:pt x="294" y="178"/>
                  </a:cubicBezTo>
                  <a:cubicBezTo>
                    <a:pt x="294" y="180"/>
                    <a:pt x="294" y="180"/>
                    <a:pt x="294" y="180"/>
                  </a:cubicBezTo>
                  <a:cubicBezTo>
                    <a:pt x="297" y="182"/>
                    <a:pt x="297" y="182"/>
                    <a:pt x="297" y="182"/>
                  </a:cubicBezTo>
                  <a:cubicBezTo>
                    <a:pt x="297" y="184"/>
                    <a:pt x="297" y="184"/>
                    <a:pt x="297" y="184"/>
                  </a:cubicBezTo>
                  <a:cubicBezTo>
                    <a:pt x="295" y="184"/>
                    <a:pt x="295" y="184"/>
                    <a:pt x="295" y="184"/>
                  </a:cubicBezTo>
                  <a:cubicBezTo>
                    <a:pt x="294" y="184"/>
                    <a:pt x="294" y="184"/>
                    <a:pt x="294" y="184"/>
                  </a:cubicBezTo>
                  <a:cubicBezTo>
                    <a:pt x="293" y="184"/>
                    <a:pt x="293" y="184"/>
                    <a:pt x="293" y="184"/>
                  </a:cubicBezTo>
                  <a:cubicBezTo>
                    <a:pt x="293" y="186"/>
                    <a:pt x="293" y="186"/>
                    <a:pt x="293" y="186"/>
                  </a:cubicBezTo>
                  <a:cubicBezTo>
                    <a:pt x="294" y="188"/>
                    <a:pt x="294" y="188"/>
                    <a:pt x="294" y="188"/>
                  </a:cubicBezTo>
                  <a:cubicBezTo>
                    <a:pt x="294" y="191"/>
                    <a:pt x="294" y="191"/>
                    <a:pt x="294" y="191"/>
                  </a:cubicBezTo>
                  <a:cubicBezTo>
                    <a:pt x="293" y="192"/>
                    <a:pt x="293" y="192"/>
                    <a:pt x="293" y="192"/>
                  </a:cubicBezTo>
                  <a:cubicBezTo>
                    <a:pt x="292" y="192"/>
                    <a:pt x="292" y="192"/>
                    <a:pt x="292" y="192"/>
                  </a:cubicBezTo>
                  <a:cubicBezTo>
                    <a:pt x="292" y="194"/>
                    <a:pt x="292" y="194"/>
                    <a:pt x="292" y="194"/>
                  </a:cubicBezTo>
                  <a:cubicBezTo>
                    <a:pt x="292" y="198"/>
                    <a:pt x="292" y="198"/>
                    <a:pt x="292" y="198"/>
                  </a:cubicBezTo>
                  <a:cubicBezTo>
                    <a:pt x="290" y="198"/>
                    <a:pt x="290" y="198"/>
                    <a:pt x="290" y="198"/>
                  </a:cubicBezTo>
                  <a:cubicBezTo>
                    <a:pt x="288" y="196"/>
                    <a:pt x="288" y="196"/>
                    <a:pt x="288" y="196"/>
                  </a:cubicBezTo>
                  <a:cubicBezTo>
                    <a:pt x="288" y="196"/>
                    <a:pt x="288" y="196"/>
                    <a:pt x="288" y="196"/>
                  </a:cubicBezTo>
                  <a:cubicBezTo>
                    <a:pt x="286" y="196"/>
                    <a:pt x="286" y="196"/>
                    <a:pt x="286" y="196"/>
                  </a:cubicBezTo>
                  <a:cubicBezTo>
                    <a:pt x="285" y="196"/>
                    <a:pt x="285" y="196"/>
                    <a:pt x="285" y="196"/>
                  </a:cubicBezTo>
                  <a:cubicBezTo>
                    <a:pt x="286" y="198"/>
                    <a:pt x="286" y="198"/>
                    <a:pt x="286" y="198"/>
                  </a:cubicBezTo>
                  <a:cubicBezTo>
                    <a:pt x="285" y="200"/>
                    <a:pt x="285" y="200"/>
                    <a:pt x="285" y="200"/>
                  </a:cubicBezTo>
                  <a:cubicBezTo>
                    <a:pt x="284" y="202"/>
                    <a:pt x="284" y="202"/>
                    <a:pt x="284" y="202"/>
                  </a:cubicBezTo>
                  <a:cubicBezTo>
                    <a:pt x="283" y="204"/>
                    <a:pt x="283" y="204"/>
                    <a:pt x="283" y="204"/>
                  </a:cubicBezTo>
                  <a:cubicBezTo>
                    <a:pt x="282" y="206"/>
                    <a:pt x="282" y="206"/>
                    <a:pt x="282" y="206"/>
                  </a:cubicBezTo>
                  <a:cubicBezTo>
                    <a:pt x="281" y="206"/>
                    <a:pt x="281" y="206"/>
                    <a:pt x="281" y="206"/>
                  </a:cubicBezTo>
                  <a:cubicBezTo>
                    <a:pt x="279" y="203"/>
                    <a:pt x="279" y="203"/>
                    <a:pt x="279" y="203"/>
                  </a:cubicBezTo>
                  <a:cubicBezTo>
                    <a:pt x="278" y="202"/>
                    <a:pt x="278" y="202"/>
                    <a:pt x="278" y="202"/>
                  </a:cubicBezTo>
                  <a:cubicBezTo>
                    <a:pt x="278" y="199"/>
                    <a:pt x="278" y="199"/>
                    <a:pt x="278" y="199"/>
                  </a:cubicBezTo>
                  <a:cubicBezTo>
                    <a:pt x="277" y="199"/>
                    <a:pt x="277" y="199"/>
                    <a:pt x="277" y="199"/>
                  </a:cubicBezTo>
                  <a:cubicBezTo>
                    <a:pt x="274" y="200"/>
                    <a:pt x="274" y="200"/>
                    <a:pt x="274" y="200"/>
                  </a:cubicBezTo>
                  <a:cubicBezTo>
                    <a:pt x="271" y="201"/>
                    <a:pt x="271" y="201"/>
                    <a:pt x="271" y="201"/>
                  </a:cubicBezTo>
                  <a:cubicBezTo>
                    <a:pt x="269" y="203"/>
                    <a:pt x="269" y="203"/>
                    <a:pt x="269" y="203"/>
                  </a:cubicBezTo>
                  <a:cubicBezTo>
                    <a:pt x="268" y="204"/>
                    <a:pt x="268" y="204"/>
                    <a:pt x="268" y="204"/>
                  </a:cubicBezTo>
                  <a:cubicBezTo>
                    <a:pt x="266" y="206"/>
                    <a:pt x="266" y="206"/>
                    <a:pt x="266" y="206"/>
                  </a:cubicBezTo>
                  <a:cubicBezTo>
                    <a:pt x="267" y="207"/>
                    <a:pt x="267" y="207"/>
                    <a:pt x="267" y="207"/>
                  </a:cubicBezTo>
                  <a:cubicBezTo>
                    <a:pt x="265" y="210"/>
                    <a:pt x="265" y="210"/>
                    <a:pt x="265" y="210"/>
                  </a:cubicBezTo>
                  <a:cubicBezTo>
                    <a:pt x="263" y="210"/>
                    <a:pt x="263" y="210"/>
                    <a:pt x="263" y="210"/>
                  </a:cubicBezTo>
                  <a:cubicBezTo>
                    <a:pt x="262" y="208"/>
                    <a:pt x="262" y="208"/>
                    <a:pt x="262" y="208"/>
                  </a:cubicBezTo>
                  <a:cubicBezTo>
                    <a:pt x="262" y="206"/>
                    <a:pt x="262" y="206"/>
                    <a:pt x="262" y="206"/>
                  </a:cubicBezTo>
                  <a:cubicBezTo>
                    <a:pt x="260" y="206"/>
                    <a:pt x="260" y="206"/>
                    <a:pt x="260" y="206"/>
                  </a:cubicBezTo>
                  <a:cubicBezTo>
                    <a:pt x="258" y="206"/>
                    <a:pt x="258" y="206"/>
                    <a:pt x="258" y="206"/>
                  </a:cubicBezTo>
                  <a:cubicBezTo>
                    <a:pt x="255" y="206"/>
                    <a:pt x="255" y="206"/>
                    <a:pt x="255" y="206"/>
                  </a:cubicBezTo>
                  <a:cubicBezTo>
                    <a:pt x="253" y="206"/>
                    <a:pt x="253" y="206"/>
                    <a:pt x="253" y="206"/>
                  </a:cubicBezTo>
                  <a:cubicBezTo>
                    <a:pt x="252" y="207"/>
                    <a:pt x="252" y="207"/>
                    <a:pt x="252" y="207"/>
                  </a:cubicBezTo>
                  <a:cubicBezTo>
                    <a:pt x="252" y="209"/>
                    <a:pt x="252" y="209"/>
                    <a:pt x="252" y="209"/>
                  </a:cubicBezTo>
                  <a:cubicBezTo>
                    <a:pt x="253" y="210"/>
                    <a:pt x="253" y="210"/>
                    <a:pt x="253" y="210"/>
                  </a:cubicBezTo>
                  <a:cubicBezTo>
                    <a:pt x="252" y="213"/>
                    <a:pt x="252" y="213"/>
                    <a:pt x="252" y="213"/>
                  </a:cubicBezTo>
                  <a:cubicBezTo>
                    <a:pt x="248" y="215"/>
                    <a:pt x="248" y="215"/>
                    <a:pt x="248" y="215"/>
                  </a:cubicBezTo>
                  <a:cubicBezTo>
                    <a:pt x="245" y="217"/>
                    <a:pt x="245" y="217"/>
                    <a:pt x="245" y="217"/>
                  </a:cubicBezTo>
                  <a:cubicBezTo>
                    <a:pt x="244" y="218"/>
                    <a:pt x="244" y="218"/>
                    <a:pt x="244" y="218"/>
                  </a:cubicBezTo>
                  <a:cubicBezTo>
                    <a:pt x="241" y="218"/>
                    <a:pt x="241" y="218"/>
                    <a:pt x="241" y="218"/>
                  </a:cubicBezTo>
                  <a:cubicBezTo>
                    <a:pt x="240" y="217"/>
                    <a:pt x="240" y="217"/>
                    <a:pt x="240" y="217"/>
                  </a:cubicBezTo>
                  <a:cubicBezTo>
                    <a:pt x="240" y="214"/>
                    <a:pt x="240" y="214"/>
                    <a:pt x="240" y="214"/>
                  </a:cubicBezTo>
                  <a:cubicBezTo>
                    <a:pt x="240" y="213"/>
                    <a:pt x="240" y="213"/>
                    <a:pt x="240" y="213"/>
                  </a:cubicBezTo>
                  <a:cubicBezTo>
                    <a:pt x="238" y="214"/>
                    <a:pt x="238" y="214"/>
                    <a:pt x="238" y="214"/>
                  </a:cubicBezTo>
                  <a:cubicBezTo>
                    <a:pt x="237" y="216"/>
                    <a:pt x="237" y="216"/>
                    <a:pt x="237" y="216"/>
                  </a:cubicBezTo>
                  <a:cubicBezTo>
                    <a:pt x="235" y="217"/>
                    <a:pt x="235" y="217"/>
                    <a:pt x="235" y="217"/>
                  </a:cubicBezTo>
                  <a:cubicBezTo>
                    <a:pt x="234" y="217"/>
                    <a:pt x="234" y="217"/>
                    <a:pt x="234" y="217"/>
                  </a:cubicBezTo>
                  <a:cubicBezTo>
                    <a:pt x="231" y="215"/>
                    <a:pt x="231" y="215"/>
                    <a:pt x="231" y="215"/>
                  </a:cubicBezTo>
                  <a:cubicBezTo>
                    <a:pt x="228" y="215"/>
                    <a:pt x="228" y="215"/>
                    <a:pt x="228" y="215"/>
                  </a:cubicBezTo>
                  <a:cubicBezTo>
                    <a:pt x="226" y="217"/>
                    <a:pt x="226" y="217"/>
                    <a:pt x="226" y="217"/>
                  </a:cubicBezTo>
                  <a:cubicBezTo>
                    <a:pt x="223" y="216"/>
                    <a:pt x="223" y="216"/>
                    <a:pt x="223" y="216"/>
                  </a:cubicBezTo>
                  <a:cubicBezTo>
                    <a:pt x="221" y="216"/>
                    <a:pt x="221" y="216"/>
                    <a:pt x="221" y="216"/>
                  </a:cubicBezTo>
                  <a:cubicBezTo>
                    <a:pt x="218" y="215"/>
                    <a:pt x="218" y="215"/>
                    <a:pt x="218" y="215"/>
                  </a:cubicBezTo>
                  <a:cubicBezTo>
                    <a:pt x="217" y="213"/>
                    <a:pt x="217" y="213"/>
                    <a:pt x="217" y="213"/>
                  </a:cubicBezTo>
                  <a:cubicBezTo>
                    <a:pt x="218" y="211"/>
                    <a:pt x="218" y="211"/>
                    <a:pt x="218" y="211"/>
                  </a:cubicBezTo>
                  <a:cubicBezTo>
                    <a:pt x="215" y="210"/>
                    <a:pt x="215" y="210"/>
                    <a:pt x="215" y="210"/>
                  </a:cubicBezTo>
                  <a:cubicBezTo>
                    <a:pt x="213" y="210"/>
                    <a:pt x="213" y="210"/>
                    <a:pt x="213" y="210"/>
                  </a:cubicBezTo>
                  <a:cubicBezTo>
                    <a:pt x="211" y="208"/>
                    <a:pt x="211" y="208"/>
                    <a:pt x="211" y="208"/>
                  </a:cubicBezTo>
                  <a:cubicBezTo>
                    <a:pt x="209" y="206"/>
                    <a:pt x="209" y="206"/>
                    <a:pt x="209" y="206"/>
                  </a:cubicBezTo>
                  <a:cubicBezTo>
                    <a:pt x="208" y="206"/>
                    <a:pt x="208" y="206"/>
                    <a:pt x="208" y="206"/>
                  </a:cubicBezTo>
                  <a:cubicBezTo>
                    <a:pt x="206" y="207"/>
                    <a:pt x="206" y="207"/>
                    <a:pt x="206" y="207"/>
                  </a:cubicBezTo>
                  <a:cubicBezTo>
                    <a:pt x="202" y="206"/>
                    <a:pt x="202" y="206"/>
                    <a:pt x="202" y="206"/>
                  </a:cubicBezTo>
                  <a:cubicBezTo>
                    <a:pt x="200" y="204"/>
                    <a:pt x="200" y="204"/>
                    <a:pt x="200" y="204"/>
                  </a:cubicBezTo>
                  <a:cubicBezTo>
                    <a:pt x="197" y="204"/>
                    <a:pt x="197" y="204"/>
                    <a:pt x="197" y="204"/>
                  </a:cubicBezTo>
                  <a:cubicBezTo>
                    <a:pt x="195" y="204"/>
                    <a:pt x="195" y="204"/>
                    <a:pt x="195" y="204"/>
                  </a:cubicBezTo>
                  <a:cubicBezTo>
                    <a:pt x="192" y="204"/>
                    <a:pt x="192" y="204"/>
                    <a:pt x="192" y="204"/>
                  </a:cubicBezTo>
                  <a:cubicBezTo>
                    <a:pt x="192" y="206"/>
                    <a:pt x="192" y="206"/>
                    <a:pt x="192" y="206"/>
                  </a:cubicBezTo>
                  <a:cubicBezTo>
                    <a:pt x="189" y="206"/>
                    <a:pt x="189" y="206"/>
                    <a:pt x="189" y="206"/>
                  </a:cubicBezTo>
                  <a:cubicBezTo>
                    <a:pt x="187" y="205"/>
                    <a:pt x="187" y="205"/>
                    <a:pt x="187" y="205"/>
                  </a:cubicBezTo>
                  <a:cubicBezTo>
                    <a:pt x="185" y="203"/>
                    <a:pt x="185" y="203"/>
                    <a:pt x="185" y="203"/>
                  </a:cubicBezTo>
                  <a:cubicBezTo>
                    <a:pt x="182" y="200"/>
                    <a:pt x="182" y="200"/>
                    <a:pt x="182" y="200"/>
                  </a:cubicBezTo>
                  <a:cubicBezTo>
                    <a:pt x="178" y="198"/>
                    <a:pt x="178" y="198"/>
                    <a:pt x="178" y="198"/>
                  </a:cubicBezTo>
                  <a:cubicBezTo>
                    <a:pt x="175" y="197"/>
                    <a:pt x="175" y="197"/>
                    <a:pt x="175" y="197"/>
                  </a:cubicBezTo>
                  <a:cubicBezTo>
                    <a:pt x="174" y="196"/>
                    <a:pt x="174" y="196"/>
                    <a:pt x="174" y="196"/>
                  </a:cubicBezTo>
                  <a:cubicBezTo>
                    <a:pt x="170" y="196"/>
                    <a:pt x="170" y="196"/>
                    <a:pt x="170" y="196"/>
                  </a:cubicBezTo>
                  <a:cubicBezTo>
                    <a:pt x="169" y="195"/>
                    <a:pt x="169" y="195"/>
                    <a:pt x="169" y="195"/>
                  </a:cubicBezTo>
                  <a:cubicBezTo>
                    <a:pt x="167" y="194"/>
                    <a:pt x="167" y="194"/>
                    <a:pt x="167" y="194"/>
                  </a:cubicBezTo>
                  <a:cubicBezTo>
                    <a:pt x="166" y="193"/>
                    <a:pt x="166" y="193"/>
                    <a:pt x="166" y="193"/>
                  </a:cubicBezTo>
                  <a:cubicBezTo>
                    <a:pt x="166" y="191"/>
                    <a:pt x="166" y="191"/>
                    <a:pt x="166" y="191"/>
                  </a:cubicBezTo>
                  <a:cubicBezTo>
                    <a:pt x="164" y="188"/>
                    <a:pt x="164" y="188"/>
                    <a:pt x="164" y="188"/>
                  </a:cubicBezTo>
                  <a:cubicBezTo>
                    <a:pt x="162" y="188"/>
                    <a:pt x="162" y="188"/>
                    <a:pt x="162" y="188"/>
                  </a:cubicBezTo>
                  <a:cubicBezTo>
                    <a:pt x="162" y="190"/>
                    <a:pt x="162" y="190"/>
                    <a:pt x="162" y="190"/>
                  </a:cubicBezTo>
                  <a:cubicBezTo>
                    <a:pt x="159" y="192"/>
                    <a:pt x="159" y="192"/>
                    <a:pt x="159" y="192"/>
                  </a:cubicBezTo>
                  <a:cubicBezTo>
                    <a:pt x="158" y="192"/>
                    <a:pt x="158" y="192"/>
                    <a:pt x="158" y="192"/>
                  </a:cubicBezTo>
                  <a:cubicBezTo>
                    <a:pt x="156" y="191"/>
                    <a:pt x="156" y="191"/>
                    <a:pt x="156" y="191"/>
                  </a:cubicBezTo>
                  <a:cubicBezTo>
                    <a:pt x="154" y="191"/>
                    <a:pt x="154" y="191"/>
                    <a:pt x="154" y="191"/>
                  </a:cubicBezTo>
                  <a:cubicBezTo>
                    <a:pt x="152" y="192"/>
                    <a:pt x="152" y="192"/>
                    <a:pt x="152" y="192"/>
                  </a:cubicBezTo>
                  <a:cubicBezTo>
                    <a:pt x="151" y="191"/>
                    <a:pt x="151" y="191"/>
                    <a:pt x="151" y="191"/>
                  </a:cubicBezTo>
                  <a:cubicBezTo>
                    <a:pt x="151" y="189"/>
                    <a:pt x="151" y="189"/>
                    <a:pt x="151" y="189"/>
                  </a:cubicBezTo>
                  <a:cubicBezTo>
                    <a:pt x="149" y="187"/>
                    <a:pt x="149" y="187"/>
                    <a:pt x="149" y="187"/>
                  </a:cubicBezTo>
                  <a:cubicBezTo>
                    <a:pt x="147" y="187"/>
                    <a:pt x="147" y="187"/>
                    <a:pt x="147" y="187"/>
                  </a:cubicBezTo>
                  <a:cubicBezTo>
                    <a:pt x="146" y="189"/>
                    <a:pt x="146" y="189"/>
                    <a:pt x="146" y="189"/>
                  </a:cubicBezTo>
                  <a:cubicBezTo>
                    <a:pt x="146" y="191"/>
                    <a:pt x="146" y="191"/>
                    <a:pt x="146" y="191"/>
                  </a:cubicBezTo>
                  <a:cubicBezTo>
                    <a:pt x="145" y="193"/>
                    <a:pt x="145" y="193"/>
                    <a:pt x="145" y="193"/>
                  </a:cubicBezTo>
                  <a:cubicBezTo>
                    <a:pt x="143" y="194"/>
                    <a:pt x="143" y="194"/>
                    <a:pt x="143" y="194"/>
                  </a:cubicBezTo>
                  <a:cubicBezTo>
                    <a:pt x="143" y="196"/>
                    <a:pt x="143" y="196"/>
                    <a:pt x="143" y="196"/>
                  </a:cubicBezTo>
                  <a:cubicBezTo>
                    <a:pt x="143" y="199"/>
                    <a:pt x="143" y="199"/>
                    <a:pt x="143" y="199"/>
                  </a:cubicBezTo>
                  <a:cubicBezTo>
                    <a:pt x="141" y="200"/>
                    <a:pt x="141" y="200"/>
                    <a:pt x="141" y="200"/>
                  </a:cubicBezTo>
                  <a:cubicBezTo>
                    <a:pt x="139" y="202"/>
                    <a:pt x="139" y="202"/>
                    <a:pt x="139" y="202"/>
                  </a:cubicBezTo>
                  <a:cubicBezTo>
                    <a:pt x="138" y="203"/>
                    <a:pt x="138" y="203"/>
                    <a:pt x="138" y="203"/>
                  </a:cubicBezTo>
                  <a:cubicBezTo>
                    <a:pt x="137" y="204"/>
                    <a:pt x="137" y="204"/>
                    <a:pt x="137" y="204"/>
                  </a:cubicBezTo>
                  <a:cubicBezTo>
                    <a:pt x="133" y="204"/>
                    <a:pt x="133" y="204"/>
                    <a:pt x="133" y="204"/>
                  </a:cubicBezTo>
                  <a:cubicBezTo>
                    <a:pt x="131" y="204"/>
                    <a:pt x="131" y="204"/>
                    <a:pt x="131" y="204"/>
                  </a:cubicBezTo>
                  <a:cubicBezTo>
                    <a:pt x="130" y="207"/>
                    <a:pt x="130" y="207"/>
                    <a:pt x="130" y="207"/>
                  </a:cubicBezTo>
                  <a:cubicBezTo>
                    <a:pt x="126" y="208"/>
                    <a:pt x="126" y="208"/>
                    <a:pt x="126" y="208"/>
                  </a:cubicBezTo>
                  <a:cubicBezTo>
                    <a:pt x="123" y="207"/>
                    <a:pt x="123" y="207"/>
                    <a:pt x="123" y="207"/>
                  </a:cubicBezTo>
                  <a:cubicBezTo>
                    <a:pt x="122" y="209"/>
                    <a:pt x="122" y="209"/>
                    <a:pt x="122" y="209"/>
                  </a:cubicBezTo>
                  <a:cubicBezTo>
                    <a:pt x="122" y="210"/>
                    <a:pt x="122" y="210"/>
                    <a:pt x="122" y="210"/>
                  </a:cubicBezTo>
                  <a:cubicBezTo>
                    <a:pt x="121" y="211"/>
                    <a:pt x="121" y="211"/>
                    <a:pt x="121" y="211"/>
                  </a:cubicBezTo>
                  <a:cubicBezTo>
                    <a:pt x="118" y="212"/>
                    <a:pt x="118" y="212"/>
                    <a:pt x="118" y="212"/>
                  </a:cubicBezTo>
                  <a:cubicBezTo>
                    <a:pt x="115" y="214"/>
                    <a:pt x="115" y="214"/>
                    <a:pt x="115" y="214"/>
                  </a:cubicBezTo>
                  <a:cubicBezTo>
                    <a:pt x="114" y="215"/>
                    <a:pt x="114" y="215"/>
                    <a:pt x="114" y="215"/>
                  </a:cubicBezTo>
                  <a:cubicBezTo>
                    <a:pt x="114" y="213"/>
                    <a:pt x="114" y="213"/>
                    <a:pt x="114" y="213"/>
                  </a:cubicBezTo>
                  <a:cubicBezTo>
                    <a:pt x="114" y="211"/>
                    <a:pt x="114" y="211"/>
                    <a:pt x="114" y="211"/>
                  </a:cubicBezTo>
                  <a:cubicBezTo>
                    <a:pt x="112" y="210"/>
                    <a:pt x="112" y="210"/>
                    <a:pt x="112" y="210"/>
                  </a:cubicBezTo>
                  <a:cubicBezTo>
                    <a:pt x="110" y="210"/>
                    <a:pt x="110" y="210"/>
                    <a:pt x="110" y="210"/>
                  </a:cubicBezTo>
                  <a:cubicBezTo>
                    <a:pt x="107" y="209"/>
                    <a:pt x="107" y="209"/>
                    <a:pt x="107" y="209"/>
                  </a:cubicBezTo>
                  <a:cubicBezTo>
                    <a:pt x="104" y="209"/>
                    <a:pt x="104" y="209"/>
                    <a:pt x="104" y="209"/>
                  </a:cubicBezTo>
                  <a:cubicBezTo>
                    <a:pt x="103" y="211"/>
                    <a:pt x="103" y="211"/>
                    <a:pt x="103" y="211"/>
                  </a:cubicBezTo>
                  <a:cubicBezTo>
                    <a:pt x="102" y="213"/>
                    <a:pt x="102" y="213"/>
                    <a:pt x="102" y="213"/>
                  </a:cubicBezTo>
                  <a:cubicBezTo>
                    <a:pt x="99" y="214"/>
                    <a:pt x="99" y="214"/>
                    <a:pt x="99" y="214"/>
                  </a:cubicBezTo>
                  <a:cubicBezTo>
                    <a:pt x="97" y="215"/>
                    <a:pt x="97" y="215"/>
                    <a:pt x="97" y="215"/>
                  </a:cubicBezTo>
                  <a:cubicBezTo>
                    <a:pt x="97" y="218"/>
                    <a:pt x="97" y="218"/>
                    <a:pt x="97" y="218"/>
                  </a:cubicBezTo>
                  <a:cubicBezTo>
                    <a:pt x="97" y="221"/>
                    <a:pt x="97" y="221"/>
                    <a:pt x="97" y="221"/>
                  </a:cubicBezTo>
                  <a:cubicBezTo>
                    <a:pt x="96" y="225"/>
                    <a:pt x="96" y="225"/>
                    <a:pt x="96" y="225"/>
                  </a:cubicBezTo>
                  <a:cubicBezTo>
                    <a:pt x="97" y="228"/>
                    <a:pt x="97" y="228"/>
                    <a:pt x="97" y="228"/>
                  </a:cubicBezTo>
                  <a:cubicBezTo>
                    <a:pt x="95" y="230"/>
                    <a:pt x="95" y="230"/>
                    <a:pt x="95" y="230"/>
                  </a:cubicBezTo>
                  <a:cubicBezTo>
                    <a:pt x="93" y="230"/>
                    <a:pt x="93" y="230"/>
                    <a:pt x="93" y="230"/>
                  </a:cubicBezTo>
                  <a:cubicBezTo>
                    <a:pt x="91" y="229"/>
                    <a:pt x="91" y="229"/>
                    <a:pt x="91" y="229"/>
                  </a:cubicBezTo>
                  <a:cubicBezTo>
                    <a:pt x="89" y="228"/>
                    <a:pt x="89" y="228"/>
                    <a:pt x="89" y="228"/>
                  </a:cubicBezTo>
                  <a:cubicBezTo>
                    <a:pt x="87" y="226"/>
                    <a:pt x="87" y="226"/>
                    <a:pt x="87" y="226"/>
                  </a:cubicBezTo>
                  <a:cubicBezTo>
                    <a:pt x="85" y="228"/>
                    <a:pt x="85" y="228"/>
                    <a:pt x="85" y="228"/>
                  </a:cubicBezTo>
                  <a:cubicBezTo>
                    <a:pt x="83" y="228"/>
                    <a:pt x="83" y="228"/>
                    <a:pt x="83" y="228"/>
                  </a:cubicBezTo>
                  <a:cubicBezTo>
                    <a:pt x="81" y="229"/>
                    <a:pt x="81" y="229"/>
                    <a:pt x="81" y="229"/>
                  </a:cubicBezTo>
                  <a:cubicBezTo>
                    <a:pt x="81" y="231"/>
                    <a:pt x="81" y="231"/>
                    <a:pt x="81" y="231"/>
                  </a:cubicBezTo>
                  <a:cubicBezTo>
                    <a:pt x="80" y="232"/>
                    <a:pt x="80" y="232"/>
                    <a:pt x="80" y="232"/>
                  </a:cubicBezTo>
                  <a:cubicBezTo>
                    <a:pt x="77" y="232"/>
                    <a:pt x="77" y="232"/>
                    <a:pt x="77" y="232"/>
                  </a:cubicBezTo>
                  <a:cubicBezTo>
                    <a:pt x="76" y="231"/>
                    <a:pt x="76" y="231"/>
                    <a:pt x="76" y="231"/>
                  </a:cubicBezTo>
                  <a:cubicBezTo>
                    <a:pt x="73" y="230"/>
                    <a:pt x="73" y="230"/>
                    <a:pt x="73" y="230"/>
                  </a:cubicBezTo>
                  <a:cubicBezTo>
                    <a:pt x="71" y="230"/>
                    <a:pt x="71" y="230"/>
                    <a:pt x="71" y="230"/>
                  </a:cubicBezTo>
                  <a:cubicBezTo>
                    <a:pt x="68" y="230"/>
                    <a:pt x="68" y="230"/>
                    <a:pt x="68" y="230"/>
                  </a:cubicBezTo>
                  <a:cubicBezTo>
                    <a:pt x="68" y="229"/>
                    <a:pt x="68" y="229"/>
                    <a:pt x="68" y="229"/>
                  </a:cubicBezTo>
                  <a:cubicBezTo>
                    <a:pt x="66" y="228"/>
                    <a:pt x="66" y="228"/>
                    <a:pt x="66" y="228"/>
                  </a:cubicBezTo>
                  <a:cubicBezTo>
                    <a:pt x="64" y="227"/>
                    <a:pt x="64" y="227"/>
                    <a:pt x="64" y="227"/>
                  </a:cubicBezTo>
                  <a:cubicBezTo>
                    <a:pt x="62" y="227"/>
                    <a:pt x="62" y="227"/>
                    <a:pt x="62" y="227"/>
                  </a:cubicBezTo>
                  <a:cubicBezTo>
                    <a:pt x="61" y="228"/>
                    <a:pt x="61" y="228"/>
                    <a:pt x="61" y="228"/>
                  </a:cubicBezTo>
                  <a:cubicBezTo>
                    <a:pt x="58" y="228"/>
                    <a:pt x="58" y="228"/>
                    <a:pt x="58" y="228"/>
                  </a:cubicBezTo>
                  <a:cubicBezTo>
                    <a:pt x="57" y="227"/>
                    <a:pt x="57" y="227"/>
                    <a:pt x="57" y="227"/>
                  </a:cubicBezTo>
                  <a:cubicBezTo>
                    <a:pt x="56" y="225"/>
                    <a:pt x="56" y="225"/>
                    <a:pt x="56" y="225"/>
                  </a:cubicBezTo>
                  <a:cubicBezTo>
                    <a:pt x="59" y="223"/>
                    <a:pt x="59" y="223"/>
                    <a:pt x="59" y="223"/>
                  </a:cubicBezTo>
                  <a:cubicBezTo>
                    <a:pt x="61" y="222"/>
                    <a:pt x="61" y="222"/>
                    <a:pt x="61" y="222"/>
                  </a:cubicBezTo>
                  <a:cubicBezTo>
                    <a:pt x="61" y="220"/>
                    <a:pt x="61" y="220"/>
                    <a:pt x="61" y="220"/>
                  </a:cubicBezTo>
                  <a:cubicBezTo>
                    <a:pt x="57" y="219"/>
                    <a:pt x="57" y="219"/>
                    <a:pt x="57" y="219"/>
                  </a:cubicBezTo>
                  <a:cubicBezTo>
                    <a:pt x="54" y="219"/>
                    <a:pt x="54" y="219"/>
                    <a:pt x="54" y="219"/>
                  </a:cubicBezTo>
                  <a:cubicBezTo>
                    <a:pt x="51" y="217"/>
                    <a:pt x="51" y="217"/>
                    <a:pt x="51" y="217"/>
                  </a:cubicBezTo>
                  <a:cubicBezTo>
                    <a:pt x="49" y="213"/>
                    <a:pt x="49" y="213"/>
                    <a:pt x="49" y="213"/>
                  </a:cubicBezTo>
                  <a:cubicBezTo>
                    <a:pt x="48" y="211"/>
                    <a:pt x="48" y="211"/>
                    <a:pt x="48" y="211"/>
                  </a:cubicBezTo>
                  <a:cubicBezTo>
                    <a:pt x="44" y="206"/>
                    <a:pt x="44" y="206"/>
                    <a:pt x="44" y="206"/>
                  </a:cubicBezTo>
                  <a:cubicBezTo>
                    <a:pt x="44" y="206"/>
                    <a:pt x="41" y="204"/>
                    <a:pt x="41" y="204"/>
                  </a:cubicBezTo>
                  <a:cubicBezTo>
                    <a:pt x="41" y="203"/>
                    <a:pt x="40" y="201"/>
                    <a:pt x="40" y="201"/>
                  </a:cubicBezTo>
                  <a:cubicBezTo>
                    <a:pt x="40" y="198"/>
                    <a:pt x="40" y="198"/>
                    <a:pt x="40" y="198"/>
                  </a:cubicBezTo>
                  <a:cubicBezTo>
                    <a:pt x="39" y="195"/>
                    <a:pt x="39" y="195"/>
                    <a:pt x="39" y="195"/>
                  </a:cubicBezTo>
                  <a:cubicBezTo>
                    <a:pt x="36" y="194"/>
                    <a:pt x="36" y="194"/>
                    <a:pt x="36" y="194"/>
                  </a:cubicBezTo>
                  <a:cubicBezTo>
                    <a:pt x="33" y="194"/>
                    <a:pt x="33" y="194"/>
                    <a:pt x="33" y="194"/>
                  </a:cubicBezTo>
                  <a:cubicBezTo>
                    <a:pt x="30" y="195"/>
                    <a:pt x="30" y="195"/>
                    <a:pt x="30" y="195"/>
                  </a:cubicBezTo>
                  <a:cubicBezTo>
                    <a:pt x="29" y="198"/>
                    <a:pt x="29" y="198"/>
                    <a:pt x="29" y="198"/>
                  </a:cubicBezTo>
                  <a:cubicBezTo>
                    <a:pt x="26" y="199"/>
                    <a:pt x="26" y="199"/>
                    <a:pt x="26" y="199"/>
                  </a:cubicBezTo>
                  <a:cubicBezTo>
                    <a:pt x="25" y="199"/>
                    <a:pt x="25" y="199"/>
                    <a:pt x="25" y="199"/>
                  </a:cubicBezTo>
                  <a:cubicBezTo>
                    <a:pt x="21" y="200"/>
                    <a:pt x="21" y="200"/>
                    <a:pt x="21" y="200"/>
                  </a:cubicBezTo>
                  <a:cubicBezTo>
                    <a:pt x="18" y="199"/>
                    <a:pt x="18" y="199"/>
                    <a:pt x="18" y="199"/>
                  </a:cubicBezTo>
                  <a:cubicBezTo>
                    <a:pt x="17" y="199"/>
                    <a:pt x="17" y="199"/>
                    <a:pt x="17" y="199"/>
                  </a:cubicBezTo>
                  <a:cubicBezTo>
                    <a:pt x="14" y="199"/>
                    <a:pt x="14" y="199"/>
                    <a:pt x="14" y="199"/>
                  </a:cubicBezTo>
                  <a:cubicBezTo>
                    <a:pt x="14" y="195"/>
                    <a:pt x="14" y="195"/>
                    <a:pt x="14" y="195"/>
                  </a:cubicBezTo>
                  <a:cubicBezTo>
                    <a:pt x="15" y="193"/>
                    <a:pt x="15" y="193"/>
                    <a:pt x="15" y="193"/>
                  </a:cubicBezTo>
                  <a:cubicBezTo>
                    <a:pt x="14" y="191"/>
                    <a:pt x="14" y="191"/>
                    <a:pt x="14" y="191"/>
                  </a:cubicBezTo>
                  <a:cubicBezTo>
                    <a:pt x="11" y="190"/>
                    <a:pt x="11" y="190"/>
                    <a:pt x="11" y="190"/>
                  </a:cubicBezTo>
                  <a:cubicBezTo>
                    <a:pt x="7" y="189"/>
                    <a:pt x="7" y="189"/>
                    <a:pt x="7" y="189"/>
                  </a:cubicBezTo>
                  <a:cubicBezTo>
                    <a:pt x="5" y="190"/>
                    <a:pt x="5" y="190"/>
                    <a:pt x="5" y="190"/>
                  </a:cubicBezTo>
                  <a:cubicBezTo>
                    <a:pt x="3" y="191"/>
                    <a:pt x="3" y="191"/>
                    <a:pt x="3" y="191"/>
                  </a:cubicBezTo>
                  <a:cubicBezTo>
                    <a:pt x="1" y="190"/>
                    <a:pt x="1" y="190"/>
                    <a:pt x="1" y="190"/>
                  </a:cubicBezTo>
                  <a:cubicBezTo>
                    <a:pt x="1" y="189"/>
                    <a:pt x="1" y="189"/>
                    <a:pt x="1" y="189"/>
                  </a:cubicBezTo>
                  <a:cubicBezTo>
                    <a:pt x="0" y="187"/>
                    <a:pt x="0" y="187"/>
                    <a:pt x="0" y="187"/>
                  </a:cubicBezTo>
                  <a:cubicBezTo>
                    <a:pt x="1" y="186"/>
                    <a:pt x="1" y="186"/>
                    <a:pt x="1" y="186"/>
                  </a:cubicBezTo>
                  <a:cubicBezTo>
                    <a:pt x="3" y="186"/>
                    <a:pt x="3" y="186"/>
                    <a:pt x="3" y="186"/>
                  </a:cubicBezTo>
                  <a:cubicBezTo>
                    <a:pt x="4" y="184"/>
                    <a:pt x="4" y="184"/>
                    <a:pt x="4" y="184"/>
                  </a:cubicBezTo>
                  <a:cubicBezTo>
                    <a:pt x="3" y="181"/>
                    <a:pt x="3" y="181"/>
                    <a:pt x="3" y="181"/>
                  </a:cubicBezTo>
                  <a:cubicBezTo>
                    <a:pt x="3" y="179"/>
                    <a:pt x="3" y="179"/>
                    <a:pt x="3" y="179"/>
                  </a:cubicBezTo>
                  <a:cubicBezTo>
                    <a:pt x="3" y="177"/>
                    <a:pt x="3" y="177"/>
                    <a:pt x="3" y="177"/>
                  </a:cubicBezTo>
                  <a:cubicBezTo>
                    <a:pt x="5" y="176"/>
                    <a:pt x="5" y="176"/>
                    <a:pt x="5" y="176"/>
                  </a:cubicBezTo>
                  <a:cubicBezTo>
                    <a:pt x="5" y="174"/>
                    <a:pt x="5" y="174"/>
                    <a:pt x="5" y="174"/>
                  </a:cubicBezTo>
                  <a:cubicBezTo>
                    <a:pt x="6" y="173"/>
                    <a:pt x="6" y="173"/>
                    <a:pt x="6" y="173"/>
                  </a:cubicBezTo>
                  <a:cubicBezTo>
                    <a:pt x="8" y="173"/>
                    <a:pt x="8" y="173"/>
                    <a:pt x="8" y="173"/>
                  </a:cubicBezTo>
                  <a:cubicBezTo>
                    <a:pt x="10" y="175"/>
                    <a:pt x="10" y="175"/>
                    <a:pt x="10" y="175"/>
                  </a:cubicBezTo>
                  <a:cubicBezTo>
                    <a:pt x="11" y="174"/>
                    <a:pt x="11" y="174"/>
                    <a:pt x="11" y="174"/>
                  </a:cubicBezTo>
                  <a:cubicBezTo>
                    <a:pt x="14" y="172"/>
                    <a:pt x="14" y="172"/>
                    <a:pt x="14" y="172"/>
                  </a:cubicBezTo>
                  <a:cubicBezTo>
                    <a:pt x="17" y="171"/>
                    <a:pt x="17" y="171"/>
                    <a:pt x="17" y="171"/>
                  </a:cubicBezTo>
                  <a:cubicBezTo>
                    <a:pt x="18" y="169"/>
                    <a:pt x="18" y="169"/>
                    <a:pt x="18" y="169"/>
                  </a:cubicBezTo>
                  <a:cubicBezTo>
                    <a:pt x="20" y="167"/>
                    <a:pt x="20" y="167"/>
                    <a:pt x="20" y="167"/>
                  </a:cubicBezTo>
                  <a:cubicBezTo>
                    <a:pt x="21" y="166"/>
                    <a:pt x="21" y="166"/>
                    <a:pt x="21" y="166"/>
                  </a:cubicBezTo>
                  <a:cubicBezTo>
                    <a:pt x="23" y="165"/>
                    <a:pt x="23" y="165"/>
                    <a:pt x="23" y="165"/>
                  </a:cubicBezTo>
                  <a:cubicBezTo>
                    <a:pt x="24" y="162"/>
                    <a:pt x="24" y="162"/>
                    <a:pt x="24" y="162"/>
                  </a:cubicBezTo>
                  <a:cubicBezTo>
                    <a:pt x="23" y="158"/>
                    <a:pt x="23" y="158"/>
                    <a:pt x="23" y="158"/>
                  </a:cubicBezTo>
                  <a:cubicBezTo>
                    <a:pt x="21" y="157"/>
                    <a:pt x="21" y="157"/>
                    <a:pt x="21" y="157"/>
                  </a:cubicBezTo>
                  <a:cubicBezTo>
                    <a:pt x="20" y="155"/>
                    <a:pt x="20" y="155"/>
                    <a:pt x="20" y="155"/>
                  </a:cubicBezTo>
                  <a:cubicBezTo>
                    <a:pt x="22" y="154"/>
                    <a:pt x="22" y="154"/>
                    <a:pt x="22" y="154"/>
                  </a:cubicBezTo>
                  <a:cubicBezTo>
                    <a:pt x="25" y="154"/>
                    <a:pt x="25" y="154"/>
                    <a:pt x="25" y="154"/>
                  </a:cubicBezTo>
                  <a:cubicBezTo>
                    <a:pt x="28" y="155"/>
                    <a:pt x="28" y="155"/>
                    <a:pt x="28" y="155"/>
                  </a:cubicBezTo>
                  <a:cubicBezTo>
                    <a:pt x="31" y="155"/>
                    <a:pt x="31" y="155"/>
                    <a:pt x="31" y="155"/>
                  </a:cubicBezTo>
                  <a:cubicBezTo>
                    <a:pt x="33" y="154"/>
                    <a:pt x="33" y="154"/>
                    <a:pt x="33" y="154"/>
                  </a:cubicBezTo>
                  <a:cubicBezTo>
                    <a:pt x="32" y="150"/>
                    <a:pt x="32" y="150"/>
                    <a:pt x="32" y="150"/>
                  </a:cubicBezTo>
                  <a:cubicBezTo>
                    <a:pt x="32" y="149"/>
                    <a:pt x="32" y="149"/>
                    <a:pt x="32" y="149"/>
                  </a:cubicBezTo>
                  <a:cubicBezTo>
                    <a:pt x="32" y="146"/>
                    <a:pt x="32" y="146"/>
                    <a:pt x="32" y="146"/>
                  </a:cubicBezTo>
                  <a:cubicBezTo>
                    <a:pt x="34" y="145"/>
                    <a:pt x="34" y="145"/>
                    <a:pt x="34" y="145"/>
                  </a:cubicBezTo>
                  <a:cubicBezTo>
                    <a:pt x="35" y="143"/>
                    <a:pt x="35" y="143"/>
                    <a:pt x="35" y="143"/>
                  </a:cubicBezTo>
                  <a:cubicBezTo>
                    <a:pt x="35" y="140"/>
                    <a:pt x="35" y="140"/>
                    <a:pt x="35" y="140"/>
                  </a:cubicBezTo>
                  <a:cubicBezTo>
                    <a:pt x="34" y="137"/>
                    <a:pt x="34" y="137"/>
                    <a:pt x="34" y="137"/>
                  </a:cubicBezTo>
                  <a:cubicBezTo>
                    <a:pt x="35" y="135"/>
                    <a:pt x="35" y="135"/>
                    <a:pt x="35" y="135"/>
                  </a:cubicBezTo>
                  <a:cubicBezTo>
                    <a:pt x="33" y="134"/>
                    <a:pt x="33" y="134"/>
                    <a:pt x="33" y="134"/>
                  </a:cubicBezTo>
                  <a:cubicBezTo>
                    <a:pt x="30" y="133"/>
                    <a:pt x="30" y="133"/>
                    <a:pt x="30" y="133"/>
                  </a:cubicBezTo>
                  <a:cubicBezTo>
                    <a:pt x="28" y="134"/>
                    <a:pt x="28" y="134"/>
                    <a:pt x="28" y="134"/>
                  </a:cubicBezTo>
                  <a:cubicBezTo>
                    <a:pt x="25" y="134"/>
                    <a:pt x="25" y="134"/>
                    <a:pt x="25" y="134"/>
                  </a:cubicBezTo>
                  <a:cubicBezTo>
                    <a:pt x="24" y="132"/>
                    <a:pt x="24" y="132"/>
                    <a:pt x="24" y="132"/>
                  </a:cubicBezTo>
                  <a:cubicBezTo>
                    <a:pt x="24" y="130"/>
                    <a:pt x="24" y="130"/>
                    <a:pt x="24" y="130"/>
                  </a:cubicBezTo>
                  <a:cubicBezTo>
                    <a:pt x="22" y="127"/>
                    <a:pt x="22" y="127"/>
                    <a:pt x="22" y="127"/>
                  </a:cubicBezTo>
                  <a:cubicBezTo>
                    <a:pt x="20" y="127"/>
                    <a:pt x="20" y="127"/>
                    <a:pt x="20" y="127"/>
                  </a:cubicBezTo>
                  <a:cubicBezTo>
                    <a:pt x="19" y="127"/>
                    <a:pt x="19" y="127"/>
                    <a:pt x="19" y="127"/>
                  </a:cubicBezTo>
                  <a:cubicBezTo>
                    <a:pt x="17" y="127"/>
                    <a:pt x="17" y="127"/>
                    <a:pt x="17" y="127"/>
                  </a:cubicBezTo>
                  <a:cubicBezTo>
                    <a:pt x="16" y="124"/>
                    <a:pt x="16" y="124"/>
                    <a:pt x="16" y="124"/>
                  </a:cubicBezTo>
                  <a:cubicBezTo>
                    <a:pt x="17" y="120"/>
                    <a:pt x="17" y="120"/>
                    <a:pt x="17" y="120"/>
                  </a:cubicBezTo>
                  <a:cubicBezTo>
                    <a:pt x="18" y="120"/>
                    <a:pt x="18" y="120"/>
                    <a:pt x="18" y="120"/>
                  </a:cubicBezTo>
                  <a:cubicBezTo>
                    <a:pt x="20" y="117"/>
                    <a:pt x="20" y="117"/>
                    <a:pt x="20" y="117"/>
                  </a:cubicBezTo>
                  <a:cubicBezTo>
                    <a:pt x="18" y="115"/>
                    <a:pt x="18" y="115"/>
                    <a:pt x="18" y="115"/>
                  </a:cubicBezTo>
                  <a:cubicBezTo>
                    <a:pt x="17" y="113"/>
                    <a:pt x="17" y="113"/>
                    <a:pt x="17" y="113"/>
                  </a:cubicBezTo>
                  <a:cubicBezTo>
                    <a:pt x="15" y="111"/>
                    <a:pt x="15" y="111"/>
                    <a:pt x="15" y="111"/>
                  </a:cubicBezTo>
                  <a:cubicBezTo>
                    <a:pt x="14" y="110"/>
                    <a:pt x="14" y="110"/>
                    <a:pt x="14" y="110"/>
                  </a:cubicBezTo>
                  <a:cubicBezTo>
                    <a:pt x="14" y="108"/>
                    <a:pt x="14" y="108"/>
                    <a:pt x="14" y="108"/>
                  </a:cubicBezTo>
                  <a:cubicBezTo>
                    <a:pt x="14" y="108"/>
                    <a:pt x="14" y="108"/>
                    <a:pt x="14" y="108"/>
                  </a:cubicBezTo>
                  <a:cubicBezTo>
                    <a:pt x="15" y="107"/>
                    <a:pt x="16" y="105"/>
                    <a:pt x="17" y="105"/>
                  </a:cubicBezTo>
                  <a:cubicBezTo>
                    <a:pt x="17" y="104"/>
                    <a:pt x="18" y="104"/>
                    <a:pt x="19" y="103"/>
                  </a:cubicBezTo>
                  <a:cubicBezTo>
                    <a:pt x="20" y="102"/>
                    <a:pt x="21" y="102"/>
                    <a:pt x="21" y="101"/>
                  </a:cubicBezTo>
                  <a:cubicBezTo>
                    <a:pt x="22" y="101"/>
                    <a:pt x="22" y="101"/>
                    <a:pt x="23" y="101"/>
                  </a:cubicBezTo>
                  <a:cubicBezTo>
                    <a:pt x="24" y="101"/>
                    <a:pt x="26" y="101"/>
                    <a:pt x="26" y="101"/>
                  </a:cubicBezTo>
                  <a:cubicBezTo>
                    <a:pt x="27" y="101"/>
                    <a:pt x="29" y="101"/>
                    <a:pt x="29" y="101"/>
                  </a:cubicBezTo>
                  <a:cubicBezTo>
                    <a:pt x="30" y="101"/>
                    <a:pt x="31" y="101"/>
                    <a:pt x="32" y="101"/>
                  </a:cubicBezTo>
                  <a:cubicBezTo>
                    <a:pt x="33" y="101"/>
                    <a:pt x="34" y="101"/>
                    <a:pt x="35" y="101"/>
                  </a:cubicBezTo>
                  <a:cubicBezTo>
                    <a:pt x="36" y="101"/>
                    <a:pt x="36" y="100"/>
                    <a:pt x="37" y="100"/>
                  </a:cubicBezTo>
                  <a:cubicBezTo>
                    <a:pt x="37" y="99"/>
                    <a:pt x="38" y="98"/>
                    <a:pt x="38" y="98"/>
                  </a:cubicBezTo>
                  <a:cubicBezTo>
                    <a:pt x="38" y="97"/>
                    <a:pt x="37" y="97"/>
                    <a:pt x="37" y="96"/>
                  </a:cubicBezTo>
                  <a:cubicBezTo>
                    <a:pt x="36" y="96"/>
                    <a:pt x="35" y="96"/>
                    <a:pt x="33" y="96"/>
                  </a:cubicBezTo>
                  <a:cubicBezTo>
                    <a:pt x="33" y="96"/>
                    <a:pt x="32" y="96"/>
                    <a:pt x="31" y="96"/>
                  </a:cubicBezTo>
                  <a:cubicBezTo>
                    <a:pt x="30" y="96"/>
                    <a:pt x="29" y="96"/>
                    <a:pt x="28" y="96"/>
                  </a:cubicBezTo>
                  <a:cubicBezTo>
                    <a:pt x="28" y="95"/>
                    <a:pt x="26" y="94"/>
                    <a:pt x="26" y="94"/>
                  </a:cubicBezTo>
                  <a:cubicBezTo>
                    <a:pt x="26" y="93"/>
                    <a:pt x="27" y="93"/>
                    <a:pt x="27" y="92"/>
                  </a:cubicBezTo>
                  <a:cubicBezTo>
                    <a:pt x="28" y="91"/>
                    <a:pt x="28" y="90"/>
                    <a:pt x="29" y="90"/>
                  </a:cubicBezTo>
                  <a:cubicBezTo>
                    <a:pt x="29" y="90"/>
                    <a:pt x="30" y="89"/>
                    <a:pt x="30" y="89"/>
                  </a:cubicBezTo>
                  <a:cubicBezTo>
                    <a:pt x="30" y="88"/>
                    <a:pt x="32" y="88"/>
                    <a:pt x="32" y="88"/>
                  </a:cubicBezTo>
                  <a:cubicBezTo>
                    <a:pt x="33" y="87"/>
                    <a:pt x="35" y="87"/>
                    <a:pt x="35" y="87"/>
                  </a:cubicBezTo>
                  <a:cubicBezTo>
                    <a:pt x="36" y="87"/>
                    <a:pt x="37" y="86"/>
                    <a:pt x="37" y="86"/>
                  </a:cubicBezTo>
                  <a:cubicBezTo>
                    <a:pt x="38" y="85"/>
                    <a:pt x="40" y="85"/>
                    <a:pt x="40" y="84"/>
                  </a:cubicBezTo>
                  <a:cubicBezTo>
                    <a:pt x="41" y="83"/>
                    <a:pt x="42" y="83"/>
                    <a:pt x="43" y="82"/>
                  </a:cubicBezTo>
                  <a:cubicBezTo>
                    <a:pt x="44" y="82"/>
                    <a:pt x="47" y="83"/>
                    <a:pt x="48" y="83"/>
                  </a:cubicBezTo>
                  <a:cubicBezTo>
                    <a:pt x="49" y="83"/>
                    <a:pt x="51" y="83"/>
                    <a:pt x="52" y="82"/>
                  </a:cubicBezTo>
                  <a:cubicBezTo>
                    <a:pt x="52" y="82"/>
                    <a:pt x="54" y="82"/>
                    <a:pt x="54" y="82"/>
                  </a:cubicBezTo>
                  <a:cubicBezTo>
                    <a:pt x="55" y="81"/>
                    <a:pt x="56" y="81"/>
                    <a:pt x="57" y="81"/>
                  </a:cubicBezTo>
                  <a:cubicBezTo>
                    <a:pt x="58" y="82"/>
                    <a:pt x="59" y="83"/>
                    <a:pt x="59" y="83"/>
                  </a:cubicBezTo>
                  <a:cubicBezTo>
                    <a:pt x="59" y="83"/>
                    <a:pt x="60" y="85"/>
                    <a:pt x="61" y="85"/>
                  </a:cubicBezTo>
                  <a:cubicBezTo>
                    <a:pt x="61" y="85"/>
                    <a:pt x="62" y="85"/>
                    <a:pt x="62" y="85"/>
                  </a:cubicBezTo>
                  <a:cubicBezTo>
                    <a:pt x="63" y="86"/>
                    <a:pt x="64" y="86"/>
                    <a:pt x="65" y="86"/>
                  </a:cubicBezTo>
                  <a:cubicBezTo>
                    <a:pt x="65" y="86"/>
                    <a:pt x="66" y="86"/>
                    <a:pt x="66" y="87"/>
                  </a:cubicBezTo>
                  <a:cubicBezTo>
                    <a:pt x="66" y="87"/>
                    <a:pt x="66" y="87"/>
                    <a:pt x="66" y="88"/>
                  </a:cubicBezTo>
                  <a:cubicBezTo>
                    <a:pt x="66" y="89"/>
                    <a:pt x="65" y="89"/>
                    <a:pt x="65" y="90"/>
                  </a:cubicBezTo>
                  <a:cubicBezTo>
                    <a:pt x="65" y="90"/>
                    <a:pt x="64" y="91"/>
                    <a:pt x="64" y="92"/>
                  </a:cubicBezTo>
                  <a:cubicBezTo>
                    <a:pt x="64" y="93"/>
                    <a:pt x="65" y="94"/>
                    <a:pt x="65" y="94"/>
                  </a:cubicBezTo>
                  <a:cubicBezTo>
                    <a:pt x="65" y="95"/>
                    <a:pt x="66" y="96"/>
                    <a:pt x="67" y="96"/>
                  </a:cubicBezTo>
                  <a:cubicBezTo>
                    <a:pt x="68" y="96"/>
                    <a:pt x="69" y="95"/>
                    <a:pt x="69" y="94"/>
                  </a:cubicBezTo>
                  <a:cubicBezTo>
                    <a:pt x="70" y="94"/>
                    <a:pt x="70" y="93"/>
                    <a:pt x="70" y="93"/>
                  </a:cubicBezTo>
                  <a:cubicBezTo>
                    <a:pt x="71" y="92"/>
                    <a:pt x="71" y="91"/>
                    <a:pt x="71" y="91"/>
                  </a:cubicBezTo>
                  <a:cubicBezTo>
                    <a:pt x="72" y="90"/>
                    <a:pt x="73" y="90"/>
                    <a:pt x="73" y="90"/>
                  </a:cubicBezTo>
                  <a:cubicBezTo>
                    <a:pt x="74" y="91"/>
                    <a:pt x="74" y="92"/>
                    <a:pt x="74" y="93"/>
                  </a:cubicBezTo>
                  <a:cubicBezTo>
                    <a:pt x="75" y="93"/>
                    <a:pt x="76" y="94"/>
                    <a:pt x="77" y="94"/>
                  </a:cubicBezTo>
                  <a:cubicBezTo>
                    <a:pt x="77" y="94"/>
                    <a:pt x="79" y="94"/>
                    <a:pt x="80" y="94"/>
                  </a:cubicBezTo>
                  <a:cubicBezTo>
                    <a:pt x="80" y="94"/>
                    <a:pt x="81" y="95"/>
                    <a:pt x="81" y="96"/>
                  </a:cubicBezTo>
                  <a:cubicBezTo>
                    <a:pt x="82" y="96"/>
                    <a:pt x="83" y="97"/>
                    <a:pt x="84" y="98"/>
                  </a:cubicBezTo>
                  <a:cubicBezTo>
                    <a:pt x="84" y="98"/>
                    <a:pt x="85" y="98"/>
                    <a:pt x="86" y="98"/>
                  </a:cubicBezTo>
                  <a:cubicBezTo>
                    <a:pt x="87" y="98"/>
                    <a:pt x="87" y="97"/>
                    <a:pt x="87" y="97"/>
                  </a:cubicBezTo>
                  <a:cubicBezTo>
                    <a:pt x="87" y="97"/>
                    <a:pt x="87" y="95"/>
                    <a:pt x="87" y="94"/>
                  </a:cubicBezTo>
                  <a:cubicBezTo>
                    <a:pt x="87" y="94"/>
                    <a:pt x="88" y="93"/>
                    <a:pt x="88" y="93"/>
                  </a:cubicBezTo>
                  <a:cubicBezTo>
                    <a:pt x="89" y="92"/>
                    <a:pt x="88" y="90"/>
                    <a:pt x="88" y="90"/>
                  </a:cubicBezTo>
                  <a:cubicBezTo>
                    <a:pt x="88" y="89"/>
                    <a:pt x="88" y="87"/>
                    <a:pt x="88" y="87"/>
                  </a:cubicBezTo>
                  <a:cubicBezTo>
                    <a:pt x="88" y="86"/>
                    <a:pt x="89" y="85"/>
                    <a:pt x="89" y="85"/>
                  </a:cubicBezTo>
                  <a:cubicBezTo>
                    <a:pt x="89" y="85"/>
                    <a:pt x="90" y="84"/>
                    <a:pt x="90" y="84"/>
                  </a:cubicBezTo>
                  <a:cubicBezTo>
                    <a:pt x="91" y="83"/>
                    <a:pt x="91" y="83"/>
                    <a:pt x="91" y="82"/>
                  </a:cubicBezTo>
                  <a:cubicBezTo>
                    <a:pt x="92" y="82"/>
                    <a:pt x="92" y="82"/>
                    <a:pt x="92" y="82"/>
                  </a:cubicBezTo>
                  <a:cubicBezTo>
                    <a:pt x="92" y="81"/>
                    <a:pt x="91" y="81"/>
                    <a:pt x="91" y="80"/>
                  </a:cubicBezTo>
                  <a:cubicBezTo>
                    <a:pt x="91" y="79"/>
                    <a:pt x="91" y="79"/>
                    <a:pt x="91" y="79"/>
                  </a:cubicBezTo>
                  <a:cubicBezTo>
                    <a:pt x="92" y="79"/>
                    <a:pt x="92" y="78"/>
                    <a:pt x="93" y="78"/>
                  </a:cubicBezTo>
                  <a:cubicBezTo>
                    <a:pt x="93" y="78"/>
                    <a:pt x="95" y="78"/>
                    <a:pt x="95" y="78"/>
                  </a:cubicBezTo>
                  <a:cubicBezTo>
                    <a:pt x="95" y="78"/>
                    <a:pt x="96" y="78"/>
                    <a:pt x="96" y="77"/>
                  </a:cubicBezTo>
                  <a:cubicBezTo>
                    <a:pt x="96" y="77"/>
                    <a:pt x="96" y="76"/>
                    <a:pt x="96" y="75"/>
                  </a:cubicBezTo>
                  <a:cubicBezTo>
                    <a:pt x="97" y="75"/>
                    <a:pt x="96" y="74"/>
                    <a:pt x="97" y="74"/>
                  </a:cubicBezTo>
                  <a:cubicBezTo>
                    <a:pt x="97" y="73"/>
                    <a:pt x="98" y="72"/>
                    <a:pt x="99" y="72"/>
                  </a:cubicBezTo>
                  <a:cubicBezTo>
                    <a:pt x="99" y="72"/>
                    <a:pt x="100" y="72"/>
                    <a:pt x="100" y="71"/>
                  </a:cubicBezTo>
                  <a:cubicBezTo>
                    <a:pt x="100" y="71"/>
                    <a:pt x="100" y="70"/>
                    <a:pt x="100" y="70"/>
                  </a:cubicBezTo>
                  <a:cubicBezTo>
                    <a:pt x="100" y="69"/>
                    <a:pt x="100" y="68"/>
                    <a:pt x="100" y="68"/>
                  </a:cubicBezTo>
                  <a:cubicBezTo>
                    <a:pt x="100" y="68"/>
                    <a:pt x="99" y="68"/>
                    <a:pt x="99" y="68"/>
                  </a:cubicBezTo>
                  <a:cubicBezTo>
                    <a:pt x="99" y="68"/>
                    <a:pt x="97" y="69"/>
                    <a:pt x="97" y="69"/>
                  </a:cubicBezTo>
                  <a:cubicBezTo>
                    <a:pt x="97" y="70"/>
                    <a:pt x="96" y="71"/>
                    <a:pt x="96" y="71"/>
                  </a:cubicBezTo>
                  <a:cubicBezTo>
                    <a:pt x="95" y="72"/>
                    <a:pt x="94" y="73"/>
                    <a:pt x="93" y="74"/>
                  </a:cubicBezTo>
                  <a:cubicBezTo>
                    <a:pt x="93" y="74"/>
                    <a:pt x="93" y="75"/>
                    <a:pt x="92" y="76"/>
                  </a:cubicBezTo>
                  <a:cubicBezTo>
                    <a:pt x="92" y="77"/>
                    <a:pt x="91" y="77"/>
                    <a:pt x="91" y="77"/>
                  </a:cubicBezTo>
                  <a:cubicBezTo>
                    <a:pt x="90" y="77"/>
                    <a:pt x="89" y="77"/>
                    <a:pt x="89" y="76"/>
                  </a:cubicBezTo>
                  <a:cubicBezTo>
                    <a:pt x="89" y="75"/>
                    <a:pt x="89" y="75"/>
                    <a:pt x="89" y="74"/>
                  </a:cubicBezTo>
                  <a:cubicBezTo>
                    <a:pt x="89" y="74"/>
                    <a:pt x="89" y="73"/>
                    <a:pt x="89" y="72"/>
                  </a:cubicBezTo>
                  <a:cubicBezTo>
                    <a:pt x="90" y="72"/>
                    <a:pt x="91" y="71"/>
                    <a:pt x="91" y="71"/>
                  </a:cubicBezTo>
                  <a:cubicBezTo>
                    <a:pt x="92" y="71"/>
                    <a:pt x="92" y="70"/>
                    <a:pt x="93" y="69"/>
                  </a:cubicBezTo>
                  <a:cubicBezTo>
                    <a:pt x="94" y="68"/>
                    <a:pt x="96" y="67"/>
                    <a:pt x="97" y="67"/>
                  </a:cubicBezTo>
                  <a:cubicBezTo>
                    <a:pt x="98" y="66"/>
                    <a:pt x="100" y="64"/>
                    <a:pt x="102" y="64"/>
                  </a:cubicBezTo>
                  <a:cubicBezTo>
                    <a:pt x="103" y="63"/>
                    <a:pt x="104" y="61"/>
                    <a:pt x="105" y="60"/>
                  </a:cubicBezTo>
                  <a:cubicBezTo>
                    <a:pt x="106" y="59"/>
                    <a:pt x="107" y="57"/>
                    <a:pt x="108" y="57"/>
                  </a:cubicBezTo>
                  <a:cubicBezTo>
                    <a:pt x="108" y="56"/>
                    <a:pt x="110" y="56"/>
                    <a:pt x="111" y="56"/>
                  </a:cubicBezTo>
                  <a:cubicBezTo>
                    <a:pt x="113" y="56"/>
                    <a:pt x="116" y="57"/>
                    <a:pt x="117" y="57"/>
                  </a:cubicBezTo>
                  <a:cubicBezTo>
                    <a:pt x="118" y="57"/>
                    <a:pt x="121" y="59"/>
                    <a:pt x="122" y="59"/>
                  </a:cubicBezTo>
                  <a:cubicBezTo>
                    <a:pt x="123" y="59"/>
                    <a:pt x="125" y="59"/>
                    <a:pt x="126" y="58"/>
                  </a:cubicBezTo>
                  <a:cubicBezTo>
                    <a:pt x="128" y="58"/>
                    <a:pt x="130" y="56"/>
                    <a:pt x="132" y="56"/>
                  </a:cubicBezTo>
                  <a:cubicBezTo>
                    <a:pt x="133" y="55"/>
                    <a:pt x="137" y="53"/>
                    <a:pt x="139" y="53"/>
                  </a:cubicBezTo>
                  <a:cubicBezTo>
                    <a:pt x="140" y="53"/>
                    <a:pt x="143" y="53"/>
                    <a:pt x="145" y="53"/>
                  </a:cubicBezTo>
                  <a:cubicBezTo>
                    <a:pt x="146" y="53"/>
                    <a:pt x="148" y="52"/>
                    <a:pt x="149" y="52"/>
                  </a:cubicBezTo>
                  <a:cubicBezTo>
                    <a:pt x="150" y="51"/>
                    <a:pt x="151" y="49"/>
                    <a:pt x="152" y="48"/>
                  </a:cubicBezTo>
                  <a:cubicBezTo>
                    <a:pt x="153" y="47"/>
                    <a:pt x="155" y="45"/>
                    <a:pt x="156" y="44"/>
                  </a:cubicBezTo>
                  <a:cubicBezTo>
                    <a:pt x="156" y="43"/>
                    <a:pt x="159" y="41"/>
                    <a:pt x="160" y="41"/>
                  </a:cubicBezTo>
                  <a:cubicBezTo>
                    <a:pt x="162" y="39"/>
                    <a:pt x="166" y="37"/>
                    <a:pt x="168" y="36"/>
                  </a:cubicBezTo>
                  <a:cubicBezTo>
                    <a:pt x="169" y="34"/>
                    <a:pt x="170" y="32"/>
                    <a:pt x="171" y="30"/>
                  </a:cubicBezTo>
                  <a:cubicBezTo>
                    <a:pt x="171" y="29"/>
                    <a:pt x="173" y="26"/>
                    <a:pt x="174" y="24"/>
                  </a:cubicBezTo>
                  <a:cubicBezTo>
                    <a:pt x="175" y="23"/>
                    <a:pt x="176" y="21"/>
                    <a:pt x="177" y="20"/>
                  </a:cubicBezTo>
                  <a:cubicBezTo>
                    <a:pt x="178" y="19"/>
                    <a:pt x="180" y="17"/>
                    <a:pt x="181" y="17"/>
                  </a:cubicBezTo>
                  <a:cubicBezTo>
                    <a:pt x="181" y="16"/>
                    <a:pt x="183" y="14"/>
                    <a:pt x="184" y="14"/>
                  </a:cubicBezTo>
                  <a:cubicBezTo>
                    <a:pt x="184" y="13"/>
                    <a:pt x="185" y="10"/>
                    <a:pt x="185" y="9"/>
                  </a:cubicBezTo>
                  <a:cubicBezTo>
                    <a:pt x="185" y="8"/>
                    <a:pt x="184" y="6"/>
                    <a:pt x="185" y="4"/>
                  </a:cubicBezTo>
                  <a:cubicBezTo>
                    <a:pt x="185" y="4"/>
                    <a:pt x="186" y="3"/>
                    <a:pt x="186" y="2"/>
                  </a:cubicBezTo>
                  <a:cubicBezTo>
                    <a:pt x="187" y="2"/>
                    <a:pt x="188" y="0"/>
                    <a:pt x="189" y="0"/>
                  </a:cubicBezTo>
                  <a:cubicBezTo>
                    <a:pt x="189" y="0"/>
                    <a:pt x="190" y="0"/>
                    <a:pt x="190" y="0"/>
                  </a:cubicBezTo>
                  <a:cubicBezTo>
                    <a:pt x="191" y="0"/>
                    <a:pt x="191" y="2"/>
                    <a:pt x="190" y="2"/>
                  </a:cubicBezTo>
                  <a:cubicBezTo>
                    <a:pt x="190" y="2"/>
                    <a:pt x="190" y="2"/>
                    <a:pt x="189" y="2"/>
                  </a:cubicBezTo>
                  <a:cubicBezTo>
                    <a:pt x="189" y="3"/>
                    <a:pt x="189" y="3"/>
                    <a:pt x="189" y="4"/>
                  </a:cubicBezTo>
                  <a:cubicBezTo>
                    <a:pt x="190" y="4"/>
                    <a:pt x="191" y="4"/>
                    <a:pt x="192" y="4"/>
                  </a:cubicBezTo>
                  <a:cubicBezTo>
                    <a:pt x="193" y="5"/>
                    <a:pt x="195" y="6"/>
                    <a:pt x="196" y="6"/>
                  </a:cubicBezTo>
                  <a:cubicBezTo>
                    <a:pt x="197" y="6"/>
                    <a:pt x="200" y="6"/>
                    <a:pt x="201" y="6"/>
                  </a:cubicBezTo>
                  <a:cubicBezTo>
                    <a:pt x="203" y="6"/>
                    <a:pt x="206" y="6"/>
                    <a:pt x="207" y="6"/>
                  </a:cubicBezTo>
                  <a:cubicBezTo>
                    <a:pt x="209" y="6"/>
                    <a:pt x="212" y="5"/>
                    <a:pt x="214" y="5"/>
                  </a:cubicBezTo>
                  <a:cubicBezTo>
                    <a:pt x="215" y="5"/>
                    <a:pt x="219" y="6"/>
                    <a:pt x="220" y="6"/>
                  </a:cubicBezTo>
                  <a:cubicBezTo>
                    <a:pt x="222" y="6"/>
                    <a:pt x="225" y="6"/>
                    <a:pt x="227" y="6"/>
                  </a:cubicBezTo>
                  <a:cubicBezTo>
                    <a:pt x="227" y="6"/>
                    <a:pt x="230" y="5"/>
                    <a:pt x="230" y="6"/>
                  </a:cubicBezTo>
                  <a:cubicBezTo>
                    <a:pt x="231" y="6"/>
                    <a:pt x="231" y="6"/>
                    <a:pt x="231" y="6"/>
                  </a:cubicBezTo>
                  <a:cubicBezTo>
                    <a:pt x="231" y="7"/>
                    <a:pt x="231" y="7"/>
                    <a:pt x="231" y="8"/>
                  </a:cubicBezTo>
                  <a:cubicBezTo>
                    <a:pt x="230" y="8"/>
                    <a:pt x="229" y="8"/>
                    <a:pt x="229" y="8"/>
                  </a:cubicBezTo>
                  <a:cubicBezTo>
                    <a:pt x="228" y="8"/>
                    <a:pt x="227" y="10"/>
                    <a:pt x="227" y="10"/>
                  </a:cubicBezTo>
                  <a:cubicBezTo>
                    <a:pt x="226" y="10"/>
                    <a:pt x="225" y="11"/>
                    <a:pt x="225" y="12"/>
                  </a:cubicBezTo>
                  <a:cubicBezTo>
                    <a:pt x="224" y="12"/>
                    <a:pt x="223" y="12"/>
                    <a:pt x="223" y="11"/>
                  </a:cubicBezTo>
                  <a:cubicBezTo>
                    <a:pt x="223" y="11"/>
                    <a:pt x="222" y="10"/>
                    <a:pt x="222" y="10"/>
                  </a:cubicBezTo>
                  <a:cubicBezTo>
                    <a:pt x="222" y="10"/>
                    <a:pt x="221" y="10"/>
                    <a:pt x="221" y="10"/>
                  </a:cubicBezTo>
                  <a:cubicBezTo>
                    <a:pt x="220" y="10"/>
                    <a:pt x="219" y="11"/>
                    <a:pt x="219" y="11"/>
                  </a:cubicBezTo>
                  <a:cubicBezTo>
                    <a:pt x="219" y="12"/>
                    <a:pt x="218" y="13"/>
                    <a:pt x="217" y="13"/>
                  </a:cubicBezTo>
                  <a:cubicBezTo>
                    <a:pt x="216" y="12"/>
                    <a:pt x="216" y="11"/>
                    <a:pt x="215" y="11"/>
                  </a:cubicBezTo>
                  <a:cubicBezTo>
                    <a:pt x="215" y="11"/>
                    <a:pt x="213" y="11"/>
                    <a:pt x="212" y="11"/>
                  </a:cubicBezTo>
                  <a:cubicBezTo>
                    <a:pt x="212" y="12"/>
                    <a:pt x="211" y="12"/>
                    <a:pt x="210" y="13"/>
                  </a:cubicBezTo>
                  <a:cubicBezTo>
                    <a:pt x="208" y="13"/>
                    <a:pt x="208" y="13"/>
                    <a:pt x="208" y="13"/>
                  </a:cubicBezTo>
                  <a:cubicBezTo>
                    <a:pt x="208" y="13"/>
                    <a:pt x="207" y="12"/>
                    <a:pt x="207" y="12"/>
                  </a:cubicBezTo>
                  <a:cubicBezTo>
                    <a:pt x="207" y="11"/>
                    <a:pt x="206" y="11"/>
                    <a:pt x="206" y="11"/>
                  </a:cubicBezTo>
                  <a:cubicBezTo>
                    <a:pt x="206" y="12"/>
                    <a:pt x="206" y="12"/>
                    <a:pt x="206" y="13"/>
                  </a:cubicBezTo>
                  <a:cubicBezTo>
                    <a:pt x="206" y="13"/>
                    <a:pt x="206" y="13"/>
                    <a:pt x="206" y="14"/>
                  </a:cubicBezTo>
                  <a:cubicBezTo>
                    <a:pt x="206" y="14"/>
                    <a:pt x="206" y="14"/>
                    <a:pt x="206" y="14"/>
                  </a:cubicBezTo>
                  <a:cubicBezTo>
                    <a:pt x="205" y="15"/>
                    <a:pt x="204" y="14"/>
                    <a:pt x="204" y="14"/>
                  </a:cubicBezTo>
                  <a:cubicBezTo>
                    <a:pt x="203" y="14"/>
                    <a:pt x="203" y="14"/>
                    <a:pt x="203" y="14"/>
                  </a:cubicBezTo>
                  <a:cubicBezTo>
                    <a:pt x="203" y="14"/>
                    <a:pt x="203" y="13"/>
                    <a:pt x="202" y="13"/>
                  </a:cubicBezTo>
                  <a:cubicBezTo>
                    <a:pt x="202" y="13"/>
                    <a:pt x="203" y="12"/>
                    <a:pt x="202" y="11"/>
                  </a:cubicBezTo>
                  <a:cubicBezTo>
                    <a:pt x="202" y="11"/>
                    <a:pt x="202" y="10"/>
                    <a:pt x="201" y="10"/>
                  </a:cubicBezTo>
                  <a:cubicBezTo>
                    <a:pt x="201" y="10"/>
                    <a:pt x="200" y="11"/>
                    <a:pt x="200" y="11"/>
                  </a:cubicBezTo>
                  <a:cubicBezTo>
                    <a:pt x="199" y="11"/>
                    <a:pt x="198" y="12"/>
                    <a:pt x="197" y="13"/>
                  </a:cubicBezTo>
                  <a:cubicBezTo>
                    <a:pt x="197" y="13"/>
                    <a:pt x="196" y="13"/>
                    <a:pt x="196" y="14"/>
                  </a:cubicBezTo>
                  <a:cubicBezTo>
                    <a:pt x="196" y="14"/>
                    <a:pt x="196" y="15"/>
                    <a:pt x="196" y="15"/>
                  </a:cubicBezTo>
                  <a:cubicBezTo>
                    <a:pt x="196" y="16"/>
                    <a:pt x="197" y="17"/>
                    <a:pt x="197" y="17"/>
                  </a:cubicBezTo>
                  <a:cubicBezTo>
                    <a:pt x="197" y="17"/>
                    <a:pt x="196" y="17"/>
                    <a:pt x="196" y="18"/>
                  </a:cubicBezTo>
                  <a:cubicBezTo>
                    <a:pt x="195" y="18"/>
                    <a:pt x="193" y="17"/>
                    <a:pt x="192" y="17"/>
                  </a:cubicBezTo>
                  <a:cubicBezTo>
                    <a:pt x="192" y="17"/>
                    <a:pt x="191" y="18"/>
                    <a:pt x="190" y="18"/>
                  </a:cubicBezTo>
                  <a:cubicBezTo>
                    <a:pt x="190" y="18"/>
                    <a:pt x="190" y="19"/>
                    <a:pt x="189" y="19"/>
                  </a:cubicBezTo>
                  <a:cubicBezTo>
                    <a:pt x="189" y="19"/>
                    <a:pt x="188" y="19"/>
                    <a:pt x="188" y="19"/>
                  </a:cubicBezTo>
                  <a:cubicBezTo>
                    <a:pt x="188" y="19"/>
                    <a:pt x="187" y="18"/>
                    <a:pt x="186" y="18"/>
                  </a:cubicBezTo>
                  <a:cubicBezTo>
                    <a:pt x="186" y="18"/>
                    <a:pt x="185" y="18"/>
                    <a:pt x="185" y="18"/>
                  </a:cubicBezTo>
                  <a:cubicBezTo>
                    <a:pt x="184" y="18"/>
                    <a:pt x="183" y="18"/>
                    <a:pt x="182" y="18"/>
                  </a:cubicBezTo>
                  <a:cubicBezTo>
                    <a:pt x="182" y="18"/>
                    <a:pt x="181" y="19"/>
                    <a:pt x="181" y="19"/>
                  </a:cubicBezTo>
                  <a:cubicBezTo>
                    <a:pt x="180" y="19"/>
                    <a:pt x="180" y="21"/>
                    <a:pt x="180" y="21"/>
                  </a:cubicBezTo>
                  <a:cubicBezTo>
                    <a:pt x="180" y="22"/>
                    <a:pt x="181" y="23"/>
                    <a:pt x="181" y="23"/>
                  </a:cubicBezTo>
                  <a:cubicBezTo>
                    <a:pt x="181" y="24"/>
                    <a:pt x="182" y="25"/>
                    <a:pt x="182" y="26"/>
                  </a:cubicBezTo>
                  <a:cubicBezTo>
                    <a:pt x="182" y="26"/>
                    <a:pt x="181" y="27"/>
                    <a:pt x="181" y="27"/>
                  </a:cubicBezTo>
                  <a:cubicBezTo>
                    <a:pt x="181" y="27"/>
                    <a:pt x="180" y="27"/>
                    <a:pt x="180" y="27"/>
                  </a:cubicBezTo>
                  <a:cubicBezTo>
                    <a:pt x="180" y="26"/>
                    <a:pt x="180" y="26"/>
                    <a:pt x="179" y="26"/>
                  </a:cubicBezTo>
                  <a:cubicBezTo>
                    <a:pt x="178" y="26"/>
                    <a:pt x="178" y="26"/>
                    <a:pt x="178" y="26"/>
                  </a:cubicBezTo>
                  <a:cubicBezTo>
                    <a:pt x="178" y="27"/>
                    <a:pt x="178" y="27"/>
                    <a:pt x="178" y="27"/>
                  </a:cubicBezTo>
                  <a:cubicBezTo>
                    <a:pt x="178" y="28"/>
                    <a:pt x="178" y="29"/>
                    <a:pt x="178" y="29"/>
                  </a:cubicBezTo>
                  <a:cubicBezTo>
                    <a:pt x="178" y="29"/>
                    <a:pt x="177" y="30"/>
                    <a:pt x="177" y="30"/>
                  </a:cubicBezTo>
                  <a:cubicBezTo>
                    <a:pt x="177" y="30"/>
                    <a:pt x="176" y="31"/>
                    <a:pt x="175" y="31"/>
                  </a:cubicBezTo>
                  <a:cubicBezTo>
                    <a:pt x="175" y="32"/>
                    <a:pt x="175" y="32"/>
                    <a:pt x="175" y="33"/>
                  </a:cubicBezTo>
                  <a:cubicBezTo>
                    <a:pt x="175" y="33"/>
                    <a:pt x="176" y="33"/>
                    <a:pt x="176" y="34"/>
                  </a:cubicBezTo>
                  <a:cubicBezTo>
                    <a:pt x="176" y="35"/>
                    <a:pt x="176" y="35"/>
                    <a:pt x="176" y="35"/>
                  </a:cubicBezTo>
                  <a:cubicBezTo>
                    <a:pt x="176" y="36"/>
                    <a:pt x="175" y="36"/>
                    <a:pt x="175" y="36"/>
                  </a:cubicBezTo>
                  <a:cubicBezTo>
                    <a:pt x="175" y="37"/>
                    <a:pt x="175" y="38"/>
                    <a:pt x="175" y="38"/>
                  </a:cubicBezTo>
                  <a:cubicBezTo>
                    <a:pt x="176" y="38"/>
                    <a:pt x="177" y="39"/>
                    <a:pt x="177" y="40"/>
                  </a:cubicBezTo>
                  <a:cubicBezTo>
                    <a:pt x="178" y="40"/>
                    <a:pt x="179" y="40"/>
                    <a:pt x="180" y="41"/>
                  </a:cubicBezTo>
                  <a:cubicBezTo>
                    <a:pt x="180" y="41"/>
                    <a:pt x="181" y="41"/>
                    <a:pt x="182" y="41"/>
                  </a:cubicBezTo>
                  <a:cubicBezTo>
                    <a:pt x="182" y="41"/>
                    <a:pt x="184" y="42"/>
                    <a:pt x="184" y="42"/>
                  </a:cubicBezTo>
                  <a:cubicBezTo>
                    <a:pt x="184" y="41"/>
                    <a:pt x="185" y="41"/>
                    <a:pt x="185" y="40"/>
                  </a:cubicBezTo>
                  <a:cubicBezTo>
                    <a:pt x="185" y="40"/>
                    <a:pt x="184" y="39"/>
                    <a:pt x="184" y="39"/>
                  </a:cubicBezTo>
                  <a:cubicBezTo>
                    <a:pt x="183" y="39"/>
                    <a:pt x="182" y="39"/>
                    <a:pt x="181" y="39"/>
                  </a:cubicBezTo>
                  <a:cubicBezTo>
                    <a:pt x="181" y="38"/>
                    <a:pt x="180" y="37"/>
                    <a:pt x="180" y="37"/>
                  </a:cubicBezTo>
                  <a:cubicBezTo>
                    <a:pt x="179" y="37"/>
                    <a:pt x="179" y="36"/>
                    <a:pt x="179" y="35"/>
                  </a:cubicBezTo>
                  <a:cubicBezTo>
                    <a:pt x="180" y="34"/>
                    <a:pt x="180" y="33"/>
                    <a:pt x="180" y="33"/>
                  </a:cubicBezTo>
                  <a:cubicBezTo>
                    <a:pt x="181" y="33"/>
                    <a:pt x="181" y="32"/>
                    <a:pt x="182" y="32"/>
                  </a:cubicBezTo>
                  <a:cubicBezTo>
                    <a:pt x="182" y="32"/>
                    <a:pt x="184" y="32"/>
                    <a:pt x="184" y="32"/>
                  </a:cubicBezTo>
                  <a:cubicBezTo>
                    <a:pt x="185" y="32"/>
                    <a:pt x="185" y="31"/>
                    <a:pt x="185" y="30"/>
                  </a:cubicBezTo>
                  <a:cubicBezTo>
                    <a:pt x="185" y="30"/>
                    <a:pt x="185" y="29"/>
                    <a:pt x="185" y="29"/>
                  </a:cubicBezTo>
                  <a:cubicBezTo>
                    <a:pt x="185" y="29"/>
                    <a:pt x="185" y="28"/>
                    <a:pt x="186" y="28"/>
                  </a:cubicBezTo>
                  <a:cubicBezTo>
                    <a:pt x="186" y="27"/>
                    <a:pt x="187" y="28"/>
                    <a:pt x="188" y="27"/>
                  </a:cubicBezTo>
                  <a:cubicBezTo>
                    <a:pt x="188" y="27"/>
                    <a:pt x="189" y="26"/>
                    <a:pt x="190" y="25"/>
                  </a:cubicBezTo>
                  <a:cubicBezTo>
                    <a:pt x="190" y="25"/>
                    <a:pt x="190" y="24"/>
                    <a:pt x="190" y="23"/>
                  </a:cubicBezTo>
                  <a:cubicBezTo>
                    <a:pt x="190" y="23"/>
                    <a:pt x="190" y="22"/>
                    <a:pt x="190" y="22"/>
                  </a:cubicBezTo>
                  <a:cubicBezTo>
                    <a:pt x="191" y="21"/>
                    <a:pt x="191" y="21"/>
                    <a:pt x="191" y="21"/>
                  </a:cubicBezTo>
                  <a:cubicBezTo>
                    <a:pt x="192" y="21"/>
                    <a:pt x="192" y="20"/>
                    <a:pt x="192" y="19"/>
                  </a:cubicBezTo>
                  <a:cubicBezTo>
                    <a:pt x="192" y="19"/>
                    <a:pt x="193" y="19"/>
                    <a:pt x="194" y="19"/>
                  </a:cubicBezTo>
                  <a:cubicBezTo>
                    <a:pt x="194" y="19"/>
                    <a:pt x="195" y="19"/>
                    <a:pt x="195" y="20"/>
                  </a:cubicBezTo>
                  <a:cubicBezTo>
                    <a:pt x="196" y="21"/>
                    <a:pt x="196" y="22"/>
                    <a:pt x="197" y="22"/>
                  </a:cubicBezTo>
                  <a:cubicBezTo>
                    <a:pt x="197" y="22"/>
                    <a:pt x="198" y="22"/>
                    <a:pt x="198" y="21"/>
                  </a:cubicBezTo>
                  <a:cubicBezTo>
                    <a:pt x="199" y="21"/>
                    <a:pt x="199" y="19"/>
                    <a:pt x="199" y="19"/>
                  </a:cubicBezTo>
                  <a:cubicBezTo>
                    <a:pt x="199" y="19"/>
                    <a:pt x="200" y="18"/>
                    <a:pt x="200" y="18"/>
                  </a:cubicBezTo>
                  <a:cubicBezTo>
                    <a:pt x="201" y="18"/>
                    <a:pt x="201" y="17"/>
                    <a:pt x="202" y="17"/>
                  </a:cubicBezTo>
                  <a:cubicBezTo>
                    <a:pt x="203" y="17"/>
                    <a:pt x="204" y="17"/>
                    <a:pt x="205" y="17"/>
                  </a:cubicBezTo>
                  <a:cubicBezTo>
                    <a:pt x="206" y="17"/>
                    <a:pt x="206" y="16"/>
                    <a:pt x="207" y="15"/>
                  </a:cubicBezTo>
                  <a:cubicBezTo>
                    <a:pt x="207" y="15"/>
                    <a:pt x="208" y="15"/>
                    <a:pt x="208" y="15"/>
                  </a:cubicBezTo>
                  <a:cubicBezTo>
                    <a:pt x="209" y="15"/>
                    <a:pt x="209" y="15"/>
                    <a:pt x="209" y="16"/>
                  </a:cubicBezTo>
                  <a:cubicBezTo>
                    <a:pt x="210" y="16"/>
                    <a:pt x="208" y="17"/>
                    <a:pt x="208" y="17"/>
                  </a:cubicBezTo>
                  <a:cubicBezTo>
                    <a:pt x="208" y="17"/>
                    <a:pt x="209" y="18"/>
                    <a:pt x="210" y="18"/>
                  </a:cubicBezTo>
                  <a:cubicBezTo>
                    <a:pt x="210" y="18"/>
                    <a:pt x="210" y="18"/>
                    <a:pt x="211" y="18"/>
                  </a:cubicBezTo>
                  <a:cubicBezTo>
                    <a:pt x="211" y="18"/>
                    <a:pt x="211" y="18"/>
                    <a:pt x="211" y="17"/>
                  </a:cubicBezTo>
                  <a:cubicBezTo>
                    <a:pt x="211" y="17"/>
                    <a:pt x="212" y="17"/>
                    <a:pt x="212" y="18"/>
                  </a:cubicBezTo>
                  <a:cubicBezTo>
                    <a:pt x="212" y="18"/>
                    <a:pt x="212" y="19"/>
                    <a:pt x="213" y="19"/>
                  </a:cubicBezTo>
                  <a:cubicBezTo>
                    <a:pt x="214" y="19"/>
                    <a:pt x="214" y="19"/>
                    <a:pt x="214" y="19"/>
                  </a:cubicBezTo>
                  <a:cubicBezTo>
                    <a:pt x="215" y="19"/>
                    <a:pt x="214" y="18"/>
                    <a:pt x="214" y="17"/>
                  </a:cubicBezTo>
                  <a:cubicBezTo>
                    <a:pt x="214" y="17"/>
                    <a:pt x="214" y="15"/>
                    <a:pt x="214" y="15"/>
                  </a:cubicBezTo>
                  <a:cubicBezTo>
                    <a:pt x="215" y="14"/>
                    <a:pt x="215" y="14"/>
                    <a:pt x="215" y="14"/>
                  </a:cubicBezTo>
                  <a:cubicBezTo>
                    <a:pt x="216" y="15"/>
                    <a:pt x="216" y="16"/>
                    <a:pt x="216" y="17"/>
                  </a:cubicBezTo>
                  <a:cubicBezTo>
                    <a:pt x="217" y="18"/>
                    <a:pt x="217" y="18"/>
                    <a:pt x="217" y="18"/>
                  </a:cubicBezTo>
                  <a:cubicBezTo>
                    <a:pt x="217" y="19"/>
                    <a:pt x="216" y="20"/>
                    <a:pt x="217" y="21"/>
                  </a:cubicBezTo>
                  <a:cubicBezTo>
                    <a:pt x="217" y="21"/>
                    <a:pt x="217" y="22"/>
                    <a:pt x="218" y="23"/>
                  </a:cubicBezTo>
                  <a:cubicBezTo>
                    <a:pt x="218" y="23"/>
                    <a:pt x="220" y="23"/>
                    <a:pt x="221" y="22"/>
                  </a:cubicBezTo>
                  <a:cubicBezTo>
                    <a:pt x="221" y="22"/>
                    <a:pt x="222" y="22"/>
                    <a:pt x="222" y="21"/>
                  </a:cubicBezTo>
                  <a:cubicBezTo>
                    <a:pt x="223" y="21"/>
                    <a:pt x="224" y="20"/>
                    <a:pt x="225" y="19"/>
                  </a:cubicBezTo>
                  <a:cubicBezTo>
                    <a:pt x="225" y="18"/>
                    <a:pt x="225" y="18"/>
                    <a:pt x="225" y="18"/>
                  </a:cubicBezTo>
                  <a:cubicBezTo>
                    <a:pt x="226" y="18"/>
                    <a:pt x="226" y="16"/>
                    <a:pt x="226" y="15"/>
                  </a:cubicBezTo>
                  <a:cubicBezTo>
                    <a:pt x="226" y="15"/>
                    <a:pt x="226" y="14"/>
                    <a:pt x="226" y="14"/>
                  </a:cubicBezTo>
                  <a:cubicBezTo>
                    <a:pt x="227" y="14"/>
                    <a:pt x="229" y="13"/>
                    <a:pt x="229" y="13"/>
                  </a:cubicBezTo>
                  <a:cubicBezTo>
                    <a:pt x="230" y="13"/>
                    <a:pt x="230" y="12"/>
                    <a:pt x="231" y="12"/>
                  </a:cubicBezTo>
                  <a:cubicBezTo>
                    <a:pt x="231" y="11"/>
                    <a:pt x="232" y="10"/>
                    <a:pt x="232" y="10"/>
                  </a:cubicBezTo>
                  <a:cubicBezTo>
                    <a:pt x="233" y="10"/>
                    <a:pt x="233" y="10"/>
                    <a:pt x="233" y="10"/>
                  </a:cubicBezTo>
                  <a:cubicBezTo>
                    <a:pt x="234" y="9"/>
                    <a:pt x="234" y="9"/>
                    <a:pt x="235" y="9"/>
                  </a:cubicBezTo>
                  <a:cubicBezTo>
                    <a:pt x="236" y="8"/>
                    <a:pt x="236" y="8"/>
                    <a:pt x="236" y="8"/>
                  </a:cubicBezTo>
                  <a:cubicBezTo>
                    <a:pt x="237" y="8"/>
                    <a:pt x="237" y="8"/>
                    <a:pt x="237" y="8"/>
                  </a:cubicBezTo>
                  <a:cubicBezTo>
                    <a:pt x="238" y="8"/>
                    <a:pt x="239" y="8"/>
                    <a:pt x="240" y="8"/>
                  </a:cubicBezTo>
                  <a:cubicBezTo>
                    <a:pt x="240" y="9"/>
                    <a:pt x="240" y="9"/>
                    <a:pt x="240" y="10"/>
                  </a:cubicBezTo>
                  <a:cubicBezTo>
                    <a:pt x="239" y="10"/>
                    <a:pt x="239" y="10"/>
                    <a:pt x="239" y="10"/>
                  </a:cubicBezTo>
                  <a:cubicBezTo>
                    <a:pt x="238" y="11"/>
                    <a:pt x="238" y="11"/>
                    <a:pt x="238" y="11"/>
                  </a:cubicBezTo>
                  <a:cubicBezTo>
                    <a:pt x="238" y="12"/>
                    <a:pt x="238" y="13"/>
                    <a:pt x="238" y="14"/>
                  </a:cubicBezTo>
                  <a:cubicBezTo>
                    <a:pt x="238" y="14"/>
                    <a:pt x="239" y="15"/>
                    <a:pt x="240" y="15"/>
                  </a:cubicBezTo>
                  <a:cubicBezTo>
                    <a:pt x="240" y="15"/>
                    <a:pt x="242" y="15"/>
                    <a:pt x="242" y="16"/>
                  </a:cubicBezTo>
                  <a:cubicBezTo>
                    <a:pt x="243" y="16"/>
                    <a:pt x="244" y="17"/>
                    <a:pt x="245" y="18"/>
                  </a:cubicBezTo>
                  <a:cubicBezTo>
                    <a:pt x="245" y="18"/>
                    <a:pt x="245" y="19"/>
                    <a:pt x="245" y="20"/>
                  </a:cubicBezTo>
                  <a:cubicBezTo>
                    <a:pt x="245" y="21"/>
                    <a:pt x="244" y="22"/>
                    <a:pt x="244" y="22"/>
                  </a:cubicBezTo>
                  <a:cubicBezTo>
                    <a:pt x="244" y="23"/>
                    <a:pt x="245" y="25"/>
                    <a:pt x="245" y="26"/>
                  </a:cubicBezTo>
                  <a:cubicBezTo>
                    <a:pt x="245" y="27"/>
                    <a:pt x="247" y="28"/>
                    <a:pt x="247" y="29"/>
                  </a:cubicBezTo>
                  <a:cubicBezTo>
                    <a:pt x="247" y="29"/>
                    <a:pt x="247" y="31"/>
                    <a:pt x="248" y="32"/>
                  </a:cubicBezTo>
                  <a:cubicBezTo>
                    <a:pt x="248" y="32"/>
                    <a:pt x="249" y="33"/>
                    <a:pt x="249" y="34"/>
                  </a:cubicBezTo>
                  <a:cubicBezTo>
                    <a:pt x="249" y="34"/>
                    <a:pt x="250" y="34"/>
                    <a:pt x="251" y="35"/>
                  </a:cubicBezTo>
                  <a:cubicBezTo>
                    <a:pt x="251" y="35"/>
                    <a:pt x="253" y="36"/>
                    <a:pt x="253" y="36"/>
                  </a:cubicBezTo>
                  <a:cubicBezTo>
                    <a:pt x="254" y="36"/>
                    <a:pt x="256" y="35"/>
                    <a:pt x="257" y="36"/>
                  </a:cubicBezTo>
                  <a:cubicBezTo>
                    <a:pt x="257" y="36"/>
                    <a:pt x="258" y="37"/>
                    <a:pt x="258" y="37"/>
                  </a:cubicBezTo>
                  <a:cubicBezTo>
                    <a:pt x="259" y="37"/>
                    <a:pt x="259" y="38"/>
                    <a:pt x="260" y="38"/>
                  </a:cubicBezTo>
                  <a:cubicBezTo>
                    <a:pt x="260" y="38"/>
                    <a:pt x="262" y="39"/>
                    <a:pt x="263" y="39"/>
                  </a:cubicBezTo>
                  <a:cubicBezTo>
                    <a:pt x="263" y="39"/>
                    <a:pt x="264" y="40"/>
                    <a:pt x="265" y="40"/>
                  </a:cubicBezTo>
                  <a:cubicBezTo>
                    <a:pt x="266" y="40"/>
                    <a:pt x="266" y="41"/>
                    <a:pt x="267" y="41"/>
                  </a:cubicBezTo>
                  <a:cubicBezTo>
                    <a:pt x="267" y="42"/>
                    <a:pt x="267" y="43"/>
                    <a:pt x="268" y="44"/>
                  </a:cubicBezTo>
                  <a:cubicBezTo>
                    <a:pt x="268" y="44"/>
                    <a:pt x="270" y="45"/>
                    <a:pt x="270" y="46"/>
                  </a:cubicBezTo>
                  <a:cubicBezTo>
                    <a:pt x="270" y="47"/>
                    <a:pt x="270" y="48"/>
                    <a:pt x="270" y="48"/>
                  </a:cubicBezTo>
                  <a:cubicBezTo>
                    <a:pt x="270" y="49"/>
                    <a:pt x="271" y="50"/>
                    <a:pt x="271" y="50"/>
                  </a:cubicBezTo>
                  <a:cubicBezTo>
                    <a:pt x="272" y="51"/>
                    <a:pt x="273" y="51"/>
                    <a:pt x="274" y="51"/>
                  </a:cubicBezTo>
                  <a:cubicBezTo>
                    <a:pt x="274" y="51"/>
                    <a:pt x="274" y="49"/>
                    <a:pt x="274" y="49"/>
                  </a:cubicBezTo>
                  <a:cubicBezTo>
                    <a:pt x="274" y="49"/>
                    <a:pt x="275" y="49"/>
                    <a:pt x="276" y="49"/>
                  </a:cubicBezTo>
                  <a:cubicBezTo>
                    <a:pt x="277" y="49"/>
                    <a:pt x="277" y="49"/>
                    <a:pt x="277" y="50"/>
                  </a:cubicBezTo>
                  <a:cubicBezTo>
                    <a:pt x="278" y="51"/>
                    <a:pt x="278" y="51"/>
                    <a:pt x="278" y="52"/>
                  </a:cubicBezTo>
                  <a:cubicBezTo>
                    <a:pt x="278" y="52"/>
                    <a:pt x="277" y="53"/>
                    <a:pt x="277" y="53"/>
                  </a:cubicBezTo>
                  <a:cubicBezTo>
                    <a:pt x="277" y="54"/>
                    <a:pt x="278" y="55"/>
                    <a:pt x="278" y="55"/>
                  </a:cubicBezTo>
                  <a:cubicBezTo>
                    <a:pt x="279" y="56"/>
                    <a:pt x="280" y="57"/>
                    <a:pt x="281" y="57"/>
                  </a:cubicBezTo>
                  <a:cubicBezTo>
                    <a:pt x="281" y="58"/>
                    <a:pt x="282" y="59"/>
                    <a:pt x="283" y="59"/>
                  </a:cubicBezTo>
                  <a:cubicBezTo>
                    <a:pt x="283" y="60"/>
                    <a:pt x="282" y="62"/>
                    <a:pt x="283" y="62"/>
                  </a:cubicBezTo>
                  <a:cubicBezTo>
                    <a:pt x="283" y="63"/>
                    <a:pt x="283" y="64"/>
                    <a:pt x="284" y="64"/>
                  </a:cubicBezTo>
                  <a:cubicBezTo>
                    <a:pt x="285" y="63"/>
                    <a:pt x="285" y="62"/>
                    <a:pt x="285" y="62"/>
                  </a:cubicBezTo>
                  <a:cubicBezTo>
                    <a:pt x="285" y="61"/>
                    <a:pt x="285" y="60"/>
                    <a:pt x="285" y="59"/>
                  </a:cubicBezTo>
                  <a:cubicBezTo>
                    <a:pt x="285" y="59"/>
                    <a:pt x="286" y="57"/>
                    <a:pt x="287" y="57"/>
                  </a:cubicBezTo>
                  <a:cubicBezTo>
                    <a:pt x="288" y="56"/>
                    <a:pt x="290" y="56"/>
                    <a:pt x="290" y="56"/>
                  </a:cubicBezTo>
                  <a:cubicBezTo>
                    <a:pt x="292" y="55"/>
                    <a:pt x="293" y="56"/>
                    <a:pt x="294" y="56"/>
                  </a:cubicBezTo>
                  <a:cubicBezTo>
                    <a:pt x="296" y="56"/>
                    <a:pt x="298" y="56"/>
                    <a:pt x="299" y="55"/>
                  </a:cubicBezTo>
                  <a:cubicBezTo>
                    <a:pt x="299" y="55"/>
                    <a:pt x="299" y="53"/>
                    <a:pt x="300" y="53"/>
                  </a:cubicBezTo>
                  <a:cubicBezTo>
                    <a:pt x="300" y="52"/>
                    <a:pt x="301" y="52"/>
                    <a:pt x="301" y="51"/>
                  </a:cubicBezTo>
                  <a:cubicBezTo>
                    <a:pt x="301" y="51"/>
                    <a:pt x="302" y="50"/>
                    <a:pt x="303" y="50"/>
                  </a:cubicBezTo>
                  <a:cubicBezTo>
                    <a:pt x="303" y="49"/>
                    <a:pt x="304" y="49"/>
                    <a:pt x="304" y="49"/>
                  </a:cubicBezTo>
                  <a:cubicBezTo>
                    <a:pt x="305" y="49"/>
                    <a:pt x="306" y="49"/>
                    <a:pt x="307" y="49"/>
                  </a:cubicBezTo>
                  <a:cubicBezTo>
                    <a:pt x="307" y="49"/>
                    <a:pt x="308" y="51"/>
                    <a:pt x="308" y="51"/>
                  </a:cubicBezTo>
                  <a:cubicBezTo>
                    <a:pt x="308" y="52"/>
                    <a:pt x="307" y="53"/>
                    <a:pt x="307" y="53"/>
                  </a:cubicBezTo>
                  <a:cubicBezTo>
                    <a:pt x="307" y="54"/>
                    <a:pt x="308" y="55"/>
                    <a:pt x="308" y="55"/>
                  </a:cubicBezTo>
                  <a:cubicBezTo>
                    <a:pt x="309" y="56"/>
                    <a:pt x="311" y="57"/>
                    <a:pt x="311" y="58"/>
                  </a:cubicBezTo>
                  <a:cubicBezTo>
                    <a:pt x="312" y="59"/>
                    <a:pt x="313" y="60"/>
                    <a:pt x="314" y="60"/>
                  </a:cubicBezTo>
                  <a:cubicBezTo>
                    <a:pt x="314" y="61"/>
                    <a:pt x="315" y="63"/>
                    <a:pt x="315" y="63"/>
                  </a:cubicBezTo>
                  <a:cubicBezTo>
                    <a:pt x="315" y="64"/>
                    <a:pt x="315" y="66"/>
                    <a:pt x="314" y="66"/>
                  </a:cubicBezTo>
                  <a:cubicBezTo>
                    <a:pt x="314" y="67"/>
                    <a:pt x="313" y="67"/>
                    <a:pt x="312" y="68"/>
                  </a:cubicBezTo>
                  <a:cubicBezTo>
                    <a:pt x="312" y="69"/>
                    <a:pt x="311" y="71"/>
                    <a:pt x="311" y="72"/>
                  </a:cubicBezTo>
                  <a:cubicBezTo>
                    <a:pt x="311" y="72"/>
                    <a:pt x="311" y="74"/>
                    <a:pt x="311" y="74"/>
                  </a:cubicBezTo>
                  <a:cubicBezTo>
                    <a:pt x="312" y="75"/>
                    <a:pt x="313" y="75"/>
                    <a:pt x="314" y="76"/>
                  </a:cubicBezTo>
                  <a:cubicBezTo>
                    <a:pt x="314" y="77"/>
                    <a:pt x="316" y="78"/>
                    <a:pt x="316" y="78"/>
                  </a:cubicBezTo>
                  <a:cubicBezTo>
                    <a:pt x="318" y="79"/>
                    <a:pt x="319" y="79"/>
                    <a:pt x="320" y="80"/>
                  </a:cubicBezTo>
                  <a:cubicBezTo>
                    <a:pt x="321" y="80"/>
                    <a:pt x="322" y="81"/>
                    <a:pt x="322" y="82"/>
                  </a:cubicBezTo>
                  <a:cubicBezTo>
                    <a:pt x="323" y="83"/>
                    <a:pt x="322" y="83"/>
                    <a:pt x="322" y="84"/>
                  </a:cubicBezTo>
                  <a:cubicBezTo>
                    <a:pt x="322" y="85"/>
                    <a:pt x="322" y="86"/>
                    <a:pt x="323" y="86"/>
                  </a:cubicBezTo>
                  <a:cubicBezTo>
                    <a:pt x="323" y="86"/>
                    <a:pt x="324" y="87"/>
                    <a:pt x="325" y="87"/>
                  </a:cubicBezTo>
                  <a:cubicBezTo>
                    <a:pt x="326" y="87"/>
                    <a:pt x="327" y="88"/>
                    <a:pt x="327" y="89"/>
                  </a:cubicBezTo>
                  <a:cubicBezTo>
                    <a:pt x="327" y="90"/>
                    <a:pt x="327" y="91"/>
                    <a:pt x="327" y="91"/>
                  </a:cubicBezTo>
                  <a:cubicBezTo>
                    <a:pt x="327" y="92"/>
                    <a:pt x="326" y="93"/>
                    <a:pt x="325" y="93"/>
                  </a:cubicBezTo>
                  <a:cubicBezTo>
                    <a:pt x="324" y="94"/>
                    <a:pt x="323" y="95"/>
                    <a:pt x="323" y="95"/>
                  </a:cubicBezTo>
                  <a:cubicBezTo>
                    <a:pt x="322" y="96"/>
                    <a:pt x="321" y="96"/>
                    <a:pt x="320" y="97"/>
                  </a:cubicBezTo>
                  <a:cubicBezTo>
                    <a:pt x="320" y="97"/>
                    <a:pt x="319" y="98"/>
                    <a:pt x="319" y="98"/>
                  </a:cubicBezTo>
                  <a:cubicBezTo>
                    <a:pt x="319" y="99"/>
                    <a:pt x="318" y="100"/>
                    <a:pt x="318" y="101"/>
                  </a:cubicBezTo>
                  <a:cubicBezTo>
                    <a:pt x="318" y="101"/>
                    <a:pt x="318" y="102"/>
                    <a:pt x="319" y="103"/>
                  </a:cubicBezTo>
                  <a:cubicBezTo>
                    <a:pt x="319" y="104"/>
                    <a:pt x="320" y="105"/>
                    <a:pt x="321" y="105"/>
                  </a:cubicBezTo>
                  <a:cubicBezTo>
                    <a:pt x="322" y="105"/>
                    <a:pt x="323" y="105"/>
                    <a:pt x="324" y="106"/>
                  </a:cubicBezTo>
                  <a:cubicBezTo>
                    <a:pt x="324" y="106"/>
                    <a:pt x="326" y="106"/>
                    <a:pt x="327" y="107"/>
                  </a:cubicBezTo>
                  <a:cubicBezTo>
                    <a:pt x="327" y="108"/>
                    <a:pt x="327" y="109"/>
                    <a:pt x="328" y="109"/>
                  </a:cubicBezTo>
                  <a:cubicBezTo>
                    <a:pt x="329" y="109"/>
                    <a:pt x="330" y="109"/>
                    <a:pt x="330" y="109"/>
                  </a:cubicBezTo>
                  <a:cubicBezTo>
                    <a:pt x="331" y="110"/>
                    <a:pt x="333" y="111"/>
                    <a:pt x="333" y="111"/>
                  </a:cubicBezTo>
                  <a:cubicBezTo>
                    <a:pt x="334" y="112"/>
                    <a:pt x="335" y="114"/>
                    <a:pt x="337" y="115"/>
                  </a:cubicBezTo>
                  <a:cubicBezTo>
                    <a:pt x="338" y="115"/>
                    <a:pt x="341" y="116"/>
                    <a:pt x="342" y="117"/>
                  </a:cubicBezTo>
                  <a:cubicBezTo>
                    <a:pt x="342" y="117"/>
                    <a:pt x="344" y="118"/>
                    <a:pt x="344" y="118"/>
                  </a:cubicBezTo>
                  <a:cubicBezTo>
                    <a:pt x="345" y="118"/>
                    <a:pt x="346" y="117"/>
                    <a:pt x="348" y="118"/>
                  </a:cubicBezTo>
                  <a:cubicBezTo>
                    <a:pt x="348" y="118"/>
                    <a:pt x="348" y="119"/>
                    <a:pt x="349" y="119"/>
                  </a:cubicBezTo>
                  <a:cubicBezTo>
                    <a:pt x="349" y="119"/>
                    <a:pt x="350" y="120"/>
                    <a:pt x="352" y="120"/>
                  </a:cubicBezTo>
                  <a:cubicBezTo>
                    <a:pt x="352" y="120"/>
                    <a:pt x="355" y="120"/>
                    <a:pt x="356" y="120"/>
                  </a:cubicBezTo>
                  <a:cubicBezTo>
                    <a:pt x="356" y="120"/>
                    <a:pt x="357" y="119"/>
                    <a:pt x="358" y="119"/>
                  </a:cubicBezTo>
                  <a:cubicBezTo>
                    <a:pt x="358" y="119"/>
                    <a:pt x="359" y="117"/>
                    <a:pt x="359" y="117"/>
                  </a:cubicBezTo>
                  <a:cubicBezTo>
                    <a:pt x="360" y="117"/>
                    <a:pt x="361" y="116"/>
                    <a:pt x="361" y="116"/>
                  </a:cubicBezTo>
                  <a:cubicBezTo>
                    <a:pt x="362" y="115"/>
                    <a:pt x="364" y="115"/>
                    <a:pt x="364" y="116"/>
                  </a:cubicBezTo>
                  <a:cubicBezTo>
                    <a:pt x="365" y="116"/>
                    <a:pt x="365" y="117"/>
                    <a:pt x="365" y="117"/>
                  </a:cubicBezTo>
                  <a:cubicBezTo>
                    <a:pt x="366" y="118"/>
                    <a:pt x="365" y="119"/>
                    <a:pt x="365" y="120"/>
                  </a:cubicBezTo>
                  <a:cubicBezTo>
                    <a:pt x="365" y="120"/>
                    <a:pt x="363" y="121"/>
                    <a:pt x="363" y="121"/>
                  </a:cubicBezTo>
                  <a:cubicBezTo>
                    <a:pt x="362" y="122"/>
                    <a:pt x="361" y="123"/>
                    <a:pt x="361" y="123"/>
                  </a:cubicBezTo>
                  <a:cubicBezTo>
                    <a:pt x="361" y="123"/>
                    <a:pt x="361" y="124"/>
                    <a:pt x="362" y="125"/>
                  </a:cubicBezTo>
                  <a:cubicBezTo>
                    <a:pt x="362" y="126"/>
                    <a:pt x="364" y="126"/>
                    <a:pt x="364" y="126"/>
                  </a:cubicBezTo>
                  <a:cubicBezTo>
                    <a:pt x="365" y="126"/>
                    <a:pt x="366" y="126"/>
                    <a:pt x="367" y="126"/>
                  </a:cubicBezTo>
                  <a:cubicBezTo>
                    <a:pt x="367" y="126"/>
                    <a:pt x="367" y="128"/>
                    <a:pt x="367" y="128"/>
                  </a:cubicBezTo>
                  <a:cubicBezTo>
                    <a:pt x="368" y="129"/>
                    <a:pt x="369" y="131"/>
                    <a:pt x="370" y="132"/>
                  </a:cubicBezTo>
                  <a:cubicBezTo>
                    <a:pt x="370" y="132"/>
                    <a:pt x="370" y="134"/>
                    <a:pt x="370" y="135"/>
                  </a:cubicBezTo>
                  <a:cubicBezTo>
                    <a:pt x="371" y="136"/>
                    <a:pt x="372" y="138"/>
                    <a:pt x="372" y="139"/>
                  </a:cubicBezTo>
                  <a:cubicBezTo>
                    <a:pt x="372" y="140"/>
                    <a:pt x="373" y="143"/>
                    <a:pt x="373" y="145"/>
                  </a:cubicBezTo>
                  <a:cubicBezTo>
                    <a:pt x="373" y="146"/>
                    <a:pt x="372" y="147"/>
                    <a:pt x="372" y="149"/>
                  </a:cubicBezTo>
                  <a:cubicBezTo>
                    <a:pt x="372" y="150"/>
                    <a:pt x="373" y="154"/>
                    <a:pt x="374" y="155"/>
                  </a:cubicBezTo>
                  <a:cubicBezTo>
                    <a:pt x="374" y="156"/>
                    <a:pt x="375" y="157"/>
                    <a:pt x="375" y="157"/>
                  </a:cubicBezTo>
                  <a:cubicBezTo>
                    <a:pt x="375" y="158"/>
                    <a:pt x="376" y="160"/>
                    <a:pt x="376" y="161"/>
                  </a:cubicBezTo>
                  <a:cubicBezTo>
                    <a:pt x="376" y="161"/>
                    <a:pt x="376" y="163"/>
                    <a:pt x="377" y="164"/>
                  </a:cubicBezTo>
                  <a:cubicBezTo>
                    <a:pt x="377" y="165"/>
                    <a:pt x="379" y="165"/>
                    <a:pt x="379" y="165"/>
                  </a:cubicBezTo>
                  <a:cubicBezTo>
                    <a:pt x="380" y="167"/>
                    <a:pt x="379" y="170"/>
                    <a:pt x="380" y="172"/>
                  </a:cubicBezTo>
                  <a:cubicBezTo>
                    <a:pt x="381" y="175"/>
                    <a:pt x="382" y="180"/>
                    <a:pt x="382" y="183"/>
                  </a:cubicBezTo>
                  <a:cubicBezTo>
                    <a:pt x="383" y="184"/>
                    <a:pt x="383" y="185"/>
                    <a:pt x="383" y="187"/>
                  </a:cubicBezTo>
                  <a:close/>
                </a:path>
              </a:pathLst>
            </a:custGeom>
            <a:solidFill>
              <a:schemeClr val="bg1"/>
            </a:solidFill>
            <a:ln w="254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71">
              <a:extLst>
                <a:ext uri="{FF2B5EF4-FFF2-40B4-BE49-F238E27FC236}">
                  <a16:creationId xmlns:a16="http://schemas.microsoft.com/office/drawing/2014/main" id="{9E8E24B5-6A4F-8A0B-09FF-4F43560074C6}"/>
                </a:ext>
              </a:extLst>
            </p:cNvPr>
            <p:cNvSpPr>
              <a:spLocks/>
            </p:cNvSpPr>
            <p:nvPr/>
          </p:nvSpPr>
          <p:spPr bwMode="auto">
            <a:xfrm>
              <a:off x="10273922" y="2030392"/>
              <a:ext cx="157209" cy="176122"/>
            </a:xfrm>
            <a:custGeom>
              <a:avLst/>
              <a:gdLst>
                <a:gd name="T0" fmla="*/ 44 w 50"/>
                <a:gd name="T1" fmla="*/ 35 h 56"/>
                <a:gd name="T2" fmla="*/ 38 w 50"/>
                <a:gd name="T3" fmla="*/ 29 h 56"/>
                <a:gd name="T4" fmla="*/ 30 w 50"/>
                <a:gd name="T5" fmla="*/ 22 h 56"/>
                <a:gd name="T6" fmla="*/ 21 w 50"/>
                <a:gd name="T7" fmla="*/ 15 h 56"/>
                <a:gd name="T8" fmla="*/ 13 w 50"/>
                <a:gd name="T9" fmla="*/ 12 h 56"/>
                <a:gd name="T10" fmla="*/ 8 w 50"/>
                <a:gd name="T11" fmla="*/ 6 h 56"/>
                <a:gd name="T12" fmla="*/ 4 w 50"/>
                <a:gd name="T13" fmla="*/ 0 h 56"/>
                <a:gd name="T14" fmla="*/ 0 w 50"/>
                <a:gd name="T15" fmla="*/ 3 h 56"/>
                <a:gd name="T16" fmla="*/ 2 w 50"/>
                <a:gd name="T17" fmla="*/ 8 h 56"/>
                <a:gd name="T18" fmla="*/ 6 w 50"/>
                <a:gd name="T19" fmla="*/ 11 h 56"/>
                <a:gd name="T20" fmla="*/ 6 w 50"/>
                <a:gd name="T21" fmla="*/ 17 h 56"/>
                <a:gd name="T22" fmla="*/ 3 w 50"/>
                <a:gd name="T23" fmla="*/ 22 h 56"/>
                <a:gd name="T24" fmla="*/ 4 w 50"/>
                <a:gd name="T25" fmla="*/ 26 h 56"/>
                <a:gd name="T26" fmla="*/ 7 w 50"/>
                <a:gd name="T27" fmla="*/ 25 h 56"/>
                <a:gd name="T28" fmla="*/ 11 w 50"/>
                <a:gd name="T29" fmla="*/ 22 h 56"/>
                <a:gd name="T30" fmla="*/ 13 w 50"/>
                <a:gd name="T31" fmla="*/ 23 h 56"/>
                <a:gd name="T32" fmla="*/ 10 w 50"/>
                <a:gd name="T33" fmla="*/ 26 h 56"/>
                <a:gd name="T34" fmla="*/ 12 w 50"/>
                <a:gd name="T35" fmla="*/ 29 h 56"/>
                <a:gd name="T36" fmla="*/ 16 w 50"/>
                <a:gd name="T37" fmla="*/ 25 h 56"/>
                <a:gd name="T38" fmla="*/ 16 w 50"/>
                <a:gd name="T39" fmla="*/ 18 h 56"/>
                <a:gd name="T40" fmla="*/ 21 w 50"/>
                <a:gd name="T41" fmla="*/ 19 h 56"/>
                <a:gd name="T42" fmla="*/ 26 w 50"/>
                <a:gd name="T43" fmla="*/ 25 h 56"/>
                <a:gd name="T44" fmla="*/ 27 w 50"/>
                <a:gd name="T45" fmla="*/ 26 h 56"/>
                <a:gd name="T46" fmla="*/ 30 w 50"/>
                <a:gd name="T47" fmla="*/ 29 h 56"/>
                <a:gd name="T48" fmla="*/ 29 w 50"/>
                <a:gd name="T49" fmla="*/ 35 h 56"/>
                <a:gd name="T50" fmla="*/ 29 w 50"/>
                <a:gd name="T51" fmla="*/ 38 h 56"/>
                <a:gd name="T52" fmla="*/ 27 w 50"/>
                <a:gd name="T53" fmla="*/ 35 h 56"/>
                <a:gd name="T54" fmla="*/ 23 w 50"/>
                <a:gd name="T55" fmla="*/ 36 h 56"/>
                <a:gd name="T56" fmla="*/ 21 w 50"/>
                <a:gd name="T57" fmla="*/ 38 h 56"/>
                <a:gd name="T58" fmla="*/ 23 w 50"/>
                <a:gd name="T59" fmla="*/ 34 h 56"/>
                <a:gd name="T60" fmla="*/ 21 w 50"/>
                <a:gd name="T61" fmla="*/ 30 h 56"/>
                <a:gd name="T62" fmla="*/ 15 w 50"/>
                <a:gd name="T63" fmla="*/ 33 h 56"/>
                <a:gd name="T64" fmla="*/ 18 w 50"/>
                <a:gd name="T65" fmla="*/ 38 h 56"/>
                <a:gd name="T66" fmla="*/ 19 w 50"/>
                <a:gd name="T67" fmla="*/ 43 h 56"/>
                <a:gd name="T68" fmla="*/ 18 w 50"/>
                <a:gd name="T69" fmla="*/ 47 h 56"/>
                <a:gd name="T70" fmla="*/ 15 w 50"/>
                <a:gd name="T71" fmla="*/ 49 h 56"/>
                <a:gd name="T72" fmla="*/ 10 w 50"/>
                <a:gd name="T73" fmla="*/ 50 h 56"/>
                <a:gd name="T74" fmla="*/ 12 w 50"/>
                <a:gd name="T75" fmla="*/ 55 h 56"/>
                <a:gd name="T76" fmla="*/ 18 w 50"/>
                <a:gd name="T77" fmla="*/ 56 h 56"/>
                <a:gd name="T78" fmla="*/ 20 w 50"/>
                <a:gd name="T79" fmla="*/ 54 h 56"/>
                <a:gd name="T80" fmla="*/ 20 w 50"/>
                <a:gd name="T81" fmla="*/ 51 h 56"/>
                <a:gd name="T82" fmla="*/ 22 w 50"/>
                <a:gd name="T83" fmla="*/ 52 h 56"/>
                <a:gd name="T84" fmla="*/ 21 w 50"/>
                <a:gd name="T85" fmla="*/ 53 h 56"/>
                <a:gd name="T86" fmla="*/ 22 w 50"/>
                <a:gd name="T87" fmla="*/ 55 h 56"/>
                <a:gd name="T88" fmla="*/ 27 w 50"/>
                <a:gd name="T89" fmla="*/ 53 h 56"/>
                <a:gd name="T90" fmla="*/ 32 w 50"/>
                <a:gd name="T91" fmla="*/ 49 h 56"/>
                <a:gd name="T92" fmla="*/ 41 w 50"/>
                <a:gd name="T93" fmla="*/ 50 h 56"/>
                <a:gd name="T94" fmla="*/ 46 w 50"/>
                <a:gd name="T95" fmla="*/ 49 h 56"/>
                <a:gd name="T96" fmla="*/ 48 w 50"/>
                <a:gd name="T97"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6">
                  <a:moveTo>
                    <a:pt x="48" y="38"/>
                  </a:moveTo>
                  <a:cubicBezTo>
                    <a:pt x="47" y="37"/>
                    <a:pt x="45" y="37"/>
                    <a:pt x="44" y="35"/>
                  </a:cubicBezTo>
                  <a:cubicBezTo>
                    <a:pt x="42" y="35"/>
                    <a:pt x="41" y="33"/>
                    <a:pt x="40" y="32"/>
                  </a:cubicBezTo>
                  <a:cubicBezTo>
                    <a:pt x="39" y="31"/>
                    <a:pt x="38" y="29"/>
                    <a:pt x="38" y="29"/>
                  </a:cubicBezTo>
                  <a:cubicBezTo>
                    <a:pt x="37" y="27"/>
                    <a:pt x="34" y="26"/>
                    <a:pt x="34" y="26"/>
                  </a:cubicBezTo>
                  <a:cubicBezTo>
                    <a:pt x="33" y="25"/>
                    <a:pt x="31" y="23"/>
                    <a:pt x="30" y="22"/>
                  </a:cubicBezTo>
                  <a:cubicBezTo>
                    <a:pt x="29" y="21"/>
                    <a:pt x="26" y="18"/>
                    <a:pt x="25" y="17"/>
                  </a:cubicBezTo>
                  <a:cubicBezTo>
                    <a:pt x="24" y="16"/>
                    <a:pt x="22" y="15"/>
                    <a:pt x="21" y="15"/>
                  </a:cubicBezTo>
                  <a:cubicBezTo>
                    <a:pt x="19" y="15"/>
                    <a:pt x="18" y="14"/>
                    <a:pt x="16" y="14"/>
                  </a:cubicBezTo>
                  <a:cubicBezTo>
                    <a:pt x="15" y="13"/>
                    <a:pt x="14" y="12"/>
                    <a:pt x="13" y="12"/>
                  </a:cubicBezTo>
                  <a:cubicBezTo>
                    <a:pt x="12" y="12"/>
                    <a:pt x="12" y="11"/>
                    <a:pt x="11" y="11"/>
                  </a:cubicBezTo>
                  <a:cubicBezTo>
                    <a:pt x="10" y="10"/>
                    <a:pt x="9" y="7"/>
                    <a:pt x="8" y="6"/>
                  </a:cubicBezTo>
                  <a:cubicBezTo>
                    <a:pt x="7" y="4"/>
                    <a:pt x="7" y="2"/>
                    <a:pt x="6" y="1"/>
                  </a:cubicBezTo>
                  <a:cubicBezTo>
                    <a:pt x="6" y="1"/>
                    <a:pt x="4" y="0"/>
                    <a:pt x="4" y="0"/>
                  </a:cubicBezTo>
                  <a:cubicBezTo>
                    <a:pt x="3" y="0"/>
                    <a:pt x="2" y="0"/>
                    <a:pt x="2" y="0"/>
                  </a:cubicBezTo>
                  <a:cubicBezTo>
                    <a:pt x="2" y="1"/>
                    <a:pt x="1" y="2"/>
                    <a:pt x="0" y="3"/>
                  </a:cubicBezTo>
                  <a:cubicBezTo>
                    <a:pt x="0" y="3"/>
                    <a:pt x="0" y="4"/>
                    <a:pt x="0" y="5"/>
                  </a:cubicBezTo>
                  <a:cubicBezTo>
                    <a:pt x="1" y="6"/>
                    <a:pt x="2" y="7"/>
                    <a:pt x="2" y="8"/>
                  </a:cubicBezTo>
                  <a:cubicBezTo>
                    <a:pt x="2" y="8"/>
                    <a:pt x="4" y="9"/>
                    <a:pt x="4" y="10"/>
                  </a:cubicBezTo>
                  <a:cubicBezTo>
                    <a:pt x="4" y="10"/>
                    <a:pt x="6" y="11"/>
                    <a:pt x="6" y="11"/>
                  </a:cubicBezTo>
                  <a:cubicBezTo>
                    <a:pt x="6" y="12"/>
                    <a:pt x="6" y="13"/>
                    <a:pt x="6" y="14"/>
                  </a:cubicBezTo>
                  <a:cubicBezTo>
                    <a:pt x="6" y="15"/>
                    <a:pt x="6" y="16"/>
                    <a:pt x="6" y="17"/>
                  </a:cubicBezTo>
                  <a:cubicBezTo>
                    <a:pt x="6" y="18"/>
                    <a:pt x="5" y="20"/>
                    <a:pt x="4" y="21"/>
                  </a:cubicBezTo>
                  <a:cubicBezTo>
                    <a:pt x="4" y="21"/>
                    <a:pt x="3" y="22"/>
                    <a:pt x="3" y="22"/>
                  </a:cubicBezTo>
                  <a:cubicBezTo>
                    <a:pt x="3" y="23"/>
                    <a:pt x="3" y="24"/>
                    <a:pt x="3" y="25"/>
                  </a:cubicBezTo>
                  <a:cubicBezTo>
                    <a:pt x="3" y="25"/>
                    <a:pt x="4" y="26"/>
                    <a:pt x="4" y="26"/>
                  </a:cubicBezTo>
                  <a:cubicBezTo>
                    <a:pt x="4" y="27"/>
                    <a:pt x="6" y="27"/>
                    <a:pt x="6" y="27"/>
                  </a:cubicBezTo>
                  <a:cubicBezTo>
                    <a:pt x="7" y="27"/>
                    <a:pt x="6" y="25"/>
                    <a:pt x="7" y="25"/>
                  </a:cubicBezTo>
                  <a:cubicBezTo>
                    <a:pt x="7" y="24"/>
                    <a:pt x="8" y="23"/>
                    <a:pt x="9" y="23"/>
                  </a:cubicBezTo>
                  <a:cubicBezTo>
                    <a:pt x="10" y="23"/>
                    <a:pt x="11" y="22"/>
                    <a:pt x="11" y="22"/>
                  </a:cubicBezTo>
                  <a:cubicBezTo>
                    <a:pt x="12" y="22"/>
                    <a:pt x="12" y="21"/>
                    <a:pt x="13" y="21"/>
                  </a:cubicBezTo>
                  <a:cubicBezTo>
                    <a:pt x="14" y="21"/>
                    <a:pt x="14" y="22"/>
                    <a:pt x="13" y="23"/>
                  </a:cubicBezTo>
                  <a:cubicBezTo>
                    <a:pt x="13" y="23"/>
                    <a:pt x="12" y="24"/>
                    <a:pt x="11" y="25"/>
                  </a:cubicBezTo>
                  <a:cubicBezTo>
                    <a:pt x="11" y="25"/>
                    <a:pt x="10" y="25"/>
                    <a:pt x="10" y="26"/>
                  </a:cubicBezTo>
                  <a:cubicBezTo>
                    <a:pt x="9" y="27"/>
                    <a:pt x="9" y="29"/>
                    <a:pt x="10" y="29"/>
                  </a:cubicBezTo>
                  <a:cubicBezTo>
                    <a:pt x="10" y="30"/>
                    <a:pt x="12" y="29"/>
                    <a:pt x="12" y="29"/>
                  </a:cubicBezTo>
                  <a:cubicBezTo>
                    <a:pt x="13" y="29"/>
                    <a:pt x="15" y="27"/>
                    <a:pt x="15" y="27"/>
                  </a:cubicBezTo>
                  <a:cubicBezTo>
                    <a:pt x="16" y="27"/>
                    <a:pt x="16" y="26"/>
                    <a:pt x="16" y="25"/>
                  </a:cubicBezTo>
                  <a:cubicBezTo>
                    <a:pt x="17" y="25"/>
                    <a:pt x="16" y="22"/>
                    <a:pt x="16" y="21"/>
                  </a:cubicBezTo>
                  <a:cubicBezTo>
                    <a:pt x="16" y="21"/>
                    <a:pt x="15" y="18"/>
                    <a:pt x="16" y="18"/>
                  </a:cubicBezTo>
                  <a:cubicBezTo>
                    <a:pt x="16" y="18"/>
                    <a:pt x="18" y="18"/>
                    <a:pt x="18" y="18"/>
                  </a:cubicBezTo>
                  <a:cubicBezTo>
                    <a:pt x="19" y="18"/>
                    <a:pt x="20" y="18"/>
                    <a:pt x="21" y="19"/>
                  </a:cubicBezTo>
                  <a:cubicBezTo>
                    <a:pt x="22" y="19"/>
                    <a:pt x="23" y="20"/>
                    <a:pt x="23" y="21"/>
                  </a:cubicBezTo>
                  <a:cubicBezTo>
                    <a:pt x="25" y="21"/>
                    <a:pt x="26" y="23"/>
                    <a:pt x="26" y="25"/>
                  </a:cubicBezTo>
                  <a:cubicBezTo>
                    <a:pt x="26" y="25"/>
                    <a:pt x="25" y="27"/>
                    <a:pt x="26" y="27"/>
                  </a:cubicBezTo>
                  <a:cubicBezTo>
                    <a:pt x="26" y="27"/>
                    <a:pt x="27" y="26"/>
                    <a:pt x="27" y="26"/>
                  </a:cubicBezTo>
                  <a:cubicBezTo>
                    <a:pt x="27" y="26"/>
                    <a:pt x="29" y="26"/>
                    <a:pt x="29" y="26"/>
                  </a:cubicBezTo>
                  <a:cubicBezTo>
                    <a:pt x="29" y="27"/>
                    <a:pt x="30" y="28"/>
                    <a:pt x="30" y="29"/>
                  </a:cubicBezTo>
                  <a:cubicBezTo>
                    <a:pt x="30" y="30"/>
                    <a:pt x="29" y="31"/>
                    <a:pt x="29" y="33"/>
                  </a:cubicBezTo>
                  <a:cubicBezTo>
                    <a:pt x="29" y="33"/>
                    <a:pt x="29" y="34"/>
                    <a:pt x="29" y="35"/>
                  </a:cubicBezTo>
                  <a:cubicBezTo>
                    <a:pt x="30" y="35"/>
                    <a:pt x="30" y="37"/>
                    <a:pt x="30" y="38"/>
                  </a:cubicBezTo>
                  <a:cubicBezTo>
                    <a:pt x="29" y="38"/>
                    <a:pt x="29" y="38"/>
                    <a:pt x="29" y="38"/>
                  </a:cubicBezTo>
                  <a:cubicBezTo>
                    <a:pt x="29" y="38"/>
                    <a:pt x="28" y="38"/>
                    <a:pt x="28" y="37"/>
                  </a:cubicBezTo>
                  <a:cubicBezTo>
                    <a:pt x="27" y="37"/>
                    <a:pt x="28" y="36"/>
                    <a:pt x="27" y="35"/>
                  </a:cubicBezTo>
                  <a:cubicBezTo>
                    <a:pt x="27" y="35"/>
                    <a:pt x="26" y="35"/>
                    <a:pt x="25" y="35"/>
                  </a:cubicBezTo>
                  <a:cubicBezTo>
                    <a:pt x="25" y="35"/>
                    <a:pt x="23" y="35"/>
                    <a:pt x="23" y="36"/>
                  </a:cubicBezTo>
                  <a:cubicBezTo>
                    <a:pt x="23" y="37"/>
                    <a:pt x="22" y="38"/>
                    <a:pt x="22" y="38"/>
                  </a:cubicBezTo>
                  <a:cubicBezTo>
                    <a:pt x="22" y="38"/>
                    <a:pt x="21" y="38"/>
                    <a:pt x="21" y="38"/>
                  </a:cubicBezTo>
                  <a:cubicBezTo>
                    <a:pt x="21" y="38"/>
                    <a:pt x="21" y="37"/>
                    <a:pt x="21" y="37"/>
                  </a:cubicBezTo>
                  <a:cubicBezTo>
                    <a:pt x="21" y="36"/>
                    <a:pt x="22" y="35"/>
                    <a:pt x="23" y="34"/>
                  </a:cubicBezTo>
                  <a:cubicBezTo>
                    <a:pt x="23" y="33"/>
                    <a:pt x="23" y="31"/>
                    <a:pt x="23" y="31"/>
                  </a:cubicBezTo>
                  <a:cubicBezTo>
                    <a:pt x="23" y="30"/>
                    <a:pt x="22" y="30"/>
                    <a:pt x="21" y="30"/>
                  </a:cubicBezTo>
                  <a:cubicBezTo>
                    <a:pt x="20" y="30"/>
                    <a:pt x="18" y="30"/>
                    <a:pt x="17" y="31"/>
                  </a:cubicBezTo>
                  <a:cubicBezTo>
                    <a:pt x="16" y="31"/>
                    <a:pt x="16" y="32"/>
                    <a:pt x="15" y="33"/>
                  </a:cubicBezTo>
                  <a:cubicBezTo>
                    <a:pt x="15" y="33"/>
                    <a:pt x="15" y="34"/>
                    <a:pt x="15" y="35"/>
                  </a:cubicBezTo>
                  <a:cubicBezTo>
                    <a:pt x="16" y="35"/>
                    <a:pt x="17" y="37"/>
                    <a:pt x="18" y="38"/>
                  </a:cubicBezTo>
                  <a:cubicBezTo>
                    <a:pt x="18" y="38"/>
                    <a:pt x="19" y="39"/>
                    <a:pt x="19" y="41"/>
                  </a:cubicBezTo>
                  <a:cubicBezTo>
                    <a:pt x="20" y="41"/>
                    <a:pt x="19" y="42"/>
                    <a:pt x="19" y="43"/>
                  </a:cubicBezTo>
                  <a:cubicBezTo>
                    <a:pt x="19" y="44"/>
                    <a:pt x="19" y="46"/>
                    <a:pt x="19" y="47"/>
                  </a:cubicBezTo>
                  <a:cubicBezTo>
                    <a:pt x="19" y="47"/>
                    <a:pt x="18" y="47"/>
                    <a:pt x="18" y="47"/>
                  </a:cubicBezTo>
                  <a:cubicBezTo>
                    <a:pt x="16" y="48"/>
                    <a:pt x="16" y="48"/>
                    <a:pt x="16" y="48"/>
                  </a:cubicBezTo>
                  <a:cubicBezTo>
                    <a:pt x="16" y="48"/>
                    <a:pt x="15" y="49"/>
                    <a:pt x="15" y="49"/>
                  </a:cubicBezTo>
                  <a:cubicBezTo>
                    <a:pt x="14" y="49"/>
                    <a:pt x="12" y="49"/>
                    <a:pt x="11" y="50"/>
                  </a:cubicBezTo>
                  <a:cubicBezTo>
                    <a:pt x="10" y="50"/>
                    <a:pt x="10" y="50"/>
                    <a:pt x="10" y="50"/>
                  </a:cubicBezTo>
                  <a:cubicBezTo>
                    <a:pt x="10" y="51"/>
                    <a:pt x="10" y="53"/>
                    <a:pt x="10" y="53"/>
                  </a:cubicBezTo>
                  <a:cubicBezTo>
                    <a:pt x="11" y="54"/>
                    <a:pt x="11" y="55"/>
                    <a:pt x="12" y="55"/>
                  </a:cubicBezTo>
                  <a:cubicBezTo>
                    <a:pt x="12" y="56"/>
                    <a:pt x="14" y="56"/>
                    <a:pt x="15" y="56"/>
                  </a:cubicBezTo>
                  <a:cubicBezTo>
                    <a:pt x="15" y="56"/>
                    <a:pt x="17" y="56"/>
                    <a:pt x="18" y="56"/>
                  </a:cubicBezTo>
                  <a:cubicBezTo>
                    <a:pt x="18" y="56"/>
                    <a:pt x="18" y="55"/>
                    <a:pt x="19" y="54"/>
                  </a:cubicBezTo>
                  <a:cubicBezTo>
                    <a:pt x="19" y="54"/>
                    <a:pt x="19" y="54"/>
                    <a:pt x="20" y="54"/>
                  </a:cubicBezTo>
                  <a:cubicBezTo>
                    <a:pt x="20" y="53"/>
                    <a:pt x="19" y="53"/>
                    <a:pt x="19" y="52"/>
                  </a:cubicBezTo>
                  <a:cubicBezTo>
                    <a:pt x="19" y="52"/>
                    <a:pt x="19" y="51"/>
                    <a:pt x="20" y="51"/>
                  </a:cubicBezTo>
                  <a:cubicBezTo>
                    <a:pt x="21" y="51"/>
                    <a:pt x="21" y="51"/>
                    <a:pt x="21" y="51"/>
                  </a:cubicBezTo>
                  <a:cubicBezTo>
                    <a:pt x="21" y="52"/>
                    <a:pt x="22" y="52"/>
                    <a:pt x="22" y="52"/>
                  </a:cubicBezTo>
                  <a:cubicBezTo>
                    <a:pt x="22" y="53"/>
                    <a:pt x="22" y="53"/>
                    <a:pt x="22" y="53"/>
                  </a:cubicBezTo>
                  <a:cubicBezTo>
                    <a:pt x="22" y="53"/>
                    <a:pt x="21" y="53"/>
                    <a:pt x="21" y="53"/>
                  </a:cubicBezTo>
                  <a:cubicBezTo>
                    <a:pt x="21" y="54"/>
                    <a:pt x="21" y="54"/>
                    <a:pt x="21" y="55"/>
                  </a:cubicBezTo>
                  <a:cubicBezTo>
                    <a:pt x="21" y="55"/>
                    <a:pt x="22" y="55"/>
                    <a:pt x="22" y="55"/>
                  </a:cubicBezTo>
                  <a:cubicBezTo>
                    <a:pt x="23" y="55"/>
                    <a:pt x="24" y="55"/>
                    <a:pt x="25" y="55"/>
                  </a:cubicBezTo>
                  <a:cubicBezTo>
                    <a:pt x="25" y="54"/>
                    <a:pt x="26" y="53"/>
                    <a:pt x="27" y="53"/>
                  </a:cubicBezTo>
                  <a:cubicBezTo>
                    <a:pt x="27" y="53"/>
                    <a:pt x="29" y="51"/>
                    <a:pt x="29" y="50"/>
                  </a:cubicBezTo>
                  <a:cubicBezTo>
                    <a:pt x="30" y="50"/>
                    <a:pt x="31" y="49"/>
                    <a:pt x="32" y="49"/>
                  </a:cubicBezTo>
                  <a:cubicBezTo>
                    <a:pt x="33" y="49"/>
                    <a:pt x="35" y="49"/>
                    <a:pt x="37" y="49"/>
                  </a:cubicBezTo>
                  <a:cubicBezTo>
                    <a:pt x="38" y="50"/>
                    <a:pt x="39" y="50"/>
                    <a:pt x="41" y="50"/>
                  </a:cubicBezTo>
                  <a:cubicBezTo>
                    <a:pt x="42" y="50"/>
                    <a:pt x="42" y="50"/>
                    <a:pt x="42" y="50"/>
                  </a:cubicBezTo>
                  <a:cubicBezTo>
                    <a:pt x="43" y="49"/>
                    <a:pt x="45" y="49"/>
                    <a:pt x="46" y="49"/>
                  </a:cubicBezTo>
                  <a:cubicBezTo>
                    <a:pt x="46" y="49"/>
                    <a:pt x="48" y="50"/>
                    <a:pt x="48" y="50"/>
                  </a:cubicBezTo>
                  <a:cubicBezTo>
                    <a:pt x="50" y="49"/>
                    <a:pt x="48" y="45"/>
                    <a:pt x="48" y="43"/>
                  </a:cubicBezTo>
                  <a:cubicBezTo>
                    <a:pt x="48" y="42"/>
                    <a:pt x="48" y="39"/>
                    <a:pt x="48" y="38"/>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72">
              <a:extLst>
                <a:ext uri="{FF2B5EF4-FFF2-40B4-BE49-F238E27FC236}">
                  <a16:creationId xmlns:a16="http://schemas.microsoft.com/office/drawing/2014/main" id="{CBD6C020-F129-FCDF-6D6F-D04082612430}"/>
                </a:ext>
              </a:extLst>
            </p:cNvPr>
            <p:cNvSpPr>
              <a:spLocks/>
            </p:cNvSpPr>
            <p:nvPr/>
          </p:nvSpPr>
          <p:spPr bwMode="auto">
            <a:xfrm>
              <a:off x="10273922" y="2030392"/>
              <a:ext cx="157209" cy="176122"/>
            </a:xfrm>
            <a:custGeom>
              <a:avLst/>
              <a:gdLst>
                <a:gd name="T0" fmla="*/ 44 w 50"/>
                <a:gd name="T1" fmla="*/ 35 h 56"/>
                <a:gd name="T2" fmla="*/ 38 w 50"/>
                <a:gd name="T3" fmla="*/ 29 h 56"/>
                <a:gd name="T4" fmla="*/ 30 w 50"/>
                <a:gd name="T5" fmla="*/ 22 h 56"/>
                <a:gd name="T6" fmla="*/ 21 w 50"/>
                <a:gd name="T7" fmla="*/ 15 h 56"/>
                <a:gd name="T8" fmla="*/ 13 w 50"/>
                <a:gd name="T9" fmla="*/ 12 h 56"/>
                <a:gd name="T10" fmla="*/ 8 w 50"/>
                <a:gd name="T11" fmla="*/ 6 h 56"/>
                <a:gd name="T12" fmla="*/ 4 w 50"/>
                <a:gd name="T13" fmla="*/ 0 h 56"/>
                <a:gd name="T14" fmla="*/ 0 w 50"/>
                <a:gd name="T15" fmla="*/ 3 h 56"/>
                <a:gd name="T16" fmla="*/ 2 w 50"/>
                <a:gd name="T17" fmla="*/ 8 h 56"/>
                <a:gd name="T18" fmla="*/ 6 w 50"/>
                <a:gd name="T19" fmla="*/ 11 h 56"/>
                <a:gd name="T20" fmla="*/ 6 w 50"/>
                <a:gd name="T21" fmla="*/ 17 h 56"/>
                <a:gd name="T22" fmla="*/ 3 w 50"/>
                <a:gd name="T23" fmla="*/ 22 h 56"/>
                <a:gd name="T24" fmla="*/ 4 w 50"/>
                <a:gd name="T25" fmla="*/ 26 h 56"/>
                <a:gd name="T26" fmla="*/ 7 w 50"/>
                <a:gd name="T27" fmla="*/ 25 h 56"/>
                <a:gd name="T28" fmla="*/ 11 w 50"/>
                <a:gd name="T29" fmla="*/ 22 h 56"/>
                <a:gd name="T30" fmla="*/ 13 w 50"/>
                <a:gd name="T31" fmla="*/ 23 h 56"/>
                <a:gd name="T32" fmla="*/ 10 w 50"/>
                <a:gd name="T33" fmla="*/ 26 h 56"/>
                <a:gd name="T34" fmla="*/ 12 w 50"/>
                <a:gd name="T35" fmla="*/ 29 h 56"/>
                <a:gd name="T36" fmla="*/ 16 w 50"/>
                <a:gd name="T37" fmla="*/ 25 h 56"/>
                <a:gd name="T38" fmla="*/ 16 w 50"/>
                <a:gd name="T39" fmla="*/ 18 h 56"/>
                <a:gd name="T40" fmla="*/ 21 w 50"/>
                <a:gd name="T41" fmla="*/ 19 h 56"/>
                <a:gd name="T42" fmla="*/ 26 w 50"/>
                <a:gd name="T43" fmla="*/ 25 h 56"/>
                <a:gd name="T44" fmla="*/ 27 w 50"/>
                <a:gd name="T45" fmla="*/ 26 h 56"/>
                <a:gd name="T46" fmla="*/ 30 w 50"/>
                <a:gd name="T47" fmla="*/ 29 h 56"/>
                <a:gd name="T48" fmla="*/ 29 w 50"/>
                <a:gd name="T49" fmla="*/ 35 h 56"/>
                <a:gd name="T50" fmla="*/ 29 w 50"/>
                <a:gd name="T51" fmla="*/ 38 h 56"/>
                <a:gd name="T52" fmla="*/ 27 w 50"/>
                <a:gd name="T53" fmla="*/ 35 h 56"/>
                <a:gd name="T54" fmla="*/ 23 w 50"/>
                <a:gd name="T55" fmla="*/ 36 h 56"/>
                <a:gd name="T56" fmla="*/ 21 w 50"/>
                <a:gd name="T57" fmla="*/ 38 h 56"/>
                <a:gd name="T58" fmla="*/ 23 w 50"/>
                <a:gd name="T59" fmla="*/ 34 h 56"/>
                <a:gd name="T60" fmla="*/ 21 w 50"/>
                <a:gd name="T61" fmla="*/ 30 h 56"/>
                <a:gd name="T62" fmla="*/ 15 w 50"/>
                <a:gd name="T63" fmla="*/ 33 h 56"/>
                <a:gd name="T64" fmla="*/ 18 w 50"/>
                <a:gd name="T65" fmla="*/ 38 h 56"/>
                <a:gd name="T66" fmla="*/ 19 w 50"/>
                <a:gd name="T67" fmla="*/ 43 h 56"/>
                <a:gd name="T68" fmla="*/ 18 w 50"/>
                <a:gd name="T69" fmla="*/ 47 h 56"/>
                <a:gd name="T70" fmla="*/ 15 w 50"/>
                <a:gd name="T71" fmla="*/ 49 h 56"/>
                <a:gd name="T72" fmla="*/ 10 w 50"/>
                <a:gd name="T73" fmla="*/ 50 h 56"/>
                <a:gd name="T74" fmla="*/ 12 w 50"/>
                <a:gd name="T75" fmla="*/ 55 h 56"/>
                <a:gd name="T76" fmla="*/ 18 w 50"/>
                <a:gd name="T77" fmla="*/ 56 h 56"/>
                <a:gd name="T78" fmla="*/ 20 w 50"/>
                <a:gd name="T79" fmla="*/ 54 h 56"/>
                <a:gd name="T80" fmla="*/ 20 w 50"/>
                <a:gd name="T81" fmla="*/ 51 h 56"/>
                <a:gd name="T82" fmla="*/ 22 w 50"/>
                <a:gd name="T83" fmla="*/ 52 h 56"/>
                <a:gd name="T84" fmla="*/ 21 w 50"/>
                <a:gd name="T85" fmla="*/ 53 h 56"/>
                <a:gd name="T86" fmla="*/ 22 w 50"/>
                <a:gd name="T87" fmla="*/ 55 h 56"/>
                <a:gd name="T88" fmla="*/ 27 w 50"/>
                <a:gd name="T89" fmla="*/ 53 h 56"/>
                <a:gd name="T90" fmla="*/ 32 w 50"/>
                <a:gd name="T91" fmla="*/ 49 h 56"/>
                <a:gd name="T92" fmla="*/ 41 w 50"/>
                <a:gd name="T93" fmla="*/ 50 h 56"/>
                <a:gd name="T94" fmla="*/ 46 w 50"/>
                <a:gd name="T95" fmla="*/ 49 h 56"/>
                <a:gd name="T96" fmla="*/ 48 w 50"/>
                <a:gd name="T97"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6">
                  <a:moveTo>
                    <a:pt x="48" y="38"/>
                  </a:moveTo>
                  <a:cubicBezTo>
                    <a:pt x="47" y="37"/>
                    <a:pt x="45" y="37"/>
                    <a:pt x="44" y="35"/>
                  </a:cubicBezTo>
                  <a:cubicBezTo>
                    <a:pt x="42" y="35"/>
                    <a:pt x="41" y="33"/>
                    <a:pt x="40" y="32"/>
                  </a:cubicBezTo>
                  <a:cubicBezTo>
                    <a:pt x="39" y="31"/>
                    <a:pt x="38" y="29"/>
                    <a:pt x="38" y="29"/>
                  </a:cubicBezTo>
                  <a:cubicBezTo>
                    <a:pt x="37" y="27"/>
                    <a:pt x="34" y="26"/>
                    <a:pt x="34" y="26"/>
                  </a:cubicBezTo>
                  <a:cubicBezTo>
                    <a:pt x="33" y="25"/>
                    <a:pt x="31" y="23"/>
                    <a:pt x="30" y="22"/>
                  </a:cubicBezTo>
                  <a:cubicBezTo>
                    <a:pt x="29" y="21"/>
                    <a:pt x="26" y="18"/>
                    <a:pt x="25" y="17"/>
                  </a:cubicBezTo>
                  <a:cubicBezTo>
                    <a:pt x="24" y="16"/>
                    <a:pt x="22" y="15"/>
                    <a:pt x="21" y="15"/>
                  </a:cubicBezTo>
                  <a:cubicBezTo>
                    <a:pt x="19" y="15"/>
                    <a:pt x="18" y="14"/>
                    <a:pt x="16" y="14"/>
                  </a:cubicBezTo>
                  <a:cubicBezTo>
                    <a:pt x="15" y="13"/>
                    <a:pt x="14" y="12"/>
                    <a:pt x="13" y="12"/>
                  </a:cubicBezTo>
                  <a:cubicBezTo>
                    <a:pt x="12" y="12"/>
                    <a:pt x="12" y="11"/>
                    <a:pt x="11" y="11"/>
                  </a:cubicBezTo>
                  <a:cubicBezTo>
                    <a:pt x="10" y="10"/>
                    <a:pt x="9" y="7"/>
                    <a:pt x="8" y="6"/>
                  </a:cubicBezTo>
                  <a:cubicBezTo>
                    <a:pt x="7" y="4"/>
                    <a:pt x="7" y="2"/>
                    <a:pt x="6" y="1"/>
                  </a:cubicBezTo>
                  <a:cubicBezTo>
                    <a:pt x="6" y="1"/>
                    <a:pt x="4" y="0"/>
                    <a:pt x="4" y="0"/>
                  </a:cubicBezTo>
                  <a:cubicBezTo>
                    <a:pt x="3" y="0"/>
                    <a:pt x="2" y="0"/>
                    <a:pt x="2" y="0"/>
                  </a:cubicBezTo>
                  <a:cubicBezTo>
                    <a:pt x="2" y="1"/>
                    <a:pt x="1" y="2"/>
                    <a:pt x="0" y="3"/>
                  </a:cubicBezTo>
                  <a:cubicBezTo>
                    <a:pt x="0" y="3"/>
                    <a:pt x="0" y="4"/>
                    <a:pt x="0" y="5"/>
                  </a:cubicBezTo>
                  <a:cubicBezTo>
                    <a:pt x="1" y="6"/>
                    <a:pt x="2" y="7"/>
                    <a:pt x="2" y="8"/>
                  </a:cubicBezTo>
                  <a:cubicBezTo>
                    <a:pt x="2" y="8"/>
                    <a:pt x="4" y="9"/>
                    <a:pt x="4" y="10"/>
                  </a:cubicBezTo>
                  <a:cubicBezTo>
                    <a:pt x="4" y="10"/>
                    <a:pt x="6" y="11"/>
                    <a:pt x="6" y="11"/>
                  </a:cubicBezTo>
                  <a:cubicBezTo>
                    <a:pt x="6" y="12"/>
                    <a:pt x="6" y="13"/>
                    <a:pt x="6" y="14"/>
                  </a:cubicBezTo>
                  <a:cubicBezTo>
                    <a:pt x="6" y="15"/>
                    <a:pt x="6" y="16"/>
                    <a:pt x="6" y="17"/>
                  </a:cubicBezTo>
                  <a:cubicBezTo>
                    <a:pt x="6" y="18"/>
                    <a:pt x="5" y="20"/>
                    <a:pt x="4" y="21"/>
                  </a:cubicBezTo>
                  <a:cubicBezTo>
                    <a:pt x="4" y="21"/>
                    <a:pt x="3" y="22"/>
                    <a:pt x="3" y="22"/>
                  </a:cubicBezTo>
                  <a:cubicBezTo>
                    <a:pt x="3" y="23"/>
                    <a:pt x="3" y="24"/>
                    <a:pt x="3" y="25"/>
                  </a:cubicBezTo>
                  <a:cubicBezTo>
                    <a:pt x="3" y="25"/>
                    <a:pt x="4" y="26"/>
                    <a:pt x="4" y="26"/>
                  </a:cubicBezTo>
                  <a:cubicBezTo>
                    <a:pt x="4" y="27"/>
                    <a:pt x="6" y="27"/>
                    <a:pt x="6" y="27"/>
                  </a:cubicBezTo>
                  <a:cubicBezTo>
                    <a:pt x="7" y="27"/>
                    <a:pt x="6" y="25"/>
                    <a:pt x="7" y="25"/>
                  </a:cubicBezTo>
                  <a:cubicBezTo>
                    <a:pt x="7" y="24"/>
                    <a:pt x="8" y="23"/>
                    <a:pt x="9" y="23"/>
                  </a:cubicBezTo>
                  <a:cubicBezTo>
                    <a:pt x="10" y="23"/>
                    <a:pt x="11" y="22"/>
                    <a:pt x="11" y="22"/>
                  </a:cubicBezTo>
                  <a:cubicBezTo>
                    <a:pt x="12" y="22"/>
                    <a:pt x="12" y="21"/>
                    <a:pt x="13" y="21"/>
                  </a:cubicBezTo>
                  <a:cubicBezTo>
                    <a:pt x="14" y="21"/>
                    <a:pt x="14" y="22"/>
                    <a:pt x="13" y="23"/>
                  </a:cubicBezTo>
                  <a:cubicBezTo>
                    <a:pt x="13" y="23"/>
                    <a:pt x="12" y="24"/>
                    <a:pt x="11" y="25"/>
                  </a:cubicBezTo>
                  <a:cubicBezTo>
                    <a:pt x="11" y="25"/>
                    <a:pt x="10" y="25"/>
                    <a:pt x="10" y="26"/>
                  </a:cubicBezTo>
                  <a:cubicBezTo>
                    <a:pt x="9" y="27"/>
                    <a:pt x="9" y="29"/>
                    <a:pt x="10" y="29"/>
                  </a:cubicBezTo>
                  <a:cubicBezTo>
                    <a:pt x="10" y="30"/>
                    <a:pt x="12" y="29"/>
                    <a:pt x="12" y="29"/>
                  </a:cubicBezTo>
                  <a:cubicBezTo>
                    <a:pt x="13" y="29"/>
                    <a:pt x="15" y="27"/>
                    <a:pt x="15" y="27"/>
                  </a:cubicBezTo>
                  <a:cubicBezTo>
                    <a:pt x="16" y="27"/>
                    <a:pt x="16" y="26"/>
                    <a:pt x="16" y="25"/>
                  </a:cubicBezTo>
                  <a:cubicBezTo>
                    <a:pt x="17" y="25"/>
                    <a:pt x="16" y="22"/>
                    <a:pt x="16" y="21"/>
                  </a:cubicBezTo>
                  <a:cubicBezTo>
                    <a:pt x="16" y="21"/>
                    <a:pt x="15" y="18"/>
                    <a:pt x="16" y="18"/>
                  </a:cubicBezTo>
                  <a:cubicBezTo>
                    <a:pt x="16" y="18"/>
                    <a:pt x="18" y="18"/>
                    <a:pt x="18" y="18"/>
                  </a:cubicBezTo>
                  <a:cubicBezTo>
                    <a:pt x="19" y="18"/>
                    <a:pt x="20" y="18"/>
                    <a:pt x="21" y="19"/>
                  </a:cubicBezTo>
                  <a:cubicBezTo>
                    <a:pt x="22" y="19"/>
                    <a:pt x="23" y="20"/>
                    <a:pt x="23" y="21"/>
                  </a:cubicBezTo>
                  <a:cubicBezTo>
                    <a:pt x="25" y="21"/>
                    <a:pt x="26" y="23"/>
                    <a:pt x="26" y="25"/>
                  </a:cubicBezTo>
                  <a:cubicBezTo>
                    <a:pt x="26" y="25"/>
                    <a:pt x="25" y="27"/>
                    <a:pt x="26" y="27"/>
                  </a:cubicBezTo>
                  <a:cubicBezTo>
                    <a:pt x="26" y="27"/>
                    <a:pt x="27" y="26"/>
                    <a:pt x="27" y="26"/>
                  </a:cubicBezTo>
                  <a:cubicBezTo>
                    <a:pt x="27" y="26"/>
                    <a:pt x="29" y="26"/>
                    <a:pt x="29" y="26"/>
                  </a:cubicBezTo>
                  <a:cubicBezTo>
                    <a:pt x="29" y="27"/>
                    <a:pt x="30" y="28"/>
                    <a:pt x="30" y="29"/>
                  </a:cubicBezTo>
                  <a:cubicBezTo>
                    <a:pt x="30" y="30"/>
                    <a:pt x="29" y="31"/>
                    <a:pt x="29" y="33"/>
                  </a:cubicBezTo>
                  <a:cubicBezTo>
                    <a:pt x="29" y="33"/>
                    <a:pt x="29" y="34"/>
                    <a:pt x="29" y="35"/>
                  </a:cubicBezTo>
                  <a:cubicBezTo>
                    <a:pt x="30" y="35"/>
                    <a:pt x="30" y="37"/>
                    <a:pt x="30" y="38"/>
                  </a:cubicBezTo>
                  <a:cubicBezTo>
                    <a:pt x="29" y="38"/>
                    <a:pt x="29" y="38"/>
                    <a:pt x="29" y="38"/>
                  </a:cubicBezTo>
                  <a:cubicBezTo>
                    <a:pt x="29" y="38"/>
                    <a:pt x="28" y="38"/>
                    <a:pt x="28" y="37"/>
                  </a:cubicBezTo>
                  <a:cubicBezTo>
                    <a:pt x="27" y="37"/>
                    <a:pt x="28" y="36"/>
                    <a:pt x="27" y="35"/>
                  </a:cubicBezTo>
                  <a:cubicBezTo>
                    <a:pt x="27" y="35"/>
                    <a:pt x="26" y="35"/>
                    <a:pt x="25" y="35"/>
                  </a:cubicBezTo>
                  <a:cubicBezTo>
                    <a:pt x="25" y="35"/>
                    <a:pt x="23" y="35"/>
                    <a:pt x="23" y="36"/>
                  </a:cubicBezTo>
                  <a:cubicBezTo>
                    <a:pt x="23" y="37"/>
                    <a:pt x="22" y="38"/>
                    <a:pt x="22" y="38"/>
                  </a:cubicBezTo>
                  <a:cubicBezTo>
                    <a:pt x="22" y="38"/>
                    <a:pt x="21" y="38"/>
                    <a:pt x="21" y="38"/>
                  </a:cubicBezTo>
                  <a:cubicBezTo>
                    <a:pt x="21" y="38"/>
                    <a:pt x="21" y="37"/>
                    <a:pt x="21" y="37"/>
                  </a:cubicBezTo>
                  <a:cubicBezTo>
                    <a:pt x="21" y="36"/>
                    <a:pt x="22" y="35"/>
                    <a:pt x="23" y="34"/>
                  </a:cubicBezTo>
                  <a:cubicBezTo>
                    <a:pt x="23" y="33"/>
                    <a:pt x="23" y="31"/>
                    <a:pt x="23" y="31"/>
                  </a:cubicBezTo>
                  <a:cubicBezTo>
                    <a:pt x="23" y="30"/>
                    <a:pt x="22" y="30"/>
                    <a:pt x="21" y="30"/>
                  </a:cubicBezTo>
                  <a:cubicBezTo>
                    <a:pt x="20" y="30"/>
                    <a:pt x="18" y="30"/>
                    <a:pt x="17" y="31"/>
                  </a:cubicBezTo>
                  <a:cubicBezTo>
                    <a:pt x="16" y="31"/>
                    <a:pt x="16" y="32"/>
                    <a:pt x="15" y="33"/>
                  </a:cubicBezTo>
                  <a:cubicBezTo>
                    <a:pt x="15" y="33"/>
                    <a:pt x="15" y="34"/>
                    <a:pt x="15" y="35"/>
                  </a:cubicBezTo>
                  <a:cubicBezTo>
                    <a:pt x="16" y="35"/>
                    <a:pt x="17" y="37"/>
                    <a:pt x="18" y="38"/>
                  </a:cubicBezTo>
                  <a:cubicBezTo>
                    <a:pt x="18" y="38"/>
                    <a:pt x="19" y="39"/>
                    <a:pt x="19" y="41"/>
                  </a:cubicBezTo>
                  <a:cubicBezTo>
                    <a:pt x="20" y="41"/>
                    <a:pt x="19" y="42"/>
                    <a:pt x="19" y="43"/>
                  </a:cubicBezTo>
                  <a:cubicBezTo>
                    <a:pt x="19" y="44"/>
                    <a:pt x="19" y="46"/>
                    <a:pt x="19" y="47"/>
                  </a:cubicBezTo>
                  <a:cubicBezTo>
                    <a:pt x="19" y="47"/>
                    <a:pt x="18" y="47"/>
                    <a:pt x="18" y="47"/>
                  </a:cubicBezTo>
                  <a:cubicBezTo>
                    <a:pt x="16" y="48"/>
                    <a:pt x="16" y="48"/>
                    <a:pt x="16" y="48"/>
                  </a:cubicBezTo>
                  <a:cubicBezTo>
                    <a:pt x="16" y="48"/>
                    <a:pt x="15" y="49"/>
                    <a:pt x="15" y="49"/>
                  </a:cubicBezTo>
                  <a:cubicBezTo>
                    <a:pt x="14" y="49"/>
                    <a:pt x="12" y="49"/>
                    <a:pt x="11" y="50"/>
                  </a:cubicBezTo>
                  <a:cubicBezTo>
                    <a:pt x="10" y="50"/>
                    <a:pt x="10" y="50"/>
                    <a:pt x="10" y="50"/>
                  </a:cubicBezTo>
                  <a:cubicBezTo>
                    <a:pt x="10" y="51"/>
                    <a:pt x="10" y="53"/>
                    <a:pt x="10" y="53"/>
                  </a:cubicBezTo>
                  <a:cubicBezTo>
                    <a:pt x="11" y="54"/>
                    <a:pt x="11" y="55"/>
                    <a:pt x="12" y="55"/>
                  </a:cubicBezTo>
                  <a:cubicBezTo>
                    <a:pt x="12" y="56"/>
                    <a:pt x="14" y="56"/>
                    <a:pt x="15" y="56"/>
                  </a:cubicBezTo>
                  <a:cubicBezTo>
                    <a:pt x="15" y="56"/>
                    <a:pt x="17" y="56"/>
                    <a:pt x="18" y="56"/>
                  </a:cubicBezTo>
                  <a:cubicBezTo>
                    <a:pt x="18" y="56"/>
                    <a:pt x="18" y="55"/>
                    <a:pt x="19" y="54"/>
                  </a:cubicBezTo>
                  <a:cubicBezTo>
                    <a:pt x="19" y="54"/>
                    <a:pt x="19" y="54"/>
                    <a:pt x="20" y="54"/>
                  </a:cubicBezTo>
                  <a:cubicBezTo>
                    <a:pt x="20" y="53"/>
                    <a:pt x="19" y="53"/>
                    <a:pt x="19" y="52"/>
                  </a:cubicBezTo>
                  <a:cubicBezTo>
                    <a:pt x="19" y="52"/>
                    <a:pt x="19" y="51"/>
                    <a:pt x="20" y="51"/>
                  </a:cubicBezTo>
                  <a:cubicBezTo>
                    <a:pt x="21" y="51"/>
                    <a:pt x="21" y="51"/>
                    <a:pt x="21" y="51"/>
                  </a:cubicBezTo>
                  <a:cubicBezTo>
                    <a:pt x="21" y="52"/>
                    <a:pt x="22" y="52"/>
                    <a:pt x="22" y="52"/>
                  </a:cubicBezTo>
                  <a:cubicBezTo>
                    <a:pt x="22" y="53"/>
                    <a:pt x="22" y="53"/>
                    <a:pt x="22" y="53"/>
                  </a:cubicBezTo>
                  <a:cubicBezTo>
                    <a:pt x="22" y="53"/>
                    <a:pt x="21" y="53"/>
                    <a:pt x="21" y="53"/>
                  </a:cubicBezTo>
                  <a:cubicBezTo>
                    <a:pt x="21" y="54"/>
                    <a:pt x="21" y="54"/>
                    <a:pt x="21" y="55"/>
                  </a:cubicBezTo>
                  <a:cubicBezTo>
                    <a:pt x="21" y="55"/>
                    <a:pt x="22" y="55"/>
                    <a:pt x="22" y="55"/>
                  </a:cubicBezTo>
                  <a:cubicBezTo>
                    <a:pt x="23" y="55"/>
                    <a:pt x="24" y="55"/>
                    <a:pt x="25" y="55"/>
                  </a:cubicBezTo>
                  <a:cubicBezTo>
                    <a:pt x="25" y="54"/>
                    <a:pt x="26" y="53"/>
                    <a:pt x="27" y="53"/>
                  </a:cubicBezTo>
                  <a:cubicBezTo>
                    <a:pt x="27" y="53"/>
                    <a:pt x="29" y="51"/>
                    <a:pt x="29" y="50"/>
                  </a:cubicBezTo>
                  <a:cubicBezTo>
                    <a:pt x="30" y="50"/>
                    <a:pt x="31" y="49"/>
                    <a:pt x="32" y="49"/>
                  </a:cubicBezTo>
                  <a:cubicBezTo>
                    <a:pt x="33" y="49"/>
                    <a:pt x="35" y="49"/>
                    <a:pt x="37" y="49"/>
                  </a:cubicBezTo>
                  <a:cubicBezTo>
                    <a:pt x="38" y="50"/>
                    <a:pt x="39" y="50"/>
                    <a:pt x="41" y="50"/>
                  </a:cubicBezTo>
                  <a:cubicBezTo>
                    <a:pt x="42" y="50"/>
                    <a:pt x="42" y="50"/>
                    <a:pt x="42" y="50"/>
                  </a:cubicBezTo>
                  <a:cubicBezTo>
                    <a:pt x="43" y="49"/>
                    <a:pt x="45" y="49"/>
                    <a:pt x="46" y="49"/>
                  </a:cubicBezTo>
                  <a:cubicBezTo>
                    <a:pt x="46" y="49"/>
                    <a:pt x="48" y="50"/>
                    <a:pt x="48" y="50"/>
                  </a:cubicBezTo>
                  <a:cubicBezTo>
                    <a:pt x="50" y="49"/>
                    <a:pt x="48" y="45"/>
                    <a:pt x="48" y="43"/>
                  </a:cubicBezTo>
                  <a:cubicBezTo>
                    <a:pt x="48" y="42"/>
                    <a:pt x="48" y="39"/>
                    <a:pt x="48" y="38"/>
                  </a:cubicBezTo>
                  <a:close/>
                </a:path>
              </a:pathLst>
            </a:custGeom>
            <a:solidFill>
              <a:schemeClr val="bg1"/>
            </a:solidFill>
            <a:ln w="254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75">
              <a:extLst>
                <a:ext uri="{FF2B5EF4-FFF2-40B4-BE49-F238E27FC236}">
                  <a16:creationId xmlns:a16="http://schemas.microsoft.com/office/drawing/2014/main" id="{06DA5103-F7C5-DCF9-3473-BDCFE4FADE61}"/>
                </a:ext>
              </a:extLst>
            </p:cNvPr>
            <p:cNvSpPr>
              <a:spLocks/>
            </p:cNvSpPr>
            <p:nvPr/>
          </p:nvSpPr>
          <p:spPr bwMode="auto">
            <a:xfrm>
              <a:off x="10075342" y="1763253"/>
              <a:ext cx="202126" cy="250590"/>
            </a:xfrm>
            <a:custGeom>
              <a:avLst/>
              <a:gdLst>
                <a:gd name="T0" fmla="*/ 38 w 64"/>
                <a:gd name="T1" fmla="*/ 57 h 80"/>
                <a:gd name="T2" fmla="*/ 33 w 64"/>
                <a:gd name="T3" fmla="*/ 59 h 80"/>
                <a:gd name="T4" fmla="*/ 33 w 64"/>
                <a:gd name="T5" fmla="*/ 64 h 80"/>
                <a:gd name="T6" fmla="*/ 28 w 64"/>
                <a:gd name="T7" fmla="*/ 69 h 80"/>
                <a:gd name="T8" fmla="*/ 24 w 64"/>
                <a:gd name="T9" fmla="*/ 74 h 80"/>
                <a:gd name="T10" fmla="*/ 30 w 64"/>
                <a:gd name="T11" fmla="*/ 72 h 80"/>
                <a:gd name="T12" fmla="*/ 27 w 64"/>
                <a:gd name="T13" fmla="*/ 79 h 80"/>
                <a:gd name="T14" fmla="*/ 21 w 64"/>
                <a:gd name="T15" fmla="*/ 77 h 80"/>
                <a:gd name="T16" fmla="*/ 20 w 64"/>
                <a:gd name="T17" fmla="*/ 71 h 80"/>
                <a:gd name="T18" fmla="*/ 15 w 64"/>
                <a:gd name="T19" fmla="*/ 74 h 80"/>
                <a:gd name="T20" fmla="*/ 7 w 64"/>
                <a:gd name="T21" fmla="*/ 68 h 80"/>
                <a:gd name="T22" fmla="*/ 2 w 64"/>
                <a:gd name="T23" fmla="*/ 65 h 80"/>
                <a:gd name="T24" fmla="*/ 0 w 64"/>
                <a:gd name="T25" fmla="*/ 56 h 80"/>
                <a:gd name="T26" fmla="*/ 7 w 64"/>
                <a:gd name="T27" fmla="*/ 53 h 80"/>
                <a:gd name="T28" fmla="*/ 13 w 64"/>
                <a:gd name="T29" fmla="*/ 50 h 80"/>
                <a:gd name="T30" fmla="*/ 8 w 64"/>
                <a:gd name="T31" fmla="*/ 44 h 80"/>
                <a:gd name="T32" fmla="*/ 3 w 64"/>
                <a:gd name="T33" fmla="*/ 44 h 80"/>
                <a:gd name="T34" fmla="*/ 10 w 64"/>
                <a:gd name="T35" fmla="*/ 39 h 80"/>
                <a:gd name="T36" fmla="*/ 12 w 64"/>
                <a:gd name="T37" fmla="*/ 35 h 80"/>
                <a:gd name="T38" fmla="*/ 7 w 64"/>
                <a:gd name="T39" fmla="*/ 31 h 80"/>
                <a:gd name="T40" fmla="*/ 5 w 64"/>
                <a:gd name="T41" fmla="*/ 24 h 80"/>
                <a:gd name="T42" fmla="*/ 15 w 64"/>
                <a:gd name="T43" fmla="*/ 26 h 80"/>
                <a:gd name="T44" fmla="*/ 19 w 64"/>
                <a:gd name="T45" fmla="*/ 30 h 80"/>
                <a:gd name="T46" fmla="*/ 18 w 64"/>
                <a:gd name="T47" fmla="*/ 22 h 80"/>
                <a:gd name="T48" fmla="*/ 23 w 64"/>
                <a:gd name="T49" fmla="*/ 21 h 80"/>
                <a:gd name="T50" fmla="*/ 24 w 64"/>
                <a:gd name="T51" fmla="*/ 29 h 80"/>
                <a:gd name="T52" fmla="*/ 25 w 64"/>
                <a:gd name="T53" fmla="*/ 23 h 80"/>
                <a:gd name="T54" fmla="*/ 30 w 64"/>
                <a:gd name="T55" fmla="*/ 30 h 80"/>
                <a:gd name="T56" fmla="*/ 34 w 64"/>
                <a:gd name="T57" fmla="*/ 35 h 80"/>
                <a:gd name="T58" fmla="*/ 36 w 64"/>
                <a:gd name="T59" fmla="*/ 26 h 80"/>
                <a:gd name="T60" fmla="*/ 29 w 64"/>
                <a:gd name="T61" fmla="*/ 21 h 80"/>
                <a:gd name="T62" fmla="*/ 23 w 64"/>
                <a:gd name="T63" fmla="*/ 14 h 80"/>
                <a:gd name="T64" fmla="*/ 18 w 64"/>
                <a:gd name="T65" fmla="*/ 19 h 80"/>
                <a:gd name="T66" fmla="*/ 12 w 64"/>
                <a:gd name="T67" fmla="*/ 21 h 80"/>
                <a:gd name="T68" fmla="*/ 15 w 64"/>
                <a:gd name="T69" fmla="*/ 10 h 80"/>
                <a:gd name="T70" fmla="*/ 10 w 64"/>
                <a:gd name="T71" fmla="*/ 12 h 80"/>
                <a:gd name="T72" fmla="*/ 8 w 64"/>
                <a:gd name="T73" fmla="*/ 19 h 80"/>
                <a:gd name="T74" fmla="*/ 3 w 64"/>
                <a:gd name="T75" fmla="*/ 21 h 80"/>
                <a:gd name="T76" fmla="*/ 8 w 64"/>
                <a:gd name="T77" fmla="*/ 12 h 80"/>
                <a:gd name="T78" fmla="*/ 13 w 64"/>
                <a:gd name="T79" fmla="*/ 3 h 80"/>
                <a:gd name="T80" fmla="*/ 24 w 64"/>
                <a:gd name="T81" fmla="*/ 0 h 80"/>
                <a:gd name="T82" fmla="*/ 29 w 64"/>
                <a:gd name="T83" fmla="*/ 4 h 80"/>
                <a:gd name="T84" fmla="*/ 26 w 64"/>
                <a:gd name="T85" fmla="*/ 15 h 80"/>
                <a:gd name="T86" fmla="*/ 42 w 64"/>
                <a:gd name="T87" fmla="*/ 16 h 80"/>
                <a:gd name="T88" fmla="*/ 54 w 64"/>
                <a:gd name="T89" fmla="*/ 23 h 80"/>
                <a:gd name="T90" fmla="*/ 44 w 64"/>
                <a:gd name="T91" fmla="*/ 34 h 80"/>
                <a:gd name="T92" fmla="*/ 49 w 64"/>
                <a:gd name="T93" fmla="*/ 47 h 80"/>
                <a:gd name="T94" fmla="*/ 59 w 64"/>
                <a:gd name="T95" fmla="*/ 53 h 80"/>
                <a:gd name="T96" fmla="*/ 59 w 64"/>
                <a:gd name="T97" fmla="*/ 61 h 80"/>
                <a:gd name="T98" fmla="*/ 59 w 64"/>
                <a:gd name="T99" fmla="*/ 69 h 80"/>
                <a:gd name="T100" fmla="*/ 53 w 64"/>
                <a:gd name="T101" fmla="*/ 66 h 80"/>
                <a:gd name="T102" fmla="*/ 55 w 64"/>
                <a:gd name="T103" fmla="*/ 62 h 80"/>
                <a:gd name="T104" fmla="*/ 52 w 64"/>
                <a:gd name="T105" fmla="*/ 61 h 80"/>
                <a:gd name="T106" fmla="*/ 51 w 64"/>
                <a:gd name="T107" fmla="*/ 59 h 80"/>
                <a:gd name="T108" fmla="*/ 50 w 64"/>
                <a:gd name="T109" fmla="*/ 56 h 80"/>
                <a:gd name="T110" fmla="*/ 45 w 64"/>
                <a:gd name="T111"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80">
                  <a:moveTo>
                    <a:pt x="44" y="56"/>
                  </a:moveTo>
                  <a:cubicBezTo>
                    <a:pt x="43" y="56"/>
                    <a:pt x="43" y="57"/>
                    <a:pt x="42" y="57"/>
                  </a:cubicBezTo>
                  <a:cubicBezTo>
                    <a:pt x="42" y="57"/>
                    <a:pt x="41" y="57"/>
                    <a:pt x="40" y="57"/>
                  </a:cubicBezTo>
                  <a:cubicBezTo>
                    <a:pt x="40" y="57"/>
                    <a:pt x="38" y="57"/>
                    <a:pt x="38" y="57"/>
                  </a:cubicBezTo>
                  <a:cubicBezTo>
                    <a:pt x="37" y="57"/>
                    <a:pt x="37" y="58"/>
                    <a:pt x="37" y="58"/>
                  </a:cubicBezTo>
                  <a:cubicBezTo>
                    <a:pt x="36" y="58"/>
                    <a:pt x="35" y="59"/>
                    <a:pt x="35" y="59"/>
                  </a:cubicBezTo>
                  <a:cubicBezTo>
                    <a:pt x="34" y="59"/>
                    <a:pt x="34" y="58"/>
                    <a:pt x="33" y="58"/>
                  </a:cubicBezTo>
                  <a:cubicBezTo>
                    <a:pt x="33" y="58"/>
                    <a:pt x="33" y="59"/>
                    <a:pt x="33" y="59"/>
                  </a:cubicBezTo>
                  <a:cubicBezTo>
                    <a:pt x="32" y="59"/>
                    <a:pt x="33" y="60"/>
                    <a:pt x="33" y="61"/>
                  </a:cubicBezTo>
                  <a:cubicBezTo>
                    <a:pt x="34" y="61"/>
                    <a:pt x="34" y="61"/>
                    <a:pt x="34" y="61"/>
                  </a:cubicBezTo>
                  <a:cubicBezTo>
                    <a:pt x="34" y="62"/>
                    <a:pt x="34" y="62"/>
                    <a:pt x="34" y="63"/>
                  </a:cubicBezTo>
                  <a:cubicBezTo>
                    <a:pt x="33" y="64"/>
                    <a:pt x="33" y="64"/>
                    <a:pt x="33" y="64"/>
                  </a:cubicBezTo>
                  <a:cubicBezTo>
                    <a:pt x="31" y="65"/>
                    <a:pt x="31" y="65"/>
                    <a:pt x="31" y="65"/>
                  </a:cubicBezTo>
                  <a:cubicBezTo>
                    <a:pt x="31" y="65"/>
                    <a:pt x="30" y="66"/>
                    <a:pt x="30" y="67"/>
                  </a:cubicBezTo>
                  <a:cubicBezTo>
                    <a:pt x="30" y="67"/>
                    <a:pt x="30" y="68"/>
                    <a:pt x="29" y="69"/>
                  </a:cubicBezTo>
                  <a:cubicBezTo>
                    <a:pt x="28" y="69"/>
                    <a:pt x="28" y="69"/>
                    <a:pt x="28" y="69"/>
                  </a:cubicBezTo>
                  <a:cubicBezTo>
                    <a:pt x="27" y="69"/>
                    <a:pt x="26" y="69"/>
                    <a:pt x="26" y="70"/>
                  </a:cubicBezTo>
                  <a:cubicBezTo>
                    <a:pt x="26" y="70"/>
                    <a:pt x="25" y="70"/>
                    <a:pt x="24" y="70"/>
                  </a:cubicBezTo>
                  <a:cubicBezTo>
                    <a:pt x="24" y="71"/>
                    <a:pt x="24" y="72"/>
                    <a:pt x="24" y="72"/>
                  </a:cubicBezTo>
                  <a:cubicBezTo>
                    <a:pt x="24" y="73"/>
                    <a:pt x="24" y="73"/>
                    <a:pt x="24" y="74"/>
                  </a:cubicBezTo>
                  <a:cubicBezTo>
                    <a:pt x="25" y="74"/>
                    <a:pt x="26" y="73"/>
                    <a:pt x="26" y="73"/>
                  </a:cubicBezTo>
                  <a:cubicBezTo>
                    <a:pt x="27" y="73"/>
                    <a:pt x="27" y="72"/>
                    <a:pt x="27" y="72"/>
                  </a:cubicBezTo>
                  <a:cubicBezTo>
                    <a:pt x="29" y="72"/>
                    <a:pt x="29" y="72"/>
                    <a:pt x="29" y="72"/>
                  </a:cubicBezTo>
                  <a:cubicBezTo>
                    <a:pt x="29" y="72"/>
                    <a:pt x="30" y="72"/>
                    <a:pt x="30" y="72"/>
                  </a:cubicBezTo>
                  <a:cubicBezTo>
                    <a:pt x="30" y="73"/>
                    <a:pt x="31" y="74"/>
                    <a:pt x="31" y="74"/>
                  </a:cubicBezTo>
                  <a:cubicBezTo>
                    <a:pt x="31" y="75"/>
                    <a:pt x="31" y="76"/>
                    <a:pt x="30" y="77"/>
                  </a:cubicBezTo>
                  <a:cubicBezTo>
                    <a:pt x="30" y="77"/>
                    <a:pt x="30" y="78"/>
                    <a:pt x="30" y="79"/>
                  </a:cubicBezTo>
                  <a:cubicBezTo>
                    <a:pt x="29" y="80"/>
                    <a:pt x="28" y="80"/>
                    <a:pt x="27" y="79"/>
                  </a:cubicBezTo>
                  <a:cubicBezTo>
                    <a:pt x="27" y="79"/>
                    <a:pt x="27" y="77"/>
                    <a:pt x="26" y="77"/>
                  </a:cubicBezTo>
                  <a:cubicBezTo>
                    <a:pt x="26" y="77"/>
                    <a:pt x="25" y="77"/>
                    <a:pt x="24" y="77"/>
                  </a:cubicBezTo>
                  <a:cubicBezTo>
                    <a:pt x="24" y="77"/>
                    <a:pt x="23" y="77"/>
                    <a:pt x="22" y="77"/>
                  </a:cubicBezTo>
                  <a:cubicBezTo>
                    <a:pt x="21" y="77"/>
                    <a:pt x="21" y="77"/>
                    <a:pt x="21" y="77"/>
                  </a:cubicBezTo>
                  <a:cubicBezTo>
                    <a:pt x="20" y="76"/>
                    <a:pt x="20" y="76"/>
                    <a:pt x="20" y="75"/>
                  </a:cubicBezTo>
                  <a:cubicBezTo>
                    <a:pt x="22" y="74"/>
                    <a:pt x="22" y="74"/>
                    <a:pt x="22" y="74"/>
                  </a:cubicBezTo>
                  <a:cubicBezTo>
                    <a:pt x="22" y="74"/>
                    <a:pt x="22" y="72"/>
                    <a:pt x="22" y="72"/>
                  </a:cubicBezTo>
                  <a:cubicBezTo>
                    <a:pt x="22" y="72"/>
                    <a:pt x="21" y="71"/>
                    <a:pt x="20" y="71"/>
                  </a:cubicBezTo>
                  <a:cubicBezTo>
                    <a:pt x="20" y="72"/>
                    <a:pt x="20" y="72"/>
                    <a:pt x="20" y="72"/>
                  </a:cubicBezTo>
                  <a:cubicBezTo>
                    <a:pt x="19" y="72"/>
                    <a:pt x="19" y="73"/>
                    <a:pt x="19" y="73"/>
                  </a:cubicBezTo>
                  <a:cubicBezTo>
                    <a:pt x="19" y="73"/>
                    <a:pt x="18" y="74"/>
                    <a:pt x="18" y="74"/>
                  </a:cubicBezTo>
                  <a:cubicBezTo>
                    <a:pt x="17" y="74"/>
                    <a:pt x="16" y="74"/>
                    <a:pt x="15" y="74"/>
                  </a:cubicBezTo>
                  <a:cubicBezTo>
                    <a:pt x="14" y="73"/>
                    <a:pt x="13" y="73"/>
                    <a:pt x="13" y="72"/>
                  </a:cubicBezTo>
                  <a:cubicBezTo>
                    <a:pt x="12" y="72"/>
                    <a:pt x="11" y="71"/>
                    <a:pt x="11" y="70"/>
                  </a:cubicBezTo>
                  <a:cubicBezTo>
                    <a:pt x="10" y="70"/>
                    <a:pt x="9" y="69"/>
                    <a:pt x="9" y="69"/>
                  </a:cubicBezTo>
                  <a:cubicBezTo>
                    <a:pt x="9" y="68"/>
                    <a:pt x="8" y="68"/>
                    <a:pt x="7" y="68"/>
                  </a:cubicBezTo>
                  <a:cubicBezTo>
                    <a:pt x="7" y="68"/>
                    <a:pt x="6" y="68"/>
                    <a:pt x="5" y="68"/>
                  </a:cubicBezTo>
                  <a:cubicBezTo>
                    <a:pt x="5" y="69"/>
                    <a:pt x="4" y="69"/>
                    <a:pt x="4" y="69"/>
                  </a:cubicBezTo>
                  <a:cubicBezTo>
                    <a:pt x="3" y="69"/>
                    <a:pt x="2" y="68"/>
                    <a:pt x="2" y="68"/>
                  </a:cubicBezTo>
                  <a:cubicBezTo>
                    <a:pt x="2" y="67"/>
                    <a:pt x="2" y="65"/>
                    <a:pt x="2" y="65"/>
                  </a:cubicBezTo>
                  <a:cubicBezTo>
                    <a:pt x="1" y="64"/>
                    <a:pt x="1" y="64"/>
                    <a:pt x="1" y="63"/>
                  </a:cubicBezTo>
                  <a:cubicBezTo>
                    <a:pt x="0" y="62"/>
                    <a:pt x="0" y="61"/>
                    <a:pt x="0" y="61"/>
                  </a:cubicBezTo>
                  <a:cubicBezTo>
                    <a:pt x="0" y="60"/>
                    <a:pt x="0" y="59"/>
                    <a:pt x="0" y="59"/>
                  </a:cubicBezTo>
                  <a:cubicBezTo>
                    <a:pt x="0" y="58"/>
                    <a:pt x="0" y="57"/>
                    <a:pt x="0" y="56"/>
                  </a:cubicBezTo>
                  <a:cubicBezTo>
                    <a:pt x="1" y="55"/>
                    <a:pt x="1" y="54"/>
                    <a:pt x="2" y="54"/>
                  </a:cubicBezTo>
                  <a:cubicBezTo>
                    <a:pt x="2" y="54"/>
                    <a:pt x="4" y="55"/>
                    <a:pt x="4" y="54"/>
                  </a:cubicBezTo>
                  <a:cubicBezTo>
                    <a:pt x="5" y="54"/>
                    <a:pt x="5" y="53"/>
                    <a:pt x="5" y="53"/>
                  </a:cubicBezTo>
                  <a:cubicBezTo>
                    <a:pt x="6" y="53"/>
                    <a:pt x="7" y="53"/>
                    <a:pt x="7" y="53"/>
                  </a:cubicBezTo>
                  <a:cubicBezTo>
                    <a:pt x="8" y="53"/>
                    <a:pt x="9" y="54"/>
                    <a:pt x="9" y="54"/>
                  </a:cubicBezTo>
                  <a:cubicBezTo>
                    <a:pt x="10" y="54"/>
                    <a:pt x="11" y="54"/>
                    <a:pt x="11" y="54"/>
                  </a:cubicBezTo>
                  <a:cubicBezTo>
                    <a:pt x="12" y="54"/>
                    <a:pt x="12" y="53"/>
                    <a:pt x="13" y="53"/>
                  </a:cubicBezTo>
                  <a:cubicBezTo>
                    <a:pt x="13" y="52"/>
                    <a:pt x="14" y="51"/>
                    <a:pt x="13" y="50"/>
                  </a:cubicBezTo>
                  <a:cubicBezTo>
                    <a:pt x="13" y="50"/>
                    <a:pt x="12" y="50"/>
                    <a:pt x="11" y="50"/>
                  </a:cubicBezTo>
                  <a:cubicBezTo>
                    <a:pt x="11" y="50"/>
                    <a:pt x="11" y="49"/>
                    <a:pt x="11" y="48"/>
                  </a:cubicBezTo>
                  <a:cubicBezTo>
                    <a:pt x="11" y="47"/>
                    <a:pt x="11" y="46"/>
                    <a:pt x="11" y="45"/>
                  </a:cubicBezTo>
                  <a:cubicBezTo>
                    <a:pt x="11" y="45"/>
                    <a:pt x="9" y="44"/>
                    <a:pt x="8" y="44"/>
                  </a:cubicBezTo>
                  <a:cubicBezTo>
                    <a:pt x="8" y="44"/>
                    <a:pt x="7" y="44"/>
                    <a:pt x="7" y="45"/>
                  </a:cubicBezTo>
                  <a:cubicBezTo>
                    <a:pt x="6" y="45"/>
                    <a:pt x="5" y="45"/>
                    <a:pt x="5" y="46"/>
                  </a:cubicBezTo>
                  <a:cubicBezTo>
                    <a:pt x="4" y="46"/>
                    <a:pt x="4" y="46"/>
                    <a:pt x="3" y="46"/>
                  </a:cubicBezTo>
                  <a:cubicBezTo>
                    <a:pt x="3" y="45"/>
                    <a:pt x="3" y="45"/>
                    <a:pt x="3" y="44"/>
                  </a:cubicBezTo>
                  <a:cubicBezTo>
                    <a:pt x="3" y="43"/>
                    <a:pt x="4" y="42"/>
                    <a:pt x="4" y="42"/>
                  </a:cubicBezTo>
                  <a:cubicBezTo>
                    <a:pt x="4" y="42"/>
                    <a:pt x="5" y="42"/>
                    <a:pt x="5" y="41"/>
                  </a:cubicBezTo>
                  <a:cubicBezTo>
                    <a:pt x="7" y="41"/>
                    <a:pt x="8" y="41"/>
                    <a:pt x="8" y="41"/>
                  </a:cubicBezTo>
                  <a:cubicBezTo>
                    <a:pt x="9" y="41"/>
                    <a:pt x="9" y="39"/>
                    <a:pt x="10" y="39"/>
                  </a:cubicBezTo>
                  <a:cubicBezTo>
                    <a:pt x="11" y="38"/>
                    <a:pt x="12" y="38"/>
                    <a:pt x="12" y="38"/>
                  </a:cubicBezTo>
                  <a:cubicBezTo>
                    <a:pt x="13" y="38"/>
                    <a:pt x="13" y="37"/>
                    <a:pt x="13" y="37"/>
                  </a:cubicBezTo>
                  <a:cubicBezTo>
                    <a:pt x="14" y="37"/>
                    <a:pt x="14" y="36"/>
                    <a:pt x="14" y="36"/>
                  </a:cubicBezTo>
                  <a:cubicBezTo>
                    <a:pt x="13" y="35"/>
                    <a:pt x="12" y="35"/>
                    <a:pt x="12" y="35"/>
                  </a:cubicBezTo>
                  <a:cubicBezTo>
                    <a:pt x="12" y="35"/>
                    <a:pt x="11" y="34"/>
                    <a:pt x="11" y="33"/>
                  </a:cubicBezTo>
                  <a:cubicBezTo>
                    <a:pt x="11" y="33"/>
                    <a:pt x="11" y="32"/>
                    <a:pt x="10" y="31"/>
                  </a:cubicBezTo>
                  <a:cubicBezTo>
                    <a:pt x="9" y="31"/>
                    <a:pt x="8" y="32"/>
                    <a:pt x="8" y="32"/>
                  </a:cubicBezTo>
                  <a:cubicBezTo>
                    <a:pt x="8" y="32"/>
                    <a:pt x="7" y="31"/>
                    <a:pt x="7" y="31"/>
                  </a:cubicBezTo>
                  <a:cubicBezTo>
                    <a:pt x="6" y="30"/>
                    <a:pt x="4" y="30"/>
                    <a:pt x="4" y="30"/>
                  </a:cubicBezTo>
                  <a:cubicBezTo>
                    <a:pt x="3" y="29"/>
                    <a:pt x="2" y="28"/>
                    <a:pt x="2" y="27"/>
                  </a:cubicBezTo>
                  <a:cubicBezTo>
                    <a:pt x="2" y="27"/>
                    <a:pt x="2" y="26"/>
                    <a:pt x="2" y="25"/>
                  </a:cubicBezTo>
                  <a:cubicBezTo>
                    <a:pt x="3" y="25"/>
                    <a:pt x="4" y="24"/>
                    <a:pt x="5" y="24"/>
                  </a:cubicBezTo>
                  <a:cubicBezTo>
                    <a:pt x="5" y="23"/>
                    <a:pt x="7" y="23"/>
                    <a:pt x="8" y="23"/>
                  </a:cubicBezTo>
                  <a:cubicBezTo>
                    <a:pt x="9" y="23"/>
                    <a:pt x="11" y="23"/>
                    <a:pt x="12" y="23"/>
                  </a:cubicBezTo>
                  <a:cubicBezTo>
                    <a:pt x="12" y="23"/>
                    <a:pt x="12" y="24"/>
                    <a:pt x="13" y="25"/>
                  </a:cubicBezTo>
                  <a:cubicBezTo>
                    <a:pt x="13" y="25"/>
                    <a:pt x="15" y="25"/>
                    <a:pt x="15" y="26"/>
                  </a:cubicBezTo>
                  <a:cubicBezTo>
                    <a:pt x="15" y="26"/>
                    <a:pt x="16" y="27"/>
                    <a:pt x="16" y="27"/>
                  </a:cubicBezTo>
                  <a:cubicBezTo>
                    <a:pt x="16" y="28"/>
                    <a:pt x="16" y="29"/>
                    <a:pt x="16" y="29"/>
                  </a:cubicBezTo>
                  <a:cubicBezTo>
                    <a:pt x="16" y="30"/>
                    <a:pt x="17" y="30"/>
                    <a:pt x="18" y="30"/>
                  </a:cubicBezTo>
                  <a:cubicBezTo>
                    <a:pt x="18" y="30"/>
                    <a:pt x="19" y="30"/>
                    <a:pt x="19" y="30"/>
                  </a:cubicBezTo>
                  <a:cubicBezTo>
                    <a:pt x="19" y="30"/>
                    <a:pt x="19" y="29"/>
                    <a:pt x="19" y="28"/>
                  </a:cubicBezTo>
                  <a:cubicBezTo>
                    <a:pt x="19" y="27"/>
                    <a:pt x="18" y="27"/>
                    <a:pt x="18" y="27"/>
                  </a:cubicBezTo>
                  <a:cubicBezTo>
                    <a:pt x="18" y="26"/>
                    <a:pt x="17" y="25"/>
                    <a:pt x="17" y="25"/>
                  </a:cubicBezTo>
                  <a:cubicBezTo>
                    <a:pt x="17" y="24"/>
                    <a:pt x="18" y="23"/>
                    <a:pt x="18" y="22"/>
                  </a:cubicBezTo>
                  <a:cubicBezTo>
                    <a:pt x="18" y="22"/>
                    <a:pt x="18" y="21"/>
                    <a:pt x="19" y="21"/>
                  </a:cubicBezTo>
                  <a:cubicBezTo>
                    <a:pt x="19" y="20"/>
                    <a:pt x="20" y="19"/>
                    <a:pt x="20" y="19"/>
                  </a:cubicBezTo>
                  <a:cubicBezTo>
                    <a:pt x="21" y="19"/>
                    <a:pt x="22" y="19"/>
                    <a:pt x="23" y="19"/>
                  </a:cubicBezTo>
                  <a:cubicBezTo>
                    <a:pt x="23" y="20"/>
                    <a:pt x="23" y="21"/>
                    <a:pt x="23" y="21"/>
                  </a:cubicBezTo>
                  <a:cubicBezTo>
                    <a:pt x="23" y="22"/>
                    <a:pt x="23" y="23"/>
                    <a:pt x="23" y="24"/>
                  </a:cubicBezTo>
                  <a:cubicBezTo>
                    <a:pt x="23" y="24"/>
                    <a:pt x="23" y="26"/>
                    <a:pt x="23" y="26"/>
                  </a:cubicBezTo>
                  <a:cubicBezTo>
                    <a:pt x="23" y="27"/>
                    <a:pt x="23" y="27"/>
                    <a:pt x="23" y="27"/>
                  </a:cubicBezTo>
                  <a:cubicBezTo>
                    <a:pt x="23" y="28"/>
                    <a:pt x="24" y="28"/>
                    <a:pt x="24" y="29"/>
                  </a:cubicBezTo>
                  <a:cubicBezTo>
                    <a:pt x="24" y="29"/>
                    <a:pt x="25" y="28"/>
                    <a:pt x="26" y="27"/>
                  </a:cubicBezTo>
                  <a:cubicBezTo>
                    <a:pt x="26" y="27"/>
                    <a:pt x="26" y="26"/>
                    <a:pt x="26" y="25"/>
                  </a:cubicBezTo>
                  <a:cubicBezTo>
                    <a:pt x="25" y="25"/>
                    <a:pt x="24" y="24"/>
                    <a:pt x="24" y="23"/>
                  </a:cubicBezTo>
                  <a:cubicBezTo>
                    <a:pt x="24" y="23"/>
                    <a:pt x="24" y="23"/>
                    <a:pt x="25" y="23"/>
                  </a:cubicBezTo>
                  <a:cubicBezTo>
                    <a:pt x="26" y="23"/>
                    <a:pt x="26" y="24"/>
                    <a:pt x="27" y="24"/>
                  </a:cubicBezTo>
                  <a:cubicBezTo>
                    <a:pt x="27" y="25"/>
                    <a:pt x="29" y="25"/>
                    <a:pt x="29" y="26"/>
                  </a:cubicBezTo>
                  <a:cubicBezTo>
                    <a:pt x="29" y="26"/>
                    <a:pt x="29" y="27"/>
                    <a:pt x="30" y="27"/>
                  </a:cubicBezTo>
                  <a:cubicBezTo>
                    <a:pt x="30" y="29"/>
                    <a:pt x="30" y="30"/>
                    <a:pt x="30" y="30"/>
                  </a:cubicBezTo>
                  <a:cubicBezTo>
                    <a:pt x="30" y="31"/>
                    <a:pt x="31" y="32"/>
                    <a:pt x="31" y="33"/>
                  </a:cubicBezTo>
                  <a:cubicBezTo>
                    <a:pt x="31" y="33"/>
                    <a:pt x="31" y="34"/>
                    <a:pt x="31" y="34"/>
                  </a:cubicBezTo>
                  <a:cubicBezTo>
                    <a:pt x="31" y="34"/>
                    <a:pt x="31" y="35"/>
                    <a:pt x="31" y="35"/>
                  </a:cubicBezTo>
                  <a:cubicBezTo>
                    <a:pt x="32" y="35"/>
                    <a:pt x="33" y="35"/>
                    <a:pt x="34" y="35"/>
                  </a:cubicBezTo>
                  <a:cubicBezTo>
                    <a:pt x="34" y="34"/>
                    <a:pt x="34" y="34"/>
                    <a:pt x="35" y="33"/>
                  </a:cubicBezTo>
                  <a:cubicBezTo>
                    <a:pt x="35" y="33"/>
                    <a:pt x="36" y="33"/>
                    <a:pt x="36" y="33"/>
                  </a:cubicBezTo>
                  <a:cubicBezTo>
                    <a:pt x="37" y="32"/>
                    <a:pt x="37" y="30"/>
                    <a:pt x="37" y="29"/>
                  </a:cubicBezTo>
                  <a:cubicBezTo>
                    <a:pt x="37" y="29"/>
                    <a:pt x="37" y="27"/>
                    <a:pt x="36" y="26"/>
                  </a:cubicBezTo>
                  <a:cubicBezTo>
                    <a:pt x="36" y="26"/>
                    <a:pt x="37" y="24"/>
                    <a:pt x="37" y="23"/>
                  </a:cubicBezTo>
                  <a:cubicBezTo>
                    <a:pt x="36" y="23"/>
                    <a:pt x="36" y="22"/>
                    <a:pt x="35" y="22"/>
                  </a:cubicBezTo>
                  <a:cubicBezTo>
                    <a:pt x="34" y="22"/>
                    <a:pt x="33" y="23"/>
                    <a:pt x="31" y="23"/>
                  </a:cubicBezTo>
                  <a:cubicBezTo>
                    <a:pt x="31" y="22"/>
                    <a:pt x="30" y="22"/>
                    <a:pt x="29" y="21"/>
                  </a:cubicBezTo>
                  <a:cubicBezTo>
                    <a:pt x="28" y="21"/>
                    <a:pt x="27" y="19"/>
                    <a:pt x="26" y="19"/>
                  </a:cubicBezTo>
                  <a:cubicBezTo>
                    <a:pt x="26" y="19"/>
                    <a:pt x="24" y="18"/>
                    <a:pt x="24" y="17"/>
                  </a:cubicBezTo>
                  <a:cubicBezTo>
                    <a:pt x="24" y="17"/>
                    <a:pt x="24" y="15"/>
                    <a:pt x="24" y="15"/>
                  </a:cubicBezTo>
                  <a:cubicBezTo>
                    <a:pt x="24" y="15"/>
                    <a:pt x="23" y="14"/>
                    <a:pt x="23" y="14"/>
                  </a:cubicBezTo>
                  <a:cubicBezTo>
                    <a:pt x="23" y="14"/>
                    <a:pt x="22" y="15"/>
                    <a:pt x="22" y="15"/>
                  </a:cubicBezTo>
                  <a:cubicBezTo>
                    <a:pt x="22" y="15"/>
                    <a:pt x="21" y="17"/>
                    <a:pt x="21" y="17"/>
                  </a:cubicBezTo>
                  <a:cubicBezTo>
                    <a:pt x="21" y="17"/>
                    <a:pt x="20" y="18"/>
                    <a:pt x="20" y="18"/>
                  </a:cubicBezTo>
                  <a:cubicBezTo>
                    <a:pt x="19" y="18"/>
                    <a:pt x="18" y="19"/>
                    <a:pt x="18" y="19"/>
                  </a:cubicBezTo>
                  <a:cubicBezTo>
                    <a:pt x="17" y="19"/>
                    <a:pt x="16" y="20"/>
                    <a:pt x="16" y="20"/>
                  </a:cubicBezTo>
                  <a:cubicBezTo>
                    <a:pt x="16" y="21"/>
                    <a:pt x="15" y="21"/>
                    <a:pt x="15" y="21"/>
                  </a:cubicBezTo>
                  <a:cubicBezTo>
                    <a:pt x="13" y="22"/>
                    <a:pt x="13" y="22"/>
                    <a:pt x="13" y="22"/>
                  </a:cubicBezTo>
                  <a:cubicBezTo>
                    <a:pt x="13" y="22"/>
                    <a:pt x="12" y="22"/>
                    <a:pt x="12" y="21"/>
                  </a:cubicBezTo>
                  <a:cubicBezTo>
                    <a:pt x="12" y="21"/>
                    <a:pt x="12" y="19"/>
                    <a:pt x="12" y="19"/>
                  </a:cubicBezTo>
                  <a:cubicBezTo>
                    <a:pt x="12" y="18"/>
                    <a:pt x="13" y="17"/>
                    <a:pt x="13" y="15"/>
                  </a:cubicBezTo>
                  <a:cubicBezTo>
                    <a:pt x="13" y="15"/>
                    <a:pt x="15" y="13"/>
                    <a:pt x="15" y="12"/>
                  </a:cubicBezTo>
                  <a:cubicBezTo>
                    <a:pt x="15" y="12"/>
                    <a:pt x="15" y="11"/>
                    <a:pt x="15" y="10"/>
                  </a:cubicBezTo>
                  <a:cubicBezTo>
                    <a:pt x="15" y="10"/>
                    <a:pt x="15" y="9"/>
                    <a:pt x="15" y="8"/>
                  </a:cubicBezTo>
                  <a:cubicBezTo>
                    <a:pt x="14" y="8"/>
                    <a:pt x="13" y="9"/>
                    <a:pt x="12" y="9"/>
                  </a:cubicBezTo>
                  <a:cubicBezTo>
                    <a:pt x="12" y="9"/>
                    <a:pt x="11" y="10"/>
                    <a:pt x="10" y="11"/>
                  </a:cubicBezTo>
                  <a:cubicBezTo>
                    <a:pt x="10" y="12"/>
                    <a:pt x="10" y="12"/>
                    <a:pt x="10" y="12"/>
                  </a:cubicBezTo>
                  <a:cubicBezTo>
                    <a:pt x="10" y="12"/>
                    <a:pt x="11" y="13"/>
                    <a:pt x="11" y="14"/>
                  </a:cubicBezTo>
                  <a:cubicBezTo>
                    <a:pt x="11" y="14"/>
                    <a:pt x="11" y="16"/>
                    <a:pt x="11" y="17"/>
                  </a:cubicBezTo>
                  <a:cubicBezTo>
                    <a:pt x="11" y="17"/>
                    <a:pt x="9" y="17"/>
                    <a:pt x="9" y="18"/>
                  </a:cubicBezTo>
                  <a:cubicBezTo>
                    <a:pt x="9" y="18"/>
                    <a:pt x="8" y="18"/>
                    <a:pt x="8" y="19"/>
                  </a:cubicBezTo>
                  <a:cubicBezTo>
                    <a:pt x="7" y="19"/>
                    <a:pt x="7" y="21"/>
                    <a:pt x="6" y="21"/>
                  </a:cubicBezTo>
                  <a:cubicBezTo>
                    <a:pt x="6" y="21"/>
                    <a:pt x="5" y="22"/>
                    <a:pt x="5" y="22"/>
                  </a:cubicBezTo>
                  <a:cubicBezTo>
                    <a:pt x="5" y="22"/>
                    <a:pt x="4" y="23"/>
                    <a:pt x="4" y="22"/>
                  </a:cubicBezTo>
                  <a:cubicBezTo>
                    <a:pt x="3" y="22"/>
                    <a:pt x="3" y="21"/>
                    <a:pt x="3" y="21"/>
                  </a:cubicBezTo>
                  <a:cubicBezTo>
                    <a:pt x="3" y="20"/>
                    <a:pt x="4" y="19"/>
                    <a:pt x="4" y="18"/>
                  </a:cubicBezTo>
                  <a:cubicBezTo>
                    <a:pt x="5" y="18"/>
                    <a:pt x="6" y="17"/>
                    <a:pt x="7" y="16"/>
                  </a:cubicBezTo>
                  <a:cubicBezTo>
                    <a:pt x="7" y="16"/>
                    <a:pt x="8" y="15"/>
                    <a:pt x="8" y="15"/>
                  </a:cubicBezTo>
                  <a:cubicBezTo>
                    <a:pt x="9" y="14"/>
                    <a:pt x="8" y="12"/>
                    <a:pt x="8" y="12"/>
                  </a:cubicBezTo>
                  <a:cubicBezTo>
                    <a:pt x="8" y="11"/>
                    <a:pt x="8" y="11"/>
                    <a:pt x="8" y="10"/>
                  </a:cubicBezTo>
                  <a:cubicBezTo>
                    <a:pt x="8" y="10"/>
                    <a:pt x="8" y="8"/>
                    <a:pt x="8" y="7"/>
                  </a:cubicBezTo>
                  <a:cubicBezTo>
                    <a:pt x="9" y="7"/>
                    <a:pt x="11" y="5"/>
                    <a:pt x="11" y="4"/>
                  </a:cubicBezTo>
                  <a:cubicBezTo>
                    <a:pt x="12" y="4"/>
                    <a:pt x="13" y="3"/>
                    <a:pt x="13" y="3"/>
                  </a:cubicBezTo>
                  <a:cubicBezTo>
                    <a:pt x="14" y="3"/>
                    <a:pt x="15" y="3"/>
                    <a:pt x="16" y="3"/>
                  </a:cubicBezTo>
                  <a:cubicBezTo>
                    <a:pt x="17" y="3"/>
                    <a:pt x="18" y="2"/>
                    <a:pt x="19" y="2"/>
                  </a:cubicBezTo>
                  <a:cubicBezTo>
                    <a:pt x="19" y="1"/>
                    <a:pt x="21" y="1"/>
                    <a:pt x="22" y="1"/>
                  </a:cubicBezTo>
                  <a:cubicBezTo>
                    <a:pt x="22" y="0"/>
                    <a:pt x="24" y="0"/>
                    <a:pt x="24" y="0"/>
                  </a:cubicBezTo>
                  <a:cubicBezTo>
                    <a:pt x="25" y="0"/>
                    <a:pt x="27" y="0"/>
                    <a:pt x="27" y="0"/>
                  </a:cubicBezTo>
                  <a:cubicBezTo>
                    <a:pt x="28" y="0"/>
                    <a:pt x="29" y="1"/>
                    <a:pt x="30" y="2"/>
                  </a:cubicBezTo>
                  <a:cubicBezTo>
                    <a:pt x="30" y="2"/>
                    <a:pt x="30" y="2"/>
                    <a:pt x="30" y="3"/>
                  </a:cubicBezTo>
                  <a:cubicBezTo>
                    <a:pt x="30" y="3"/>
                    <a:pt x="30" y="4"/>
                    <a:pt x="29" y="4"/>
                  </a:cubicBezTo>
                  <a:cubicBezTo>
                    <a:pt x="29" y="5"/>
                    <a:pt x="27" y="6"/>
                    <a:pt x="27" y="6"/>
                  </a:cubicBezTo>
                  <a:cubicBezTo>
                    <a:pt x="27" y="7"/>
                    <a:pt x="26" y="8"/>
                    <a:pt x="25" y="8"/>
                  </a:cubicBezTo>
                  <a:cubicBezTo>
                    <a:pt x="25" y="9"/>
                    <a:pt x="24" y="10"/>
                    <a:pt x="24" y="11"/>
                  </a:cubicBezTo>
                  <a:cubicBezTo>
                    <a:pt x="25" y="12"/>
                    <a:pt x="25" y="14"/>
                    <a:pt x="26" y="15"/>
                  </a:cubicBezTo>
                  <a:cubicBezTo>
                    <a:pt x="26" y="15"/>
                    <a:pt x="28" y="16"/>
                    <a:pt x="29" y="17"/>
                  </a:cubicBezTo>
                  <a:cubicBezTo>
                    <a:pt x="30" y="17"/>
                    <a:pt x="31" y="19"/>
                    <a:pt x="33" y="19"/>
                  </a:cubicBezTo>
                  <a:cubicBezTo>
                    <a:pt x="34" y="19"/>
                    <a:pt x="35" y="19"/>
                    <a:pt x="37" y="18"/>
                  </a:cubicBezTo>
                  <a:cubicBezTo>
                    <a:pt x="38" y="18"/>
                    <a:pt x="41" y="17"/>
                    <a:pt x="42" y="16"/>
                  </a:cubicBezTo>
                  <a:cubicBezTo>
                    <a:pt x="43" y="16"/>
                    <a:pt x="45" y="15"/>
                    <a:pt x="46" y="15"/>
                  </a:cubicBezTo>
                  <a:cubicBezTo>
                    <a:pt x="47" y="16"/>
                    <a:pt x="50" y="16"/>
                    <a:pt x="51" y="17"/>
                  </a:cubicBezTo>
                  <a:cubicBezTo>
                    <a:pt x="52" y="17"/>
                    <a:pt x="53" y="19"/>
                    <a:pt x="53" y="19"/>
                  </a:cubicBezTo>
                  <a:cubicBezTo>
                    <a:pt x="54" y="21"/>
                    <a:pt x="54" y="22"/>
                    <a:pt x="54" y="23"/>
                  </a:cubicBezTo>
                  <a:cubicBezTo>
                    <a:pt x="54" y="24"/>
                    <a:pt x="53" y="25"/>
                    <a:pt x="52" y="26"/>
                  </a:cubicBezTo>
                  <a:cubicBezTo>
                    <a:pt x="52" y="27"/>
                    <a:pt x="49" y="29"/>
                    <a:pt x="48" y="30"/>
                  </a:cubicBezTo>
                  <a:cubicBezTo>
                    <a:pt x="48" y="31"/>
                    <a:pt x="46" y="31"/>
                    <a:pt x="46" y="32"/>
                  </a:cubicBezTo>
                  <a:cubicBezTo>
                    <a:pt x="45" y="33"/>
                    <a:pt x="45" y="33"/>
                    <a:pt x="44" y="34"/>
                  </a:cubicBezTo>
                  <a:cubicBezTo>
                    <a:pt x="44" y="34"/>
                    <a:pt x="44" y="36"/>
                    <a:pt x="44" y="37"/>
                  </a:cubicBezTo>
                  <a:cubicBezTo>
                    <a:pt x="43" y="37"/>
                    <a:pt x="44" y="39"/>
                    <a:pt x="44" y="40"/>
                  </a:cubicBezTo>
                  <a:cubicBezTo>
                    <a:pt x="45" y="41"/>
                    <a:pt x="45" y="43"/>
                    <a:pt x="45" y="44"/>
                  </a:cubicBezTo>
                  <a:cubicBezTo>
                    <a:pt x="46" y="45"/>
                    <a:pt x="48" y="47"/>
                    <a:pt x="49" y="47"/>
                  </a:cubicBezTo>
                  <a:cubicBezTo>
                    <a:pt x="51" y="47"/>
                    <a:pt x="52" y="47"/>
                    <a:pt x="53" y="47"/>
                  </a:cubicBezTo>
                  <a:cubicBezTo>
                    <a:pt x="53" y="47"/>
                    <a:pt x="55" y="47"/>
                    <a:pt x="55" y="47"/>
                  </a:cubicBezTo>
                  <a:cubicBezTo>
                    <a:pt x="55" y="47"/>
                    <a:pt x="56" y="49"/>
                    <a:pt x="57" y="49"/>
                  </a:cubicBezTo>
                  <a:cubicBezTo>
                    <a:pt x="58" y="50"/>
                    <a:pt x="58" y="52"/>
                    <a:pt x="59" y="53"/>
                  </a:cubicBezTo>
                  <a:cubicBezTo>
                    <a:pt x="59" y="54"/>
                    <a:pt x="62" y="54"/>
                    <a:pt x="62" y="54"/>
                  </a:cubicBezTo>
                  <a:cubicBezTo>
                    <a:pt x="63" y="55"/>
                    <a:pt x="64" y="55"/>
                    <a:pt x="64" y="56"/>
                  </a:cubicBezTo>
                  <a:cubicBezTo>
                    <a:pt x="64" y="57"/>
                    <a:pt x="63" y="58"/>
                    <a:pt x="62" y="58"/>
                  </a:cubicBezTo>
                  <a:cubicBezTo>
                    <a:pt x="62" y="59"/>
                    <a:pt x="59" y="59"/>
                    <a:pt x="59" y="61"/>
                  </a:cubicBezTo>
                  <a:cubicBezTo>
                    <a:pt x="59" y="61"/>
                    <a:pt x="59" y="63"/>
                    <a:pt x="59" y="64"/>
                  </a:cubicBezTo>
                  <a:cubicBezTo>
                    <a:pt x="59" y="64"/>
                    <a:pt x="60" y="65"/>
                    <a:pt x="61" y="65"/>
                  </a:cubicBezTo>
                  <a:cubicBezTo>
                    <a:pt x="62" y="66"/>
                    <a:pt x="62" y="68"/>
                    <a:pt x="62" y="68"/>
                  </a:cubicBezTo>
                  <a:cubicBezTo>
                    <a:pt x="61" y="69"/>
                    <a:pt x="60" y="69"/>
                    <a:pt x="59" y="69"/>
                  </a:cubicBezTo>
                  <a:cubicBezTo>
                    <a:pt x="59" y="69"/>
                    <a:pt x="57" y="69"/>
                    <a:pt x="56" y="69"/>
                  </a:cubicBezTo>
                  <a:cubicBezTo>
                    <a:pt x="56" y="68"/>
                    <a:pt x="56" y="67"/>
                    <a:pt x="56" y="67"/>
                  </a:cubicBezTo>
                  <a:cubicBezTo>
                    <a:pt x="56" y="66"/>
                    <a:pt x="56" y="65"/>
                    <a:pt x="55" y="65"/>
                  </a:cubicBezTo>
                  <a:cubicBezTo>
                    <a:pt x="55" y="65"/>
                    <a:pt x="54" y="66"/>
                    <a:pt x="53" y="66"/>
                  </a:cubicBezTo>
                  <a:cubicBezTo>
                    <a:pt x="53" y="66"/>
                    <a:pt x="52" y="66"/>
                    <a:pt x="52" y="65"/>
                  </a:cubicBezTo>
                  <a:cubicBezTo>
                    <a:pt x="52" y="65"/>
                    <a:pt x="51" y="64"/>
                    <a:pt x="51" y="64"/>
                  </a:cubicBezTo>
                  <a:cubicBezTo>
                    <a:pt x="51" y="64"/>
                    <a:pt x="52" y="62"/>
                    <a:pt x="53" y="62"/>
                  </a:cubicBezTo>
                  <a:cubicBezTo>
                    <a:pt x="53" y="62"/>
                    <a:pt x="55" y="62"/>
                    <a:pt x="55" y="62"/>
                  </a:cubicBezTo>
                  <a:cubicBezTo>
                    <a:pt x="56" y="61"/>
                    <a:pt x="56" y="61"/>
                    <a:pt x="56" y="61"/>
                  </a:cubicBezTo>
                  <a:cubicBezTo>
                    <a:pt x="56" y="60"/>
                    <a:pt x="56" y="59"/>
                    <a:pt x="55" y="59"/>
                  </a:cubicBezTo>
                  <a:cubicBezTo>
                    <a:pt x="55" y="59"/>
                    <a:pt x="54" y="59"/>
                    <a:pt x="53" y="59"/>
                  </a:cubicBezTo>
                  <a:cubicBezTo>
                    <a:pt x="53" y="59"/>
                    <a:pt x="52" y="61"/>
                    <a:pt x="52" y="61"/>
                  </a:cubicBezTo>
                  <a:cubicBezTo>
                    <a:pt x="51" y="61"/>
                    <a:pt x="51" y="62"/>
                    <a:pt x="50" y="62"/>
                  </a:cubicBezTo>
                  <a:cubicBezTo>
                    <a:pt x="50" y="62"/>
                    <a:pt x="49" y="62"/>
                    <a:pt x="49" y="61"/>
                  </a:cubicBezTo>
                  <a:cubicBezTo>
                    <a:pt x="48" y="61"/>
                    <a:pt x="49" y="61"/>
                    <a:pt x="49" y="60"/>
                  </a:cubicBezTo>
                  <a:cubicBezTo>
                    <a:pt x="49" y="60"/>
                    <a:pt x="50" y="59"/>
                    <a:pt x="51" y="59"/>
                  </a:cubicBezTo>
                  <a:cubicBezTo>
                    <a:pt x="51" y="59"/>
                    <a:pt x="53" y="58"/>
                    <a:pt x="53" y="58"/>
                  </a:cubicBezTo>
                  <a:cubicBezTo>
                    <a:pt x="53" y="58"/>
                    <a:pt x="54" y="57"/>
                    <a:pt x="54" y="57"/>
                  </a:cubicBezTo>
                  <a:cubicBezTo>
                    <a:pt x="54" y="56"/>
                    <a:pt x="53" y="56"/>
                    <a:pt x="52" y="56"/>
                  </a:cubicBezTo>
                  <a:cubicBezTo>
                    <a:pt x="52" y="55"/>
                    <a:pt x="51" y="56"/>
                    <a:pt x="50" y="56"/>
                  </a:cubicBezTo>
                  <a:cubicBezTo>
                    <a:pt x="49" y="57"/>
                    <a:pt x="50" y="58"/>
                    <a:pt x="49" y="58"/>
                  </a:cubicBezTo>
                  <a:cubicBezTo>
                    <a:pt x="49" y="58"/>
                    <a:pt x="48" y="58"/>
                    <a:pt x="48" y="58"/>
                  </a:cubicBezTo>
                  <a:cubicBezTo>
                    <a:pt x="48" y="58"/>
                    <a:pt x="46" y="58"/>
                    <a:pt x="45" y="57"/>
                  </a:cubicBezTo>
                  <a:cubicBezTo>
                    <a:pt x="45" y="57"/>
                    <a:pt x="45" y="56"/>
                    <a:pt x="45" y="55"/>
                  </a:cubicBezTo>
                  <a:cubicBezTo>
                    <a:pt x="45" y="55"/>
                    <a:pt x="44" y="56"/>
                    <a:pt x="44" y="56"/>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76">
              <a:extLst>
                <a:ext uri="{FF2B5EF4-FFF2-40B4-BE49-F238E27FC236}">
                  <a16:creationId xmlns:a16="http://schemas.microsoft.com/office/drawing/2014/main" id="{F2C6067E-AC1D-67E7-B571-FA12B1992233}"/>
                </a:ext>
              </a:extLst>
            </p:cNvPr>
            <p:cNvSpPr>
              <a:spLocks/>
            </p:cNvSpPr>
            <p:nvPr/>
          </p:nvSpPr>
          <p:spPr bwMode="auto">
            <a:xfrm>
              <a:off x="10075342" y="1763253"/>
              <a:ext cx="202126" cy="250590"/>
            </a:xfrm>
            <a:custGeom>
              <a:avLst/>
              <a:gdLst>
                <a:gd name="T0" fmla="*/ 38 w 64"/>
                <a:gd name="T1" fmla="*/ 57 h 80"/>
                <a:gd name="T2" fmla="*/ 33 w 64"/>
                <a:gd name="T3" fmla="*/ 59 h 80"/>
                <a:gd name="T4" fmla="*/ 33 w 64"/>
                <a:gd name="T5" fmla="*/ 64 h 80"/>
                <a:gd name="T6" fmla="*/ 28 w 64"/>
                <a:gd name="T7" fmla="*/ 69 h 80"/>
                <a:gd name="T8" fmla="*/ 24 w 64"/>
                <a:gd name="T9" fmla="*/ 74 h 80"/>
                <a:gd name="T10" fmla="*/ 30 w 64"/>
                <a:gd name="T11" fmla="*/ 72 h 80"/>
                <a:gd name="T12" fmla="*/ 27 w 64"/>
                <a:gd name="T13" fmla="*/ 79 h 80"/>
                <a:gd name="T14" fmla="*/ 21 w 64"/>
                <a:gd name="T15" fmla="*/ 77 h 80"/>
                <a:gd name="T16" fmla="*/ 20 w 64"/>
                <a:gd name="T17" fmla="*/ 71 h 80"/>
                <a:gd name="T18" fmla="*/ 15 w 64"/>
                <a:gd name="T19" fmla="*/ 74 h 80"/>
                <a:gd name="T20" fmla="*/ 7 w 64"/>
                <a:gd name="T21" fmla="*/ 68 h 80"/>
                <a:gd name="T22" fmla="*/ 2 w 64"/>
                <a:gd name="T23" fmla="*/ 65 h 80"/>
                <a:gd name="T24" fmla="*/ 0 w 64"/>
                <a:gd name="T25" fmla="*/ 56 h 80"/>
                <a:gd name="T26" fmla="*/ 7 w 64"/>
                <a:gd name="T27" fmla="*/ 53 h 80"/>
                <a:gd name="T28" fmla="*/ 13 w 64"/>
                <a:gd name="T29" fmla="*/ 50 h 80"/>
                <a:gd name="T30" fmla="*/ 8 w 64"/>
                <a:gd name="T31" fmla="*/ 44 h 80"/>
                <a:gd name="T32" fmla="*/ 3 w 64"/>
                <a:gd name="T33" fmla="*/ 44 h 80"/>
                <a:gd name="T34" fmla="*/ 10 w 64"/>
                <a:gd name="T35" fmla="*/ 39 h 80"/>
                <a:gd name="T36" fmla="*/ 12 w 64"/>
                <a:gd name="T37" fmla="*/ 35 h 80"/>
                <a:gd name="T38" fmla="*/ 7 w 64"/>
                <a:gd name="T39" fmla="*/ 31 h 80"/>
                <a:gd name="T40" fmla="*/ 5 w 64"/>
                <a:gd name="T41" fmla="*/ 24 h 80"/>
                <a:gd name="T42" fmla="*/ 15 w 64"/>
                <a:gd name="T43" fmla="*/ 26 h 80"/>
                <a:gd name="T44" fmla="*/ 19 w 64"/>
                <a:gd name="T45" fmla="*/ 30 h 80"/>
                <a:gd name="T46" fmla="*/ 18 w 64"/>
                <a:gd name="T47" fmla="*/ 22 h 80"/>
                <a:gd name="T48" fmla="*/ 23 w 64"/>
                <a:gd name="T49" fmla="*/ 21 h 80"/>
                <a:gd name="T50" fmla="*/ 24 w 64"/>
                <a:gd name="T51" fmla="*/ 29 h 80"/>
                <a:gd name="T52" fmla="*/ 25 w 64"/>
                <a:gd name="T53" fmla="*/ 23 h 80"/>
                <a:gd name="T54" fmla="*/ 30 w 64"/>
                <a:gd name="T55" fmla="*/ 30 h 80"/>
                <a:gd name="T56" fmla="*/ 34 w 64"/>
                <a:gd name="T57" fmla="*/ 35 h 80"/>
                <a:gd name="T58" fmla="*/ 36 w 64"/>
                <a:gd name="T59" fmla="*/ 26 h 80"/>
                <a:gd name="T60" fmla="*/ 29 w 64"/>
                <a:gd name="T61" fmla="*/ 21 h 80"/>
                <a:gd name="T62" fmla="*/ 23 w 64"/>
                <a:gd name="T63" fmla="*/ 14 h 80"/>
                <a:gd name="T64" fmla="*/ 18 w 64"/>
                <a:gd name="T65" fmla="*/ 19 h 80"/>
                <a:gd name="T66" fmla="*/ 12 w 64"/>
                <a:gd name="T67" fmla="*/ 21 h 80"/>
                <a:gd name="T68" fmla="*/ 15 w 64"/>
                <a:gd name="T69" fmla="*/ 10 h 80"/>
                <a:gd name="T70" fmla="*/ 10 w 64"/>
                <a:gd name="T71" fmla="*/ 12 h 80"/>
                <a:gd name="T72" fmla="*/ 8 w 64"/>
                <a:gd name="T73" fmla="*/ 19 h 80"/>
                <a:gd name="T74" fmla="*/ 3 w 64"/>
                <a:gd name="T75" fmla="*/ 21 h 80"/>
                <a:gd name="T76" fmla="*/ 8 w 64"/>
                <a:gd name="T77" fmla="*/ 12 h 80"/>
                <a:gd name="T78" fmla="*/ 13 w 64"/>
                <a:gd name="T79" fmla="*/ 3 h 80"/>
                <a:gd name="T80" fmla="*/ 24 w 64"/>
                <a:gd name="T81" fmla="*/ 0 h 80"/>
                <a:gd name="T82" fmla="*/ 29 w 64"/>
                <a:gd name="T83" fmla="*/ 4 h 80"/>
                <a:gd name="T84" fmla="*/ 26 w 64"/>
                <a:gd name="T85" fmla="*/ 15 h 80"/>
                <a:gd name="T86" fmla="*/ 42 w 64"/>
                <a:gd name="T87" fmla="*/ 16 h 80"/>
                <a:gd name="T88" fmla="*/ 54 w 64"/>
                <a:gd name="T89" fmla="*/ 23 h 80"/>
                <a:gd name="T90" fmla="*/ 44 w 64"/>
                <a:gd name="T91" fmla="*/ 34 h 80"/>
                <a:gd name="T92" fmla="*/ 49 w 64"/>
                <a:gd name="T93" fmla="*/ 47 h 80"/>
                <a:gd name="T94" fmla="*/ 59 w 64"/>
                <a:gd name="T95" fmla="*/ 53 h 80"/>
                <a:gd name="T96" fmla="*/ 59 w 64"/>
                <a:gd name="T97" fmla="*/ 61 h 80"/>
                <a:gd name="T98" fmla="*/ 59 w 64"/>
                <a:gd name="T99" fmla="*/ 69 h 80"/>
                <a:gd name="T100" fmla="*/ 53 w 64"/>
                <a:gd name="T101" fmla="*/ 66 h 80"/>
                <a:gd name="T102" fmla="*/ 55 w 64"/>
                <a:gd name="T103" fmla="*/ 62 h 80"/>
                <a:gd name="T104" fmla="*/ 52 w 64"/>
                <a:gd name="T105" fmla="*/ 61 h 80"/>
                <a:gd name="T106" fmla="*/ 51 w 64"/>
                <a:gd name="T107" fmla="*/ 59 h 80"/>
                <a:gd name="T108" fmla="*/ 50 w 64"/>
                <a:gd name="T109" fmla="*/ 56 h 80"/>
                <a:gd name="T110" fmla="*/ 45 w 64"/>
                <a:gd name="T111" fmla="*/ 5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 h="80">
                  <a:moveTo>
                    <a:pt x="44" y="56"/>
                  </a:moveTo>
                  <a:cubicBezTo>
                    <a:pt x="43" y="56"/>
                    <a:pt x="43" y="57"/>
                    <a:pt x="42" y="57"/>
                  </a:cubicBezTo>
                  <a:cubicBezTo>
                    <a:pt x="42" y="57"/>
                    <a:pt x="41" y="57"/>
                    <a:pt x="40" y="57"/>
                  </a:cubicBezTo>
                  <a:cubicBezTo>
                    <a:pt x="40" y="57"/>
                    <a:pt x="38" y="57"/>
                    <a:pt x="38" y="57"/>
                  </a:cubicBezTo>
                  <a:cubicBezTo>
                    <a:pt x="37" y="57"/>
                    <a:pt x="37" y="58"/>
                    <a:pt x="37" y="58"/>
                  </a:cubicBezTo>
                  <a:cubicBezTo>
                    <a:pt x="36" y="58"/>
                    <a:pt x="35" y="59"/>
                    <a:pt x="35" y="59"/>
                  </a:cubicBezTo>
                  <a:cubicBezTo>
                    <a:pt x="34" y="59"/>
                    <a:pt x="34" y="58"/>
                    <a:pt x="33" y="58"/>
                  </a:cubicBezTo>
                  <a:cubicBezTo>
                    <a:pt x="33" y="58"/>
                    <a:pt x="33" y="59"/>
                    <a:pt x="33" y="59"/>
                  </a:cubicBezTo>
                  <a:cubicBezTo>
                    <a:pt x="32" y="59"/>
                    <a:pt x="33" y="60"/>
                    <a:pt x="33" y="61"/>
                  </a:cubicBezTo>
                  <a:cubicBezTo>
                    <a:pt x="34" y="61"/>
                    <a:pt x="34" y="61"/>
                    <a:pt x="34" y="61"/>
                  </a:cubicBezTo>
                  <a:cubicBezTo>
                    <a:pt x="34" y="62"/>
                    <a:pt x="34" y="62"/>
                    <a:pt x="34" y="63"/>
                  </a:cubicBezTo>
                  <a:cubicBezTo>
                    <a:pt x="33" y="64"/>
                    <a:pt x="33" y="64"/>
                    <a:pt x="33" y="64"/>
                  </a:cubicBezTo>
                  <a:cubicBezTo>
                    <a:pt x="31" y="65"/>
                    <a:pt x="31" y="65"/>
                    <a:pt x="31" y="65"/>
                  </a:cubicBezTo>
                  <a:cubicBezTo>
                    <a:pt x="31" y="65"/>
                    <a:pt x="30" y="66"/>
                    <a:pt x="30" y="67"/>
                  </a:cubicBezTo>
                  <a:cubicBezTo>
                    <a:pt x="30" y="67"/>
                    <a:pt x="30" y="68"/>
                    <a:pt x="29" y="69"/>
                  </a:cubicBezTo>
                  <a:cubicBezTo>
                    <a:pt x="28" y="69"/>
                    <a:pt x="28" y="69"/>
                    <a:pt x="28" y="69"/>
                  </a:cubicBezTo>
                  <a:cubicBezTo>
                    <a:pt x="27" y="69"/>
                    <a:pt x="26" y="69"/>
                    <a:pt x="26" y="70"/>
                  </a:cubicBezTo>
                  <a:cubicBezTo>
                    <a:pt x="26" y="70"/>
                    <a:pt x="25" y="70"/>
                    <a:pt x="24" y="70"/>
                  </a:cubicBezTo>
                  <a:cubicBezTo>
                    <a:pt x="24" y="71"/>
                    <a:pt x="24" y="72"/>
                    <a:pt x="24" y="72"/>
                  </a:cubicBezTo>
                  <a:cubicBezTo>
                    <a:pt x="24" y="73"/>
                    <a:pt x="24" y="73"/>
                    <a:pt x="24" y="74"/>
                  </a:cubicBezTo>
                  <a:cubicBezTo>
                    <a:pt x="25" y="74"/>
                    <a:pt x="26" y="73"/>
                    <a:pt x="26" y="73"/>
                  </a:cubicBezTo>
                  <a:cubicBezTo>
                    <a:pt x="27" y="73"/>
                    <a:pt x="27" y="72"/>
                    <a:pt x="27" y="72"/>
                  </a:cubicBezTo>
                  <a:cubicBezTo>
                    <a:pt x="29" y="72"/>
                    <a:pt x="29" y="72"/>
                    <a:pt x="29" y="72"/>
                  </a:cubicBezTo>
                  <a:cubicBezTo>
                    <a:pt x="29" y="72"/>
                    <a:pt x="30" y="72"/>
                    <a:pt x="30" y="72"/>
                  </a:cubicBezTo>
                  <a:cubicBezTo>
                    <a:pt x="30" y="73"/>
                    <a:pt x="31" y="74"/>
                    <a:pt x="31" y="74"/>
                  </a:cubicBezTo>
                  <a:cubicBezTo>
                    <a:pt x="31" y="75"/>
                    <a:pt x="31" y="76"/>
                    <a:pt x="30" y="77"/>
                  </a:cubicBezTo>
                  <a:cubicBezTo>
                    <a:pt x="30" y="77"/>
                    <a:pt x="30" y="78"/>
                    <a:pt x="30" y="79"/>
                  </a:cubicBezTo>
                  <a:cubicBezTo>
                    <a:pt x="29" y="80"/>
                    <a:pt x="28" y="80"/>
                    <a:pt x="27" y="79"/>
                  </a:cubicBezTo>
                  <a:cubicBezTo>
                    <a:pt x="27" y="79"/>
                    <a:pt x="27" y="77"/>
                    <a:pt x="26" y="77"/>
                  </a:cubicBezTo>
                  <a:cubicBezTo>
                    <a:pt x="26" y="77"/>
                    <a:pt x="25" y="77"/>
                    <a:pt x="24" y="77"/>
                  </a:cubicBezTo>
                  <a:cubicBezTo>
                    <a:pt x="24" y="77"/>
                    <a:pt x="23" y="77"/>
                    <a:pt x="22" y="77"/>
                  </a:cubicBezTo>
                  <a:cubicBezTo>
                    <a:pt x="21" y="77"/>
                    <a:pt x="21" y="77"/>
                    <a:pt x="21" y="77"/>
                  </a:cubicBezTo>
                  <a:cubicBezTo>
                    <a:pt x="20" y="76"/>
                    <a:pt x="20" y="76"/>
                    <a:pt x="20" y="75"/>
                  </a:cubicBezTo>
                  <a:cubicBezTo>
                    <a:pt x="22" y="74"/>
                    <a:pt x="22" y="74"/>
                    <a:pt x="22" y="74"/>
                  </a:cubicBezTo>
                  <a:cubicBezTo>
                    <a:pt x="22" y="74"/>
                    <a:pt x="22" y="72"/>
                    <a:pt x="22" y="72"/>
                  </a:cubicBezTo>
                  <a:cubicBezTo>
                    <a:pt x="22" y="72"/>
                    <a:pt x="21" y="71"/>
                    <a:pt x="20" y="71"/>
                  </a:cubicBezTo>
                  <a:cubicBezTo>
                    <a:pt x="20" y="72"/>
                    <a:pt x="20" y="72"/>
                    <a:pt x="20" y="72"/>
                  </a:cubicBezTo>
                  <a:cubicBezTo>
                    <a:pt x="19" y="72"/>
                    <a:pt x="19" y="73"/>
                    <a:pt x="19" y="73"/>
                  </a:cubicBezTo>
                  <a:cubicBezTo>
                    <a:pt x="19" y="73"/>
                    <a:pt x="18" y="74"/>
                    <a:pt x="18" y="74"/>
                  </a:cubicBezTo>
                  <a:cubicBezTo>
                    <a:pt x="17" y="74"/>
                    <a:pt x="16" y="74"/>
                    <a:pt x="15" y="74"/>
                  </a:cubicBezTo>
                  <a:cubicBezTo>
                    <a:pt x="14" y="73"/>
                    <a:pt x="13" y="73"/>
                    <a:pt x="13" y="72"/>
                  </a:cubicBezTo>
                  <a:cubicBezTo>
                    <a:pt x="12" y="72"/>
                    <a:pt x="11" y="71"/>
                    <a:pt x="11" y="70"/>
                  </a:cubicBezTo>
                  <a:cubicBezTo>
                    <a:pt x="10" y="70"/>
                    <a:pt x="9" y="69"/>
                    <a:pt x="9" y="69"/>
                  </a:cubicBezTo>
                  <a:cubicBezTo>
                    <a:pt x="9" y="68"/>
                    <a:pt x="8" y="68"/>
                    <a:pt x="7" y="68"/>
                  </a:cubicBezTo>
                  <a:cubicBezTo>
                    <a:pt x="7" y="68"/>
                    <a:pt x="6" y="68"/>
                    <a:pt x="5" y="68"/>
                  </a:cubicBezTo>
                  <a:cubicBezTo>
                    <a:pt x="5" y="69"/>
                    <a:pt x="4" y="69"/>
                    <a:pt x="4" y="69"/>
                  </a:cubicBezTo>
                  <a:cubicBezTo>
                    <a:pt x="3" y="69"/>
                    <a:pt x="2" y="68"/>
                    <a:pt x="2" y="68"/>
                  </a:cubicBezTo>
                  <a:cubicBezTo>
                    <a:pt x="2" y="67"/>
                    <a:pt x="2" y="65"/>
                    <a:pt x="2" y="65"/>
                  </a:cubicBezTo>
                  <a:cubicBezTo>
                    <a:pt x="1" y="64"/>
                    <a:pt x="1" y="64"/>
                    <a:pt x="1" y="63"/>
                  </a:cubicBezTo>
                  <a:cubicBezTo>
                    <a:pt x="0" y="62"/>
                    <a:pt x="0" y="61"/>
                    <a:pt x="0" y="61"/>
                  </a:cubicBezTo>
                  <a:cubicBezTo>
                    <a:pt x="0" y="60"/>
                    <a:pt x="0" y="59"/>
                    <a:pt x="0" y="59"/>
                  </a:cubicBezTo>
                  <a:cubicBezTo>
                    <a:pt x="0" y="58"/>
                    <a:pt x="0" y="57"/>
                    <a:pt x="0" y="56"/>
                  </a:cubicBezTo>
                  <a:cubicBezTo>
                    <a:pt x="1" y="55"/>
                    <a:pt x="1" y="54"/>
                    <a:pt x="2" y="54"/>
                  </a:cubicBezTo>
                  <a:cubicBezTo>
                    <a:pt x="2" y="54"/>
                    <a:pt x="4" y="55"/>
                    <a:pt x="4" y="54"/>
                  </a:cubicBezTo>
                  <a:cubicBezTo>
                    <a:pt x="5" y="54"/>
                    <a:pt x="5" y="53"/>
                    <a:pt x="5" y="53"/>
                  </a:cubicBezTo>
                  <a:cubicBezTo>
                    <a:pt x="6" y="53"/>
                    <a:pt x="7" y="53"/>
                    <a:pt x="7" y="53"/>
                  </a:cubicBezTo>
                  <a:cubicBezTo>
                    <a:pt x="8" y="53"/>
                    <a:pt x="9" y="54"/>
                    <a:pt x="9" y="54"/>
                  </a:cubicBezTo>
                  <a:cubicBezTo>
                    <a:pt x="10" y="54"/>
                    <a:pt x="11" y="54"/>
                    <a:pt x="11" y="54"/>
                  </a:cubicBezTo>
                  <a:cubicBezTo>
                    <a:pt x="12" y="54"/>
                    <a:pt x="12" y="53"/>
                    <a:pt x="13" y="53"/>
                  </a:cubicBezTo>
                  <a:cubicBezTo>
                    <a:pt x="13" y="52"/>
                    <a:pt x="14" y="51"/>
                    <a:pt x="13" y="50"/>
                  </a:cubicBezTo>
                  <a:cubicBezTo>
                    <a:pt x="13" y="50"/>
                    <a:pt x="12" y="50"/>
                    <a:pt x="11" y="50"/>
                  </a:cubicBezTo>
                  <a:cubicBezTo>
                    <a:pt x="11" y="50"/>
                    <a:pt x="11" y="49"/>
                    <a:pt x="11" y="48"/>
                  </a:cubicBezTo>
                  <a:cubicBezTo>
                    <a:pt x="11" y="47"/>
                    <a:pt x="11" y="46"/>
                    <a:pt x="11" y="45"/>
                  </a:cubicBezTo>
                  <a:cubicBezTo>
                    <a:pt x="11" y="45"/>
                    <a:pt x="9" y="44"/>
                    <a:pt x="8" y="44"/>
                  </a:cubicBezTo>
                  <a:cubicBezTo>
                    <a:pt x="8" y="44"/>
                    <a:pt x="7" y="44"/>
                    <a:pt x="7" y="45"/>
                  </a:cubicBezTo>
                  <a:cubicBezTo>
                    <a:pt x="6" y="45"/>
                    <a:pt x="5" y="45"/>
                    <a:pt x="5" y="46"/>
                  </a:cubicBezTo>
                  <a:cubicBezTo>
                    <a:pt x="4" y="46"/>
                    <a:pt x="4" y="46"/>
                    <a:pt x="3" y="46"/>
                  </a:cubicBezTo>
                  <a:cubicBezTo>
                    <a:pt x="3" y="45"/>
                    <a:pt x="3" y="45"/>
                    <a:pt x="3" y="44"/>
                  </a:cubicBezTo>
                  <a:cubicBezTo>
                    <a:pt x="3" y="43"/>
                    <a:pt x="4" y="42"/>
                    <a:pt x="4" y="42"/>
                  </a:cubicBezTo>
                  <a:cubicBezTo>
                    <a:pt x="4" y="42"/>
                    <a:pt x="5" y="42"/>
                    <a:pt x="5" y="41"/>
                  </a:cubicBezTo>
                  <a:cubicBezTo>
                    <a:pt x="7" y="41"/>
                    <a:pt x="8" y="41"/>
                    <a:pt x="8" y="41"/>
                  </a:cubicBezTo>
                  <a:cubicBezTo>
                    <a:pt x="9" y="41"/>
                    <a:pt x="9" y="39"/>
                    <a:pt x="10" y="39"/>
                  </a:cubicBezTo>
                  <a:cubicBezTo>
                    <a:pt x="11" y="38"/>
                    <a:pt x="12" y="38"/>
                    <a:pt x="12" y="38"/>
                  </a:cubicBezTo>
                  <a:cubicBezTo>
                    <a:pt x="13" y="38"/>
                    <a:pt x="13" y="37"/>
                    <a:pt x="13" y="37"/>
                  </a:cubicBezTo>
                  <a:cubicBezTo>
                    <a:pt x="14" y="37"/>
                    <a:pt x="14" y="36"/>
                    <a:pt x="14" y="36"/>
                  </a:cubicBezTo>
                  <a:cubicBezTo>
                    <a:pt x="13" y="35"/>
                    <a:pt x="12" y="35"/>
                    <a:pt x="12" y="35"/>
                  </a:cubicBezTo>
                  <a:cubicBezTo>
                    <a:pt x="12" y="35"/>
                    <a:pt x="11" y="34"/>
                    <a:pt x="11" y="33"/>
                  </a:cubicBezTo>
                  <a:cubicBezTo>
                    <a:pt x="11" y="33"/>
                    <a:pt x="11" y="32"/>
                    <a:pt x="10" y="31"/>
                  </a:cubicBezTo>
                  <a:cubicBezTo>
                    <a:pt x="9" y="31"/>
                    <a:pt x="8" y="32"/>
                    <a:pt x="8" y="32"/>
                  </a:cubicBezTo>
                  <a:cubicBezTo>
                    <a:pt x="8" y="32"/>
                    <a:pt x="7" y="31"/>
                    <a:pt x="7" y="31"/>
                  </a:cubicBezTo>
                  <a:cubicBezTo>
                    <a:pt x="6" y="30"/>
                    <a:pt x="4" y="30"/>
                    <a:pt x="4" y="30"/>
                  </a:cubicBezTo>
                  <a:cubicBezTo>
                    <a:pt x="3" y="29"/>
                    <a:pt x="2" y="28"/>
                    <a:pt x="2" y="27"/>
                  </a:cubicBezTo>
                  <a:cubicBezTo>
                    <a:pt x="2" y="27"/>
                    <a:pt x="2" y="26"/>
                    <a:pt x="2" y="25"/>
                  </a:cubicBezTo>
                  <a:cubicBezTo>
                    <a:pt x="3" y="25"/>
                    <a:pt x="4" y="24"/>
                    <a:pt x="5" y="24"/>
                  </a:cubicBezTo>
                  <a:cubicBezTo>
                    <a:pt x="5" y="23"/>
                    <a:pt x="7" y="23"/>
                    <a:pt x="8" y="23"/>
                  </a:cubicBezTo>
                  <a:cubicBezTo>
                    <a:pt x="9" y="23"/>
                    <a:pt x="11" y="23"/>
                    <a:pt x="12" y="23"/>
                  </a:cubicBezTo>
                  <a:cubicBezTo>
                    <a:pt x="12" y="23"/>
                    <a:pt x="12" y="24"/>
                    <a:pt x="13" y="25"/>
                  </a:cubicBezTo>
                  <a:cubicBezTo>
                    <a:pt x="13" y="25"/>
                    <a:pt x="15" y="25"/>
                    <a:pt x="15" y="26"/>
                  </a:cubicBezTo>
                  <a:cubicBezTo>
                    <a:pt x="15" y="26"/>
                    <a:pt x="16" y="27"/>
                    <a:pt x="16" y="27"/>
                  </a:cubicBezTo>
                  <a:cubicBezTo>
                    <a:pt x="16" y="28"/>
                    <a:pt x="16" y="29"/>
                    <a:pt x="16" y="29"/>
                  </a:cubicBezTo>
                  <a:cubicBezTo>
                    <a:pt x="16" y="30"/>
                    <a:pt x="17" y="30"/>
                    <a:pt x="18" y="30"/>
                  </a:cubicBezTo>
                  <a:cubicBezTo>
                    <a:pt x="18" y="30"/>
                    <a:pt x="19" y="30"/>
                    <a:pt x="19" y="30"/>
                  </a:cubicBezTo>
                  <a:cubicBezTo>
                    <a:pt x="19" y="30"/>
                    <a:pt x="19" y="29"/>
                    <a:pt x="19" y="28"/>
                  </a:cubicBezTo>
                  <a:cubicBezTo>
                    <a:pt x="19" y="27"/>
                    <a:pt x="18" y="27"/>
                    <a:pt x="18" y="27"/>
                  </a:cubicBezTo>
                  <a:cubicBezTo>
                    <a:pt x="18" y="26"/>
                    <a:pt x="17" y="25"/>
                    <a:pt x="17" y="25"/>
                  </a:cubicBezTo>
                  <a:cubicBezTo>
                    <a:pt x="17" y="24"/>
                    <a:pt x="18" y="23"/>
                    <a:pt x="18" y="22"/>
                  </a:cubicBezTo>
                  <a:cubicBezTo>
                    <a:pt x="18" y="22"/>
                    <a:pt x="18" y="21"/>
                    <a:pt x="19" y="21"/>
                  </a:cubicBezTo>
                  <a:cubicBezTo>
                    <a:pt x="19" y="20"/>
                    <a:pt x="20" y="19"/>
                    <a:pt x="20" y="19"/>
                  </a:cubicBezTo>
                  <a:cubicBezTo>
                    <a:pt x="21" y="19"/>
                    <a:pt x="22" y="19"/>
                    <a:pt x="23" y="19"/>
                  </a:cubicBezTo>
                  <a:cubicBezTo>
                    <a:pt x="23" y="20"/>
                    <a:pt x="23" y="21"/>
                    <a:pt x="23" y="21"/>
                  </a:cubicBezTo>
                  <a:cubicBezTo>
                    <a:pt x="23" y="22"/>
                    <a:pt x="23" y="23"/>
                    <a:pt x="23" y="24"/>
                  </a:cubicBezTo>
                  <a:cubicBezTo>
                    <a:pt x="23" y="24"/>
                    <a:pt x="23" y="26"/>
                    <a:pt x="23" y="26"/>
                  </a:cubicBezTo>
                  <a:cubicBezTo>
                    <a:pt x="23" y="27"/>
                    <a:pt x="23" y="27"/>
                    <a:pt x="23" y="27"/>
                  </a:cubicBezTo>
                  <a:cubicBezTo>
                    <a:pt x="23" y="28"/>
                    <a:pt x="24" y="28"/>
                    <a:pt x="24" y="29"/>
                  </a:cubicBezTo>
                  <a:cubicBezTo>
                    <a:pt x="24" y="29"/>
                    <a:pt x="25" y="28"/>
                    <a:pt x="26" y="27"/>
                  </a:cubicBezTo>
                  <a:cubicBezTo>
                    <a:pt x="26" y="27"/>
                    <a:pt x="26" y="26"/>
                    <a:pt x="26" y="25"/>
                  </a:cubicBezTo>
                  <a:cubicBezTo>
                    <a:pt x="25" y="25"/>
                    <a:pt x="24" y="24"/>
                    <a:pt x="24" y="23"/>
                  </a:cubicBezTo>
                  <a:cubicBezTo>
                    <a:pt x="24" y="23"/>
                    <a:pt x="24" y="23"/>
                    <a:pt x="25" y="23"/>
                  </a:cubicBezTo>
                  <a:cubicBezTo>
                    <a:pt x="26" y="23"/>
                    <a:pt x="26" y="24"/>
                    <a:pt x="27" y="24"/>
                  </a:cubicBezTo>
                  <a:cubicBezTo>
                    <a:pt x="27" y="25"/>
                    <a:pt x="29" y="25"/>
                    <a:pt x="29" y="26"/>
                  </a:cubicBezTo>
                  <a:cubicBezTo>
                    <a:pt x="29" y="26"/>
                    <a:pt x="29" y="27"/>
                    <a:pt x="30" y="27"/>
                  </a:cubicBezTo>
                  <a:cubicBezTo>
                    <a:pt x="30" y="29"/>
                    <a:pt x="30" y="30"/>
                    <a:pt x="30" y="30"/>
                  </a:cubicBezTo>
                  <a:cubicBezTo>
                    <a:pt x="30" y="31"/>
                    <a:pt x="31" y="32"/>
                    <a:pt x="31" y="33"/>
                  </a:cubicBezTo>
                  <a:cubicBezTo>
                    <a:pt x="31" y="33"/>
                    <a:pt x="31" y="34"/>
                    <a:pt x="31" y="34"/>
                  </a:cubicBezTo>
                  <a:cubicBezTo>
                    <a:pt x="31" y="34"/>
                    <a:pt x="31" y="35"/>
                    <a:pt x="31" y="35"/>
                  </a:cubicBezTo>
                  <a:cubicBezTo>
                    <a:pt x="32" y="35"/>
                    <a:pt x="33" y="35"/>
                    <a:pt x="34" y="35"/>
                  </a:cubicBezTo>
                  <a:cubicBezTo>
                    <a:pt x="34" y="34"/>
                    <a:pt x="34" y="34"/>
                    <a:pt x="35" y="33"/>
                  </a:cubicBezTo>
                  <a:cubicBezTo>
                    <a:pt x="35" y="33"/>
                    <a:pt x="36" y="33"/>
                    <a:pt x="36" y="33"/>
                  </a:cubicBezTo>
                  <a:cubicBezTo>
                    <a:pt x="37" y="32"/>
                    <a:pt x="37" y="30"/>
                    <a:pt x="37" y="29"/>
                  </a:cubicBezTo>
                  <a:cubicBezTo>
                    <a:pt x="37" y="29"/>
                    <a:pt x="37" y="27"/>
                    <a:pt x="36" y="26"/>
                  </a:cubicBezTo>
                  <a:cubicBezTo>
                    <a:pt x="36" y="26"/>
                    <a:pt x="37" y="24"/>
                    <a:pt x="37" y="23"/>
                  </a:cubicBezTo>
                  <a:cubicBezTo>
                    <a:pt x="36" y="23"/>
                    <a:pt x="36" y="22"/>
                    <a:pt x="35" y="22"/>
                  </a:cubicBezTo>
                  <a:cubicBezTo>
                    <a:pt x="34" y="22"/>
                    <a:pt x="33" y="23"/>
                    <a:pt x="31" y="23"/>
                  </a:cubicBezTo>
                  <a:cubicBezTo>
                    <a:pt x="31" y="22"/>
                    <a:pt x="30" y="22"/>
                    <a:pt x="29" y="21"/>
                  </a:cubicBezTo>
                  <a:cubicBezTo>
                    <a:pt x="28" y="21"/>
                    <a:pt x="27" y="19"/>
                    <a:pt x="26" y="19"/>
                  </a:cubicBezTo>
                  <a:cubicBezTo>
                    <a:pt x="26" y="19"/>
                    <a:pt x="24" y="18"/>
                    <a:pt x="24" y="17"/>
                  </a:cubicBezTo>
                  <a:cubicBezTo>
                    <a:pt x="24" y="17"/>
                    <a:pt x="24" y="15"/>
                    <a:pt x="24" y="15"/>
                  </a:cubicBezTo>
                  <a:cubicBezTo>
                    <a:pt x="24" y="15"/>
                    <a:pt x="23" y="14"/>
                    <a:pt x="23" y="14"/>
                  </a:cubicBezTo>
                  <a:cubicBezTo>
                    <a:pt x="23" y="14"/>
                    <a:pt x="22" y="15"/>
                    <a:pt x="22" y="15"/>
                  </a:cubicBezTo>
                  <a:cubicBezTo>
                    <a:pt x="22" y="15"/>
                    <a:pt x="21" y="17"/>
                    <a:pt x="21" y="17"/>
                  </a:cubicBezTo>
                  <a:cubicBezTo>
                    <a:pt x="21" y="17"/>
                    <a:pt x="20" y="18"/>
                    <a:pt x="20" y="18"/>
                  </a:cubicBezTo>
                  <a:cubicBezTo>
                    <a:pt x="19" y="18"/>
                    <a:pt x="18" y="19"/>
                    <a:pt x="18" y="19"/>
                  </a:cubicBezTo>
                  <a:cubicBezTo>
                    <a:pt x="17" y="19"/>
                    <a:pt x="16" y="20"/>
                    <a:pt x="16" y="20"/>
                  </a:cubicBezTo>
                  <a:cubicBezTo>
                    <a:pt x="16" y="21"/>
                    <a:pt x="15" y="21"/>
                    <a:pt x="15" y="21"/>
                  </a:cubicBezTo>
                  <a:cubicBezTo>
                    <a:pt x="13" y="22"/>
                    <a:pt x="13" y="22"/>
                    <a:pt x="13" y="22"/>
                  </a:cubicBezTo>
                  <a:cubicBezTo>
                    <a:pt x="13" y="22"/>
                    <a:pt x="12" y="22"/>
                    <a:pt x="12" y="21"/>
                  </a:cubicBezTo>
                  <a:cubicBezTo>
                    <a:pt x="12" y="21"/>
                    <a:pt x="12" y="19"/>
                    <a:pt x="12" y="19"/>
                  </a:cubicBezTo>
                  <a:cubicBezTo>
                    <a:pt x="12" y="18"/>
                    <a:pt x="13" y="17"/>
                    <a:pt x="13" y="15"/>
                  </a:cubicBezTo>
                  <a:cubicBezTo>
                    <a:pt x="13" y="15"/>
                    <a:pt x="15" y="13"/>
                    <a:pt x="15" y="12"/>
                  </a:cubicBezTo>
                  <a:cubicBezTo>
                    <a:pt x="15" y="12"/>
                    <a:pt x="15" y="11"/>
                    <a:pt x="15" y="10"/>
                  </a:cubicBezTo>
                  <a:cubicBezTo>
                    <a:pt x="15" y="10"/>
                    <a:pt x="15" y="9"/>
                    <a:pt x="15" y="8"/>
                  </a:cubicBezTo>
                  <a:cubicBezTo>
                    <a:pt x="14" y="8"/>
                    <a:pt x="13" y="9"/>
                    <a:pt x="12" y="9"/>
                  </a:cubicBezTo>
                  <a:cubicBezTo>
                    <a:pt x="12" y="9"/>
                    <a:pt x="11" y="10"/>
                    <a:pt x="10" y="11"/>
                  </a:cubicBezTo>
                  <a:cubicBezTo>
                    <a:pt x="10" y="12"/>
                    <a:pt x="10" y="12"/>
                    <a:pt x="10" y="12"/>
                  </a:cubicBezTo>
                  <a:cubicBezTo>
                    <a:pt x="10" y="12"/>
                    <a:pt x="11" y="13"/>
                    <a:pt x="11" y="14"/>
                  </a:cubicBezTo>
                  <a:cubicBezTo>
                    <a:pt x="11" y="14"/>
                    <a:pt x="11" y="16"/>
                    <a:pt x="11" y="17"/>
                  </a:cubicBezTo>
                  <a:cubicBezTo>
                    <a:pt x="11" y="17"/>
                    <a:pt x="9" y="17"/>
                    <a:pt x="9" y="18"/>
                  </a:cubicBezTo>
                  <a:cubicBezTo>
                    <a:pt x="9" y="18"/>
                    <a:pt x="8" y="18"/>
                    <a:pt x="8" y="19"/>
                  </a:cubicBezTo>
                  <a:cubicBezTo>
                    <a:pt x="7" y="19"/>
                    <a:pt x="7" y="21"/>
                    <a:pt x="6" y="21"/>
                  </a:cubicBezTo>
                  <a:cubicBezTo>
                    <a:pt x="6" y="21"/>
                    <a:pt x="5" y="22"/>
                    <a:pt x="5" y="22"/>
                  </a:cubicBezTo>
                  <a:cubicBezTo>
                    <a:pt x="5" y="22"/>
                    <a:pt x="4" y="23"/>
                    <a:pt x="4" y="22"/>
                  </a:cubicBezTo>
                  <a:cubicBezTo>
                    <a:pt x="3" y="22"/>
                    <a:pt x="3" y="21"/>
                    <a:pt x="3" y="21"/>
                  </a:cubicBezTo>
                  <a:cubicBezTo>
                    <a:pt x="3" y="20"/>
                    <a:pt x="4" y="19"/>
                    <a:pt x="4" y="18"/>
                  </a:cubicBezTo>
                  <a:cubicBezTo>
                    <a:pt x="5" y="18"/>
                    <a:pt x="6" y="17"/>
                    <a:pt x="7" y="16"/>
                  </a:cubicBezTo>
                  <a:cubicBezTo>
                    <a:pt x="7" y="16"/>
                    <a:pt x="8" y="15"/>
                    <a:pt x="8" y="15"/>
                  </a:cubicBezTo>
                  <a:cubicBezTo>
                    <a:pt x="9" y="14"/>
                    <a:pt x="8" y="12"/>
                    <a:pt x="8" y="12"/>
                  </a:cubicBezTo>
                  <a:cubicBezTo>
                    <a:pt x="8" y="11"/>
                    <a:pt x="8" y="11"/>
                    <a:pt x="8" y="10"/>
                  </a:cubicBezTo>
                  <a:cubicBezTo>
                    <a:pt x="8" y="10"/>
                    <a:pt x="8" y="8"/>
                    <a:pt x="8" y="7"/>
                  </a:cubicBezTo>
                  <a:cubicBezTo>
                    <a:pt x="9" y="7"/>
                    <a:pt x="11" y="5"/>
                    <a:pt x="11" y="4"/>
                  </a:cubicBezTo>
                  <a:cubicBezTo>
                    <a:pt x="12" y="4"/>
                    <a:pt x="13" y="3"/>
                    <a:pt x="13" y="3"/>
                  </a:cubicBezTo>
                  <a:cubicBezTo>
                    <a:pt x="14" y="3"/>
                    <a:pt x="15" y="3"/>
                    <a:pt x="16" y="3"/>
                  </a:cubicBezTo>
                  <a:cubicBezTo>
                    <a:pt x="17" y="3"/>
                    <a:pt x="18" y="2"/>
                    <a:pt x="19" y="2"/>
                  </a:cubicBezTo>
                  <a:cubicBezTo>
                    <a:pt x="19" y="1"/>
                    <a:pt x="21" y="1"/>
                    <a:pt x="22" y="1"/>
                  </a:cubicBezTo>
                  <a:cubicBezTo>
                    <a:pt x="22" y="0"/>
                    <a:pt x="24" y="0"/>
                    <a:pt x="24" y="0"/>
                  </a:cubicBezTo>
                  <a:cubicBezTo>
                    <a:pt x="25" y="0"/>
                    <a:pt x="27" y="0"/>
                    <a:pt x="27" y="0"/>
                  </a:cubicBezTo>
                  <a:cubicBezTo>
                    <a:pt x="28" y="0"/>
                    <a:pt x="29" y="1"/>
                    <a:pt x="30" y="2"/>
                  </a:cubicBezTo>
                  <a:cubicBezTo>
                    <a:pt x="30" y="2"/>
                    <a:pt x="30" y="2"/>
                    <a:pt x="30" y="3"/>
                  </a:cubicBezTo>
                  <a:cubicBezTo>
                    <a:pt x="30" y="3"/>
                    <a:pt x="30" y="4"/>
                    <a:pt x="29" y="4"/>
                  </a:cubicBezTo>
                  <a:cubicBezTo>
                    <a:pt x="29" y="5"/>
                    <a:pt x="27" y="6"/>
                    <a:pt x="27" y="6"/>
                  </a:cubicBezTo>
                  <a:cubicBezTo>
                    <a:pt x="27" y="7"/>
                    <a:pt x="26" y="8"/>
                    <a:pt x="25" y="8"/>
                  </a:cubicBezTo>
                  <a:cubicBezTo>
                    <a:pt x="25" y="9"/>
                    <a:pt x="24" y="10"/>
                    <a:pt x="24" y="11"/>
                  </a:cubicBezTo>
                  <a:cubicBezTo>
                    <a:pt x="25" y="12"/>
                    <a:pt x="25" y="14"/>
                    <a:pt x="26" y="15"/>
                  </a:cubicBezTo>
                  <a:cubicBezTo>
                    <a:pt x="26" y="15"/>
                    <a:pt x="28" y="16"/>
                    <a:pt x="29" y="17"/>
                  </a:cubicBezTo>
                  <a:cubicBezTo>
                    <a:pt x="30" y="17"/>
                    <a:pt x="31" y="19"/>
                    <a:pt x="33" y="19"/>
                  </a:cubicBezTo>
                  <a:cubicBezTo>
                    <a:pt x="34" y="19"/>
                    <a:pt x="35" y="19"/>
                    <a:pt x="37" y="18"/>
                  </a:cubicBezTo>
                  <a:cubicBezTo>
                    <a:pt x="38" y="18"/>
                    <a:pt x="41" y="17"/>
                    <a:pt x="42" y="16"/>
                  </a:cubicBezTo>
                  <a:cubicBezTo>
                    <a:pt x="43" y="16"/>
                    <a:pt x="45" y="15"/>
                    <a:pt x="46" y="15"/>
                  </a:cubicBezTo>
                  <a:cubicBezTo>
                    <a:pt x="47" y="16"/>
                    <a:pt x="50" y="16"/>
                    <a:pt x="51" y="17"/>
                  </a:cubicBezTo>
                  <a:cubicBezTo>
                    <a:pt x="52" y="17"/>
                    <a:pt x="53" y="19"/>
                    <a:pt x="53" y="19"/>
                  </a:cubicBezTo>
                  <a:cubicBezTo>
                    <a:pt x="54" y="21"/>
                    <a:pt x="54" y="22"/>
                    <a:pt x="54" y="23"/>
                  </a:cubicBezTo>
                  <a:cubicBezTo>
                    <a:pt x="54" y="24"/>
                    <a:pt x="53" y="25"/>
                    <a:pt x="52" y="26"/>
                  </a:cubicBezTo>
                  <a:cubicBezTo>
                    <a:pt x="52" y="27"/>
                    <a:pt x="49" y="29"/>
                    <a:pt x="48" y="30"/>
                  </a:cubicBezTo>
                  <a:cubicBezTo>
                    <a:pt x="48" y="31"/>
                    <a:pt x="46" y="31"/>
                    <a:pt x="46" y="32"/>
                  </a:cubicBezTo>
                  <a:cubicBezTo>
                    <a:pt x="45" y="33"/>
                    <a:pt x="45" y="33"/>
                    <a:pt x="44" y="34"/>
                  </a:cubicBezTo>
                  <a:cubicBezTo>
                    <a:pt x="44" y="34"/>
                    <a:pt x="44" y="36"/>
                    <a:pt x="44" y="37"/>
                  </a:cubicBezTo>
                  <a:cubicBezTo>
                    <a:pt x="43" y="37"/>
                    <a:pt x="44" y="39"/>
                    <a:pt x="44" y="40"/>
                  </a:cubicBezTo>
                  <a:cubicBezTo>
                    <a:pt x="45" y="41"/>
                    <a:pt x="45" y="43"/>
                    <a:pt x="45" y="44"/>
                  </a:cubicBezTo>
                  <a:cubicBezTo>
                    <a:pt x="46" y="45"/>
                    <a:pt x="48" y="47"/>
                    <a:pt x="49" y="47"/>
                  </a:cubicBezTo>
                  <a:cubicBezTo>
                    <a:pt x="51" y="47"/>
                    <a:pt x="52" y="47"/>
                    <a:pt x="53" y="47"/>
                  </a:cubicBezTo>
                  <a:cubicBezTo>
                    <a:pt x="53" y="47"/>
                    <a:pt x="55" y="47"/>
                    <a:pt x="55" y="47"/>
                  </a:cubicBezTo>
                  <a:cubicBezTo>
                    <a:pt x="55" y="47"/>
                    <a:pt x="56" y="49"/>
                    <a:pt x="57" y="49"/>
                  </a:cubicBezTo>
                  <a:cubicBezTo>
                    <a:pt x="58" y="50"/>
                    <a:pt x="58" y="52"/>
                    <a:pt x="59" y="53"/>
                  </a:cubicBezTo>
                  <a:cubicBezTo>
                    <a:pt x="59" y="54"/>
                    <a:pt x="62" y="54"/>
                    <a:pt x="62" y="54"/>
                  </a:cubicBezTo>
                  <a:cubicBezTo>
                    <a:pt x="63" y="55"/>
                    <a:pt x="64" y="55"/>
                    <a:pt x="64" y="56"/>
                  </a:cubicBezTo>
                  <a:cubicBezTo>
                    <a:pt x="64" y="57"/>
                    <a:pt x="63" y="58"/>
                    <a:pt x="62" y="58"/>
                  </a:cubicBezTo>
                  <a:cubicBezTo>
                    <a:pt x="62" y="59"/>
                    <a:pt x="59" y="59"/>
                    <a:pt x="59" y="61"/>
                  </a:cubicBezTo>
                  <a:cubicBezTo>
                    <a:pt x="59" y="61"/>
                    <a:pt x="59" y="63"/>
                    <a:pt x="59" y="64"/>
                  </a:cubicBezTo>
                  <a:cubicBezTo>
                    <a:pt x="59" y="64"/>
                    <a:pt x="60" y="65"/>
                    <a:pt x="61" y="65"/>
                  </a:cubicBezTo>
                  <a:cubicBezTo>
                    <a:pt x="62" y="66"/>
                    <a:pt x="62" y="68"/>
                    <a:pt x="62" y="68"/>
                  </a:cubicBezTo>
                  <a:cubicBezTo>
                    <a:pt x="61" y="69"/>
                    <a:pt x="60" y="69"/>
                    <a:pt x="59" y="69"/>
                  </a:cubicBezTo>
                  <a:cubicBezTo>
                    <a:pt x="59" y="69"/>
                    <a:pt x="57" y="69"/>
                    <a:pt x="56" y="69"/>
                  </a:cubicBezTo>
                  <a:cubicBezTo>
                    <a:pt x="56" y="68"/>
                    <a:pt x="56" y="67"/>
                    <a:pt x="56" y="67"/>
                  </a:cubicBezTo>
                  <a:cubicBezTo>
                    <a:pt x="56" y="66"/>
                    <a:pt x="56" y="65"/>
                    <a:pt x="55" y="65"/>
                  </a:cubicBezTo>
                  <a:cubicBezTo>
                    <a:pt x="55" y="65"/>
                    <a:pt x="54" y="66"/>
                    <a:pt x="53" y="66"/>
                  </a:cubicBezTo>
                  <a:cubicBezTo>
                    <a:pt x="53" y="66"/>
                    <a:pt x="52" y="66"/>
                    <a:pt x="52" y="65"/>
                  </a:cubicBezTo>
                  <a:cubicBezTo>
                    <a:pt x="52" y="65"/>
                    <a:pt x="51" y="64"/>
                    <a:pt x="51" y="64"/>
                  </a:cubicBezTo>
                  <a:cubicBezTo>
                    <a:pt x="51" y="64"/>
                    <a:pt x="52" y="62"/>
                    <a:pt x="53" y="62"/>
                  </a:cubicBezTo>
                  <a:cubicBezTo>
                    <a:pt x="53" y="62"/>
                    <a:pt x="55" y="62"/>
                    <a:pt x="55" y="62"/>
                  </a:cubicBezTo>
                  <a:cubicBezTo>
                    <a:pt x="56" y="61"/>
                    <a:pt x="56" y="61"/>
                    <a:pt x="56" y="61"/>
                  </a:cubicBezTo>
                  <a:cubicBezTo>
                    <a:pt x="56" y="60"/>
                    <a:pt x="56" y="59"/>
                    <a:pt x="55" y="59"/>
                  </a:cubicBezTo>
                  <a:cubicBezTo>
                    <a:pt x="55" y="59"/>
                    <a:pt x="54" y="59"/>
                    <a:pt x="53" y="59"/>
                  </a:cubicBezTo>
                  <a:cubicBezTo>
                    <a:pt x="53" y="59"/>
                    <a:pt x="52" y="61"/>
                    <a:pt x="52" y="61"/>
                  </a:cubicBezTo>
                  <a:cubicBezTo>
                    <a:pt x="51" y="61"/>
                    <a:pt x="51" y="62"/>
                    <a:pt x="50" y="62"/>
                  </a:cubicBezTo>
                  <a:cubicBezTo>
                    <a:pt x="50" y="62"/>
                    <a:pt x="49" y="62"/>
                    <a:pt x="49" y="61"/>
                  </a:cubicBezTo>
                  <a:cubicBezTo>
                    <a:pt x="48" y="61"/>
                    <a:pt x="49" y="61"/>
                    <a:pt x="49" y="60"/>
                  </a:cubicBezTo>
                  <a:cubicBezTo>
                    <a:pt x="49" y="60"/>
                    <a:pt x="50" y="59"/>
                    <a:pt x="51" y="59"/>
                  </a:cubicBezTo>
                  <a:cubicBezTo>
                    <a:pt x="51" y="59"/>
                    <a:pt x="53" y="58"/>
                    <a:pt x="53" y="58"/>
                  </a:cubicBezTo>
                  <a:cubicBezTo>
                    <a:pt x="53" y="58"/>
                    <a:pt x="54" y="57"/>
                    <a:pt x="54" y="57"/>
                  </a:cubicBezTo>
                  <a:cubicBezTo>
                    <a:pt x="54" y="56"/>
                    <a:pt x="53" y="56"/>
                    <a:pt x="52" y="56"/>
                  </a:cubicBezTo>
                  <a:cubicBezTo>
                    <a:pt x="52" y="55"/>
                    <a:pt x="51" y="56"/>
                    <a:pt x="50" y="56"/>
                  </a:cubicBezTo>
                  <a:cubicBezTo>
                    <a:pt x="49" y="57"/>
                    <a:pt x="50" y="58"/>
                    <a:pt x="49" y="58"/>
                  </a:cubicBezTo>
                  <a:cubicBezTo>
                    <a:pt x="49" y="58"/>
                    <a:pt x="48" y="58"/>
                    <a:pt x="48" y="58"/>
                  </a:cubicBezTo>
                  <a:cubicBezTo>
                    <a:pt x="48" y="58"/>
                    <a:pt x="46" y="58"/>
                    <a:pt x="45" y="57"/>
                  </a:cubicBezTo>
                  <a:cubicBezTo>
                    <a:pt x="45" y="57"/>
                    <a:pt x="45" y="56"/>
                    <a:pt x="45" y="55"/>
                  </a:cubicBezTo>
                  <a:cubicBezTo>
                    <a:pt x="45" y="55"/>
                    <a:pt x="44" y="56"/>
                    <a:pt x="44" y="56"/>
                  </a:cubicBezTo>
                  <a:close/>
                </a:path>
              </a:pathLst>
            </a:custGeom>
            <a:solidFill>
              <a:schemeClr val="bg1"/>
            </a:solidFill>
            <a:ln w="254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85">
              <a:extLst>
                <a:ext uri="{FF2B5EF4-FFF2-40B4-BE49-F238E27FC236}">
                  <a16:creationId xmlns:a16="http://schemas.microsoft.com/office/drawing/2014/main" id="{52CE978A-29BE-9CA3-141D-50FEC42E0D9A}"/>
                </a:ext>
              </a:extLst>
            </p:cNvPr>
            <p:cNvSpPr>
              <a:spLocks/>
            </p:cNvSpPr>
            <p:nvPr/>
          </p:nvSpPr>
          <p:spPr bwMode="auto">
            <a:xfrm>
              <a:off x="9531610" y="2123772"/>
              <a:ext cx="40189" cy="37825"/>
            </a:xfrm>
            <a:custGeom>
              <a:avLst/>
              <a:gdLst>
                <a:gd name="T0" fmla="*/ 8 w 13"/>
                <a:gd name="T1" fmla="*/ 1 h 12"/>
                <a:gd name="T2" fmla="*/ 7 w 13"/>
                <a:gd name="T3" fmla="*/ 3 h 12"/>
                <a:gd name="T4" fmla="*/ 4 w 13"/>
                <a:gd name="T5" fmla="*/ 4 h 12"/>
                <a:gd name="T6" fmla="*/ 3 w 13"/>
                <a:gd name="T7" fmla="*/ 4 h 12"/>
                <a:gd name="T8" fmla="*/ 1 w 13"/>
                <a:gd name="T9" fmla="*/ 5 h 12"/>
                <a:gd name="T10" fmla="*/ 0 w 13"/>
                <a:gd name="T11" fmla="*/ 7 h 12"/>
                <a:gd name="T12" fmla="*/ 1 w 13"/>
                <a:gd name="T13" fmla="*/ 10 h 12"/>
                <a:gd name="T14" fmla="*/ 3 w 13"/>
                <a:gd name="T15" fmla="*/ 12 h 12"/>
                <a:gd name="T16" fmla="*/ 6 w 13"/>
                <a:gd name="T17" fmla="*/ 10 h 12"/>
                <a:gd name="T18" fmla="*/ 7 w 13"/>
                <a:gd name="T19" fmla="*/ 8 h 12"/>
                <a:gd name="T20" fmla="*/ 9 w 13"/>
                <a:gd name="T21" fmla="*/ 7 h 12"/>
                <a:gd name="T22" fmla="*/ 10 w 13"/>
                <a:gd name="T23" fmla="*/ 8 h 12"/>
                <a:gd name="T24" fmla="*/ 9 w 13"/>
                <a:gd name="T25" fmla="*/ 9 h 12"/>
                <a:gd name="T26" fmla="*/ 9 w 13"/>
                <a:gd name="T27" fmla="*/ 10 h 12"/>
                <a:gd name="T28" fmla="*/ 10 w 13"/>
                <a:gd name="T29" fmla="*/ 12 h 12"/>
                <a:gd name="T30" fmla="*/ 11 w 13"/>
                <a:gd name="T31" fmla="*/ 10 h 12"/>
                <a:gd name="T32" fmla="*/ 11 w 13"/>
                <a:gd name="T33" fmla="*/ 8 h 12"/>
                <a:gd name="T34" fmla="*/ 13 w 13"/>
                <a:gd name="T35" fmla="*/ 6 h 12"/>
                <a:gd name="T36" fmla="*/ 13 w 13"/>
                <a:gd name="T37" fmla="*/ 4 h 12"/>
                <a:gd name="T38" fmla="*/ 13 w 13"/>
                <a:gd name="T39" fmla="*/ 2 h 12"/>
                <a:gd name="T40" fmla="*/ 12 w 13"/>
                <a:gd name="T41" fmla="*/ 1 h 12"/>
                <a:gd name="T42" fmla="*/ 10 w 13"/>
                <a:gd name="T43" fmla="*/ 0 h 12"/>
                <a:gd name="T44" fmla="*/ 8 w 13"/>
                <a:gd name="T4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12">
                  <a:moveTo>
                    <a:pt x="8" y="1"/>
                  </a:moveTo>
                  <a:cubicBezTo>
                    <a:pt x="7" y="2"/>
                    <a:pt x="7" y="2"/>
                    <a:pt x="7" y="3"/>
                  </a:cubicBezTo>
                  <a:cubicBezTo>
                    <a:pt x="6" y="3"/>
                    <a:pt x="5" y="4"/>
                    <a:pt x="4" y="4"/>
                  </a:cubicBezTo>
                  <a:cubicBezTo>
                    <a:pt x="4" y="4"/>
                    <a:pt x="3" y="4"/>
                    <a:pt x="3" y="4"/>
                  </a:cubicBezTo>
                  <a:cubicBezTo>
                    <a:pt x="2" y="4"/>
                    <a:pt x="1" y="5"/>
                    <a:pt x="1" y="5"/>
                  </a:cubicBezTo>
                  <a:cubicBezTo>
                    <a:pt x="1" y="6"/>
                    <a:pt x="0" y="7"/>
                    <a:pt x="0" y="7"/>
                  </a:cubicBezTo>
                  <a:cubicBezTo>
                    <a:pt x="0" y="8"/>
                    <a:pt x="1" y="9"/>
                    <a:pt x="1" y="10"/>
                  </a:cubicBezTo>
                  <a:cubicBezTo>
                    <a:pt x="1" y="10"/>
                    <a:pt x="3" y="11"/>
                    <a:pt x="3" y="12"/>
                  </a:cubicBezTo>
                  <a:cubicBezTo>
                    <a:pt x="4" y="12"/>
                    <a:pt x="6" y="11"/>
                    <a:pt x="6" y="10"/>
                  </a:cubicBezTo>
                  <a:cubicBezTo>
                    <a:pt x="7" y="10"/>
                    <a:pt x="7" y="9"/>
                    <a:pt x="7" y="8"/>
                  </a:cubicBezTo>
                  <a:cubicBezTo>
                    <a:pt x="7" y="8"/>
                    <a:pt x="8" y="7"/>
                    <a:pt x="9" y="7"/>
                  </a:cubicBezTo>
                  <a:cubicBezTo>
                    <a:pt x="9" y="7"/>
                    <a:pt x="10" y="8"/>
                    <a:pt x="10" y="8"/>
                  </a:cubicBezTo>
                  <a:cubicBezTo>
                    <a:pt x="10" y="8"/>
                    <a:pt x="9" y="9"/>
                    <a:pt x="9" y="9"/>
                  </a:cubicBezTo>
                  <a:cubicBezTo>
                    <a:pt x="8" y="10"/>
                    <a:pt x="8" y="10"/>
                    <a:pt x="9" y="10"/>
                  </a:cubicBezTo>
                  <a:cubicBezTo>
                    <a:pt x="9" y="11"/>
                    <a:pt x="10" y="12"/>
                    <a:pt x="10" y="12"/>
                  </a:cubicBezTo>
                  <a:cubicBezTo>
                    <a:pt x="11" y="12"/>
                    <a:pt x="11" y="10"/>
                    <a:pt x="11" y="10"/>
                  </a:cubicBezTo>
                  <a:cubicBezTo>
                    <a:pt x="11" y="10"/>
                    <a:pt x="11" y="8"/>
                    <a:pt x="11" y="8"/>
                  </a:cubicBezTo>
                  <a:cubicBezTo>
                    <a:pt x="12" y="7"/>
                    <a:pt x="13" y="6"/>
                    <a:pt x="13" y="6"/>
                  </a:cubicBezTo>
                  <a:cubicBezTo>
                    <a:pt x="13" y="5"/>
                    <a:pt x="13" y="4"/>
                    <a:pt x="13" y="4"/>
                  </a:cubicBezTo>
                  <a:cubicBezTo>
                    <a:pt x="13" y="4"/>
                    <a:pt x="13" y="2"/>
                    <a:pt x="13" y="2"/>
                  </a:cubicBezTo>
                  <a:cubicBezTo>
                    <a:pt x="13" y="1"/>
                    <a:pt x="13" y="1"/>
                    <a:pt x="12" y="1"/>
                  </a:cubicBezTo>
                  <a:cubicBezTo>
                    <a:pt x="11" y="0"/>
                    <a:pt x="10" y="0"/>
                    <a:pt x="10" y="0"/>
                  </a:cubicBezTo>
                  <a:cubicBezTo>
                    <a:pt x="10" y="0"/>
                    <a:pt x="8" y="1"/>
                    <a:pt x="8" y="1"/>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86">
              <a:extLst>
                <a:ext uri="{FF2B5EF4-FFF2-40B4-BE49-F238E27FC236}">
                  <a16:creationId xmlns:a16="http://schemas.microsoft.com/office/drawing/2014/main" id="{84128CE7-DE13-E5C3-0E68-CA233646F2C5}"/>
                </a:ext>
              </a:extLst>
            </p:cNvPr>
            <p:cNvSpPr>
              <a:spLocks/>
            </p:cNvSpPr>
            <p:nvPr/>
          </p:nvSpPr>
          <p:spPr bwMode="auto">
            <a:xfrm>
              <a:off x="9531610" y="2123772"/>
              <a:ext cx="40189" cy="37825"/>
            </a:xfrm>
            <a:custGeom>
              <a:avLst/>
              <a:gdLst>
                <a:gd name="T0" fmla="*/ 8 w 13"/>
                <a:gd name="T1" fmla="*/ 1 h 12"/>
                <a:gd name="T2" fmla="*/ 7 w 13"/>
                <a:gd name="T3" fmla="*/ 3 h 12"/>
                <a:gd name="T4" fmla="*/ 4 w 13"/>
                <a:gd name="T5" fmla="*/ 4 h 12"/>
                <a:gd name="T6" fmla="*/ 3 w 13"/>
                <a:gd name="T7" fmla="*/ 4 h 12"/>
                <a:gd name="T8" fmla="*/ 1 w 13"/>
                <a:gd name="T9" fmla="*/ 5 h 12"/>
                <a:gd name="T10" fmla="*/ 0 w 13"/>
                <a:gd name="T11" fmla="*/ 7 h 12"/>
                <a:gd name="T12" fmla="*/ 1 w 13"/>
                <a:gd name="T13" fmla="*/ 10 h 12"/>
                <a:gd name="T14" fmla="*/ 3 w 13"/>
                <a:gd name="T15" fmla="*/ 12 h 12"/>
                <a:gd name="T16" fmla="*/ 6 w 13"/>
                <a:gd name="T17" fmla="*/ 10 h 12"/>
                <a:gd name="T18" fmla="*/ 7 w 13"/>
                <a:gd name="T19" fmla="*/ 8 h 12"/>
                <a:gd name="T20" fmla="*/ 9 w 13"/>
                <a:gd name="T21" fmla="*/ 7 h 12"/>
                <a:gd name="T22" fmla="*/ 10 w 13"/>
                <a:gd name="T23" fmla="*/ 8 h 12"/>
                <a:gd name="T24" fmla="*/ 9 w 13"/>
                <a:gd name="T25" fmla="*/ 9 h 12"/>
                <a:gd name="T26" fmla="*/ 9 w 13"/>
                <a:gd name="T27" fmla="*/ 10 h 12"/>
                <a:gd name="T28" fmla="*/ 10 w 13"/>
                <a:gd name="T29" fmla="*/ 12 h 12"/>
                <a:gd name="T30" fmla="*/ 11 w 13"/>
                <a:gd name="T31" fmla="*/ 10 h 12"/>
                <a:gd name="T32" fmla="*/ 11 w 13"/>
                <a:gd name="T33" fmla="*/ 8 h 12"/>
                <a:gd name="T34" fmla="*/ 13 w 13"/>
                <a:gd name="T35" fmla="*/ 6 h 12"/>
                <a:gd name="T36" fmla="*/ 13 w 13"/>
                <a:gd name="T37" fmla="*/ 4 h 12"/>
                <a:gd name="T38" fmla="*/ 13 w 13"/>
                <a:gd name="T39" fmla="*/ 2 h 12"/>
                <a:gd name="T40" fmla="*/ 12 w 13"/>
                <a:gd name="T41" fmla="*/ 1 h 12"/>
                <a:gd name="T42" fmla="*/ 10 w 13"/>
                <a:gd name="T43" fmla="*/ 0 h 12"/>
                <a:gd name="T44" fmla="*/ 8 w 13"/>
                <a:gd name="T4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 h="12">
                  <a:moveTo>
                    <a:pt x="8" y="1"/>
                  </a:moveTo>
                  <a:cubicBezTo>
                    <a:pt x="7" y="2"/>
                    <a:pt x="7" y="2"/>
                    <a:pt x="7" y="3"/>
                  </a:cubicBezTo>
                  <a:cubicBezTo>
                    <a:pt x="6" y="3"/>
                    <a:pt x="5" y="4"/>
                    <a:pt x="4" y="4"/>
                  </a:cubicBezTo>
                  <a:cubicBezTo>
                    <a:pt x="4" y="4"/>
                    <a:pt x="3" y="4"/>
                    <a:pt x="3" y="4"/>
                  </a:cubicBezTo>
                  <a:cubicBezTo>
                    <a:pt x="2" y="4"/>
                    <a:pt x="1" y="5"/>
                    <a:pt x="1" y="5"/>
                  </a:cubicBezTo>
                  <a:cubicBezTo>
                    <a:pt x="1" y="6"/>
                    <a:pt x="0" y="7"/>
                    <a:pt x="0" y="7"/>
                  </a:cubicBezTo>
                  <a:cubicBezTo>
                    <a:pt x="0" y="8"/>
                    <a:pt x="1" y="9"/>
                    <a:pt x="1" y="10"/>
                  </a:cubicBezTo>
                  <a:cubicBezTo>
                    <a:pt x="1" y="10"/>
                    <a:pt x="3" y="11"/>
                    <a:pt x="3" y="12"/>
                  </a:cubicBezTo>
                  <a:cubicBezTo>
                    <a:pt x="4" y="12"/>
                    <a:pt x="6" y="11"/>
                    <a:pt x="6" y="10"/>
                  </a:cubicBezTo>
                  <a:cubicBezTo>
                    <a:pt x="7" y="10"/>
                    <a:pt x="7" y="9"/>
                    <a:pt x="7" y="8"/>
                  </a:cubicBezTo>
                  <a:cubicBezTo>
                    <a:pt x="7" y="8"/>
                    <a:pt x="8" y="7"/>
                    <a:pt x="9" y="7"/>
                  </a:cubicBezTo>
                  <a:cubicBezTo>
                    <a:pt x="9" y="7"/>
                    <a:pt x="10" y="8"/>
                    <a:pt x="10" y="8"/>
                  </a:cubicBezTo>
                  <a:cubicBezTo>
                    <a:pt x="10" y="8"/>
                    <a:pt x="9" y="9"/>
                    <a:pt x="9" y="9"/>
                  </a:cubicBezTo>
                  <a:cubicBezTo>
                    <a:pt x="8" y="10"/>
                    <a:pt x="8" y="10"/>
                    <a:pt x="9" y="10"/>
                  </a:cubicBezTo>
                  <a:cubicBezTo>
                    <a:pt x="9" y="11"/>
                    <a:pt x="10" y="12"/>
                    <a:pt x="10" y="12"/>
                  </a:cubicBezTo>
                  <a:cubicBezTo>
                    <a:pt x="11" y="12"/>
                    <a:pt x="11" y="10"/>
                    <a:pt x="11" y="10"/>
                  </a:cubicBezTo>
                  <a:cubicBezTo>
                    <a:pt x="11" y="10"/>
                    <a:pt x="11" y="8"/>
                    <a:pt x="11" y="8"/>
                  </a:cubicBezTo>
                  <a:cubicBezTo>
                    <a:pt x="12" y="7"/>
                    <a:pt x="13" y="6"/>
                    <a:pt x="13" y="6"/>
                  </a:cubicBezTo>
                  <a:cubicBezTo>
                    <a:pt x="13" y="5"/>
                    <a:pt x="13" y="4"/>
                    <a:pt x="13" y="4"/>
                  </a:cubicBezTo>
                  <a:cubicBezTo>
                    <a:pt x="13" y="4"/>
                    <a:pt x="13" y="2"/>
                    <a:pt x="13" y="2"/>
                  </a:cubicBezTo>
                  <a:cubicBezTo>
                    <a:pt x="13" y="1"/>
                    <a:pt x="13" y="1"/>
                    <a:pt x="12" y="1"/>
                  </a:cubicBezTo>
                  <a:cubicBezTo>
                    <a:pt x="11" y="0"/>
                    <a:pt x="10" y="0"/>
                    <a:pt x="10" y="0"/>
                  </a:cubicBezTo>
                  <a:cubicBezTo>
                    <a:pt x="10" y="0"/>
                    <a:pt x="8" y="1"/>
                    <a:pt x="8" y="1"/>
                  </a:cubicBezTo>
                  <a:close/>
                </a:path>
              </a:pathLst>
            </a:custGeom>
            <a:solidFill>
              <a:schemeClr val="bg1"/>
            </a:solidFill>
            <a:ln w="0" cap="flat">
              <a:solidFill>
                <a:srgbClr val="768EE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87">
              <a:extLst>
                <a:ext uri="{FF2B5EF4-FFF2-40B4-BE49-F238E27FC236}">
                  <a16:creationId xmlns:a16="http://schemas.microsoft.com/office/drawing/2014/main" id="{8E403BBD-F498-4856-2652-260F461EB08C}"/>
                </a:ext>
              </a:extLst>
            </p:cNvPr>
            <p:cNvSpPr>
              <a:spLocks/>
            </p:cNvSpPr>
            <p:nvPr/>
          </p:nvSpPr>
          <p:spPr bwMode="auto">
            <a:xfrm>
              <a:off x="8666367" y="1646233"/>
              <a:ext cx="795503" cy="829783"/>
            </a:xfrm>
            <a:custGeom>
              <a:avLst/>
              <a:gdLst>
                <a:gd name="T0" fmla="*/ 248 w 253"/>
                <a:gd name="T1" fmla="*/ 109 h 264"/>
                <a:gd name="T2" fmla="*/ 237 w 253"/>
                <a:gd name="T3" fmla="*/ 133 h 264"/>
                <a:gd name="T4" fmla="*/ 221 w 253"/>
                <a:gd name="T5" fmla="*/ 142 h 264"/>
                <a:gd name="T6" fmla="*/ 219 w 253"/>
                <a:gd name="T7" fmla="*/ 159 h 264"/>
                <a:gd name="T8" fmla="*/ 224 w 253"/>
                <a:gd name="T9" fmla="*/ 170 h 264"/>
                <a:gd name="T10" fmla="*/ 206 w 253"/>
                <a:gd name="T11" fmla="*/ 185 h 264"/>
                <a:gd name="T12" fmla="*/ 212 w 253"/>
                <a:gd name="T13" fmla="*/ 184 h 264"/>
                <a:gd name="T14" fmla="*/ 218 w 253"/>
                <a:gd name="T15" fmla="*/ 194 h 264"/>
                <a:gd name="T16" fmla="*/ 223 w 253"/>
                <a:gd name="T17" fmla="*/ 204 h 264"/>
                <a:gd name="T18" fmla="*/ 234 w 253"/>
                <a:gd name="T19" fmla="*/ 211 h 264"/>
                <a:gd name="T20" fmla="*/ 232 w 253"/>
                <a:gd name="T21" fmla="*/ 228 h 264"/>
                <a:gd name="T22" fmla="*/ 223 w 253"/>
                <a:gd name="T23" fmla="*/ 233 h 264"/>
                <a:gd name="T24" fmla="*/ 214 w 253"/>
                <a:gd name="T25" fmla="*/ 246 h 264"/>
                <a:gd name="T26" fmla="*/ 203 w 253"/>
                <a:gd name="T27" fmla="*/ 251 h 264"/>
                <a:gd name="T28" fmla="*/ 201 w 253"/>
                <a:gd name="T29" fmla="*/ 263 h 264"/>
                <a:gd name="T30" fmla="*/ 179 w 253"/>
                <a:gd name="T31" fmla="*/ 254 h 264"/>
                <a:gd name="T32" fmla="*/ 173 w 253"/>
                <a:gd name="T33" fmla="*/ 249 h 264"/>
                <a:gd name="T34" fmla="*/ 163 w 253"/>
                <a:gd name="T35" fmla="*/ 239 h 264"/>
                <a:gd name="T36" fmla="*/ 159 w 253"/>
                <a:gd name="T37" fmla="*/ 227 h 264"/>
                <a:gd name="T38" fmla="*/ 162 w 253"/>
                <a:gd name="T39" fmla="*/ 218 h 264"/>
                <a:gd name="T40" fmla="*/ 162 w 253"/>
                <a:gd name="T41" fmla="*/ 203 h 264"/>
                <a:gd name="T42" fmla="*/ 150 w 253"/>
                <a:gd name="T43" fmla="*/ 204 h 264"/>
                <a:gd name="T44" fmla="*/ 141 w 253"/>
                <a:gd name="T45" fmla="*/ 210 h 264"/>
                <a:gd name="T46" fmla="*/ 130 w 253"/>
                <a:gd name="T47" fmla="*/ 218 h 264"/>
                <a:gd name="T48" fmla="*/ 120 w 253"/>
                <a:gd name="T49" fmla="*/ 225 h 264"/>
                <a:gd name="T50" fmla="*/ 114 w 253"/>
                <a:gd name="T51" fmla="*/ 229 h 264"/>
                <a:gd name="T52" fmla="*/ 87 w 253"/>
                <a:gd name="T53" fmla="*/ 197 h 264"/>
                <a:gd name="T54" fmla="*/ 48 w 253"/>
                <a:gd name="T55" fmla="*/ 173 h 264"/>
                <a:gd name="T56" fmla="*/ 27 w 253"/>
                <a:gd name="T57" fmla="*/ 155 h 264"/>
                <a:gd name="T58" fmla="*/ 41 w 253"/>
                <a:gd name="T59" fmla="*/ 147 h 264"/>
                <a:gd name="T60" fmla="*/ 32 w 253"/>
                <a:gd name="T61" fmla="*/ 132 h 264"/>
                <a:gd name="T62" fmla="*/ 29 w 253"/>
                <a:gd name="T63" fmla="*/ 113 h 264"/>
                <a:gd name="T64" fmla="*/ 34 w 253"/>
                <a:gd name="T65" fmla="*/ 105 h 264"/>
                <a:gd name="T66" fmla="*/ 14 w 253"/>
                <a:gd name="T67" fmla="*/ 106 h 264"/>
                <a:gd name="T68" fmla="*/ 5 w 253"/>
                <a:gd name="T69" fmla="*/ 103 h 264"/>
                <a:gd name="T70" fmla="*/ 4 w 253"/>
                <a:gd name="T71" fmla="*/ 95 h 264"/>
                <a:gd name="T72" fmla="*/ 4 w 253"/>
                <a:gd name="T73" fmla="*/ 92 h 264"/>
                <a:gd name="T74" fmla="*/ 28 w 253"/>
                <a:gd name="T75" fmla="*/ 86 h 264"/>
                <a:gd name="T76" fmla="*/ 44 w 253"/>
                <a:gd name="T77" fmla="*/ 74 h 264"/>
                <a:gd name="T78" fmla="*/ 31 w 253"/>
                <a:gd name="T79" fmla="*/ 78 h 264"/>
                <a:gd name="T80" fmla="*/ 33 w 253"/>
                <a:gd name="T81" fmla="*/ 66 h 264"/>
                <a:gd name="T82" fmla="*/ 33 w 253"/>
                <a:gd name="T83" fmla="*/ 57 h 264"/>
                <a:gd name="T84" fmla="*/ 27 w 253"/>
                <a:gd name="T85" fmla="*/ 46 h 264"/>
                <a:gd name="T86" fmla="*/ 15 w 253"/>
                <a:gd name="T87" fmla="*/ 31 h 264"/>
                <a:gd name="T88" fmla="*/ 10 w 253"/>
                <a:gd name="T89" fmla="*/ 1 h 264"/>
                <a:gd name="T90" fmla="*/ 30 w 253"/>
                <a:gd name="T91" fmla="*/ 0 h 264"/>
                <a:gd name="T92" fmla="*/ 60 w 253"/>
                <a:gd name="T93" fmla="*/ 9 h 264"/>
                <a:gd name="T94" fmla="*/ 79 w 253"/>
                <a:gd name="T95" fmla="*/ 17 h 264"/>
                <a:gd name="T96" fmla="*/ 93 w 253"/>
                <a:gd name="T97" fmla="*/ 18 h 264"/>
                <a:gd name="T98" fmla="*/ 103 w 253"/>
                <a:gd name="T99" fmla="*/ 15 h 264"/>
                <a:gd name="T100" fmla="*/ 125 w 253"/>
                <a:gd name="T101" fmla="*/ 25 h 264"/>
                <a:gd name="T102" fmla="*/ 137 w 253"/>
                <a:gd name="T103" fmla="*/ 25 h 264"/>
                <a:gd name="T104" fmla="*/ 143 w 253"/>
                <a:gd name="T105" fmla="*/ 41 h 264"/>
                <a:gd name="T106" fmla="*/ 147 w 253"/>
                <a:gd name="T107" fmla="*/ 50 h 264"/>
                <a:gd name="T108" fmla="*/ 127 w 253"/>
                <a:gd name="T109" fmla="*/ 78 h 264"/>
                <a:gd name="T110" fmla="*/ 159 w 253"/>
                <a:gd name="T111" fmla="*/ 77 h 264"/>
                <a:gd name="T112" fmla="*/ 156 w 253"/>
                <a:gd name="T113" fmla="*/ 98 h 264"/>
                <a:gd name="T114" fmla="*/ 168 w 253"/>
                <a:gd name="T115" fmla="*/ 87 h 264"/>
                <a:gd name="T116" fmla="*/ 201 w 253"/>
                <a:gd name="T117" fmla="*/ 96 h 264"/>
                <a:gd name="T118" fmla="*/ 223 w 253"/>
                <a:gd name="T119" fmla="*/ 102 h 264"/>
                <a:gd name="T120" fmla="*/ 240 w 253"/>
                <a:gd name="T121" fmla="*/ 93 h 264"/>
                <a:gd name="T122" fmla="*/ 244 w 253"/>
                <a:gd name="T123" fmla="*/ 9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264">
                  <a:moveTo>
                    <a:pt x="253" y="94"/>
                  </a:moveTo>
                  <a:cubicBezTo>
                    <a:pt x="253" y="95"/>
                    <a:pt x="253" y="96"/>
                    <a:pt x="253" y="96"/>
                  </a:cubicBezTo>
                  <a:cubicBezTo>
                    <a:pt x="252" y="98"/>
                    <a:pt x="250" y="98"/>
                    <a:pt x="249" y="98"/>
                  </a:cubicBezTo>
                  <a:cubicBezTo>
                    <a:pt x="249" y="99"/>
                    <a:pt x="247" y="98"/>
                    <a:pt x="247" y="99"/>
                  </a:cubicBezTo>
                  <a:cubicBezTo>
                    <a:pt x="247" y="99"/>
                    <a:pt x="246" y="100"/>
                    <a:pt x="246" y="101"/>
                  </a:cubicBezTo>
                  <a:cubicBezTo>
                    <a:pt x="246" y="102"/>
                    <a:pt x="247" y="104"/>
                    <a:pt x="247" y="106"/>
                  </a:cubicBezTo>
                  <a:cubicBezTo>
                    <a:pt x="247" y="107"/>
                    <a:pt x="248" y="108"/>
                    <a:pt x="248" y="109"/>
                  </a:cubicBezTo>
                  <a:cubicBezTo>
                    <a:pt x="248" y="110"/>
                    <a:pt x="247" y="112"/>
                    <a:pt x="247" y="113"/>
                  </a:cubicBezTo>
                  <a:cubicBezTo>
                    <a:pt x="247" y="114"/>
                    <a:pt x="247" y="117"/>
                    <a:pt x="248" y="118"/>
                  </a:cubicBezTo>
                  <a:cubicBezTo>
                    <a:pt x="248" y="118"/>
                    <a:pt x="249" y="119"/>
                    <a:pt x="249" y="121"/>
                  </a:cubicBezTo>
                  <a:cubicBezTo>
                    <a:pt x="249" y="121"/>
                    <a:pt x="250" y="123"/>
                    <a:pt x="250" y="123"/>
                  </a:cubicBezTo>
                  <a:cubicBezTo>
                    <a:pt x="250" y="125"/>
                    <a:pt x="248" y="126"/>
                    <a:pt x="247" y="127"/>
                  </a:cubicBezTo>
                  <a:cubicBezTo>
                    <a:pt x="246" y="128"/>
                    <a:pt x="245" y="129"/>
                    <a:pt x="244" y="130"/>
                  </a:cubicBezTo>
                  <a:cubicBezTo>
                    <a:pt x="242" y="130"/>
                    <a:pt x="239" y="132"/>
                    <a:pt x="237" y="133"/>
                  </a:cubicBezTo>
                  <a:cubicBezTo>
                    <a:pt x="236" y="134"/>
                    <a:pt x="234" y="137"/>
                    <a:pt x="233" y="138"/>
                  </a:cubicBezTo>
                  <a:cubicBezTo>
                    <a:pt x="232" y="139"/>
                    <a:pt x="231" y="141"/>
                    <a:pt x="230" y="141"/>
                  </a:cubicBezTo>
                  <a:cubicBezTo>
                    <a:pt x="230" y="142"/>
                    <a:pt x="228" y="143"/>
                    <a:pt x="227" y="144"/>
                  </a:cubicBezTo>
                  <a:cubicBezTo>
                    <a:pt x="227" y="144"/>
                    <a:pt x="226" y="144"/>
                    <a:pt x="226" y="144"/>
                  </a:cubicBezTo>
                  <a:cubicBezTo>
                    <a:pt x="225" y="144"/>
                    <a:pt x="224" y="144"/>
                    <a:pt x="224" y="143"/>
                  </a:cubicBezTo>
                  <a:cubicBezTo>
                    <a:pt x="223" y="143"/>
                    <a:pt x="223" y="143"/>
                    <a:pt x="223" y="142"/>
                  </a:cubicBezTo>
                  <a:cubicBezTo>
                    <a:pt x="222" y="142"/>
                    <a:pt x="221" y="142"/>
                    <a:pt x="221" y="142"/>
                  </a:cubicBezTo>
                  <a:cubicBezTo>
                    <a:pt x="220" y="142"/>
                    <a:pt x="220" y="143"/>
                    <a:pt x="220" y="143"/>
                  </a:cubicBezTo>
                  <a:cubicBezTo>
                    <a:pt x="219" y="144"/>
                    <a:pt x="219" y="145"/>
                    <a:pt x="219" y="146"/>
                  </a:cubicBezTo>
                  <a:cubicBezTo>
                    <a:pt x="218" y="147"/>
                    <a:pt x="217" y="148"/>
                    <a:pt x="216" y="148"/>
                  </a:cubicBezTo>
                  <a:cubicBezTo>
                    <a:pt x="216" y="149"/>
                    <a:pt x="215" y="150"/>
                    <a:pt x="215" y="151"/>
                  </a:cubicBezTo>
                  <a:cubicBezTo>
                    <a:pt x="215" y="152"/>
                    <a:pt x="216" y="152"/>
                    <a:pt x="216" y="153"/>
                  </a:cubicBezTo>
                  <a:cubicBezTo>
                    <a:pt x="217" y="154"/>
                    <a:pt x="217" y="156"/>
                    <a:pt x="218" y="157"/>
                  </a:cubicBezTo>
                  <a:cubicBezTo>
                    <a:pt x="218" y="158"/>
                    <a:pt x="219" y="159"/>
                    <a:pt x="219" y="159"/>
                  </a:cubicBezTo>
                  <a:cubicBezTo>
                    <a:pt x="220" y="159"/>
                    <a:pt x="222" y="158"/>
                    <a:pt x="223" y="158"/>
                  </a:cubicBezTo>
                  <a:cubicBezTo>
                    <a:pt x="224" y="158"/>
                    <a:pt x="225" y="159"/>
                    <a:pt x="226" y="159"/>
                  </a:cubicBezTo>
                  <a:cubicBezTo>
                    <a:pt x="226" y="159"/>
                    <a:pt x="227" y="161"/>
                    <a:pt x="226" y="162"/>
                  </a:cubicBezTo>
                  <a:cubicBezTo>
                    <a:pt x="226" y="162"/>
                    <a:pt x="225" y="163"/>
                    <a:pt x="224" y="164"/>
                  </a:cubicBezTo>
                  <a:cubicBezTo>
                    <a:pt x="224" y="164"/>
                    <a:pt x="224" y="166"/>
                    <a:pt x="224" y="166"/>
                  </a:cubicBezTo>
                  <a:cubicBezTo>
                    <a:pt x="223" y="167"/>
                    <a:pt x="224" y="167"/>
                    <a:pt x="224" y="168"/>
                  </a:cubicBezTo>
                  <a:cubicBezTo>
                    <a:pt x="224" y="169"/>
                    <a:pt x="224" y="170"/>
                    <a:pt x="224" y="170"/>
                  </a:cubicBezTo>
                  <a:cubicBezTo>
                    <a:pt x="224" y="171"/>
                    <a:pt x="224" y="172"/>
                    <a:pt x="224" y="173"/>
                  </a:cubicBezTo>
                  <a:cubicBezTo>
                    <a:pt x="223" y="173"/>
                    <a:pt x="222" y="173"/>
                    <a:pt x="221" y="173"/>
                  </a:cubicBezTo>
                  <a:cubicBezTo>
                    <a:pt x="220" y="173"/>
                    <a:pt x="219" y="174"/>
                    <a:pt x="219" y="175"/>
                  </a:cubicBezTo>
                  <a:cubicBezTo>
                    <a:pt x="217" y="175"/>
                    <a:pt x="216" y="176"/>
                    <a:pt x="215" y="177"/>
                  </a:cubicBezTo>
                  <a:cubicBezTo>
                    <a:pt x="214" y="177"/>
                    <a:pt x="213" y="178"/>
                    <a:pt x="212" y="179"/>
                  </a:cubicBezTo>
                  <a:cubicBezTo>
                    <a:pt x="212" y="180"/>
                    <a:pt x="211" y="181"/>
                    <a:pt x="210" y="182"/>
                  </a:cubicBezTo>
                  <a:cubicBezTo>
                    <a:pt x="209" y="182"/>
                    <a:pt x="207" y="184"/>
                    <a:pt x="206" y="185"/>
                  </a:cubicBezTo>
                  <a:cubicBezTo>
                    <a:pt x="206" y="185"/>
                    <a:pt x="205" y="187"/>
                    <a:pt x="205" y="188"/>
                  </a:cubicBezTo>
                  <a:cubicBezTo>
                    <a:pt x="204" y="188"/>
                    <a:pt x="204" y="189"/>
                    <a:pt x="204" y="190"/>
                  </a:cubicBezTo>
                  <a:cubicBezTo>
                    <a:pt x="204" y="190"/>
                    <a:pt x="204" y="192"/>
                    <a:pt x="204" y="192"/>
                  </a:cubicBezTo>
                  <a:cubicBezTo>
                    <a:pt x="204" y="192"/>
                    <a:pt x="205" y="192"/>
                    <a:pt x="206" y="191"/>
                  </a:cubicBezTo>
                  <a:cubicBezTo>
                    <a:pt x="206" y="191"/>
                    <a:pt x="206" y="189"/>
                    <a:pt x="207" y="189"/>
                  </a:cubicBezTo>
                  <a:cubicBezTo>
                    <a:pt x="208" y="188"/>
                    <a:pt x="209" y="187"/>
                    <a:pt x="209" y="186"/>
                  </a:cubicBezTo>
                  <a:cubicBezTo>
                    <a:pt x="210" y="186"/>
                    <a:pt x="211" y="185"/>
                    <a:pt x="212" y="184"/>
                  </a:cubicBezTo>
                  <a:cubicBezTo>
                    <a:pt x="212" y="184"/>
                    <a:pt x="213" y="183"/>
                    <a:pt x="213" y="182"/>
                  </a:cubicBezTo>
                  <a:cubicBezTo>
                    <a:pt x="214" y="184"/>
                    <a:pt x="214" y="184"/>
                    <a:pt x="214" y="184"/>
                  </a:cubicBezTo>
                  <a:cubicBezTo>
                    <a:pt x="215" y="185"/>
                    <a:pt x="215" y="185"/>
                    <a:pt x="215" y="185"/>
                  </a:cubicBezTo>
                  <a:cubicBezTo>
                    <a:pt x="216" y="187"/>
                    <a:pt x="216" y="187"/>
                    <a:pt x="216" y="187"/>
                  </a:cubicBezTo>
                  <a:cubicBezTo>
                    <a:pt x="217" y="189"/>
                    <a:pt x="217" y="189"/>
                    <a:pt x="217" y="189"/>
                  </a:cubicBezTo>
                  <a:cubicBezTo>
                    <a:pt x="219" y="192"/>
                    <a:pt x="219" y="192"/>
                    <a:pt x="219" y="192"/>
                  </a:cubicBezTo>
                  <a:cubicBezTo>
                    <a:pt x="218" y="194"/>
                    <a:pt x="218" y="194"/>
                    <a:pt x="218" y="194"/>
                  </a:cubicBezTo>
                  <a:cubicBezTo>
                    <a:pt x="216" y="195"/>
                    <a:pt x="216" y="195"/>
                    <a:pt x="216" y="195"/>
                  </a:cubicBezTo>
                  <a:cubicBezTo>
                    <a:pt x="216" y="199"/>
                    <a:pt x="216" y="199"/>
                    <a:pt x="216" y="199"/>
                  </a:cubicBezTo>
                  <a:cubicBezTo>
                    <a:pt x="217" y="201"/>
                    <a:pt x="217" y="201"/>
                    <a:pt x="217" y="201"/>
                  </a:cubicBezTo>
                  <a:cubicBezTo>
                    <a:pt x="219" y="201"/>
                    <a:pt x="219" y="201"/>
                    <a:pt x="219" y="201"/>
                  </a:cubicBezTo>
                  <a:cubicBezTo>
                    <a:pt x="220" y="201"/>
                    <a:pt x="220" y="201"/>
                    <a:pt x="220" y="201"/>
                  </a:cubicBezTo>
                  <a:cubicBezTo>
                    <a:pt x="221" y="201"/>
                    <a:pt x="221" y="201"/>
                    <a:pt x="221" y="201"/>
                  </a:cubicBezTo>
                  <a:cubicBezTo>
                    <a:pt x="223" y="204"/>
                    <a:pt x="223" y="204"/>
                    <a:pt x="223" y="204"/>
                  </a:cubicBezTo>
                  <a:cubicBezTo>
                    <a:pt x="223" y="206"/>
                    <a:pt x="223" y="206"/>
                    <a:pt x="223" y="206"/>
                  </a:cubicBezTo>
                  <a:cubicBezTo>
                    <a:pt x="225" y="208"/>
                    <a:pt x="225" y="208"/>
                    <a:pt x="225" y="208"/>
                  </a:cubicBezTo>
                  <a:cubicBezTo>
                    <a:pt x="228" y="208"/>
                    <a:pt x="228" y="208"/>
                    <a:pt x="228" y="208"/>
                  </a:cubicBezTo>
                  <a:cubicBezTo>
                    <a:pt x="230" y="207"/>
                    <a:pt x="230" y="207"/>
                    <a:pt x="230" y="207"/>
                  </a:cubicBezTo>
                  <a:cubicBezTo>
                    <a:pt x="232" y="208"/>
                    <a:pt x="232" y="208"/>
                    <a:pt x="232" y="208"/>
                  </a:cubicBezTo>
                  <a:cubicBezTo>
                    <a:pt x="234" y="210"/>
                    <a:pt x="234" y="210"/>
                    <a:pt x="234" y="210"/>
                  </a:cubicBezTo>
                  <a:cubicBezTo>
                    <a:pt x="234" y="211"/>
                    <a:pt x="234" y="211"/>
                    <a:pt x="234" y="211"/>
                  </a:cubicBezTo>
                  <a:cubicBezTo>
                    <a:pt x="235" y="214"/>
                    <a:pt x="235" y="214"/>
                    <a:pt x="235" y="214"/>
                  </a:cubicBezTo>
                  <a:cubicBezTo>
                    <a:pt x="235" y="217"/>
                    <a:pt x="235" y="217"/>
                    <a:pt x="235" y="217"/>
                  </a:cubicBezTo>
                  <a:cubicBezTo>
                    <a:pt x="234" y="219"/>
                    <a:pt x="234" y="219"/>
                    <a:pt x="234" y="219"/>
                  </a:cubicBezTo>
                  <a:cubicBezTo>
                    <a:pt x="232" y="220"/>
                    <a:pt x="232" y="220"/>
                    <a:pt x="232" y="220"/>
                  </a:cubicBezTo>
                  <a:cubicBezTo>
                    <a:pt x="231" y="223"/>
                    <a:pt x="231" y="223"/>
                    <a:pt x="231" y="223"/>
                  </a:cubicBezTo>
                  <a:cubicBezTo>
                    <a:pt x="232" y="225"/>
                    <a:pt x="232" y="225"/>
                    <a:pt x="232" y="225"/>
                  </a:cubicBezTo>
                  <a:cubicBezTo>
                    <a:pt x="232" y="228"/>
                    <a:pt x="232" y="228"/>
                    <a:pt x="232" y="228"/>
                  </a:cubicBezTo>
                  <a:cubicBezTo>
                    <a:pt x="231" y="229"/>
                    <a:pt x="231" y="229"/>
                    <a:pt x="231" y="229"/>
                  </a:cubicBezTo>
                  <a:cubicBezTo>
                    <a:pt x="228" y="229"/>
                    <a:pt x="228" y="229"/>
                    <a:pt x="228" y="229"/>
                  </a:cubicBezTo>
                  <a:cubicBezTo>
                    <a:pt x="225" y="228"/>
                    <a:pt x="225" y="228"/>
                    <a:pt x="225" y="228"/>
                  </a:cubicBezTo>
                  <a:cubicBezTo>
                    <a:pt x="221" y="228"/>
                    <a:pt x="221" y="228"/>
                    <a:pt x="221" y="228"/>
                  </a:cubicBezTo>
                  <a:cubicBezTo>
                    <a:pt x="220" y="230"/>
                    <a:pt x="220" y="230"/>
                    <a:pt x="220" y="230"/>
                  </a:cubicBezTo>
                  <a:cubicBezTo>
                    <a:pt x="221" y="231"/>
                    <a:pt x="221" y="231"/>
                    <a:pt x="221" y="231"/>
                  </a:cubicBezTo>
                  <a:cubicBezTo>
                    <a:pt x="223" y="233"/>
                    <a:pt x="223" y="233"/>
                    <a:pt x="223" y="233"/>
                  </a:cubicBezTo>
                  <a:cubicBezTo>
                    <a:pt x="223" y="236"/>
                    <a:pt x="223" y="236"/>
                    <a:pt x="223" y="236"/>
                  </a:cubicBezTo>
                  <a:cubicBezTo>
                    <a:pt x="223" y="239"/>
                    <a:pt x="223" y="239"/>
                    <a:pt x="223" y="239"/>
                  </a:cubicBezTo>
                  <a:cubicBezTo>
                    <a:pt x="221" y="241"/>
                    <a:pt x="221" y="241"/>
                    <a:pt x="221" y="241"/>
                  </a:cubicBezTo>
                  <a:cubicBezTo>
                    <a:pt x="220" y="241"/>
                    <a:pt x="220" y="241"/>
                    <a:pt x="220" y="241"/>
                  </a:cubicBezTo>
                  <a:cubicBezTo>
                    <a:pt x="217" y="244"/>
                    <a:pt x="217" y="244"/>
                    <a:pt x="217" y="244"/>
                  </a:cubicBezTo>
                  <a:cubicBezTo>
                    <a:pt x="216" y="245"/>
                    <a:pt x="216" y="245"/>
                    <a:pt x="216" y="245"/>
                  </a:cubicBezTo>
                  <a:cubicBezTo>
                    <a:pt x="214" y="246"/>
                    <a:pt x="214" y="246"/>
                    <a:pt x="214" y="246"/>
                  </a:cubicBezTo>
                  <a:cubicBezTo>
                    <a:pt x="211" y="248"/>
                    <a:pt x="211" y="248"/>
                    <a:pt x="211" y="248"/>
                  </a:cubicBezTo>
                  <a:cubicBezTo>
                    <a:pt x="209" y="249"/>
                    <a:pt x="209" y="249"/>
                    <a:pt x="209" y="249"/>
                  </a:cubicBezTo>
                  <a:cubicBezTo>
                    <a:pt x="208" y="248"/>
                    <a:pt x="208" y="248"/>
                    <a:pt x="208" y="248"/>
                  </a:cubicBezTo>
                  <a:cubicBezTo>
                    <a:pt x="206" y="247"/>
                    <a:pt x="206" y="247"/>
                    <a:pt x="206" y="247"/>
                  </a:cubicBezTo>
                  <a:cubicBezTo>
                    <a:pt x="204" y="248"/>
                    <a:pt x="204" y="248"/>
                    <a:pt x="204" y="248"/>
                  </a:cubicBezTo>
                  <a:cubicBezTo>
                    <a:pt x="204" y="250"/>
                    <a:pt x="204" y="250"/>
                    <a:pt x="204" y="250"/>
                  </a:cubicBezTo>
                  <a:cubicBezTo>
                    <a:pt x="203" y="251"/>
                    <a:pt x="203" y="251"/>
                    <a:pt x="203" y="251"/>
                  </a:cubicBezTo>
                  <a:cubicBezTo>
                    <a:pt x="203" y="253"/>
                    <a:pt x="203" y="253"/>
                    <a:pt x="203" y="253"/>
                  </a:cubicBezTo>
                  <a:cubicBezTo>
                    <a:pt x="202" y="256"/>
                    <a:pt x="202" y="256"/>
                    <a:pt x="202" y="256"/>
                  </a:cubicBezTo>
                  <a:cubicBezTo>
                    <a:pt x="204" y="258"/>
                    <a:pt x="204" y="258"/>
                    <a:pt x="204" y="258"/>
                  </a:cubicBezTo>
                  <a:cubicBezTo>
                    <a:pt x="203" y="260"/>
                    <a:pt x="203" y="260"/>
                    <a:pt x="203" y="260"/>
                  </a:cubicBezTo>
                  <a:cubicBezTo>
                    <a:pt x="201" y="260"/>
                    <a:pt x="201" y="260"/>
                    <a:pt x="201" y="260"/>
                  </a:cubicBezTo>
                  <a:cubicBezTo>
                    <a:pt x="200" y="262"/>
                    <a:pt x="200" y="262"/>
                    <a:pt x="200" y="262"/>
                  </a:cubicBezTo>
                  <a:cubicBezTo>
                    <a:pt x="201" y="263"/>
                    <a:pt x="201" y="263"/>
                    <a:pt x="201" y="263"/>
                  </a:cubicBezTo>
                  <a:cubicBezTo>
                    <a:pt x="201" y="264"/>
                    <a:pt x="201" y="264"/>
                    <a:pt x="201" y="264"/>
                  </a:cubicBezTo>
                  <a:cubicBezTo>
                    <a:pt x="199" y="264"/>
                    <a:pt x="199" y="264"/>
                    <a:pt x="199" y="264"/>
                  </a:cubicBezTo>
                  <a:cubicBezTo>
                    <a:pt x="195" y="264"/>
                    <a:pt x="195" y="264"/>
                    <a:pt x="195" y="264"/>
                  </a:cubicBezTo>
                  <a:cubicBezTo>
                    <a:pt x="190" y="262"/>
                    <a:pt x="190" y="262"/>
                    <a:pt x="190" y="262"/>
                  </a:cubicBezTo>
                  <a:cubicBezTo>
                    <a:pt x="186" y="260"/>
                    <a:pt x="186" y="260"/>
                    <a:pt x="186" y="260"/>
                  </a:cubicBezTo>
                  <a:cubicBezTo>
                    <a:pt x="183" y="257"/>
                    <a:pt x="183" y="257"/>
                    <a:pt x="183" y="257"/>
                  </a:cubicBezTo>
                  <a:cubicBezTo>
                    <a:pt x="179" y="254"/>
                    <a:pt x="179" y="254"/>
                    <a:pt x="179" y="254"/>
                  </a:cubicBezTo>
                  <a:cubicBezTo>
                    <a:pt x="179" y="253"/>
                    <a:pt x="179" y="253"/>
                    <a:pt x="179" y="253"/>
                  </a:cubicBezTo>
                  <a:cubicBezTo>
                    <a:pt x="179" y="253"/>
                    <a:pt x="179" y="253"/>
                    <a:pt x="179" y="253"/>
                  </a:cubicBezTo>
                  <a:cubicBezTo>
                    <a:pt x="180" y="253"/>
                    <a:pt x="180" y="253"/>
                    <a:pt x="180" y="253"/>
                  </a:cubicBezTo>
                  <a:cubicBezTo>
                    <a:pt x="180" y="251"/>
                    <a:pt x="180" y="251"/>
                    <a:pt x="180" y="251"/>
                  </a:cubicBezTo>
                  <a:cubicBezTo>
                    <a:pt x="178" y="249"/>
                    <a:pt x="178" y="249"/>
                    <a:pt x="178" y="249"/>
                  </a:cubicBezTo>
                  <a:cubicBezTo>
                    <a:pt x="176" y="249"/>
                    <a:pt x="176" y="249"/>
                    <a:pt x="176" y="249"/>
                  </a:cubicBezTo>
                  <a:cubicBezTo>
                    <a:pt x="173" y="249"/>
                    <a:pt x="173" y="249"/>
                    <a:pt x="173" y="249"/>
                  </a:cubicBezTo>
                  <a:cubicBezTo>
                    <a:pt x="171" y="249"/>
                    <a:pt x="171" y="249"/>
                    <a:pt x="171" y="249"/>
                  </a:cubicBezTo>
                  <a:cubicBezTo>
                    <a:pt x="169" y="248"/>
                    <a:pt x="169" y="248"/>
                    <a:pt x="169" y="248"/>
                  </a:cubicBezTo>
                  <a:cubicBezTo>
                    <a:pt x="168" y="246"/>
                    <a:pt x="168" y="246"/>
                    <a:pt x="168" y="246"/>
                  </a:cubicBezTo>
                  <a:cubicBezTo>
                    <a:pt x="167" y="245"/>
                    <a:pt x="167" y="245"/>
                    <a:pt x="167" y="245"/>
                  </a:cubicBezTo>
                  <a:cubicBezTo>
                    <a:pt x="166" y="244"/>
                    <a:pt x="166" y="244"/>
                    <a:pt x="166" y="244"/>
                  </a:cubicBezTo>
                  <a:cubicBezTo>
                    <a:pt x="165" y="241"/>
                    <a:pt x="165" y="241"/>
                    <a:pt x="165" y="241"/>
                  </a:cubicBezTo>
                  <a:cubicBezTo>
                    <a:pt x="163" y="239"/>
                    <a:pt x="163" y="239"/>
                    <a:pt x="163" y="239"/>
                  </a:cubicBezTo>
                  <a:cubicBezTo>
                    <a:pt x="160" y="238"/>
                    <a:pt x="160" y="238"/>
                    <a:pt x="160" y="238"/>
                  </a:cubicBezTo>
                  <a:cubicBezTo>
                    <a:pt x="158" y="238"/>
                    <a:pt x="158" y="238"/>
                    <a:pt x="158" y="238"/>
                  </a:cubicBezTo>
                  <a:cubicBezTo>
                    <a:pt x="157" y="238"/>
                    <a:pt x="157" y="238"/>
                    <a:pt x="157" y="238"/>
                  </a:cubicBezTo>
                  <a:cubicBezTo>
                    <a:pt x="155" y="235"/>
                    <a:pt x="155" y="235"/>
                    <a:pt x="155" y="235"/>
                  </a:cubicBezTo>
                  <a:cubicBezTo>
                    <a:pt x="155" y="231"/>
                    <a:pt x="155" y="231"/>
                    <a:pt x="155" y="231"/>
                  </a:cubicBezTo>
                  <a:cubicBezTo>
                    <a:pt x="156" y="229"/>
                    <a:pt x="156" y="229"/>
                    <a:pt x="156" y="229"/>
                  </a:cubicBezTo>
                  <a:cubicBezTo>
                    <a:pt x="159" y="227"/>
                    <a:pt x="159" y="227"/>
                    <a:pt x="159" y="227"/>
                  </a:cubicBezTo>
                  <a:cubicBezTo>
                    <a:pt x="160" y="227"/>
                    <a:pt x="160" y="227"/>
                    <a:pt x="160" y="227"/>
                  </a:cubicBezTo>
                  <a:cubicBezTo>
                    <a:pt x="162" y="227"/>
                    <a:pt x="162" y="227"/>
                    <a:pt x="162" y="227"/>
                  </a:cubicBezTo>
                  <a:cubicBezTo>
                    <a:pt x="163" y="225"/>
                    <a:pt x="163" y="225"/>
                    <a:pt x="163" y="225"/>
                  </a:cubicBezTo>
                  <a:cubicBezTo>
                    <a:pt x="162" y="224"/>
                    <a:pt x="162" y="224"/>
                    <a:pt x="162" y="224"/>
                  </a:cubicBezTo>
                  <a:cubicBezTo>
                    <a:pt x="161" y="222"/>
                    <a:pt x="161" y="222"/>
                    <a:pt x="161" y="222"/>
                  </a:cubicBezTo>
                  <a:cubicBezTo>
                    <a:pt x="162" y="221"/>
                    <a:pt x="162" y="221"/>
                    <a:pt x="162" y="221"/>
                  </a:cubicBezTo>
                  <a:cubicBezTo>
                    <a:pt x="162" y="218"/>
                    <a:pt x="162" y="218"/>
                    <a:pt x="162" y="218"/>
                  </a:cubicBezTo>
                  <a:cubicBezTo>
                    <a:pt x="160" y="215"/>
                    <a:pt x="160" y="215"/>
                    <a:pt x="160" y="215"/>
                  </a:cubicBezTo>
                  <a:cubicBezTo>
                    <a:pt x="158" y="214"/>
                    <a:pt x="158" y="214"/>
                    <a:pt x="158" y="214"/>
                  </a:cubicBezTo>
                  <a:cubicBezTo>
                    <a:pt x="157" y="212"/>
                    <a:pt x="157" y="212"/>
                    <a:pt x="157" y="212"/>
                  </a:cubicBezTo>
                  <a:cubicBezTo>
                    <a:pt x="157" y="210"/>
                    <a:pt x="157" y="210"/>
                    <a:pt x="157" y="210"/>
                  </a:cubicBezTo>
                  <a:cubicBezTo>
                    <a:pt x="157" y="205"/>
                    <a:pt x="157" y="205"/>
                    <a:pt x="157" y="205"/>
                  </a:cubicBezTo>
                  <a:cubicBezTo>
                    <a:pt x="160" y="205"/>
                    <a:pt x="160" y="205"/>
                    <a:pt x="160" y="205"/>
                  </a:cubicBezTo>
                  <a:cubicBezTo>
                    <a:pt x="162" y="203"/>
                    <a:pt x="162" y="203"/>
                    <a:pt x="162" y="203"/>
                  </a:cubicBezTo>
                  <a:cubicBezTo>
                    <a:pt x="163" y="201"/>
                    <a:pt x="163" y="201"/>
                    <a:pt x="163" y="201"/>
                  </a:cubicBezTo>
                  <a:cubicBezTo>
                    <a:pt x="160" y="200"/>
                    <a:pt x="160" y="200"/>
                    <a:pt x="160" y="200"/>
                  </a:cubicBezTo>
                  <a:cubicBezTo>
                    <a:pt x="158" y="200"/>
                    <a:pt x="158" y="200"/>
                    <a:pt x="158" y="200"/>
                  </a:cubicBezTo>
                  <a:cubicBezTo>
                    <a:pt x="156" y="202"/>
                    <a:pt x="156" y="202"/>
                    <a:pt x="156" y="202"/>
                  </a:cubicBezTo>
                  <a:cubicBezTo>
                    <a:pt x="155" y="203"/>
                    <a:pt x="155" y="203"/>
                    <a:pt x="155" y="203"/>
                  </a:cubicBezTo>
                  <a:cubicBezTo>
                    <a:pt x="152" y="204"/>
                    <a:pt x="152" y="204"/>
                    <a:pt x="152" y="204"/>
                  </a:cubicBezTo>
                  <a:cubicBezTo>
                    <a:pt x="150" y="204"/>
                    <a:pt x="150" y="204"/>
                    <a:pt x="150" y="204"/>
                  </a:cubicBezTo>
                  <a:cubicBezTo>
                    <a:pt x="149" y="204"/>
                    <a:pt x="149" y="204"/>
                    <a:pt x="149" y="204"/>
                  </a:cubicBezTo>
                  <a:cubicBezTo>
                    <a:pt x="149" y="207"/>
                    <a:pt x="149" y="207"/>
                    <a:pt x="149" y="207"/>
                  </a:cubicBezTo>
                  <a:cubicBezTo>
                    <a:pt x="148" y="208"/>
                    <a:pt x="148" y="208"/>
                    <a:pt x="148" y="208"/>
                  </a:cubicBezTo>
                  <a:cubicBezTo>
                    <a:pt x="148" y="210"/>
                    <a:pt x="148" y="210"/>
                    <a:pt x="148" y="210"/>
                  </a:cubicBezTo>
                  <a:cubicBezTo>
                    <a:pt x="145" y="211"/>
                    <a:pt x="145" y="211"/>
                    <a:pt x="145" y="211"/>
                  </a:cubicBezTo>
                  <a:cubicBezTo>
                    <a:pt x="143" y="210"/>
                    <a:pt x="143" y="210"/>
                    <a:pt x="143" y="210"/>
                  </a:cubicBezTo>
                  <a:cubicBezTo>
                    <a:pt x="141" y="210"/>
                    <a:pt x="141" y="210"/>
                    <a:pt x="141" y="210"/>
                  </a:cubicBezTo>
                  <a:cubicBezTo>
                    <a:pt x="140" y="212"/>
                    <a:pt x="140" y="212"/>
                    <a:pt x="140" y="212"/>
                  </a:cubicBezTo>
                  <a:cubicBezTo>
                    <a:pt x="141" y="214"/>
                    <a:pt x="141" y="214"/>
                    <a:pt x="141" y="214"/>
                  </a:cubicBezTo>
                  <a:cubicBezTo>
                    <a:pt x="139" y="215"/>
                    <a:pt x="139" y="215"/>
                    <a:pt x="139" y="215"/>
                  </a:cubicBezTo>
                  <a:cubicBezTo>
                    <a:pt x="136" y="216"/>
                    <a:pt x="136" y="216"/>
                    <a:pt x="136" y="216"/>
                  </a:cubicBezTo>
                  <a:cubicBezTo>
                    <a:pt x="134" y="215"/>
                    <a:pt x="134" y="215"/>
                    <a:pt x="134" y="215"/>
                  </a:cubicBezTo>
                  <a:cubicBezTo>
                    <a:pt x="132" y="216"/>
                    <a:pt x="132" y="216"/>
                    <a:pt x="132" y="216"/>
                  </a:cubicBezTo>
                  <a:cubicBezTo>
                    <a:pt x="130" y="218"/>
                    <a:pt x="130" y="218"/>
                    <a:pt x="130" y="218"/>
                  </a:cubicBezTo>
                  <a:cubicBezTo>
                    <a:pt x="129" y="219"/>
                    <a:pt x="129" y="219"/>
                    <a:pt x="129" y="219"/>
                  </a:cubicBezTo>
                  <a:cubicBezTo>
                    <a:pt x="128" y="222"/>
                    <a:pt x="128" y="222"/>
                    <a:pt x="128" y="222"/>
                  </a:cubicBezTo>
                  <a:cubicBezTo>
                    <a:pt x="127" y="223"/>
                    <a:pt x="127" y="223"/>
                    <a:pt x="127" y="223"/>
                  </a:cubicBezTo>
                  <a:cubicBezTo>
                    <a:pt x="125" y="224"/>
                    <a:pt x="125" y="224"/>
                    <a:pt x="125" y="224"/>
                  </a:cubicBezTo>
                  <a:cubicBezTo>
                    <a:pt x="124" y="226"/>
                    <a:pt x="124" y="226"/>
                    <a:pt x="124" y="226"/>
                  </a:cubicBezTo>
                  <a:cubicBezTo>
                    <a:pt x="123" y="226"/>
                    <a:pt x="123" y="226"/>
                    <a:pt x="123" y="226"/>
                  </a:cubicBezTo>
                  <a:cubicBezTo>
                    <a:pt x="120" y="225"/>
                    <a:pt x="120" y="225"/>
                    <a:pt x="120" y="225"/>
                  </a:cubicBezTo>
                  <a:cubicBezTo>
                    <a:pt x="120" y="223"/>
                    <a:pt x="120" y="223"/>
                    <a:pt x="120" y="223"/>
                  </a:cubicBezTo>
                  <a:cubicBezTo>
                    <a:pt x="117" y="221"/>
                    <a:pt x="117" y="221"/>
                    <a:pt x="117" y="221"/>
                  </a:cubicBezTo>
                  <a:cubicBezTo>
                    <a:pt x="116" y="221"/>
                    <a:pt x="116" y="221"/>
                    <a:pt x="116" y="221"/>
                  </a:cubicBezTo>
                  <a:cubicBezTo>
                    <a:pt x="115" y="224"/>
                    <a:pt x="115" y="224"/>
                    <a:pt x="115" y="224"/>
                  </a:cubicBezTo>
                  <a:cubicBezTo>
                    <a:pt x="113" y="225"/>
                    <a:pt x="113" y="225"/>
                    <a:pt x="113" y="225"/>
                  </a:cubicBezTo>
                  <a:cubicBezTo>
                    <a:pt x="114" y="227"/>
                    <a:pt x="114" y="227"/>
                    <a:pt x="114" y="227"/>
                  </a:cubicBezTo>
                  <a:cubicBezTo>
                    <a:pt x="114" y="229"/>
                    <a:pt x="114" y="229"/>
                    <a:pt x="114" y="229"/>
                  </a:cubicBezTo>
                  <a:cubicBezTo>
                    <a:pt x="113" y="228"/>
                    <a:pt x="112" y="228"/>
                    <a:pt x="111" y="227"/>
                  </a:cubicBezTo>
                  <a:cubicBezTo>
                    <a:pt x="109" y="227"/>
                    <a:pt x="107" y="225"/>
                    <a:pt x="105" y="224"/>
                  </a:cubicBezTo>
                  <a:cubicBezTo>
                    <a:pt x="104" y="223"/>
                    <a:pt x="100" y="221"/>
                    <a:pt x="99" y="220"/>
                  </a:cubicBezTo>
                  <a:cubicBezTo>
                    <a:pt x="98" y="218"/>
                    <a:pt x="97" y="215"/>
                    <a:pt x="96" y="213"/>
                  </a:cubicBezTo>
                  <a:cubicBezTo>
                    <a:pt x="96" y="212"/>
                    <a:pt x="95" y="209"/>
                    <a:pt x="94" y="208"/>
                  </a:cubicBezTo>
                  <a:cubicBezTo>
                    <a:pt x="94" y="206"/>
                    <a:pt x="93" y="203"/>
                    <a:pt x="92" y="201"/>
                  </a:cubicBezTo>
                  <a:cubicBezTo>
                    <a:pt x="91" y="200"/>
                    <a:pt x="87" y="199"/>
                    <a:pt x="87" y="197"/>
                  </a:cubicBezTo>
                  <a:cubicBezTo>
                    <a:pt x="86" y="197"/>
                    <a:pt x="86" y="195"/>
                    <a:pt x="85" y="194"/>
                  </a:cubicBezTo>
                  <a:cubicBezTo>
                    <a:pt x="85" y="192"/>
                    <a:pt x="83" y="188"/>
                    <a:pt x="82" y="186"/>
                  </a:cubicBezTo>
                  <a:cubicBezTo>
                    <a:pt x="81" y="184"/>
                    <a:pt x="78" y="180"/>
                    <a:pt x="76" y="178"/>
                  </a:cubicBezTo>
                  <a:cubicBezTo>
                    <a:pt x="75" y="177"/>
                    <a:pt x="71" y="174"/>
                    <a:pt x="69" y="173"/>
                  </a:cubicBezTo>
                  <a:cubicBezTo>
                    <a:pt x="67" y="173"/>
                    <a:pt x="63" y="172"/>
                    <a:pt x="61" y="172"/>
                  </a:cubicBezTo>
                  <a:cubicBezTo>
                    <a:pt x="59" y="172"/>
                    <a:pt x="55" y="172"/>
                    <a:pt x="53" y="172"/>
                  </a:cubicBezTo>
                  <a:cubicBezTo>
                    <a:pt x="52" y="172"/>
                    <a:pt x="49" y="173"/>
                    <a:pt x="48" y="173"/>
                  </a:cubicBezTo>
                  <a:cubicBezTo>
                    <a:pt x="47" y="173"/>
                    <a:pt x="45" y="174"/>
                    <a:pt x="44" y="174"/>
                  </a:cubicBezTo>
                  <a:cubicBezTo>
                    <a:pt x="42" y="174"/>
                    <a:pt x="41" y="173"/>
                    <a:pt x="40" y="173"/>
                  </a:cubicBezTo>
                  <a:cubicBezTo>
                    <a:pt x="39" y="172"/>
                    <a:pt x="37" y="171"/>
                    <a:pt x="36" y="170"/>
                  </a:cubicBezTo>
                  <a:cubicBezTo>
                    <a:pt x="35" y="169"/>
                    <a:pt x="33" y="167"/>
                    <a:pt x="33" y="166"/>
                  </a:cubicBezTo>
                  <a:cubicBezTo>
                    <a:pt x="32" y="164"/>
                    <a:pt x="32" y="161"/>
                    <a:pt x="32" y="160"/>
                  </a:cubicBezTo>
                  <a:cubicBezTo>
                    <a:pt x="31" y="159"/>
                    <a:pt x="31" y="157"/>
                    <a:pt x="30" y="156"/>
                  </a:cubicBezTo>
                  <a:cubicBezTo>
                    <a:pt x="29" y="156"/>
                    <a:pt x="27" y="155"/>
                    <a:pt x="27" y="155"/>
                  </a:cubicBezTo>
                  <a:cubicBezTo>
                    <a:pt x="26" y="154"/>
                    <a:pt x="26" y="152"/>
                    <a:pt x="26" y="152"/>
                  </a:cubicBezTo>
                  <a:cubicBezTo>
                    <a:pt x="26" y="151"/>
                    <a:pt x="26" y="149"/>
                    <a:pt x="27" y="149"/>
                  </a:cubicBezTo>
                  <a:cubicBezTo>
                    <a:pt x="27" y="148"/>
                    <a:pt x="29" y="148"/>
                    <a:pt x="29" y="148"/>
                  </a:cubicBezTo>
                  <a:cubicBezTo>
                    <a:pt x="30" y="148"/>
                    <a:pt x="31" y="147"/>
                    <a:pt x="32" y="148"/>
                  </a:cubicBezTo>
                  <a:cubicBezTo>
                    <a:pt x="33" y="148"/>
                    <a:pt x="34" y="149"/>
                    <a:pt x="35" y="149"/>
                  </a:cubicBezTo>
                  <a:cubicBezTo>
                    <a:pt x="36" y="149"/>
                    <a:pt x="38" y="149"/>
                    <a:pt x="39" y="149"/>
                  </a:cubicBezTo>
                  <a:cubicBezTo>
                    <a:pt x="39" y="149"/>
                    <a:pt x="41" y="148"/>
                    <a:pt x="41" y="147"/>
                  </a:cubicBezTo>
                  <a:cubicBezTo>
                    <a:pt x="41" y="146"/>
                    <a:pt x="41" y="144"/>
                    <a:pt x="40" y="143"/>
                  </a:cubicBezTo>
                  <a:cubicBezTo>
                    <a:pt x="39" y="143"/>
                    <a:pt x="38" y="141"/>
                    <a:pt x="37" y="141"/>
                  </a:cubicBezTo>
                  <a:cubicBezTo>
                    <a:pt x="37" y="140"/>
                    <a:pt x="35" y="140"/>
                    <a:pt x="35" y="139"/>
                  </a:cubicBezTo>
                  <a:cubicBezTo>
                    <a:pt x="35" y="138"/>
                    <a:pt x="35" y="137"/>
                    <a:pt x="35" y="136"/>
                  </a:cubicBezTo>
                  <a:cubicBezTo>
                    <a:pt x="35" y="136"/>
                    <a:pt x="35" y="134"/>
                    <a:pt x="35" y="133"/>
                  </a:cubicBezTo>
                  <a:cubicBezTo>
                    <a:pt x="35" y="133"/>
                    <a:pt x="35" y="132"/>
                    <a:pt x="34" y="132"/>
                  </a:cubicBezTo>
                  <a:cubicBezTo>
                    <a:pt x="34" y="131"/>
                    <a:pt x="33" y="132"/>
                    <a:pt x="32" y="132"/>
                  </a:cubicBezTo>
                  <a:cubicBezTo>
                    <a:pt x="31" y="132"/>
                    <a:pt x="31" y="133"/>
                    <a:pt x="30" y="133"/>
                  </a:cubicBezTo>
                  <a:cubicBezTo>
                    <a:pt x="29" y="133"/>
                    <a:pt x="28" y="133"/>
                    <a:pt x="27" y="133"/>
                  </a:cubicBezTo>
                  <a:cubicBezTo>
                    <a:pt x="27" y="132"/>
                    <a:pt x="26" y="129"/>
                    <a:pt x="25" y="128"/>
                  </a:cubicBezTo>
                  <a:cubicBezTo>
                    <a:pt x="25" y="127"/>
                    <a:pt x="24" y="125"/>
                    <a:pt x="24" y="123"/>
                  </a:cubicBezTo>
                  <a:cubicBezTo>
                    <a:pt x="24" y="122"/>
                    <a:pt x="26" y="119"/>
                    <a:pt x="26" y="118"/>
                  </a:cubicBezTo>
                  <a:cubicBezTo>
                    <a:pt x="26" y="117"/>
                    <a:pt x="27" y="115"/>
                    <a:pt x="27" y="114"/>
                  </a:cubicBezTo>
                  <a:cubicBezTo>
                    <a:pt x="28" y="114"/>
                    <a:pt x="29" y="113"/>
                    <a:pt x="29" y="113"/>
                  </a:cubicBezTo>
                  <a:cubicBezTo>
                    <a:pt x="30" y="112"/>
                    <a:pt x="32" y="111"/>
                    <a:pt x="33" y="111"/>
                  </a:cubicBezTo>
                  <a:cubicBezTo>
                    <a:pt x="34" y="111"/>
                    <a:pt x="35" y="109"/>
                    <a:pt x="36" y="108"/>
                  </a:cubicBezTo>
                  <a:cubicBezTo>
                    <a:pt x="37" y="108"/>
                    <a:pt x="38" y="107"/>
                    <a:pt x="38" y="106"/>
                  </a:cubicBezTo>
                  <a:cubicBezTo>
                    <a:pt x="39" y="105"/>
                    <a:pt x="40" y="103"/>
                    <a:pt x="39" y="103"/>
                  </a:cubicBezTo>
                  <a:cubicBezTo>
                    <a:pt x="39" y="102"/>
                    <a:pt x="38" y="102"/>
                    <a:pt x="38" y="102"/>
                  </a:cubicBezTo>
                  <a:cubicBezTo>
                    <a:pt x="37" y="102"/>
                    <a:pt x="36" y="103"/>
                    <a:pt x="35" y="103"/>
                  </a:cubicBezTo>
                  <a:cubicBezTo>
                    <a:pt x="35" y="103"/>
                    <a:pt x="34" y="104"/>
                    <a:pt x="34" y="105"/>
                  </a:cubicBezTo>
                  <a:cubicBezTo>
                    <a:pt x="33" y="106"/>
                    <a:pt x="33" y="108"/>
                    <a:pt x="31" y="109"/>
                  </a:cubicBezTo>
                  <a:cubicBezTo>
                    <a:pt x="31" y="109"/>
                    <a:pt x="30" y="109"/>
                    <a:pt x="29" y="108"/>
                  </a:cubicBezTo>
                  <a:cubicBezTo>
                    <a:pt x="28" y="108"/>
                    <a:pt x="27" y="107"/>
                    <a:pt x="27" y="107"/>
                  </a:cubicBezTo>
                  <a:cubicBezTo>
                    <a:pt x="26" y="106"/>
                    <a:pt x="24" y="106"/>
                    <a:pt x="24" y="106"/>
                  </a:cubicBezTo>
                  <a:cubicBezTo>
                    <a:pt x="23" y="106"/>
                    <a:pt x="20" y="106"/>
                    <a:pt x="19" y="106"/>
                  </a:cubicBezTo>
                  <a:cubicBezTo>
                    <a:pt x="19" y="106"/>
                    <a:pt x="18" y="105"/>
                    <a:pt x="18" y="105"/>
                  </a:cubicBezTo>
                  <a:cubicBezTo>
                    <a:pt x="16" y="105"/>
                    <a:pt x="15" y="105"/>
                    <a:pt x="14" y="106"/>
                  </a:cubicBezTo>
                  <a:cubicBezTo>
                    <a:pt x="13" y="106"/>
                    <a:pt x="14" y="107"/>
                    <a:pt x="14" y="107"/>
                  </a:cubicBezTo>
                  <a:cubicBezTo>
                    <a:pt x="14" y="108"/>
                    <a:pt x="14" y="110"/>
                    <a:pt x="14" y="110"/>
                  </a:cubicBezTo>
                  <a:cubicBezTo>
                    <a:pt x="13" y="111"/>
                    <a:pt x="11" y="110"/>
                    <a:pt x="9" y="109"/>
                  </a:cubicBezTo>
                  <a:cubicBezTo>
                    <a:pt x="9" y="109"/>
                    <a:pt x="7" y="108"/>
                    <a:pt x="7" y="107"/>
                  </a:cubicBezTo>
                  <a:cubicBezTo>
                    <a:pt x="7" y="107"/>
                    <a:pt x="5" y="106"/>
                    <a:pt x="5" y="106"/>
                  </a:cubicBezTo>
                  <a:cubicBezTo>
                    <a:pt x="5" y="105"/>
                    <a:pt x="7" y="104"/>
                    <a:pt x="6" y="103"/>
                  </a:cubicBezTo>
                  <a:cubicBezTo>
                    <a:pt x="5" y="103"/>
                    <a:pt x="5" y="103"/>
                    <a:pt x="5" y="103"/>
                  </a:cubicBezTo>
                  <a:cubicBezTo>
                    <a:pt x="5" y="103"/>
                    <a:pt x="4" y="104"/>
                    <a:pt x="4" y="104"/>
                  </a:cubicBezTo>
                  <a:cubicBezTo>
                    <a:pt x="4" y="105"/>
                    <a:pt x="4" y="106"/>
                    <a:pt x="4" y="106"/>
                  </a:cubicBezTo>
                  <a:cubicBezTo>
                    <a:pt x="3" y="107"/>
                    <a:pt x="2" y="106"/>
                    <a:pt x="2" y="106"/>
                  </a:cubicBezTo>
                  <a:cubicBezTo>
                    <a:pt x="1" y="106"/>
                    <a:pt x="1" y="104"/>
                    <a:pt x="0" y="103"/>
                  </a:cubicBezTo>
                  <a:cubicBezTo>
                    <a:pt x="0" y="102"/>
                    <a:pt x="0" y="100"/>
                    <a:pt x="1" y="100"/>
                  </a:cubicBezTo>
                  <a:cubicBezTo>
                    <a:pt x="1" y="99"/>
                    <a:pt x="2" y="97"/>
                    <a:pt x="3" y="96"/>
                  </a:cubicBezTo>
                  <a:cubicBezTo>
                    <a:pt x="3" y="96"/>
                    <a:pt x="4" y="96"/>
                    <a:pt x="4" y="95"/>
                  </a:cubicBezTo>
                  <a:cubicBezTo>
                    <a:pt x="5" y="95"/>
                    <a:pt x="7" y="96"/>
                    <a:pt x="8" y="96"/>
                  </a:cubicBezTo>
                  <a:cubicBezTo>
                    <a:pt x="9" y="96"/>
                    <a:pt x="11" y="95"/>
                    <a:pt x="11" y="95"/>
                  </a:cubicBezTo>
                  <a:cubicBezTo>
                    <a:pt x="12" y="94"/>
                    <a:pt x="11" y="92"/>
                    <a:pt x="11" y="92"/>
                  </a:cubicBezTo>
                  <a:cubicBezTo>
                    <a:pt x="11" y="92"/>
                    <a:pt x="9" y="92"/>
                    <a:pt x="9" y="92"/>
                  </a:cubicBezTo>
                  <a:cubicBezTo>
                    <a:pt x="9" y="92"/>
                    <a:pt x="8" y="92"/>
                    <a:pt x="7" y="93"/>
                  </a:cubicBezTo>
                  <a:cubicBezTo>
                    <a:pt x="7" y="93"/>
                    <a:pt x="5" y="93"/>
                    <a:pt x="5" y="92"/>
                  </a:cubicBezTo>
                  <a:cubicBezTo>
                    <a:pt x="4" y="92"/>
                    <a:pt x="4" y="92"/>
                    <a:pt x="4" y="92"/>
                  </a:cubicBezTo>
                  <a:cubicBezTo>
                    <a:pt x="4" y="91"/>
                    <a:pt x="4" y="90"/>
                    <a:pt x="4" y="89"/>
                  </a:cubicBezTo>
                  <a:cubicBezTo>
                    <a:pt x="5" y="89"/>
                    <a:pt x="7" y="89"/>
                    <a:pt x="8" y="88"/>
                  </a:cubicBezTo>
                  <a:cubicBezTo>
                    <a:pt x="8" y="88"/>
                    <a:pt x="9" y="87"/>
                    <a:pt x="9" y="87"/>
                  </a:cubicBezTo>
                  <a:cubicBezTo>
                    <a:pt x="11" y="86"/>
                    <a:pt x="12" y="87"/>
                    <a:pt x="13" y="87"/>
                  </a:cubicBezTo>
                  <a:cubicBezTo>
                    <a:pt x="15" y="86"/>
                    <a:pt x="18" y="86"/>
                    <a:pt x="19" y="85"/>
                  </a:cubicBezTo>
                  <a:cubicBezTo>
                    <a:pt x="20" y="85"/>
                    <a:pt x="23" y="85"/>
                    <a:pt x="24" y="85"/>
                  </a:cubicBezTo>
                  <a:cubicBezTo>
                    <a:pt x="25" y="85"/>
                    <a:pt x="27" y="86"/>
                    <a:pt x="28" y="86"/>
                  </a:cubicBezTo>
                  <a:cubicBezTo>
                    <a:pt x="29" y="87"/>
                    <a:pt x="31" y="87"/>
                    <a:pt x="32" y="86"/>
                  </a:cubicBezTo>
                  <a:cubicBezTo>
                    <a:pt x="33" y="86"/>
                    <a:pt x="34" y="85"/>
                    <a:pt x="35" y="84"/>
                  </a:cubicBezTo>
                  <a:cubicBezTo>
                    <a:pt x="35" y="84"/>
                    <a:pt x="37" y="82"/>
                    <a:pt x="37" y="82"/>
                  </a:cubicBezTo>
                  <a:cubicBezTo>
                    <a:pt x="38" y="81"/>
                    <a:pt x="37" y="79"/>
                    <a:pt x="38" y="78"/>
                  </a:cubicBezTo>
                  <a:cubicBezTo>
                    <a:pt x="38" y="78"/>
                    <a:pt x="39" y="78"/>
                    <a:pt x="39" y="78"/>
                  </a:cubicBezTo>
                  <a:cubicBezTo>
                    <a:pt x="40" y="77"/>
                    <a:pt x="41" y="77"/>
                    <a:pt x="41" y="77"/>
                  </a:cubicBezTo>
                  <a:cubicBezTo>
                    <a:pt x="42" y="77"/>
                    <a:pt x="44" y="75"/>
                    <a:pt x="44" y="74"/>
                  </a:cubicBezTo>
                  <a:cubicBezTo>
                    <a:pt x="44" y="74"/>
                    <a:pt x="44" y="72"/>
                    <a:pt x="44" y="72"/>
                  </a:cubicBezTo>
                  <a:cubicBezTo>
                    <a:pt x="44" y="71"/>
                    <a:pt x="43" y="69"/>
                    <a:pt x="42" y="69"/>
                  </a:cubicBezTo>
                  <a:cubicBezTo>
                    <a:pt x="42" y="69"/>
                    <a:pt x="41" y="68"/>
                    <a:pt x="41" y="69"/>
                  </a:cubicBezTo>
                  <a:cubicBezTo>
                    <a:pt x="40" y="69"/>
                    <a:pt x="39" y="70"/>
                    <a:pt x="39" y="71"/>
                  </a:cubicBezTo>
                  <a:cubicBezTo>
                    <a:pt x="39" y="72"/>
                    <a:pt x="39" y="74"/>
                    <a:pt x="38" y="74"/>
                  </a:cubicBezTo>
                  <a:cubicBezTo>
                    <a:pt x="38" y="76"/>
                    <a:pt x="36" y="77"/>
                    <a:pt x="35" y="77"/>
                  </a:cubicBezTo>
                  <a:cubicBezTo>
                    <a:pt x="34" y="77"/>
                    <a:pt x="32" y="78"/>
                    <a:pt x="31" y="78"/>
                  </a:cubicBezTo>
                  <a:cubicBezTo>
                    <a:pt x="30" y="78"/>
                    <a:pt x="29" y="78"/>
                    <a:pt x="27" y="78"/>
                  </a:cubicBezTo>
                  <a:cubicBezTo>
                    <a:pt x="27" y="78"/>
                    <a:pt x="26" y="77"/>
                    <a:pt x="25" y="77"/>
                  </a:cubicBezTo>
                  <a:cubicBezTo>
                    <a:pt x="24" y="76"/>
                    <a:pt x="24" y="75"/>
                    <a:pt x="24" y="74"/>
                  </a:cubicBezTo>
                  <a:cubicBezTo>
                    <a:pt x="24" y="73"/>
                    <a:pt x="24" y="71"/>
                    <a:pt x="24" y="70"/>
                  </a:cubicBezTo>
                  <a:cubicBezTo>
                    <a:pt x="25" y="70"/>
                    <a:pt x="27" y="70"/>
                    <a:pt x="28" y="69"/>
                  </a:cubicBezTo>
                  <a:cubicBezTo>
                    <a:pt x="29" y="69"/>
                    <a:pt x="30" y="68"/>
                    <a:pt x="30" y="67"/>
                  </a:cubicBezTo>
                  <a:cubicBezTo>
                    <a:pt x="31" y="67"/>
                    <a:pt x="32" y="66"/>
                    <a:pt x="33" y="66"/>
                  </a:cubicBezTo>
                  <a:cubicBezTo>
                    <a:pt x="33" y="66"/>
                    <a:pt x="34" y="67"/>
                    <a:pt x="35" y="68"/>
                  </a:cubicBezTo>
                  <a:cubicBezTo>
                    <a:pt x="35" y="68"/>
                    <a:pt x="37" y="68"/>
                    <a:pt x="38" y="68"/>
                  </a:cubicBezTo>
                  <a:cubicBezTo>
                    <a:pt x="38" y="68"/>
                    <a:pt x="39" y="67"/>
                    <a:pt x="39" y="67"/>
                  </a:cubicBezTo>
                  <a:cubicBezTo>
                    <a:pt x="39" y="66"/>
                    <a:pt x="40" y="65"/>
                    <a:pt x="39" y="65"/>
                  </a:cubicBezTo>
                  <a:cubicBezTo>
                    <a:pt x="39" y="64"/>
                    <a:pt x="38" y="63"/>
                    <a:pt x="38" y="63"/>
                  </a:cubicBezTo>
                  <a:cubicBezTo>
                    <a:pt x="37" y="62"/>
                    <a:pt x="36" y="61"/>
                    <a:pt x="35" y="60"/>
                  </a:cubicBezTo>
                  <a:cubicBezTo>
                    <a:pt x="35" y="59"/>
                    <a:pt x="34" y="57"/>
                    <a:pt x="33" y="57"/>
                  </a:cubicBezTo>
                  <a:cubicBezTo>
                    <a:pt x="33" y="56"/>
                    <a:pt x="31" y="55"/>
                    <a:pt x="31" y="55"/>
                  </a:cubicBezTo>
                  <a:cubicBezTo>
                    <a:pt x="30" y="55"/>
                    <a:pt x="28" y="56"/>
                    <a:pt x="27" y="55"/>
                  </a:cubicBezTo>
                  <a:cubicBezTo>
                    <a:pt x="26" y="55"/>
                    <a:pt x="25" y="54"/>
                    <a:pt x="25" y="54"/>
                  </a:cubicBezTo>
                  <a:cubicBezTo>
                    <a:pt x="25" y="53"/>
                    <a:pt x="26" y="52"/>
                    <a:pt x="26" y="52"/>
                  </a:cubicBezTo>
                  <a:cubicBezTo>
                    <a:pt x="26" y="52"/>
                    <a:pt x="27" y="52"/>
                    <a:pt x="28" y="51"/>
                  </a:cubicBezTo>
                  <a:cubicBezTo>
                    <a:pt x="28" y="51"/>
                    <a:pt x="27" y="49"/>
                    <a:pt x="27" y="48"/>
                  </a:cubicBezTo>
                  <a:cubicBezTo>
                    <a:pt x="27" y="48"/>
                    <a:pt x="27" y="46"/>
                    <a:pt x="27" y="46"/>
                  </a:cubicBezTo>
                  <a:cubicBezTo>
                    <a:pt x="27" y="45"/>
                    <a:pt x="26" y="44"/>
                    <a:pt x="26" y="43"/>
                  </a:cubicBezTo>
                  <a:cubicBezTo>
                    <a:pt x="25" y="43"/>
                    <a:pt x="23" y="43"/>
                    <a:pt x="23" y="43"/>
                  </a:cubicBezTo>
                  <a:cubicBezTo>
                    <a:pt x="22" y="42"/>
                    <a:pt x="20" y="40"/>
                    <a:pt x="20" y="39"/>
                  </a:cubicBezTo>
                  <a:cubicBezTo>
                    <a:pt x="20" y="38"/>
                    <a:pt x="19" y="36"/>
                    <a:pt x="19" y="36"/>
                  </a:cubicBezTo>
                  <a:cubicBezTo>
                    <a:pt x="19" y="35"/>
                    <a:pt x="18" y="35"/>
                    <a:pt x="17" y="34"/>
                  </a:cubicBezTo>
                  <a:cubicBezTo>
                    <a:pt x="16" y="34"/>
                    <a:pt x="15" y="33"/>
                    <a:pt x="15" y="32"/>
                  </a:cubicBezTo>
                  <a:cubicBezTo>
                    <a:pt x="15" y="32"/>
                    <a:pt x="15" y="31"/>
                    <a:pt x="15" y="31"/>
                  </a:cubicBezTo>
                  <a:cubicBezTo>
                    <a:pt x="16" y="30"/>
                    <a:pt x="16" y="29"/>
                    <a:pt x="16" y="28"/>
                  </a:cubicBezTo>
                  <a:cubicBezTo>
                    <a:pt x="16" y="27"/>
                    <a:pt x="16" y="25"/>
                    <a:pt x="15" y="25"/>
                  </a:cubicBezTo>
                  <a:cubicBezTo>
                    <a:pt x="14" y="23"/>
                    <a:pt x="12" y="20"/>
                    <a:pt x="11" y="18"/>
                  </a:cubicBezTo>
                  <a:cubicBezTo>
                    <a:pt x="10" y="17"/>
                    <a:pt x="8" y="15"/>
                    <a:pt x="7" y="14"/>
                  </a:cubicBezTo>
                  <a:cubicBezTo>
                    <a:pt x="7" y="13"/>
                    <a:pt x="7" y="10"/>
                    <a:pt x="7" y="9"/>
                  </a:cubicBezTo>
                  <a:cubicBezTo>
                    <a:pt x="7" y="8"/>
                    <a:pt x="9" y="6"/>
                    <a:pt x="9" y="5"/>
                  </a:cubicBezTo>
                  <a:cubicBezTo>
                    <a:pt x="9" y="3"/>
                    <a:pt x="9" y="2"/>
                    <a:pt x="10" y="1"/>
                  </a:cubicBezTo>
                  <a:cubicBezTo>
                    <a:pt x="11" y="0"/>
                    <a:pt x="12" y="1"/>
                    <a:pt x="12" y="1"/>
                  </a:cubicBezTo>
                  <a:cubicBezTo>
                    <a:pt x="13" y="0"/>
                    <a:pt x="14" y="0"/>
                    <a:pt x="15" y="0"/>
                  </a:cubicBezTo>
                  <a:cubicBezTo>
                    <a:pt x="16" y="0"/>
                    <a:pt x="18" y="1"/>
                    <a:pt x="18" y="1"/>
                  </a:cubicBezTo>
                  <a:cubicBezTo>
                    <a:pt x="19" y="2"/>
                    <a:pt x="20" y="3"/>
                    <a:pt x="20" y="3"/>
                  </a:cubicBezTo>
                  <a:cubicBezTo>
                    <a:pt x="22" y="3"/>
                    <a:pt x="23" y="2"/>
                    <a:pt x="24" y="2"/>
                  </a:cubicBezTo>
                  <a:cubicBezTo>
                    <a:pt x="25" y="2"/>
                    <a:pt x="27" y="0"/>
                    <a:pt x="28" y="0"/>
                  </a:cubicBezTo>
                  <a:cubicBezTo>
                    <a:pt x="29" y="0"/>
                    <a:pt x="30" y="0"/>
                    <a:pt x="30" y="0"/>
                  </a:cubicBezTo>
                  <a:cubicBezTo>
                    <a:pt x="31" y="0"/>
                    <a:pt x="33" y="2"/>
                    <a:pt x="33" y="2"/>
                  </a:cubicBezTo>
                  <a:cubicBezTo>
                    <a:pt x="34" y="2"/>
                    <a:pt x="38" y="2"/>
                    <a:pt x="39" y="2"/>
                  </a:cubicBezTo>
                  <a:cubicBezTo>
                    <a:pt x="40" y="2"/>
                    <a:pt x="42" y="2"/>
                    <a:pt x="44" y="2"/>
                  </a:cubicBezTo>
                  <a:cubicBezTo>
                    <a:pt x="45" y="3"/>
                    <a:pt x="46" y="3"/>
                    <a:pt x="47" y="5"/>
                  </a:cubicBezTo>
                  <a:cubicBezTo>
                    <a:pt x="48" y="5"/>
                    <a:pt x="49" y="7"/>
                    <a:pt x="49" y="7"/>
                  </a:cubicBezTo>
                  <a:cubicBezTo>
                    <a:pt x="50" y="8"/>
                    <a:pt x="53" y="8"/>
                    <a:pt x="55" y="9"/>
                  </a:cubicBezTo>
                  <a:cubicBezTo>
                    <a:pt x="56" y="9"/>
                    <a:pt x="59" y="9"/>
                    <a:pt x="60" y="9"/>
                  </a:cubicBezTo>
                  <a:cubicBezTo>
                    <a:pt x="61" y="9"/>
                    <a:pt x="64" y="9"/>
                    <a:pt x="65" y="10"/>
                  </a:cubicBezTo>
                  <a:cubicBezTo>
                    <a:pt x="66" y="10"/>
                    <a:pt x="68" y="10"/>
                    <a:pt x="68" y="10"/>
                  </a:cubicBezTo>
                  <a:cubicBezTo>
                    <a:pt x="69" y="11"/>
                    <a:pt x="68" y="14"/>
                    <a:pt x="68" y="15"/>
                  </a:cubicBezTo>
                  <a:cubicBezTo>
                    <a:pt x="68" y="16"/>
                    <a:pt x="68" y="18"/>
                    <a:pt x="68" y="18"/>
                  </a:cubicBezTo>
                  <a:cubicBezTo>
                    <a:pt x="70" y="19"/>
                    <a:pt x="72" y="19"/>
                    <a:pt x="73" y="19"/>
                  </a:cubicBezTo>
                  <a:cubicBezTo>
                    <a:pt x="74" y="19"/>
                    <a:pt x="76" y="19"/>
                    <a:pt x="78" y="18"/>
                  </a:cubicBezTo>
                  <a:cubicBezTo>
                    <a:pt x="78" y="18"/>
                    <a:pt x="79" y="17"/>
                    <a:pt x="79" y="17"/>
                  </a:cubicBezTo>
                  <a:cubicBezTo>
                    <a:pt x="80" y="16"/>
                    <a:pt x="81" y="14"/>
                    <a:pt x="81" y="13"/>
                  </a:cubicBezTo>
                  <a:cubicBezTo>
                    <a:pt x="82" y="12"/>
                    <a:pt x="84" y="11"/>
                    <a:pt x="85" y="12"/>
                  </a:cubicBezTo>
                  <a:cubicBezTo>
                    <a:pt x="86" y="13"/>
                    <a:pt x="86" y="13"/>
                    <a:pt x="86" y="14"/>
                  </a:cubicBezTo>
                  <a:cubicBezTo>
                    <a:pt x="86" y="14"/>
                    <a:pt x="85" y="16"/>
                    <a:pt x="86" y="17"/>
                  </a:cubicBezTo>
                  <a:cubicBezTo>
                    <a:pt x="86" y="17"/>
                    <a:pt x="86" y="18"/>
                    <a:pt x="86" y="18"/>
                  </a:cubicBezTo>
                  <a:cubicBezTo>
                    <a:pt x="87" y="19"/>
                    <a:pt x="89" y="19"/>
                    <a:pt x="90" y="19"/>
                  </a:cubicBezTo>
                  <a:cubicBezTo>
                    <a:pt x="91" y="19"/>
                    <a:pt x="92" y="18"/>
                    <a:pt x="93" y="18"/>
                  </a:cubicBezTo>
                  <a:cubicBezTo>
                    <a:pt x="93" y="18"/>
                    <a:pt x="94" y="16"/>
                    <a:pt x="95" y="16"/>
                  </a:cubicBezTo>
                  <a:cubicBezTo>
                    <a:pt x="96" y="16"/>
                    <a:pt x="97" y="14"/>
                    <a:pt x="97" y="14"/>
                  </a:cubicBezTo>
                  <a:cubicBezTo>
                    <a:pt x="98" y="13"/>
                    <a:pt x="100" y="13"/>
                    <a:pt x="101" y="12"/>
                  </a:cubicBezTo>
                  <a:cubicBezTo>
                    <a:pt x="101" y="12"/>
                    <a:pt x="101" y="11"/>
                    <a:pt x="102" y="10"/>
                  </a:cubicBezTo>
                  <a:cubicBezTo>
                    <a:pt x="102" y="10"/>
                    <a:pt x="103" y="10"/>
                    <a:pt x="104" y="11"/>
                  </a:cubicBezTo>
                  <a:cubicBezTo>
                    <a:pt x="104" y="12"/>
                    <a:pt x="104" y="12"/>
                    <a:pt x="104" y="12"/>
                  </a:cubicBezTo>
                  <a:cubicBezTo>
                    <a:pt x="104" y="13"/>
                    <a:pt x="103" y="14"/>
                    <a:pt x="103" y="15"/>
                  </a:cubicBezTo>
                  <a:cubicBezTo>
                    <a:pt x="104" y="16"/>
                    <a:pt x="104" y="17"/>
                    <a:pt x="105" y="17"/>
                  </a:cubicBezTo>
                  <a:cubicBezTo>
                    <a:pt x="105" y="18"/>
                    <a:pt x="107" y="18"/>
                    <a:pt x="108" y="19"/>
                  </a:cubicBezTo>
                  <a:cubicBezTo>
                    <a:pt x="109" y="19"/>
                    <a:pt x="111" y="20"/>
                    <a:pt x="112" y="20"/>
                  </a:cubicBezTo>
                  <a:cubicBezTo>
                    <a:pt x="112" y="20"/>
                    <a:pt x="115" y="20"/>
                    <a:pt x="115" y="20"/>
                  </a:cubicBezTo>
                  <a:cubicBezTo>
                    <a:pt x="116" y="21"/>
                    <a:pt x="117" y="22"/>
                    <a:pt x="118" y="22"/>
                  </a:cubicBezTo>
                  <a:cubicBezTo>
                    <a:pt x="119" y="22"/>
                    <a:pt x="121" y="22"/>
                    <a:pt x="122" y="22"/>
                  </a:cubicBezTo>
                  <a:cubicBezTo>
                    <a:pt x="123" y="22"/>
                    <a:pt x="124" y="24"/>
                    <a:pt x="125" y="25"/>
                  </a:cubicBezTo>
                  <a:cubicBezTo>
                    <a:pt x="126" y="26"/>
                    <a:pt x="127" y="28"/>
                    <a:pt x="127" y="29"/>
                  </a:cubicBezTo>
                  <a:cubicBezTo>
                    <a:pt x="128" y="29"/>
                    <a:pt x="130" y="29"/>
                    <a:pt x="130" y="29"/>
                  </a:cubicBezTo>
                  <a:cubicBezTo>
                    <a:pt x="131" y="29"/>
                    <a:pt x="132" y="29"/>
                    <a:pt x="132" y="28"/>
                  </a:cubicBezTo>
                  <a:cubicBezTo>
                    <a:pt x="133" y="28"/>
                    <a:pt x="133" y="26"/>
                    <a:pt x="133" y="25"/>
                  </a:cubicBezTo>
                  <a:cubicBezTo>
                    <a:pt x="133" y="25"/>
                    <a:pt x="133" y="24"/>
                    <a:pt x="134" y="23"/>
                  </a:cubicBezTo>
                  <a:cubicBezTo>
                    <a:pt x="134" y="23"/>
                    <a:pt x="135" y="23"/>
                    <a:pt x="135" y="23"/>
                  </a:cubicBezTo>
                  <a:cubicBezTo>
                    <a:pt x="135" y="24"/>
                    <a:pt x="136" y="25"/>
                    <a:pt x="137" y="25"/>
                  </a:cubicBezTo>
                  <a:cubicBezTo>
                    <a:pt x="137" y="26"/>
                    <a:pt x="139" y="26"/>
                    <a:pt x="139" y="27"/>
                  </a:cubicBezTo>
                  <a:cubicBezTo>
                    <a:pt x="140" y="28"/>
                    <a:pt x="141" y="29"/>
                    <a:pt x="142" y="31"/>
                  </a:cubicBezTo>
                  <a:cubicBezTo>
                    <a:pt x="142" y="32"/>
                    <a:pt x="142" y="34"/>
                    <a:pt x="142" y="35"/>
                  </a:cubicBezTo>
                  <a:cubicBezTo>
                    <a:pt x="142" y="35"/>
                    <a:pt x="143" y="36"/>
                    <a:pt x="143" y="36"/>
                  </a:cubicBezTo>
                  <a:cubicBezTo>
                    <a:pt x="143" y="37"/>
                    <a:pt x="145" y="38"/>
                    <a:pt x="145" y="39"/>
                  </a:cubicBezTo>
                  <a:cubicBezTo>
                    <a:pt x="145" y="40"/>
                    <a:pt x="146" y="41"/>
                    <a:pt x="145" y="41"/>
                  </a:cubicBezTo>
                  <a:cubicBezTo>
                    <a:pt x="143" y="41"/>
                    <a:pt x="143" y="41"/>
                    <a:pt x="143" y="41"/>
                  </a:cubicBezTo>
                  <a:cubicBezTo>
                    <a:pt x="143" y="41"/>
                    <a:pt x="142" y="40"/>
                    <a:pt x="142" y="40"/>
                  </a:cubicBezTo>
                  <a:cubicBezTo>
                    <a:pt x="141" y="40"/>
                    <a:pt x="141" y="40"/>
                    <a:pt x="140" y="40"/>
                  </a:cubicBezTo>
                  <a:cubicBezTo>
                    <a:pt x="139" y="40"/>
                    <a:pt x="139" y="41"/>
                    <a:pt x="139" y="41"/>
                  </a:cubicBezTo>
                  <a:cubicBezTo>
                    <a:pt x="139" y="42"/>
                    <a:pt x="139" y="43"/>
                    <a:pt x="139" y="43"/>
                  </a:cubicBezTo>
                  <a:cubicBezTo>
                    <a:pt x="140" y="43"/>
                    <a:pt x="142" y="43"/>
                    <a:pt x="142" y="44"/>
                  </a:cubicBezTo>
                  <a:cubicBezTo>
                    <a:pt x="143" y="44"/>
                    <a:pt x="145" y="45"/>
                    <a:pt x="145" y="46"/>
                  </a:cubicBezTo>
                  <a:cubicBezTo>
                    <a:pt x="146" y="47"/>
                    <a:pt x="147" y="48"/>
                    <a:pt x="147" y="50"/>
                  </a:cubicBezTo>
                  <a:cubicBezTo>
                    <a:pt x="147" y="51"/>
                    <a:pt x="146" y="54"/>
                    <a:pt x="145" y="55"/>
                  </a:cubicBezTo>
                  <a:cubicBezTo>
                    <a:pt x="145" y="57"/>
                    <a:pt x="145" y="61"/>
                    <a:pt x="145" y="63"/>
                  </a:cubicBezTo>
                  <a:cubicBezTo>
                    <a:pt x="145" y="64"/>
                    <a:pt x="145" y="66"/>
                    <a:pt x="144" y="67"/>
                  </a:cubicBezTo>
                  <a:cubicBezTo>
                    <a:pt x="143" y="69"/>
                    <a:pt x="141" y="70"/>
                    <a:pt x="139" y="71"/>
                  </a:cubicBezTo>
                  <a:cubicBezTo>
                    <a:pt x="138" y="72"/>
                    <a:pt x="136" y="74"/>
                    <a:pt x="134" y="75"/>
                  </a:cubicBezTo>
                  <a:cubicBezTo>
                    <a:pt x="133" y="76"/>
                    <a:pt x="130" y="75"/>
                    <a:pt x="129" y="76"/>
                  </a:cubicBezTo>
                  <a:cubicBezTo>
                    <a:pt x="128" y="76"/>
                    <a:pt x="127" y="77"/>
                    <a:pt x="127" y="78"/>
                  </a:cubicBezTo>
                  <a:cubicBezTo>
                    <a:pt x="127" y="78"/>
                    <a:pt x="128" y="79"/>
                    <a:pt x="128" y="80"/>
                  </a:cubicBezTo>
                  <a:cubicBezTo>
                    <a:pt x="130" y="80"/>
                    <a:pt x="132" y="81"/>
                    <a:pt x="133" y="81"/>
                  </a:cubicBezTo>
                  <a:cubicBezTo>
                    <a:pt x="134" y="81"/>
                    <a:pt x="137" y="79"/>
                    <a:pt x="138" y="79"/>
                  </a:cubicBezTo>
                  <a:cubicBezTo>
                    <a:pt x="139" y="78"/>
                    <a:pt x="141" y="78"/>
                    <a:pt x="142" y="78"/>
                  </a:cubicBezTo>
                  <a:cubicBezTo>
                    <a:pt x="143" y="77"/>
                    <a:pt x="146" y="76"/>
                    <a:pt x="148" y="76"/>
                  </a:cubicBezTo>
                  <a:cubicBezTo>
                    <a:pt x="150" y="76"/>
                    <a:pt x="153" y="76"/>
                    <a:pt x="154" y="76"/>
                  </a:cubicBezTo>
                  <a:cubicBezTo>
                    <a:pt x="156" y="76"/>
                    <a:pt x="158" y="76"/>
                    <a:pt x="159" y="77"/>
                  </a:cubicBezTo>
                  <a:cubicBezTo>
                    <a:pt x="160" y="77"/>
                    <a:pt x="161" y="78"/>
                    <a:pt x="161" y="80"/>
                  </a:cubicBezTo>
                  <a:cubicBezTo>
                    <a:pt x="161" y="80"/>
                    <a:pt x="161" y="82"/>
                    <a:pt x="161" y="82"/>
                  </a:cubicBezTo>
                  <a:cubicBezTo>
                    <a:pt x="161" y="84"/>
                    <a:pt x="160" y="84"/>
                    <a:pt x="160" y="85"/>
                  </a:cubicBezTo>
                  <a:cubicBezTo>
                    <a:pt x="160" y="86"/>
                    <a:pt x="160" y="88"/>
                    <a:pt x="160" y="89"/>
                  </a:cubicBezTo>
                  <a:cubicBezTo>
                    <a:pt x="160" y="89"/>
                    <a:pt x="160" y="91"/>
                    <a:pt x="160" y="92"/>
                  </a:cubicBezTo>
                  <a:cubicBezTo>
                    <a:pt x="160" y="92"/>
                    <a:pt x="158" y="93"/>
                    <a:pt x="158" y="94"/>
                  </a:cubicBezTo>
                  <a:cubicBezTo>
                    <a:pt x="157" y="95"/>
                    <a:pt x="156" y="97"/>
                    <a:pt x="156" y="98"/>
                  </a:cubicBezTo>
                  <a:cubicBezTo>
                    <a:pt x="156" y="99"/>
                    <a:pt x="156" y="100"/>
                    <a:pt x="156" y="101"/>
                  </a:cubicBezTo>
                  <a:cubicBezTo>
                    <a:pt x="157" y="102"/>
                    <a:pt x="158" y="102"/>
                    <a:pt x="159" y="101"/>
                  </a:cubicBezTo>
                  <a:cubicBezTo>
                    <a:pt x="159" y="101"/>
                    <a:pt x="159" y="99"/>
                    <a:pt x="160" y="99"/>
                  </a:cubicBezTo>
                  <a:cubicBezTo>
                    <a:pt x="160" y="98"/>
                    <a:pt x="160" y="97"/>
                    <a:pt x="160" y="96"/>
                  </a:cubicBezTo>
                  <a:cubicBezTo>
                    <a:pt x="160" y="95"/>
                    <a:pt x="161" y="93"/>
                    <a:pt x="162" y="92"/>
                  </a:cubicBezTo>
                  <a:cubicBezTo>
                    <a:pt x="163" y="91"/>
                    <a:pt x="163" y="89"/>
                    <a:pt x="164" y="89"/>
                  </a:cubicBezTo>
                  <a:cubicBezTo>
                    <a:pt x="165" y="88"/>
                    <a:pt x="167" y="88"/>
                    <a:pt x="168" y="87"/>
                  </a:cubicBezTo>
                  <a:cubicBezTo>
                    <a:pt x="168" y="86"/>
                    <a:pt x="169" y="84"/>
                    <a:pt x="170" y="84"/>
                  </a:cubicBezTo>
                  <a:cubicBezTo>
                    <a:pt x="171" y="84"/>
                    <a:pt x="174" y="84"/>
                    <a:pt x="175" y="84"/>
                  </a:cubicBezTo>
                  <a:cubicBezTo>
                    <a:pt x="176" y="84"/>
                    <a:pt x="179" y="85"/>
                    <a:pt x="180" y="85"/>
                  </a:cubicBezTo>
                  <a:cubicBezTo>
                    <a:pt x="182" y="86"/>
                    <a:pt x="183" y="89"/>
                    <a:pt x="185" y="89"/>
                  </a:cubicBezTo>
                  <a:cubicBezTo>
                    <a:pt x="186" y="90"/>
                    <a:pt x="188" y="90"/>
                    <a:pt x="189" y="91"/>
                  </a:cubicBezTo>
                  <a:cubicBezTo>
                    <a:pt x="191" y="91"/>
                    <a:pt x="194" y="93"/>
                    <a:pt x="195" y="93"/>
                  </a:cubicBezTo>
                  <a:cubicBezTo>
                    <a:pt x="197" y="94"/>
                    <a:pt x="200" y="96"/>
                    <a:pt x="201" y="96"/>
                  </a:cubicBezTo>
                  <a:cubicBezTo>
                    <a:pt x="202" y="97"/>
                    <a:pt x="204" y="98"/>
                    <a:pt x="205" y="98"/>
                  </a:cubicBezTo>
                  <a:cubicBezTo>
                    <a:pt x="206" y="99"/>
                    <a:pt x="206" y="101"/>
                    <a:pt x="207" y="102"/>
                  </a:cubicBezTo>
                  <a:cubicBezTo>
                    <a:pt x="208" y="102"/>
                    <a:pt x="209" y="104"/>
                    <a:pt x="209" y="104"/>
                  </a:cubicBezTo>
                  <a:cubicBezTo>
                    <a:pt x="210" y="104"/>
                    <a:pt x="212" y="105"/>
                    <a:pt x="213" y="106"/>
                  </a:cubicBezTo>
                  <a:cubicBezTo>
                    <a:pt x="213" y="106"/>
                    <a:pt x="215" y="106"/>
                    <a:pt x="216" y="106"/>
                  </a:cubicBezTo>
                  <a:cubicBezTo>
                    <a:pt x="216" y="105"/>
                    <a:pt x="218" y="104"/>
                    <a:pt x="219" y="104"/>
                  </a:cubicBezTo>
                  <a:cubicBezTo>
                    <a:pt x="220" y="103"/>
                    <a:pt x="221" y="102"/>
                    <a:pt x="223" y="102"/>
                  </a:cubicBezTo>
                  <a:cubicBezTo>
                    <a:pt x="223" y="102"/>
                    <a:pt x="224" y="100"/>
                    <a:pt x="225" y="100"/>
                  </a:cubicBezTo>
                  <a:cubicBezTo>
                    <a:pt x="226" y="99"/>
                    <a:pt x="227" y="97"/>
                    <a:pt x="228" y="96"/>
                  </a:cubicBezTo>
                  <a:cubicBezTo>
                    <a:pt x="228" y="96"/>
                    <a:pt x="230" y="96"/>
                    <a:pt x="230" y="96"/>
                  </a:cubicBezTo>
                  <a:cubicBezTo>
                    <a:pt x="231" y="95"/>
                    <a:pt x="232" y="95"/>
                    <a:pt x="232" y="94"/>
                  </a:cubicBezTo>
                  <a:cubicBezTo>
                    <a:pt x="232" y="94"/>
                    <a:pt x="233" y="93"/>
                    <a:pt x="234" y="93"/>
                  </a:cubicBezTo>
                  <a:cubicBezTo>
                    <a:pt x="234" y="92"/>
                    <a:pt x="237" y="92"/>
                    <a:pt x="237" y="92"/>
                  </a:cubicBezTo>
                  <a:cubicBezTo>
                    <a:pt x="238" y="92"/>
                    <a:pt x="239" y="93"/>
                    <a:pt x="240" y="93"/>
                  </a:cubicBezTo>
                  <a:cubicBezTo>
                    <a:pt x="241" y="93"/>
                    <a:pt x="241" y="93"/>
                    <a:pt x="241" y="94"/>
                  </a:cubicBezTo>
                  <a:cubicBezTo>
                    <a:pt x="241" y="95"/>
                    <a:pt x="241" y="95"/>
                    <a:pt x="241" y="95"/>
                  </a:cubicBezTo>
                  <a:cubicBezTo>
                    <a:pt x="240" y="95"/>
                    <a:pt x="239" y="95"/>
                    <a:pt x="239" y="95"/>
                  </a:cubicBezTo>
                  <a:cubicBezTo>
                    <a:pt x="239" y="96"/>
                    <a:pt x="239" y="96"/>
                    <a:pt x="239" y="96"/>
                  </a:cubicBezTo>
                  <a:cubicBezTo>
                    <a:pt x="239" y="96"/>
                    <a:pt x="240" y="96"/>
                    <a:pt x="241" y="96"/>
                  </a:cubicBezTo>
                  <a:cubicBezTo>
                    <a:pt x="241" y="96"/>
                    <a:pt x="242" y="96"/>
                    <a:pt x="243" y="96"/>
                  </a:cubicBezTo>
                  <a:cubicBezTo>
                    <a:pt x="243" y="96"/>
                    <a:pt x="244" y="96"/>
                    <a:pt x="244" y="95"/>
                  </a:cubicBezTo>
                  <a:cubicBezTo>
                    <a:pt x="245" y="95"/>
                    <a:pt x="245" y="94"/>
                    <a:pt x="245" y="93"/>
                  </a:cubicBezTo>
                  <a:cubicBezTo>
                    <a:pt x="246" y="93"/>
                    <a:pt x="247" y="92"/>
                    <a:pt x="248" y="92"/>
                  </a:cubicBezTo>
                  <a:cubicBezTo>
                    <a:pt x="249" y="92"/>
                    <a:pt x="250" y="92"/>
                    <a:pt x="250" y="92"/>
                  </a:cubicBezTo>
                  <a:cubicBezTo>
                    <a:pt x="251" y="92"/>
                    <a:pt x="252" y="92"/>
                    <a:pt x="252" y="92"/>
                  </a:cubicBezTo>
                  <a:cubicBezTo>
                    <a:pt x="253" y="93"/>
                    <a:pt x="253" y="93"/>
                    <a:pt x="253" y="94"/>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88">
              <a:extLst>
                <a:ext uri="{FF2B5EF4-FFF2-40B4-BE49-F238E27FC236}">
                  <a16:creationId xmlns:a16="http://schemas.microsoft.com/office/drawing/2014/main" id="{CB38504C-888B-7DA4-765A-23314A330B84}"/>
                </a:ext>
              </a:extLst>
            </p:cNvPr>
            <p:cNvSpPr>
              <a:spLocks/>
            </p:cNvSpPr>
            <p:nvPr/>
          </p:nvSpPr>
          <p:spPr bwMode="auto">
            <a:xfrm>
              <a:off x="8666367" y="1646233"/>
              <a:ext cx="795503" cy="829783"/>
            </a:xfrm>
            <a:custGeom>
              <a:avLst/>
              <a:gdLst>
                <a:gd name="T0" fmla="*/ 248 w 253"/>
                <a:gd name="T1" fmla="*/ 109 h 264"/>
                <a:gd name="T2" fmla="*/ 237 w 253"/>
                <a:gd name="T3" fmla="*/ 133 h 264"/>
                <a:gd name="T4" fmla="*/ 221 w 253"/>
                <a:gd name="T5" fmla="*/ 142 h 264"/>
                <a:gd name="T6" fmla="*/ 219 w 253"/>
                <a:gd name="T7" fmla="*/ 159 h 264"/>
                <a:gd name="T8" fmla="*/ 224 w 253"/>
                <a:gd name="T9" fmla="*/ 170 h 264"/>
                <a:gd name="T10" fmla="*/ 206 w 253"/>
                <a:gd name="T11" fmla="*/ 185 h 264"/>
                <a:gd name="T12" fmla="*/ 212 w 253"/>
                <a:gd name="T13" fmla="*/ 184 h 264"/>
                <a:gd name="T14" fmla="*/ 218 w 253"/>
                <a:gd name="T15" fmla="*/ 194 h 264"/>
                <a:gd name="T16" fmla="*/ 223 w 253"/>
                <a:gd name="T17" fmla="*/ 204 h 264"/>
                <a:gd name="T18" fmla="*/ 234 w 253"/>
                <a:gd name="T19" fmla="*/ 211 h 264"/>
                <a:gd name="T20" fmla="*/ 232 w 253"/>
                <a:gd name="T21" fmla="*/ 228 h 264"/>
                <a:gd name="T22" fmla="*/ 223 w 253"/>
                <a:gd name="T23" fmla="*/ 233 h 264"/>
                <a:gd name="T24" fmla="*/ 214 w 253"/>
                <a:gd name="T25" fmla="*/ 246 h 264"/>
                <a:gd name="T26" fmla="*/ 203 w 253"/>
                <a:gd name="T27" fmla="*/ 251 h 264"/>
                <a:gd name="T28" fmla="*/ 201 w 253"/>
                <a:gd name="T29" fmla="*/ 263 h 264"/>
                <a:gd name="T30" fmla="*/ 179 w 253"/>
                <a:gd name="T31" fmla="*/ 254 h 264"/>
                <a:gd name="T32" fmla="*/ 173 w 253"/>
                <a:gd name="T33" fmla="*/ 249 h 264"/>
                <a:gd name="T34" fmla="*/ 163 w 253"/>
                <a:gd name="T35" fmla="*/ 239 h 264"/>
                <a:gd name="T36" fmla="*/ 159 w 253"/>
                <a:gd name="T37" fmla="*/ 227 h 264"/>
                <a:gd name="T38" fmla="*/ 162 w 253"/>
                <a:gd name="T39" fmla="*/ 218 h 264"/>
                <a:gd name="T40" fmla="*/ 162 w 253"/>
                <a:gd name="T41" fmla="*/ 203 h 264"/>
                <a:gd name="T42" fmla="*/ 150 w 253"/>
                <a:gd name="T43" fmla="*/ 204 h 264"/>
                <a:gd name="T44" fmla="*/ 141 w 253"/>
                <a:gd name="T45" fmla="*/ 210 h 264"/>
                <a:gd name="T46" fmla="*/ 130 w 253"/>
                <a:gd name="T47" fmla="*/ 218 h 264"/>
                <a:gd name="T48" fmla="*/ 120 w 253"/>
                <a:gd name="T49" fmla="*/ 225 h 264"/>
                <a:gd name="T50" fmla="*/ 114 w 253"/>
                <a:gd name="T51" fmla="*/ 229 h 264"/>
                <a:gd name="T52" fmla="*/ 87 w 253"/>
                <a:gd name="T53" fmla="*/ 197 h 264"/>
                <a:gd name="T54" fmla="*/ 48 w 253"/>
                <a:gd name="T55" fmla="*/ 173 h 264"/>
                <a:gd name="T56" fmla="*/ 27 w 253"/>
                <a:gd name="T57" fmla="*/ 155 h 264"/>
                <a:gd name="T58" fmla="*/ 41 w 253"/>
                <a:gd name="T59" fmla="*/ 147 h 264"/>
                <a:gd name="T60" fmla="*/ 32 w 253"/>
                <a:gd name="T61" fmla="*/ 132 h 264"/>
                <a:gd name="T62" fmla="*/ 29 w 253"/>
                <a:gd name="T63" fmla="*/ 113 h 264"/>
                <a:gd name="T64" fmla="*/ 34 w 253"/>
                <a:gd name="T65" fmla="*/ 105 h 264"/>
                <a:gd name="T66" fmla="*/ 14 w 253"/>
                <a:gd name="T67" fmla="*/ 106 h 264"/>
                <a:gd name="T68" fmla="*/ 5 w 253"/>
                <a:gd name="T69" fmla="*/ 103 h 264"/>
                <a:gd name="T70" fmla="*/ 4 w 253"/>
                <a:gd name="T71" fmla="*/ 95 h 264"/>
                <a:gd name="T72" fmla="*/ 4 w 253"/>
                <a:gd name="T73" fmla="*/ 92 h 264"/>
                <a:gd name="T74" fmla="*/ 28 w 253"/>
                <a:gd name="T75" fmla="*/ 86 h 264"/>
                <a:gd name="T76" fmla="*/ 44 w 253"/>
                <a:gd name="T77" fmla="*/ 74 h 264"/>
                <a:gd name="T78" fmla="*/ 31 w 253"/>
                <a:gd name="T79" fmla="*/ 78 h 264"/>
                <a:gd name="T80" fmla="*/ 33 w 253"/>
                <a:gd name="T81" fmla="*/ 66 h 264"/>
                <a:gd name="T82" fmla="*/ 33 w 253"/>
                <a:gd name="T83" fmla="*/ 57 h 264"/>
                <a:gd name="T84" fmla="*/ 27 w 253"/>
                <a:gd name="T85" fmla="*/ 46 h 264"/>
                <a:gd name="T86" fmla="*/ 15 w 253"/>
                <a:gd name="T87" fmla="*/ 31 h 264"/>
                <a:gd name="T88" fmla="*/ 10 w 253"/>
                <a:gd name="T89" fmla="*/ 1 h 264"/>
                <a:gd name="T90" fmla="*/ 30 w 253"/>
                <a:gd name="T91" fmla="*/ 0 h 264"/>
                <a:gd name="T92" fmla="*/ 60 w 253"/>
                <a:gd name="T93" fmla="*/ 9 h 264"/>
                <a:gd name="T94" fmla="*/ 79 w 253"/>
                <a:gd name="T95" fmla="*/ 17 h 264"/>
                <a:gd name="T96" fmla="*/ 93 w 253"/>
                <a:gd name="T97" fmla="*/ 18 h 264"/>
                <a:gd name="T98" fmla="*/ 103 w 253"/>
                <a:gd name="T99" fmla="*/ 15 h 264"/>
                <a:gd name="T100" fmla="*/ 125 w 253"/>
                <a:gd name="T101" fmla="*/ 25 h 264"/>
                <a:gd name="T102" fmla="*/ 137 w 253"/>
                <a:gd name="T103" fmla="*/ 25 h 264"/>
                <a:gd name="T104" fmla="*/ 143 w 253"/>
                <a:gd name="T105" fmla="*/ 41 h 264"/>
                <a:gd name="T106" fmla="*/ 147 w 253"/>
                <a:gd name="T107" fmla="*/ 50 h 264"/>
                <a:gd name="T108" fmla="*/ 127 w 253"/>
                <a:gd name="T109" fmla="*/ 78 h 264"/>
                <a:gd name="T110" fmla="*/ 159 w 253"/>
                <a:gd name="T111" fmla="*/ 77 h 264"/>
                <a:gd name="T112" fmla="*/ 156 w 253"/>
                <a:gd name="T113" fmla="*/ 98 h 264"/>
                <a:gd name="T114" fmla="*/ 168 w 253"/>
                <a:gd name="T115" fmla="*/ 87 h 264"/>
                <a:gd name="T116" fmla="*/ 201 w 253"/>
                <a:gd name="T117" fmla="*/ 96 h 264"/>
                <a:gd name="T118" fmla="*/ 223 w 253"/>
                <a:gd name="T119" fmla="*/ 102 h 264"/>
                <a:gd name="T120" fmla="*/ 240 w 253"/>
                <a:gd name="T121" fmla="*/ 93 h 264"/>
                <a:gd name="T122" fmla="*/ 244 w 253"/>
                <a:gd name="T123" fmla="*/ 95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3" h="264">
                  <a:moveTo>
                    <a:pt x="253" y="94"/>
                  </a:moveTo>
                  <a:cubicBezTo>
                    <a:pt x="253" y="95"/>
                    <a:pt x="253" y="96"/>
                    <a:pt x="253" y="96"/>
                  </a:cubicBezTo>
                  <a:cubicBezTo>
                    <a:pt x="252" y="98"/>
                    <a:pt x="250" y="98"/>
                    <a:pt x="249" y="98"/>
                  </a:cubicBezTo>
                  <a:cubicBezTo>
                    <a:pt x="249" y="99"/>
                    <a:pt x="247" y="98"/>
                    <a:pt x="247" y="99"/>
                  </a:cubicBezTo>
                  <a:cubicBezTo>
                    <a:pt x="247" y="99"/>
                    <a:pt x="246" y="100"/>
                    <a:pt x="246" y="101"/>
                  </a:cubicBezTo>
                  <a:cubicBezTo>
                    <a:pt x="246" y="102"/>
                    <a:pt x="247" y="104"/>
                    <a:pt x="247" y="106"/>
                  </a:cubicBezTo>
                  <a:cubicBezTo>
                    <a:pt x="247" y="107"/>
                    <a:pt x="248" y="108"/>
                    <a:pt x="248" y="109"/>
                  </a:cubicBezTo>
                  <a:cubicBezTo>
                    <a:pt x="248" y="110"/>
                    <a:pt x="247" y="112"/>
                    <a:pt x="247" y="113"/>
                  </a:cubicBezTo>
                  <a:cubicBezTo>
                    <a:pt x="247" y="114"/>
                    <a:pt x="247" y="117"/>
                    <a:pt x="248" y="118"/>
                  </a:cubicBezTo>
                  <a:cubicBezTo>
                    <a:pt x="248" y="118"/>
                    <a:pt x="249" y="119"/>
                    <a:pt x="249" y="121"/>
                  </a:cubicBezTo>
                  <a:cubicBezTo>
                    <a:pt x="249" y="121"/>
                    <a:pt x="250" y="123"/>
                    <a:pt x="250" y="123"/>
                  </a:cubicBezTo>
                  <a:cubicBezTo>
                    <a:pt x="250" y="125"/>
                    <a:pt x="248" y="126"/>
                    <a:pt x="247" y="127"/>
                  </a:cubicBezTo>
                  <a:cubicBezTo>
                    <a:pt x="246" y="128"/>
                    <a:pt x="245" y="129"/>
                    <a:pt x="244" y="130"/>
                  </a:cubicBezTo>
                  <a:cubicBezTo>
                    <a:pt x="242" y="130"/>
                    <a:pt x="239" y="132"/>
                    <a:pt x="237" y="133"/>
                  </a:cubicBezTo>
                  <a:cubicBezTo>
                    <a:pt x="236" y="134"/>
                    <a:pt x="234" y="137"/>
                    <a:pt x="233" y="138"/>
                  </a:cubicBezTo>
                  <a:cubicBezTo>
                    <a:pt x="232" y="139"/>
                    <a:pt x="231" y="141"/>
                    <a:pt x="230" y="141"/>
                  </a:cubicBezTo>
                  <a:cubicBezTo>
                    <a:pt x="230" y="142"/>
                    <a:pt x="228" y="143"/>
                    <a:pt x="227" y="144"/>
                  </a:cubicBezTo>
                  <a:cubicBezTo>
                    <a:pt x="227" y="144"/>
                    <a:pt x="226" y="144"/>
                    <a:pt x="226" y="144"/>
                  </a:cubicBezTo>
                  <a:cubicBezTo>
                    <a:pt x="225" y="144"/>
                    <a:pt x="224" y="144"/>
                    <a:pt x="224" y="143"/>
                  </a:cubicBezTo>
                  <a:cubicBezTo>
                    <a:pt x="223" y="143"/>
                    <a:pt x="223" y="143"/>
                    <a:pt x="223" y="142"/>
                  </a:cubicBezTo>
                  <a:cubicBezTo>
                    <a:pt x="222" y="142"/>
                    <a:pt x="221" y="142"/>
                    <a:pt x="221" y="142"/>
                  </a:cubicBezTo>
                  <a:cubicBezTo>
                    <a:pt x="220" y="142"/>
                    <a:pt x="220" y="143"/>
                    <a:pt x="220" y="143"/>
                  </a:cubicBezTo>
                  <a:cubicBezTo>
                    <a:pt x="219" y="144"/>
                    <a:pt x="219" y="145"/>
                    <a:pt x="219" y="146"/>
                  </a:cubicBezTo>
                  <a:cubicBezTo>
                    <a:pt x="218" y="147"/>
                    <a:pt x="217" y="148"/>
                    <a:pt x="216" y="148"/>
                  </a:cubicBezTo>
                  <a:cubicBezTo>
                    <a:pt x="216" y="149"/>
                    <a:pt x="215" y="150"/>
                    <a:pt x="215" y="151"/>
                  </a:cubicBezTo>
                  <a:cubicBezTo>
                    <a:pt x="215" y="152"/>
                    <a:pt x="216" y="152"/>
                    <a:pt x="216" y="153"/>
                  </a:cubicBezTo>
                  <a:cubicBezTo>
                    <a:pt x="217" y="154"/>
                    <a:pt x="217" y="156"/>
                    <a:pt x="218" y="157"/>
                  </a:cubicBezTo>
                  <a:cubicBezTo>
                    <a:pt x="218" y="158"/>
                    <a:pt x="219" y="159"/>
                    <a:pt x="219" y="159"/>
                  </a:cubicBezTo>
                  <a:cubicBezTo>
                    <a:pt x="220" y="159"/>
                    <a:pt x="222" y="158"/>
                    <a:pt x="223" y="158"/>
                  </a:cubicBezTo>
                  <a:cubicBezTo>
                    <a:pt x="224" y="158"/>
                    <a:pt x="225" y="159"/>
                    <a:pt x="226" y="159"/>
                  </a:cubicBezTo>
                  <a:cubicBezTo>
                    <a:pt x="226" y="159"/>
                    <a:pt x="227" y="161"/>
                    <a:pt x="226" y="162"/>
                  </a:cubicBezTo>
                  <a:cubicBezTo>
                    <a:pt x="226" y="162"/>
                    <a:pt x="225" y="163"/>
                    <a:pt x="224" y="164"/>
                  </a:cubicBezTo>
                  <a:cubicBezTo>
                    <a:pt x="224" y="164"/>
                    <a:pt x="224" y="166"/>
                    <a:pt x="224" y="166"/>
                  </a:cubicBezTo>
                  <a:cubicBezTo>
                    <a:pt x="223" y="167"/>
                    <a:pt x="224" y="167"/>
                    <a:pt x="224" y="168"/>
                  </a:cubicBezTo>
                  <a:cubicBezTo>
                    <a:pt x="224" y="169"/>
                    <a:pt x="224" y="170"/>
                    <a:pt x="224" y="170"/>
                  </a:cubicBezTo>
                  <a:cubicBezTo>
                    <a:pt x="224" y="171"/>
                    <a:pt x="224" y="172"/>
                    <a:pt x="224" y="173"/>
                  </a:cubicBezTo>
                  <a:cubicBezTo>
                    <a:pt x="223" y="173"/>
                    <a:pt x="222" y="173"/>
                    <a:pt x="221" y="173"/>
                  </a:cubicBezTo>
                  <a:cubicBezTo>
                    <a:pt x="220" y="173"/>
                    <a:pt x="219" y="174"/>
                    <a:pt x="219" y="175"/>
                  </a:cubicBezTo>
                  <a:cubicBezTo>
                    <a:pt x="217" y="175"/>
                    <a:pt x="216" y="176"/>
                    <a:pt x="215" y="177"/>
                  </a:cubicBezTo>
                  <a:cubicBezTo>
                    <a:pt x="214" y="177"/>
                    <a:pt x="213" y="178"/>
                    <a:pt x="212" y="179"/>
                  </a:cubicBezTo>
                  <a:cubicBezTo>
                    <a:pt x="212" y="180"/>
                    <a:pt x="211" y="181"/>
                    <a:pt x="210" y="182"/>
                  </a:cubicBezTo>
                  <a:cubicBezTo>
                    <a:pt x="209" y="182"/>
                    <a:pt x="207" y="184"/>
                    <a:pt x="206" y="185"/>
                  </a:cubicBezTo>
                  <a:cubicBezTo>
                    <a:pt x="206" y="185"/>
                    <a:pt x="205" y="187"/>
                    <a:pt x="205" y="188"/>
                  </a:cubicBezTo>
                  <a:cubicBezTo>
                    <a:pt x="204" y="188"/>
                    <a:pt x="204" y="189"/>
                    <a:pt x="204" y="190"/>
                  </a:cubicBezTo>
                  <a:cubicBezTo>
                    <a:pt x="204" y="190"/>
                    <a:pt x="204" y="192"/>
                    <a:pt x="204" y="192"/>
                  </a:cubicBezTo>
                  <a:cubicBezTo>
                    <a:pt x="204" y="192"/>
                    <a:pt x="205" y="192"/>
                    <a:pt x="206" y="191"/>
                  </a:cubicBezTo>
                  <a:cubicBezTo>
                    <a:pt x="206" y="191"/>
                    <a:pt x="206" y="189"/>
                    <a:pt x="207" y="189"/>
                  </a:cubicBezTo>
                  <a:cubicBezTo>
                    <a:pt x="208" y="188"/>
                    <a:pt x="209" y="187"/>
                    <a:pt x="209" y="186"/>
                  </a:cubicBezTo>
                  <a:cubicBezTo>
                    <a:pt x="210" y="186"/>
                    <a:pt x="211" y="185"/>
                    <a:pt x="212" y="184"/>
                  </a:cubicBezTo>
                  <a:cubicBezTo>
                    <a:pt x="212" y="184"/>
                    <a:pt x="213" y="183"/>
                    <a:pt x="213" y="182"/>
                  </a:cubicBezTo>
                  <a:cubicBezTo>
                    <a:pt x="214" y="184"/>
                    <a:pt x="214" y="184"/>
                    <a:pt x="214" y="184"/>
                  </a:cubicBezTo>
                  <a:cubicBezTo>
                    <a:pt x="215" y="185"/>
                    <a:pt x="215" y="185"/>
                    <a:pt x="215" y="185"/>
                  </a:cubicBezTo>
                  <a:cubicBezTo>
                    <a:pt x="216" y="187"/>
                    <a:pt x="216" y="187"/>
                    <a:pt x="216" y="187"/>
                  </a:cubicBezTo>
                  <a:cubicBezTo>
                    <a:pt x="217" y="189"/>
                    <a:pt x="217" y="189"/>
                    <a:pt x="217" y="189"/>
                  </a:cubicBezTo>
                  <a:cubicBezTo>
                    <a:pt x="219" y="192"/>
                    <a:pt x="219" y="192"/>
                    <a:pt x="219" y="192"/>
                  </a:cubicBezTo>
                  <a:cubicBezTo>
                    <a:pt x="218" y="194"/>
                    <a:pt x="218" y="194"/>
                    <a:pt x="218" y="194"/>
                  </a:cubicBezTo>
                  <a:cubicBezTo>
                    <a:pt x="216" y="195"/>
                    <a:pt x="216" y="195"/>
                    <a:pt x="216" y="195"/>
                  </a:cubicBezTo>
                  <a:cubicBezTo>
                    <a:pt x="216" y="199"/>
                    <a:pt x="216" y="199"/>
                    <a:pt x="216" y="199"/>
                  </a:cubicBezTo>
                  <a:cubicBezTo>
                    <a:pt x="217" y="201"/>
                    <a:pt x="217" y="201"/>
                    <a:pt x="217" y="201"/>
                  </a:cubicBezTo>
                  <a:cubicBezTo>
                    <a:pt x="219" y="201"/>
                    <a:pt x="219" y="201"/>
                    <a:pt x="219" y="201"/>
                  </a:cubicBezTo>
                  <a:cubicBezTo>
                    <a:pt x="220" y="201"/>
                    <a:pt x="220" y="201"/>
                    <a:pt x="220" y="201"/>
                  </a:cubicBezTo>
                  <a:cubicBezTo>
                    <a:pt x="221" y="201"/>
                    <a:pt x="221" y="201"/>
                    <a:pt x="221" y="201"/>
                  </a:cubicBezTo>
                  <a:cubicBezTo>
                    <a:pt x="223" y="204"/>
                    <a:pt x="223" y="204"/>
                    <a:pt x="223" y="204"/>
                  </a:cubicBezTo>
                  <a:cubicBezTo>
                    <a:pt x="223" y="206"/>
                    <a:pt x="223" y="206"/>
                    <a:pt x="223" y="206"/>
                  </a:cubicBezTo>
                  <a:cubicBezTo>
                    <a:pt x="225" y="208"/>
                    <a:pt x="225" y="208"/>
                    <a:pt x="225" y="208"/>
                  </a:cubicBezTo>
                  <a:cubicBezTo>
                    <a:pt x="228" y="208"/>
                    <a:pt x="228" y="208"/>
                    <a:pt x="228" y="208"/>
                  </a:cubicBezTo>
                  <a:cubicBezTo>
                    <a:pt x="230" y="207"/>
                    <a:pt x="230" y="207"/>
                    <a:pt x="230" y="207"/>
                  </a:cubicBezTo>
                  <a:cubicBezTo>
                    <a:pt x="232" y="208"/>
                    <a:pt x="232" y="208"/>
                    <a:pt x="232" y="208"/>
                  </a:cubicBezTo>
                  <a:cubicBezTo>
                    <a:pt x="234" y="210"/>
                    <a:pt x="234" y="210"/>
                    <a:pt x="234" y="210"/>
                  </a:cubicBezTo>
                  <a:cubicBezTo>
                    <a:pt x="234" y="211"/>
                    <a:pt x="234" y="211"/>
                    <a:pt x="234" y="211"/>
                  </a:cubicBezTo>
                  <a:cubicBezTo>
                    <a:pt x="235" y="214"/>
                    <a:pt x="235" y="214"/>
                    <a:pt x="235" y="214"/>
                  </a:cubicBezTo>
                  <a:cubicBezTo>
                    <a:pt x="235" y="217"/>
                    <a:pt x="235" y="217"/>
                    <a:pt x="235" y="217"/>
                  </a:cubicBezTo>
                  <a:cubicBezTo>
                    <a:pt x="234" y="219"/>
                    <a:pt x="234" y="219"/>
                    <a:pt x="234" y="219"/>
                  </a:cubicBezTo>
                  <a:cubicBezTo>
                    <a:pt x="232" y="220"/>
                    <a:pt x="232" y="220"/>
                    <a:pt x="232" y="220"/>
                  </a:cubicBezTo>
                  <a:cubicBezTo>
                    <a:pt x="231" y="223"/>
                    <a:pt x="231" y="223"/>
                    <a:pt x="231" y="223"/>
                  </a:cubicBezTo>
                  <a:cubicBezTo>
                    <a:pt x="232" y="225"/>
                    <a:pt x="232" y="225"/>
                    <a:pt x="232" y="225"/>
                  </a:cubicBezTo>
                  <a:cubicBezTo>
                    <a:pt x="232" y="228"/>
                    <a:pt x="232" y="228"/>
                    <a:pt x="232" y="228"/>
                  </a:cubicBezTo>
                  <a:cubicBezTo>
                    <a:pt x="231" y="229"/>
                    <a:pt x="231" y="229"/>
                    <a:pt x="231" y="229"/>
                  </a:cubicBezTo>
                  <a:cubicBezTo>
                    <a:pt x="228" y="229"/>
                    <a:pt x="228" y="229"/>
                    <a:pt x="228" y="229"/>
                  </a:cubicBezTo>
                  <a:cubicBezTo>
                    <a:pt x="225" y="228"/>
                    <a:pt x="225" y="228"/>
                    <a:pt x="225" y="228"/>
                  </a:cubicBezTo>
                  <a:cubicBezTo>
                    <a:pt x="221" y="228"/>
                    <a:pt x="221" y="228"/>
                    <a:pt x="221" y="228"/>
                  </a:cubicBezTo>
                  <a:cubicBezTo>
                    <a:pt x="220" y="230"/>
                    <a:pt x="220" y="230"/>
                    <a:pt x="220" y="230"/>
                  </a:cubicBezTo>
                  <a:cubicBezTo>
                    <a:pt x="221" y="231"/>
                    <a:pt x="221" y="231"/>
                    <a:pt x="221" y="231"/>
                  </a:cubicBezTo>
                  <a:cubicBezTo>
                    <a:pt x="223" y="233"/>
                    <a:pt x="223" y="233"/>
                    <a:pt x="223" y="233"/>
                  </a:cubicBezTo>
                  <a:cubicBezTo>
                    <a:pt x="223" y="236"/>
                    <a:pt x="223" y="236"/>
                    <a:pt x="223" y="236"/>
                  </a:cubicBezTo>
                  <a:cubicBezTo>
                    <a:pt x="223" y="239"/>
                    <a:pt x="223" y="239"/>
                    <a:pt x="223" y="239"/>
                  </a:cubicBezTo>
                  <a:cubicBezTo>
                    <a:pt x="221" y="241"/>
                    <a:pt x="221" y="241"/>
                    <a:pt x="221" y="241"/>
                  </a:cubicBezTo>
                  <a:cubicBezTo>
                    <a:pt x="220" y="241"/>
                    <a:pt x="220" y="241"/>
                    <a:pt x="220" y="241"/>
                  </a:cubicBezTo>
                  <a:cubicBezTo>
                    <a:pt x="217" y="244"/>
                    <a:pt x="217" y="244"/>
                    <a:pt x="217" y="244"/>
                  </a:cubicBezTo>
                  <a:cubicBezTo>
                    <a:pt x="216" y="245"/>
                    <a:pt x="216" y="245"/>
                    <a:pt x="216" y="245"/>
                  </a:cubicBezTo>
                  <a:cubicBezTo>
                    <a:pt x="214" y="246"/>
                    <a:pt x="214" y="246"/>
                    <a:pt x="214" y="246"/>
                  </a:cubicBezTo>
                  <a:cubicBezTo>
                    <a:pt x="211" y="248"/>
                    <a:pt x="211" y="248"/>
                    <a:pt x="211" y="248"/>
                  </a:cubicBezTo>
                  <a:cubicBezTo>
                    <a:pt x="209" y="249"/>
                    <a:pt x="209" y="249"/>
                    <a:pt x="209" y="249"/>
                  </a:cubicBezTo>
                  <a:cubicBezTo>
                    <a:pt x="208" y="248"/>
                    <a:pt x="208" y="248"/>
                    <a:pt x="208" y="248"/>
                  </a:cubicBezTo>
                  <a:cubicBezTo>
                    <a:pt x="206" y="247"/>
                    <a:pt x="206" y="247"/>
                    <a:pt x="206" y="247"/>
                  </a:cubicBezTo>
                  <a:cubicBezTo>
                    <a:pt x="204" y="248"/>
                    <a:pt x="204" y="248"/>
                    <a:pt x="204" y="248"/>
                  </a:cubicBezTo>
                  <a:cubicBezTo>
                    <a:pt x="204" y="250"/>
                    <a:pt x="204" y="250"/>
                    <a:pt x="204" y="250"/>
                  </a:cubicBezTo>
                  <a:cubicBezTo>
                    <a:pt x="203" y="251"/>
                    <a:pt x="203" y="251"/>
                    <a:pt x="203" y="251"/>
                  </a:cubicBezTo>
                  <a:cubicBezTo>
                    <a:pt x="203" y="253"/>
                    <a:pt x="203" y="253"/>
                    <a:pt x="203" y="253"/>
                  </a:cubicBezTo>
                  <a:cubicBezTo>
                    <a:pt x="202" y="256"/>
                    <a:pt x="202" y="256"/>
                    <a:pt x="202" y="256"/>
                  </a:cubicBezTo>
                  <a:cubicBezTo>
                    <a:pt x="204" y="258"/>
                    <a:pt x="204" y="258"/>
                    <a:pt x="204" y="258"/>
                  </a:cubicBezTo>
                  <a:cubicBezTo>
                    <a:pt x="203" y="260"/>
                    <a:pt x="203" y="260"/>
                    <a:pt x="203" y="260"/>
                  </a:cubicBezTo>
                  <a:cubicBezTo>
                    <a:pt x="201" y="260"/>
                    <a:pt x="201" y="260"/>
                    <a:pt x="201" y="260"/>
                  </a:cubicBezTo>
                  <a:cubicBezTo>
                    <a:pt x="200" y="262"/>
                    <a:pt x="200" y="262"/>
                    <a:pt x="200" y="262"/>
                  </a:cubicBezTo>
                  <a:cubicBezTo>
                    <a:pt x="201" y="263"/>
                    <a:pt x="201" y="263"/>
                    <a:pt x="201" y="263"/>
                  </a:cubicBezTo>
                  <a:cubicBezTo>
                    <a:pt x="201" y="264"/>
                    <a:pt x="201" y="264"/>
                    <a:pt x="201" y="264"/>
                  </a:cubicBezTo>
                  <a:cubicBezTo>
                    <a:pt x="199" y="264"/>
                    <a:pt x="199" y="264"/>
                    <a:pt x="199" y="264"/>
                  </a:cubicBezTo>
                  <a:cubicBezTo>
                    <a:pt x="195" y="264"/>
                    <a:pt x="195" y="264"/>
                    <a:pt x="195" y="264"/>
                  </a:cubicBezTo>
                  <a:cubicBezTo>
                    <a:pt x="190" y="262"/>
                    <a:pt x="190" y="262"/>
                    <a:pt x="190" y="262"/>
                  </a:cubicBezTo>
                  <a:cubicBezTo>
                    <a:pt x="186" y="260"/>
                    <a:pt x="186" y="260"/>
                    <a:pt x="186" y="260"/>
                  </a:cubicBezTo>
                  <a:cubicBezTo>
                    <a:pt x="183" y="257"/>
                    <a:pt x="183" y="257"/>
                    <a:pt x="183" y="257"/>
                  </a:cubicBezTo>
                  <a:cubicBezTo>
                    <a:pt x="179" y="254"/>
                    <a:pt x="179" y="254"/>
                    <a:pt x="179" y="254"/>
                  </a:cubicBezTo>
                  <a:cubicBezTo>
                    <a:pt x="179" y="253"/>
                    <a:pt x="179" y="253"/>
                    <a:pt x="179" y="253"/>
                  </a:cubicBezTo>
                  <a:cubicBezTo>
                    <a:pt x="179" y="253"/>
                    <a:pt x="179" y="253"/>
                    <a:pt x="179" y="253"/>
                  </a:cubicBezTo>
                  <a:cubicBezTo>
                    <a:pt x="180" y="253"/>
                    <a:pt x="180" y="253"/>
                    <a:pt x="180" y="253"/>
                  </a:cubicBezTo>
                  <a:cubicBezTo>
                    <a:pt x="180" y="251"/>
                    <a:pt x="180" y="251"/>
                    <a:pt x="180" y="251"/>
                  </a:cubicBezTo>
                  <a:cubicBezTo>
                    <a:pt x="178" y="249"/>
                    <a:pt x="178" y="249"/>
                    <a:pt x="178" y="249"/>
                  </a:cubicBezTo>
                  <a:cubicBezTo>
                    <a:pt x="176" y="249"/>
                    <a:pt x="176" y="249"/>
                    <a:pt x="176" y="249"/>
                  </a:cubicBezTo>
                  <a:cubicBezTo>
                    <a:pt x="173" y="249"/>
                    <a:pt x="173" y="249"/>
                    <a:pt x="173" y="249"/>
                  </a:cubicBezTo>
                  <a:cubicBezTo>
                    <a:pt x="171" y="249"/>
                    <a:pt x="171" y="249"/>
                    <a:pt x="171" y="249"/>
                  </a:cubicBezTo>
                  <a:cubicBezTo>
                    <a:pt x="169" y="248"/>
                    <a:pt x="169" y="248"/>
                    <a:pt x="169" y="248"/>
                  </a:cubicBezTo>
                  <a:cubicBezTo>
                    <a:pt x="168" y="246"/>
                    <a:pt x="168" y="246"/>
                    <a:pt x="168" y="246"/>
                  </a:cubicBezTo>
                  <a:cubicBezTo>
                    <a:pt x="167" y="245"/>
                    <a:pt x="167" y="245"/>
                    <a:pt x="167" y="245"/>
                  </a:cubicBezTo>
                  <a:cubicBezTo>
                    <a:pt x="166" y="244"/>
                    <a:pt x="166" y="244"/>
                    <a:pt x="166" y="244"/>
                  </a:cubicBezTo>
                  <a:cubicBezTo>
                    <a:pt x="165" y="241"/>
                    <a:pt x="165" y="241"/>
                    <a:pt x="165" y="241"/>
                  </a:cubicBezTo>
                  <a:cubicBezTo>
                    <a:pt x="163" y="239"/>
                    <a:pt x="163" y="239"/>
                    <a:pt x="163" y="239"/>
                  </a:cubicBezTo>
                  <a:cubicBezTo>
                    <a:pt x="160" y="238"/>
                    <a:pt x="160" y="238"/>
                    <a:pt x="160" y="238"/>
                  </a:cubicBezTo>
                  <a:cubicBezTo>
                    <a:pt x="158" y="238"/>
                    <a:pt x="158" y="238"/>
                    <a:pt x="158" y="238"/>
                  </a:cubicBezTo>
                  <a:cubicBezTo>
                    <a:pt x="157" y="238"/>
                    <a:pt x="157" y="238"/>
                    <a:pt x="157" y="238"/>
                  </a:cubicBezTo>
                  <a:cubicBezTo>
                    <a:pt x="155" y="235"/>
                    <a:pt x="155" y="235"/>
                    <a:pt x="155" y="235"/>
                  </a:cubicBezTo>
                  <a:cubicBezTo>
                    <a:pt x="155" y="231"/>
                    <a:pt x="155" y="231"/>
                    <a:pt x="155" y="231"/>
                  </a:cubicBezTo>
                  <a:cubicBezTo>
                    <a:pt x="156" y="229"/>
                    <a:pt x="156" y="229"/>
                    <a:pt x="156" y="229"/>
                  </a:cubicBezTo>
                  <a:cubicBezTo>
                    <a:pt x="159" y="227"/>
                    <a:pt x="159" y="227"/>
                    <a:pt x="159" y="227"/>
                  </a:cubicBezTo>
                  <a:cubicBezTo>
                    <a:pt x="160" y="227"/>
                    <a:pt x="160" y="227"/>
                    <a:pt x="160" y="227"/>
                  </a:cubicBezTo>
                  <a:cubicBezTo>
                    <a:pt x="162" y="227"/>
                    <a:pt x="162" y="227"/>
                    <a:pt x="162" y="227"/>
                  </a:cubicBezTo>
                  <a:cubicBezTo>
                    <a:pt x="163" y="225"/>
                    <a:pt x="163" y="225"/>
                    <a:pt x="163" y="225"/>
                  </a:cubicBezTo>
                  <a:cubicBezTo>
                    <a:pt x="162" y="224"/>
                    <a:pt x="162" y="224"/>
                    <a:pt x="162" y="224"/>
                  </a:cubicBezTo>
                  <a:cubicBezTo>
                    <a:pt x="161" y="222"/>
                    <a:pt x="161" y="222"/>
                    <a:pt x="161" y="222"/>
                  </a:cubicBezTo>
                  <a:cubicBezTo>
                    <a:pt x="162" y="221"/>
                    <a:pt x="162" y="221"/>
                    <a:pt x="162" y="221"/>
                  </a:cubicBezTo>
                  <a:cubicBezTo>
                    <a:pt x="162" y="218"/>
                    <a:pt x="162" y="218"/>
                    <a:pt x="162" y="218"/>
                  </a:cubicBezTo>
                  <a:cubicBezTo>
                    <a:pt x="160" y="215"/>
                    <a:pt x="160" y="215"/>
                    <a:pt x="160" y="215"/>
                  </a:cubicBezTo>
                  <a:cubicBezTo>
                    <a:pt x="158" y="214"/>
                    <a:pt x="158" y="214"/>
                    <a:pt x="158" y="214"/>
                  </a:cubicBezTo>
                  <a:cubicBezTo>
                    <a:pt x="157" y="212"/>
                    <a:pt x="157" y="212"/>
                    <a:pt x="157" y="212"/>
                  </a:cubicBezTo>
                  <a:cubicBezTo>
                    <a:pt x="157" y="210"/>
                    <a:pt x="157" y="210"/>
                    <a:pt x="157" y="210"/>
                  </a:cubicBezTo>
                  <a:cubicBezTo>
                    <a:pt x="157" y="205"/>
                    <a:pt x="157" y="205"/>
                    <a:pt x="157" y="205"/>
                  </a:cubicBezTo>
                  <a:cubicBezTo>
                    <a:pt x="160" y="205"/>
                    <a:pt x="160" y="205"/>
                    <a:pt x="160" y="205"/>
                  </a:cubicBezTo>
                  <a:cubicBezTo>
                    <a:pt x="162" y="203"/>
                    <a:pt x="162" y="203"/>
                    <a:pt x="162" y="203"/>
                  </a:cubicBezTo>
                  <a:cubicBezTo>
                    <a:pt x="163" y="201"/>
                    <a:pt x="163" y="201"/>
                    <a:pt x="163" y="201"/>
                  </a:cubicBezTo>
                  <a:cubicBezTo>
                    <a:pt x="160" y="200"/>
                    <a:pt x="160" y="200"/>
                    <a:pt x="160" y="200"/>
                  </a:cubicBezTo>
                  <a:cubicBezTo>
                    <a:pt x="158" y="200"/>
                    <a:pt x="158" y="200"/>
                    <a:pt x="158" y="200"/>
                  </a:cubicBezTo>
                  <a:cubicBezTo>
                    <a:pt x="156" y="202"/>
                    <a:pt x="156" y="202"/>
                    <a:pt x="156" y="202"/>
                  </a:cubicBezTo>
                  <a:cubicBezTo>
                    <a:pt x="155" y="203"/>
                    <a:pt x="155" y="203"/>
                    <a:pt x="155" y="203"/>
                  </a:cubicBezTo>
                  <a:cubicBezTo>
                    <a:pt x="152" y="204"/>
                    <a:pt x="152" y="204"/>
                    <a:pt x="152" y="204"/>
                  </a:cubicBezTo>
                  <a:cubicBezTo>
                    <a:pt x="150" y="204"/>
                    <a:pt x="150" y="204"/>
                    <a:pt x="150" y="204"/>
                  </a:cubicBezTo>
                  <a:cubicBezTo>
                    <a:pt x="149" y="204"/>
                    <a:pt x="149" y="204"/>
                    <a:pt x="149" y="204"/>
                  </a:cubicBezTo>
                  <a:cubicBezTo>
                    <a:pt x="149" y="207"/>
                    <a:pt x="149" y="207"/>
                    <a:pt x="149" y="207"/>
                  </a:cubicBezTo>
                  <a:cubicBezTo>
                    <a:pt x="148" y="208"/>
                    <a:pt x="148" y="208"/>
                    <a:pt x="148" y="208"/>
                  </a:cubicBezTo>
                  <a:cubicBezTo>
                    <a:pt x="148" y="210"/>
                    <a:pt x="148" y="210"/>
                    <a:pt x="148" y="210"/>
                  </a:cubicBezTo>
                  <a:cubicBezTo>
                    <a:pt x="145" y="211"/>
                    <a:pt x="145" y="211"/>
                    <a:pt x="145" y="211"/>
                  </a:cubicBezTo>
                  <a:cubicBezTo>
                    <a:pt x="143" y="210"/>
                    <a:pt x="143" y="210"/>
                    <a:pt x="143" y="210"/>
                  </a:cubicBezTo>
                  <a:cubicBezTo>
                    <a:pt x="141" y="210"/>
                    <a:pt x="141" y="210"/>
                    <a:pt x="141" y="210"/>
                  </a:cubicBezTo>
                  <a:cubicBezTo>
                    <a:pt x="140" y="212"/>
                    <a:pt x="140" y="212"/>
                    <a:pt x="140" y="212"/>
                  </a:cubicBezTo>
                  <a:cubicBezTo>
                    <a:pt x="141" y="214"/>
                    <a:pt x="141" y="214"/>
                    <a:pt x="141" y="214"/>
                  </a:cubicBezTo>
                  <a:cubicBezTo>
                    <a:pt x="139" y="215"/>
                    <a:pt x="139" y="215"/>
                    <a:pt x="139" y="215"/>
                  </a:cubicBezTo>
                  <a:cubicBezTo>
                    <a:pt x="136" y="216"/>
                    <a:pt x="136" y="216"/>
                    <a:pt x="136" y="216"/>
                  </a:cubicBezTo>
                  <a:cubicBezTo>
                    <a:pt x="134" y="215"/>
                    <a:pt x="134" y="215"/>
                    <a:pt x="134" y="215"/>
                  </a:cubicBezTo>
                  <a:cubicBezTo>
                    <a:pt x="132" y="216"/>
                    <a:pt x="132" y="216"/>
                    <a:pt x="132" y="216"/>
                  </a:cubicBezTo>
                  <a:cubicBezTo>
                    <a:pt x="130" y="218"/>
                    <a:pt x="130" y="218"/>
                    <a:pt x="130" y="218"/>
                  </a:cubicBezTo>
                  <a:cubicBezTo>
                    <a:pt x="129" y="219"/>
                    <a:pt x="129" y="219"/>
                    <a:pt x="129" y="219"/>
                  </a:cubicBezTo>
                  <a:cubicBezTo>
                    <a:pt x="128" y="222"/>
                    <a:pt x="128" y="222"/>
                    <a:pt x="128" y="222"/>
                  </a:cubicBezTo>
                  <a:cubicBezTo>
                    <a:pt x="127" y="223"/>
                    <a:pt x="127" y="223"/>
                    <a:pt x="127" y="223"/>
                  </a:cubicBezTo>
                  <a:cubicBezTo>
                    <a:pt x="125" y="224"/>
                    <a:pt x="125" y="224"/>
                    <a:pt x="125" y="224"/>
                  </a:cubicBezTo>
                  <a:cubicBezTo>
                    <a:pt x="124" y="226"/>
                    <a:pt x="124" y="226"/>
                    <a:pt x="124" y="226"/>
                  </a:cubicBezTo>
                  <a:cubicBezTo>
                    <a:pt x="123" y="226"/>
                    <a:pt x="123" y="226"/>
                    <a:pt x="123" y="226"/>
                  </a:cubicBezTo>
                  <a:cubicBezTo>
                    <a:pt x="120" y="225"/>
                    <a:pt x="120" y="225"/>
                    <a:pt x="120" y="225"/>
                  </a:cubicBezTo>
                  <a:cubicBezTo>
                    <a:pt x="120" y="223"/>
                    <a:pt x="120" y="223"/>
                    <a:pt x="120" y="223"/>
                  </a:cubicBezTo>
                  <a:cubicBezTo>
                    <a:pt x="117" y="221"/>
                    <a:pt x="117" y="221"/>
                    <a:pt x="117" y="221"/>
                  </a:cubicBezTo>
                  <a:cubicBezTo>
                    <a:pt x="116" y="221"/>
                    <a:pt x="116" y="221"/>
                    <a:pt x="116" y="221"/>
                  </a:cubicBezTo>
                  <a:cubicBezTo>
                    <a:pt x="115" y="224"/>
                    <a:pt x="115" y="224"/>
                    <a:pt x="115" y="224"/>
                  </a:cubicBezTo>
                  <a:cubicBezTo>
                    <a:pt x="113" y="225"/>
                    <a:pt x="113" y="225"/>
                    <a:pt x="113" y="225"/>
                  </a:cubicBezTo>
                  <a:cubicBezTo>
                    <a:pt x="114" y="227"/>
                    <a:pt x="114" y="227"/>
                    <a:pt x="114" y="227"/>
                  </a:cubicBezTo>
                  <a:cubicBezTo>
                    <a:pt x="114" y="229"/>
                    <a:pt x="114" y="229"/>
                    <a:pt x="114" y="229"/>
                  </a:cubicBezTo>
                  <a:cubicBezTo>
                    <a:pt x="113" y="228"/>
                    <a:pt x="112" y="228"/>
                    <a:pt x="111" y="227"/>
                  </a:cubicBezTo>
                  <a:cubicBezTo>
                    <a:pt x="109" y="227"/>
                    <a:pt x="107" y="225"/>
                    <a:pt x="105" y="224"/>
                  </a:cubicBezTo>
                  <a:cubicBezTo>
                    <a:pt x="104" y="223"/>
                    <a:pt x="100" y="221"/>
                    <a:pt x="99" y="220"/>
                  </a:cubicBezTo>
                  <a:cubicBezTo>
                    <a:pt x="98" y="218"/>
                    <a:pt x="97" y="215"/>
                    <a:pt x="96" y="213"/>
                  </a:cubicBezTo>
                  <a:cubicBezTo>
                    <a:pt x="96" y="212"/>
                    <a:pt x="95" y="209"/>
                    <a:pt x="94" y="208"/>
                  </a:cubicBezTo>
                  <a:cubicBezTo>
                    <a:pt x="94" y="206"/>
                    <a:pt x="93" y="203"/>
                    <a:pt x="92" y="201"/>
                  </a:cubicBezTo>
                  <a:cubicBezTo>
                    <a:pt x="91" y="200"/>
                    <a:pt x="87" y="199"/>
                    <a:pt x="87" y="197"/>
                  </a:cubicBezTo>
                  <a:cubicBezTo>
                    <a:pt x="86" y="197"/>
                    <a:pt x="86" y="195"/>
                    <a:pt x="85" y="194"/>
                  </a:cubicBezTo>
                  <a:cubicBezTo>
                    <a:pt x="85" y="192"/>
                    <a:pt x="83" y="188"/>
                    <a:pt x="82" y="186"/>
                  </a:cubicBezTo>
                  <a:cubicBezTo>
                    <a:pt x="81" y="184"/>
                    <a:pt x="78" y="180"/>
                    <a:pt x="76" y="178"/>
                  </a:cubicBezTo>
                  <a:cubicBezTo>
                    <a:pt x="75" y="177"/>
                    <a:pt x="71" y="174"/>
                    <a:pt x="69" y="173"/>
                  </a:cubicBezTo>
                  <a:cubicBezTo>
                    <a:pt x="67" y="173"/>
                    <a:pt x="63" y="172"/>
                    <a:pt x="61" y="172"/>
                  </a:cubicBezTo>
                  <a:cubicBezTo>
                    <a:pt x="59" y="172"/>
                    <a:pt x="55" y="172"/>
                    <a:pt x="53" y="172"/>
                  </a:cubicBezTo>
                  <a:cubicBezTo>
                    <a:pt x="52" y="172"/>
                    <a:pt x="49" y="173"/>
                    <a:pt x="48" y="173"/>
                  </a:cubicBezTo>
                  <a:cubicBezTo>
                    <a:pt x="47" y="173"/>
                    <a:pt x="45" y="174"/>
                    <a:pt x="44" y="174"/>
                  </a:cubicBezTo>
                  <a:cubicBezTo>
                    <a:pt x="42" y="174"/>
                    <a:pt x="41" y="173"/>
                    <a:pt x="40" y="173"/>
                  </a:cubicBezTo>
                  <a:cubicBezTo>
                    <a:pt x="39" y="172"/>
                    <a:pt x="37" y="171"/>
                    <a:pt x="36" y="170"/>
                  </a:cubicBezTo>
                  <a:cubicBezTo>
                    <a:pt x="35" y="169"/>
                    <a:pt x="33" y="167"/>
                    <a:pt x="33" y="166"/>
                  </a:cubicBezTo>
                  <a:cubicBezTo>
                    <a:pt x="32" y="164"/>
                    <a:pt x="32" y="161"/>
                    <a:pt x="32" y="160"/>
                  </a:cubicBezTo>
                  <a:cubicBezTo>
                    <a:pt x="31" y="159"/>
                    <a:pt x="31" y="157"/>
                    <a:pt x="30" y="156"/>
                  </a:cubicBezTo>
                  <a:cubicBezTo>
                    <a:pt x="29" y="156"/>
                    <a:pt x="27" y="155"/>
                    <a:pt x="27" y="155"/>
                  </a:cubicBezTo>
                  <a:cubicBezTo>
                    <a:pt x="26" y="154"/>
                    <a:pt x="26" y="152"/>
                    <a:pt x="26" y="152"/>
                  </a:cubicBezTo>
                  <a:cubicBezTo>
                    <a:pt x="26" y="151"/>
                    <a:pt x="26" y="149"/>
                    <a:pt x="27" y="149"/>
                  </a:cubicBezTo>
                  <a:cubicBezTo>
                    <a:pt x="27" y="148"/>
                    <a:pt x="29" y="148"/>
                    <a:pt x="29" y="148"/>
                  </a:cubicBezTo>
                  <a:cubicBezTo>
                    <a:pt x="30" y="148"/>
                    <a:pt x="31" y="147"/>
                    <a:pt x="32" y="148"/>
                  </a:cubicBezTo>
                  <a:cubicBezTo>
                    <a:pt x="33" y="148"/>
                    <a:pt x="34" y="149"/>
                    <a:pt x="35" y="149"/>
                  </a:cubicBezTo>
                  <a:cubicBezTo>
                    <a:pt x="36" y="149"/>
                    <a:pt x="38" y="149"/>
                    <a:pt x="39" y="149"/>
                  </a:cubicBezTo>
                  <a:cubicBezTo>
                    <a:pt x="39" y="149"/>
                    <a:pt x="41" y="148"/>
                    <a:pt x="41" y="147"/>
                  </a:cubicBezTo>
                  <a:cubicBezTo>
                    <a:pt x="41" y="146"/>
                    <a:pt x="41" y="144"/>
                    <a:pt x="40" y="143"/>
                  </a:cubicBezTo>
                  <a:cubicBezTo>
                    <a:pt x="39" y="143"/>
                    <a:pt x="38" y="141"/>
                    <a:pt x="37" y="141"/>
                  </a:cubicBezTo>
                  <a:cubicBezTo>
                    <a:pt x="37" y="140"/>
                    <a:pt x="35" y="140"/>
                    <a:pt x="35" y="139"/>
                  </a:cubicBezTo>
                  <a:cubicBezTo>
                    <a:pt x="35" y="138"/>
                    <a:pt x="35" y="137"/>
                    <a:pt x="35" y="136"/>
                  </a:cubicBezTo>
                  <a:cubicBezTo>
                    <a:pt x="35" y="136"/>
                    <a:pt x="35" y="134"/>
                    <a:pt x="35" y="133"/>
                  </a:cubicBezTo>
                  <a:cubicBezTo>
                    <a:pt x="35" y="133"/>
                    <a:pt x="35" y="132"/>
                    <a:pt x="34" y="132"/>
                  </a:cubicBezTo>
                  <a:cubicBezTo>
                    <a:pt x="34" y="131"/>
                    <a:pt x="33" y="132"/>
                    <a:pt x="32" y="132"/>
                  </a:cubicBezTo>
                  <a:cubicBezTo>
                    <a:pt x="31" y="132"/>
                    <a:pt x="31" y="133"/>
                    <a:pt x="30" y="133"/>
                  </a:cubicBezTo>
                  <a:cubicBezTo>
                    <a:pt x="29" y="133"/>
                    <a:pt x="28" y="133"/>
                    <a:pt x="27" y="133"/>
                  </a:cubicBezTo>
                  <a:cubicBezTo>
                    <a:pt x="27" y="132"/>
                    <a:pt x="26" y="129"/>
                    <a:pt x="25" y="128"/>
                  </a:cubicBezTo>
                  <a:cubicBezTo>
                    <a:pt x="25" y="127"/>
                    <a:pt x="24" y="125"/>
                    <a:pt x="24" y="123"/>
                  </a:cubicBezTo>
                  <a:cubicBezTo>
                    <a:pt x="24" y="122"/>
                    <a:pt x="26" y="119"/>
                    <a:pt x="26" y="118"/>
                  </a:cubicBezTo>
                  <a:cubicBezTo>
                    <a:pt x="26" y="117"/>
                    <a:pt x="27" y="115"/>
                    <a:pt x="27" y="114"/>
                  </a:cubicBezTo>
                  <a:cubicBezTo>
                    <a:pt x="28" y="114"/>
                    <a:pt x="29" y="113"/>
                    <a:pt x="29" y="113"/>
                  </a:cubicBezTo>
                  <a:cubicBezTo>
                    <a:pt x="30" y="112"/>
                    <a:pt x="32" y="111"/>
                    <a:pt x="33" y="111"/>
                  </a:cubicBezTo>
                  <a:cubicBezTo>
                    <a:pt x="34" y="111"/>
                    <a:pt x="35" y="109"/>
                    <a:pt x="36" y="108"/>
                  </a:cubicBezTo>
                  <a:cubicBezTo>
                    <a:pt x="37" y="108"/>
                    <a:pt x="38" y="107"/>
                    <a:pt x="38" y="106"/>
                  </a:cubicBezTo>
                  <a:cubicBezTo>
                    <a:pt x="39" y="105"/>
                    <a:pt x="40" y="103"/>
                    <a:pt x="39" y="103"/>
                  </a:cubicBezTo>
                  <a:cubicBezTo>
                    <a:pt x="39" y="102"/>
                    <a:pt x="38" y="102"/>
                    <a:pt x="38" y="102"/>
                  </a:cubicBezTo>
                  <a:cubicBezTo>
                    <a:pt x="37" y="102"/>
                    <a:pt x="36" y="103"/>
                    <a:pt x="35" y="103"/>
                  </a:cubicBezTo>
                  <a:cubicBezTo>
                    <a:pt x="35" y="103"/>
                    <a:pt x="34" y="104"/>
                    <a:pt x="34" y="105"/>
                  </a:cubicBezTo>
                  <a:cubicBezTo>
                    <a:pt x="33" y="106"/>
                    <a:pt x="33" y="108"/>
                    <a:pt x="31" y="109"/>
                  </a:cubicBezTo>
                  <a:cubicBezTo>
                    <a:pt x="31" y="109"/>
                    <a:pt x="30" y="109"/>
                    <a:pt x="29" y="108"/>
                  </a:cubicBezTo>
                  <a:cubicBezTo>
                    <a:pt x="28" y="108"/>
                    <a:pt x="27" y="107"/>
                    <a:pt x="27" y="107"/>
                  </a:cubicBezTo>
                  <a:cubicBezTo>
                    <a:pt x="26" y="106"/>
                    <a:pt x="24" y="106"/>
                    <a:pt x="24" y="106"/>
                  </a:cubicBezTo>
                  <a:cubicBezTo>
                    <a:pt x="23" y="106"/>
                    <a:pt x="20" y="106"/>
                    <a:pt x="19" y="106"/>
                  </a:cubicBezTo>
                  <a:cubicBezTo>
                    <a:pt x="19" y="106"/>
                    <a:pt x="18" y="105"/>
                    <a:pt x="18" y="105"/>
                  </a:cubicBezTo>
                  <a:cubicBezTo>
                    <a:pt x="16" y="105"/>
                    <a:pt x="15" y="105"/>
                    <a:pt x="14" y="106"/>
                  </a:cubicBezTo>
                  <a:cubicBezTo>
                    <a:pt x="13" y="106"/>
                    <a:pt x="14" y="107"/>
                    <a:pt x="14" y="107"/>
                  </a:cubicBezTo>
                  <a:cubicBezTo>
                    <a:pt x="14" y="108"/>
                    <a:pt x="14" y="110"/>
                    <a:pt x="14" y="110"/>
                  </a:cubicBezTo>
                  <a:cubicBezTo>
                    <a:pt x="13" y="111"/>
                    <a:pt x="11" y="110"/>
                    <a:pt x="9" y="109"/>
                  </a:cubicBezTo>
                  <a:cubicBezTo>
                    <a:pt x="9" y="109"/>
                    <a:pt x="7" y="108"/>
                    <a:pt x="7" y="107"/>
                  </a:cubicBezTo>
                  <a:cubicBezTo>
                    <a:pt x="7" y="107"/>
                    <a:pt x="5" y="106"/>
                    <a:pt x="5" y="106"/>
                  </a:cubicBezTo>
                  <a:cubicBezTo>
                    <a:pt x="5" y="105"/>
                    <a:pt x="7" y="104"/>
                    <a:pt x="6" y="103"/>
                  </a:cubicBezTo>
                  <a:cubicBezTo>
                    <a:pt x="5" y="103"/>
                    <a:pt x="5" y="103"/>
                    <a:pt x="5" y="103"/>
                  </a:cubicBezTo>
                  <a:cubicBezTo>
                    <a:pt x="5" y="103"/>
                    <a:pt x="4" y="104"/>
                    <a:pt x="4" y="104"/>
                  </a:cubicBezTo>
                  <a:cubicBezTo>
                    <a:pt x="4" y="105"/>
                    <a:pt x="4" y="106"/>
                    <a:pt x="4" y="106"/>
                  </a:cubicBezTo>
                  <a:cubicBezTo>
                    <a:pt x="3" y="107"/>
                    <a:pt x="2" y="106"/>
                    <a:pt x="2" y="106"/>
                  </a:cubicBezTo>
                  <a:cubicBezTo>
                    <a:pt x="1" y="106"/>
                    <a:pt x="1" y="104"/>
                    <a:pt x="0" y="103"/>
                  </a:cubicBezTo>
                  <a:cubicBezTo>
                    <a:pt x="0" y="102"/>
                    <a:pt x="0" y="100"/>
                    <a:pt x="1" y="100"/>
                  </a:cubicBezTo>
                  <a:cubicBezTo>
                    <a:pt x="1" y="99"/>
                    <a:pt x="2" y="97"/>
                    <a:pt x="3" y="96"/>
                  </a:cubicBezTo>
                  <a:cubicBezTo>
                    <a:pt x="3" y="96"/>
                    <a:pt x="4" y="96"/>
                    <a:pt x="4" y="95"/>
                  </a:cubicBezTo>
                  <a:cubicBezTo>
                    <a:pt x="5" y="95"/>
                    <a:pt x="7" y="96"/>
                    <a:pt x="8" y="96"/>
                  </a:cubicBezTo>
                  <a:cubicBezTo>
                    <a:pt x="9" y="96"/>
                    <a:pt x="11" y="95"/>
                    <a:pt x="11" y="95"/>
                  </a:cubicBezTo>
                  <a:cubicBezTo>
                    <a:pt x="12" y="94"/>
                    <a:pt x="11" y="92"/>
                    <a:pt x="11" y="92"/>
                  </a:cubicBezTo>
                  <a:cubicBezTo>
                    <a:pt x="11" y="92"/>
                    <a:pt x="9" y="92"/>
                    <a:pt x="9" y="92"/>
                  </a:cubicBezTo>
                  <a:cubicBezTo>
                    <a:pt x="9" y="92"/>
                    <a:pt x="8" y="92"/>
                    <a:pt x="7" y="93"/>
                  </a:cubicBezTo>
                  <a:cubicBezTo>
                    <a:pt x="7" y="93"/>
                    <a:pt x="5" y="93"/>
                    <a:pt x="5" y="92"/>
                  </a:cubicBezTo>
                  <a:cubicBezTo>
                    <a:pt x="4" y="92"/>
                    <a:pt x="4" y="92"/>
                    <a:pt x="4" y="92"/>
                  </a:cubicBezTo>
                  <a:cubicBezTo>
                    <a:pt x="4" y="91"/>
                    <a:pt x="4" y="90"/>
                    <a:pt x="4" y="89"/>
                  </a:cubicBezTo>
                  <a:cubicBezTo>
                    <a:pt x="5" y="89"/>
                    <a:pt x="7" y="89"/>
                    <a:pt x="8" y="88"/>
                  </a:cubicBezTo>
                  <a:cubicBezTo>
                    <a:pt x="8" y="88"/>
                    <a:pt x="9" y="87"/>
                    <a:pt x="9" y="87"/>
                  </a:cubicBezTo>
                  <a:cubicBezTo>
                    <a:pt x="11" y="86"/>
                    <a:pt x="12" y="87"/>
                    <a:pt x="13" y="87"/>
                  </a:cubicBezTo>
                  <a:cubicBezTo>
                    <a:pt x="15" y="86"/>
                    <a:pt x="18" y="86"/>
                    <a:pt x="19" y="85"/>
                  </a:cubicBezTo>
                  <a:cubicBezTo>
                    <a:pt x="20" y="85"/>
                    <a:pt x="23" y="85"/>
                    <a:pt x="24" y="85"/>
                  </a:cubicBezTo>
                  <a:cubicBezTo>
                    <a:pt x="25" y="85"/>
                    <a:pt x="27" y="86"/>
                    <a:pt x="28" y="86"/>
                  </a:cubicBezTo>
                  <a:cubicBezTo>
                    <a:pt x="29" y="87"/>
                    <a:pt x="31" y="87"/>
                    <a:pt x="32" y="86"/>
                  </a:cubicBezTo>
                  <a:cubicBezTo>
                    <a:pt x="33" y="86"/>
                    <a:pt x="34" y="85"/>
                    <a:pt x="35" y="84"/>
                  </a:cubicBezTo>
                  <a:cubicBezTo>
                    <a:pt x="35" y="84"/>
                    <a:pt x="37" y="82"/>
                    <a:pt x="37" y="82"/>
                  </a:cubicBezTo>
                  <a:cubicBezTo>
                    <a:pt x="38" y="81"/>
                    <a:pt x="37" y="79"/>
                    <a:pt x="38" y="78"/>
                  </a:cubicBezTo>
                  <a:cubicBezTo>
                    <a:pt x="38" y="78"/>
                    <a:pt x="39" y="78"/>
                    <a:pt x="39" y="78"/>
                  </a:cubicBezTo>
                  <a:cubicBezTo>
                    <a:pt x="40" y="77"/>
                    <a:pt x="41" y="77"/>
                    <a:pt x="41" y="77"/>
                  </a:cubicBezTo>
                  <a:cubicBezTo>
                    <a:pt x="42" y="77"/>
                    <a:pt x="44" y="75"/>
                    <a:pt x="44" y="74"/>
                  </a:cubicBezTo>
                  <a:cubicBezTo>
                    <a:pt x="44" y="74"/>
                    <a:pt x="44" y="72"/>
                    <a:pt x="44" y="72"/>
                  </a:cubicBezTo>
                  <a:cubicBezTo>
                    <a:pt x="44" y="71"/>
                    <a:pt x="43" y="69"/>
                    <a:pt x="42" y="69"/>
                  </a:cubicBezTo>
                  <a:cubicBezTo>
                    <a:pt x="42" y="69"/>
                    <a:pt x="41" y="68"/>
                    <a:pt x="41" y="69"/>
                  </a:cubicBezTo>
                  <a:cubicBezTo>
                    <a:pt x="40" y="69"/>
                    <a:pt x="39" y="70"/>
                    <a:pt x="39" y="71"/>
                  </a:cubicBezTo>
                  <a:cubicBezTo>
                    <a:pt x="39" y="72"/>
                    <a:pt x="39" y="74"/>
                    <a:pt x="38" y="74"/>
                  </a:cubicBezTo>
                  <a:cubicBezTo>
                    <a:pt x="38" y="76"/>
                    <a:pt x="36" y="77"/>
                    <a:pt x="35" y="77"/>
                  </a:cubicBezTo>
                  <a:cubicBezTo>
                    <a:pt x="34" y="77"/>
                    <a:pt x="32" y="78"/>
                    <a:pt x="31" y="78"/>
                  </a:cubicBezTo>
                  <a:cubicBezTo>
                    <a:pt x="30" y="78"/>
                    <a:pt x="29" y="78"/>
                    <a:pt x="27" y="78"/>
                  </a:cubicBezTo>
                  <a:cubicBezTo>
                    <a:pt x="27" y="78"/>
                    <a:pt x="26" y="77"/>
                    <a:pt x="25" y="77"/>
                  </a:cubicBezTo>
                  <a:cubicBezTo>
                    <a:pt x="24" y="76"/>
                    <a:pt x="24" y="75"/>
                    <a:pt x="24" y="74"/>
                  </a:cubicBezTo>
                  <a:cubicBezTo>
                    <a:pt x="24" y="73"/>
                    <a:pt x="24" y="71"/>
                    <a:pt x="24" y="70"/>
                  </a:cubicBezTo>
                  <a:cubicBezTo>
                    <a:pt x="25" y="70"/>
                    <a:pt x="27" y="70"/>
                    <a:pt x="28" y="69"/>
                  </a:cubicBezTo>
                  <a:cubicBezTo>
                    <a:pt x="29" y="69"/>
                    <a:pt x="30" y="68"/>
                    <a:pt x="30" y="67"/>
                  </a:cubicBezTo>
                  <a:cubicBezTo>
                    <a:pt x="31" y="67"/>
                    <a:pt x="32" y="66"/>
                    <a:pt x="33" y="66"/>
                  </a:cubicBezTo>
                  <a:cubicBezTo>
                    <a:pt x="33" y="66"/>
                    <a:pt x="34" y="67"/>
                    <a:pt x="35" y="68"/>
                  </a:cubicBezTo>
                  <a:cubicBezTo>
                    <a:pt x="35" y="68"/>
                    <a:pt x="37" y="68"/>
                    <a:pt x="38" y="68"/>
                  </a:cubicBezTo>
                  <a:cubicBezTo>
                    <a:pt x="38" y="68"/>
                    <a:pt x="39" y="67"/>
                    <a:pt x="39" y="67"/>
                  </a:cubicBezTo>
                  <a:cubicBezTo>
                    <a:pt x="39" y="66"/>
                    <a:pt x="40" y="65"/>
                    <a:pt x="39" y="65"/>
                  </a:cubicBezTo>
                  <a:cubicBezTo>
                    <a:pt x="39" y="64"/>
                    <a:pt x="38" y="63"/>
                    <a:pt x="38" y="63"/>
                  </a:cubicBezTo>
                  <a:cubicBezTo>
                    <a:pt x="37" y="62"/>
                    <a:pt x="36" y="61"/>
                    <a:pt x="35" y="60"/>
                  </a:cubicBezTo>
                  <a:cubicBezTo>
                    <a:pt x="35" y="59"/>
                    <a:pt x="34" y="57"/>
                    <a:pt x="33" y="57"/>
                  </a:cubicBezTo>
                  <a:cubicBezTo>
                    <a:pt x="33" y="56"/>
                    <a:pt x="31" y="55"/>
                    <a:pt x="31" y="55"/>
                  </a:cubicBezTo>
                  <a:cubicBezTo>
                    <a:pt x="30" y="55"/>
                    <a:pt x="28" y="56"/>
                    <a:pt x="27" y="55"/>
                  </a:cubicBezTo>
                  <a:cubicBezTo>
                    <a:pt x="26" y="55"/>
                    <a:pt x="25" y="54"/>
                    <a:pt x="25" y="54"/>
                  </a:cubicBezTo>
                  <a:cubicBezTo>
                    <a:pt x="25" y="53"/>
                    <a:pt x="26" y="52"/>
                    <a:pt x="26" y="52"/>
                  </a:cubicBezTo>
                  <a:cubicBezTo>
                    <a:pt x="26" y="52"/>
                    <a:pt x="27" y="52"/>
                    <a:pt x="28" y="51"/>
                  </a:cubicBezTo>
                  <a:cubicBezTo>
                    <a:pt x="28" y="51"/>
                    <a:pt x="27" y="49"/>
                    <a:pt x="27" y="48"/>
                  </a:cubicBezTo>
                  <a:cubicBezTo>
                    <a:pt x="27" y="48"/>
                    <a:pt x="27" y="46"/>
                    <a:pt x="27" y="46"/>
                  </a:cubicBezTo>
                  <a:cubicBezTo>
                    <a:pt x="27" y="45"/>
                    <a:pt x="26" y="44"/>
                    <a:pt x="26" y="43"/>
                  </a:cubicBezTo>
                  <a:cubicBezTo>
                    <a:pt x="25" y="43"/>
                    <a:pt x="23" y="43"/>
                    <a:pt x="23" y="43"/>
                  </a:cubicBezTo>
                  <a:cubicBezTo>
                    <a:pt x="22" y="42"/>
                    <a:pt x="20" y="40"/>
                    <a:pt x="20" y="39"/>
                  </a:cubicBezTo>
                  <a:cubicBezTo>
                    <a:pt x="20" y="38"/>
                    <a:pt x="19" y="36"/>
                    <a:pt x="19" y="36"/>
                  </a:cubicBezTo>
                  <a:cubicBezTo>
                    <a:pt x="19" y="35"/>
                    <a:pt x="18" y="35"/>
                    <a:pt x="17" y="34"/>
                  </a:cubicBezTo>
                  <a:cubicBezTo>
                    <a:pt x="16" y="34"/>
                    <a:pt x="15" y="33"/>
                    <a:pt x="15" y="32"/>
                  </a:cubicBezTo>
                  <a:cubicBezTo>
                    <a:pt x="15" y="32"/>
                    <a:pt x="15" y="31"/>
                    <a:pt x="15" y="31"/>
                  </a:cubicBezTo>
                  <a:cubicBezTo>
                    <a:pt x="16" y="30"/>
                    <a:pt x="16" y="29"/>
                    <a:pt x="16" y="28"/>
                  </a:cubicBezTo>
                  <a:cubicBezTo>
                    <a:pt x="16" y="27"/>
                    <a:pt x="16" y="25"/>
                    <a:pt x="15" y="25"/>
                  </a:cubicBezTo>
                  <a:cubicBezTo>
                    <a:pt x="14" y="23"/>
                    <a:pt x="12" y="20"/>
                    <a:pt x="11" y="18"/>
                  </a:cubicBezTo>
                  <a:cubicBezTo>
                    <a:pt x="10" y="17"/>
                    <a:pt x="8" y="15"/>
                    <a:pt x="7" y="14"/>
                  </a:cubicBezTo>
                  <a:cubicBezTo>
                    <a:pt x="7" y="13"/>
                    <a:pt x="7" y="10"/>
                    <a:pt x="7" y="9"/>
                  </a:cubicBezTo>
                  <a:cubicBezTo>
                    <a:pt x="7" y="8"/>
                    <a:pt x="9" y="6"/>
                    <a:pt x="9" y="5"/>
                  </a:cubicBezTo>
                  <a:cubicBezTo>
                    <a:pt x="9" y="3"/>
                    <a:pt x="9" y="2"/>
                    <a:pt x="10" y="1"/>
                  </a:cubicBezTo>
                  <a:cubicBezTo>
                    <a:pt x="11" y="0"/>
                    <a:pt x="12" y="1"/>
                    <a:pt x="12" y="1"/>
                  </a:cubicBezTo>
                  <a:cubicBezTo>
                    <a:pt x="13" y="0"/>
                    <a:pt x="14" y="0"/>
                    <a:pt x="15" y="0"/>
                  </a:cubicBezTo>
                  <a:cubicBezTo>
                    <a:pt x="16" y="0"/>
                    <a:pt x="18" y="1"/>
                    <a:pt x="18" y="1"/>
                  </a:cubicBezTo>
                  <a:cubicBezTo>
                    <a:pt x="19" y="2"/>
                    <a:pt x="20" y="3"/>
                    <a:pt x="20" y="3"/>
                  </a:cubicBezTo>
                  <a:cubicBezTo>
                    <a:pt x="22" y="3"/>
                    <a:pt x="23" y="2"/>
                    <a:pt x="24" y="2"/>
                  </a:cubicBezTo>
                  <a:cubicBezTo>
                    <a:pt x="25" y="2"/>
                    <a:pt x="27" y="0"/>
                    <a:pt x="28" y="0"/>
                  </a:cubicBezTo>
                  <a:cubicBezTo>
                    <a:pt x="29" y="0"/>
                    <a:pt x="30" y="0"/>
                    <a:pt x="30" y="0"/>
                  </a:cubicBezTo>
                  <a:cubicBezTo>
                    <a:pt x="31" y="0"/>
                    <a:pt x="33" y="2"/>
                    <a:pt x="33" y="2"/>
                  </a:cubicBezTo>
                  <a:cubicBezTo>
                    <a:pt x="34" y="2"/>
                    <a:pt x="38" y="2"/>
                    <a:pt x="39" y="2"/>
                  </a:cubicBezTo>
                  <a:cubicBezTo>
                    <a:pt x="40" y="2"/>
                    <a:pt x="42" y="2"/>
                    <a:pt x="44" y="2"/>
                  </a:cubicBezTo>
                  <a:cubicBezTo>
                    <a:pt x="45" y="3"/>
                    <a:pt x="46" y="3"/>
                    <a:pt x="47" y="5"/>
                  </a:cubicBezTo>
                  <a:cubicBezTo>
                    <a:pt x="48" y="5"/>
                    <a:pt x="49" y="7"/>
                    <a:pt x="49" y="7"/>
                  </a:cubicBezTo>
                  <a:cubicBezTo>
                    <a:pt x="50" y="8"/>
                    <a:pt x="53" y="8"/>
                    <a:pt x="55" y="9"/>
                  </a:cubicBezTo>
                  <a:cubicBezTo>
                    <a:pt x="56" y="9"/>
                    <a:pt x="59" y="9"/>
                    <a:pt x="60" y="9"/>
                  </a:cubicBezTo>
                  <a:cubicBezTo>
                    <a:pt x="61" y="9"/>
                    <a:pt x="64" y="9"/>
                    <a:pt x="65" y="10"/>
                  </a:cubicBezTo>
                  <a:cubicBezTo>
                    <a:pt x="66" y="10"/>
                    <a:pt x="68" y="10"/>
                    <a:pt x="68" y="10"/>
                  </a:cubicBezTo>
                  <a:cubicBezTo>
                    <a:pt x="69" y="11"/>
                    <a:pt x="68" y="14"/>
                    <a:pt x="68" y="15"/>
                  </a:cubicBezTo>
                  <a:cubicBezTo>
                    <a:pt x="68" y="16"/>
                    <a:pt x="68" y="18"/>
                    <a:pt x="68" y="18"/>
                  </a:cubicBezTo>
                  <a:cubicBezTo>
                    <a:pt x="70" y="19"/>
                    <a:pt x="72" y="19"/>
                    <a:pt x="73" y="19"/>
                  </a:cubicBezTo>
                  <a:cubicBezTo>
                    <a:pt x="74" y="19"/>
                    <a:pt x="76" y="19"/>
                    <a:pt x="78" y="18"/>
                  </a:cubicBezTo>
                  <a:cubicBezTo>
                    <a:pt x="78" y="18"/>
                    <a:pt x="79" y="17"/>
                    <a:pt x="79" y="17"/>
                  </a:cubicBezTo>
                  <a:cubicBezTo>
                    <a:pt x="80" y="16"/>
                    <a:pt x="81" y="14"/>
                    <a:pt x="81" y="13"/>
                  </a:cubicBezTo>
                  <a:cubicBezTo>
                    <a:pt x="82" y="12"/>
                    <a:pt x="84" y="11"/>
                    <a:pt x="85" y="12"/>
                  </a:cubicBezTo>
                  <a:cubicBezTo>
                    <a:pt x="86" y="13"/>
                    <a:pt x="86" y="13"/>
                    <a:pt x="86" y="14"/>
                  </a:cubicBezTo>
                  <a:cubicBezTo>
                    <a:pt x="86" y="14"/>
                    <a:pt x="85" y="16"/>
                    <a:pt x="86" y="17"/>
                  </a:cubicBezTo>
                  <a:cubicBezTo>
                    <a:pt x="86" y="17"/>
                    <a:pt x="86" y="18"/>
                    <a:pt x="86" y="18"/>
                  </a:cubicBezTo>
                  <a:cubicBezTo>
                    <a:pt x="87" y="19"/>
                    <a:pt x="89" y="19"/>
                    <a:pt x="90" y="19"/>
                  </a:cubicBezTo>
                  <a:cubicBezTo>
                    <a:pt x="91" y="19"/>
                    <a:pt x="92" y="18"/>
                    <a:pt x="93" y="18"/>
                  </a:cubicBezTo>
                  <a:cubicBezTo>
                    <a:pt x="93" y="18"/>
                    <a:pt x="94" y="16"/>
                    <a:pt x="95" y="16"/>
                  </a:cubicBezTo>
                  <a:cubicBezTo>
                    <a:pt x="96" y="16"/>
                    <a:pt x="97" y="14"/>
                    <a:pt x="97" y="14"/>
                  </a:cubicBezTo>
                  <a:cubicBezTo>
                    <a:pt x="98" y="13"/>
                    <a:pt x="100" y="13"/>
                    <a:pt x="101" y="12"/>
                  </a:cubicBezTo>
                  <a:cubicBezTo>
                    <a:pt x="101" y="12"/>
                    <a:pt x="101" y="11"/>
                    <a:pt x="102" y="10"/>
                  </a:cubicBezTo>
                  <a:cubicBezTo>
                    <a:pt x="102" y="10"/>
                    <a:pt x="103" y="10"/>
                    <a:pt x="104" y="11"/>
                  </a:cubicBezTo>
                  <a:cubicBezTo>
                    <a:pt x="104" y="12"/>
                    <a:pt x="104" y="12"/>
                    <a:pt x="104" y="12"/>
                  </a:cubicBezTo>
                  <a:cubicBezTo>
                    <a:pt x="104" y="13"/>
                    <a:pt x="103" y="14"/>
                    <a:pt x="103" y="15"/>
                  </a:cubicBezTo>
                  <a:cubicBezTo>
                    <a:pt x="104" y="16"/>
                    <a:pt x="104" y="17"/>
                    <a:pt x="105" y="17"/>
                  </a:cubicBezTo>
                  <a:cubicBezTo>
                    <a:pt x="105" y="18"/>
                    <a:pt x="107" y="18"/>
                    <a:pt x="108" y="19"/>
                  </a:cubicBezTo>
                  <a:cubicBezTo>
                    <a:pt x="109" y="19"/>
                    <a:pt x="111" y="20"/>
                    <a:pt x="112" y="20"/>
                  </a:cubicBezTo>
                  <a:cubicBezTo>
                    <a:pt x="112" y="20"/>
                    <a:pt x="115" y="20"/>
                    <a:pt x="115" y="20"/>
                  </a:cubicBezTo>
                  <a:cubicBezTo>
                    <a:pt x="116" y="21"/>
                    <a:pt x="117" y="22"/>
                    <a:pt x="118" y="22"/>
                  </a:cubicBezTo>
                  <a:cubicBezTo>
                    <a:pt x="119" y="22"/>
                    <a:pt x="121" y="22"/>
                    <a:pt x="122" y="22"/>
                  </a:cubicBezTo>
                  <a:cubicBezTo>
                    <a:pt x="123" y="22"/>
                    <a:pt x="124" y="24"/>
                    <a:pt x="125" y="25"/>
                  </a:cubicBezTo>
                  <a:cubicBezTo>
                    <a:pt x="126" y="26"/>
                    <a:pt x="127" y="28"/>
                    <a:pt x="127" y="29"/>
                  </a:cubicBezTo>
                  <a:cubicBezTo>
                    <a:pt x="128" y="29"/>
                    <a:pt x="130" y="29"/>
                    <a:pt x="130" y="29"/>
                  </a:cubicBezTo>
                  <a:cubicBezTo>
                    <a:pt x="131" y="29"/>
                    <a:pt x="132" y="29"/>
                    <a:pt x="132" y="28"/>
                  </a:cubicBezTo>
                  <a:cubicBezTo>
                    <a:pt x="133" y="28"/>
                    <a:pt x="133" y="26"/>
                    <a:pt x="133" y="25"/>
                  </a:cubicBezTo>
                  <a:cubicBezTo>
                    <a:pt x="133" y="25"/>
                    <a:pt x="133" y="24"/>
                    <a:pt x="134" y="23"/>
                  </a:cubicBezTo>
                  <a:cubicBezTo>
                    <a:pt x="134" y="23"/>
                    <a:pt x="135" y="23"/>
                    <a:pt x="135" y="23"/>
                  </a:cubicBezTo>
                  <a:cubicBezTo>
                    <a:pt x="135" y="24"/>
                    <a:pt x="136" y="25"/>
                    <a:pt x="137" y="25"/>
                  </a:cubicBezTo>
                  <a:cubicBezTo>
                    <a:pt x="137" y="26"/>
                    <a:pt x="139" y="26"/>
                    <a:pt x="139" y="27"/>
                  </a:cubicBezTo>
                  <a:cubicBezTo>
                    <a:pt x="140" y="28"/>
                    <a:pt x="141" y="29"/>
                    <a:pt x="142" y="31"/>
                  </a:cubicBezTo>
                  <a:cubicBezTo>
                    <a:pt x="142" y="32"/>
                    <a:pt x="142" y="34"/>
                    <a:pt x="142" y="35"/>
                  </a:cubicBezTo>
                  <a:cubicBezTo>
                    <a:pt x="142" y="35"/>
                    <a:pt x="143" y="36"/>
                    <a:pt x="143" y="36"/>
                  </a:cubicBezTo>
                  <a:cubicBezTo>
                    <a:pt x="143" y="37"/>
                    <a:pt x="145" y="38"/>
                    <a:pt x="145" y="39"/>
                  </a:cubicBezTo>
                  <a:cubicBezTo>
                    <a:pt x="145" y="40"/>
                    <a:pt x="146" y="41"/>
                    <a:pt x="145" y="41"/>
                  </a:cubicBezTo>
                  <a:cubicBezTo>
                    <a:pt x="143" y="41"/>
                    <a:pt x="143" y="41"/>
                    <a:pt x="143" y="41"/>
                  </a:cubicBezTo>
                  <a:cubicBezTo>
                    <a:pt x="143" y="41"/>
                    <a:pt x="142" y="40"/>
                    <a:pt x="142" y="40"/>
                  </a:cubicBezTo>
                  <a:cubicBezTo>
                    <a:pt x="141" y="40"/>
                    <a:pt x="141" y="40"/>
                    <a:pt x="140" y="40"/>
                  </a:cubicBezTo>
                  <a:cubicBezTo>
                    <a:pt x="139" y="40"/>
                    <a:pt x="139" y="41"/>
                    <a:pt x="139" y="41"/>
                  </a:cubicBezTo>
                  <a:cubicBezTo>
                    <a:pt x="139" y="42"/>
                    <a:pt x="139" y="43"/>
                    <a:pt x="139" y="43"/>
                  </a:cubicBezTo>
                  <a:cubicBezTo>
                    <a:pt x="140" y="43"/>
                    <a:pt x="142" y="43"/>
                    <a:pt x="142" y="44"/>
                  </a:cubicBezTo>
                  <a:cubicBezTo>
                    <a:pt x="143" y="44"/>
                    <a:pt x="145" y="45"/>
                    <a:pt x="145" y="46"/>
                  </a:cubicBezTo>
                  <a:cubicBezTo>
                    <a:pt x="146" y="47"/>
                    <a:pt x="147" y="48"/>
                    <a:pt x="147" y="50"/>
                  </a:cubicBezTo>
                  <a:cubicBezTo>
                    <a:pt x="147" y="51"/>
                    <a:pt x="146" y="54"/>
                    <a:pt x="145" y="55"/>
                  </a:cubicBezTo>
                  <a:cubicBezTo>
                    <a:pt x="145" y="57"/>
                    <a:pt x="145" y="61"/>
                    <a:pt x="145" y="63"/>
                  </a:cubicBezTo>
                  <a:cubicBezTo>
                    <a:pt x="145" y="64"/>
                    <a:pt x="145" y="66"/>
                    <a:pt x="144" y="67"/>
                  </a:cubicBezTo>
                  <a:cubicBezTo>
                    <a:pt x="143" y="69"/>
                    <a:pt x="141" y="70"/>
                    <a:pt x="139" y="71"/>
                  </a:cubicBezTo>
                  <a:cubicBezTo>
                    <a:pt x="138" y="72"/>
                    <a:pt x="136" y="74"/>
                    <a:pt x="134" y="75"/>
                  </a:cubicBezTo>
                  <a:cubicBezTo>
                    <a:pt x="133" y="76"/>
                    <a:pt x="130" y="75"/>
                    <a:pt x="129" y="76"/>
                  </a:cubicBezTo>
                  <a:cubicBezTo>
                    <a:pt x="128" y="76"/>
                    <a:pt x="127" y="77"/>
                    <a:pt x="127" y="78"/>
                  </a:cubicBezTo>
                  <a:cubicBezTo>
                    <a:pt x="127" y="78"/>
                    <a:pt x="128" y="79"/>
                    <a:pt x="128" y="80"/>
                  </a:cubicBezTo>
                  <a:cubicBezTo>
                    <a:pt x="130" y="80"/>
                    <a:pt x="132" y="81"/>
                    <a:pt x="133" y="81"/>
                  </a:cubicBezTo>
                  <a:cubicBezTo>
                    <a:pt x="134" y="81"/>
                    <a:pt x="137" y="79"/>
                    <a:pt x="138" y="79"/>
                  </a:cubicBezTo>
                  <a:cubicBezTo>
                    <a:pt x="139" y="78"/>
                    <a:pt x="141" y="78"/>
                    <a:pt x="142" y="78"/>
                  </a:cubicBezTo>
                  <a:cubicBezTo>
                    <a:pt x="143" y="77"/>
                    <a:pt x="146" y="76"/>
                    <a:pt x="148" y="76"/>
                  </a:cubicBezTo>
                  <a:cubicBezTo>
                    <a:pt x="150" y="76"/>
                    <a:pt x="153" y="76"/>
                    <a:pt x="154" y="76"/>
                  </a:cubicBezTo>
                  <a:cubicBezTo>
                    <a:pt x="156" y="76"/>
                    <a:pt x="158" y="76"/>
                    <a:pt x="159" y="77"/>
                  </a:cubicBezTo>
                  <a:cubicBezTo>
                    <a:pt x="160" y="77"/>
                    <a:pt x="161" y="78"/>
                    <a:pt x="161" y="80"/>
                  </a:cubicBezTo>
                  <a:cubicBezTo>
                    <a:pt x="161" y="80"/>
                    <a:pt x="161" y="82"/>
                    <a:pt x="161" y="82"/>
                  </a:cubicBezTo>
                  <a:cubicBezTo>
                    <a:pt x="161" y="84"/>
                    <a:pt x="160" y="84"/>
                    <a:pt x="160" y="85"/>
                  </a:cubicBezTo>
                  <a:cubicBezTo>
                    <a:pt x="160" y="86"/>
                    <a:pt x="160" y="88"/>
                    <a:pt x="160" y="89"/>
                  </a:cubicBezTo>
                  <a:cubicBezTo>
                    <a:pt x="160" y="89"/>
                    <a:pt x="160" y="91"/>
                    <a:pt x="160" y="92"/>
                  </a:cubicBezTo>
                  <a:cubicBezTo>
                    <a:pt x="160" y="92"/>
                    <a:pt x="158" y="93"/>
                    <a:pt x="158" y="94"/>
                  </a:cubicBezTo>
                  <a:cubicBezTo>
                    <a:pt x="157" y="95"/>
                    <a:pt x="156" y="97"/>
                    <a:pt x="156" y="98"/>
                  </a:cubicBezTo>
                  <a:cubicBezTo>
                    <a:pt x="156" y="99"/>
                    <a:pt x="156" y="100"/>
                    <a:pt x="156" y="101"/>
                  </a:cubicBezTo>
                  <a:cubicBezTo>
                    <a:pt x="157" y="102"/>
                    <a:pt x="158" y="102"/>
                    <a:pt x="159" y="101"/>
                  </a:cubicBezTo>
                  <a:cubicBezTo>
                    <a:pt x="159" y="101"/>
                    <a:pt x="159" y="99"/>
                    <a:pt x="160" y="99"/>
                  </a:cubicBezTo>
                  <a:cubicBezTo>
                    <a:pt x="160" y="98"/>
                    <a:pt x="160" y="97"/>
                    <a:pt x="160" y="96"/>
                  </a:cubicBezTo>
                  <a:cubicBezTo>
                    <a:pt x="160" y="95"/>
                    <a:pt x="161" y="93"/>
                    <a:pt x="162" y="92"/>
                  </a:cubicBezTo>
                  <a:cubicBezTo>
                    <a:pt x="163" y="91"/>
                    <a:pt x="163" y="89"/>
                    <a:pt x="164" y="89"/>
                  </a:cubicBezTo>
                  <a:cubicBezTo>
                    <a:pt x="165" y="88"/>
                    <a:pt x="167" y="88"/>
                    <a:pt x="168" y="87"/>
                  </a:cubicBezTo>
                  <a:cubicBezTo>
                    <a:pt x="168" y="86"/>
                    <a:pt x="169" y="84"/>
                    <a:pt x="170" y="84"/>
                  </a:cubicBezTo>
                  <a:cubicBezTo>
                    <a:pt x="171" y="84"/>
                    <a:pt x="174" y="84"/>
                    <a:pt x="175" y="84"/>
                  </a:cubicBezTo>
                  <a:cubicBezTo>
                    <a:pt x="176" y="84"/>
                    <a:pt x="179" y="85"/>
                    <a:pt x="180" y="85"/>
                  </a:cubicBezTo>
                  <a:cubicBezTo>
                    <a:pt x="182" y="86"/>
                    <a:pt x="183" y="89"/>
                    <a:pt x="185" y="89"/>
                  </a:cubicBezTo>
                  <a:cubicBezTo>
                    <a:pt x="186" y="90"/>
                    <a:pt x="188" y="90"/>
                    <a:pt x="189" y="91"/>
                  </a:cubicBezTo>
                  <a:cubicBezTo>
                    <a:pt x="191" y="91"/>
                    <a:pt x="194" y="93"/>
                    <a:pt x="195" y="93"/>
                  </a:cubicBezTo>
                  <a:cubicBezTo>
                    <a:pt x="197" y="94"/>
                    <a:pt x="200" y="96"/>
                    <a:pt x="201" y="96"/>
                  </a:cubicBezTo>
                  <a:cubicBezTo>
                    <a:pt x="202" y="97"/>
                    <a:pt x="204" y="98"/>
                    <a:pt x="205" y="98"/>
                  </a:cubicBezTo>
                  <a:cubicBezTo>
                    <a:pt x="206" y="99"/>
                    <a:pt x="206" y="101"/>
                    <a:pt x="207" y="102"/>
                  </a:cubicBezTo>
                  <a:cubicBezTo>
                    <a:pt x="208" y="102"/>
                    <a:pt x="209" y="104"/>
                    <a:pt x="209" y="104"/>
                  </a:cubicBezTo>
                  <a:cubicBezTo>
                    <a:pt x="210" y="104"/>
                    <a:pt x="212" y="105"/>
                    <a:pt x="213" y="106"/>
                  </a:cubicBezTo>
                  <a:cubicBezTo>
                    <a:pt x="213" y="106"/>
                    <a:pt x="215" y="106"/>
                    <a:pt x="216" y="106"/>
                  </a:cubicBezTo>
                  <a:cubicBezTo>
                    <a:pt x="216" y="105"/>
                    <a:pt x="218" y="104"/>
                    <a:pt x="219" y="104"/>
                  </a:cubicBezTo>
                  <a:cubicBezTo>
                    <a:pt x="220" y="103"/>
                    <a:pt x="221" y="102"/>
                    <a:pt x="223" y="102"/>
                  </a:cubicBezTo>
                  <a:cubicBezTo>
                    <a:pt x="223" y="102"/>
                    <a:pt x="224" y="100"/>
                    <a:pt x="225" y="100"/>
                  </a:cubicBezTo>
                  <a:cubicBezTo>
                    <a:pt x="226" y="99"/>
                    <a:pt x="227" y="97"/>
                    <a:pt x="228" y="96"/>
                  </a:cubicBezTo>
                  <a:cubicBezTo>
                    <a:pt x="228" y="96"/>
                    <a:pt x="230" y="96"/>
                    <a:pt x="230" y="96"/>
                  </a:cubicBezTo>
                  <a:cubicBezTo>
                    <a:pt x="231" y="95"/>
                    <a:pt x="232" y="95"/>
                    <a:pt x="232" y="94"/>
                  </a:cubicBezTo>
                  <a:cubicBezTo>
                    <a:pt x="232" y="94"/>
                    <a:pt x="233" y="93"/>
                    <a:pt x="234" y="93"/>
                  </a:cubicBezTo>
                  <a:cubicBezTo>
                    <a:pt x="234" y="92"/>
                    <a:pt x="237" y="92"/>
                    <a:pt x="237" y="92"/>
                  </a:cubicBezTo>
                  <a:cubicBezTo>
                    <a:pt x="238" y="92"/>
                    <a:pt x="239" y="93"/>
                    <a:pt x="240" y="93"/>
                  </a:cubicBezTo>
                  <a:cubicBezTo>
                    <a:pt x="241" y="93"/>
                    <a:pt x="241" y="93"/>
                    <a:pt x="241" y="94"/>
                  </a:cubicBezTo>
                  <a:cubicBezTo>
                    <a:pt x="241" y="95"/>
                    <a:pt x="241" y="95"/>
                    <a:pt x="241" y="95"/>
                  </a:cubicBezTo>
                  <a:cubicBezTo>
                    <a:pt x="240" y="95"/>
                    <a:pt x="239" y="95"/>
                    <a:pt x="239" y="95"/>
                  </a:cubicBezTo>
                  <a:cubicBezTo>
                    <a:pt x="239" y="96"/>
                    <a:pt x="239" y="96"/>
                    <a:pt x="239" y="96"/>
                  </a:cubicBezTo>
                  <a:cubicBezTo>
                    <a:pt x="239" y="96"/>
                    <a:pt x="240" y="96"/>
                    <a:pt x="241" y="96"/>
                  </a:cubicBezTo>
                  <a:cubicBezTo>
                    <a:pt x="241" y="96"/>
                    <a:pt x="242" y="96"/>
                    <a:pt x="243" y="96"/>
                  </a:cubicBezTo>
                  <a:cubicBezTo>
                    <a:pt x="243" y="96"/>
                    <a:pt x="244" y="96"/>
                    <a:pt x="244" y="95"/>
                  </a:cubicBezTo>
                  <a:cubicBezTo>
                    <a:pt x="245" y="95"/>
                    <a:pt x="245" y="94"/>
                    <a:pt x="245" y="93"/>
                  </a:cubicBezTo>
                  <a:cubicBezTo>
                    <a:pt x="246" y="93"/>
                    <a:pt x="247" y="92"/>
                    <a:pt x="248" y="92"/>
                  </a:cubicBezTo>
                  <a:cubicBezTo>
                    <a:pt x="249" y="92"/>
                    <a:pt x="250" y="92"/>
                    <a:pt x="250" y="92"/>
                  </a:cubicBezTo>
                  <a:cubicBezTo>
                    <a:pt x="251" y="92"/>
                    <a:pt x="252" y="92"/>
                    <a:pt x="252" y="92"/>
                  </a:cubicBezTo>
                  <a:cubicBezTo>
                    <a:pt x="253" y="93"/>
                    <a:pt x="253" y="93"/>
                    <a:pt x="253" y="94"/>
                  </a:cubicBezTo>
                  <a:close/>
                </a:path>
              </a:pathLst>
            </a:custGeom>
            <a:solidFill>
              <a:schemeClr val="bg1"/>
            </a:solidFill>
            <a:ln w="254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Freeform 91">
              <a:extLst>
                <a:ext uri="{FF2B5EF4-FFF2-40B4-BE49-F238E27FC236}">
                  <a16:creationId xmlns:a16="http://schemas.microsoft.com/office/drawing/2014/main" id="{281C60CB-05D3-7182-3EC8-1D950193E869}"/>
                </a:ext>
              </a:extLst>
            </p:cNvPr>
            <p:cNvSpPr>
              <a:spLocks/>
            </p:cNvSpPr>
            <p:nvPr/>
          </p:nvSpPr>
          <p:spPr bwMode="auto">
            <a:xfrm>
              <a:off x="9418136" y="1860180"/>
              <a:ext cx="100472" cy="75650"/>
            </a:xfrm>
            <a:custGeom>
              <a:avLst/>
              <a:gdLst>
                <a:gd name="T0" fmla="*/ 4 w 32"/>
                <a:gd name="T1" fmla="*/ 15 h 24"/>
                <a:gd name="T2" fmla="*/ 2 w 32"/>
                <a:gd name="T3" fmla="*/ 16 h 24"/>
                <a:gd name="T4" fmla="*/ 0 w 32"/>
                <a:gd name="T5" fmla="*/ 15 h 24"/>
                <a:gd name="T6" fmla="*/ 0 w 32"/>
                <a:gd name="T7" fmla="*/ 11 h 24"/>
                <a:gd name="T8" fmla="*/ 0 w 32"/>
                <a:gd name="T9" fmla="*/ 8 h 24"/>
                <a:gd name="T10" fmla="*/ 0 w 32"/>
                <a:gd name="T11" fmla="*/ 5 h 24"/>
                <a:gd name="T12" fmla="*/ 2 w 32"/>
                <a:gd name="T13" fmla="*/ 2 h 24"/>
                <a:gd name="T14" fmla="*/ 5 w 32"/>
                <a:gd name="T15" fmla="*/ 1 h 24"/>
                <a:gd name="T16" fmla="*/ 9 w 32"/>
                <a:gd name="T17" fmla="*/ 0 h 24"/>
                <a:gd name="T18" fmla="*/ 13 w 32"/>
                <a:gd name="T19" fmla="*/ 1 h 24"/>
                <a:gd name="T20" fmla="*/ 16 w 32"/>
                <a:gd name="T21" fmla="*/ 1 h 24"/>
                <a:gd name="T22" fmla="*/ 20 w 32"/>
                <a:gd name="T23" fmla="*/ 3 h 24"/>
                <a:gd name="T24" fmla="*/ 23 w 32"/>
                <a:gd name="T25" fmla="*/ 7 h 24"/>
                <a:gd name="T26" fmla="*/ 27 w 32"/>
                <a:gd name="T27" fmla="*/ 13 h 24"/>
                <a:gd name="T28" fmla="*/ 31 w 32"/>
                <a:gd name="T29" fmla="*/ 17 h 24"/>
                <a:gd name="T30" fmla="*/ 32 w 32"/>
                <a:gd name="T31" fmla="*/ 20 h 24"/>
                <a:gd name="T32" fmla="*/ 32 w 32"/>
                <a:gd name="T33" fmla="*/ 22 h 24"/>
                <a:gd name="T34" fmla="*/ 31 w 32"/>
                <a:gd name="T35" fmla="*/ 24 h 24"/>
                <a:gd name="T36" fmla="*/ 28 w 32"/>
                <a:gd name="T37" fmla="*/ 23 h 24"/>
                <a:gd name="T38" fmla="*/ 25 w 32"/>
                <a:gd name="T39" fmla="*/ 22 h 24"/>
                <a:gd name="T40" fmla="*/ 23 w 32"/>
                <a:gd name="T41" fmla="*/ 22 h 24"/>
                <a:gd name="T42" fmla="*/ 20 w 32"/>
                <a:gd name="T43" fmla="*/ 21 h 24"/>
                <a:gd name="T44" fmla="*/ 19 w 32"/>
                <a:gd name="T45" fmla="*/ 19 h 24"/>
                <a:gd name="T46" fmla="*/ 18 w 32"/>
                <a:gd name="T47" fmla="*/ 19 h 24"/>
                <a:gd name="T48" fmla="*/ 18 w 32"/>
                <a:gd name="T49" fmla="*/ 21 h 24"/>
                <a:gd name="T50" fmla="*/ 17 w 32"/>
                <a:gd name="T51" fmla="*/ 22 h 24"/>
                <a:gd name="T52" fmla="*/ 15 w 32"/>
                <a:gd name="T53" fmla="*/ 22 h 24"/>
                <a:gd name="T54" fmla="*/ 13 w 32"/>
                <a:gd name="T55" fmla="*/ 22 h 24"/>
                <a:gd name="T56" fmla="*/ 10 w 32"/>
                <a:gd name="T57" fmla="*/ 21 h 24"/>
                <a:gd name="T58" fmla="*/ 9 w 32"/>
                <a:gd name="T59" fmla="*/ 19 h 24"/>
                <a:gd name="T60" fmla="*/ 9 w 32"/>
                <a:gd name="T61" fmla="*/ 15 h 24"/>
                <a:gd name="T62" fmla="*/ 8 w 32"/>
                <a:gd name="T63" fmla="*/ 14 h 24"/>
                <a:gd name="T64" fmla="*/ 4 w 32"/>
                <a:gd name="T6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24">
                  <a:moveTo>
                    <a:pt x="4" y="15"/>
                  </a:moveTo>
                  <a:cubicBezTo>
                    <a:pt x="4" y="15"/>
                    <a:pt x="3" y="16"/>
                    <a:pt x="2" y="16"/>
                  </a:cubicBezTo>
                  <a:cubicBezTo>
                    <a:pt x="2" y="16"/>
                    <a:pt x="0" y="15"/>
                    <a:pt x="0" y="15"/>
                  </a:cubicBezTo>
                  <a:cubicBezTo>
                    <a:pt x="0" y="14"/>
                    <a:pt x="0" y="12"/>
                    <a:pt x="0" y="11"/>
                  </a:cubicBezTo>
                  <a:cubicBezTo>
                    <a:pt x="0" y="11"/>
                    <a:pt x="0" y="10"/>
                    <a:pt x="0" y="8"/>
                  </a:cubicBezTo>
                  <a:cubicBezTo>
                    <a:pt x="0" y="8"/>
                    <a:pt x="0" y="6"/>
                    <a:pt x="0" y="5"/>
                  </a:cubicBezTo>
                  <a:cubicBezTo>
                    <a:pt x="1" y="4"/>
                    <a:pt x="1" y="3"/>
                    <a:pt x="2" y="2"/>
                  </a:cubicBezTo>
                  <a:cubicBezTo>
                    <a:pt x="2" y="1"/>
                    <a:pt x="4" y="1"/>
                    <a:pt x="5" y="1"/>
                  </a:cubicBezTo>
                  <a:cubicBezTo>
                    <a:pt x="6" y="0"/>
                    <a:pt x="8" y="0"/>
                    <a:pt x="9" y="0"/>
                  </a:cubicBezTo>
                  <a:cubicBezTo>
                    <a:pt x="10" y="0"/>
                    <a:pt x="12" y="0"/>
                    <a:pt x="13" y="1"/>
                  </a:cubicBezTo>
                  <a:cubicBezTo>
                    <a:pt x="14" y="1"/>
                    <a:pt x="15" y="1"/>
                    <a:pt x="16" y="1"/>
                  </a:cubicBezTo>
                  <a:cubicBezTo>
                    <a:pt x="17" y="2"/>
                    <a:pt x="18" y="3"/>
                    <a:pt x="20" y="3"/>
                  </a:cubicBezTo>
                  <a:cubicBezTo>
                    <a:pt x="20" y="4"/>
                    <a:pt x="22" y="6"/>
                    <a:pt x="23" y="7"/>
                  </a:cubicBezTo>
                  <a:cubicBezTo>
                    <a:pt x="24" y="8"/>
                    <a:pt x="26" y="11"/>
                    <a:pt x="27" y="13"/>
                  </a:cubicBezTo>
                  <a:cubicBezTo>
                    <a:pt x="28" y="14"/>
                    <a:pt x="30" y="16"/>
                    <a:pt x="31" y="17"/>
                  </a:cubicBezTo>
                  <a:cubicBezTo>
                    <a:pt x="31" y="18"/>
                    <a:pt x="32" y="19"/>
                    <a:pt x="32" y="20"/>
                  </a:cubicBezTo>
                  <a:cubicBezTo>
                    <a:pt x="32" y="21"/>
                    <a:pt x="32" y="22"/>
                    <a:pt x="32" y="22"/>
                  </a:cubicBezTo>
                  <a:cubicBezTo>
                    <a:pt x="32" y="23"/>
                    <a:pt x="31" y="23"/>
                    <a:pt x="31" y="24"/>
                  </a:cubicBezTo>
                  <a:cubicBezTo>
                    <a:pt x="30" y="24"/>
                    <a:pt x="29" y="23"/>
                    <a:pt x="28" y="23"/>
                  </a:cubicBezTo>
                  <a:cubicBezTo>
                    <a:pt x="28" y="23"/>
                    <a:pt x="27" y="22"/>
                    <a:pt x="25" y="22"/>
                  </a:cubicBezTo>
                  <a:cubicBezTo>
                    <a:pt x="25" y="21"/>
                    <a:pt x="24" y="22"/>
                    <a:pt x="23" y="22"/>
                  </a:cubicBezTo>
                  <a:cubicBezTo>
                    <a:pt x="22" y="22"/>
                    <a:pt x="21" y="22"/>
                    <a:pt x="20" y="21"/>
                  </a:cubicBezTo>
                  <a:cubicBezTo>
                    <a:pt x="20" y="21"/>
                    <a:pt x="20" y="19"/>
                    <a:pt x="19" y="19"/>
                  </a:cubicBezTo>
                  <a:cubicBezTo>
                    <a:pt x="18" y="19"/>
                    <a:pt x="18" y="19"/>
                    <a:pt x="18" y="19"/>
                  </a:cubicBezTo>
                  <a:cubicBezTo>
                    <a:pt x="17" y="19"/>
                    <a:pt x="18" y="21"/>
                    <a:pt x="18" y="21"/>
                  </a:cubicBezTo>
                  <a:cubicBezTo>
                    <a:pt x="18" y="21"/>
                    <a:pt x="17" y="21"/>
                    <a:pt x="17" y="22"/>
                  </a:cubicBezTo>
                  <a:cubicBezTo>
                    <a:pt x="17" y="22"/>
                    <a:pt x="15" y="22"/>
                    <a:pt x="15" y="22"/>
                  </a:cubicBezTo>
                  <a:cubicBezTo>
                    <a:pt x="14" y="22"/>
                    <a:pt x="13" y="22"/>
                    <a:pt x="13" y="22"/>
                  </a:cubicBezTo>
                  <a:cubicBezTo>
                    <a:pt x="12" y="22"/>
                    <a:pt x="11" y="22"/>
                    <a:pt x="10" y="21"/>
                  </a:cubicBezTo>
                  <a:cubicBezTo>
                    <a:pt x="10" y="21"/>
                    <a:pt x="10" y="19"/>
                    <a:pt x="9" y="19"/>
                  </a:cubicBezTo>
                  <a:cubicBezTo>
                    <a:pt x="9" y="18"/>
                    <a:pt x="10" y="17"/>
                    <a:pt x="9" y="15"/>
                  </a:cubicBezTo>
                  <a:cubicBezTo>
                    <a:pt x="8" y="14"/>
                    <a:pt x="8" y="14"/>
                    <a:pt x="8" y="14"/>
                  </a:cubicBezTo>
                  <a:cubicBezTo>
                    <a:pt x="7" y="14"/>
                    <a:pt x="6" y="14"/>
                    <a:pt x="4" y="15"/>
                  </a:cubicBezTo>
                  <a:close/>
                </a:path>
              </a:pathLst>
            </a:custGeom>
            <a:solidFill>
              <a:schemeClr val="bg1"/>
            </a:solidFill>
            <a:ln w="9525">
              <a:solidFill>
                <a:srgbClr val="768EEB"/>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92">
              <a:extLst>
                <a:ext uri="{FF2B5EF4-FFF2-40B4-BE49-F238E27FC236}">
                  <a16:creationId xmlns:a16="http://schemas.microsoft.com/office/drawing/2014/main" id="{E1AC3CA3-2EA5-5CEE-9DA2-C8176415D3D6}"/>
                </a:ext>
              </a:extLst>
            </p:cNvPr>
            <p:cNvSpPr>
              <a:spLocks/>
            </p:cNvSpPr>
            <p:nvPr/>
          </p:nvSpPr>
          <p:spPr bwMode="auto">
            <a:xfrm>
              <a:off x="9418136" y="1860180"/>
              <a:ext cx="100472" cy="75650"/>
            </a:xfrm>
            <a:custGeom>
              <a:avLst/>
              <a:gdLst>
                <a:gd name="T0" fmla="*/ 4 w 32"/>
                <a:gd name="T1" fmla="*/ 15 h 24"/>
                <a:gd name="T2" fmla="*/ 2 w 32"/>
                <a:gd name="T3" fmla="*/ 16 h 24"/>
                <a:gd name="T4" fmla="*/ 0 w 32"/>
                <a:gd name="T5" fmla="*/ 15 h 24"/>
                <a:gd name="T6" fmla="*/ 0 w 32"/>
                <a:gd name="T7" fmla="*/ 11 h 24"/>
                <a:gd name="T8" fmla="*/ 0 w 32"/>
                <a:gd name="T9" fmla="*/ 8 h 24"/>
                <a:gd name="T10" fmla="*/ 0 w 32"/>
                <a:gd name="T11" fmla="*/ 5 h 24"/>
                <a:gd name="T12" fmla="*/ 2 w 32"/>
                <a:gd name="T13" fmla="*/ 2 h 24"/>
                <a:gd name="T14" fmla="*/ 5 w 32"/>
                <a:gd name="T15" fmla="*/ 1 h 24"/>
                <a:gd name="T16" fmla="*/ 9 w 32"/>
                <a:gd name="T17" fmla="*/ 0 h 24"/>
                <a:gd name="T18" fmla="*/ 13 w 32"/>
                <a:gd name="T19" fmla="*/ 1 h 24"/>
                <a:gd name="T20" fmla="*/ 16 w 32"/>
                <a:gd name="T21" fmla="*/ 1 h 24"/>
                <a:gd name="T22" fmla="*/ 20 w 32"/>
                <a:gd name="T23" fmla="*/ 3 h 24"/>
                <a:gd name="T24" fmla="*/ 23 w 32"/>
                <a:gd name="T25" fmla="*/ 7 h 24"/>
                <a:gd name="T26" fmla="*/ 27 w 32"/>
                <a:gd name="T27" fmla="*/ 13 h 24"/>
                <a:gd name="T28" fmla="*/ 31 w 32"/>
                <a:gd name="T29" fmla="*/ 17 h 24"/>
                <a:gd name="T30" fmla="*/ 32 w 32"/>
                <a:gd name="T31" fmla="*/ 20 h 24"/>
                <a:gd name="T32" fmla="*/ 32 w 32"/>
                <a:gd name="T33" fmla="*/ 22 h 24"/>
                <a:gd name="T34" fmla="*/ 31 w 32"/>
                <a:gd name="T35" fmla="*/ 24 h 24"/>
                <a:gd name="T36" fmla="*/ 28 w 32"/>
                <a:gd name="T37" fmla="*/ 23 h 24"/>
                <a:gd name="T38" fmla="*/ 25 w 32"/>
                <a:gd name="T39" fmla="*/ 22 h 24"/>
                <a:gd name="T40" fmla="*/ 23 w 32"/>
                <a:gd name="T41" fmla="*/ 22 h 24"/>
                <a:gd name="T42" fmla="*/ 20 w 32"/>
                <a:gd name="T43" fmla="*/ 21 h 24"/>
                <a:gd name="T44" fmla="*/ 19 w 32"/>
                <a:gd name="T45" fmla="*/ 19 h 24"/>
                <a:gd name="T46" fmla="*/ 18 w 32"/>
                <a:gd name="T47" fmla="*/ 19 h 24"/>
                <a:gd name="T48" fmla="*/ 18 w 32"/>
                <a:gd name="T49" fmla="*/ 21 h 24"/>
                <a:gd name="T50" fmla="*/ 17 w 32"/>
                <a:gd name="T51" fmla="*/ 22 h 24"/>
                <a:gd name="T52" fmla="*/ 15 w 32"/>
                <a:gd name="T53" fmla="*/ 22 h 24"/>
                <a:gd name="T54" fmla="*/ 13 w 32"/>
                <a:gd name="T55" fmla="*/ 22 h 24"/>
                <a:gd name="T56" fmla="*/ 10 w 32"/>
                <a:gd name="T57" fmla="*/ 21 h 24"/>
                <a:gd name="T58" fmla="*/ 9 w 32"/>
                <a:gd name="T59" fmla="*/ 19 h 24"/>
                <a:gd name="T60" fmla="*/ 9 w 32"/>
                <a:gd name="T61" fmla="*/ 15 h 24"/>
                <a:gd name="T62" fmla="*/ 8 w 32"/>
                <a:gd name="T63" fmla="*/ 14 h 24"/>
                <a:gd name="T64" fmla="*/ 4 w 32"/>
                <a:gd name="T6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24">
                  <a:moveTo>
                    <a:pt x="4" y="15"/>
                  </a:moveTo>
                  <a:cubicBezTo>
                    <a:pt x="4" y="15"/>
                    <a:pt x="3" y="16"/>
                    <a:pt x="2" y="16"/>
                  </a:cubicBezTo>
                  <a:cubicBezTo>
                    <a:pt x="2" y="16"/>
                    <a:pt x="0" y="15"/>
                    <a:pt x="0" y="15"/>
                  </a:cubicBezTo>
                  <a:cubicBezTo>
                    <a:pt x="0" y="14"/>
                    <a:pt x="0" y="12"/>
                    <a:pt x="0" y="11"/>
                  </a:cubicBezTo>
                  <a:cubicBezTo>
                    <a:pt x="0" y="11"/>
                    <a:pt x="0" y="10"/>
                    <a:pt x="0" y="8"/>
                  </a:cubicBezTo>
                  <a:cubicBezTo>
                    <a:pt x="0" y="8"/>
                    <a:pt x="0" y="6"/>
                    <a:pt x="0" y="5"/>
                  </a:cubicBezTo>
                  <a:cubicBezTo>
                    <a:pt x="1" y="4"/>
                    <a:pt x="1" y="3"/>
                    <a:pt x="2" y="2"/>
                  </a:cubicBezTo>
                  <a:cubicBezTo>
                    <a:pt x="2" y="1"/>
                    <a:pt x="4" y="1"/>
                    <a:pt x="5" y="1"/>
                  </a:cubicBezTo>
                  <a:cubicBezTo>
                    <a:pt x="6" y="0"/>
                    <a:pt x="8" y="0"/>
                    <a:pt x="9" y="0"/>
                  </a:cubicBezTo>
                  <a:cubicBezTo>
                    <a:pt x="10" y="0"/>
                    <a:pt x="12" y="0"/>
                    <a:pt x="13" y="1"/>
                  </a:cubicBezTo>
                  <a:cubicBezTo>
                    <a:pt x="14" y="1"/>
                    <a:pt x="15" y="1"/>
                    <a:pt x="16" y="1"/>
                  </a:cubicBezTo>
                  <a:cubicBezTo>
                    <a:pt x="17" y="2"/>
                    <a:pt x="18" y="3"/>
                    <a:pt x="20" y="3"/>
                  </a:cubicBezTo>
                  <a:cubicBezTo>
                    <a:pt x="20" y="4"/>
                    <a:pt x="22" y="6"/>
                    <a:pt x="23" y="7"/>
                  </a:cubicBezTo>
                  <a:cubicBezTo>
                    <a:pt x="24" y="8"/>
                    <a:pt x="26" y="11"/>
                    <a:pt x="27" y="13"/>
                  </a:cubicBezTo>
                  <a:cubicBezTo>
                    <a:pt x="28" y="14"/>
                    <a:pt x="30" y="16"/>
                    <a:pt x="31" y="17"/>
                  </a:cubicBezTo>
                  <a:cubicBezTo>
                    <a:pt x="31" y="18"/>
                    <a:pt x="32" y="19"/>
                    <a:pt x="32" y="20"/>
                  </a:cubicBezTo>
                  <a:cubicBezTo>
                    <a:pt x="32" y="21"/>
                    <a:pt x="32" y="22"/>
                    <a:pt x="32" y="22"/>
                  </a:cubicBezTo>
                  <a:cubicBezTo>
                    <a:pt x="32" y="23"/>
                    <a:pt x="31" y="23"/>
                    <a:pt x="31" y="24"/>
                  </a:cubicBezTo>
                  <a:cubicBezTo>
                    <a:pt x="30" y="24"/>
                    <a:pt x="29" y="23"/>
                    <a:pt x="28" y="23"/>
                  </a:cubicBezTo>
                  <a:cubicBezTo>
                    <a:pt x="28" y="23"/>
                    <a:pt x="27" y="22"/>
                    <a:pt x="25" y="22"/>
                  </a:cubicBezTo>
                  <a:cubicBezTo>
                    <a:pt x="25" y="21"/>
                    <a:pt x="24" y="22"/>
                    <a:pt x="23" y="22"/>
                  </a:cubicBezTo>
                  <a:cubicBezTo>
                    <a:pt x="22" y="22"/>
                    <a:pt x="21" y="22"/>
                    <a:pt x="20" y="21"/>
                  </a:cubicBezTo>
                  <a:cubicBezTo>
                    <a:pt x="20" y="21"/>
                    <a:pt x="20" y="19"/>
                    <a:pt x="19" y="19"/>
                  </a:cubicBezTo>
                  <a:cubicBezTo>
                    <a:pt x="18" y="19"/>
                    <a:pt x="18" y="19"/>
                    <a:pt x="18" y="19"/>
                  </a:cubicBezTo>
                  <a:cubicBezTo>
                    <a:pt x="17" y="19"/>
                    <a:pt x="18" y="21"/>
                    <a:pt x="18" y="21"/>
                  </a:cubicBezTo>
                  <a:cubicBezTo>
                    <a:pt x="18" y="21"/>
                    <a:pt x="17" y="21"/>
                    <a:pt x="17" y="22"/>
                  </a:cubicBezTo>
                  <a:cubicBezTo>
                    <a:pt x="17" y="22"/>
                    <a:pt x="15" y="22"/>
                    <a:pt x="15" y="22"/>
                  </a:cubicBezTo>
                  <a:cubicBezTo>
                    <a:pt x="14" y="22"/>
                    <a:pt x="13" y="22"/>
                    <a:pt x="13" y="22"/>
                  </a:cubicBezTo>
                  <a:cubicBezTo>
                    <a:pt x="12" y="22"/>
                    <a:pt x="11" y="22"/>
                    <a:pt x="10" y="21"/>
                  </a:cubicBezTo>
                  <a:cubicBezTo>
                    <a:pt x="10" y="21"/>
                    <a:pt x="10" y="19"/>
                    <a:pt x="9" y="19"/>
                  </a:cubicBezTo>
                  <a:cubicBezTo>
                    <a:pt x="9" y="18"/>
                    <a:pt x="10" y="17"/>
                    <a:pt x="9" y="15"/>
                  </a:cubicBezTo>
                  <a:cubicBezTo>
                    <a:pt x="8" y="14"/>
                    <a:pt x="8" y="14"/>
                    <a:pt x="8" y="14"/>
                  </a:cubicBezTo>
                  <a:cubicBezTo>
                    <a:pt x="7" y="14"/>
                    <a:pt x="6" y="14"/>
                    <a:pt x="4" y="15"/>
                  </a:cubicBezTo>
                  <a:close/>
                </a:path>
              </a:pathLst>
            </a:custGeom>
            <a:solidFill>
              <a:schemeClr val="bg1"/>
            </a:solidFill>
            <a:ln w="0" cap="flat">
              <a:solidFill>
                <a:srgbClr val="768EEB"/>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60">
              <a:extLst>
                <a:ext uri="{FF2B5EF4-FFF2-40B4-BE49-F238E27FC236}">
                  <a16:creationId xmlns:a16="http://schemas.microsoft.com/office/drawing/2014/main" id="{6CC726BE-9E02-837A-700C-8387F5A82464}"/>
                </a:ext>
              </a:extLst>
            </p:cNvPr>
            <p:cNvSpPr>
              <a:spLocks/>
            </p:cNvSpPr>
            <p:nvPr/>
          </p:nvSpPr>
          <p:spPr bwMode="auto">
            <a:xfrm>
              <a:off x="9022157" y="2275071"/>
              <a:ext cx="210401" cy="185578"/>
            </a:xfrm>
            <a:custGeom>
              <a:avLst/>
              <a:gdLst>
                <a:gd name="T0" fmla="*/ 64 w 67"/>
                <a:gd name="T1" fmla="*/ 53 h 59"/>
                <a:gd name="T2" fmla="*/ 60 w 67"/>
                <a:gd name="T3" fmla="*/ 53 h 59"/>
                <a:gd name="T4" fmla="*/ 57 w 67"/>
                <a:gd name="T5" fmla="*/ 54 h 59"/>
                <a:gd name="T6" fmla="*/ 53 w 67"/>
                <a:gd name="T7" fmla="*/ 56 h 59"/>
                <a:gd name="T8" fmla="*/ 47 w 67"/>
                <a:gd name="T9" fmla="*/ 59 h 59"/>
                <a:gd name="T10" fmla="*/ 43 w 67"/>
                <a:gd name="T11" fmla="*/ 56 h 59"/>
                <a:gd name="T12" fmla="*/ 39 w 67"/>
                <a:gd name="T13" fmla="*/ 52 h 59"/>
                <a:gd name="T14" fmla="*/ 34 w 67"/>
                <a:gd name="T15" fmla="*/ 47 h 59"/>
                <a:gd name="T16" fmla="*/ 30 w 67"/>
                <a:gd name="T17" fmla="*/ 49 h 59"/>
                <a:gd name="T18" fmla="*/ 29 w 67"/>
                <a:gd name="T19" fmla="*/ 52 h 59"/>
                <a:gd name="T20" fmla="*/ 27 w 67"/>
                <a:gd name="T21" fmla="*/ 55 h 59"/>
                <a:gd name="T22" fmla="*/ 23 w 67"/>
                <a:gd name="T23" fmla="*/ 53 h 59"/>
                <a:gd name="T24" fmla="*/ 20 w 67"/>
                <a:gd name="T25" fmla="*/ 55 h 59"/>
                <a:gd name="T26" fmla="*/ 17 w 67"/>
                <a:gd name="T27" fmla="*/ 56 h 59"/>
                <a:gd name="T28" fmla="*/ 17 w 67"/>
                <a:gd name="T29" fmla="*/ 52 h 59"/>
                <a:gd name="T30" fmla="*/ 17 w 67"/>
                <a:gd name="T31" fmla="*/ 49 h 59"/>
                <a:gd name="T32" fmla="*/ 14 w 67"/>
                <a:gd name="T33" fmla="*/ 51 h 59"/>
                <a:gd name="T34" fmla="*/ 11 w 67"/>
                <a:gd name="T35" fmla="*/ 50 h 59"/>
                <a:gd name="T36" fmla="*/ 8 w 67"/>
                <a:gd name="T37" fmla="*/ 46 h 59"/>
                <a:gd name="T38" fmla="*/ 6 w 67"/>
                <a:gd name="T39" fmla="*/ 40 h 59"/>
                <a:gd name="T40" fmla="*/ 3 w 67"/>
                <a:gd name="T41" fmla="*/ 37 h 59"/>
                <a:gd name="T42" fmla="*/ 3 w 67"/>
                <a:gd name="T43" fmla="*/ 34 h 59"/>
                <a:gd name="T44" fmla="*/ 9 w 67"/>
                <a:gd name="T45" fmla="*/ 34 h 59"/>
                <a:gd name="T46" fmla="*/ 16 w 67"/>
                <a:gd name="T47" fmla="*/ 34 h 59"/>
                <a:gd name="T48" fmla="*/ 9 w 67"/>
                <a:gd name="T49" fmla="*/ 30 h 59"/>
                <a:gd name="T50" fmla="*/ 1 w 67"/>
                <a:gd name="T51" fmla="*/ 28 h 59"/>
                <a:gd name="T52" fmla="*/ 0 w 67"/>
                <a:gd name="T53" fmla="*/ 25 h 59"/>
                <a:gd name="T54" fmla="*/ 3 w 67"/>
                <a:gd name="T55" fmla="*/ 20 h 59"/>
                <a:gd name="T56" fmla="*/ 6 w 67"/>
                <a:gd name="T57" fmla="*/ 23 h 59"/>
                <a:gd name="T58" fmla="*/ 10 w 67"/>
                <a:gd name="T59" fmla="*/ 26 h 59"/>
                <a:gd name="T60" fmla="*/ 12 w 67"/>
                <a:gd name="T61" fmla="*/ 24 h 59"/>
                <a:gd name="T62" fmla="*/ 15 w 67"/>
                <a:gd name="T63" fmla="*/ 22 h 59"/>
                <a:gd name="T64" fmla="*/ 16 w 67"/>
                <a:gd name="T65" fmla="*/ 17 h 59"/>
                <a:gd name="T66" fmla="*/ 20 w 67"/>
                <a:gd name="T67" fmla="*/ 15 h 59"/>
                <a:gd name="T68" fmla="*/ 26 w 67"/>
                <a:gd name="T69" fmla="*/ 15 h 59"/>
                <a:gd name="T70" fmla="*/ 27 w 67"/>
                <a:gd name="T71" fmla="*/ 12 h 59"/>
                <a:gd name="T72" fmla="*/ 30 w 67"/>
                <a:gd name="T73" fmla="*/ 10 h 59"/>
                <a:gd name="T74" fmla="*/ 34 w 67"/>
                <a:gd name="T75" fmla="*/ 10 h 59"/>
                <a:gd name="T76" fmla="*/ 35 w 67"/>
                <a:gd name="T77" fmla="*/ 6 h 59"/>
                <a:gd name="T78" fmla="*/ 37 w 67"/>
                <a:gd name="T79" fmla="*/ 4 h 59"/>
                <a:gd name="T80" fmla="*/ 42 w 67"/>
                <a:gd name="T81" fmla="*/ 3 h 59"/>
                <a:gd name="T82" fmla="*/ 45 w 67"/>
                <a:gd name="T83" fmla="*/ 0 h 59"/>
                <a:gd name="T84" fmla="*/ 49 w 67"/>
                <a:gd name="T85" fmla="*/ 1 h 59"/>
                <a:gd name="T86" fmla="*/ 46 w 67"/>
                <a:gd name="T87" fmla="*/ 5 h 59"/>
                <a:gd name="T88" fmla="*/ 44 w 67"/>
                <a:gd name="T89" fmla="*/ 9 h 59"/>
                <a:gd name="T90" fmla="*/ 45 w 67"/>
                <a:gd name="T91" fmla="*/ 14 h 59"/>
                <a:gd name="T92" fmla="*/ 49 w 67"/>
                <a:gd name="T93" fmla="*/ 17 h 59"/>
                <a:gd name="T94" fmla="*/ 48 w 67"/>
                <a:gd name="T95" fmla="*/ 22 h 59"/>
                <a:gd name="T96" fmla="*/ 50 w 67"/>
                <a:gd name="T97" fmla="*/ 25 h 59"/>
                <a:gd name="T98" fmla="*/ 47 w 67"/>
                <a:gd name="T99" fmla="*/ 27 h 59"/>
                <a:gd name="T100" fmla="*/ 43 w 67"/>
                <a:gd name="T101" fmla="*/ 28 h 59"/>
                <a:gd name="T102" fmla="*/ 42 w 67"/>
                <a:gd name="T103" fmla="*/ 35 h 59"/>
                <a:gd name="T104" fmla="*/ 45 w 67"/>
                <a:gd name="T105" fmla="*/ 38 h 59"/>
                <a:gd name="T106" fmla="*/ 50 w 67"/>
                <a:gd name="T107" fmla="*/ 39 h 59"/>
                <a:gd name="T108" fmla="*/ 53 w 67"/>
                <a:gd name="T109" fmla="*/ 44 h 59"/>
                <a:gd name="T110" fmla="*/ 55 w 67"/>
                <a:gd name="T111" fmla="*/ 46 h 59"/>
                <a:gd name="T112" fmla="*/ 58 w 67"/>
                <a:gd name="T113" fmla="*/ 49 h 59"/>
                <a:gd name="T114" fmla="*/ 63 w 67"/>
                <a:gd name="T115" fmla="*/ 49 h 59"/>
                <a:gd name="T116" fmla="*/ 67 w 67"/>
                <a:gd name="T117" fmla="*/ 51 h 59"/>
                <a:gd name="T118" fmla="*/ 66 w 67"/>
                <a:gd name="T119" fmla="*/ 53 h 59"/>
                <a:gd name="T120" fmla="*/ 66 w 67"/>
                <a:gd name="T121"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 h="59">
                  <a:moveTo>
                    <a:pt x="66" y="53"/>
                  </a:moveTo>
                  <a:cubicBezTo>
                    <a:pt x="64" y="53"/>
                    <a:pt x="64" y="53"/>
                    <a:pt x="64" y="53"/>
                  </a:cubicBezTo>
                  <a:cubicBezTo>
                    <a:pt x="62" y="52"/>
                    <a:pt x="62" y="52"/>
                    <a:pt x="62" y="52"/>
                  </a:cubicBezTo>
                  <a:cubicBezTo>
                    <a:pt x="60" y="53"/>
                    <a:pt x="60" y="53"/>
                    <a:pt x="60" y="53"/>
                  </a:cubicBezTo>
                  <a:cubicBezTo>
                    <a:pt x="59" y="53"/>
                    <a:pt x="59" y="53"/>
                    <a:pt x="59" y="53"/>
                  </a:cubicBezTo>
                  <a:cubicBezTo>
                    <a:pt x="57" y="54"/>
                    <a:pt x="57" y="54"/>
                    <a:pt x="57" y="54"/>
                  </a:cubicBezTo>
                  <a:cubicBezTo>
                    <a:pt x="56" y="54"/>
                    <a:pt x="56" y="54"/>
                    <a:pt x="56" y="54"/>
                  </a:cubicBezTo>
                  <a:cubicBezTo>
                    <a:pt x="53" y="56"/>
                    <a:pt x="53" y="56"/>
                    <a:pt x="53" y="56"/>
                  </a:cubicBezTo>
                  <a:cubicBezTo>
                    <a:pt x="52" y="58"/>
                    <a:pt x="52" y="58"/>
                    <a:pt x="52" y="58"/>
                  </a:cubicBezTo>
                  <a:cubicBezTo>
                    <a:pt x="47" y="59"/>
                    <a:pt x="47" y="59"/>
                    <a:pt x="47" y="59"/>
                  </a:cubicBezTo>
                  <a:cubicBezTo>
                    <a:pt x="44" y="58"/>
                    <a:pt x="44" y="58"/>
                    <a:pt x="44" y="58"/>
                  </a:cubicBezTo>
                  <a:cubicBezTo>
                    <a:pt x="43" y="56"/>
                    <a:pt x="43" y="56"/>
                    <a:pt x="43" y="56"/>
                  </a:cubicBezTo>
                  <a:cubicBezTo>
                    <a:pt x="41" y="55"/>
                    <a:pt x="41" y="55"/>
                    <a:pt x="41" y="55"/>
                  </a:cubicBezTo>
                  <a:cubicBezTo>
                    <a:pt x="39" y="52"/>
                    <a:pt x="39" y="52"/>
                    <a:pt x="39" y="52"/>
                  </a:cubicBezTo>
                  <a:cubicBezTo>
                    <a:pt x="37" y="48"/>
                    <a:pt x="37" y="48"/>
                    <a:pt x="37" y="48"/>
                  </a:cubicBezTo>
                  <a:cubicBezTo>
                    <a:pt x="34" y="47"/>
                    <a:pt x="34" y="47"/>
                    <a:pt x="34" y="47"/>
                  </a:cubicBezTo>
                  <a:cubicBezTo>
                    <a:pt x="32" y="48"/>
                    <a:pt x="32" y="48"/>
                    <a:pt x="32" y="48"/>
                  </a:cubicBezTo>
                  <a:cubicBezTo>
                    <a:pt x="30" y="49"/>
                    <a:pt x="30" y="49"/>
                    <a:pt x="30" y="49"/>
                  </a:cubicBezTo>
                  <a:cubicBezTo>
                    <a:pt x="30" y="51"/>
                    <a:pt x="30" y="51"/>
                    <a:pt x="30" y="51"/>
                  </a:cubicBezTo>
                  <a:cubicBezTo>
                    <a:pt x="29" y="52"/>
                    <a:pt x="29" y="52"/>
                    <a:pt x="29" y="52"/>
                  </a:cubicBezTo>
                  <a:cubicBezTo>
                    <a:pt x="29" y="55"/>
                    <a:pt x="29" y="55"/>
                    <a:pt x="29" y="55"/>
                  </a:cubicBezTo>
                  <a:cubicBezTo>
                    <a:pt x="27" y="55"/>
                    <a:pt x="27" y="55"/>
                    <a:pt x="27" y="55"/>
                  </a:cubicBezTo>
                  <a:cubicBezTo>
                    <a:pt x="24" y="55"/>
                    <a:pt x="24" y="55"/>
                    <a:pt x="24" y="55"/>
                  </a:cubicBezTo>
                  <a:cubicBezTo>
                    <a:pt x="23" y="53"/>
                    <a:pt x="23" y="53"/>
                    <a:pt x="23" y="53"/>
                  </a:cubicBezTo>
                  <a:cubicBezTo>
                    <a:pt x="21" y="53"/>
                    <a:pt x="21" y="53"/>
                    <a:pt x="21" y="53"/>
                  </a:cubicBezTo>
                  <a:cubicBezTo>
                    <a:pt x="20" y="55"/>
                    <a:pt x="20" y="55"/>
                    <a:pt x="20" y="55"/>
                  </a:cubicBezTo>
                  <a:cubicBezTo>
                    <a:pt x="19" y="56"/>
                    <a:pt x="19" y="56"/>
                    <a:pt x="19" y="56"/>
                  </a:cubicBezTo>
                  <a:cubicBezTo>
                    <a:pt x="17" y="56"/>
                    <a:pt x="17" y="56"/>
                    <a:pt x="17" y="56"/>
                  </a:cubicBezTo>
                  <a:cubicBezTo>
                    <a:pt x="17" y="55"/>
                    <a:pt x="17" y="55"/>
                    <a:pt x="17" y="55"/>
                  </a:cubicBezTo>
                  <a:cubicBezTo>
                    <a:pt x="17" y="52"/>
                    <a:pt x="17" y="52"/>
                    <a:pt x="17" y="52"/>
                  </a:cubicBezTo>
                  <a:cubicBezTo>
                    <a:pt x="19" y="51"/>
                    <a:pt x="19" y="51"/>
                    <a:pt x="19" y="51"/>
                  </a:cubicBezTo>
                  <a:cubicBezTo>
                    <a:pt x="17" y="49"/>
                    <a:pt x="17" y="49"/>
                    <a:pt x="17" y="49"/>
                  </a:cubicBezTo>
                  <a:cubicBezTo>
                    <a:pt x="17" y="49"/>
                    <a:pt x="17" y="49"/>
                    <a:pt x="17" y="49"/>
                  </a:cubicBezTo>
                  <a:cubicBezTo>
                    <a:pt x="14" y="51"/>
                    <a:pt x="14" y="51"/>
                    <a:pt x="14" y="51"/>
                  </a:cubicBezTo>
                  <a:cubicBezTo>
                    <a:pt x="12" y="51"/>
                    <a:pt x="12" y="51"/>
                    <a:pt x="12" y="51"/>
                  </a:cubicBezTo>
                  <a:cubicBezTo>
                    <a:pt x="11" y="50"/>
                    <a:pt x="11" y="50"/>
                    <a:pt x="11" y="50"/>
                  </a:cubicBezTo>
                  <a:cubicBezTo>
                    <a:pt x="10" y="48"/>
                    <a:pt x="10" y="48"/>
                    <a:pt x="10" y="48"/>
                  </a:cubicBezTo>
                  <a:cubicBezTo>
                    <a:pt x="8" y="46"/>
                    <a:pt x="8" y="46"/>
                    <a:pt x="8" y="46"/>
                  </a:cubicBezTo>
                  <a:cubicBezTo>
                    <a:pt x="7" y="44"/>
                    <a:pt x="7" y="44"/>
                    <a:pt x="7" y="44"/>
                  </a:cubicBezTo>
                  <a:cubicBezTo>
                    <a:pt x="6" y="40"/>
                    <a:pt x="6" y="40"/>
                    <a:pt x="6" y="40"/>
                  </a:cubicBezTo>
                  <a:cubicBezTo>
                    <a:pt x="5" y="38"/>
                    <a:pt x="5" y="38"/>
                    <a:pt x="5" y="38"/>
                  </a:cubicBezTo>
                  <a:cubicBezTo>
                    <a:pt x="3" y="37"/>
                    <a:pt x="3" y="37"/>
                    <a:pt x="3" y="37"/>
                  </a:cubicBezTo>
                  <a:cubicBezTo>
                    <a:pt x="3" y="36"/>
                    <a:pt x="3" y="36"/>
                    <a:pt x="3" y="36"/>
                  </a:cubicBezTo>
                  <a:cubicBezTo>
                    <a:pt x="3" y="34"/>
                    <a:pt x="3" y="34"/>
                    <a:pt x="3" y="34"/>
                  </a:cubicBezTo>
                  <a:cubicBezTo>
                    <a:pt x="2" y="33"/>
                    <a:pt x="2" y="33"/>
                    <a:pt x="2" y="33"/>
                  </a:cubicBezTo>
                  <a:cubicBezTo>
                    <a:pt x="5" y="33"/>
                    <a:pt x="8" y="34"/>
                    <a:pt x="9" y="34"/>
                  </a:cubicBezTo>
                  <a:cubicBezTo>
                    <a:pt x="10" y="34"/>
                    <a:pt x="13" y="35"/>
                    <a:pt x="15" y="35"/>
                  </a:cubicBezTo>
                  <a:cubicBezTo>
                    <a:pt x="15" y="35"/>
                    <a:pt x="16" y="34"/>
                    <a:pt x="16" y="34"/>
                  </a:cubicBezTo>
                  <a:cubicBezTo>
                    <a:pt x="16" y="33"/>
                    <a:pt x="15" y="31"/>
                    <a:pt x="15" y="31"/>
                  </a:cubicBezTo>
                  <a:cubicBezTo>
                    <a:pt x="13" y="30"/>
                    <a:pt x="10" y="31"/>
                    <a:pt x="9" y="30"/>
                  </a:cubicBezTo>
                  <a:cubicBezTo>
                    <a:pt x="8" y="30"/>
                    <a:pt x="6" y="30"/>
                    <a:pt x="5" y="30"/>
                  </a:cubicBezTo>
                  <a:cubicBezTo>
                    <a:pt x="3" y="30"/>
                    <a:pt x="2" y="29"/>
                    <a:pt x="1" y="28"/>
                  </a:cubicBezTo>
                  <a:cubicBezTo>
                    <a:pt x="1" y="27"/>
                    <a:pt x="1" y="27"/>
                    <a:pt x="1" y="27"/>
                  </a:cubicBezTo>
                  <a:cubicBezTo>
                    <a:pt x="0" y="25"/>
                    <a:pt x="0" y="25"/>
                    <a:pt x="0" y="25"/>
                  </a:cubicBezTo>
                  <a:cubicBezTo>
                    <a:pt x="1" y="24"/>
                    <a:pt x="1" y="24"/>
                    <a:pt x="1" y="24"/>
                  </a:cubicBezTo>
                  <a:cubicBezTo>
                    <a:pt x="3" y="20"/>
                    <a:pt x="3" y="20"/>
                    <a:pt x="3" y="20"/>
                  </a:cubicBezTo>
                  <a:cubicBezTo>
                    <a:pt x="4" y="21"/>
                    <a:pt x="4" y="21"/>
                    <a:pt x="4" y="21"/>
                  </a:cubicBezTo>
                  <a:cubicBezTo>
                    <a:pt x="6" y="23"/>
                    <a:pt x="6" y="23"/>
                    <a:pt x="6" y="23"/>
                  </a:cubicBezTo>
                  <a:cubicBezTo>
                    <a:pt x="7" y="24"/>
                    <a:pt x="7" y="24"/>
                    <a:pt x="7" y="24"/>
                  </a:cubicBezTo>
                  <a:cubicBezTo>
                    <a:pt x="10" y="26"/>
                    <a:pt x="10" y="26"/>
                    <a:pt x="10" y="26"/>
                  </a:cubicBezTo>
                  <a:cubicBezTo>
                    <a:pt x="11" y="26"/>
                    <a:pt x="11" y="26"/>
                    <a:pt x="11" y="26"/>
                  </a:cubicBezTo>
                  <a:cubicBezTo>
                    <a:pt x="12" y="24"/>
                    <a:pt x="12" y="24"/>
                    <a:pt x="12" y="24"/>
                  </a:cubicBezTo>
                  <a:cubicBezTo>
                    <a:pt x="13" y="23"/>
                    <a:pt x="13" y="23"/>
                    <a:pt x="13" y="23"/>
                  </a:cubicBezTo>
                  <a:cubicBezTo>
                    <a:pt x="15" y="22"/>
                    <a:pt x="15" y="22"/>
                    <a:pt x="15" y="22"/>
                  </a:cubicBezTo>
                  <a:cubicBezTo>
                    <a:pt x="16" y="19"/>
                    <a:pt x="16" y="19"/>
                    <a:pt x="16" y="19"/>
                  </a:cubicBezTo>
                  <a:cubicBezTo>
                    <a:pt x="16" y="17"/>
                    <a:pt x="16" y="17"/>
                    <a:pt x="16" y="17"/>
                  </a:cubicBezTo>
                  <a:cubicBezTo>
                    <a:pt x="19" y="16"/>
                    <a:pt x="19" y="16"/>
                    <a:pt x="19" y="16"/>
                  </a:cubicBezTo>
                  <a:cubicBezTo>
                    <a:pt x="20" y="15"/>
                    <a:pt x="20" y="15"/>
                    <a:pt x="20" y="15"/>
                  </a:cubicBezTo>
                  <a:cubicBezTo>
                    <a:pt x="23" y="16"/>
                    <a:pt x="23" y="16"/>
                    <a:pt x="23" y="16"/>
                  </a:cubicBezTo>
                  <a:cubicBezTo>
                    <a:pt x="26" y="15"/>
                    <a:pt x="26" y="15"/>
                    <a:pt x="26" y="15"/>
                  </a:cubicBezTo>
                  <a:cubicBezTo>
                    <a:pt x="27" y="14"/>
                    <a:pt x="27" y="14"/>
                    <a:pt x="27" y="14"/>
                  </a:cubicBezTo>
                  <a:cubicBezTo>
                    <a:pt x="27" y="12"/>
                    <a:pt x="27" y="12"/>
                    <a:pt x="27" y="12"/>
                  </a:cubicBezTo>
                  <a:cubicBezTo>
                    <a:pt x="27" y="10"/>
                    <a:pt x="27" y="10"/>
                    <a:pt x="27" y="10"/>
                  </a:cubicBezTo>
                  <a:cubicBezTo>
                    <a:pt x="30" y="10"/>
                    <a:pt x="30" y="10"/>
                    <a:pt x="30" y="10"/>
                  </a:cubicBezTo>
                  <a:cubicBezTo>
                    <a:pt x="32" y="11"/>
                    <a:pt x="32" y="11"/>
                    <a:pt x="32" y="11"/>
                  </a:cubicBezTo>
                  <a:cubicBezTo>
                    <a:pt x="34" y="10"/>
                    <a:pt x="34" y="10"/>
                    <a:pt x="34" y="10"/>
                  </a:cubicBezTo>
                  <a:cubicBezTo>
                    <a:pt x="34" y="8"/>
                    <a:pt x="34" y="8"/>
                    <a:pt x="34" y="8"/>
                  </a:cubicBezTo>
                  <a:cubicBezTo>
                    <a:pt x="35" y="6"/>
                    <a:pt x="35" y="6"/>
                    <a:pt x="35" y="6"/>
                  </a:cubicBezTo>
                  <a:cubicBezTo>
                    <a:pt x="36" y="4"/>
                    <a:pt x="36" y="4"/>
                    <a:pt x="36" y="4"/>
                  </a:cubicBezTo>
                  <a:cubicBezTo>
                    <a:pt x="37" y="4"/>
                    <a:pt x="37" y="4"/>
                    <a:pt x="37" y="4"/>
                  </a:cubicBezTo>
                  <a:cubicBezTo>
                    <a:pt x="39" y="4"/>
                    <a:pt x="39" y="4"/>
                    <a:pt x="39" y="4"/>
                  </a:cubicBezTo>
                  <a:cubicBezTo>
                    <a:pt x="42" y="3"/>
                    <a:pt x="42" y="3"/>
                    <a:pt x="42" y="3"/>
                  </a:cubicBezTo>
                  <a:cubicBezTo>
                    <a:pt x="42" y="2"/>
                    <a:pt x="42" y="2"/>
                    <a:pt x="42" y="2"/>
                  </a:cubicBezTo>
                  <a:cubicBezTo>
                    <a:pt x="45" y="0"/>
                    <a:pt x="45" y="0"/>
                    <a:pt x="45" y="0"/>
                  </a:cubicBezTo>
                  <a:cubicBezTo>
                    <a:pt x="47" y="0"/>
                    <a:pt x="47" y="0"/>
                    <a:pt x="47" y="0"/>
                  </a:cubicBezTo>
                  <a:cubicBezTo>
                    <a:pt x="49" y="1"/>
                    <a:pt x="49" y="1"/>
                    <a:pt x="49" y="1"/>
                  </a:cubicBezTo>
                  <a:cubicBezTo>
                    <a:pt x="49" y="3"/>
                    <a:pt x="49" y="3"/>
                    <a:pt x="49" y="3"/>
                  </a:cubicBezTo>
                  <a:cubicBezTo>
                    <a:pt x="46" y="5"/>
                    <a:pt x="46" y="5"/>
                    <a:pt x="46" y="5"/>
                  </a:cubicBezTo>
                  <a:cubicBezTo>
                    <a:pt x="44" y="5"/>
                    <a:pt x="44" y="5"/>
                    <a:pt x="44" y="5"/>
                  </a:cubicBezTo>
                  <a:cubicBezTo>
                    <a:pt x="44" y="9"/>
                    <a:pt x="44" y="9"/>
                    <a:pt x="44" y="9"/>
                  </a:cubicBezTo>
                  <a:cubicBezTo>
                    <a:pt x="44" y="12"/>
                    <a:pt x="44" y="12"/>
                    <a:pt x="44" y="12"/>
                  </a:cubicBezTo>
                  <a:cubicBezTo>
                    <a:pt x="45" y="14"/>
                    <a:pt x="45" y="14"/>
                    <a:pt x="45" y="14"/>
                  </a:cubicBezTo>
                  <a:cubicBezTo>
                    <a:pt x="47" y="15"/>
                    <a:pt x="47" y="15"/>
                    <a:pt x="47" y="15"/>
                  </a:cubicBezTo>
                  <a:cubicBezTo>
                    <a:pt x="49" y="17"/>
                    <a:pt x="49" y="17"/>
                    <a:pt x="49" y="17"/>
                  </a:cubicBezTo>
                  <a:cubicBezTo>
                    <a:pt x="49" y="20"/>
                    <a:pt x="49" y="20"/>
                    <a:pt x="49" y="20"/>
                  </a:cubicBezTo>
                  <a:cubicBezTo>
                    <a:pt x="48" y="22"/>
                    <a:pt x="48" y="22"/>
                    <a:pt x="48" y="22"/>
                  </a:cubicBezTo>
                  <a:cubicBezTo>
                    <a:pt x="49" y="24"/>
                    <a:pt x="49" y="24"/>
                    <a:pt x="49" y="24"/>
                  </a:cubicBezTo>
                  <a:cubicBezTo>
                    <a:pt x="50" y="25"/>
                    <a:pt x="50" y="25"/>
                    <a:pt x="50" y="25"/>
                  </a:cubicBezTo>
                  <a:cubicBezTo>
                    <a:pt x="49" y="27"/>
                    <a:pt x="49" y="27"/>
                    <a:pt x="49" y="27"/>
                  </a:cubicBezTo>
                  <a:cubicBezTo>
                    <a:pt x="47" y="27"/>
                    <a:pt x="47" y="27"/>
                    <a:pt x="47" y="27"/>
                  </a:cubicBezTo>
                  <a:cubicBezTo>
                    <a:pt x="46" y="27"/>
                    <a:pt x="46" y="27"/>
                    <a:pt x="46" y="27"/>
                  </a:cubicBezTo>
                  <a:cubicBezTo>
                    <a:pt x="43" y="28"/>
                    <a:pt x="43" y="28"/>
                    <a:pt x="43" y="28"/>
                  </a:cubicBezTo>
                  <a:cubicBezTo>
                    <a:pt x="42" y="31"/>
                    <a:pt x="42" y="31"/>
                    <a:pt x="42" y="31"/>
                  </a:cubicBezTo>
                  <a:cubicBezTo>
                    <a:pt x="42" y="35"/>
                    <a:pt x="42" y="35"/>
                    <a:pt x="42" y="35"/>
                  </a:cubicBezTo>
                  <a:cubicBezTo>
                    <a:pt x="44" y="38"/>
                    <a:pt x="44" y="38"/>
                    <a:pt x="44" y="38"/>
                  </a:cubicBezTo>
                  <a:cubicBezTo>
                    <a:pt x="45" y="38"/>
                    <a:pt x="45" y="38"/>
                    <a:pt x="45" y="38"/>
                  </a:cubicBezTo>
                  <a:cubicBezTo>
                    <a:pt x="46" y="38"/>
                    <a:pt x="46" y="38"/>
                    <a:pt x="46" y="38"/>
                  </a:cubicBezTo>
                  <a:cubicBezTo>
                    <a:pt x="50" y="39"/>
                    <a:pt x="50" y="39"/>
                    <a:pt x="50" y="39"/>
                  </a:cubicBezTo>
                  <a:cubicBezTo>
                    <a:pt x="52" y="41"/>
                    <a:pt x="52" y="41"/>
                    <a:pt x="52" y="41"/>
                  </a:cubicBezTo>
                  <a:cubicBezTo>
                    <a:pt x="53" y="44"/>
                    <a:pt x="53" y="44"/>
                    <a:pt x="53" y="44"/>
                  </a:cubicBezTo>
                  <a:cubicBezTo>
                    <a:pt x="54" y="45"/>
                    <a:pt x="54" y="45"/>
                    <a:pt x="54" y="45"/>
                  </a:cubicBezTo>
                  <a:cubicBezTo>
                    <a:pt x="55" y="46"/>
                    <a:pt x="55" y="46"/>
                    <a:pt x="55" y="46"/>
                  </a:cubicBezTo>
                  <a:cubicBezTo>
                    <a:pt x="56" y="48"/>
                    <a:pt x="56" y="48"/>
                    <a:pt x="56" y="48"/>
                  </a:cubicBezTo>
                  <a:cubicBezTo>
                    <a:pt x="58" y="49"/>
                    <a:pt x="58" y="49"/>
                    <a:pt x="58" y="49"/>
                  </a:cubicBezTo>
                  <a:cubicBezTo>
                    <a:pt x="60" y="49"/>
                    <a:pt x="60" y="49"/>
                    <a:pt x="60" y="49"/>
                  </a:cubicBezTo>
                  <a:cubicBezTo>
                    <a:pt x="63" y="49"/>
                    <a:pt x="63" y="49"/>
                    <a:pt x="63" y="49"/>
                  </a:cubicBezTo>
                  <a:cubicBezTo>
                    <a:pt x="65" y="49"/>
                    <a:pt x="65" y="49"/>
                    <a:pt x="65" y="49"/>
                  </a:cubicBezTo>
                  <a:cubicBezTo>
                    <a:pt x="67" y="51"/>
                    <a:pt x="67" y="51"/>
                    <a:pt x="67" y="51"/>
                  </a:cubicBezTo>
                  <a:cubicBezTo>
                    <a:pt x="67" y="53"/>
                    <a:pt x="67" y="53"/>
                    <a:pt x="67" y="53"/>
                  </a:cubicBezTo>
                  <a:cubicBezTo>
                    <a:pt x="66" y="53"/>
                    <a:pt x="66" y="53"/>
                    <a:pt x="66" y="53"/>
                  </a:cubicBezTo>
                  <a:cubicBezTo>
                    <a:pt x="66" y="53"/>
                    <a:pt x="66" y="53"/>
                    <a:pt x="66" y="53"/>
                  </a:cubicBezTo>
                  <a:cubicBezTo>
                    <a:pt x="66" y="53"/>
                    <a:pt x="66" y="53"/>
                    <a:pt x="66" y="53"/>
                  </a:cubicBezTo>
                  <a:close/>
                </a:path>
              </a:pathLst>
            </a:custGeom>
            <a:solidFill>
              <a:schemeClr val="bg1"/>
            </a:solidFill>
            <a:ln w="254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ihandform: Form 56">
              <a:extLst>
                <a:ext uri="{FF2B5EF4-FFF2-40B4-BE49-F238E27FC236}">
                  <a16:creationId xmlns:a16="http://schemas.microsoft.com/office/drawing/2014/main" id="{1CDE32F7-0033-9D35-9403-A00345C89F0B}"/>
                </a:ext>
              </a:extLst>
            </p:cNvPr>
            <p:cNvSpPr>
              <a:spLocks/>
            </p:cNvSpPr>
            <p:nvPr/>
          </p:nvSpPr>
          <p:spPr bwMode="auto">
            <a:xfrm>
              <a:off x="7725475" y="2903910"/>
              <a:ext cx="2705657" cy="2787220"/>
            </a:xfrm>
            <a:custGeom>
              <a:avLst/>
              <a:gdLst>
                <a:gd name="connsiteX0" fmla="*/ 824463 w 2705657"/>
                <a:gd name="connsiteY0" fmla="*/ 1552339 h 2787220"/>
                <a:gd name="connsiteX1" fmla="*/ 824787 w 2705657"/>
                <a:gd name="connsiteY1" fmla="*/ 1553308 h 2787220"/>
                <a:gd name="connsiteX2" fmla="*/ 825389 w 2705657"/>
                <a:gd name="connsiteY2" fmla="*/ 1555113 h 2787220"/>
                <a:gd name="connsiteX3" fmla="*/ 824463 w 2705657"/>
                <a:gd name="connsiteY3" fmla="*/ 1555113 h 2787220"/>
                <a:gd name="connsiteX4" fmla="*/ 824393 w 2705657"/>
                <a:gd name="connsiteY4" fmla="*/ 1552129 h 2787220"/>
                <a:gd name="connsiteX5" fmla="*/ 824463 w 2705657"/>
                <a:gd name="connsiteY5" fmla="*/ 1552129 h 2787220"/>
                <a:gd name="connsiteX6" fmla="*/ 824463 w 2705657"/>
                <a:gd name="connsiteY6" fmla="*/ 1552339 h 2787220"/>
                <a:gd name="connsiteX7" fmla="*/ 1056669 w 2705657"/>
                <a:gd name="connsiteY7" fmla="*/ 1513049 h 2787220"/>
                <a:gd name="connsiteX8" fmla="*/ 1054303 w 2705657"/>
                <a:gd name="connsiteY8" fmla="*/ 1524874 h 2787220"/>
                <a:gd name="connsiteX9" fmla="*/ 1053910 w 2705657"/>
                <a:gd name="connsiteY9" fmla="*/ 1526838 h 2787220"/>
                <a:gd name="connsiteX10" fmla="*/ 1050767 w 2705657"/>
                <a:gd name="connsiteY10" fmla="*/ 1533121 h 2787220"/>
                <a:gd name="connsiteX11" fmla="*/ 1045266 w 2705657"/>
                <a:gd name="connsiteY11" fmla="*/ 1541368 h 2787220"/>
                <a:gd name="connsiteX12" fmla="*/ 1045047 w 2705657"/>
                <a:gd name="connsiteY12" fmla="*/ 1541696 h 2787220"/>
                <a:gd name="connsiteX13" fmla="*/ 1052342 w 2705657"/>
                <a:gd name="connsiteY13" fmla="*/ 1534411 h 2787220"/>
                <a:gd name="connsiteX14" fmla="*/ 1053522 w 2705657"/>
                <a:gd name="connsiteY14" fmla="*/ 1533232 h 2787220"/>
                <a:gd name="connsiteX15" fmla="*/ 1056669 w 2705657"/>
                <a:gd name="connsiteY15" fmla="*/ 1526947 h 2787220"/>
                <a:gd name="connsiteX16" fmla="*/ 1056669 w 2705657"/>
                <a:gd name="connsiteY16" fmla="*/ 1513197 h 2787220"/>
                <a:gd name="connsiteX17" fmla="*/ 1053910 w 2705657"/>
                <a:gd name="connsiteY17" fmla="*/ 1495421 h 2787220"/>
                <a:gd name="connsiteX18" fmla="*/ 1053910 w 2705657"/>
                <a:gd name="connsiteY18" fmla="*/ 1500919 h 2787220"/>
                <a:gd name="connsiteX19" fmla="*/ 1053910 w 2705657"/>
                <a:gd name="connsiteY19" fmla="*/ 1501029 h 2787220"/>
                <a:gd name="connsiteX20" fmla="*/ 1056276 w 2705657"/>
                <a:gd name="connsiteY20" fmla="*/ 1496304 h 2787220"/>
                <a:gd name="connsiteX21" fmla="*/ 1056669 w 2705657"/>
                <a:gd name="connsiteY21" fmla="*/ 1495518 h 2787220"/>
                <a:gd name="connsiteX22" fmla="*/ 1062963 w 2705657"/>
                <a:gd name="connsiteY22" fmla="*/ 1495518 h 2787220"/>
                <a:gd name="connsiteX23" fmla="*/ 1063028 w 2705657"/>
                <a:gd name="connsiteY23" fmla="*/ 1495421 h 2787220"/>
                <a:gd name="connsiteX24" fmla="*/ 1055089 w 2705657"/>
                <a:gd name="connsiteY24" fmla="*/ 1495421 h 2787220"/>
                <a:gd name="connsiteX25" fmla="*/ 1053910 w 2705657"/>
                <a:gd name="connsiteY25" fmla="*/ 1495421 h 2787220"/>
                <a:gd name="connsiteX26" fmla="*/ 1063339 w 2705657"/>
                <a:gd name="connsiteY26" fmla="*/ 1461323 h 2787220"/>
                <a:gd name="connsiteX27" fmla="*/ 1063339 w 2705657"/>
                <a:gd name="connsiteY27" fmla="*/ 1464004 h 2787220"/>
                <a:gd name="connsiteX28" fmla="*/ 1066482 w 2705657"/>
                <a:gd name="connsiteY28" fmla="*/ 1467145 h 2787220"/>
                <a:gd name="connsiteX29" fmla="*/ 1069625 w 2705657"/>
                <a:gd name="connsiteY29" fmla="*/ 1476571 h 2787220"/>
                <a:gd name="connsiteX30" fmla="*/ 1069625 w 2705657"/>
                <a:gd name="connsiteY30" fmla="*/ 1484818 h 2787220"/>
                <a:gd name="connsiteX31" fmla="*/ 1069625 w 2705657"/>
                <a:gd name="connsiteY31" fmla="*/ 1484988 h 2787220"/>
                <a:gd name="connsiteX32" fmla="*/ 1072011 w 2705657"/>
                <a:gd name="connsiteY32" fmla="*/ 1477840 h 2787220"/>
                <a:gd name="connsiteX33" fmla="*/ 1072404 w 2705657"/>
                <a:gd name="connsiteY33" fmla="*/ 1476661 h 2787220"/>
                <a:gd name="connsiteX34" fmla="*/ 1069257 w 2705657"/>
                <a:gd name="connsiteY34" fmla="*/ 1467233 h 2787220"/>
                <a:gd name="connsiteX35" fmla="*/ 1066110 w 2705657"/>
                <a:gd name="connsiteY35" fmla="*/ 1464090 h 2787220"/>
                <a:gd name="connsiteX36" fmla="*/ 1239701 w 2705657"/>
                <a:gd name="connsiteY36" fmla="*/ 1451529 h 2787220"/>
                <a:gd name="connsiteX37" fmla="*/ 1245207 w 2705657"/>
                <a:gd name="connsiteY37" fmla="*/ 1451529 h 2787220"/>
                <a:gd name="connsiteX38" fmla="*/ 1245485 w 2705657"/>
                <a:gd name="connsiteY38" fmla="*/ 1451529 h 2787220"/>
                <a:gd name="connsiteX39" fmla="*/ 1245485 w 2705657"/>
                <a:gd name="connsiteY39" fmla="*/ 1452305 h 2787220"/>
                <a:gd name="connsiteX40" fmla="*/ 1245485 w 2705657"/>
                <a:gd name="connsiteY40" fmla="*/ 1457805 h 2787220"/>
                <a:gd name="connsiteX41" fmla="*/ 1242338 w 2705657"/>
                <a:gd name="connsiteY41" fmla="*/ 1467233 h 2787220"/>
                <a:gd name="connsiteX42" fmla="*/ 1241945 w 2705657"/>
                <a:gd name="connsiteY42" fmla="*/ 1468019 h 2787220"/>
                <a:gd name="connsiteX43" fmla="*/ 1241813 w 2705657"/>
                <a:gd name="connsiteY43" fmla="*/ 1468282 h 2787220"/>
                <a:gd name="connsiteX44" fmla="*/ 1239701 w 2705657"/>
                <a:gd name="connsiteY44" fmla="*/ 1470392 h 2787220"/>
                <a:gd name="connsiteX45" fmla="*/ 1239701 w 2705657"/>
                <a:gd name="connsiteY45" fmla="*/ 1472501 h 2787220"/>
                <a:gd name="connsiteX46" fmla="*/ 1239191 w 2705657"/>
                <a:gd name="connsiteY46" fmla="*/ 1473519 h 2787220"/>
                <a:gd name="connsiteX47" fmla="*/ 1239191 w 2705657"/>
                <a:gd name="connsiteY47" fmla="*/ 1489233 h 2787220"/>
                <a:gd name="connsiteX48" fmla="*/ 1242338 w 2705657"/>
                <a:gd name="connsiteY48" fmla="*/ 1501804 h 2787220"/>
                <a:gd name="connsiteX49" fmla="*/ 1245485 w 2705657"/>
                <a:gd name="connsiteY49" fmla="*/ 1508090 h 2787220"/>
                <a:gd name="connsiteX50" fmla="*/ 1254925 w 2705657"/>
                <a:gd name="connsiteY50" fmla="*/ 1508090 h 2787220"/>
                <a:gd name="connsiteX51" fmla="*/ 1255318 w 2705657"/>
                <a:gd name="connsiteY51" fmla="*/ 1507304 h 2787220"/>
                <a:gd name="connsiteX52" fmla="*/ 1257539 w 2705657"/>
                <a:gd name="connsiteY52" fmla="*/ 1502868 h 2787220"/>
                <a:gd name="connsiteX53" fmla="*/ 1258579 w 2705657"/>
                <a:gd name="connsiteY53" fmla="*/ 1501829 h 2787220"/>
                <a:gd name="connsiteX54" fmla="*/ 1258579 w 2705657"/>
                <a:gd name="connsiteY54" fmla="*/ 1495542 h 2787220"/>
                <a:gd name="connsiteX55" fmla="*/ 1255433 w 2705657"/>
                <a:gd name="connsiteY55" fmla="*/ 1492398 h 2787220"/>
                <a:gd name="connsiteX56" fmla="*/ 1258579 w 2705657"/>
                <a:gd name="connsiteY56" fmla="*/ 1486111 h 2787220"/>
                <a:gd name="connsiteX57" fmla="*/ 1258620 w 2705657"/>
                <a:gd name="connsiteY57" fmla="*/ 1486090 h 2787220"/>
                <a:gd name="connsiteX58" fmla="*/ 1258859 w 2705657"/>
                <a:gd name="connsiteY58" fmla="*/ 1486090 h 2787220"/>
                <a:gd name="connsiteX59" fmla="*/ 1264366 w 2705657"/>
                <a:gd name="connsiteY59" fmla="*/ 1486090 h 2787220"/>
                <a:gd name="connsiteX60" fmla="*/ 1267513 w 2705657"/>
                <a:gd name="connsiteY60" fmla="*/ 1489233 h 2787220"/>
                <a:gd name="connsiteX61" fmla="*/ 1267513 w 2705657"/>
                <a:gd name="connsiteY61" fmla="*/ 1495518 h 2787220"/>
                <a:gd name="connsiteX62" fmla="*/ 1273807 w 2705657"/>
                <a:gd name="connsiteY62" fmla="*/ 1501804 h 2787220"/>
                <a:gd name="connsiteX63" fmla="*/ 1276954 w 2705657"/>
                <a:gd name="connsiteY63" fmla="*/ 1511233 h 2787220"/>
                <a:gd name="connsiteX64" fmla="*/ 1277448 w 2705657"/>
                <a:gd name="connsiteY64" fmla="*/ 1511233 h 2787220"/>
                <a:gd name="connsiteX65" fmla="*/ 1277457 w 2705657"/>
                <a:gd name="connsiteY65" fmla="*/ 1511261 h 2787220"/>
                <a:gd name="connsiteX66" fmla="*/ 1277485 w 2705657"/>
                <a:gd name="connsiteY66" fmla="*/ 1511233 h 2787220"/>
                <a:gd name="connsiteX67" fmla="*/ 1280101 w 2705657"/>
                <a:gd name="connsiteY67" fmla="*/ 1511233 h 2787220"/>
                <a:gd name="connsiteX68" fmla="*/ 1280494 w 2705657"/>
                <a:gd name="connsiteY68" fmla="*/ 1510447 h 2787220"/>
                <a:gd name="connsiteX69" fmla="*/ 1282721 w 2705657"/>
                <a:gd name="connsiteY69" fmla="*/ 1506001 h 2787220"/>
                <a:gd name="connsiteX70" fmla="*/ 1283749 w 2705657"/>
                <a:gd name="connsiteY70" fmla="*/ 1504973 h 2787220"/>
                <a:gd name="connsiteX71" fmla="*/ 1286895 w 2705657"/>
                <a:gd name="connsiteY71" fmla="*/ 1501829 h 2787220"/>
                <a:gd name="connsiteX72" fmla="*/ 1286895 w 2705657"/>
                <a:gd name="connsiteY72" fmla="*/ 1495542 h 2787220"/>
                <a:gd name="connsiteX73" fmla="*/ 1289649 w 2705657"/>
                <a:gd name="connsiteY73" fmla="*/ 1490040 h 2787220"/>
                <a:gd name="connsiteX74" fmla="*/ 1289882 w 2705657"/>
                <a:gd name="connsiteY74" fmla="*/ 1489574 h 2787220"/>
                <a:gd name="connsiteX75" fmla="*/ 1290328 w 2705657"/>
                <a:gd name="connsiteY75" fmla="*/ 1490019 h 2787220"/>
                <a:gd name="connsiteX76" fmla="*/ 1295835 w 2705657"/>
                <a:gd name="connsiteY76" fmla="*/ 1495518 h 2787220"/>
                <a:gd name="connsiteX77" fmla="*/ 1298982 w 2705657"/>
                <a:gd name="connsiteY77" fmla="*/ 1498661 h 2787220"/>
                <a:gd name="connsiteX78" fmla="*/ 1305276 w 2705657"/>
                <a:gd name="connsiteY78" fmla="*/ 1504947 h 2787220"/>
                <a:gd name="connsiteX79" fmla="*/ 1308423 w 2705657"/>
                <a:gd name="connsiteY79" fmla="*/ 1511233 h 2787220"/>
                <a:gd name="connsiteX80" fmla="*/ 1305276 w 2705657"/>
                <a:gd name="connsiteY80" fmla="*/ 1514375 h 2787220"/>
                <a:gd name="connsiteX81" fmla="*/ 1305276 w 2705657"/>
                <a:gd name="connsiteY81" fmla="*/ 1523804 h 2787220"/>
                <a:gd name="connsiteX82" fmla="*/ 1308423 w 2705657"/>
                <a:gd name="connsiteY82" fmla="*/ 1530090 h 2787220"/>
                <a:gd name="connsiteX83" fmla="*/ 1314717 w 2705657"/>
                <a:gd name="connsiteY83" fmla="*/ 1533232 h 2787220"/>
                <a:gd name="connsiteX84" fmla="*/ 1315897 w 2705657"/>
                <a:gd name="connsiteY84" fmla="*/ 1534804 h 2787220"/>
                <a:gd name="connsiteX85" fmla="*/ 1323521 w 2705657"/>
                <a:gd name="connsiteY85" fmla="*/ 1544956 h 2787220"/>
                <a:gd name="connsiteX86" fmla="*/ 1322035 w 2705657"/>
                <a:gd name="connsiteY86" fmla="*/ 1547924 h 2787220"/>
                <a:gd name="connsiteX87" fmla="*/ 1321011 w 2705657"/>
                <a:gd name="connsiteY87" fmla="*/ 1548947 h 2787220"/>
                <a:gd name="connsiteX88" fmla="*/ 1314717 w 2705657"/>
                <a:gd name="connsiteY88" fmla="*/ 1552089 h 2787220"/>
                <a:gd name="connsiteX89" fmla="*/ 1311570 w 2705657"/>
                <a:gd name="connsiteY89" fmla="*/ 1558375 h 2787220"/>
                <a:gd name="connsiteX90" fmla="*/ 1305276 w 2705657"/>
                <a:gd name="connsiteY90" fmla="*/ 1564661 h 2787220"/>
                <a:gd name="connsiteX91" fmla="*/ 1302129 w 2705657"/>
                <a:gd name="connsiteY91" fmla="*/ 1567803 h 2787220"/>
                <a:gd name="connsiteX92" fmla="*/ 1298982 w 2705657"/>
                <a:gd name="connsiteY92" fmla="*/ 1577232 h 2787220"/>
                <a:gd name="connsiteX93" fmla="*/ 1302129 w 2705657"/>
                <a:gd name="connsiteY93" fmla="*/ 1580375 h 2787220"/>
                <a:gd name="connsiteX94" fmla="*/ 1311570 w 2705657"/>
                <a:gd name="connsiteY94" fmla="*/ 1583518 h 2787220"/>
                <a:gd name="connsiteX95" fmla="*/ 1311921 w 2705657"/>
                <a:gd name="connsiteY95" fmla="*/ 1583518 h 2787220"/>
                <a:gd name="connsiteX96" fmla="*/ 1312066 w 2705657"/>
                <a:gd name="connsiteY96" fmla="*/ 1583567 h 2787220"/>
                <a:gd name="connsiteX97" fmla="*/ 1318358 w 2705657"/>
                <a:gd name="connsiteY97" fmla="*/ 1583567 h 2787220"/>
                <a:gd name="connsiteX98" fmla="*/ 1318900 w 2705657"/>
                <a:gd name="connsiteY98" fmla="*/ 1582484 h 2787220"/>
                <a:gd name="connsiteX99" fmla="*/ 1321011 w 2705657"/>
                <a:gd name="connsiteY99" fmla="*/ 1580375 h 2787220"/>
                <a:gd name="connsiteX100" fmla="*/ 1321011 w 2705657"/>
                <a:gd name="connsiteY100" fmla="*/ 1579197 h 2787220"/>
                <a:gd name="connsiteX101" fmla="*/ 1321011 w 2705657"/>
                <a:gd name="connsiteY101" fmla="*/ 1578265 h 2787220"/>
                <a:gd name="connsiteX102" fmla="*/ 1321111 w 2705657"/>
                <a:gd name="connsiteY102" fmla="*/ 1578065 h 2787220"/>
                <a:gd name="connsiteX103" fmla="*/ 1321504 w 2705657"/>
                <a:gd name="connsiteY103" fmla="*/ 1577279 h 2787220"/>
                <a:gd name="connsiteX104" fmla="*/ 1321504 w 2705657"/>
                <a:gd name="connsiteY104" fmla="*/ 1570992 h 2787220"/>
                <a:gd name="connsiteX105" fmla="*/ 1322042 w 2705657"/>
                <a:gd name="connsiteY105" fmla="*/ 1569916 h 2787220"/>
                <a:gd name="connsiteX106" fmla="*/ 1324158 w 2705657"/>
                <a:gd name="connsiteY106" fmla="*/ 1567803 h 2787220"/>
                <a:gd name="connsiteX107" fmla="*/ 1324158 w 2705657"/>
                <a:gd name="connsiteY107" fmla="*/ 1567018 h 2787220"/>
                <a:gd name="connsiteX108" fmla="*/ 1324158 w 2705657"/>
                <a:gd name="connsiteY108" fmla="*/ 1565689 h 2787220"/>
                <a:gd name="connsiteX109" fmla="*/ 1324258 w 2705657"/>
                <a:gd name="connsiteY109" fmla="*/ 1565490 h 2787220"/>
                <a:gd name="connsiteX110" fmla="*/ 1324651 w 2705657"/>
                <a:gd name="connsiteY110" fmla="*/ 1564704 h 2787220"/>
                <a:gd name="connsiteX111" fmla="*/ 1324651 w 2705657"/>
                <a:gd name="connsiteY111" fmla="*/ 1561561 h 2787220"/>
                <a:gd name="connsiteX112" fmla="*/ 1330157 w 2705657"/>
                <a:gd name="connsiteY112" fmla="*/ 1561561 h 2787220"/>
                <a:gd name="connsiteX113" fmla="*/ 1330536 w 2705657"/>
                <a:gd name="connsiteY113" fmla="*/ 1561561 h 2787220"/>
                <a:gd name="connsiteX114" fmla="*/ 1331238 w 2705657"/>
                <a:gd name="connsiteY114" fmla="*/ 1561911 h 2787220"/>
                <a:gd name="connsiteX115" fmla="*/ 1336745 w 2705657"/>
                <a:gd name="connsiteY115" fmla="*/ 1564661 h 2787220"/>
                <a:gd name="connsiteX116" fmla="*/ 1336745 w 2705657"/>
                <a:gd name="connsiteY116" fmla="*/ 1566233 h 2787220"/>
                <a:gd name="connsiteX117" fmla="*/ 1336745 w 2705657"/>
                <a:gd name="connsiteY117" fmla="*/ 1575608 h 2787220"/>
                <a:gd name="connsiteX118" fmla="*/ 1335121 w 2705657"/>
                <a:gd name="connsiteY118" fmla="*/ 1580476 h 2787220"/>
                <a:gd name="connsiteX119" fmla="*/ 1333598 w 2705657"/>
                <a:gd name="connsiteY119" fmla="*/ 1583518 h 2787220"/>
                <a:gd name="connsiteX120" fmla="*/ 1336745 w 2705657"/>
                <a:gd name="connsiteY120" fmla="*/ 1596089 h 2787220"/>
                <a:gd name="connsiteX121" fmla="*/ 1336745 w 2705657"/>
                <a:gd name="connsiteY121" fmla="*/ 1605517 h 2787220"/>
                <a:gd name="connsiteX122" fmla="*/ 1336745 w 2705657"/>
                <a:gd name="connsiteY122" fmla="*/ 1614946 h 2787220"/>
                <a:gd name="connsiteX123" fmla="*/ 1339892 w 2705657"/>
                <a:gd name="connsiteY123" fmla="*/ 1618089 h 2787220"/>
                <a:gd name="connsiteX124" fmla="*/ 1340353 w 2705657"/>
                <a:gd name="connsiteY124" fmla="*/ 1618089 h 2787220"/>
                <a:gd name="connsiteX125" fmla="*/ 1340382 w 2705657"/>
                <a:gd name="connsiteY125" fmla="*/ 1618148 h 2787220"/>
                <a:gd name="connsiteX126" fmla="*/ 1352967 w 2705657"/>
                <a:gd name="connsiteY126" fmla="*/ 1618148 h 2787220"/>
                <a:gd name="connsiteX127" fmla="*/ 1358473 w 2705657"/>
                <a:gd name="connsiteY127" fmla="*/ 1615397 h 2787220"/>
                <a:gd name="connsiteX128" fmla="*/ 1359075 w 2705657"/>
                <a:gd name="connsiteY128" fmla="*/ 1615097 h 2787220"/>
                <a:gd name="connsiteX129" fmla="*/ 1359561 w 2705657"/>
                <a:gd name="connsiteY129" fmla="*/ 1615339 h 2787220"/>
                <a:gd name="connsiteX130" fmla="*/ 1365068 w 2705657"/>
                <a:gd name="connsiteY130" fmla="*/ 1618089 h 2787220"/>
                <a:gd name="connsiteX131" fmla="*/ 1365434 w 2705657"/>
                <a:gd name="connsiteY131" fmla="*/ 1618089 h 2787220"/>
                <a:gd name="connsiteX132" fmla="*/ 1365552 w 2705657"/>
                <a:gd name="connsiteY132" fmla="*/ 1618148 h 2787220"/>
                <a:gd name="connsiteX133" fmla="*/ 1371845 w 2705657"/>
                <a:gd name="connsiteY133" fmla="*/ 1618148 h 2787220"/>
                <a:gd name="connsiteX134" fmla="*/ 1372387 w 2705657"/>
                <a:gd name="connsiteY134" fmla="*/ 1617064 h 2787220"/>
                <a:gd name="connsiteX135" fmla="*/ 1374508 w 2705657"/>
                <a:gd name="connsiteY135" fmla="*/ 1614946 h 2787220"/>
                <a:gd name="connsiteX136" fmla="*/ 1374115 w 2705657"/>
                <a:gd name="connsiteY136" fmla="*/ 1614160 h 2787220"/>
                <a:gd name="connsiteX137" fmla="*/ 1373977 w 2705657"/>
                <a:gd name="connsiteY137" fmla="*/ 1613886 h 2787220"/>
                <a:gd name="connsiteX138" fmla="*/ 1374598 w 2705657"/>
                <a:gd name="connsiteY138" fmla="*/ 1612647 h 2787220"/>
                <a:gd name="connsiteX139" fmla="*/ 1374991 w 2705657"/>
                <a:gd name="connsiteY139" fmla="*/ 1611861 h 2787220"/>
                <a:gd name="connsiteX140" fmla="*/ 1371845 w 2705657"/>
                <a:gd name="connsiteY140" fmla="*/ 1608717 h 2787220"/>
                <a:gd name="connsiteX141" fmla="*/ 1372867 w 2705657"/>
                <a:gd name="connsiteY141" fmla="*/ 1605652 h 2787220"/>
                <a:gd name="connsiteX142" fmla="*/ 1374508 w 2705657"/>
                <a:gd name="connsiteY142" fmla="*/ 1602375 h 2787220"/>
                <a:gd name="connsiteX143" fmla="*/ 1375295 w 2705657"/>
                <a:gd name="connsiteY143" fmla="*/ 1601589 h 2787220"/>
                <a:gd name="connsiteX144" fmla="*/ 1380214 w 2705657"/>
                <a:gd name="connsiteY144" fmla="*/ 1596676 h 2787220"/>
                <a:gd name="connsiteX145" fmla="*/ 1380497 w 2705657"/>
                <a:gd name="connsiteY145" fmla="*/ 1596535 h 2787220"/>
                <a:gd name="connsiteX146" fmla="*/ 1381284 w 2705657"/>
                <a:gd name="connsiteY146" fmla="*/ 1596142 h 2787220"/>
                <a:gd name="connsiteX147" fmla="*/ 1381284 w 2705657"/>
                <a:gd name="connsiteY147" fmla="*/ 1589854 h 2787220"/>
                <a:gd name="connsiteX148" fmla="*/ 1389210 w 2705657"/>
                <a:gd name="connsiteY148" fmla="*/ 1584574 h 2787220"/>
                <a:gd name="connsiteX149" fmla="*/ 1393390 w 2705657"/>
                <a:gd name="connsiteY149" fmla="*/ 1586660 h 2787220"/>
                <a:gd name="connsiteX150" fmla="*/ 1390243 w 2705657"/>
                <a:gd name="connsiteY150" fmla="*/ 1596089 h 2787220"/>
                <a:gd name="connsiteX151" fmla="*/ 1396537 w 2705657"/>
                <a:gd name="connsiteY151" fmla="*/ 1602375 h 2787220"/>
                <a:gd name="connsiteX152" fmla="*/ 1402831 w 2705657"/>
                <a:gd name="connsiteY152" fmla="*/ 1602375 h 2787220"/>
                <a:gd name="connsiteX153" fmla="*/ 1402831 w 2705657"/>
                <a:gd name="connsiteY153" fmla="*/ 1608660 h 2787220"/>
                <a:gd name="connsiteX154" fmla="*/ 1405978 w 2705657"/>
                <a:gd name="connsiteY154" fmla="*/ 1618089 h 2787220"/>
                <a:gd name="connsiteX155" fmla="*/ 1405978 w 2705657"/>
                <a:gd name="connsiteY155" fmla="*/ 1627517 h 2787220"/>
                <a:gd name="connsiteX156" fmla="*/ 1399684 w 2705657"/>
                <a:gd name="connsiteY156" fmla="*/ 1633803 h 2787220"/>
                <a:gd name="connsiteX157" fmla="*/ 1396537 w 2705657"/>
                <a:gd name="connsiteY157" fmla="*/ 1643231 h 2787220"/>
                <a:gd name="connsiteX158" fmla="*/ 1397037 w 2705657"/>
                <a:gd name="connsiteY158" fmla="*/ 1643231 h 2787220"/>
                <a:gd name="connsiteX159" fmla="*/ 1397015 w 2705657"/>
                <a:gd name="connsiteY159" fmla="*/ 1643298 h 2787220"/>
                <a:gd name="connsiteX160" fmla="*/ 1403308 w 2705657"/>
                <a:gd name="connsiteY160" fmla="*/ 1643298 h 2787220"/>
                <a:gd name="connsiteX161" fmla="*/ 1408813 w 2705657"/>
                <a:gd name="connsiteY161" fmla="*/ 1643298 h 2787220"/>
                <a:gd name="connsiteX162" fmla="*/ 1409159 w 2705657"/>
                <a:gd name="connsiteY162" fmla="*/ 1643298 h 2787220"/>
                <a:gd name="connsiteX163" fmla="*/ 1409518 w 2705657"/>
                <a:gd name="connsiteY163" fmla="*/ 1644017 h 2787220"/>
                <a:gd name="connsiteX164" fmla="*/ 1412271 w 2705657"/>
                <a:gd name="connsiteY164" fmla="*/ 1649517 h 2787220"/>
                <a:gd name="connsiteX165" fmla="*/ 1418565 w 2705657"/>
                <a:gd name="connsiteY165" fmla="*/ 1655803 h 2787220"/>
                <a:gd name="connsiteX166" fmla="*/ 1421712 w 2705657"/>
                <a:gd name="connsiteY166" fmla="*/ 1665231 h 2787220"/>
                <a:gd name="connsiteX167" fmla="*/ 1421091 w 2705657"/>
                <a:gd name="connsiteY167" fmla="*/ 1665851 h 2787220"/>
                <a:gd name="connsiteX168" fmla="*/ 1416680 w 2705657"/>
                <a:gd name="connsiteY168" fmla="*/ 1668055 h 2787220"/>
                <a:gd name="connsiteX169" fmla="*/ 1415893 w 2705657"/>
                <a:gd name="connsiteY169" fmla="*/ 1668448 h 2787220"/>
                <a:gd name="connsiteX170" fmla="*/ 1410387 w 2705657"/>
                <a:gd name="connsiteY170" fmla="*/ 1671199 h 2787220"/>
                <a:gd name="connsiteX171" fmla="*/ 1409750 w 2705657"/>
                <a:gd name="connsiteY171" fmla="*/ 1671517 h 2787220"/>
                <a:gd name="connsiteX172" fmla="*/ 1409525 w 2705657"/>
                <a:gd name="connsiteY172" fmla="*/ 1671517 h 2787220"/>
                <a:gd name="connsiteX173" fmla="*/ 1406454 w 2705657"/>
                <a:gd name="connsiteY173" fmla="*/ 1668448 h 2787220"/>
                <a:gd name="connsiteX174" fmla="*/ 1403383 w 2705657"/>
                <a:gd name="connsiteY174" fmla="*/ 1671517 h 2787220"/>
                <a:gd name="connsiteX175" fmla="*/ 1402831 w 2705657"/>
                <a:gd name="connsiteY175" fmla="*/ 1671517 h 2787220"/>
                <a:gd name="connsiteX176" fmla="*/ 1405978 w 2705657"/>
                <a:gd name="connsiteY176" fmla="*/ 1677802 h 2787220"/>
                <a:gd name="connsiteX177" fmla="*/ 1405978 w 2705657"/>
                <a:gd name="connsiteY177" fmla="*/ 1684088 h 2787220"/>
                <a:gd name="connsiteX178" fmla="*/ 1399684 w 2705657"/>
                <a:gd name="connsiteY178" fmla="*/ 1687231 h 2787220"/>
                <a:gd name="connsiteX179" fmla="*/ 1399684 w 2705657"/>
                <a:gd name="connsiteY179" fmla="*/ 1696659 h 2787220"/>
                <a:gd name="connsiteX180" fmla="*/ 1405978 w 2705657"/>
                <a:gd name="connsiteY180" fmla="*/ 1699802 h 2787220"/>
                <a:gd name="connsiteX181" fmla="*/ 1412271 w 2705657"/>
                <a:gd name="connsiteY181" fmla="*/ 1702945 h 2787220"/>
                <a:gd name="connsiteX182" fmla="*/ 1415418 w 2705657"/>
                <a:gd name="connsiteY182" fmla="*/ 1709231 h 2787220"/>
                <a:gd name="connsiteX183" fmla="*/ 1409125 w 2705657"/>
                <a:gd name="connsiteY183" fmla="*/ 1712373 h 2787220"/>
                <a:gd name="connsiteX184" fmla="*/ 1412271 w 2705657"/>
                <a:gd name="connsiteY184" fmla="*/ 1721802 h 2787220"/>
                <a:gd name="connsiteX185" fmla="*/ 1415418 w 2705657"/>
                <a:gd name="connsiteY185" fmla="*/ 1724945 h 2787220"/>
                <a:gd name="connsiteX186" fmla="*/ 1414761 w 2705657"/>
                <a:gd name="connsiteY186" fmla="*/ 1725601 h 2787220"/>
                <a:gd name="connsiteX187" fmla="*/ 1410387 w 2705657"/>
                <a:gd name="connsiteY187" fmla="*/ 1727787 h 2787220"/>
                <a:gd name="connsiteX188" fmla="*/ 1409600 w 2705657"/>
                <a:gd name="connsiteY188" fmla="*/ 1728180 h 2787220"/>
                <a:gd name="connsiteX189" fmla="*/ 1406454 w 2705657"/>
                <a:gd name="connsiteY189" fmla="*/ 1728180 h 2787220"/>
                <a:gd name="connsiteX190" fmla="*/ 1403878 w 2705657"/>
                <a:gd name="connsiteY190" fmla="*/ 1733327 h 2787220"/>
                <a:gd name="connsiteX191" fmla="*/ 1402831 w 2705657"/>
                <a:gd name="connsiteY191" fmla="*/ 1734373 h 2787220"/>
                <a:gd name="connsiteX192" fmla="*/ 1405978 w 2705657"/>
                <a:gd name="connsiteY192" fmla="*/ 1743802 h 2787220"/>
                <a:gd name="connsiteX193" fmla="*/ 1409125 w 2705657"/>
                <a:gd name="connsiteY193" fmla="*/ 1756373 h 2787220"/>
                <a:gd name="connsiteX194" fmla="*/ 1412271 w 2705657"/>
                <a:gd name="connsiteY194" fmla="*/ 1768944 h 2787220"/>
                <a:gd name="connsiteX195" fmla="*/ 1418565 w 2705657"/>
                <a:gd name="connsiteY195" fmla="*/ 1775230 h 2787220"/>
                <a:gd name="connsiteX196" fmla="*/ 1428006 w 2705657"/>
                <a:gd name="connsiteY196" fmla="*/ 1784658 h 2787220"/>
                <a:gd name="connsiteX197" fmla="*/ 1440594 w 2705657"/>
                <a:gd name="connsiteY197" fmla="*/ 1787801 h 2787220"/>
                <a:gd name="connsiteX198" fmla="*/ 1450035 w 2705657"/>
                <a:gd name="connsiteY198" fmla="*/ 1794087 h 2787220"/>
                <a:gd name="connsiteX199" fmla="*/ 1453181 w 2705657"/>
                <a:gd name="connsiteY199" fmla="*/ 1803515 h 2787220"/>
                <a:gd name="connsiteX200" fmla="*/ 1450035 w 2705657"/>
                <a:gd name="connsiteY200" fmla="*/ 1809801 h 2787220"/>
                <a:gd name="connsiteX201" fmla="*/ 1449919 w 2705657"/>
                <a:gd name="connsiteY201" fmla="*/ 1809917 h 2787220"/>
                <a:gd name="connsiteX202" fmla="*/ 1447355 w 2705657"/>
                <a:gd name="connsiteY202" fmla="*/ 1809917 h 2787220"/>
                <a:gd name="connsiteX203" fmla="*/ 1440366 w 2705657"/>
                <a:gd name="connsiteY203" fmla="*/ 1814573 h 2787220"/>
                <a:gd name="connsiteX204" fmla="*/ 1434300 w 2705657"/>
                <a:gd name="connsiteY204" fmla="*/ 1816087 h 2787220"/>
                <a:gd name="connsiteX205" fmla="*/ 1434300 w 2705657"/>
                <a:gd name="connsiteY205" fmla="*/ 1825515 h 2787220"/>
                <a:gd name="connsiteX206" fmla="*/ 1440594 w 2705657"/>
                <a:gd name="connsiteY206" fmla="*/ 1834944 h 2787220"/>
                <a:gd name="connsiteX207" fmla="*/ 1450035 w 2705657"/>
                <a:gd name="connsiteY207" fmla="*/ 1838087 h 2787220"/>
                <a:gd name="connsiteX208" fmla="*/ 1453181 w 2705657"/>
                <a:gd name="connsiteY208" fmla="*/ 1844372 h 2787220"/>
                <a:gd name="connsiteX209" fmla="*/ 1456328 w 2705657"/>
                <a:gd name="connsiteY209" fmla="*/ 1853801 h 2787220"/>
                <a:gd name="connsiteX210" fmla="*/ 1462622 w 2705657"/>
                <a:gd name="connsiteY210" fmla="*/ 1856944 h 2787220"/>
                <a:gd name="connsiteX211" fmla="*/ 1472063 w 2705657"/>
                <a:gd name="connsiteY211" fmla="*/ 1860086 h 2787220"/>
                <a:gd name="connsiteX212" fmla="*/ 1481504 w 2705657"/>
                <a:gd name="connsiteY212" fmla="*/ 1860086 h 2787220"/>
                <a:gd name="connsiteX213" fmla="*/ 1487798 w 2705657"/>
                <a:gd name="connsiteY213" fmla="*/ 1869515 h 2787220"/>
                <a:gd name="connsiteX214" fmla="*/ 1503532 w 2705657"/>
                <a:gd name="connsiteY214" fmla="*/ 1882086 h 2787220"/>
                <a:gd name="connsiteX215" fmla="*/ 1512973 w 2705657"/>
                <a:gd name="connsiteY215" fmla="*/ 1891515 h 2787220"/>
                <a:gd name="connsiteX216" fmla="*/ 1522414 w 2705657"/>
                <a:gd name="connsiteY216" fmla="*/ 1907229 h 2787220"/>
                <a:gd name="connsiteX217" fmla="*/ 1522414 w 2705657"/>
                <a:gd name="connsiteY217" fmla="*/ 1908408 h 2787220"/>
                <a:gd name="connsiteX218" fmla="*/ 1522414 w 2705657"/>
                <a:gd name="connsiteY218" fmla="*/ 1914565 h 2787220"/>
                <a:gd name="connsiteX219" fmla="*/ 1520321 w 2705657"/>
                <a:gd name="connsiteY219" fmla="*/ 1918748 h 2787220"/>
                <a:gd name="connsiteX220" fmla="*/ 1519267 w 2705657"/>
                <a:gd name="connsiteY220" fmla="*/ 1919800 h 2787220"/>
                <a:gd name="connsiteX221" fmla="*/ 1512973 w 2705657"/>
                <a:gd name="connsiteY221" fmla="*/ 1919800 h 2787220"/>
                <a:gd name="connsiteX222" fmla="*/ 1509826 w 2705657"/>
                <a:gd name="connsiteY222" fmla="*/ 1926086 h 2787220"/>
                <a:gd name="connsiteX223" fmla="*/ 1512973 w 2705657"/>
                <a:gd name="connsiteY223" fmla="*/ 1932371 h 2787220"/>
                <a:gd name="connsiteX224" fmla="*/ 1513426 w 2705657"/>
                <a:gd name="connsiteY224" fmla="*/ 1932522 h 2787220"/>
                <a:gd name="connsiteX225" fmla="*/ 1513427 w 2705657"/>
                <a:gd name="connsiteY225" fmla="*/ 1932524 h 2787220"/>
                <a:gd name="connsiteX226" fmla="*/ 1521686 w 2705657"/>
                <a:gd name="connsiteY226" fmla="*/ 1935274 h 2787220"/>
                <a:gd name="connsiteX227" fmla="*/ 1522414 w 2705657"/>
                <a:gd name="connsiteY227" fmla="*/ 1935517 h 2787220"/>
                <a:gd name="connsiteX228" fmla="*/ 1522414 w 2705657"/>
                <a:gd name="connsiteY228" fmla="*/ 1936693 h 2787220"/>
                <a:gd name="connsiteX229" fmla="*/ 1522414 w 2705657"/>
                <a:gd name="connsiteY229" fmla="*/ 1944943 h 2787220"/>
                <a:gd name="connsiteX230" fmla="*/ 1516120 w 2705657"/>
                <a:gd name="connsiteY230" fmla="*/ 1951228 h 2787220"/>
                <a:gd name="connsiteX231" fmla="*/ 1512973 w 2705657"/>
                <a:gd name="connsiteY231" fmla="*/ 1957514 h 2787220"/>
                <a:gd name="connsiteX232" fmla="*/ 1512973 w 2705657"/>
                <a:gd name="connsiteY232" fmla="*/ 1963800 h 2787220"/>
                <a:gd name="connsiteX233" fmla="*/ 1516120 w 2705657"/>
                <a:gd name="connsiteY233" fmla="*/ 1966942 h 2787220"/>
                <a:gd name="connsiteX234" fmla="*/ 1516410 w 2705657"/>
                <a:gd name="connsiteY234" fmla="*/ 1966942 h 2787220"/>
                <a:gd name="connsiteX235" fmla="*/ 1516573 w 2705657"/>
                <a:gd name="connsiteY235" fmla="*/ 1967105 h 2787220"/>
                <a:gd name="connsiteX236" fmla="*/ 1519213 w 2705657"/>
                <a:gd name="connsiteY236" fmla="*/ 1967105 h 2787220"/>
                <a:gd name="connsiteX237" fmla="*/ 1518874 w 2705657"/>
                <a:gd name="connsiteY237" fmla="*/ 1968121 h 2787220"/>
                <a:gd name="connsiteX238" fmla="*/ 1516120 w 2705657"/>
                <a:gd name="connsiteY238" fmla="*/ 1976371 h 2787220"/>
                <a:gd name="connsiteX239" fmla="*/ 1519267 w 2705657"/>
                <a:gd name="connsiteY239" fmla="*/ 1982657 h 2787220"/>
                <a:gd name="connsiteX240" fmla="*/ 1516120 w 2705657"/>
                <a:gd name="connsiteY240" fmla="*/ 1992085 h 2787220"/>
                <a:gd name="connsiteX241" fmla="*/ 1509826 w 2705657"/>
                <a:gd name="connsiteY241" fmla="*/ 1992085 h 2787220"/>
                <a:gd name="connsiteX242" fmla="*/ 1509433 w 2705657"/>
                <a:gd name="connsiteY242" fmla="*/ 1992871 h 2787220"/>
                <a:gd name="connsiteX243" fmla="*/ 1509200 w 2705657"/>
                <a:gd name="connsiteY243" fmla="*/ 1993335 h 2787220"/>
                <a:gd name="connsiteX244" fmla="*/ 1507135 w 2705657"/>
                <a:gd name="connsiteY244" fmla="*/ 1995399 h 2787220"/>
                <a:gd name="connsiteX245" fmla="*/ 1507548 w 2705657"/>
                <a:gd name="connsiteY245" fmla="*/ 1996636 h 2787220"/>
                <a:gd name="connsiteX246" fmla="*/ 1506679 w 2705657"/>
                <a:gd name="connsiteY246" fmla="*/ 1998371 h 2787220"/>
                <a:gd name="connsiteX247" fmla="*/ 1509826 w 2705657"/>
                <a:gd name="connsiteY247" fmla="*/ 2004656 h 2787220"/>
                <a:gd name="connsiteX248" fmla="*/ 1509826 w 2705657"/>
                <a:gd name="connsiteY248" fmla="*/ 2010942 h 2787220"/>
                <a:gd name="connsiteX249" fmla="*/ 1516120 w 2705657"/>
                <a:gd name="connsiteY249" fmla="*/ 2014085 h 2787220"/>
                <a:gd name="connsiteX250" fmla="*/ 1516120 w 2705657"/>
                <a:gd name="connsiteY250" fmla="*/ 2014035 h 2787220"/>
                <a:gd name="connsiteX251" fmla="*/ 1516573 w 2705657"/>
                <a:gd name="connsiteY251" fmla="*/ 2014261 h 2787220"/>
                <a:gd name="connsiteX252" fmla="*/ 1519720 w 2705657"/>
                <a:gd name="connsiteY252" fmla="*/ 2011118 h 2787220"/>
                <a:gd name="connsiteX253" fmla="*/ 1522502 w 2705657"/>
                <a:gd name="connsiteY253" fmla="*/ 2011118 h 2787220"/>
                <a:gd name="connsiteX254" fmla="*/ 1522807 w 2705657"/>
                <a:gd name="connsiteY254" fmla="*/ 2011728 h 2787220"/>
                <a:gd name="connsiteX255" fmla="*/ 1525561 w 2705657"/>
                <a:gd name="connsiteY255" fmla="*/ 2017228 h 2787220"/>
                <a:gd name="connsiteX256" fmla="*/ 1528708 w 2705657"/>
                <a:gd name="connsiteY256" fmla="*/ 2026656 h 2787220"/>
                <a:gd name="connsiteX257" fmla="*/ 1535001 w 2705657"/>
                <a:gd name="connsiteY257" fmla="*/ 2036085 h 2787220"/>
                <a:gd name="connsiteX258" fmla="*/ 1531855 w 2705657"/>
                <a:gd name="connsiteY258" fmla="*/ 2039227 h 2787220"/>
                <a:gd name="connsiteX259" fmla="*/ 1525561 w 2705657"/>
                <a:gd name="connsiteY259" fmla="*/ 2042370 h 2787220"/>
                <a:gd name="connsiteX260" fmla="*/ 1516120 w 2705657"/>
                <a:gd name="connsiteY260" fmla="*/ 2051799 h 2787220"/>
                <a:gd name="connsiteX261" fmla="*/ 1515333 w 2705657"/>
                <a:gd name="connsiteY261" fmla="*/ 2051799 h 2787220"/>
                <a:gd name="connsiteX262" fmla="*/ 1510281 w 2705657"/>
                <a:gd name="connsiteY262" fmla="*/ 2051799 h 2787220"/>
                <a:gd name="connsiteX263" fmla="*/ 1510281 w 2705657"/>
                <a:gd name="connsiteY263" fmla="*/ 2043734 h 2787220"/>
                <a:gd name="connsiteX264" fmla="*/ 1510281 w 2705657"/>
                <a:gd name="connsiteY264" fmla="*/ 2042555 h 2787220"/>
                <a:gd name="connsiteX265" fmla="*/ 1510281 w 2705657"/>
                <a:gd name="connsiteY265" fmla="*/ 2039411 h 2787220"/>
                <a:gd name="connsiteX266" fmla="*/ 1510281 w 2705657"/>
                <a:gd name="connsiteY266" fmla="*/ 2036268 h 2787220"/>
                <a:gd name="connsiteX267" fmla="*/ 1507135 w 2705657"/>
                <a:gd name="connsiteY267" fmla="*/ 2029980 h 2787220"/>
                <a:gd name="connsiteX268" fmla="*/ 1500842 w 2705657"/>
                <a:gd name="connsiteY268" fmla="*/ 2029980 h 2787220"/>
                <a:gd name="connsiteX269" fmla="*/ 1498336 w 2705657"/>
                <a:gd name="connsiteY269" fmla="*/ 2034989 h 2787220"/>
                <a:gd name="connsiteX270" fmla="*/ 1497238 w 2705657"/>
                <a:gd name="connsiteY270" fmla="*/ 2036085 h 2787220"/>
                <a:gd name="connsiteX271" fmla="*/ 1497238 w 2705657"/>
                <a:gd name="connsiteY271" fmla="*/ 2042370 h 2787220"/>
                <a:gd name="connsiteX272" fmla="*/ 1494091 w 2705657"/>
                <a:gd name="connsiteY272" fmla="*/ 2048656 h 2787220"/>
                <a:gd name="connsiteX273" fmla="*/ 1493304 w 2705657"/>
                <a:gd name="connsiteY273" fmla="*/ 2049049 h 2787220"/>
                <a:gd name="connsiteX274" fmla="*/ 1487840 w 2705657"/>
                <a:gd name="connsiteY274" fmla="*/ 2051778 h 2787220"/>
                <a:gd name="connsiteX275" fmla="*/ 1482751 w 2705657"/>
                <a:gd name="connsiteY275" fmla="*/ 2049236 h 2787220"/>
                <a:gd name="connsiteX276" fmla="*/ 1481964 w 2705657"/>
                <a:gd name="connsiteY276" fmla="*/ 2048843 h 2787220"/>
                <a:gd name="connsiteX277" fmla="*/ 1478818 w 2705657"/>
                <a:gd name="connsiteY277" fmla="*/ 2042555 h 2787220"/>
                <a:gd name="connsiteX278" fmla="*/ 1472526 w 2705657"/>
                <a:gd name="connsiteY278" fmla="*/ 2039411 h 2787220"/>
                <a:gd name="connsiteX279" fmla="*/ 1466233 w 2705657"/>
                <a:gd name="connsiteY279" fmla="*/ 2036268 h 2787220"/>
                <a:gd name="connsiteX280" fmla="*/ 1463087 w 2705657"/>
                <a:gd name="connsiteY280" fmla="*/ 2033124 h 2787220"/>
                <a:gd name="connsiteX281" fmla="*/ 1462917 w 2705657"/>
                <a:gd name="connsiteY281" fmla="*/ 2033237 h 2787220"/>
                <a:gd name="connsiteX282" fmla="*/ 1462622 w 2705657"/>
                <a:gd name="connsiteY282" fmla="*/ 2032942 h 2787220"/>
                <a:gd name="connsiteX283" fmla="*/ 1453181 w 2705657"/>
                <a:gd name="connsiteY283" fmla="*/ 2039227 h 2787220"/>
                <a:gd name="connsiteX284" fmla="*/ 1453181 w 2705657"/>
                <a:gd name="connsiteY284" fmla="*/ 2045513 h 2787220"/>
                <a:gd name="connsiteX285" fmla="*/ 1453181 w 2705657"/>
                <a:gd name="connsiteY285" fmla="*/ 2058084 h 2787220"/>
                <a:gd name="connsiteX286" fmla="*/ 1456328 w 2705657"/>
                <a:gd name="connsiteY286" fmla="*/ 2061227 h 2787220"/>
                <a:gd name="connsiteX287" fmla="*/ 1465769 w 2705657"/>
                <a:gd name="connsiteY287" fmla="*/ 2070656 h 2787220"/>
                <a:gd name="connsiteX288" fmla="*/ 1472063 w 2705657"/>
                <a:gd name="connsiteY288" fmla="*/ 2076941 h 2787220"/>
                <a:gd name="connsiteX289" fmla="*/ 1468916 w 2705657"/>
                <a:gd name="connsiteY289" fmla="*/ 2083227 h 2787220"/>
                <a:gd name="connsiteX290" fmla="*/ 1465769 w 2705657"/>
                <a:gd name="connsiteY290" fmla="*/ 2089513 h 2787220"/>
                <a:gd name="connsiteX291" fmla="*/ 1468916 w 2705657"/>
                <a:gd name="connsiteY291" fmla="*/ 2105227 h 2787220"/>
                <a:gd name="connsiteX292" fmla="*/ 1465769 w 2705657"/>
                <a:gd name="connsiteY292" fmla="*/ 2120941 h 2787220"/>
                <a:gd name="connsiteX293" fmla="*/ 1464982 w 2705657"/>
                <a:gd name="connsiteY293" fmla="*/ 2121727 h 2787220"/>
                <a:gd name="connsiteX294" fmla="*/ 1464888 w 2705657"/>
                <a:gd name="connsiteY294" fmla="*/ 2121821 h 2787220"/>
                <a:gd name="connsiteX295" fmla="*/ 1460727 w 2705657"/>
                <a:gd name="connsiteY295" fmla="*/ 2123900 h 2787220"/>
                <a:gd name="connsiteX296" fmla="*/ 1459940 w 2705657"/>
                <a:gd name="connsiteY296" fmla="*/ 2124293 h 2787220"/>
                <a:gd name="connsiteX297" fmla="*/ 1451682 w 2705657"/>
                <a:gd name="connsiteY297" fmla="*/ 2127043 h 2787220"/>
                <a:gd name="connsiteX298" fmla="*/ 1451129 w 2705657"/>
                <a:gd name="connsiteY298" fmla="*/ 2127227 h 2787220"/>
                <a:gd name="connsiteX299" fmla="*/ 1450035 w 2705657"/>
                <a:gd name="connsiteY299" fmla="*/ 2127227 h 2787220"/>
                <a:gd name="connsiteX300" fmla="*/ 1440594 w 2705657"/>
                <a:gd name="connsiteY300" fmla="*/ 2130369 h 2787220"/>
                <a:gd name="connsiteX301" fmla="*/ 1440594 w 2705657"/>
                <a:gd name="connsiteY301" fmla="*/ 2133512 h 2787220"/>
                <a:gd name="connsiteX302" fmla="*/ 1443741 w 2705657"/>
                <a:gd name="connsiteY302" fmla="*/ 2139798 h 2787220"/>
                <a:gd name="connsiteX303" fmla="*/ 1431153 w 2705657"/>
                <a:gd name="connsiteY303" fmla="*/ 2146084 h 2787220"/>
                <a:gd name="connsiteX304" fmla="*/ 1421712 w 2705657"/>
                <a:gd name="connsiteY304" fmla="*/ 2149226 h 2787220"/>
                <a:gd name="connsiteX305" fmla="*/ 1421319 w 2705657"/>
                <a:gd name="connsiteY305" fmla="*/ 2150798 h 2787220"/>
                <a:gd name="connsiteX306" fmla="*/ 1419452 w 2705657"/>
                <a:gd name="connsiteY306" fmla="*/ 2158255 h 2787220"/>
                <a:gd name="connsiteX307" fmla="*/ 1419039 w 2705657"/>
                <a:gd name="connsiteY307" fmla="*/ 2158874 h 2787220"/>
                <a:gd name="connsiteX308" fmla="*/ 1410780 w 2705657"/>
                <a:gd name="connsiteY308" fmla="*/ 2161625 h 2787220"/>
                <a:gd name="connsiteX309" fmla="*/ 1410259 w 2705657"/>
                <a:gd name="connsiteY309" fmla="*/ 2161798 h 2787220"/>
                <a:gd name="connsiteX310" fmla="*/ 1409380 w 2705657"/>
                <a:gd name="connsiteY310" fmla="*/ 2161798 h 2787220"/>
                <a:gd name="connsiteX311" fmla="*/ 1406454 w 2705657"/>
                <a:gd name="connsiteY311" fmla="*/ 2158874 h 2787220"/>
                <a:gd name="connsiteX312" fmla="*/ 1397015 w 2705657"/>
                <a:gd name="connsiteY312" fmla="*/ 2152586 h 2787220"/>
                <a:gd name="connsiteX313" fmla="*/ 1396863 w 2705657"/>
                <a:gd name="connsiteY313" fmla="*/ 2152586 h 2787220"/>
                <a:gd name="connsiteX314" fmla="*/ 1396537 w 2705657"/>
                <a:gd name="connsiteY314" fmla="*/ 2152369 h 2787220"/>
                <a:gd name="connsiteX315" fmla="*/ 1387096 w 2705657"/>
                <a:gd name="connsiteY315" fmla="*/ 2152369 h 2787220"/>
                <a:gd name="connsiteX316" fmla="*/ 1380802 w 2705657"/>
                <a:gd name="connsiteY316" fmla="*/ 2152369 h 2787220"/>
                <a:gd name="connsiteX317" fmla="*/ 1374508 w 2705657"/>
                <a:gd name="connsiteY317" fmla="*/ 2155512 h 2787220"/>
                <a:gd name="connsiteX318" fmla="*/ 1374115 w 2705657"/>
                <a:gd name="connsiteY318" fmla="*/ 2156298 h 2787220"/>
                <a:gd name="connsiteX319" fmla="*/ 1373806 w 2705657"/>
                <a:gd name="connsiteY319" fmla="*/ 2156915 h 2787220"/>
                <a:gd name="connsiteX320" fmla="*/ 1371845 w 2705657"/>
                <a:gd name="connsiteY320" fmla="*/ 2158874 h 2787220"/>
                <a:gd name="connsiteX321" fmla="*/ 1372171 w 2705657"/>
                <a:gd name="connsiteY321" fmla="*/ 2160179 h 2787220"/>
                <a:gd name="connsiteX322" fmla="*/ 1371361 w 2705657"/>
                <a:gd name="connsiteY322" fmla="*/ 2161798 h 2787220"/>
                <a:gd name="connsiteX323" fmla="*/ 1371754 w 2705657"/>
                <a:gd name="connsiteY323" fmla="*/ 2163370 h 2787220"/>
                <a:gd name="connsiteX324" fmla="*/ 1374134 w 2705657"/>
                <a:gd name="connsiteY324" fmla="*/ 2172876 h 2787220"/>
                <a:gd name="connsiteX325" fmla="*/ 1368166 w 2705657"/>
                <a:gd name="connsiteY325" fmla="*/ 2182815 h 2787220"/>
                <a:gd name="connsiteX326" fmla="*/ 1365068 w 2705657"/>
                <a:gd name="connsiteY326" fmla="*/ 2186940 h 2787220"/>
                <a:gd name="connsiteX327" fmla="*/ 1358774 w 2705657"/>
                <a:gd name="connsiteY327" fmla="*/ 2193226 h 2787220"/>
                <a:gd name="connsiteX328" fmla="*/ 1355627 w 2705657"/>
                <a:gd name="connsiteY328" fmla="*/ 2202654 h 2787220"/>
                <a:gd name="connsiteX329" fmla="*/ 1358774 w 2705657"/>
                <a:gd name="connsiteY329" fmla="*/ 2212083 h 2787220"/>
                <a:gd name="connsiteX330" fmla="*/ 1365068 w 2705657"/>
                <a:gd name="connsiteY330" fmla="*/ 2221511 h 2787220"/>
                <a:gd name="connsiteX331" fmla="*/ 1374508 w 2705657"/>
                <a:gd name="connsiteY331" fmla="*/ 2234083 h 2787220"/>
                <a:gd name="connsiteX332" fmla="*/ 1380802 w 2705657"/>
                <a:gd name="connsiteY332" fmla="*/ 2246654 h 2787220"/>
                <a:gd name="connsiteX333" fmla="*/ 1387096 w 2705657"/>
                <a:gd name="connsiteY333" fmla="*/ 2274939 h 2787220"/>
                <a:gd name="connsiteX334" fmla="*/ 1393390 w 2705657"/>
                <a:gd name="connsiteY334" fmla="*/ 2293796 h 2787220"/>
                <a:gd name="connsiteX335" fmla="*/ 1399684 w 2705657"/>
                <a:gd name="connsiteY335" fmla="*/ 2325225 h 2787220"/>
                <a:gd name="connsiteX336" fmla="*/ 1402831 w 2705657"/>
                <a:gd name="connsiteY336" fmla="*/ 2334653 h 2787220"/>
                <a:gd name="connsiteX337" fmla="*/ 1405978 w 2705657"/>
                <a:gd name="connsiteY337" fmla="*/ 2340939 h 2787220"/>
                <a:gd name="connsiteX338" fmla="*/ 1409125 w 2705657"/>
                <a:gd name="connsiteY338" fmla="*/ 2347224 h 2787220"/>
                <a:gd name="connsiteX339" fmla="*/ 1405978 w 2705657"/>
                <a:gd name="connsiteY339" fmla="*/ 2353510 h 2787220"/>
                <a:gd name="connsiteX340" fmla="*/ 1405978 w 2705657"/>
                <a:gd name="connsiteY340" fmla="*/ 2359796 h 2787220"/>
                <a:gd name="connsiteX341" fmla="*/ 1409125 w 2705657"/>
                <a:gd name="connsiteY341" fmla="*/ 2362939 h 2787220"/>
                <a:gd name="connsiteX342" fmla="*/ 1409125 w 2705657"/>
                <a:gd name="connsiteY342" fmla="*/ 2369224 h 2787220"/>
                <a:gd name="connsiteX343" fmla="*/ 1405978 w 2705657"/>
                <a:gd name="connsiteY343" fmla="*/ 2378653 h 2787220"/>
                <a:gd name="connsiteX344" fmla="*/ 1402831 w 2705657"/>
                <a:gd name="connsiteY344" fmla="*/ 2397510 h 2787220"/>
                <a:gd name="connsiteX345" fmla="*/ 1399684 w 2705657"/>
                <a:gd name="connsiteY345" fmla="*/ 2410081 h 2787220"/>
                <a:gd name="connsiteX346" fmla="*/ 1396537 w 2705657"/>
                <a:gd name="connsiteY346" fmla="*/ 2419509 h 2787220"/>
                <a:gd name="connsiteX347" fmla="*/ 1387096 w 2705657"/>
                <a:gd name="connsiteY347" fmla="*/ 2425795 h 2787220"/>
                <a:gd name="connsiteX348" fmla="*/ 1387096 w 2705657"/>
                <a:gd name="connsiteY348" fmla="*/ 2432081 h 2787220"/>
                <a:gd name="connsiteX349" fmla="*/ 1393390 w 2705657"/>
                <a:gd name="connsiteY349" fmla="*/ 2438366 h 2787220"/>
                <a:gd name="connsiteX350" fmla="*/ 1396537 w 2705657"/>
                <a:gd name="connsiteY350" fmla="*/ 2457223 h 2787220"/>
                <a:gd name="connsiteX351" fmla="*/ 1393390 w 2705657"/>
                <a:gd name="connsiteY351" fmla="*/ 2463509 h 2787220"/>
                <a:gd name="connsiteX352" fmla="*/ 1387096 w 2705657"/>
                <a:gd name="connsiteY352" fmla="*/ 2472938 h 2787220"/>
                <a:gd name="connsiteX353" fmla="*/ 1390243 w 2705657"/>
                <a:gd name="connsiteY353" fmla="*/ 2476080 h 2787220"/>
                <a:gd name="connsiteX354" fmla="*/ 1396537 w 2705657"/>
                <a:gd name="connsiteY354" fmla="*/ 2485509 h 2787220"/>
                <a:gd name="connsiteX355" fmla="*/ 1402831 w 2705657"/>
                <a:gd name="connsiteY355" fmla="*/ 2491794 h 2787220"/>
                <a:gd name="connsiteX356" fmla="*/ 1396537 w 2705657"/>
                <a:gd name="connsiteY356" fmla="*/ 2501223 h 2787220"/>
                <a:gd name="connsiteX357" fmla="*/ 1387096 w 2705657"/>
                <a:gd name="connsiteY357" fmla="*/ 2504366 h 2787220"/>
                <a:gd name="connsiteX358" fmla="*/ 1380802 w 2705657"/>
                <a:gd name="connsiteY358" fmla="*/ 2510651 h 2787220"/>
                <a:gd name="connsiteX359" fmla="*/ 1380802 w 2705657"/>
                <a:gd name="connsiteY359" fmla="*/ 2516937 h 2787220"/>
                <a:gd name="connsiteX360" fmla="*/ 1381284 w 2705657"/>
                <a:gd name="connsiteY360" fmla="*/ 2517178 h 2787220"/>
                <a:gd name="connsiteX361" fmla="*/ 1381284 w 2705657"/>
                <a:gd name="connsiteY361" fmla="*/ 2517262 h 2787220"/>
                <a:gd name="connsiteX362" fmla="*/ 1381791 w 2705657"/>
                <a:gd name="connsiteY362" fmla="*/ 2517431 h 2787220"/>
                <a:gd name="connsiteX363" fmla="*/ 1387096 w 2705657"/>
                <a:gd name="connsiteY363" fmla="*/ 2520080 h 2787220"/>
                <a:gd name="connsiteX364" fmla="*/ 1396537 w 2705657"/>
                <a:gd name="connsiteY364" fmla="*/ 2529508 h 2787220"/>
                <a:gd name="connsiteX365" fmla="*/ 1399684 w 2705657"/>
                <a:gd name="connsiteY365" fmla="*/ 2538937 h 2787220"/>
                <a:gd name="connsiteX366" fmla="*/ 1402831 w 2705657"/>
                <a:gd name="connsiteY366" fmla="*/ 2554651 h 2787220"/>
                <a:gd name="connsiteX367" fmla="*/ 1405978 w 2705657"/>
                <a:gd name="connsiteY367" fmla="*/ 2564079 h 2787220"/>
                <a:gd name="connsiteX368" fmla="*/ 1393390 w 2705657"/>
                <a:gd name="connsiteY368" fmla="*/ 2576651 h 2787220"/>
                <a:gd name="connsiteX369" fmla="*/ 1383949 w 2705657"/>
                <a:gd name="connsiteY369" fmla="*/ 2582936 h 2787220"/>
                <a:gd name="connsiteX370" fmla="*/ 1383162 w 2705657"/>
                <a:gd name="connsiteY370" fmla="*/ 2583329 h 2787220"/>
                <a:gd name="connsiteX371" fmla="*/ 1377844 w 2705657"/>
                <a:gd name="connsiteY371" fmla="*/ 2585985 h 2787220"/>
                <a:gd name="connsiteX372" fmla="*/ 1372632 w 2705657"/>
                <a:gd name="connsiteY372" fmla="*/ 2578172 h 2787220"/>
                <a:gd name="connsiteX373" fmla="*/ 1371845 w 2705657"/>
                <a:gd name="connsiteY373" fmla="*/ 2576993 h 2787220"/>
                <a:gd name="connsiteX374" fmla="*/ 1368698 w 2705657"/>
                <a:gd name="connsiteY374" fmla="*/ 2567562 h 2787220"/>
                <a:gd name="connsiteX375" fmla="*/ 1368328 w 2705657"/>
                <a:gd name="connsiteY375" fmla="*/ 2567562 h 2787220"/>
                <a:gd name="connsiteX376" fmla="*/ 1368215 w 2705657"/>
                <a:gd name="connsiteY376" fmla="*/ 2567222 h 2787220"/>
                <a:gd name="connsiteX377" fmla="*/ 1355627 w 2705657"/>
                <a:gd name="connsiteY377" fmla="*/ 2567222 h 2787220"/>
                <a:gd name="connsiteX378" fmla="*/ 1346186 w 2705657"/>
                <a:gd name="connsiteY378" fmla="*/ 2567222 h 2787220"/>
                <a:gd name="connsiteX379" fmla="*/ 1343039 w 2705657"/>
                <a:gd name="connsiteY379" fmla="*/ 2576651 h 2787220"/>
                <a:gd name="connsiteX380" fmla="*/ 1336745 w 2705657"/>
                <a:gd name="connsiteY380" fmla="*/ 2582936 h 2787220"/>
                <a:gd name="connsiteX381" fmla="*/ 1327305 w 2705657"/>
                <a:gd name="connsiteY381" fmla="*/ 2579794 h 2787220"/>
                <a:gd name="connsiteX382" fmla="*/ 1321011 w 2705657"/>
                <a:gd name="connsiteY382" fmla="*/ 2576651 h 2787220"/>
                <a:gd name="connsiteX383" fmla="*/ 1305276 w 2705657"/>
                <a:gd name="connsiteY383" fmla="*/ 2576651 h 2787220"/>
                <a:gd name="connsiteX384" fmla="*/ 1292688 w 2705657"/>
                <a:gd name="connsiteY384" fmla="*/ 2576651 h 2787220"/>
                <a:gd name="connsiteX385" fmla="*/ 1289541 w 2705657"/>
                <a:gd name="connsiteY385" fmla="*/ 2582936 h 2787220"/>
                <a:gd name="connsiteX386" fmla="*/ 1280101 w 2705657"/>
                <a:gd name="connsiteY386" fmla="*/ 2595508 h 2787220"/>
                <a:gd name="connsiteX387" fmla="*/ 1261219 w 2705657"/>
                <a:gd name="connsiteY387" fmla="*/ 2608079 h 2787220"/>
                <a:gd name="connsiteX388" fmla="*/ 1242338 w 2705657"/>
                <a:gd name="connsiteY388" fmla="*/ 2608079 h 2787220"/>
                <a:gd name="connsiteX389" fmla="*/ 1229750 w 2705657"/>
                <a:gd name="connsiteY389" fmla="*/ 2608079 h 2787220"/>
                <a:gd name="connsiteX390" fmla="*/ 1223456 w 2705657"/>
                <a:gd name="connsiteY390" fmla="*/ 2611222 h 2787220"/>
                <a:gd name="connsiteX391" fmla="*/ 1217162 w 2705657"/>
                <a:gd name="connsiteY391" fmla="*/ 2620650 h 2787220"/>
                <a:gd name="connsiteX392" fmla="*/ 1207721 w 2705657"/>
                <a:gd name="connsiteY392" fmla="*/ 2626936 h 2787220"/>
                <a:gd name="connsiteX393" fmla="*/ 1201428 w 2705657"/>
                <a:gd name="connsiteY393" fmla="*/ 2636365 h 2787220"/>
                <a:gd name="connsiteX394" fmla="*/ 1201428 w 2705657"/>
                <a:gd name="connsiteY394" fmla="*/ 2642650 h 2787220"/>
                <a:gd name="connsiteX395" fmla="*/ 1201946 w 2705657"/>
                <a:gd name="connsiteY395" fmla="*/ 2642650 h 2787220"/>
                <a:gd name="connsiteX396" fmla="*/ 1201946 w 2705657"/>
                <a:gd name="connsiteY396" fmla="*/ 2643012 h 2787220"/>
                <a:gd name="connsiteX397" fmla="*/ 1189361 w 2705657"/>
                <a:gd name="connsiteY397" fmla="*/ 2643012 h 2787220"/>
                <a:gd name="connsiteX398" fmla="*/ 1173630 w 2705657"/>
                <a:gd name="connsiteY398" fmla="*/ 2636725 h 2787220"/>
                <a:gd name="connsiteX399" fmla="*/ 1161044 w 2705657"/>
                <a:gd name="connsiteY399" fmla="*/ 2624150 h 2787220"/>
                <a:gd name="connsiteX400" fmla="*/ 1154752 w 2705657"/>
                <a:gd name="connsiteY400" fmla="*/ 2611575 h 2787220"/>
                <a:gd name="connsiteX401" fmla="*/ 1139021 w 2705657"/>
                <a:gd name="connsiteY401" fmla="*/ 2599000 h 2787220"/>
                <a:gd name="connsiteX402" fmla="*/ 1110704 w 2705657"/>
                <a:gd name="connsiteY402" fmla="*/ 2589568 h 2787220"/>
                <a:gd name="connsiteX403" fmla="*/ 1094973 w 2705657"/>
                <a:gd name="connsiteY403" fmla="*/ 2580137 h 2787220"/>
                <a:gd name="connsiteX404" fmla="*/ 1079241 w 2705657"/>
                <a:gd name="connsiteY404" fmla="*/ 2576993 h 2787220"/>
                <a:gd name="connsiteX405" fmla="*/ 1060364 w 2705657"/>
                <a:gd name="connsiteY405" fmla="*/ 2576993 h 2787220"/>
                <a:gd name="connsiteX406" fmla="*/ 1050925 w 2705657"/>
                <a:gd name="connsiteY406" fmla="*/ 2573850 h 2787220"/>
                <a:gd name="connsiteX407" fmla="*/ 1035194 w 2705657"/>
                <a:gd name="connsiteY407" fmla="*/ 2570706 h 2787220"/>
                <a:gd name="connsiteX408" fmla="*/ 1013170 w 2705657"/>
                <a:gd name="connsiteY408" fmla="*/ 2564418 h 2787220"/>
                <a:gd name="connsiteX409" fmla="*/ 1000584 w 2705657"/>
                <a:gd name="connsiteY409" fmla="*/ 2561275 h 2787220"/>
                <a:gd name="connsiteX410" fmla="*/ 994292 w 2705657"/>
                <a:gd name="connsiteY410" fmla="*/ 2567562 h 2787220"/>
                <a:gd name="connsiteX411" fmla="*/ 975414 w 2705657"/>
                <a:gd name="connsiteY411" fmla="*/ 2576993 h 2787220"/>
                <a:gd name="connsiteX412" fmla="*/ 965976 w 2705657"/>
                <a:gd name="connsiteY412" fmla="*/ 2580137 h 2787220"/>
                <a:gd name="connsiteX413" fmla="*/ 959683 w 2705657"/>
                <a:gd name="connsiteY413" fmla="*/ 2576993 h 2787220"/>
                <a:gd name="connsiteX414" fmla="*/ 953390 w 2705657"/>
                <a:gd name="connsiteY414" fmla="*/ 2570706 h 2787220"/>
                <a:gd name="connsiteX415" fmla="*/ 947098 w 2705657"/>
                <a:gd name="connsiteY415" fmla="*/ 2561275 h 2787220"/>
                <a:gd name="connsiteX416" fmla="*/ 953390 w 2705657"/>
                <a:gd name="connsiteY416" fmla="*/ 2551843 h 2787220"/>
                <a:gd name="connsiteX417" fmla="*/ 943952 w 2705657"/>
                <a:gd name="connsiteY417" fmla="*/ 2545556 h 2787220"/>
                <a:gd name="connsiteX418" fmla="*/ 937659 w 2705657"/>
                <a:gd name="connsiteY418" fmla="*/ 2542412 h 2787220"/>
                <a:gd name="connsiteX419" fmla="*/ 934513 w 2705657"/>
                <a:gd name="connsiteY419" fmla="*/ 2536125 h 2787220"/>
                <a:gd name="connsiteX420" fmla="*/ 925074 w 2705657"/>
                <a:gd name="connsiteY420" fmla="*/ 2536125 h 2787220"/>
                <a:gd name="connsiteX421" fmla="*/ 921928 w 2705657"/>
                <a:gd name="connsiteY421" fmla="*/ 2539268 h 2787220"/>
                <a:gd name="connsiteX422" fmla="*/ 925074 w 2705657"/>
                <a:gd name="connsiteY422" fmla="*/ 2548700 h 2787220"/>
                <a:gd name="connsiteX423" fmla="*/ 934513 w 2705657"/>
                <a:gd name="connsiteY423" fmla="*/ 2554987 h 2787220"/>
                <a:gd name="connsiteX424" fmla="*/ 931367 w 2705657"/>
                <a:gd name="connsiteY424" fmla="*/ 2564418 h 2787220"/>
                <a:gd name="connsiteX425" fmla="*/ 921928 w 2705657"/>
                <a:gd name="connsiteY425" fmla="*/ 2561275 h 2787220"/>
                <a:gd name="connsiteX426" fmla="*/ 915635 w 2705657"/>
                <a:gd name="connsiteY426" fmla="*/ 2554987 h 2787220"/>
                <a:gd name="connsiteX427" fmla="*/ 912489 w 2705657"/>
                <a:gd name="connsiteY427" fmla="*/ 2548700 h 2787220"/>
                <a:gd name="connsiteX428" fmla="*/ 906197 w 2705657"/>
                <a:gd name="connsiteY428" fmla="*/ 2542412 h 2787220"/>
                <a:gd name="connsiteX429" fmla="*/ 899904 w 2705657"/>
                <a:gd name="connsiteY429" fmla="*/ 2532981 h 2787220"/>
                <a:gd name="connsiteX430" fmla="*/ 899904 w 2705657"/>
                <a:gd name="connsiteY430" fmla="*/ 2526693 h 2787220"/>
                <a:gd name="connsiteX431" fmla="*/ 899904 w 2705657"/>
                <a:gd name="connsiteY431" fmla="*/ 2517262 h 2787220"/>
                <a:gd name="connsiteX432" fmla="*/ 893611 w 2705657"/>
                <a:gd name="connsiteY432" fmla="*/ 2517262 h 2787220"/>
                <a:gd name="connsiteX433" fmla="*/ 887319 w 2705657"/>
                <a:gd name="connsiteY433" fmla="*/ 2514118 h 2787220"/>
                <a:gd name="connsiteX434" fmla="*/ 884173 w 2705657"/>
                <a:gd name="connsiteY434" fmla="*/ 2504687 h 2787220"/>
                <a:gd name="connsiteX435" fmla="*/ 874734 w 2705657"/>
                <a:gd name="connsiteY435" fmla="*/ 2501543 h 2787220"/>
                <a:gd name="connsiteX436" fmla="*/ 871588 w 2705657"/>
                <a:gd name="connsiteY436" fmla="*/ 2514118 h 2787220"/>
                <a:gd name="connsiteX437" fmla="*/ 865295 w 2705657"/>
                <a:gd name="connsiteY437" fmla="*/ 2517262 h 2787220"/>
                <a:gd name="connsiteX438" fmla="*/ 865295 w 2705657"/>
                <a:gd name="connsiteY438" fmla="*/ 2514118 h 2787220"/>
                <a:gd name="connsiteX439" fmla="*/ 865295 w 2705657"/>
                <a:gd name="connsiteY439" fmla="*/ 2507831 h 2787220"/>
                <a:gd name="connsiteX440" fmla="*/ 862149 w 2705657"/>
                <a:gd name="connsiteY440" fmla="*/ 2501543 h 2787220"/>
                <a:gd name="connsiteX441" fmla="*/ 852710 w 2705657"/>
                <a:gd name="connsiteY441" fmla="*/ 2495256 h 2787220"/>
                <a:gd name="connsiteX442" fmla="*/ 843271 w 2705657"/>
                <a:gd name="connsiteY442" fmla="*/ 2495256 h 2787220"/>
                <a:gd name="connsiteX443" fmla="*/ 840125 w 2705657"/>
                <a:gd name="connsiteY443" fmla="*/ 2501543 h 2787220"/>
                <a:gd name="connsiteX444" fmla="*/ 846417 w 2705657"/>
                <a:gd name="connsiteY444" fmla="*/ 2504687 h 2787220"/>
                <a:gd name="connsiteX445" fmla="*/ 843271 w 2705657"/>
                <a:gd name="connsiteY445" fmla="*/ 2514118 h 2787220"/>
                <a:gd name="connsiteX446" fmla="*/ 830686 w 2705657"/>
                <a:gd name="connsiteY446" fmla="*/ 2514118 h 2787220"/>
                <a:gd name="connsiteX447" fmla="*/ 821247 w 2705657"/>
                <a:gd name="connsiteY447" fmla="*/ 2514118 h 2787220"/>
                <a:gd name="connsiteX448" fmla="*/ 808662 w 2705657"/>
                <a:gd name="connsiteY448" fmla="*/ 2517262 h 2787220"/>
                <a:gd name="connsiteX449" fmla="*/ 805516 w 2705657"/>
                <a:gd name="connsiteY449" fmla="*/ 2526693 h 2787220"/>
                <a:gd name="connsiteX450" fmla="*/ 805516 w 2705657"/>
                <a:gd name="connsiteY450" fmla="*/ 2539268 h 2787220"/>
                <a:gd name="connsiteX451" fmla="*/ 796077 w 2705657"/>
                <a:gd name="connsiteY451" fmla="*/ 2542412 h 2787220"/>
                <a:gd name="connsiteX452" fmla="*/ 789784 w 2705657"/>
                <a:gd name="connsiteY452" fmla="*/ 2545556 h 2787220"/>
                <a:gd name="connsiteX453" fmla="*/ 783492 w 2705657"/>
                <a:gd name="connsiteY453" fmla="*/ 2558131 h 2787220"/>
                <a:gd name="connsiteX454" fmla="*/ 786638 w 2705657"/>
                <a:gd name="connsiteY454" fmla="*/ 2567562 h 2787220"/>
                <a:gd name="connsiteX455" fmla="*/ 792931 w 2705657"/>
                <a:gd name="connsiteY455" fmla="*/ 2573850 h 2787220"/>
                <a:gd name="connsiteX456" fmla="*/ 808662 w 2705657"/>
                <a:gd name="connsiteY456" fmla="*/ 2576993 h 2787220"/>
                <a:gd name="connsiteX457" fmla="*/ 821247 w 2705657"/>
                <a:gd name="connsiteY457" fmla="*/ 2576993 h 2787220"/>
                <a:gd name="connsiteX458" fmla="*/ 824393 w 2705657"/>
                <a:gd name="connsiteY458" fmla="*/ 2567562 h 2787220"/>
                <a:gd name="connsiteX459" fmla="*/ 836979 w 2705657"/>
                <a:gd name="connsiteY459" fmla="*/ 2567562 h 2787220"/>
                <a:gd name="connsiteX460" fmla="*/ 843271 w 2705657"/>
                <a:gd name="connsiteY460" fmla="*/ 2564418 h 2787220"/>
                <a:gd name="connsiteX461" fmla="*/ 855856 w 2705657"/>
                <a:gd name="connsiteY461" fmla="*/ 2564418 h 2787220"/>
                <a:gd name="connsiteX462" fmla="*/ 865295 w 2705657"/>
                <a:gd name="connsiteY462" fmla="*/ 2570706 h 2787220"/>
                <a:gd name="connsiteX463" fmla="*/ 868441 w 2705657"/>
                <a:gd name="connsiteY463" fmla="*/ 2576993 h 2787220"/>
                <a:gd name="connsiteX464" fmla="*/ 859002 w 2705657"/>
                <a:gd name="connsiteY464" fmla="*/ 2583281 h 2787220"/>
                <a:gd name="connsiteX465" fmla="*/ 859002 w 2705657"/>
                <a:gd name="connsiteY465" fmla="*/ 2589568 h 2787220"/>
                <a:gd name="connsiteX466" fmla="*/ 852710 w 2705657"/>
                <a:gd name="connsiteY466" fmla="*/ 2599000 h 2787220"/>
                <a:gd name="connsiteX467" fmla="*/ 843271 w 2705657"/>
                <a:gd name="connsiteY467" fmla="*/ 2608431 h 2787220"/>
                <a:gd name="connsiteX468" fmla="*/ 840125 w 2705657"/>
                <a:gd name="connsiteY468" fmla="*/ 2602143 h 2787220"/>
                <a:gd name="connsiteX469" fmla="*/ 836979 w 2705657"/>
                <a:gd name="connsiteY469" fmla="*/ 2589568 h 2787220"/>
                <a:gd name="connsiteX470" fmla="*/ 833832 w 2705657"/>
                <a:gd name="connsiteY470" fmla="*/ 2589568 h 2787220"/>
                <a:gd name="connsiteX471" fmla="*/ 821247 w 2705657"/>
                <a:gd name="connsiteY471" fmla="*/ 2589568 h 2787220"/>
                <a:gd name="connsiteX472" fmla="*/ 818101 w 2705657"/>
                <a:gd name="connsiteY472" fmla="*/ 2595856 h 2787220"/>
                <a:gd name="connsiteX473" fmla="*/ 808662 w 2705657"/>
                <a:gd name="connsiteY473" fmla="*/ 2599000 h 2787220"/>
                <a:gd name="connsiteX474" fmla="*/ 808662 w 2705657"/>
                <a:gd name="connsiteY474" fmla="*/ 2608431 h 2787220"/>
                <a:gd name="connsiteX475" fmla="*/ 814955 w 2705657"/>
                <a:gd name="connsiteY475" fmla="*/ 2611575 h 2787220"/>
                <a:gd name="connsiteX476" fmla="*/ 808662 w 2705657"/>
                <a:gd name="connsiteY476" fmla="*/ 2621006 h 2787220"/>
                <a:gd name="connsiteX477" fmla="*/ 796077 w 2705657"/>
                <a:gd name="connsiteY477" fmla="*/ 2624150 h 2787220"/>
                <a:gd name="connsiteX478" fmla="*/ 783492 w 2705657"/>
                <a:gd name="connsiteY478" fmla="*/ 2621006 h 2787220"/>
                <a:gd name="connsiteX479" fmla="*/ 761468 w 2705657"/>
                <a:gd name="connsiteY479" fmla="*/ 2621006 h 2787220"/>
                <a:gd name="connsiteX480" fmla="*/ 748883 w 2705657"/>
                <a:gd name="connsiteY480" fmla="*/ 2614718 h 2787220"/>
                <a:gd name="connsiteX481" fmla="*/ 745737 w 2705657"/>
                <a:gd name="connsiteY481" fmla="*/ 2602143 h 2787220"/>
                <a:gd name="connsiteX482" fmla="*/ 739444 w 2705657"/>
                <a:gd name="connsiteY482" fmla="*/ 2595856 h 2787220"/>
                <a:gd name="connsiteX483" fmla="*/ 733151 w 2705657"/>
                <a:gd name="connsiteY483" fmla="*/ 2595856 h 2787220"/>
                <a:gd name="connsiteX484" fmla="*/ 723713 w 2705657"/>
                <a:gd name="connsiteY484" fmla="*/ 2592712 h 2787220"/>
                <a:gd name="connsiteX485" fmla="*/ 707981 w 2705657"/>
                <a:gd name="connsiteY485" fmla="*/ 2595856 h 2787220"/>
                <a:gd name="connsiteX486" fmla="*/ 701689 w 2705657"/>
                <a:gd name="connsiteY486" fmla="*/ 2599000 h 2787220"/>
                <a:gd name="connsiteX487" fmla="*/ 689104 w 2705657"/>
                <a:gd name="connsiteY487" fmla="*/ 2605287 h 2787220"/>
                <a:gd name="connsiteX488" fmla="*/ 676519 w 2705657"/>
                <a:gd name="connsiteY488" fmla="*/ 2608431 h 2787220"/>
                <a:gd name="connsiteX489" fmla="*/ 670226 w 2705657"/>
                <a:gd name="connsiteY489" fmla="*/ 2614718 h 2787220"/>
                <a:gd name="connsiteX490" fmla="*/ 667080 w 2705657"/>
                <a:gd name="connsiteY490" fmla="*/ 2621006 h 2787220"/>
                <a:gd name="connsiteX491" fmla="*/ 654495 w 2705657"/>
                <a:gd name="connsiteY491" fmla="*/ 2624150 h 2787220"/>
                <a:gd name="connsiteX492" fmla="*/ 632471 w 2705657"/>
                <a:gd name="connsiteY492" fmla="*/ 2624150 h 2787220"/>
                <a:gd name="connsiteX493" fmla="*/ 623032 w 2705657"/>
                <a:gd name="connsiteY493" fmla="*/ 2627293 h 2787220"/>
                <a:gd name="connsiteX494" fmla="*/ 610447 w 2705657"/>
                <a:gd name="connsiteY494" fmla="*/ 2627293 h 2787220"/>
                <a:gd name="connsiteX495" fmla="*/ 607301 w 2705657"/>
                <a:gd name="connsiteY495" fmla="*/ 2621006 h 2787220"/>
                <a:gd name="connsiteX496" fmla="*/ 607301 w 2705657"/>
                <a:gd name="connsiteY496" fmla="*/ 2611575 h 2787220"/>
                <a:gd name="connsiteX497" fmla="*/ 604154 w 2705657"/>
                <a:gd name="connsiteY497" fmla="*/ 2602143 h 2787220"/>
                <a:gd name="connsiteX498" fmla="*/ 594715 w 2705657"/>
                <a:gd name="connsiteY498" fmla="*/ 2602143 h 2787220"/>
                <a:gd name="connsiteX499" fmla="*/ 582130 w 2705657"/>
                <a:gd name="connsiteY499" fmla="*/ 2602143 h 2787220"/>
                <a:gd name="connsiteX500" fmla="*/ 575838 w 2705657"/>
                <a:gd name="connsiteY500" fmla="*/ 2602143 h 2787220"/>
                <a:gd name="connsiteX501" fmla="*/ 572692 w 2705657"/>
                <a:gd name="connsiteY501" fmla="*/ 2611575 h 2787220"/>
                <a:gd name="connsiteX502" fmla="*/ 563253 w 2705657"/>
                <a:gd name="connsiteY502" fmla="*/ 2617862 h 2787220"/>
                <a:gd name="connsiteX503" fmla="*/ 547521 w 2705657"/>
                <a:gd name="connsiteY503" fmla="*/ 2621006 h 2787220"/>
                <a:gd name="connsiteX504" fmla="*/ 531790 w 2705657"/>
                <a:gd name="connsiteY504" fmla="*/ 2627293 h 2787220"/>
                <a:gd name="connsiteX505" fmla="*/ 522351 w 2705657"/>
                <a:gd name="connsiteY505" fmla="*/ 2630437 h 2787220"/>
                <a:gd name="connsiteX506" fmla="*/ 512912 w 2705657"/>
                <a:gd name="connsiteY506" fmla="*/ 2624150 h 2787220"/>
                <a:gd name="connsiteX507" fmla="*/ 506620 w 2705657"/>
                <a:gd name="connsiteY507" fmla="*/ 2617862 h 2787220"/>
                <a:gd name="connsiteX508" fmla="*/ 506620 w 2705657"/>
                <a:gd name="connsiteY508" fmla="*/ 2608431 h 2787220"/>
                <a:gd name="connsiteX509" fmla="*/ 512912 w 2705657"/>
                <a:gd name="connsiteY509" fmla="*/ 2608431 h 2787220"/>
                <a:gd name="connsiteX510" fmla="*/ 519205 w 2705657"/>
                <a:gd name="connsiteY510" fmla="*/ 2605287 h 2787220"/>
                <a:gd name="connsiteX511" fmla="*/ 525497 w 2705657"/>
                <a:gd name="connsiteY511" fmla="*/ 2602143 h 2787220"/>
                <a:gd name="connsiteX512" fmla="*/ 525497 w 2705657"/>
                <a:gd name="connsiteY512" fmla="*/ 2599000 h 2787220"/>
                <a:gd name="connsiteX513" fmla="*/ 519205 w 2705657"/>
                <a:gd name="connsiteY513" fmla="*/ 2599000 h 2787220"/>
                <a:gd name="connsiteX514" fmla="*/ 509766 w 2705657"/>
                <a:gd name="connsiteY514" fmla="*/ 2595856 h 2787220"/>
                <a:gd name="connsiteX515" fmla="*/ 503474 w 2705657"/>
                <a:gd name="connsiteY515" fmla="*/ 2599000 h 2787220"/>
                <a:gd name="connsiteX516" fmla="*/ 494035 w 2705657"/>
                <a:gd name="connsiteY516" fmla="*/ 2599000 h 2787220"/>
                <a:gd name="connsiteX517" fmla="*/ 490888 w 2705657"/>
                <a:gd name="connsiteY517" fmla="*/ 2595856 h 2787220"/>
                <a:gd name="connsiteX518" fmla="*/ 490888 w 2705657"/>
                <a:gd name="connsiteY518" fmla="*/ 2589568 h 2787220"/>
                <a:gd name="connsiteX519" fmla="*/ 487742 w 2705657"/>
                <a:gd name="connsiteY519" fmla="*/ 2576993 h 2787220"/>
                <a:gd name="connsiteX520" fmla="*/ 475157 w 2705657"/>
                <a:gd name="connsiteY520" fmla="*/ 2564418 h 2787220"/>
                <a:gd name="connsiteX521" fmla="*/ 468865 w 2705657"/>
                <a:gd name="connsiteY521" fmla="*/ 2551843 h 2787220"/>
                <a:gd name="connsiteX522" fmla="*/ 468865 w 2705657"/>
                <a:gd name="connsiteY522" fmla="*/ 2536125 h 2787220"/>
                <a:gd name="connsiteX523" fmla="*/ 472011 w 2705657"/>
                <a:gd name="connsiteY523" fmla="*/ 2526693 h 2787220"/>
                <a:gd name="connsiteX524" fmla="*/ 481450 w 2705657"/>
                <a:gd name="connsiteY524" fmla="*/ 2517262 h 2787220"/>
                <a:gd name="connsiteX525" fmla="*/ 478303 w 2705657"/>
                <a:gd name="connsiteY525" fmla="*/ 2507831 h 2787220"/>
                <a:gd name="connsiteX526" fmla="*/ 475157 w 2705657"/>
                <a:gd name="connsiteY526" fmla="*/ 2495256 h 2787220"/>
                <a:gd name="connsiteX527" fmla="*/ 475157 w 2705657"/>
                <a:gd name="connsiteY527" fmla="*/ 2482681 h 2787220"/>
                <a:gd name="connsiteX528" fmla="*/ 481450 w 2705657"/>
                <a:gd name="connsiteY528" fmla="*/ 2466962 h 2787220"/>
                <a:gd name="connsiteX529" fmla="*/ 487742 w 2705657"/>
                <a:gd name="connsiteY529" fmla="*/ 2457531 h 2787220"/>
                <a:gd name="connsiteX530" fmla="*/ 484596 w 2705657"/>
                <a:gd name="connsiteY530" fmla="*/ 2444956 h 2787220"/>
                <a:gd name="connsiteX531" fmla="*/ 490888 w 2705657"/>
                <a:gd name="connsiteY531" fmla="*/ 2432381 h 2787220"/>
                <a:gd name="connsiteX532" fmla="*/ 497181 w 2705657"/>
                <a:gd name="connsiteY532" fmla="*/ 2413518 h 2787220"/>
                <a:gd name="connsiteX533" fmla="*/ 503474 w 2705657"/>
                <a:gd name="connsiteY533" fmla="*/ 2400943 h 2787220"/>
                <a:gd name="connsiteX534" fmla="*/ 509766 w 2705657"/>
                <a:gd name="connsiteY534" fmla="*/ 2388368 h 2787220"/>
                <a:gd name="connsiteX535" fmla="*/ 506620 w 2705657"/>
                <a:gd name="connsiteY535" fmla="*/ 2378937 h 2787220"/>
                <a:gd name="connsiteX536" fmla="*/ 500327 w 2705657"/>
                <a:gd name="connsiteY536" fmla="*/ 2369506 h 2787220"/>
                <a:gd name="connsiteX537" fmla="*/ 497181 w 2705657"/>
                <a:gd name="connsiteY537" fmla="*/ 2353787 h 2787220"/>
                <a:gd name="connsiteX538" fmla="*/ 497181 w 2705657"/>
                <a:gd name="connsiteY538" fmla="*/ 2322349 h 2787220"/>
                <a:gd name="connsiteX539" fmla="*/ 503474 w 2705657"/>
                <a:gd name="connsiteY539" fmla="*/ 2303487 h 2787220"/>
                <a:gd name="connsiteX540" fmla="*/ 509766 w 2705657"/>
                <a:gd name="connsiteY540" fmla="*/ 2294055 h 2787220"/>
                <a:gd name="connsiteX541" fmla="*/ 516059 w 2705657"/>
                <a:gd name="connsiteY541" fmla="*/ 2281480 h 2787220"/>
                <a:gd name="connsiteX542" fmla="*/ 528644 w 2705657"/>
                <a:gd name="connsiteY542" fmla="*/ 2259474 h 2787220"/>
                <a:gd name="connsiteX543" fmla="*/ 538083 w 2705657"/>
                <a:gd name="connsiteY543" fmla="*/ 2246899 h 2787220"/>
                <a:gd name="connsiteX544" fmla="*/ 538083 w 2705657"/>
                <a:gd name="connsiteY544" fmla="*/ 2234324 h 2787220"/>
                <a:gd name="connsiteX545" fmla="*/ 541229 w 2705657"/>
                <a:gd name="connsiteY545" fmla="*/ 2221749 h 2787220"/>
                <a:gd name="connsiteX546" fmla="*/ 550668 w 2705657"/>
                <a:gd name="connsiteY546" fmla="*/ 2212318 h 2787220"/>
                <a:gd name="connsiteX547" fmla="*/ 560106 w 2705657"/>
                <a:gd name="connsiteY547" fmla="*/ 2206030 h 2787220"/>
                <a:gd name="connsiteX548" fmla="*/ 563253 w 2705657"/>
                <a:gd name="connsiteY548" fmla="*/ 2202887 h 2787220"/>
                <a:gd name="connsiteX549" fmla="*/ 560106 w 2705657"/>
                <a:gd name="connsiteY549" fmla="*/ 2193455 h 2787220"/>
                <a:gd name="connsiteX550" fmla="*/ 560106 w 2705657"/>
                <a:gd name="connsiteY550" fmla="*/ 2184024 h 2787220"/>
                <a:gd name="connsiteX551" fmla="*/ 560106 w 2705657"/>
                <a:gd name="connsiteY551" fmla="*/ 2174593 h 2787220"/>
                <a:gd name="connsiteX552" fmla="*/ 566399 w 2705657"/>
                <a:gd name="connsiteY552" fmla="*/ 2155730 h 2787220"/>
                <a:gd name="connsiteX553" fmla="*/ 572692 w 2705657"/>
                <a:gd name="connsiteY553" fmla="*/ 2143155 h 2787220"/>
                <a:gd name="connsiteX554" fmla="*/ 578984 w 2705657"/>
                <a:gd name="connsiteY554" fmla="*/ 2124293 h 2787220"/>
                <a:gd name="connsiteX555" fmla="*/ 585277 w 2705657"/>
                <a:gd name="connsiteY555" fmla="*/ 2105430 h 2787220"/>
                <a:gd name="connsiteX556" fmla="*/ 588423 w 2705657"/>
                <a:gd name="connsiteY556" fmla="*/ 2089711 h 2787220"/>
                <a:gd name="connsiteX557" fmla="*/ 585277 w 2705657"/>
                <a:gd name="connsiteY557" fmla="*/ 2077136 h 2787220"/>
                <a:gd name="connsiteX558" fmla="*/ 585277 w 2705657"/>
                <a:gd name="connsiteY558" fmla="*/ 2067705 h 2787220"/>
                <a:gd name="connsiteX559" fmla="*/ 588423 w 2705657"/>
                <a:gd name="connsiteY559" fmla="*/ 2061418 h 2787220"/>
                <a:gd name="connsiteX560" fmla="*/ 594715 w 2705657"/>
                <a:gd name="connsiteY560" fmla="*/ 2055130 h 2787220"/>
                <a:gd name="connsiteX561" fmla="*/ 601008 w 2705657"/>
                <a:gd name="connsiteY561" fmla="*/ 2048843 h 2787220"/>
                <a:gd name="connsiteX562" fmla="*/ 601008 w 2705657"/>
                <a:gd name="connsiteY562" fmla="*/ 2036268 h 2787220"/>
                <a:gd name="connsiteX563" fmla="*/ 604154 w 2705657"/>
                <a:gd name="connsiteY563" fmla="*/ 2029980 h 2787220"/>
                <a:gd name="connsiteX564" fmla="*/ 610447 w 2705657"/>
                <a:gd name="connsiteY564" fmla="*/ 2026836 h 2787220"/>
                <a:gd name="connsiteX565" fmla="*/ 629324 w 2705657"/>
                <a:gd name="connsiteY565" fmla="*/ 2020549 h 2787220"/>
                <a:gd name="connsiteX566" fmla="*/ 632471 w 2705657"/>
                <a:gd name="connsiteY566" fmla="*/ 2014261 h 2787220"/>
                <a:gd name="connsiteX567" fmla="*/ 635617 w 2705657"/>
                <a:gd name="connsiteY567" fmla="*/ 2011118 h 2787220"/>
                <a:gd name="connsiteX568" fmla="*/ 641910 w 2705657"/>
                <a:gd name="connsiteY568" fmla="*/ 2001686 h 2787220"/>
                <a:gd name="connsiteX569" fmla="*/ 645056 w 2705657"/>
                <a:gd name="connsiteY569" fmla="*/ 1989111 h 2787220"/>
                <a:gd name="connsiteX570" fmla="*/ 651348 w 2705657"/>
                <a:gd name="connsiteY570" fmla="*/ 1979680 h 2787220"/>
                <a:gd name="connsiteX571" fmla="*/ 657641 w 2705657"/>
                <a:gd name="connsiteY571" fmla="*/ 1979680 h 2787220"/>
                <a:gd name="connsiteX572" fmla="*/ 670226 w 2705657"/>
                <a:gd name="connsiteY572" fmla="*/ 1973393 h 2787220"/>
                <a:gd name="connsiteX573" fmla="*/ 676519 w 2705657"/>
                <a:gd name="connsiteY573" fmla="*/ 1967105 h 2787220"/>
                <a:gd name="connsiteX574" fmla="*/ 679665 w 2705657"/>
                <a:gd name="connsiteY574" fmla="*/ 1963961 h 2787220"/>
                <a:gd name="connsiteX575" fmla="*/ 692250 w 2705657"/>
                <a:gd name="connsiteY575" fmla="*/ 1960817 h 2787220"/>
                <a:gd name="connsiteX576" fmla="*/ 698542 w 2705657"/>
                <a:gd name="connsiteY576" fmla="*/ 1957674 h 2787220"/>
                <a:gd name="connsiteX577" fmla="*/ 698542 w 2705657"/>
                <a:gd name="connsiteY577" fmla="*/ 1945099 h 2787220"/>
                <a:gd name="connsiteX578" fmla="*/ 698542 w 2705657"/>
                <a:gd name="connsiteY578" fmla="*/ 1935667 h 2787220"/>
                <a:gd name="connsiteX579" fmla="*/ 704835 w 2705657"/>
                <a:gd name="connsiteY579" fmla="*/ 1923092 h 2787220"/>
                <a:gd name="connsiteX580" fmla="*/ 714274 w 2705657"/>
                <a:gd name="connsiteY580" fmla="*/ 1910517 h 2787220"/>
                <a:gd name="connsiteX581" fmla="*/ 720566 w 2705657"/>
                <a:gd name="connsiteY581" fmla="*/ 1897942 h 2787220"/>
                <a:gd name="connsiteX582" fmla="*/ 726859 w 2705657"/>
                <a:gd name="connsiteY582" fmla="*/ 1888511 h 2787220"/>
                <a:gd name="connsiteX583" fmla="*/ 736298 w 2705657"/>
                <a:gd name="connsiteY583" fmla="*/ 1885367 h 2787220"/>
                <a:gd name="connsiteX584" fmla="*/ 745737 w 2705657"/>
                <a:gd name="connsiteY584" fmla="*/ 1879080 h 2787220"/>
                <a:gd name="connsiteX585" fmla="*/ 748883 w 2705657"/>
                <a:gd name="connsiteY585" fmla="*/ 1875936 h 2787220"/>
                <a:gd name="connsiteX586" fmla="*/ 752029 w 2705657"/>
                <a:gd name="connsiteY586" fmla="*/ 1872792 h 2787220"/>
                <a:gd name="connsiteX587" fmla="*/ 761468 w 2705657"/>
                <a:gd name="connsiteY587" fmla="*/ 1863361 h 2787220"/>
                <a:gd name="connsiteX588" fmla="*/ 774053 w 2705657"/>
                <a:gd name="connsiteY588" fmla="*/ 1850786 h 2787220"/>
                <a:gd name="connsiteX589" fmla="*/ 774053 w 2705657"/>
                <a:gd name="connsiteY589" fmla="*/ 1838211 h 2787220"/>
                <a:gd name="connsiteX590" fmla="*/ 777199 w 2705657"/>
                <a:gd name="connsiteY590" fmla="*/ 1825636 h 2787220"/>
                <a:gd name="connsiteX591" fmla="*/ 786638 w 2705657"/>
                <a:gd name="connsiteY591" fmla="*/ 1816205 h 2787220"/>
                <a:gd name="connsiteX592" fmla="*/ 792931 w 2705657"/>
                <a:gd name="connsiteY592" fmla="*/ 1809917 h 2787220"/>
                <a:gd name="connsiteX593" fmla="*/ 796077 w 2705657"/>
                <a:gd name="connsiteY593" fmla="*/ 1800486 h 2787220"/>
                <a:gd name="connsiteX594" fmla="*/ 796077 w 2705657"/>
                <a:gd name="connsiteY594" fmla="*/ 1791055 h 2787220"/>
                <a:gd name="connsiteX595" fmla="*/ 796077 w 2705657"/>
                <a:gd name="connsiteY595" fmla="*/ 1781623 h 2787220"/>
                <a:gd name="connsiteX596" fmla="*/ 799223 w 2705657"/>
                <a:gd name="connsiteY596" fmla="*/ 1772192 h 2787220"/>
                <a:gd name="connsiteX597" fmla="*/ 802370 w 2705657"/>
                <a:gd name="connsiteY597" fmla="*/ 1759617 h 2787220"/>
                <a:gd name="connsiteX598" fmla="*/ 811808 w 2705657"/>
                <a:gd name="connsiteY598" fmla="*/ 1753330 h 2787220"/>
                <a:gd name="connsiteX599" fmla="*/ 811808 w 2705657"/>
                <a:gd name="connsiteY599" fmla="*/ 1747042 h 2787220"/>
                <a:gd name="connsiteX600" fmla="*/ 805516 w 2705657"/>
                <a:gd name="connsiteY600" fmla="*/ 1743898 h 2787220"/>
                <a:gd name="connsiteX601" fmla="*/ 805516 w 2705657"/>
                <a:gd name="connsiteY601" fmla="*/ 1737611 h 2787220"/>
                <a:gd name="connsiteX602" fmla="*/ 814955 w 2705657"/>
                <a:gd name="connsiteY602" fmla="*/ 1734467 h 2787220"/>
                <a:gd name="connsiteX603" fmla="*/ 818101 w 2705657"/>
                <a:gd name="connsiteY603" fmla="*/ 1725036 h 2787220"/>
                <a:gd name="connsiteX604" fmla="*/ 827540 w 2705657"/>
                <a:gd name="connsiteY604" fmla="*/ 1721892 h 2787220"/>
                <a:gd name="connsiteX605" fmla="*/ 836979 w 2705657"/>
                <a:gd name="connsiteY605" fmla="*/ 1715605 h 2787220"/>
                <a:gd name="connsiteX606" fmla="*/ 840125 w 2705657"/>
                <a:gd name="connsiteY606" fmla="*/ 1709317 h 2787220"/>
                <a:gd name="connsiteX607" fmla="*/ 840125 w 2705657"/>
                <a:gd name="connsiteY607" fmla="*/ 1699886 h 2787220"/>
                <a:gd name="connsiteX608" fmla="*/ 833832 w 2705657"/>
                <a:gd name="connsiteY608" fmla="*/ 1696742 h 2787220"/>
                <a:gd name="connsiteX609" fmla="*/ 833832 w 2705657"/>
                <a:gd name="connsiteY609" fmla="*/ 1687311 h 2787220"/>
                <a:gd name="connsiteX610" fmla="*/ 836979 w 2705657"/>
                <a:gd name="connsiteY610" fmla="*/ 1681023 h 2787220"/>
                <a:gd name="connsiteX611" fmla="*/ 843271 w 2705657"/>
                <a:gd name="connsiteY611" fmla="*/ 1674736 h 2787220"/>
                <a:gd name="connsiteX612" fmla="*/ 846417 w 2705657"/>
                <a:gd name="connsiteY612" fmla="*/ 1668448 h 2787220"/>
                <a:gd name="connsiteX613" fmla="*/ 843271 w 2705657"/>
                <a:gd name="connsiteY613" fmla="*/ 1662161 h 2787220"/>
                <a:gd name="connsiteX614" fmla="*/ 840125 w 2705657"/>
                <a:gd name="connsiteY614" fmla="*/ 1662161 h 2787220"/>
                <a:gd name="connsiteX615" fmla="*/ 836979 w 2705657"/>
                <a:gd name="connsiteY615" fmla="*/ 1665305 h 2787220"/>
                <a:gd name="connsiteX616" fmla="*/ 830686 w 2705657"/>
                <a:gd name="connsiteY616" fmla="*/ 1665305 h 2787220"/>
                <a:gd name="connsiteX617" fmla="*/ 827540 w 2705657"/>
                <a:gd name="connsiteY617" fmla="*/ 1668448 h 2787220"/>
                <a:gd name="connsiteX618" fmla="*/ 827540 w 2705657"/>
                <a:gd name="connsiteY618" fmla="*/ 1665305 h 2787220"/>
                <a:gd name="connsiteX619" fmla="*/ 827540 w 2705657"/>
                <a:gd name="connsiteY619" fmla="*/ 1659017 h 2787220"/>
                <a:gd name="connsiteX620" fmla="*/ 833832 w 2705657"/>
                <a:gd name="connsiteY620" fmla="*/ 1655873 h 2787220"/>
                <a:gd name="connsiteX621" fmla="*/ 836979 w 2705657"/>
                <a:gd name="connsiteY621" fmla="*/ 1652730 h 2787220"/>
                <a:gd name="connsiteX622" fmla="*/ 846417 w 2705657"/>
                <a:gd name="connsiteY622" fmla="*/ 1649586 h 2787220"/>
                <a:gd name="connsiteX623" fmla="*/ 849564 w 2705657"/>
                <a:gd name="connsiteY623" fmla="*/ 1643298 h 2787220"/>
                <a:gd name="connsiteX624" fmla="*/ 843271 w 2705657"/>
                <a:gd name="connsiteY624" fmla="*/ 1633867 h 2787220"/>
                <a:gd name="connsiteX625" fmla="*/ 843271 w 2705657"/>
                <a:gd name="connsiteY625" fmla="*/ 1627580 h 2787220"/>
                <a:gd name="connsiteX626" fmla="*/ 840125 w 2705657"/>
                <a:gd name="connsiteY626" fmla="*/ 1624436 h 2787220"/>
                <a:gd name="connsiteX627" fmla="*/ 833832 w 2705657"/>
                <a:gd name="connsiteY627" fmla="*/ 1624436 h 2787220"/>
                <a:gd name="connsiteX628" fmla="*/ 830686 w 2705657"/>
                <a:gd name="connsiteY628" fmla="*/ 1621292 h 2787220"/>
                <a:gd name="connsiteX629" fmla="*/ 830686 w 2705657"/>
                <a:gd name="connsiteY629" fmla="*/ 1611861 h 2787220"/>
                <a:gd name="connsiteX630" fmla="*/ 830686 w 2705657"/>
                <a:gd name="connsiteY630" fmla="*/ 1602429 h 2787220"/>
                <a:gd name="connsiteX631" fmla="*/ 830686 w 2705657"/>
                <a:gd name="connsiteY631" fmla="*/ 1586711 h 2787220"/>
                <a:gd name="connsiteX632" fmla="*/ 827540 w 2705657"/>
                <a:gd name="connsiteY632" fmla="*/ 1574136 h 2787220"/>
                <a:gd name="connsiteX633" fmla="*/ 827540 w 2705657"/>
                <a:gd name="connsiteY633" fmla="*/ 1561561 h 2787220"/>
                <a:gd name="connsiteX634" fmla="*/ 825389 w 2705657"/>
                <a:gd name="connsiteY634" fmla="*/ 1555113 h 2787220"/>
                <a:gd name="connsiteX635" fmla="*/ 827606 w 2705657"/>
                <a:gd name="connsiteY635" fmla="*/ 1555113 h 2787220"/>
                <a:gd name="connsiteX636" fmla="*/ 828392 w 2705657"/>
                <a:gd name="connsiteY636" fmla="*/ 1554328 h 2787220"/>
                <a:gd name="connsiteX637" fmla="*/ 833641 w 2705657"/>
                <a:gd name="connsiteY637" fmla="*/ 1549081 h 2787220"/>
                <a:gd name="connsiteX638" fmla="*/ 833832 w 2705657"/>
                <a:gd name="connsiteY638" fmla="*/ 1548986 h 2787220"/>
                <a:gd name="connsiteX639" fmla="*/ 840125 w 2705657"/>
                <a:gd name="connsiteY639" fmla="*/ 1545842 h 2787220"/>
                <a:gd name="connsiteX640" fmla="*/ 843271 w 2705657"/>
                <a:gd name="connsiteY640" fmla="*/ 1555273 h 2787220"/>
                <a:gd name="connsiteX641" fmla="*/ 843478 w 2705657"/>
                <a:gd name="connsiteY641" fmla="*/ 1555583 h 2787220"/>
                <a:gd name="connsiteX642" fmla="*/ 843714 w 2705657"/>
                <a:gd name="connsiteY642" fmla="*/ 1556291 h 2787220"/>
                <a:gd name="connsiteX643" fmla="*/ 846464 w 2705657"/>
                <a:gd name="connsiteY643" fmla="*/ 1564538 h 2787220"/>
                <a:gd name="connsiteX644" fmla="*/ 847643 w 2705657"/>
                <a:gd name="connsiteY644" fmla="*/ 1564931 h 2787220"/>
                <a:gd name="connsiteX645" fmla="*/ 854771 w 2705657"/>
                <a:gd name="connsiteY645" fmla="*/ 1567306 h 2787220"/>
                <a:gd name="connsiteX646" fmla="*/ 855070 w 2705657"/>
                <a:gd name="connsiteY646" fmla="*/ 1567455 h 2787220"/>
                <a:gd name="connsiteX647" fmla="*/ 855856 w 2705657"/>
                <a:gd name="connsiteY647" fmla="*/ 1567848 h 2787220"/>
                <a:gd name="connsiteX648" fmla="*/ 856044 w 2705657"/>
                <a:gd name="connsiteY648" fmla="*/ 1568130 h 2787220"/>
                <a:gd name="connsiteX649" fmla="*/ 856287 w 2705657"/>
                <a:gd name="connsiteY649" fmla="*/ 1568858 h 2787220"/>
                <a:gd name="connsiteX650" fmla="*/ 859037 w 2705657"/>
                <a:gd name="connsiteY650" fmla="*/ 1577105 h 2787220"/>
                <a:gd name="connsiteX651" fmla="*/ 859430 w 2705657"/>
                <a:gd name="connsiteY651" fmla="*/ 1578283 h 2787220"/>
                <a:gd name="connsiteX652" fmla="*/ 862149 w 2705657"/>
                <a:gd name="connsiteY652" fmla="*/ 1586436 h 2787220"/>
                <a:gd name="connsiteX653" fmla="*/ 862149 w 2705657"/>
                <a:gd name="connsiteY653" fmla="*/ 1586711 h 2787220"/>
                <a:gd name="connsiteX654" fmla="*/ 865295 w 2705657"/>
                <a:gd name="connsiteY654" fmla="*/ 1589854 h 2787220"/>
                <a:gd name="connsiteX655" fmla="*/ 865842 w 2705657"/>
                <a:gd name="connsiteY655" fmla="*/ 1589672 h 2787220"/>
                <a:gd name="connsiteX656" fmla="*/ 866502 w 2705657"/>
                <a:gd name="connsiteY656" fmla="*/ 1589672 h 2787220"/>
                <a:gd name="connsiteX657" fmla="*/ 874752 w 2705657"/>
                <a:gd name="connsiteY657" fmla="*/ 1589672 h 2787220"/>
                <a:gd name="connsiteX658" fmla="*/ 875538 w 2705657"/>
                <a:gd name="connsiteY658" fmla="*/ 1589280 h 2787220"/>
                <a:gd name="connsiteX659" fmla="*/ 880678 w 2705657"/>
                <a:gd name="connsiteY659" fmla="*/ 1586711 h 2787220"/>
                <a:gd name="connsiteX660" fmla="*/ 882993 w 2705657"/>
                <a:gd name="connsiteY660" fmla="*/ 1586711 h 2787220"/>
                <a:gd name="connsiteX661" fmla="*/ 884173 w 2705657"/>
                <a:gd name="connsiteY661" fmla="*/ 1586711 h 2787220"/>
                <a:gd name="connsiteX662" fmla="*/ 887319 w 2705657"/>
                <a:gd name="connsiteY662" fmla="*/ 1586711 h 2787220"/>
                <a:gd name="connsiteX663" fmla="*/ 887480 w 2705657"/>
                <a:gd name="connsiteY663" fmla="*/ 1586066 h 2787220"/>
                <a:gd name="connsiteX664" fmla="*/ 887718 w 2705657"/>
                <a:gd name="connsiteY664" fmla="*/ 1585352 h 2787220"/>
                <a:gd name="connsiteX665" fmla="*/ 890468 w 2705657"/>
                <a:gd name="connsiteY665" fmla="*/ 1577105 h 2787220"/>
                <a:gd name="connsiteX666" fmla="*/ 890075 w 2705657"/>
                <a:gd name="connsiteY666" fmla="*/ 1575927 h 2787220"/>
                <a:gd name="connsiteX667" fmla="*/ 890042 w 2705657"/>
                <a:gd name="connsiteY667" fmla="*/ 1575827 h 2787220"/>
                <a:gd name="connsiteX668" fmla="*/ 890072 w 2705657"/>
                <a:gd name="connsiteY668" fmla="*/ 1575708 h 2787220"/>
                <a:gd name="connsiteX669" fmla="*/ 890465 w 2705657"/>
                <a:gd name="connsiteY669" fmla="*/ 1574136 h 2787220"/>
                <a:gd name="connsiteX670" fmla="*/ 887319 w 2705657"/>
                <a:gd name="connsiteY670" fmla="*/ 1564704 h 2787220"/>
                <a:gd name="connsiteX671" fmla="*/ 884355 w 2705657"/>
                <a:gd name="connsiteY671" fmla="*/ 1561743 h 2787220"/>
                <a:gd name="connsiteX672" fmla="*/ 884182 w 2705657"/>
                <a:gd name="connsiteY672" fmla="*/ 1561397 h 2787220"/>
                <a:gd name="connsiteX673" fmla="*/ 884182 w 2705657"/>
                <a:gd name="connsiteY673" fmla="*/ 1555113 h 2787220"/>
                <a:gd name="connsiteX674" fmla="*/ 877895 w 2705657"/>
                <a:gd name="connsiteY674" fmla="*/ 1548830 h 2787220"/>
                <a:gd name="connsiteX675" fmla="*/ 877895 w 2705657"/>
                <a:gd name="connsiteY675" fmla="*/ 1548045 h 2787220"/>
                <a:gd name="connsiteX676" fmla="*/ 877895 w 2705657"/>
                <a:gd name="connsiteY676" fmla="*/ 1542691 h 2787220"/>
                <a:gd name="connsiteX677" fmla="*/ 878185 w 2705657"/>
                <a:gd name="connsiteY677" fmla="*/ 1542546 h 2787220"/>
                <a:gd name="connsiteX678" fmla="*/ 881039 w 2705657"/>
                <a:gd name="connsiteY678" fmla="*/ 1542546 h 2787220"/>
                <a:gd name="connsiteX679" fmla="*/ 887325 w 2705657"/>
                <a:gd name="connsiteY679" fmla="*/ 1542546 h 2787220"/>
                <a:gd name="connsiteX680" fmla="*/ 888111 w 2705657"/>
                <a:gd name="connsiteY680" fmla="*/ 1541761 h 2787220"/>
                <a:gd name="connsiteX681" fmla="*/ 893316 w 2705657"/>
                <a:gd name="connsiteY681" fmla="*/ 1536558 h 2787220"/>
                <a:gd name="connsiteX682" fmla="*/ 893611 w 2705657"/>
                <a:gd name="connsiteY682" fmla="*/ 1536411 h 2787220"/>
                <a:gd name="connsiteX683" fmla="*/ 896758 w 2705657"/>
                <a:gd name="connsiteY683" fmla="*/ 1536411 h 2787220"/>
                <a:gd name="connsiteX684" fmla="*/ 904837 w 2705657"/>
                <a:gd name="connsiteY684" fmla="*/ 1533720 h 2787220"/>
                <a:gd name="connsiteX685" fmla="*/ 911641 w 2705657"/>
                <a:gd name="connsiteY685" fmla="*/ 1535987 h 2787220"/>
                <a:gd name="connsiteX686" fmla="*/ 911703 w 2705657"/>
                <a:gd name="connsiteY686" fmla="*/ 1536018 h 2787220"/>
                <a:gd name="connsiteX687" fmla="*/ 912489 w 2705657"/>
                <a:gd name="connsiteY687" fmla="*/ 1536411 h 2787220"/>
                <a:gd name="connsiteX688" fmla="*/ 915242 w 2705657"/>
                <a:gd name="connsiteY688" fmla="*/ 1544663 h 2787220"/>
                <a:gd name="connsiteX689" fmla="*/ 915601 w 2705657"/>
                <a:gd name="connsiteY689" fmla="*/ 1545738 h 2787220"/>
                <a:gd name="connsiteX690" fmla="*/ 915220 w 2705657"/>
                <a:gd name="connsiteY690" fmla="*/ 1547259 h 2787220"/>
                <a:gd name="connsiteX691" fmla="*/ 912470 w 2705657"/>
                <a:gd name="connsiteY691" fmla="*/ 1558255 h 2787220"/>
                <a:gd name="connsiteX692" fmla="*/ 912470 w 2705657"/>
                <a:gd name="connsiteY692" fmla="*/ 1564538 h 2787220"/>
                <a:gd name="connsiteX693" fmla="*/ 915613 w 2705657"/>
                <a:gd name="connsiteY693" fmla="*/ 1570822 h 2787220"/>
                <a:gd name="connsiteX694" fmla="*/ 916399 w 2705657"/>
                <a:gd name="connsiteY694" fmla="*/ 1572000 h 2787220"/>
                <a:gd name="connsiteX695" fmla="*/ 921839 w 2705657"/>
                <a:gd name="connsiteY695" fmla="*/ 1580157 h 2787220"/>
                <a:gd name="connsiteX696" fmla="*/ 921928 w 2705657"/>
                <a:gd name="connsiteY696" fmla="*/ 1580423 h 2787220"/>
                <a:gd name="connsiteX697" fmla="*/ 922018 w 2705657"/>
                <a:gd name="connsiteY697" fmla="*/ 1580604 h 2787220"/>
                <a:gd name="connsiteX698" fmla="*/ 922292 w 2705657"/>
                <a:gd name="connsiteY698" fmla="*/ 1581425 h 2787220"/>
                <a:gd name="connsiteX699" fmla="*/ 925042 w 2705657"/>
                <a:gd name="connsiteY699" fmla="*/ 1589672 h 2787220"/>
                <a:gd name="connsiteX700" fmla="*/ 926221 w 2705657"/>
                <a:gd name="connsiteY700" fmla="*/ 1589672 h 2787220"/>
                <a:gd name="connsiteX701" fmla="*/ 933967 w 2705657"/>
                <a:gd name="connsiteY701" fmla="*/ 1589672 h 2787220"/>
                <a:gd name="connsiteX702" fmla="*/ 934513 w 2705657"/>
                <a:gd name="connsiteY702" fmla="*/ 1589854 h 2787220"/>
                <a:gd name="connsiteX703" fmla="*/ 935479 w 2705657"/>
                <a:gd name="connsiteY703" fmla="*/ 1590176 h 2787220"/>
                <a:gd name="connsiteX704" fmla="*/ 940758 w 2705657"/>
                <a:gd name="connsiteY704" fmla="*/ 1592814 h 2787220"/>
                <a:gd name="connsiteX705" fmla="*/ 941544 w 2705657"/>
                <a:gd name="connsiteY705" fmla="*/ 1592814 h 2787220"/>
                <a:gd name="connsiteX706" fmla="*/ 943400 w 2705657"/>
                <a:gd name="connsiteY706" fmla="*/ 1592814 h 2787220"/>
                <a:gd name="connsiteX707" fmla="*/ 943952 w 2705657"/>
                <a:gd name="connsiteY707" fmla="*/ 1592998 h 2787220"/>
                <a:gd name="connsiteX708" fmla="*/ 947098 w 2705657"/>
                <a:gd name="connsiteY708" fmla="*/ 1592998 h 2787220"/>
                <a:gd name="connsiteX709" fmla="*/ 950244 w 2705657"/>
                <a:gd name="connsiteY709" fmla="*/ 1589854 h 2787220"/>
                <a:gd name="connsiteX710" fmla="*/ 953390 w 2705657"/>
                <a:gd name="connsiteY710" fmla="*/ 1583567 h 2787220"/>
                <a:gd name="connsiteX711" fmla="*/ 956533 w 2705657"/>
                <a:gd name="connsiteY711" fmla="*/ 1580427 h 2787220"/>
                <a:gd name="connsiteX712" fmla="*/ 956866 w 2705657"/>
                <a:gd name="connsiteY712" fmla="*/ 1581425 h 2787220"/>
                <a:gd name="connsiteX713" fmla="*/ 959616 w 2705657"/>
                <a:gd name="connsiteY713" fmla="*/ 1589672 h 2787220"/>
                <a:gd name="connsiteX714" fmla="*/ 959616 w 2705657"/>
                <a:gd name="connsiteY714" fmla="*/ 1595955 h 2787220"/>
                <a:gd name="connsiteX715" fmla="*/ 959683 w 2705657"/>
                <a:gd name="connsiteY715" fmla="*/ 1595955 h 2787220"/>
                <a:gd name="connsiteX716" fmla="*/ 959683 w 2705657"/>
                <a:gd name="connsiteY716" fmla="*/ 1596142 h 2787220"/>
                <a:gd name="connsiteX717" fmla="*/ 965976 w 2705657"/>
                <a:gd name="connsiteY717" fmla="*/ 1596142 h 2787220"/>
                <a:gd name="connsiteX718" fmla="*/ 969122 w 2705657"/>
                <a:gd name="connsiteY718" fmla="*/ 1596142 h 2787220"/>
                <a:gd name="connsiteX719" fmla="*/ 978561 w 2705657"/>
                <a:gd name="connsiteY719" fmla="*/ 1596142 h 2787220"/>
                <a:gd name="connsiteX720" fmla="*/ 981314 w 2705657"/>
                <a:gd name="connsiteY720" fmla="*/ 1601643 h 2787220"/>
                <a:gd name="connsiteX721" fmla="*/ 981618 w 2705657"/>
                <a:gd name="connsiteY721" fmla="*/ 1602251 h 2787220"/>
                <a:gd name="connsiteX722" fmla="*/ 981618 w 2705657"/>
                <a:gd name="connsiteY722" fmla="*/ 1603025 h 2787220"/>
                <a:gd name="connsiteX723" fmla="*/ 981618 w 2705657"/>
                <a:gd name="connsiteY723" fmla="*/ 1608522 h 2787220"/>
                <a:gd name="connsiteX724" fmla="*/ 981618 w 2705657"/>
                <a:gd name="connsiteY724" fmla="*/ 1617947 h 2787220"/>
                <a:gd name="connsiteX725" fmla="*/ 978475 w 2705657"/>
                <a:gd name="connsiteY725" fmla="*/ 1621089 h 2787220"/>
                <a:gd name="connsiteX726" fmla="*/ 977296 w 2705657"/>
                <a:gd name="connsiteY726" fmla="*/ 1620697 h 2787220"/>
                <a:gd name="connsiteX727" fmla="*/ 969122 w 2705657"/>
                <a:gd name="connsiteY727" fmla="*/ 1617973 h 2787220"/>
                <a:gd name="connsiteX728" fmla="*/ 969122 w 2705657"/>
                <a:gd name="connsiteY728" fmla="*/ 1612647 h 2787220"/>
                <a:gd name="connsiteX729" fmla="*/ 969122 w 2705657"/>
                <a:gd name="connsiteY729" fmla="*/ 1611861 h 2787220"/>
                <a:gd name="connsiteX730" fmla="*/ 969046 w 2705657"/>
                <a:gd name="connsiteY730" fmla="*/ 1611785 h 2787220"/>
                <a:gd name="connsiteX731" fmla="*/ 969046 w 2705657"/>
                <a:gd name="connsiteY731" fmla="*/ 1611664 h 2787220"/>
                <a:gd name="connsiteX732" fmla="*/ 968925 w 2705657"/>
                <a:gd name="connsiteY732" fmla="*/ 1611664 h 2787220"/>
                <a:gd name="connsiteX733" fmla="*/ 965976 w 2705657"/>
                <a:gd name="connsiteY733" fmla="*/ 1608717 h 2787220"/>
                <a:gd name="connsiteX734" fmla="*/ 960470 w 2705657"/>
                <a:gd name="connsiteY734" fmla="*/ 1611468 h 2787220"/>
                <a:gd name="connsiteX735" fmla="*/ 960076 w 2705657"/>
                <a:gd name="connsiteY735" fmla="*/ 1611664 h 2787220"/>
                <a:gd name="connsiteX736" fmla="*/ 959616 w 2705657"/>
                <a:gd name="connsiteY736" fmla="*/ 1611664 h 2787220"/>
                <a:gd name="connsiteX737" fmla="*/ 956473 w 2705657"/>
                <a:gd name="connsiteY737" fmla="*/ 1617947 h 2787220"/>
                <a:gd name="connsiteX738" fmla="*/ 956555 w 2705657"/>
                <a:gd name="connsiteY738" fmla="*/ 1618112 h 2787220"/>
                <a:gd name="connsiteX739" fmla="*/ 956537 w 2705657"/>
                <a:gd name="connsiteY739" fmla="*/ 1618148 h 2787220"/>
                <a:gd name="connsiteX740" fmla="*/ 956610 w 2705657"/>
                <a:gd name="connsiteY740" fmla="*/ 1618221 h 2787220"/>
                <a:gd name="connsiteX741" fmla="*/ 956866 w 2705657"/>
                <a:gd name="connsiteY741" fmla="*/ 1618733 h 2787220"/>
                <a:gd name="connsiteX742" fmla="*/ 959616 w 2705657"/>
                <a:gd name="connsiteY742" fmla="*/ 1624231 h 2787220"/>
                <a:gd name="connsiteX743" fmla="*/ 962759 w 2705657"/>
                <a:gd name="connsiteY743" fmla="*/ 1630514 h 2787220"/>
                <a:gd name="connsiteX744" fmla="*/ 959616 w 2705657"/>
                <a:gd name="connsiteY744" fmla="*/ 1639939 h 2787220"/>
                <a:gd name="connsiteX745" fmla="*/ 956473 w 2705657"/>
                <a:gd name="connsiteY745" fmla="*/ 1639939 h 2787220"/>
                <a:gd name="connsiteX746" fmla="*/ 950187 w 2705657"/>
                <a:gd name="connsiteY746" fmla="*/ 1646223 h 2787220"/>
                <a:gd name="connsiteX747" fmla="*/ 953330 w 2705657"/>
                <a:gd name="connsiteY747" fmla="*/ 1652506 h 2787220"/>
                <a:gd name="connsiteX748" fmla="*/ 953390 w 2705657"/>
                <a:gd name="connsiteY748" fmla="*/ 1652566 h 2787220"/>
                <a:gd name="connsiteX749" fmla="*/ 953390 w 2705657"/>
                <a:gd name="connsiteY749" fmla="*/ 1652730 h 2787220"/>
                <a:gd name="connsiteX750" fmla="*/ 959683 w 2705657"/>
                <a:gd name="connsiteY750" fmla="*/ 1659017 h 2787220"/>
                <a:gd name="connsiteX751" fmla="*/ 960072 w 2705657"/>
                <a:gd name="connsiteY751" fmla="*/ 1659017 h 2787220"/>
                <a:gd name="connsiteX752" fmla="*/ 960402 w 2705657"/>
                <a:gd name="connsiteY752" fmla="*/ 1659182 h 2787220"/>
                <a:gd name="connsiteX753" fmla="*/ 965903 w 2705657"/>
                <a:gd name="connsiteY753" fmla="*/ 1661931 h 2787220"/>
                <a:gd name="connsiteX754" fmla="*/ 966689 w 2705657"/>
                <a:gd name="connsiteY754" fmla="*/ 1661146 h 2787220"/>
                <a:gd name="connsiteX755" fmla="*/ 971660 w 2705657"/>
                <a:gd name="connsiteY755" fmla="*/ 1656177 h 2787220"/>
                <a:gd name="connsiteX756" fmla="*/ 972268 w 2705657"/>
                <a:gd name="connsiteY756" fmla="*/ 1655873 h 2787220"/>
                <a:gd name="connsiteX757" fmla="*/ 972652 w 2705657"/>
                <a:gd name="connsiteY757" fmla="*/ 1654723 h 2787220"/>
                <a:gd name="connsiteX758" fmla="*/ 975332 w 2705657"/>
                <a:gd name="connsiteY758" fmla="*/ 1649364 h 2787220"/>
                <a:gd name="connsiteX759" fmla="*/ 975725 w 2705657"/>
                <a:gd name="connsiteY759" fmla="*/ 1648186 h 2787220"/>
                <a:gd name="connsiteX760" fmla="*/ 978088 w 2705657"/>
                <a:gd name="connsiteY760" fmla="*/ 1641100 h 2787220"/>
                <a:gd name="connsiteX761" fmla="*/ 978168 w 2705657"/>
                <a:gd name="connsiteY761" fmla="*/ 1640941 h 2787220"/>
                <a:gd name="connsiteX762" fmla="*/ 978561 w 2705657"/>
                <a:gd name="connsiteY762" fmla="*/ 1640155 h 2787220"/>
                <a:gd name="connsiteX763" fmla="*/ 981707 w 2705657"/>
                <a:gd name="connsiteY763" fmla="*/ 1637011 h 2787220"/>
                <a:gd name="connsiteX764" fmla="*/ 981707 w 2705657"/>
                <a:gd name="connsiteY764" fmla="*/ 1630723 h 2787220"/>
                <a:gd name="connsiteX765" fmla="*/ 987999 w 2705657"/>
                <a:gd name="connsiteY765" fmla="*/ 1630723 h 2787220"/>
                <a:gd name="connsiteX766" fmla="*/ 994292 w 2705657"/>
                <a:gd name="connsiteY766" fmla="*/ 1633867 h 2787220"/>
                <a:gd name="connsiteX767" fmla="*/ 997438 w 2705657"/>
                <a:gd name="connsiteY767" fmla="*/ 1627580 h 2787220"/>
                <a:gd name="connsiteX768" fmla="*/ 997646 w 2705657"/>
                <a:gd name="connsiteY768" fmla="*/ 1627372 h 2787220"/>
                <a:gd name="connsiteX769" fmla="*/ 1000477 w 2705657"/>
                <a:gd name="connsiteY769" fmla="*/ 1627372 h 2787220"/>
                <a:gd name="connsiteX770" fmla="*/ 1000870 w 2705657"/>
                <a:gd name="connsiteY770" fmla="*/ 1626587 h 2787220"/>
                <a:gd name="connsiteX771" fmla="*/ 1003306 w 2705657"/>
                <a:gd name="connsiteY771" fmla="*/ 1621717 h 2787220"/>
                <a:gd name="connsiteX772" fmla="*/ 1003731 w 2705657"/>
                <a:gd name="connsiteY772" fmla="*/ 1621292 h 2787220"/>
                <a:gd name="connsiteX773" fmla="*/ 1000584 w 2705657"/>
                <a:gd name="connsiteY773" fmla="*/ 1615004 h 2787220"/>
                <a:gd name="connsiteX774" fmla="*/ 1000584 w 2705657"/>
                <a:gd name="connsiteY774" fmla="*/ 1608717 h 2787220"/>
                <a:gd name="connsiteX775" fmla="*/ 1000584 w 2705657"/>
                <a:gd name="connsiteY775" fmla="*/ 1605573 h 2787220"/>
                <a:gd name="connsiteX776" fmla="*/ 1003731 w 2705657"/>
                <a:gd name="connsiteY776" fmla="*/ 1599286 h 2787220"/>
                <a:gd name="connsiteX777" fmla="*/ 1013170 w 2705657"/>
                <a:gd name="connsiteY777" fmla="*/ 1596142 h 2787220"/>
                <a:gd name="connsiteX778" fmla="*/ 1019523 w 2705657"/>
                <a:gd name="connsiteY778" fmla="*/ 1596142 h 2787220"/>
                <a:gd name="connsiteX779" fmla="*/ 1020122 w 2705657"/>
                <a:gd name="connsiteY779" fmla="*/ 1596741 h 2787220"/>
                <a:gd name="connsiteX780" fmla="*/ 1025622 w 2705657"/>
                <a:gd name="connsiteY780" fmla="*/ 1602239 h 2787220"/>
                <a:gd name="connsiteX781" fmla="*/ 1026801 w 2705657"/>
                <a:gd name="connsiteY781" fmla="*/ 1602632 h 2787220"/>
                <a:gd name="connsiteX782" fmla="*/ 1034758 w 2705657"/>
                <a:gd name="connsiteY782" fmla="*/ 1605283 h 2787220"/>
                <a:gd name="connsiteX783" fmla="*/ 1035194 w 2705657"/>
                <a:gd name="connsiteY783" fmla="*/ 1605573 h 2787220"/>
                <a:gd name="connsiteX784" fmla="*/ 1035530 w 2705657"/>
                <a:gd name="connsiteY784" fmla="*/ 1604901 h 2787220"/>
                <a:gd name="connsiteX785" fmla="*/ 1038194 w 2705657"/>
                <a:gd name="connsiteY785" fmla="*/ 1602239 h 2787220"/>
                <a:gd name="connsiteX786" fmla="*/ 1038587 w 2705657"/>
                <a:gd name="connsiteY786" fmla="*/ 1601454 h 2787220"/>
                <a:gd name="connsiteX787" fmla="*/ 1041002 w 2705657"/>
                <a:gd name="connsiteY787" fmla="*/ 1596626 h 2787220"/>
                <a:gd name="connsiteX788" fmla="*/ 1041486 w 2705657"/>
                <a:gd name="connsiteY788" fmla="*/ 1596142 h 2787220"/>
                <a:gd name="connsiteX789" fmla="*/ 1046992 w 2705657"/>
                <a:gd name="connsiteY789" fmla="*/ 1593391 h 2787220"/>
                <a:gd name="connsiteX790" fmla="*/ 1047699 w 2705657"/>
                <a:gd name="connsiteY790" fmla="*/ 1593038 h 2787220"/>
                <a:gd name="connsiteX791" fmla="*/ 1048017 w 2705657"/>
                <a:gd name="connsiteY791" fmla="*/ 1593992 h 2787220"/>
                <a:gd name="connsiteX792" fmla="*/ 1050767 w 2705657"/>
                <a:gd name="connsiteY792" fmla="*/ 1602239 h 2787220"/>
                <a:gd name="connsiteX793" fmla="*/ 1051946 w 2705657"/>
                <a:gd name="connsiteY793" fmla="*/ 1601847 h 2787220"/>
                <a:gd name="connsiteX794" fmla="*/ 1059630 w 2705657"/>
                <a:gd name="connsiteY794" fmla="*/ 1599286 h 2787220"/>
                <a:gd name="connsiteX795" fmla="*/ 1060364 w 2705657"/>
                <a:gd name="connsiteY795" fmla="*/ 1599286 h 2787220"/>
                <a:gd name="connsiteX796" fmla="*/ 1063510 w 2705657"/>
                <a:gd name="connsiteY796" fmla="*/ 1592998 h 2787220"/>
                <a:gd name="connsiteX797" fmla="*/ 1060364 w 2705657"/>
                <a:gd name="connsiteY797" fmla="*/ 1583567 h 2787220"/>
                <a:gd name="connsiteX798" fmla="*/ 1057217 w 2705657"/>
                <a:gd name="connsiteY798" fmla="*/ 1580423 h 2787220"/>
                <a:gd name="connsiteX799" fmla="*/ 1050925 w 2705657"/>
                <a:gd name="connsiteY799" fmla="*/ 1570992 h 2787220"/>
                <a:gd name="connsiteX800" fmla="*/ 1054071 w 2705657"/>
                <a:gd name="connsiteY800" fmla="*/ 1570992 h 2787220"/>
                <a:gd name="connsiteX801" fmla="*/ 1057217 w 2705657"/>
                <a:gd name="connsiteY801" fmla="*/ 1564704 h 2787220"/>
                <a:gd name="connsiteX802" fmla="*/ 1060364 w 2705657"/>
                <a:gd name="connsiteY802" fmla="*/ 1564704 h 2787220"/>
                <a:gd name="connsiteX803" fmla="*/ 1066656 w 2705657"/>
                <a:gd name="connsiteY803" fmla="*/ 1561561 h 2787220"/>
                <a:gd name="connsiteX804" fmla="*/ 1072949 w 2705657"/>
                <a:gd name="connsiteY804" fmla="*/ 1561561 h 2787220"/>
                <a:gd name="connsiteX805" fmla="*/ 1078455 w 2705657"/>
                <a:gd name="connsiteY805" fmla="*/ 1561561 h 2787220"/>
                <a:gd name="connsiteX806" fmla="*/ 1078783 w 2705657"/>
                <a:gd name="connsiteY806" fmla="*/ 1561561 h 2787220"/>
                <a:gd name="connsiteX807" fmla="*/ 1079485 w 2705657"/>
                <a:gd name="connsiteY807" fmla="*/ 1561911 h 2787220"/>
                <a:gd name="connsiteX808" fmla="*/ 1084991 w 2705657"/>
                <a:gd name="connsiteY808" fmla="*/ 1564661 h 2787220"/>
                <a:gd name="connsiteX809" fmla="*/ 1091285 w 2705657"/>
                <a:gd name="connsiteY809" fmla="*/ 1567803 h 2787220"/>
                <a:gd name="connsiteX810" fmla="*/ 1091736 w 2705657"/>
                <a:gd name="connsiteY810" fmla="*/ 1567803 h 2787220"/>
                <a:gd name="connsiteX811" fmla="*/ 1091826 w 2705657"/>
                <a:gd name="connsiteY811" fmla="*/ 1567848 h 2787220"/>
                <a:gd name="connsiteX812" fmla="*/ 1091916 w 2705657"/>
                <a:gd name="connsiteY812" fmla="*/ 1567803 h 2787220"/>
                <a:gd name="connsiteX813" fmla="*/ 1092072 w 2705657"/>
                <a:gd name="connsiteY813" fmla="*/ 1567803 h 2787220"/>
                <a:gd name="connsiteX814" fmla="*/ 1097579 w 2705657"/>
                <a:gd name="connsiteY814" fmla="*/ 1567803 h 2787220"/>
                <a:gd name="connsiteX815" fmla="*/ 1103873 w 2705657"/>
                <a:gd name="connsiteY815" fmla="*/ 1567803 h 2787220"/>
                <a:gd name="connsiteX816" fmla="*/ 1103873 w 2705657"/>
                <a:gd name="connsiteY816" fmla="*/ 1567579 h 2787220"/>
                <a:gd name="connsiteX817" fmla="*/ 1104412 w 2705657"/>
                <a:gd name="connsiteY817" fmla="*/ 1567848 h 2787220"/>
                <a:gd name="connsiteX818" fmla="*/ 1104412 w 2705657"/>
                <a:gd name="connsiteY818" fmla="*/ 1561561 h 2787220"/>
                <a:gd name="connsiteX819" fmla="*/ 1104412 w 2705657"/>
                <a:gd name="connsiteY819" fmla="*/ 1558417 h 2787220"/>
                <a:gd name="connsiteX820" fmla="*/ 1107558 w 2705657"/>
                <a:gd name="connsiteY820" fmla="*/ 1552129 h 2787220"/>
                <a:gd name="connsiteX821" fmla="*/ 1116997 w 2705657"/>
                <a:gd name="connsiteY821" fmla="*/ 1548986 h 2787220"/>
                <a:gd name="connsiteX822" fmla="*/ 1116997 w 2705657"/>
                <a:gd name="connsiteY822" fmla="*/ 1542698 h 2787220"/>
                <a:gd name="connsiteX823" fmla="*/ 1116997 w 2705657"/>
                <a:gd name="connsiteY823" fmla="*/ 1536411 h 2787220"/>
                <a:gd name="connsiteX824" fmla="*/ 1116997 w 2705657"/>
                <a:gd name="connsiteY824" fmla="*/ 1529823 h 2787220"/>
                <a:gd name="connsiteX825" fmla="*/ 1117248 w 2705657"/>
                <a:gd name="connsiteY825" fmla="*/ 1529697 h 2787220"/>
                <a:gd name="connsiteX826" fmla="*/ 1122690 w 2705657"/>
                <a:gd name="connsiteY826" fmla="*/ 1526979 h 2787220"/>
                <a:gd name="connsiteX827" fmla="*/ 1122850 w 2705657"/>
                <a:gd name="connsiteY827" fmla="*/ 1526979 h 2787220"/>
                <a:gd name="connsiteX828" fmla="*/ 1123934 w 2705657"/>
                <a:gd name="connsiteY828" fmla="*/ 1527340 h 2787220"/>
                <a:gd name="connsiteX829" fmla="*/ 1132195 w 2705657"/>
                <a:gd name="connsiteY829" fmla="*/ 1530090 h 2787220"/>
                <a:gd name="connsiteX830" fmla="*/ 1132982 w 2705657"/>
                <a:gd name="connsiteY830" fmla="*/ 1529697 h 2787220"/>
                <a:gd name="connsiteX831" fmla="*/ 1138425 w 2705657"/>
                <a:gd name="connsiteY831" fmla="*/ 1526979 h 2787220"/>
                <a:gd name="connsiteX832" fmla="*/ 1139021 w 2705657"/>
                <a:gd name="connsiteY832" fmla="*/ 1526979 h 2787220"/>
                <a:gd name="connsiteX833" fmla="*/ 1142167 w 2705657"/>
                <a:gd name="connsiteY833" fmla="*/ 1523836 h 2787220"/>
                <a:gd name="connsiteX834" fmla="*/ 1147673 w 2705657"/>
                <a:gd name="connsiteY834" fmla="*/ 1523836 h 2787220"/>
                <a:gd name="connsiteX835" fmla="*/ 1147946 w 2705657"/>
                <a:gd name="connsiteY835" fmla="*/ 1523836 h 2787220"/>
                <a:gd name="connsiteX836" fmla="*/ 1148323 w 2705657"/>
                <a:gd name="connsiteY836" fmla="*/ 1524590 h 2787220"/>
                <a:gd name="connsiteX837" fmla="*/ 1151077 w 2705657"/>
                <a:gd name="connsiteY837" fmla="*/ 1530090 h 2787220"/>
                <a:gd name="connsiteX838" fmla="*/ 1151590 w 2705657"/>
                <a:gd name="connsiteY838" fmla="*/ 1530090 h 2787220"/>
                <a:gd name="connsiteX839" fmla="*/ 1151606 w 2705657"/>
                <a:gd name="connsiteY839" fmla="*/ 1530123 h 2787220"/>
                <a:gd name="connsiteX840" fmla="*/ 1154752 w 2705657"/>
                <a:gd name="connsiteY840" fmla="*/ 1530123 h 2787220"/>
                <a:gd name="connsiteX841" fmla="*/ 1161044 w 2705657"/>
                <a:gd name="connsiteY841" fmla="*/ 1526979 h 2787220"/>
                <a:gd name="connsiteX842" fmla="*/ 1167337 w 2705657"/>
                <a:gd name="connsiteY842" fmla="*/ 1526979 h 2787220"/>
                <a:gd name="connsiteX843" fmla="*/ 1167337 w 2705657"/>
                <a:gd name="connsiteY843" fmla="*/ 1520692 h 2787220"/>
                <a:gd name="connsiteX844" fmla="*/ 1164191 w 2705657"/>
                <a:gd name="connsiteY844" fmla="*/ 1514404 h 2787220"/>
                <a:gd name="connsiteX845" fmla="*/ 1167337 w 2705657"/>
                <a:gd name="connsiteY845" fmla="*/ 1508117 h 2787220"/>
                <a:gd name="connsiteX846" fmla="*/ 1170483 w 2705657"/>
                <a:gd name="connsiteY846" fmla="*/ 1504973 h 2787220"/>
                <a:gd name="connsiteX847" fmla="*/ 1170483 w 2705657"/>
                <a:gd name="connsiteY847" fmla="*/ 1495542 h 2787220"/>
                <a:gd name="connsiteX848" fmla="*/ 1169958 w 2705657"/>
                <a:gd name="connsiteY848" fmla="*/ 1495017 h 2787220"/>
                <a:gd name="connsiteX849" fmla="*/ 1169958 w 2705657"/>
                <a:gd name="connsiteY849" fmla="*/ 1492376 h 2787220"/>
                <a:gd name="connsiteX850" fmla="*/ 1169171 w 2705657"/>
                <a:gd name="connsiteY850" fmla="*/ 1491983 h 2787220"/>
                <a:gd name="connsiteX851" fmla="*/ 1164675 w 2705657"/>
                <a:gd name="connsiteY851" fmla="*/ 1489738 h 2787220"/>
                <a:gd name="connsiteX852" fmla="*/ 1164191 w 2705657"/>
                <a:gd name="connsiteY852" fmla="*/ 1489254 h 2787220"/>
                <a:gd name="connsiteX853" fmla="*/ 1164191 w 2705657"/>
                <a:gd name="connsiteY853" fmla="*/ 1482967 h 2787220"/>
                <a:gd name="connsiteX854" fmla="*/ 1161044 w 2705657"/>
                <a:gd name="connsiteY854" fmla="*/ 1479823 h 2787220"/>
                <a:gd name="connsiteX855" fmla="*/ 1158445 w 2705657"/>
                <a:gd name="connsiteY855" fmla="*/ 1485018 h 2787220"/>
                <a:gd name="connsiteX856" fmla="*/ 1157371 w 2705657"/>
                <a:gd name="connsiteY856" fmla="*/ 1486090 h 2787220"/>
                <a:gd name="connsiteX857" fmla="*/ 1156978 w 2705657"/>
                <a:gd name="connsiteY857" fmla="*/ 1487269 h 2787220"/>
                <a:gd name="connsiteX858" fmla="*/ 1156294 w 2705657"/>
                <a:gd name="connsiteY858" fmla="*/ 1489316 h 2787220"/>
                <a:gd name="connsiteX859" fmla="*/ 1155145 w 2705657"/>
                <a:gd name="connsiteY859" fmla="*/ 1491612 h 2787220"/>
                <a:gd name="connsiteX860" fmla="*/ 1154752 w 2705657"/>
                <a:gd name="connsiteY860" fmla="*/ 1492398 h 2787220"/>
                <a:gd name="connsiteX861" fmla="*/ 1152159 w 2705657"/>
                <a:gd name="connsiteY861" fmla="*/ 1497581 h 2787220"/>
                <a:gd name="connsiteX862" fmla="*/ 1151191 w 2705657"/>
                <a:gd name="connsiteY862" fmla="*/ 1498547 h 2787220"/>
                <a:gd name="connsiteX863" fmla="*/ 1143347 w 2705657"/>
                <a:gd name="connsiteY863" fmla="*/ 1495935 h 2787220"/>
                <a:gd name="connsiteX864" fmla="*/ 1142167 w 2705657"/>
                <a:gd name="connsiteY864" fmla="*/ 1495542 h 2787220"/>
                <a:gd name="connsiteX865" fmla="*/ 1142167 w 2705657"/>
                <a:gd name="connsiteY865" fmla="*/ 1494458 h 2787220"/>
                <a:gd name="connsiteX866" fmla="*/ 1144231 w 2705657"/>
                <a:gd name="connsiteY866" fmla="*/ 1490335 h 2787220"/>
                <a:gd name="connsiteX867" fmla="*/ 1145313 w 2705657"/>
                <a:gd name="connsiteY867" fmla="*/ 1489254 h 2787220"/>
                <a:gd name="connsiteX868" fmla="*/ 1148459 w 2705657"/>
                <a:gd name="connsiteY868" fmla="*/ 1489254 h 2787220"/>
                <a:gd name="connsiteX869" fmla="*/ 1148459 w 2705657"/>
                <a:gd name="connsiteY869" fmla="*/ 1486111 h 2787220"/>
                <a:gd name="connsiteX870" fmla="*/ 1142167 w 2705657"/>
                <a:gd name="connsiteY870" fmla="*/ 1482967 h 2787220"/>
                <a:gd name="connsiteX871" fmla="*/ 1135874 w 2705657"/>
                <a:gd name="connsiteY871" fmla="*/ 1482967 h 2787220"/>
                <a:gd name="connsiteX872" fmla="*/ 1132728 w 2705657"/>
                <a:gd name="connsiteY872" fmla="*/ 1482967 h 2787220"/>
                <a:gd name="connsiteX873" fmla="*/ 1132728 w 2705657"/>
                <a:gd name="connsiteY873" fmla="*/ 1481883 h 2787220"/>
                <a:gd name="connsiteX874" fmla="*/ 1135342 w 2705657"/>
                <a:gd name="connsiteY874" fmla="*/ 1476661 h 2787220"/>
                <a:gd name="connsiteX875" fmla="*/ 1132728 w 2705657"/>
                <a:gd name="connsiteY875" fmla="*/ 1474051 h 2787220"/>
                <a:gd name="connsiteX876" fmla="*/ 1132728 w 2705657"/>
                <a:gd name="connsiteY876" fmla="*/ 1472455 h 2787220"/>
                <a:gd name="connsiteX877" fmla="*/ 1134795 w 2705657"/>
                <a:gd name="connsiteY877" fmla="*/ 1468327 h 2787220"/>
                <a:gd name="connsiteX878" fmla="*/ 1135874 w 2705657"/>
                <a:gd name="connsiteY878" fmla="*/ 1467248 h 2787220"/>
                <a:gd name="connsiteX879" fmla="*/ 1142167 w 2705657"/>
                <a:gd name="connsiteY879" fmla="*/ 1467248 h 2787220"/>
                <a:gd name="connsiteX880" fmla="*/ 1142727 w 2705657"/>
                <a:gd name="connsiteY880" fmla="*/ 1466688 h 2787220"/>
                <a:gd name="connsiteX881" fmla="*/ 1147930 w 2705657"/>
                <a:gd name="connsiteY881" fmla="*/ 1464090 h 2787220"/>
                <a:gd name="connsiteX882" fmla="*/ 1154224 w 2705657"/>
                <a:gd name="connsiteY882" fmla="*/ 1464090 h 2787220"/>
                <a:gd name="connsiteX883" fmla="*/ 1160518 w 2705657"/>
                <a:gd name="connsiteY883" fmla="*/ 1460947 h 2787220"/>
                <a:gd name="connsiteX884" fmla="*/ 1161305 w 2705657"/>
                <a:gd name="connsiteY884" fmla="*/ 1460162 h 2787220"/>
                <a:gd name="connsiteX885" fmla="*/ 1166263 w 2705657"/>
                <a:gd name="connsiteY885" fmla="*/ 1455210 h 2787220"/>
                <a:gd name="connsiteX886" fmla="*/ 1166550 w 2705657"/>
                <a:gd name="connsiteY886" fmla="*/ 1455066 h 2787220"/>
                <a:gd name="connsiteX887" fmla="*/ 1166994 w 2705657"/>
                <a:gd name="connsiteY887" fmla="*/ 1454845 h 2787220"/>
                <a:gd name="connsiteX888" fmla="*/ 1167598 w 2705657"/>
                <a:gd name="connsiteY888" fmla="*/ 1455448 h 2787220"/>
                <a:gd name="connsiteX889" fmla="*/ 1173105 w 2705657"/>
                <a:gd name="connsiteY889" fmla="*/ 1460947 h 2787220"/>
                <a:gd name="connsiteX890" fmla="*/ 1176252 w 2705657"/>
                <a:gd name="connsiteY890" fmla="*/ 1460947 h 2787220"/>
                <a:gd name="connsiteX891" fmla="*/ 1182546 w 2705657"/>
                <a:gd name="connsiteY891" fmla="*/ 1464090 h 2787220"/>
                <a:gd name="connsiteX892" fmla="*/ 1185693 w 2705657"/>
                <a:gd name="connsiteY892" fmla="*/ 1467233 h 2787220"/>
                <a:gd name="connsiteX893" fmla="*/ 1185862 w 2705657"/>
                <a:gd name="connsiteY893" fmla="*/ 1466896 h 2787220"/>
                <a:gd name="connsiteX894" fmla="*/ 1186215 w 2705657"/>
                <a:gd name="connsiteY894" fmla="*/ 1467248 h 2787220"/>
                <a:gd name="connsiteX895" fmla="*/ 1189361 w 2705657"/>
                <a:gd name="connsiteY895" fmla="*/ 1460961 h 2787220"/>
                <a:gd name="connsiteX896" fmla="*/ 1189361 w 2705657"/>
                <a:gd name="connsiteY896" fmla="*/ 1454673 h 2787220"/>
                <a:gd name="connsiteX897" fmla="*/ 1194867 w 2705657"/>
                <a:gd name="connsiteY897" fmla="*/ 1454673 h 2787220"/>
                <a:gd name="connsiteX898" fmla="*/ 1195140 w 2705657"/>
                <a:gd name="connsiteY898" fmla="*/ 1454673 h 2787220"/>
                <a:gd name="connsiteX899" fmla="*/ 1195527 w 2705657"/>
                <a:gd name="connsiteY899" fmla="*/ 1455448 h 2787220"/>
                <a:gd name="connsiteX900" fmla="*/ 1198281 w 2705657"/>
                <a:gd name="connsiteY900" fmla="*/ 1460947 h 2787220"/>
                <a:gd name="connsiteX901" fmla="*/ 1199068 w 2705657"/>
                <a:gd name="connsiteY901" fmla="*/ 1461733 h 2787220"/>
                <a:gd name="connsiteX902" fmla="*/ 1199305 w 2705657"/>
                <a:gd name="connsiteY902" fmla="*/ 1461970 h 2787220"/>
                <a:gd name="connsiteX903" fmla="*/ 1201553 w 2705657"/>
                <a:gd name="connsiteY903" fmla="*/ 1466462 h 2787220"/>
                <a:gd name="connsiteX904" fmla="*/ 1201946 w 2705657"/>
                <a:gd name="connsiteY904" fmla="*/ 1467248 h 2787220"/>
                <a:gd name="connsiteX905" fmla="*/ 1210205 w 2705657"/>
                <a:gd name="connsiteY905" fmla="*/ 1467248 h 2787220"/>
                <a:gd name="connsiteX906" fmla="*/ 1210873 w 2705657"/>
                <a:gd name="connsiteY906" fmla="*/ 1467248 h 2787220"/>
                <a:gd name="connsiteX907" fmla="*/ 1211261 w 2705657"/>
                <a:gd name="connsiteY907" fmla="*/ 1468412 h 2787220"/>
                <a:gd name="connsiteX908" fmla="*/ 1214015 w 2705657"/>
                <a:gd name="connsiteY908" fmla="*/ 1476661 h 2787220"/>
                <a:gd name="connsiteX909" fmla="*/ 1220309 w 2705657"/>
                <a:gd name="connsiteY909" fmla="*/ 1482947 h 2787220"/>
                <a:gd name="connsiteX910" fmla="*/ 1220309 w 2705657"/>
                <a:gd name="connsiteY910" fmla="*/ 1482162 h 2787220"/>
                <a:gd name="connsiteX911" fmla="*/ 1220309 w 2705657"/>
                <a:gd name="connsiteY911" fmla="*/ 1479566 h 2787220"/>
                <a:gd name="connsiteX912" fmla="*/ 1220824 w 2705657"/>
                <a:gd name="connsiteY912" fmla="*/ 1479823 h 2787220"/>
                <a:gd name="connsiteX913" fmla="*/ 1220824 w 2705657"/>
                <a:gd name="connsiteY913" fmla="*/ 1476679 h 2787220"/>
                <a:gd name="connsiteX914" fmla="*/ 1220824 w 2705657"/>
                <a:gd name="connsiteY914" fmla="*/ 1470392 h 2787220"/>
                <a:gd name="connsiteX915" fmla="*/ 1220824 w 2705657"/>
                <a:gd name="connsiteY915" fmla="*/ 1467248 h 2787220"/>
                <a:gd name="connsiteX916" fmla="*/ 1217677 w 2705657"/>
                <a:gd name="connsiteY916" fmla="*/ 1460961 h 2787220"/>
                <a:gd name="connsiteX917" fmla="*/ 1223183 w 2705657"/>
                <a:gd name="connsiteY917" fmla="*/ 1455459 h 2787220"/>
                <a:gd name="connsiteX918" fmla="*/ 1223806 w 2705657"/>
                <a:gd name="connsiteY918" fmla="*/ 1454837 h 2787220"/>
                <a:gd name="connsiteX919" fmla="*/ 1224243 w 2705657"/>
                <a:gd name="connsiteY919" fmla="*/ 1455055 h 2787220"/>
                <a:gd name="connsiteX920" fmla="*/ 1229750 w 2705657"/>
                <a:gd name="connsiteY920" fmla="*/ 1457805 h 2787220"/>
                <a:gd name="connsiteX921" fmla="*/ 1230239 w 2705657"/>
                <a:gd name="connsiteY921" fmla="*/ 1457805 h 2787220"/>
                <a:gd name="connsiteX922" fmla="*/ 1230262 w 2705657"/>
                <a:gd name="connsiteY922" fmla="*/ 1457817 h 2787220"/>
                <a:gd name="connsiteX923" fmla="*/ 1236555 w 2705657"/>
                <a:gd name="connsiteY923" fmla="*/ 1457817 h 2787220"/>
                <a:gd name="connsiteX924" fmla="*/ 1239701 w 2705657"/>
                <a:gd name="connsiteY924" fmla="*/ 1451529 h 2787220"/>
                <a:gd name="connsiteX925" fmla="*/ 1050767 w 2705657"/>
                <a:gd name="connsiteY925" fmla="*/ 1442873 h 2787220"/>
                <a:gd name="connsiteX926" fmla="*/ 1050767 w 2705657"/>
                <a:gd name="connsiteY926" fmla="*/ 1447510 h 2787220"/>
                <a:gd name="connsiteX927" fmla="*/ 1050767 w 2705657"/>
                <a:gd name="connsiteY927" fmla="*/ 1448295 h 2787220"/>
                <a:gd name="connsiteX928" fmla="*/ 1053481 w 2705657"/>
                <a:gd name="connsiteY928" fmla="*/ 1448295 h 2787220"/>
                <a:gd name="connsiteX929" fmla="*/ 1050768 w 2705657"/>
                <a:gd name="connsiteY929" fmla="*/ 1442876 h 2787220"/>
                <a:gd name="connsiteX930" fmla="*/ 1062963 w 2705657"/>
                <a:gd name="connsiteY930" fmla="*/ 1442090 h 2787220"/>
                <a:gd name="connsiteX931" fmla="*/ 1062445 w 2705657"/>
                <a:gd name="connsiteY931" fmla="*/ 1442607 h 2787220"/>
                <a:gd name="connsiteX932" fmla="*/ 1063066 w 2705657"/>
                <a:gd name="connsiteY932" fmla="*/ 1442193 h 2787220"/>
                <a:gd name="connsiteX933" fmla="*/ 1047946 w 2705657"/>
                <a:gd name="connsiteY933" fmla="*/ 1425659 h 2787220"/>
                <a:gd name="connsiteX934" fmla="*/ 1047301 w 2705657"/>
                <a:gd name="connsiteY934" fmla="*/ 1426303 h 2787220"/>
                <a:gd name="connsiteX935" fmla="*/ 1047624 w 2705657"/>
                <a:gd name="connsiteY935" fmla="*/ 1426303 h 2787220"/>
                <a:gd name="connsiteX936" fmla="*/ 1057053 w 2705657"/>
                <a:gd name="connsiteY936" fmla="*/ 1420858 h 2787220"/>
                <a:gd name="connsiteX937" fmla="*/ 1057053 w 2705657"/>
                <a:gd name="connsiteY937" fmla="*/ 1425518 h 2787220"/>
                <a:gd name="connsiteX938" fmla="*/ 1057053 w 2705657"/>
                <a:gd name="connsiteY938" fmla="*/ 1426303 h 2787220"/>
                <a:gd name="connsiteX939" fmla="*/ 1054303 w 2705657"/>
                <a:gd name="connsiteY939" fmla="*/ 1431801 h 2787220"/>
                <a:gd name="connsiteX940" fmla="*/ 1054222 w 2705657"/>
                <a:gd name="connsiteY940" fmla="*/ 1431962 h 2787220"/>
                <a:gd name="connsiteX941" fmla="*/ 1059029 w 2705657"/>
                <a:gd name="connsiteY941" fmla="*/ 1427162 h 2787220"/>
                <a:gd name="connsiteX942" fmla="*/ 1059816 w 2705657"/>
                <a:gd name="connsiteY942" fmla="*/ 1426376 h 2787220"/>
                <a:gd name="connsiteX943" fmla="*/ 1057062 w 2705657"/>
                <a:gd name="connsiteY943" fmla="*/ 1420876 h 2787220"/>
                <a:gd name="connsiteX944" fmla="*/ 1032339 w 2705657"/>
                <a:gd name="connsiteY944" fmla="*/ 1372336 h 2787220"/>
                <a:gd name="connsiteX945" fmla="*/ 1034658 w 2705657"/>
                <a:gd name="connsiteY945" fmla="*/ 1386247 h 2787220"/>
                <a:gd name="connsiteX946" fmla="*/ 1035051 w 2705657"/>
                <a:gd name="connsiteY946" fmla="*/ 1388603 h 2787220"/>
                <a:gd name="connsiteX947" fmla="*/ 1038194 w 2705657"/>
                <a:gd name="connsiteY947" fmla="*/ 1410595 h 2787220"/>
                <a:gd name="connsiteX948" fmla="*/ 1038194 w 2705657"/>
                <a:gd name="connsiteY948" fmla="*/ 1416878 h 2787220"/>
                <a:gd name="connsiteX949" fmla="*/ 1041337 w 2705657"/>
                <a:gd name="connsiteY949" fmla="*/ 1426303 h 2787220"/>
                <a:gd name="connsiteX950" fmla="*/ 1044057 w 2705657"/>
                <a:gd name="connsiteY950" fmla="*/ 1426303 h 2787220"/>
                <a:gd name="connsiteX951" fmla="*/ 1041327 w 2705657"/>
                <a:gd name="connsiteY951" fmla="*/ 1418126 h 2787220"/>
                <a:gd name="connsiteX952" fmla="*/ 1040934 w 2705657"/>
                <a:gd name="connsiteY952" fmla="*/ 1416948 h 2787220"/>
                <a:gd name="connsiteX953" fmla="*/ 1040934 w 2705657"/>
                <a:gd name="connsiteY953" fmla="*/ 1410662 h 2787220"/>
                <a:gd name="connsiteX954" fmla="*/ 1037788 w 2705657"/>
                <a:gd name="connsiteY954" fmla="*/ 1388662 h 2787220"/>
                <a:gd name="connsiteX955" fmla="*/ 1034641 w 2705657"/>
                <a:gd name="connsiteY955" fmla="*/ 1339975 h 2787220"/>
                <a:gd name="connsiteX956" fmla="*/ 1032301 w 2705657"/>
                <a:gd name="connsiteY956" fmla="*/ 1349331 h 2787220"/>
                <a:gd name="connsiteX957" fmla="*/ 1031908 w 2705657"/>
                <a:gd name="connsiteY957" fmla="*/ 1350902 h 2787220"/>
                <a:gd name="connsiteX958" fmla="*/ 1031908 w 2705657"/>
                <a:gd name="connsiteY958" fmla="*/ 1367325 h 2787220"/>
                <a:gd name="connsiteX959" fmla="*/ 1034248 w 2705657"/>
                <a:gd name="connsiteY959" fmla="*/ 1353305 h 2787220"/>
                <a:gd name="connsiteX960" fmla="*/ 1034641 w 2705657"/>
                <a:gd name="connsiteY960" fmla="*/ 1350948 h 2787220"/>
                <a:gd name="connsiteX961" fmla="*/ 1032935 w 2705657"/>
                <a:gd name="connsiteY961" fmla="*/ 1316857 h 2787220"/>
                <a:gd name="connsiteX962" fmla="*/ 1037408 w 2705657"/>
                <a:gd name="connsiteY962" fmla="*/ 1319093 h 2787220"/>
                <a:gd name="connsiteX963" fmla="*/ 1038194 w 2705657"/>
                <a:gd name="connsiteY963" fmla="*/ 1319485 h 2787220"/>
                <a:gd name="connsiteX964" fmla="*/ 1035051 w 2705657"/>
                <a:gd name="connsiteY964" fmla="*/ 1332052 h 2787220"/>
                <a:gd name="connsiteX965" fmla="*/ 1035051 w 2705657"/>
                <a:gd name="connsiteY965" fmla="*/ 1337550 h 2787220"/>
                <a:gd name="connsiteX966" fmla="*/ 1035051 w 2705657"/>
                <a:gd name="connsiteY966" fmla="*/ 1337558 h 2787220"/>
                <a:gd name="connsiteX967" fmla="*/ 1037395 w 2705657"/>
                <a:gd name="connsiteY967" fmla="*/ 1332877 h 2787220"/>
                <a:gd name="connsiteX968" fmla="*/ 1037788 w 2705657"/>
                <a:gd name="connsiteY968" fmla="*/ 1332091 h 2787220"/>
                <a:gd name="connsiteX969" fmla="*/ 1040934 w 2705657"/>
                <a:gd name="connsiteY969" fmla="*/ 1319520 h 2787220"/>
                <a:gd name="connsiteX970" fmla="*/ 1182146 w 2705657"/>
                <a:gd name="connsiteY970" fmla="*/ 1291368 h 2787220"/>
                <a:gd name="connsiteX971" fmla="*/ 1172504 w 2705657"/>
                <a:gd name="connsiteY971" fmla="*/ 1293777 h 2787220"/>
                <a:gd name="connsiteX972" fmla="*/ 1173105 w 2705657"/>
                <a:gd name="connsiteY972" fmla="*/ 1294378 h 2787220"/>
                <a:gd name="connsiteX973" fmla="*/ 1181366 w 2705657"/>
                <a:gd name="connsiteY973" fmla="*/ 1291628 h 2787220"/>
                <a:gd name="connsiteX974" fmla="*/ 1182777 w 2705657"/>
                <a:gd name="connsiteY974" fmla="*/ 1291210 h 2787220"/>
                <a:gd name="connsiteX975" fmla="*/ 1182679 w 2705657"/>
                <a:gd name="connsiteY975" fmla="*/ 1291235 h 2787220"/>
                <a:gd name="connsiteX976" fmla="*/ 1190807 w 2705657"/>
                <a:gd name="connsiteY976" fmla="*/ 1291235 h 2787220"/>
                <a:gd name="connsiteX977" fmla="*/ 1191987 w 2705657"/>
                <a:gd name="connsiteY977" fmla="*/ 1291235 h 2787220"/>
                <a:gd name="connsiteX978" fmla="*/ 1198281 w 2705657"/>
                <a:gd name="connsiteY978" fmla="*/ 1291235 h 2787220"/>
                <a:gd name="connsiteX979" fmla="*/ 1198379 w 2705657"/>
                <a:gd name="connsiteY979" fmla="*/ 1291210 h 2787220"/>
                <a:gd name="connsiteX980" fmla="*/ 1192993 w 2705657"/>
                <a:gd name="connsiteY980" fmla="*/ 1291210 h 2787220"/>
                <a:gd name="connsiteX981" fmla="*/ 1192207 w 2705657"/>
                <a:gd name="connsiteY981" fmla="*/ 1291210 h 2787220"/>
                <a:gd name="connsiteX982" fmla="*/ 1182777 w 2705657"/>
                <a:gd name="connsiteY982" fmla="*/ 1291210 h 2787220"/>
                <a:gd name="connsiteX983" fmla="*/ 1030805 w 2705657"/>
                <a:gd name="connsiteY983" fmla="*/ 1288436 h 2787220"/>
                <a:gd name="connsiteX984" fmla="*/ 1023658 w 2705657"/>
                <a:gd name="connsiteY984" fmla="*/ 1290818 h 2787220"/>
                <a:gd name="connsiteX985" fmla="*/ 1022479 w 2705657"/>
                <a:gd name="connsiteY985" fmla="*/ 1291210 h 2787220"/>
                <a:gd name="connsiteX986" fmla="*/ 1019751 w 2705657"/>
                <a:gd name="connsiteY986" fmla="*/ 1302120 h 2787220"/>
                <a:gd name="connsiteX987" fmla="*/ 1024413 w 2705657"/>
                <a:gd name="connsiteY987" fmla="*/ 1292806 h 2787220"/>
                <a:gd name="connsiteX988" fmla="*/ 1025200 w 2705657"/>
                <a:gd name="connsiteY988" fmla="*/ 1291235 h 2787220"/>
                <a:gd name="connsiteX989" fmla="*/ 1030707 w 2705657"/>
                <a:gd name="connsiteY989" fmla="*/ 1288485 h 2787220"/>
                <a:gd name="connsiteX990" fmla="*/ 1213866 w 2705657"/>
                <a:gd name="connsiteY990" fmla="*/ 1285098 h 2787220"/>
                <a:gd name="connsiteX991" fmla="*/ 1208708 w 2705657"/>
                <a:gd name="connsiteY991" fmla="*/ 1287676 h 2787220"/>
                <a:gd name="connsiteX992" fmla="*/ 1207922 w 2705657"/>
                <a:gd name="connsiteY992" fmla="*/ 1288068 h 2787220"/>
                <a:gd name="connsiteX993" fmla="*/ 1199672 w 2705657"/>
                <a:gd name="connsiteY993" fmla="*/ 1290818 h 2787220"/>
                <a:gd name="connsiteX994" fmla="*/ 1198834 w 2705657"/>
                <a:gd name="connsiteY994" fmla="*/ 1291097 h 2787220"/>
                <a:gd name="connsiteX995" fmla="*/ 1209295 w 2705657"/>
                <a:gd name="connsiteY995" fmla="*/ 1288485 h 2787220"/>
                <a:gd name="connsiteX996" fmla="*/ 1210868 w 2705657"/>
                <a:gd name="connsiteY996" fmla="*/ 1288092 h 2787220"/>
                <a:gd name="connsiteX997" fmla="*/ 1075168 w 2705657"/>
                <a:gd name="connsiteY997" fmla="*/ 1281041 h 2787220"/>
                <a:gd name="connsiteX998" fmla="*/ 1075551 w 2705657"/>
                <a:gd name="connsiteY998" fmla="*/ 1281806 h 2787220"/>
                <a:gd name="connsiteX999" fmla="*/ 1078698 w 2705657"/>
                <a:gd name="connsiteY999" fmla="*/ 1288092 h 2787220"/>
                <a:gd name="connsiteX1000" fmla="*/ 1084991 w 2705657"/>
                <a:gd name="connsiteY1000" fmla="*/ 1288092 h 2787220"/>
                <a:gd name="connsiteX1001" fmla="*/ 1085015 w 2705657"/>
                <a:gd name="connsiteY1001" fmla="*/ 1288068 h 2787220"/>
                <a:gd name="connsiteX1002" fmla="*/ 1079841 w 2705657"/>
                <a:gd name="connsiteY1002" fmla="*/ 1288068 h 2787220"/>
                <a:gd name="connsiteX1003" fmla="*/ 1079055 w 2705657"/>
                <a:gd name="connsiteY1003" fmla="*/ 1288068 h 2787220"/>
                <a:gd name="connsiteX1004" fmla="*/ 1075912 w 2705657"/>
                <a:gd name="connsiteY1004" fmla="*/ 1281785 h 2787220"/>
                <a:gd name="connsiteX1005" fmla="*/ 1059816 w 2705657"/>
                <a:gd name="connsiteY1005" fmla="*/ 1269978 h 2787220"/>
                <a:gd name="connsiteX1006" fmla="*/ 1057446 w 2705657"/>
                <a:gd name="connsiteY1006" fmla="*/ 1274716 h 2787220"/>
                <a:gd name="connsiteX1007" fmla="*/ 1057053 w 2705657"/>
                <a:gd name="connsiteY1007" fmla="*/ 1275501 h 2787220"/>
                <a:gd name="connsiteX1008" fmla="*/ 1050767 w 2705657"/>
                <a:gd name="connsiteY1008" fmla="*/ 1275501 h 2787220"/>
                <a:gd name="connsiteX1009" fmla="*/ 1044480 w 2705657"/>
                <a:gd name="connsiteY1009" fmla="*/ 1275501 h 2787220"/>
                <a:gd name="connsiteX1010" fmla="*/ 1044421 w 2705657"/>
                <a:gd name="connsiteY1010" fmla="*/ 1275521 h 2787220"/>
                <a:gd name="connsiteX1011" fmla="*/ 1052342 w 2705657"/>
                <a:gd name="connsiteY1011" fmla="*/ 1275521 h 2787220"/>
                <a:gd name="connsiteX1012" fmla="*/ 1053522 w 2705657"/>
                <a:gd name="connsiteY1012" fmla="*/ 1275521 h 2787220"/>
                <a:gd name="connsiteX1013" fmla="*/ 1059816 w 2705657"/>
                <a:gd name="connsiteY1013" fmla="*/ 1275521 h 2787220"/>
                <a:gd name="connsiteX1014" fmla="*/ 1059816 w 2705657"/>
                <a:gd name="connsiteY1014" fmla="*/ 1270021 h 2787220"/>
                <a:gd name="connsiteX1015" fmla="*/ 1068855 w 2705657"/>
                <a:gd name="connsiteY1015" fmla="*/ 1268833 h 2787220"/>
                <a:gd name="connsiteX1016" fmla="*/ 1069257 w 2705657"/>
                <a:gd name="connsiteY1016" fmla="*/ 1269235 h 2787220"/>
                <a:gd name="connsiteX1017" fmla="*/ 1069625 w 2705657"/>
                <a:gd name="connsiteY1017" fmla="*/ 1269970 h 2787220"/>
                <a:gd name="connsiteX1018" fmla="*/ 1069625 w 2705657"/>
                <a:gd name="connsiteY1018" fmla="*/ 1269218 h 2787220"/>
                <a:gd name="connsiteX1019" fmla="*/ 1210868 w 2705657"/>
                <a:gd name="connsiteY1019" fmla="*/ 1266470 h 2787220"/>
                <a:gd name="connsiteX1020" fmla="*/ 1208315 w 2705657"/>
                <a:gd name="connsiteY1020" fmla="*/ 1271574 h 2787220"/>
                <a:gd name="connsiteX1021" fmla="*/ 1207922 w 2705657"/>
                <a:gd name="connsiteY1021" fmla="*/ 1272360 h 2787220"/>
                <a:gd name="connsiteX1022" fmla="*/ 1213423 w 2705657"/>
                <a:gd name="connsiteY1022" fmla="*/ 1283356 h 2787220"/>
                <a:gd name="connsiteX1023" fmla="*/ 1213809 w 2705657"/>
                <a:gd name="connsiteY1023" fmla="*/ 1284128 h 2787220"/>
                <a:gd name="connsiteX1024" fmla="*/ 1211261 w 2705657"/>
                <a:gd name="connsiteY1024" fmla="*/ 1273949 h 2787220"/>
                <a:gd name="connsiteX1025" fmla="*/ 1210868 w 2705657"/>
                <a:gd name="connsiteY1025" fmla="*/ 1272378 h 2787220"/>
                <a:gd name="connsiteX1026" fmla="*/ 1210868 w 2705657"/>
                <a:gd name="connsiteY1026" fmla="*/ 1266878 h 2787220"/>
                <a:gd name="connsiteX1027" fmla="*/ 1063339 w 2705657"/>
                <a:gd name="connsiteY1027" fmla="*/ 1266076 h 2787220"/>
                <a:gd name="connsiteX1028" fmla="*/ 1060542 w 2705657"/>
                <a:gd name="connsiteY1028" fmla="*/ 1268872 h 2787220"/>
                <a:gd name="connsiteX1029" fmla="*/ 1064740 w 2705657"/>
                <a:gd name="connsiteY1029" fmla="*/ 1266776 h 2787220"/>
                <a:gd name="connsiteX1030" fmla="*/ 1064125 w 2705657"/>
                <a:gd name="connsiteY1030" fmla="*/ 1266469 h 2787220"/>
                <a:gd name="connsiteX1031" fmla="*/ 1063339 w 2705657"/>
                <a:gd name="connsiteY1031" fmla="*/ 1266076 h 2787220"/>
                <a:gd name="connsiteX1032" fmla="*/ 1097254 w 2705657"/>
                <a:gd name="connsiteY1032" fmla="*/ 1263923 h 2787220"/>
                <a:gd name="connsiteX1033" fmla="*/ 1092413 w 2705657"/>
                <a:gd name="connsiteY1033" fmla="*/ 1271182 h 2787220"/>
                <a:gd name="connsiteX1034" fmla="*/ 1091627 w 2705657"/>
                <a:gd name="connsiteY1034" fmla="*/ 1272360 h 2787220"/>
                <a:gd name="connsiteX1035" fmla="*/ 1088484 w 2705657"/>
                <a:gd name="connsiteY1035" fmla="*/ 1278643 h 2787220"/>
                <a:gd name="connsiteX1036" fmla="*/ 1088484 w 2705657"/>
                <a:gd name="connsiteY1036" fmla="*/ 1284141 h 2787220"/>
                <a:gd name="connsiteX1037" fmla="*/ 1088484 w 2705657"/>
                <a:gd name="connsiteY1037" fmla="*/ 1284258 h 2787220"/>
                <a:gd name="connsiteX1038" fmla="*/ 1090892 w 2705657"/>
                <a:gd name="connsiteY1038" fmla="*/ 1279449 h 2787220"/>
                <a:gd name="connsiteX1039" fmla="*/ 1091285 w 2705657"/>
                <a:gd name="connsiteY1039" fmla="*/ 1278663 h 2787220"/>
                <a:gd name="connsiteX1040" fmla="*/ 1094432 w 2705657"/>
                <a:gd name="connsiteY1040" fmla="*/ 1272378 h 2787220"/>
                <a:gd name="connsiteX1041" fmla="*/ 1097186 w 2705657"/>
                <a:gd name="connsiteY1041" fmla="*/ 1264128 h 2787220"/>
                <a:gd name="connsiteX1042" fmla="*/ 1138774 w 2705657"/>
                <a:gd name="connsiteY1042" fmla="*/ 1262935 h 2787220"/>
                <a:gd name="connsiteX1043" fmla="*/ 1135631 w 2705657"/>
                <a:gd name="connsiteY1043" fmla="*/ 1269218 h 2787220"/>
                <a:gd name="connsiteX1044" fmla="*/ 1129345 w 2705657"/>
                <a:gd name="connsiteY1044" fmla="*/ 1269218 h 2787220"/>
                <a:gd name="connsiteX1045" fmla="*/ 1123058 w 2705657"/>
                <a:gd name="connsiteY1045" fmla="*/ 1269218 h 2787220"/>
                <a:gd name="connsiteX1046" fmla="*/ 1122045 w 2705657"/>
                <a:gd name="connsiteY1046" fmla="*/ 1268881 h 2787220"/>
                <a:gd name="connsiteX1047" fmla="*/ 1122754 w 2705657"/>
                <a:gd name="connsiteY1047" fmla="*/ 1269235 h 2787220"/>
                <a:gd name="connsiteX1048" fmla="*/ 1129048 w 2705657"/>
                <a:gd name="connsiteY1048" fmla="*/ 1272378 h 2787220"/>
                <a:gd name="connsiteX1049" fmla="*/ 1138489 w 2705657"/>
                <a:gd name="connsiteY1049" fmla="*/ 1269235 h 2787220"/>
                <a:gd name="connsiteX1050" fmla="*/ 1141636 w 2705657"/>
                <a:gd name="connsiteY1050" fmla="*/ 1262949 h 2787220"/>
                <a:gd name="connsiteX1051" fmla="*/ 1144783 w 2705657"/>
                <a:gd name="connsiteY1051" fmla="*/ 1262949 h 2787220"/>
                <a:gd name="connsiteX1052" fmla="*/ 1151077 w 2705657"/>
                <a:gd name="connsiteY1052" fmla="*/ 1266092 h 2787220"/>
                <a:gd name="connsiteX1053" fmla="*/ 1157371 w 2705657"/>
                <a:gd name="connsiteY1053" fmla="*/ 1272378 h 2787220"/>
                <a:gd name="connsiteX1054" fmla="*/ 1158192 w 2705657"/>
                <a:gd name="connsiteY1054" fmla="*/ 1273198 h 2787220"/>
                <a:gd name="connsiteX1055" fmla="*/ 1157633 w 2705657"/>
                <a:gd name="connsiteY1055" fmla="*/ 1272360 h 2787220"/>
                <a:gd name="connsiteX1056" fmla="*/ 1151346 w 2705657"/>
                <a:gd name="connsiteY1056" fmla="*/ 1266076 h 2787220"/>
                <a:gd name="connsiteX1057" fmla="*/ 1145060 w 2705657"/>
                <a:gd name="connsiteY1057" fmla="*/ 1262935 h 2787220"/>
                <a:gd name="connsiteX1058" fmla="*/ 1138774 w 2705657"/>
                <a:gd name="connsiteY1058" fmla="*/ 1262935 h 2787220"/>
                <a:gd name="connsiteX1059" fmla="*/ 1109440 w 2705657"/>
                <a:gd name="connsiteY1059" fmla="*/ 1262586 h 2787220"/>
                <a:gd name="connsiteX1060" fmla="*/ 1110167 w 2705657"/>
                <a:gd name="connsiteY1060" fmla="*/ 1262949 h 2787220"/>
                <a:gd name="connsiteX1061" fmla="*/ 1110833 w 2705657"/>
                <a:gd name="connsiteY1061" fmla="*/ 1263282 h 2787220"/>
                <a:gd name="connsiteX1062" fmla="*/ 1110486 w 2705657"/>
                <a:gd name="connsiteY1062" fmla="*/ 1262935 h 2787220"/>
                <a:gd name="connsiteX1063" fmla="*/ 1101057 w 2705657"/>
                <a:gd name="connsiteY1063" fmla="*/ 1259793 h 2787220"/>
                <a:gd name="connsiteX1064" fmla="*/ 1098218 w 2705657"/>
                <a:gd name="connsiteY1064" fmla="*/ 1262630 h 2787220"/>
                <a:gd name="connsiteX1065" fmla="*/ 1102762 w 2705657"/>
                <a:gd name="connsiteY1065" fmla="*/ 1260361 h 2787220"/>
                <a:gd name="connsiteX1066" fmla="*/ 1102236 w 2705657"/>
                <a:gd name="connsiteY1066" fmla="*/ 1260186 h 2787220"/>
                <a:gd name="connsiteX1067" fmla="*/ 1101057 w 2705657"/>
                <a:gd name="connsiteY1067" fmla="*/ 1259793 h 2787220"/>
                <a:gd name="connsiteX1068" fmla="*/ 1198723 w 2705657"/>
                <a:gd name="connsiteY1068" fmla="*/ 1247456 h 2787220"/>
                <a:gd name="connsiteX1069" fmla="*/ 1201636 w 2705657"/>
                <a:gd name="connsiteY1069" fmla="*/ 1250368 h 2787220"/>
                <a:gd name="connsiteX1070" fmla="*/ 1207922 w 2705657"/>
                <a:gd name="connsiteY1070" fmla="*/ 1256651 h 2787220"/>
                <a:gd name="connsiteX1071" fmla="*/ 1210672 w 2705657"/>
                <a:gd name="connsiteY1071" fmla="*/ 1264898 h 2787220"/>
                <a:gd name="connsiteX1072" fmla="*/ 1210868 w 2705657"/>
                <a:gd name="connsiteY1072" fmla="*/ 1265485 h 2787220"/>
                <a:gd name="connsiteX1073" fmla="*/ 1210868 w 2705657"/>
                <a:gd name="connsiteY1073" fmla="*/ 1257842 h 2787220"/>
                <a:gd name="connsiteX1074" fmla="*/ 1210868 w 2705657"/>
                <a:gd name="connsiteY1074" fmla="*/ 1256664 h 2787220"/>
                <a:gd name="connsiteX1075" fmla="*/ 1204574 w 2705657"/>
                <a:gd name="connsiteY1075" fmla="*/ 1250378 h 2787220"/>
                <a:gd name="connsiteX1076" fmla="*/ 1199068 w 2705657"/>
                <a:gd name="connsiteY1076" fmla="*/ 1247628 h 2787220"/>
                <a:gd name="connsiteX1077" fmla="*/ 1198493 w 2705657"/>
                <a:gd name="connsiteY1077" fmla="*/ 1229013 h 2787220"/>
                <a:gd name="connsiteX1078" fmla="*/ 1198493 w 2705657"/>
                <a:gd name="connsiteY1078" fmla="*/ 1233874 h 2787220"/>
                <a:gd name="connsiteX1079" fmla="*/ 1198493 w 2705657"/>
                <a:gd name="connsiteY1079" fmla="*/ 1234659 h 2787220"/>
                <a:gd name="connsiteX1080" fmla="*/ 1198493 w 2705657"/>
                <a:gd name="connsiteY1080" fmla="*/ 1240157 h 2787220"/>
                <a:gd name="connsiteX1081" fmla="*/ 1198493 w 2705657"/>
                <a:gd name="connsiteY1081" fmla="*/ 1240738 h 2787220"/>
                <a:gd name="connsiteX1082" fmla="*/ 1201428 w 2705657"/>
                <a:gd name="connsiteY1082" fmla="*/ 1237807 h 2787220"/>
                <a:gd name="connsiteX1083" fmla="*/ 1198674 w 2705657"/>
                <a:gd name="connsiteY1083" fmla="*/ 1229557 h 2787220"/>
                <a:gd name="connsiteX1084" fmla="*/ 1239028 w 2705657"/>
                <a:gd name="connsiteY1084" fmla="*/ 1219276 h 2787220"/>
                <a:gd name="connsiteX1085" fmla="*/ 1233853 w 2705657"/>
                <a:gd name="connsiteY1085" fmla="*/ 1224449 h 2787220"/>
                <a:gd name="connsiteX1086" fmla="*/ 1233067 w 2705657"/>
                <a:gd name="connsiteY1086" fmla="*/ 1225234 h 2787220"/>
                <a:gd name="connsiteX1087" fmla="*/ 1231409 w 2705657"/>
                <a:gd name="connsiteY1087" fmla="*/ 1226892 h 2787220"/>
                <a:gd name="connsiteX1088" fmla="*/ 1232897 w 2705657"/>
                <a:gd name="connsiteY1088" fmla="*/ 1228378 h 2787220"/>
                <a:gd name="connsiteX1089" fmla="*/ 1236044 w 2705657"/>
                <a:gd name="connsiteY1089" fmla="*/ 1225235 h 2787220"/>
                <a:gd name="connsiteX1090" fmla="*/ 1238798 w 2705657"/>
                <a:gd name="connsiteY1090" fmla="*/ 1219735 h 2787220"/>
                <a:gd name="connsiteX1091" fmla="*/ 1242340 w 2705657"/>
                <a:gd name="connsiteY1091" fmla="*/ 1218951 h 2787220"/>
                <a:gd name="connsiteX1092" fmla="*/ 1242654 w 2705657"/>
                <a:gd name="connsiteY1092" fmla="*/ 1219108 h 2787220"/>
                <a:gd name="connsiteX1093" fmla="*/ 1242497 w 2705657"/>
                <a:gd name="connsiteY1093" fmla="*/ 1218951 h 2787220"/>
                <a:gd name="connsiteX1094" fmla="*/ 1226604 w 2705657"/>
                <a:gd name="connsiteY1094" fmla="*/ 1218951 h 2787220"/>
                <a:gd name="connsiteX1095" fmla="*/ 1226781 w 2705657"/>
                <a:gd name="connsiteY1095" fmla="*/ 1219305 h 2787220"/>
                <a:gd name="connsiteX1096" fmla="*/ 1226781 w 2705657"/>
                <a:gd name="connsiteY1096" fmla="*/ 1218951 h 2787220"/>
                <a:gd name="connsiteX1097" fmla="*/ 1213823 w 2705657"/>
                <a:gd name="connsiteY1097" fmla="*/ 1218758 h 2787220"/>
                <a:gd name="connsiteX1098" fmla="*/ 1214015 w 2705657"/>
                <a:gd name="connsiteY1098" fmla="*/ 1218950 h 2787220"/>
                <a:gd name="connsiteX1099" fmla="*/ 1214207 w 2705657"/>
                <a:gd name="connsiteY1099" fmla="*/ 1218950 h 2787220"/>
                <a:gd name="connsiteX1100" fmla="*/ 1255069 w 2705657"/>
                <a:gd name="connsiteY1100" fmla="*/ 1216094 h 2787220"/>
                <a:gd name="connsiteX1101" fmla="*/ 1255069 w 2705657"/>
                <a:gd name="connsiteY1101" fmla="*/ 1221307 h 2787220"/>
                <a:gd name="connsiteX1102" fmla="*/ 1255069 w 2705657"/>
                <a:gd name="connsiteY1102" fmla="*/ 1222092 h 2787220"/>
                <a:gd name="connsiteX1103" fmla="*/ 1248630 w 2705657"/>
                <a:gd name="connsiteY1103" fmla="*/ 1222092 h 2787220"/>
                <a:gd name="connsiteX1104" fmla="*/ 1248631 w 2705657"/>
                <a:gd name="connsiteY1104" fmla="*/ 1222093 h 2787220"/>
                <a:gd name="connsiteX1105" fmla="*/ 1258072 w 2705657"/>
                <a:gd name="connsiteY1105" fmla="*/ 1222093 h 2787220"/>
                <a:gd name="connsiteX1106" fmla="*/ 1255318 w 2705657"/>
                <a:gd name="connsiteY1106" fmla="*/ 1216593 h 2787220"/>
                <a:gd name="connsiteX1107" fmla="*/ 1207723 w 2705657"/>
                <a:gd name="connsiteY1107" fmla="*/ 1209526 h 2787220"/>
                <a:gd name="connsiteX1108" fmla="*/ 1207922 w 2705657"/>
                <a:gd name="connsiteY1108" fmla="*/ 1209923 h 2787220"/>
                <a:gd name="connsiteX1109" fmla="*/ 1207922 w 2705657"/>
                <a:gd name="connsiteY1109" fmla="*/ 1209526 h 2787220"/>
                <a:gd name="connsiteX1110" fmla="*/ 1201636 w 2705657"/>
                <a:gd name="connsiteY1110" fmla="*/ 1209526 h 2787220"/>
                <a:gd name="connsiteX1111" fmla="*/ 1198493 w 2705657"/>
                <a:gd name="connsiteY1111" fmla="*/ 1215809 h 2787220"/>
                <a:gd name="connsiteX1112" fmla="*/ 1195350 w 2705657"/>
                <a:gd name="connsiteY1112" fmla="*/ 1218951 h 2787220"/>
                <a:gd name="connsiteX1113" fmla="*/ 1195350 w 2705657"/>
                <a:gd name="connsiteY1113" fmla="*/ 1222092 h 2787220"/>
                <a:gd name="connsiteX1114" fmla="*/ 1198100 w 2705657"/>
                <a:gd name="connsiteY1114" fmla="*/ 1227590 h 2787220"/>
                <a:gd name="connsiteX1115" fmla="*/ 1198281 w 2705657"/>
                <a:gd name="connsiteY1115" fmla="*/ 1227952 h 2787220"/>
                <a:gd name="connsiteX1116" fmla="*/ 1198281 w 2705657"/>
                <a:gd name="connsiteY1116" fmla="*/ 1222878 h 2787220"/>
                <a:gd name="connsiteX1117" fmla="*/ 1198281 w 2705657"/>
                <a:gd name="connsiteY1117" fmla="*/ 1222093 h 2787220"/>
                <a:gd name="connsiteX1118" fmla="*/ 1198281 w 2705657"/>
                <a:gd name="connsiteY1118" fmla="*/ 1218950 h 2787220"/>
                <a:gd name="connsiteX1119" fmla="*/ 1201428 w 2705657"/>
                <a:gd name="connsiteY1119" fmla="*/ 1215807 h 2787220"/>
                <a:gd name="connsiteX1120" fmla="*/ 1204181 w 2705657"/>
                <a:gd name="connsiteY1120" fmla="*/ 1210307 h 2787220"/>
                <a:gd name="connsiteX1121" fmla="*/ 1204572 w 2705657"/>
                <a:gd name="connsiteY1121" fmla="*/ 1209526 h 2787220"/>
                <a:gd name="connsiteX1122" fmla="*/ 1202422 w 2705657"/>
                <a:gd name="connsiteY1122" fmla="*/ 1209526 h 2787220"/>
                <a:gd name="connsiteX1123" fmla="*/ 1201636 w 2705657"/>
                <a:gd name="connsiteY1123" fmla="*/ 1209526 h 2787220"/>
                <a:gd name="connsiteX1124" fmla="*/ 1251622 w 2705657"/>
                <a:gd name="connsiteY1124" fmla="*/ 1200405 h 2787220"/>
                <a:gd name="connsiteX1125" fmla="*/ 1246426 w 2705657"/>
                <a:gd name="connsiteY1125" fmla="*/ 1205599 h 2787220"/>
                <a:gd name="connsiteX1126" fmla="*/ 1245640 w 2705657"/>
                <a:gd name="connsiteY1126" fmla="*/ 1206384 h 2787220"/>
                <a:gd name="connsiteX1127" fmla="*/ 1245640 w 2705657"/>
                <a:gd name="connsiteY1127" fmla="*/ 1212667 h 2787220"/>
                <a:gd name="connsiteX1128" fmla="*/ 1253890 w 2705657"/>
                <a:gd name="connsiteY1128" fmla="*/ 1215417 h 2787220"/>
                <a:gd name="connsiteX1129" fmla="*/ 1254651 w 2705657"/>
                <a:gd name="connsiteY1129" fmla="*/ 1215670 h 2787220"/>
                <a:gd name="connsiteX1130" fmla="*/ 1249418 w 2705657"/>
                <a:gd name="connsiteY1130" fmla="*/ 1213057 h 2787220"/>
                <a:gd name="connsiteX1131" fmla="*/ 1248631 w 2705657"/>
                <a:gd name="connsiteY1131" fmla="*/ 1212664 h 2787220"/>
                <a:gd name="connsiteX1132" fmla="*/ 1248631 w 2705657"/>
                <a:gd name="connsiteY1132" fmla="*/ 1206378 h 2787220"/>
                <a:gd name="connsiteX1133" fmla="*/ 1251385 w 2705657"/>
                <a:gd name="connsiteY1133" fmla="*/ 1200878 h 2787220"/>
                <a:gd name="connsiteX1134" fmla="*/ 1277071 w 2705657"/>
                <a:gd name="connsiteY1134" fmla="*/ 1172275 h 2787220"/>
                <a:gd name="connsiteX1135" fmla="*/ 1277071 w 2705657"/>
                <a:gd name="connsiteY1135" fmla="*/ 1182821 h 2787220"/>
                <a:gd name="connsiteX1136" fmla="*/ 1277071 w 2705657"/>
                <a:gd name="connsiteY1136" fmla="*/ 1184392 h 2787220"/>
                <a:gd name="connsiteX1137" fmla="*/ 1277071 w 2705657"/>
                <a:gd name="connsiteY1137" fmla="*/ 1187534 h 2787220"/>
                <a:gd name="connsiteX1138" fmla="*/ 1267641 w 2705657"/>
                <a:gd name="connsiteY1138" fmla="*/ 1190675 h 2787220"/>
                <a:gd name="connsiteX1139" fmla="*/ 1262141 w 2705657"/>
                <a:gd name="connsiteY1139" fmla="*/ 1196173 h 2787220"/>
                <a:gd name="connsiteX1140" fmla="*/ 1261653 w 2705657"/>
                <a:gd name="connsiteY1140" fmla="*/ 1196661 h 2787220"/>
                <a:gd name="connsiteX1141" fmla="*/ 1269480 w 2705657"/>
                <a:gd name="connsiteY1141" fmla="*/ 1191450 h 2787220"/>
                <a:gd name="connsiteX1142" fmla="*/ 1270660 w 2705657"/>
                <a:gd name="connsiteY1142" fmla="*/ 1190664 h 2787220"/>
                <a:gd name="connsiteX1143" fmla="*/ 1276954 w 2705657"/>
                <a:gd name="connsiteY1143" fmla="*/ 1190664 h 2787220"/>
                <a:gd name="connsiteX1144" fmla="*/ 1280101 w 2705657"/>
                <a:gd name="connsiteY1144" fmla="*/ 1184379 h 2787220"/>
                <a:gd name="connsiteX1145" fmla="*/ 1277347 w 2705657"/>
                <a:gd name="connsiteY1145" fmla="*/ 1173379 h 2787220"/>
                <a:gd name="connsiteX1146" fmla="*/ 1286395 w 2705657"/>
                <a:gd name="connsiteY1146" fmla="*/ 1134439 h 2787220"/>
                <a:gd name="connsiteX1147" fmla="*/ 1283750 w 2705657"/>
                <a:gd name="connsiteY1147" fmla="*/ 1142372 h 2787220"/>
                <a:gd name="connsiteX1148" fmla="*/ 1283357 w 2705657"/>
                <a:gd name="connsiteY1148" fmla="*/ 1143550 h 2787220"/>
                <a:gd name="connsiteX1149" fmla="*/ 1280607 w 2705657"/>
                <a:gd name="connsiteY1149" fmla="*/ 1149048 h 2787220"/>
                <a:gd name="connsiteX1150" fmla="*/ 1280352 w 2705657"/>
                <a:gd name="connsiteY1150" fmla="*/ 1149557 h 2787220"/>
                <a:gd name="connsiteX1151" fmla="*/ 1285608 w 2705657"/>
                <a:gd name="connsiteY1151" fmla="*/ 1144308 h 2787220"/>
                <a:gd name="connsiteX1152" fmla="*/ 1286395 w 2705657"/>
                <a:gd name="connsiteY1152" fmla="*/ 1143522 h 2787220"/>
                <a:gd name="connsiteX1153" fmla="*/ 1286395 w 2705657"/>
                <a:gd name="connsiteY1153" fmla="*/ 1135272 h 2787220"/>
                <a:gd name="connsiteX1154" fmla="*/ 1311520 w 2705657"/>
                <a:gd name="connsiteY1154" fmla="*/ 1127758 h 2787220"/>
                <a:gd name="connsiteX1155" fmla="*/ 1311570 w 2705657"/>
                <a:gd name="connsiteY1155" fmla="*/ 1127808 h 2787220"/>
                <a:gd name="connsiteX1156" fmla="*/ 1311595 w 2705657"/>
                <a:gd name="connsiteY1156" fmla="*/ 1127808 h 2787220"/>
                <a:gd name="connsiteX1157" fmla="*/ 1289401 w 2705657"/>
                <a:gd name="connsiteY1157" fmla="*/ 1115516 h 2787220"/>
                <a:gd name="connsiteX1158" fmla="*/ 1284143 w 2705657"/>
                <a:gd name="connsiteY1158" fmla="*/ 1120772 h 2787220"/>
                <a:gd name="connsiteX1159" fmla="*/ 1283357 w 2705657"/>
                <a:gd name="connsiteY1159" fmla="*/ 1121558 h 2787220"/>
                <a:gd name="connsiteX1160" fmla="*/ 1286107 w 2705657"/>
                <a:gd name="connsiteY1160" fmla="*/ 1132554 h 2787220"/>
                <a:gd name="connsiteX1161" fmla="*/ 1286395 w 2705657"/>
                <a:gd name="connsiteY1161" fmla="*/ 1133705 h 2787220"/>
                <a:gd name="connsiteX1162" fmla="*/ 1286395 w 2705657"/>
                <a:gd name="connsiteY1162" fmla="*/ 1123093 h 2787220"/>
                <a:gd name="connsiteX1163" fmla="*/ 1286395 w 2705657"/>
                <a:gd name="connsiteY1163" fmla="*/ 1121522 h 2787220"/>
                <a:gd name="connsiteX1164" fmla="*/ 1289148 w 2705657"/>
                <a:gd name="connsiteY1164" fmla="*/ 1116022 h 2787220"/>
                <a:gd name="connsiteX1165" fmla="*/ 1299020 w 2705657"/>
                <a:gd name="connsiteY1165" fmla="*/ 1115274 h 2787220"/>
                <a:gd name="connsiteX1166" fmla="*/ 1299126 w 2705657"/>
                <a:gd name="connsiteY1166" fmla="*/ 1115380 h 2787220"/>
                <a:gd name="connsiteX1167" fmla="*/ 1299073 w 2705657"/>
                <a:gd name="connsiteY1167" fmla="*/ 1115274 h 2787220"/>
                <a:gd name="connsiteX1168" fmla="*/ 1358505 w 2705657"/>
                <a:gd name="connsiteY1168" fmla="*/ 1112362 h 2787220"/>
                <a:gd name="connsiteX1169" fmla="*/ 1345041 w 2705657"/>
                <a:gd name="connsiteY1169" fmla="*/ 1123129 h 2787220"/>
                <a:gd name="connsiteX1170" fmla="*/ 1343076 w 2705657"/>
                <a:gd name="connsiteY1170" fmla="*/ 1124700 h 2787220"/>
                <a:gd name="connsiteX1171" fmla="*/ 1337576 w 2705657"/>
                <a:gd name="connsiteY1171" fmla="*/ 1130198 h 2787220"/>
                <a:gd name="connsiteX1172" fmla="*/ 1336823 w 2705657"/>
                <a:gd name="connsiteY1172" fmla="*/ 1130950 h 2787220"/>
                <a:gd name="connsiteX1173" fmla="*/ 1338712 w 2705657"/>
                <a:gd name="connsiteY1173" fmla="*/ 1130950 h 2787220"/>
                <a:gd name="connsiteX1174" fmla="*/ 1339892 w 2705657"/>
                <a:gd name="connsiteY1174" fmla="*/ 1130950 h 2787220"/>
                <a:gd name="connsiteX1175" fmla="*/ 1346186 w 2705657"/>
                <a:gd name="connsiteY1175" fmla="*/ 1124665 h 2787220"/>
                <a:gd name="connsiteX1176" fmla="*/ 1357201 w 2705657"/>
                <a:gd name="connsiteY1176" fmla="*/ 1113665 h 2787220"/>
                <a:gd name="connsiteX1177" fmla="*/ 1380802 w 2705657"/>
                <a:gd name="connsiteY1177" fmla="*/ 1077534 h 2787220"/>
                <a:gd name="connsiteX1178" fmla="*/ 1380794 w 2705657"/>
                <a:gd name="connsiteY1178" fmla="*/ 1077574 h 2787220"/>
                <a:gd name="connsiteX1179" fmla="*/ 1377651 w 2705657"/>
                <a:gd name="connsiteY1179" fmla="*/ 1093283 h 2787220"/>
                <a:gd name="connsiteX1180" fmla="*/ 1368221 w 2705657"/>
                <a:gd name="connsiteY1180" fmla="*/ 1102708 h 2787220"/>
                <a:gd name="connsiteX1181" fmla="*/ 1359971 w 2705657"/>
                <a:gd name="connsiteY1181" fmla="*/ 1110955 h 2787220"/>
                <a:gd name="connsiteX1182" fmla="*/ 1359002 w 2705657"/>
                <a:gd name="connsiteY1182" fmla="*/ 1111922 h 2787220"/>
                <a:gd name="connsiteX1183" fmla="*/ 1369788 w 2705657"/>
                <a:gd name="connsiteY1183" fmla="*/ 1103844 h 2787220"/>
                <a:gd name="connsiteX1184" fmla="*/ 1371361 w 2705657"/>
                <a:gd name="connsiteY1184" fmla="*/ 1102665 h 2787220"/>
                <a:gd name="connsiteX1185" fmla="*/ 1380802 w 2705657"/>
                <a:gd name="connsiteY1185" fmla="*/ 1093237 h 2787220"/>
                <a:gd name="connsiteX1186" fmla="*/ 1380802 w 2705657"/>
                <a:gd name="connsiteY1186" fmla="*/ 1079487 h 2787220"/>
                <a:gd name="connsiteX1187" fmla="*/ 739788 w 2705657"/>
                <a:gd name="connsiteY1187" fmla="*/ 964662 h 2787220"/>
                <a:gd name="connsiteX1188" fmla="*/ 745099 w 2705657"/>
                <a:gd name="connsiteY1188" fmla="*/ 969970 h 2787220"/>
                <a:gd name="connsiteX1189" fmla="*/ 745885 w 2705657"/>
                <a:gd name="connsiteY1189" fmla="*/ 970756 h 2787220"/>
                <a:gd name="connsiteX1190" fmla="*/ 749028 w 2705657"/>
                <a:gd name="connsiteY1190" fmla="*/ 970756 h 2787220"/>
                <a:gd name="connsiteX1191" fmla="*/ 749028 w 2705657"/>
                <a:gd name="connsiteY1191" fmla="*/ 966679 h 2787220"/>
                <a:gd name="connsiteX1192" fmla="*/ 748858 w 2705657"/>
                <a:gd name="connsiteY1192" fmla="*/ 967019 h 2787220"/>
                <a:gd name="connsiteX1193" fmla="*/ 748465 w 2705657"/>
                <a:gd name="connsiteY1193" fmla="*/ 967804 h 2787220"/>
                <a:gd name="connsiteX1194" fmla="*/ 745320 w 2705657"/>
                <a:gd name="connsiteY1194" fmla="*/ 967804 h 2787220"/>
                <a:gd name="connsiteX1195" fmla="*/ 742175 w 2705657"/>
                <a:gd name="connsiteY1195" fmla="*/ 964662 h 2787220"/>
                <a:gd name="connsiteX1196" fmla="*/ 751610 w 2705657"/>
                <a:gd name="connsiteY1196" fmla="*/ 935075 h 2787220"/>
                <a:gd name="connsiteX1197" fmla="*/ 751610 w 2705657"/>
                <a:gd name="connsiteY1197" fmla="*/ 935597 h 2787220"/>
                <a:gd name="connsiteX1198" fmla="*/ 751610 w 2705657"/>
                <a:gd name="connsiteY1198" fmla="*/ 936382 h 2787220"/>
                <a:gd name="connsiteX1199" fmla="*/ 757899 w 2705657"/>
                <a:gd name="connsiteY1199" fmla="*/ 942667 h 2787220"/>
                <a:gd name="connsiteX1200" fmla="*/ 757899 w 2705657"/>
                <a:gd name="connsiteY1200" fmla="*/ 948951 h 2787220"/>
                <a:gd name="connsiteX1201" fmla="*/ 751610 w 2705657"/>
                <a:gd name="connsiteY1201" fmla="*/ 952093 h 2787220"/>
                <a:gd name="connsiteX1202" fmla="*/ 751610 w 2705657"/>
                <a:gd name="connsiteY1202" fmla="*/ 953588 h 2787220"/>
                <a:gd name="connsiteX1203" fmla="*/ 751778 w 2705657"/>
                <a:gd name="connsiteY1203" fmla="*/ 953084 h 2787220"/>
                <a:gd name="connsiteX1204" fmla="*/ 752171 w 2705657"/>
                <a:gd name="connsiteY1204" fmla="*/ 951905 h 2787220"/>
                <a:gd name="connsiteX1205" fmla="*/ 758457 w 2705657"/>
                <a:gd name="connsiteY1205" fmla="*/ 948764 h 2787220"/>
                <a:gd name="connsiteX1206" fmla="*/ 758457 w 2705657"/>
                <a:gd name="connsiteY1206" fmla="*/ 942480 h 2787220"/>
                <a:gd name="connsiteX1207" fmla="*/ 752171 w 2705657"/>
                <a:gd name="connsiteY1207" fmla="*/ 936197 h 2787220"/>
                <a:gd name="connsiteX1208" fmla="*/ 777884 w 2705657"/>
                <a:gd name="connsiteY1208" fmla="*/ 879079 h 2787220"/>
                <a:gd name="connsiteX1209" fmla="*/ 776768 w 2705657"/>
                <a:gd name="connsiteY1209" fmla="*/ 879822 h 2787220"/>
                <a:gd name="connsiteX1210" fmla="*/ 770479 w 2705657"/>
                <a:gd name="connsiteY1210" fmla="*/ 886107 h 2787220"/>
                <a:gd name="connsiteX1211" fmla="*/ 764189 w 2705657"/>
                <a:gd name="connsiteY1211" fmla="*/ 895533 h 2787220"/>
                <a:gd name="connsiteX1212" fmla="*/ 757899 w 2705657"/>
                <a:gd name="connsiteY1212" fmla="*/ 898675 h 2787220"/>
                <a:gd name="connsiteX1213" fmla="*/ 751610 w 2705657"/>
                <a:gd name="connsiteY1213" fmla="*/ 911244 h 2787220"/>
                <a:gd name="connsiteX1214" fmla="*/ 748465 w 2705657"/>
                <a:gd name="connsiteY1214" fmla="*/ 914387 h 2787220"/>
                <a:gd name="connsiteX1215" fmla="*/ 748465 w 2705657"/>
                <a:gd name="connsiteY1215" fmla="*/ 923813 h 2787220"/>
                <a:gd name="connsiteX1216" fmla="*/ 749028 w 2705657"/>
                <a:gd name="connsiteY1216" fmla="*/ 924938 h 2787220"/>
                <a:gd name="connsiteX1217" fmla="*/ 749028 w 2705657"/>
                <a:gd name="connsiteY1217" fmla="*/ 924416 h 2787220"/>
                <a:gd name="connsiteX1218" fmla="*/ 749028 w 2705657"/>
                <a:gd name="connsiteY1218" fmla="*/ 923630 h 2787220"/>
                <a:gd name="connsiteX1219" fmla="*/ 749028 w 2705657"/>
                <a:gd name="connsiteY1219" fmla="*/ 914205 h 2787220"/>
                <a:gd name="connsiteX1220" fmla="*/ 752171 w 2705657"/>
                <a:gd name="connsiteY1220" fmla="*/ 911063 h 2787220"/>
                <a:gd name="connsiteX1221" fmla="*/ 758457 w 2705657"/>
                <a:gd name="connsiteY1221" fmla="*/ 898496 h 2787220"/>
                <a:gd name="connsiteX1222" fmla="*/ 764743 w 2705657"/>
                <a:gd name="connsiteY1222" fmla="*/ 895355 h 2787220"/>
                <a:gd name="connsiteX1223" fmla="*/ 771030 w 2705657"/>
                <a:gd name="connsiteY1223" fmla="*/ 885930 h 2787220"/>
                <a:gd name="connsiteX1224" fmla="*/ 777316 w 2705657"/>
                <a:gd name="connsiteY1224" fmla="*/ 879646 h 2787220"/>
                <a:gd name="connsiteX1225" fmla="*/ 804579 w 2705657"/>
                <a:gd name="connsiteY1225" fmla="*/ 877563 h 2787220"/>
                <a:gd name="connsiteX1226" fmla="*/ 807961 w 2705657"/>
                <a:gd name="connsiteY1226" fmla="*/ 879254 h 2787220"/>
                <a:gd name="connsiteX1227" fmla="*/ 808747 w 2705657"/>
                <a:gd name="connsiteY1227" fmla="*/ 879646 h 2787220"/>
                <a:gd name="connsiteX1228" fmla="*/ 810833 w 2705657"/>
                <a:gd name="connsiteY1228" fmla="*/ 879646 h 2787220"/>
                <a:gd name="connsiteX1229" fmla="*/ 793917 w 2705657"/>
                <a:gd name="connsiteY1229" fmla="*/ 867965 h 2787220"/>
                <a:gd name="connsiteX1230" fmla="*/ 796174 w 2705657"/>
                <a:gd name="connsiteY1230" fmla="*/ 870221 h 2787220"/>
                <a:gd name="connsiteX1231" fmla="*/ 801217 w 2705657"/>
                <a:gd name="connsiteY1231" fmla="*/ 875262 h 2787220"/>
                <a:gd name="connsiteX1232" fmla="*/ 799175 w 2705657"/>
                <a:gd name="connsiteY1232" fmla="*/ 871181 h 2787220"/>
                <a:gd name="connsiteX1233" fmla="*/ 798782 w 2705657"/>
                <a:gd name="connsiteY1233" fmla="*/ 870395 h 2787220"/>
                <a:gd name="connsiteX1234" fmla="*/ 854901 w 2705657"/>
                <a:gd name="connsiteY1234" fmla="*/ 850215 h 2787220"/>
                <a:gd name="connsiteX1235" fmla="*/ 853030 w 2705657"/>
                <a:gd name="connsiteY1235" fmla="*/ 851149 h 2787220"/>
                <a:gd name="connsiteX1236" fmla="*/ 852244 w 2705657"/>
                <a:gd name="connsiteY1236" fmla="*/ 851542 h 2787220"/>
                <a:gd name="connsiteX1237" fmla="*/ 842809 w 2705657"/>
                <a:gd name="connsiteY1237" fmla="*/ 857827 h 2787220"/>
                <a:gd name="connsiteX1238" fmla="*/ 836520 w 2705657"/>
                <a:gd name="connsiteY1238" fmla="*/ 864111 h 2787220"/>
                <a:gd name="connsiteX1239" fmla="*/ 833375 w 2705657"/>
                <a:gd name="connsiteY1239" fmla="*/ 867253 h 2787220"/>
                <a:gd name="connsiteX1240" fmla="*/ 830230 w 2705657"/>
                <a:gd name="connsiteY1240" fmla="*/ 879822 h 2787220"/>
                <a:gd name="connsiteX1241" fmla="*/ 824726 w 2705657"/>
                <a:gd name="connsiteY1241" fmla="*/ 882572 h 2787220"/>
                <a:gd name="connsiteX1242" fmla="*/ 824378 w 2705657"/>
                <a:gd name="connsiteY1242" fmla="*/ 882746 h 2787220"/>
                <a:gd name="connsiteX1243" fmla="*/ 824463 w 2705657"/>
                <a:gd name="connsiteY1243" fmla="*/ 882788 h 2787220"/>
                <a:gd name="connsiteX1244" fmla="*/ 830749 w 2705657"/>
                <a:gd name="connsiteY1244" fmla="*/ 879646 h 2787220"/>
                <a:gd name="connsiteX1245" fmla="*/ 833892 w 2705657"/>
                <a:gd name="connsiteY1245" fmla="*/ 867079 h 2787220"/>
                <a:gd name="connsiteX1246" fmla="*/ 837035 w 2705657"/>
                <a:gd name="connsiteY1246" fmla="*/ 863938 h 2787220"/>
                <a:gd name="connsiteX1247" fmla="*/ 843321 w 2705657"/>
                <a:gd name="connsiteY1247" fmla="*/ 857654 h 2787220"/>
                <a:gd name="connsiteX1248" fmla="*/ 852751 w 2705657"/>
                <a:gd name="connsiteY1248" fmla="*/ 854513 h 2787220"/>
                <a:gd name="connsiteX1249" fmla="*/ 872270 w 2705657"/>
                <a:gd name="connsiteY1249" fmla="*/ 812679 h 2787220"/>
                <a:gd name="connsiteX1250" fmla="*/ 871113 w 2705657"/>
                <a:gd name="connsiteY1250" fmla="*/ 813835 h 2787220"/>
                <a:gd name="connsiteX1251" fmla="*/ 861678 w 2705657"/>
                <a:gd name="connsiteY1251" fmla="*/ 823262 h 2787220"/>
                <a:gd name="connsiteX1252" fmla="*/ 858533 w 2705657"/>
                <a:gd name="connsiteY1252" fmla="*/ 842115 h 2787220"/>
                <a:gd name="connsiteX1253" fmla="*/ 858533 w 2705657"/>
                <a:gd name="connsiteY1253" fmla="*/ 842954 h 2787220"/>
                <a:gd name="connsiteX1254" fmla="*/ 858644 w 2705657"/>
                <a:gd name="connsiteY1254" fmla="*/ 842731 h 2787220"/>
                <a:gd name="connsiteX1255" fmla="*/ 859037 w 2705657"/>
                <a:gd name="connsiteY1255" fmla="*/ 841946 h 2787220"/>
                <a:gd name="connsiteX1256" fmla="*/ 862180 w 2705657"/>
                <a:gd name="connsiteY1256" fmla="*/ 823096 h 2787220"/>
                <a:gd name="connsiteX1257" fmla="*/ 871609 w 2705657"/>
                <a:gd name="connsiteY1257" fmla="*/ 813670 h 2787220"/>
                <a:gd name="connsiteX1258" fmla="*/ 883692 w 2705657"/>
                <a:gd name="connsiteY1258" fmla="*/ 796982 h 2787220"/>
                <a:gd name="connsiteX1259" fmla="*/ 883692 w 2705657"/>
                <a:gd name="connsiteY1259" fmla="*/ 797339 h 2787220"/>
                <a:gd name="connsiteX1260" fmla="*/ 883692 w 2705657"/>
                <a:gd name="connsiteY1260" fmla="*/ 798124 h 2787220"/>
                <a:gd name="connsiteX1261" fmla="*/ 883364 w 2705657"/>
                <a:gd name="connsiteY1261" fmla="*/ 798779 h 2787220"/>
                <a:gd name="connsiteX1262" fmla="*/ 883396 w 2705657"/>
                <a:gd name="connsiteY1262" fmla="*/ 798747 h 2787220"/>
                <a:gd name="connsiteX1263" fmla="*/ 884182 w 2705657"/>
                <a:gd name="connsiteY1263" fmla="*/ 797962 h 2787220"/>
                <a:gd name="connsiteX1264" fmla="*/ 895509 w 2705657"/>
                <a:gd name="connsiteY1264" fmla="*/ 754927 h 2787220"/>
                <a:gd name="connsiteX1265" fmla="*/ 899111 w 2705657"/>
                <a:gd name="connsiteY1265" fmla="*/ 756727 h 2787220"/>
                <a:gd name="connsiteX1266" fmla="*/ 899897 w 2705657"/>
                <a:gd name="connsiteY1266" fmla="*/ 757120 h 2787220"/>
                <a:gd name="connsiteX1267" fmla="*/ 901152 w 2705657"/>
                <a:gd name="connsiteY1267" fmla="*/ 756806 h 2787220"/>
                <a:gd name="connsiteX1268" fmla="*/ 915140 w 2705657"/>
                <a:gd name="connsiteY1268" fmla="*/ 754133 h 2787220"/>
                <a:gd name="connsiteX1269" fmla="*/ 914115 w 2705657"/>
                <a:gd name="connsiteY1269" fmla="*/ 754389 h 2787220"/>
                <a:gd name="connsiteX1270" fmla="*/ 923471 w 2705657"/>
                <a:gd name="connsiteY1270" fmla="*/ 756727 h 2787220"/>
                <a:gd name="connsiteX1271" fmla="*/ 925042 w 2705657"/>
                <a:gd name="connsiteY1271" fmla="*/ 757120 h 2787220"/>
                <a:gd name="connsiteX1272" fmla="*/ 926183 w 2705657"/>
                <a:gd name="connsiteY1272" fmla="*/ 756892 h 2787220"/>
                <a:gd name="connsiteX1273" fmla="*/ 916712 w 2705657"/>
                <a:gd name="connsiteY1273" fmla="*/ 754526 h 2787220"/>
                <a:gd name="connsiteX1274" fmla="*/ 915140 w 2705657"/>
                <a:gd name="connsiteY1274" fmla="*/ 754133 h 2787220"/>
                <a:gd name="connsiteX1275" fmla="*/ 893126 w 2705657"/>
                <a:gd name="connsiteY1275" fmla="*/ 754133 h 2787220"/>
                <a:gd name="connsiteX1276" fmla="*/ 883692 w 2705657"/>
                <a:gd name="connsiteY1276" fmla="*/ 757275 h 2787220"/>
                <a:gd name="connsiteX1277" fmla="*/ 880547 w 2705657"/>
                <a:gd name="connsiteY1277" fmla="*/ 757275 h 2787220"/>
                <a:gd name="connsiteX1278" fmla="*/ 880547 w 2705657"/>
                <a:gd name="connsiteY1278" fmla="*/ 769844 h 2787220"/>
                <a:gd name="connsiteX1279" fmla="*/ 877402 w 2705657"/>
                <a:gd name="connsiteY1279" fmla="*/ 779271 h 2787220"/>
                <a:gd name="connsiteX1280" fmla="*/ 877402 w 2705657"/>
                <a:gd name="connsiteY1280" fmla="*/ 788698 h 2787220"/>
                <a:gd name="connsiteX1281" fmla="*/ 878710 w 2705657"/>
                <a:gd name="connsiteY1281" fmla="*/ 789351 h 2787220"/>
                <a:gd name="connsiteX1282" fmla="*/ 877895 w 2705657"/>
                <a:gd name="connsiteY1282" fmla="*/ 788537 h 2787220"/>
                <a:gd name="connsiteX1283" fmla="*/ 877895 w 2705657"/>
                <a:gd name="connsiteY1283" fmla="*/ 779112 h 2787220"/>
                <a:gd name="connsiteX1284" fmla="*/ 881039 w 2705657"/>
                <a:gd name="connsiteY1284" fmla="*/ 769687 h 2787220"/>
                <a:gd name="connsiteX1285" fmla="*/ 881039 w 2705657"/>
                <a:gd name="connsiteY1285" fmla="*/ 760261 h 2787220"/>
                <a:gd name="connsiteX1286" fmla="*/ 884182 w 2705657"/>
                <a:gd name="connsiteY1286" fmla="*/ 757120 h 2787220"/>
                <a:gd name="connsiteX1287" fmla="*/ 892432 w 2705657"/>
                <a:gd name="connsiteY1287" fmla="*/ 754371 h 2787220"/>
                <a:gd name="connsiteX1288" fmla="*/ 893136 w 2705657"/>
                <a:gd name="connsiteY1288" fmla="*/ 754136 h 2787220"/>
                <a:gd name="connsiteX1289" fmla="*/ 942677 w 2705657"/>
                <a:gd name="connsiteY1289" fmla="*/ 743941 h 2787220"/>
                <a:gd name="connsiteX1290" fmla="*/ 943443 w 2705657"/>
                <a:gd name="connsiteY1290" fmla="*/ 744707 h 2787220"/>
                <a:gd name="connsiteX1291" fmla="*/ 946588 w 2705657"/>
                <a:gd name="connsiteY1291" fmla="*/ 750991 h 2787220"/>
                <a:gd name="connsiteX1292" fmla="*/ 941084 w 2705657"/>
                <a:gd name="connsiteY1292" fmla="*/ 753740 h 2787220"/>
                <a:gd name="connsiteX1293" fmla="*/ 940508 w 2705657"/>
                <a:gd name="connsiteY1293" fmla="*/ 754028 h 2787220"/>
                <a:gd name="connsiteX1294" fmla="*/ 940758 w 2705657"/>
                <a:gd name="connsiteY1294" fmla="*/ 753978 h 2787220"/>
                <a:gd name="connsiteX1295" fmla="*/ 947044 w 2705657"/>
                <a:gd name="connsiteY1295" fmla="*/ 750836 h 2787220"/>
                <a:gd name="connsiteX1296" fmla="*/ 943901 w 2705657"/>
                <a:gd name="connsiteY1296" fmla="*/ 744553 h 2787220"/>
                <a:gd name="connsiteX1297" fmla="*/ 943443 w 2705657"/>
                <a:gd name="connsiteY1297" fmla="*/ 728995 h 2787220"/>
                <a:gd name="connsiteX1298" fmla="*/ 943085 w 2705657"/>
                <a:gd name="connsiteY1298" fmla="*/ 730067 h 2787220"/>
                <a:gd name="connsiteX1299" fmla="*/ 943115 w 2705657"/>
                <a:gd name="connsiteY1299" fmla="*/ 730023 h 2787220"/>
                <a:gd name="connsiteX1300" fmla="*/ 943800 w 2705657"/>
                <a:gd name="connsiteY1300" fmla="*/ 728995 h 2787220"/>
                <a:gd name="connsiteX1301" fmla="*/ 959616 w 2705657"/>
                <a:gd name="connsiteY1301" fmla="*/ 717774 h 2787220"/>
                <a:gd name="connsiteX1302" fmla="*/ 959560 w 2705657"/>
                <a:gd name="connsiteY1302" fmla="*/ 717998 h 2787220"/>
                <a:gd name="connsiteX1303" fmla="*/ 959167 w 2705657"/>
                <a:gd name="connsiteY1303" fmla="*/ 719569 h 2787220"/>
                <a:gd name="connsiteX1304" fmla="*/ 952878 w 2705657"/>
                <a:gd name="connsiteY1304" fmla="*/ 722711 h 2787220"/>
                <a:gd name="connsiteX1305" fmla="*/ 952878 w 2705657"/>
                <a:gd name="connsiteY1305" fmla="*/ 723465 h 2787220"/>
                <a:gd name="connsiteX1306" fmla="*/ 952937 w 2705657"/>
                <a:gd name="connsiteY1306" fmla="*/ 723346 h 2787220"/>
                <a:gd name="connsiteX1307" fmla="*/ 953330 w 2705657"/>
                <a:gd name="connsiteY1307" fmla="*/ 722561 h 2787220"/>
                <a:gd name="connsiteX1308" fmla="*/ 959616 w 2705657"/>
                <a:gd name="connsiteY1308" fmla="*/ 719419 h 2787220"/>
                <a:gd name="connsiteX1309" fmla="*/ 955426 w 2705657"/>
                <a:gd name="connsiteY1309" fmla="*/ 690097 h 2787220"/>
                <a:gd name="connsiteX1310" fmla="*/ 955629 w 2705657"/>
                <a:gd name="connsiteY1310" fmla="*/ 690503 h 2787220"/>
                <a:gd name="connsiteX1311" fmla="*/ 956022 w 2705657"/>
                <a:gd name="connsiteY1311" fmla="*/ 691289 h 2787220"/>
                <a:gd name="connsiteX1312" fmla="*/ 962312 w 2705657"/>
                <a:gd name="connsiteY1312" fmla="*/ 694431 h 2787220"/>
                <a:gd name="connsiteX1313" fmla="*/ 962312 w 2705657"/>
                <a:gd name="connsiteY1313" fmla="*/ 703858 h 2787220"/>
                <a:gd name="connsiteX1314" fmla="*/ 962312 w 2705657"/>
                <a:gd name="connsiteY1314" fmla="*/ 704158 h 2787220"/>
                <a:gd name="connsiteX1315" fmla="*/ 962759 w 2705657"/>
                <a:gd name="connsiteY1315" fmla="*/ 703711 h 2787220"/>
                <a:gd name="connsiteX1316" fmla="*/ 962759 w 2705657"/>
                <a:gd name="connsiteY1316" fmla="*/ 694286 h 2787220"/>
                <a:gd name="connsiteX1317" fmla="*/ 956473 w 2705657"/>
                <a:gd name="connsiteY1317" fmla="*/ 691144 h 2787220"/>
                <a:gd name="connsiteX1318" fmla="*/ 902561 w 2705657"/>
                <a:gd name="connsiteY1318" fmla="*/ 671815 h 2787220"/>
                <a:gd name="connsiteX1319" fmla="*/ 902561 w 2705657"/>
                <a:gd name="connsiteY1319" fmla="*/ 672435 h 2787220"/>
                <a:gd name="connsiteX1320" fmla="*/ 905705 w 2705657"/>
                <a:gd name="connsiteY1320" fmla="*/ 678720 h 2787220"/>
                <a:gd name="connsiteX1321" fmla="*/ 911995 w 2705657"/>
                <a:gd name="connsiteY1321" fmla="*/ 681862 h 2787220"/>
                <a:gd name="connsiteX1322" fmla="*/ 912147 w 2705657"/>
                <a:gd name="connsiteY1322" fmla="*/ 681558 h 2787220"/>
                <a:gd name="connsiteX1323" fmla="*/ 906969 w 2705657"/>
                <a:gd name="connsiteY1323" fmla="*/ 678970 h 2787220"/>
                <a:gd name="connsiteX1324" fmla="*/ 906183 w 2705657"/>
                <a:gd name="connsiteY1324" fmla="*/ 678577 h 2787220"/>
                <a:gd name="connsiteX1325" fmla="*/ 903040 w 2705657"/>
                <a:gd name="connsiteY1325" fmla="*/ 672294 h 2787220"/>
                <a:gd name="connsiteX1326" fmla="*/ 917955 w 2705657"/>
                <a:gd name="connsiteY1326" fmla="*/ 669953 h 2787220"/>
                <a:gd name="connsiteX1327" fmla="*/ 913256 w 2705657"/>
                <a:gd name="connsiteY1327" fmla="*/ 674650 h 2787220"/>
                <a:gd name="connsiteX1328" fmla="*/ 912470 w 2705657"/>
                <a:gd name="connsiteY1328" fmla="*/ 675435 h 2787220"/>
                <a:gd name="connsiteX1329" fmla="*/ 912470 w 2705657"/>
                <a:gd name="connsiteY1329" fmla="*/ 680913 h 2787220"/>
                <a:gd name="connsiteX1330" fmla="*/ 914747 w 2705657"/>
                <a:gd name="connsiteY1330" fmla="*/ 676363 h 2787220"/>
                <a:gd name="connsiteX1331" fmla="*/ 915140 w 2705657"/>
                <a:gd name="connsiteY1331" fmla="*/ 675578 h 2787220"/>
                <a:gd name="connsiteX1332" fmla="*/ 917892 w 2705657"/>
                <a:gd name="connsiteY1332" fmla="*/ 670079 h 2787220"/>
                <a:gd name="connsiteX1333" fmla="*/ 928185 w 2705657"/>
                <a:gd name="connsiteY1333" fmla="*/ 666010 h 2787220"/>
                <a:gd name="connsiteX1334" fmla="*/ 921899 w 2705657"/>
                <a:gd name="connsiteY1334" fmla="*/ 669152 h 2787220"/>
                <a:gd name="connsiteX1335" fmla="*/ 918756 w 2705657"/>
                <a:gd name="connsiteY1335" fmla="*/ 669152 h 2787220"/>
                <a:gd name="connsiteX1336" fmla="*/ 918615 w 2705657"/>
                <a:gd name="connsiteY1336" fmla="*/ 669293 h 2787220"/>
                <a:gd name="connsiteX1337" fmla="*/ 923788 w 2705657"/>
                <a:gd name="connsiteY1337" fmla="*/ 669293 h 2787220"/>
                <a:gd name="connsiteX1338" fmla="*/ 924574 w 2705657"/>
                <a:gd name="connsiteY1338" fmla="*/ 669293 h 2787220"/>
                <a:gd name="connsiteX1339" fmla="*/ 930864 w 2705657"/>
                <a:gd name="connsiteY1339" fmla="*/ 666151 h 2787220"/>
                <a:gd name="connsiteX1340" fmla="*/ 940298 w 2705657"/>
                <a:gd name="connsiteY1340" fmla="*/ 666151 h 2787220"/>
                <a:gd name="connsiteX1341" fmla="*/ 940720 w 2705657"/>
                <a:gd name="connsiteY1341" fmla="*/ 666010 h 2787220"/>
                <a:gd name="connsiteX1342" fmla="*/ 929757 w 2705657"/>
                <a:gd name="connsiteY1342" fmla="*/ 666010 h 2787220"/>
                <a:gd name="connsiteX1343" fmla="*/ 928185 w 2705657"/>
                <a:gd name="connsiteY1343" fmla="*/ 666010 h 2787220"/>
                <a:gd name="connsiteX1344" fmla="*/ 950187 w 2705657"/>
                <a:gd name="connsiteY1344" fmla="*/ 662869 h 2787220"/>
                <a:gd name="connsiteX1345" fmla="*/ 949733 w 2705657"/>
                <a:gd name="connsiteY1345" fmla="*/ 663020 h 2787220"/>
                <a:gd name="connsiteX1346" fmla="*/ 949733 w 2705657"/>
                <a:gd name="connsiteY1346" fmla="*/ 668508 h 2787220"/>
                <a:gd name="connsiteX1347" fmla="*/ 949733 w 2705657"/>
                <a:gd name="connsiteY1347" fmla="*/ 669293 h 2787220"/>
                <a:gd name="connsiteX1348" fmla="*/ 950187 w 2705657"/>
                <a:gd name="connsiteY1348" fmla="*/ 670200 h 2787220"/>
                <a:gd name="connsiteX1349" fmla="*/ 950187 w 2705657"/>
                <a:gd name="connsiteY1349" fmla="*/ 669938 h 2787220"/>
                <a:gd name="connsiteX1350" fmla="*/ 950187 w 2705657"/>
                <a:gd name="connsiteY1350" fmla="*/ 669152 h 2787220"/>
                <a:gd name="connsiteX1351" fmla="*/ 950187 w 2705657"/>
                <a:gd name="connsiteY1351" fmla="*/ 662869 h 2787220"/>
                <a:gd name="connsiteX1352" fmla="*/ 897143 w 2705657"/>
                <a:gd name="connsiteY1352" fmla="*/ 658559 h 2787220"/>
                <a:gd name="connsiteX1353" fmla="*/ 897057 w 2705657"/>
                <a:gd name="connsiteY1353" fmla="*/ 658688 h 2787220"/>
                <a:gd name="connsiteX1354" fmla="*/ 896271 w 2705657"/>
                <a:gd name="connsiteY1354" fmla="*/ 659867 h 2787220"/>
                <a:gd name="connsiteX1355" fmla="*/ 897330 w 2705657"/>
                <a:gd name="connsiteY1355" fmla="*/ 661453 h 2787220"/>
                <a:gd name="connsiteX1356" fmla="*/ 897147 w 2705657"/>
                <a:gd name="connsiteY1356" fmla="*/ 660905 h 2787220"/>
                <a:gd name="connsiteX1357" fmla="*/ 896754 w 2705657"/>
                <a:gd name="connsiteY1357" fmla="*/ 659727 h 2787220"/>
                <a:gd name="connsiteX1358" fmla="*/ 922031 w 2705657"/>
                <a:gd name="connsiteY1358" fmla="*/ 628244 h 2787220"/>
                <a:gd name="connsiteX1359" fmla="*/ 921429 w 2705657"/>
                <a:gd name="connsiteY1359" fmla="*/ 628444 h 2787220"/>
                <a:gd name="connsiteX1360" fmla="*/ 911995 w 2705657"/>
                <a:gd name="connsiteY1360" fmla="*/ 634729 h 2787220"/>
                <a:gd name="connsiteX1361" fmla="*/ 905705 w 2705657"/>
                <a:gd name="connsiteY1361" fmla="*/ 647298 h 2787220"/>
                <a:gd name="connsiteX1362" fmla="*/ 905502 w 2705657"/>
                <a:gd name="connsiteY1362" fmla="*/ 647501 h 2787220"/>
                <a:gd name="connsiteX1363" fmla="*/ 906183 w 2705657"/>
                <a:gd name="connsiteY1363" fmla="*/ 647160 h 2787220"/>
                <a:gd name="connsiteX1364" fmla="*/ 912470 w 2705657"/>
                <a:gd name="connsiteY1364" fmla="*/ 634593 h 2787220"/>
                <a:gd name="connsiteX1365" fmla="*/ 921899 w 2705657"/>
                <a:gd name="connsiteY1365" fmla="*/ 628310 h 2787220"/>
                <a:gd name="connsiteX1366" fmla="*/ 959801 w 2705657"/>
                <a:gd name="connsiteY1366" fmla="*/ 612416 h 2787220"/>
                <a:gd name="connsiteX1367" fmla="*/ 959431 w 2705657"/>
                <a:gd name="connsiteY1367" fmla="*/ 612601 h 2787220"/>
                <a:gd name="connsiteX1368" fmla="*/ 959616 w 2705657"/>
                <a:gd name="connsiteY1368" fmla="*/ 612601 h 2787220"/>
                <a:gd name="connsiteX1369" fmla="*/ 947175 w 2705657"/>
                <a:gd name="connsiteY1369" fmla="*/ 609591 h 2787220"/>
                <a:gd name="connsiteX1370" fmla="*/ 950187 w 2705657"/>
                <a:gd name="connsiteY1370" fmla="*/ 612601 h 2787220"/>
                <a:gd name="connsiteX1371" fmla="*/ 952746 w 2705657"/>
                <a:gd name="connsiteY1371" fmla="*/ 612601 h 2787220"/>
                <a:gd name="connsiteX1372" fmla="*/ 949733 w 2705657"/>
                <a:gd name="connsiteY1372" fmla="*/ 609591 h 2787220"/>
                <a:gd name="connsiteX1373" fmla="*/ 940298 w 2705657"/>
                <a:gd name="connsiteY1373" fmla="*/ 609591 h 2787220"/>
                <a:gd name="connsiteX1374" fmla="*/ 937154 w 2705657"/>
                <a:gd name="connsiteY1374" fmla="*/ 615875 h 2787220"/>
                <a:gd name="connsiteX1375" fmla="*/ 936496 w 2705657"/>
                <a:gd name="connsiteY1375" fmla="*/ 616862 h 2787220"/>
                <a:gd name="connsiteX1376" fmla="*/ 937615 w 2705657"/>
                <a:gd name="connsiteY1376" fmla="*/ 615743 h 2787220"/>
                <a:gd name="connsiteX1377" fmla="*/ 940365 w 2705657"/>
                <a:gd name="connsiteY1377" fmla="*/ 610245 h 2787220"/>
                <a:gd name="connsiteX1378" fmla="*/ 940692 w 2705657"/>
                <a:gd name="connsiteY1378" fmla="*/ 609591 h 2787220"/>
                <a:gd name="connsiteX1379" fmla="*/ 1013101 w 2705657"/>
                <a:gd name="connsiteY1379" fmla="*/ 609434 h 2787220"/>
                <a:gd name="connsiteX1380" fmla="*/ 1013023 w 2705657"/>
                <a:gd name="connsiteY1380" fmla="*/ 609460 h 2787220"/>
                <a:gd name="connsiteX1381" fmla="*/ 1013049 w 2705657"/>
                <a:gd name="connsiteY1381" fmla="*/ 609460 h 2787220"/>
                <a:gd name="connsiteX1382" fmla="*/ 997052 w 2705657"/>
                <a:gd name="connsiteY1382" fmla="*/ 607271 h 2787220"/>
                <a:gd name="connsiteX1383" fmla="*/ 1002441 w 2705657"/>
                <a:gd name="connsiteY1383" fmla="*/ 609067 h 2787220"/>
                <a:gd name="connsiteX1384" fmla="*/ 1003620 w 2705657"/>
                <a:gd name="connsiteY1384" fmla="*/ 609460 h 2787220"/>
                <a:gd name="connsiteX1385" fmla="*/ 1005814 w 2705657"/>
                <a:gd name="connsiteY1385" fmla="*/ 609460 h 2787220"/>
                <a:gd name="connsiteX1386" fmla="*/ 984326 w 2705657"/>
                <a:gd name="connsiteY1386" fmla="*/ 603307 h 2787220"/>
                <a:gd name="connsiteX1387" fmla="*/ 983597 w 2705657"/>
                <a:gd name="connsiteY1387" fmla="*/ 603671 h 2787220"/>
                <a:gd name="connsiteX1388" fmla="*/ 990891 w 2705657"/>
                <a:gd name="connsiteY1388" fmla="*/ 605493 h 2787220"/>
                <a:gd name="connsiteX1389" fmla="*/ 985505 w 2705657"/>
                <a:gd name="connsiteY1389" fmla="*/ 603699 h 2787220"/>
                <a:gd name="connsiteX1390" fmla="*/ 984326 w 2705657"/>
                <a:gd name="connsiteY1390" fmla="*/ 603307 h 2787220"/>
                <a:gd name="connsiteX1391" fmla="*/ 1022063 w 2705657"/>
                <a:gd name="connsiteY1391" fmla="*/ 592504 h 2787220"/>
                <a:gd name="connsiteX1392" fmla="*/ 1022063 w 2705657"/>
                <a:gd name="connsiteY1392" fmla="*/ 595415 h 2787220"/>
                <a:gd name="connsiteX1393" fmla="*/ 1022086 w 2705657"/>
                <a:gd name="connsiteY1393" fmla="*/ 595322 h 2787220"/>
                <a:gd name="connsiteX1394" fmla="*/ 1022479 w 2705657"/>
                <a:gd name="connsiteY1394" fmla="*/ 593751 h 2787220"/>
                <a:gd name="connsiteX1395" fmla="*/ 1070266 w 2705657"/>
                <a:gd name="connsiteY1395" fmla="*/ 578684 h 2787220"/>
                <a:gd name="connsiteX1396" fmla="*/ 1072768 w 2705657"/>
                <a:gd name="connsiteY1396" fmla="*/ 581184 h 2787220"/>
                <a:gd name="connsiteX1397" fmla="*/ 1075272 w 2705657"/>
                <a:gd name="connsiteY1397" fmla="*/ 581184 h 2787220"/>
                <a:gd name="connsiteX1398" fmla="*/ 1081815 w 2705657"/>
                <a:gd name="connsiteY1398" fmla="*/ 578169 h 2787220"/>
                <a:gd name="connsiteX1399" fmla="*/ 1078797 w 2705657"/>
                <a:gd name="connsiteY1399" fmla="*/ 581184 h 2787220"/>
                <a:gd name="connsiteX1400" fmla="*/ 1079055 w 2705657"/>
                <a:gd name="connsiteY1400" fmla="*/ 581184 h 2787220"/>
                <a:gd name="connsiteX1401" fmla="*/ 1082072 w 2705657"/>
                <a:gd name="connsiteY1401" fmla="*/ 578169 h 2787220"/>
                <a:gd name="connsiteX1402" fmla="*/ 1103829 w 2705657"/>
                <a:gd name="connsiteY1402" fmla="*/ 568742 h 2787220"/>
                <a:gd name="connsiteX1403" fmla="*/ 1100684 w 2705657"/>
                <a:gd name="connsiteY1403" fmla="*/ 575027 h 2787220"/>
                <a:gd name="connsiteX1404" fmla="*/ 1100684 w 2705657"/>
                <a:gd name="connsiteY1404" fmla="*/ 580525 h 2787220"/>
                <a:gd name="connsiteX1405" fmla="*/ 1100684 w 2705657"/>
                <a:gd name="connsiteY1405" fmla="*/ 581184 h 2787220"/>
                <a:gd name="connsiteX1406" fmla="*/ 1101057 w 2705657"/>
                <a:gd name="connsiteY1406" fmla="*/ 581184 h 2787220"/>
                <a:gd name="connsiteX1407" fmla="*/ 1101057 w 2705657"/>
                <a:gd name="connsiteY1407" fmla="*/ 574901 h 2787220"/>
                <a:gd name="connsiteX1408" fmla="*/ 1103807 w 2705657"/>
                <a:gd name="connsiteY1408" fmla="*/ 569403 h 2787220"/>
                <a:gd name="connsiteX1409" fmla="*/ 1104138 w 2705657"/>
                <a:gd name="connsiteY1409" fmla="*/ 568742 h 2787220"/>
                <a:gd name="connsiteX1410" fmla="*/ 1116772 w 2705657"/>
                <a:gd name="connsiteY1410" fmla="*/ 568378 h 2787220"/>
                <a:gd name="connsiteX1411" fmla="*/ 1116533 w 2705657"/>
                <a:gd name="connsiteY1411" fmla="*/ 568617 h 2787220"/>
                <a:gd name="connsiteX1412" fmla="*/ 1116772 w 2705657"/>
                <a:gd name="connsiteY1412" fmla="*/ 568617 h 2787220"/>
                <a:gd name="connsiteX1413" fmla="*/ 1010380 w 2705657"/>
                <a:gd name="connsiteY1413" fmla="*/ 558719 h 2787220"/>
                <a:gd name="connsiteX1414" fmla="*/ 1009484 w 2705657"/>
                <a:gd name="connsiteY1414" fmla="*/ 559315 h 2787220"/>
                <a:gd name="connsiteX1415" fmla="*/ 1009484 w 2705657"/>
                <a:gd name="connsiteY1415" fmla="*/ 568742 h 2787220"/>
                <a:gd name="connsiteX1416" fmla="*/ 1010998 w 2705657"/>
                <a:gd name="connsiteY1416" fmla="*/ 570255 h 2787220"/>
                <a:gd name="connsiteX1417" fmla="*/ 1010692 w 2705657"/>
                <a:gd name="connsiteY1417" fmla="*/ 569796 h 2787220"/>
                <a:gd name="connsiteX1418" fmla="*/ 1009906 w 2705657"/>
                <a:gd name="connsiteY1418" fmla="*/ 568617 h 2787220"/>
                <a:gd name="connsiteX1419" fmla="*/ 1009906 w 2705657"/>
                <a:gd name="connsiteY1419" fmla="*/ 559192 h 2787220"/>
                <a:gd name="connsiteX1420" fmla="*/ 1075199 w 2705657"/>
                <a:gd name="connsiteY1420" fmla="*/ 557476 h 2787220"/>
                <a:gd name="connsiteX1421" fmla="*/ 1070411 w 2705657"/>
                <a:gd name="connsiteY1421" fmla="*/ 567047 h 2787220"/>
                <a:gd name="connsiteX1422" fmla="*/ 1069625 w 2705657"/>
                <a:gd name="connsiteY1422" fmla="*/ 568617 h 2787220"/>
                <a:gd name="connsiteX1423" fmla="*/ 1066482 w 2705657"/>
                <a:gd name="connsiteY1423" fmla="*/ 571759 h 2787220"/>
                <a:gd name="connsiteX1424" fmla="*/ 1069232 w 2705657"/>
                <a:gd name="connsiteY1424" fmla="*/ 577257 h 2787220"/>
                <a:gd name="connsiteX1425" fmla="*/ 1069236 w 2705657"/>
                <a:gd name="connsiteY1425" fmla="*/ 577265 h 2787220"/>
                <a:gd name="connsiteX1426" fmla="*/ 1069236 w 2705657"/>
                <a:gd name="connsiteY1426" fmla="*/ 572670 h 2787220"/>
                <a:gd name="connsiteX1427" fmla="*/ 1069236 w 2705657"/>
                <a:gd name="connsiteY1427" fmla="*/ 571884 h 2787220"/>
                <a:gd name="connsiteX1428" fmla="*/ 1072380 w 2705657"/>
                <a:gd name="connsiteY1428" fmla="*/ 568742 h 2787220"/>
                <a:gd name="connsiteX1429" fmla="*/ 1075132 w 2705657"/>
                <a:gd name="connsiteY1429" fmla="*/ 557744 h 2787220"/>
                <a:gd name="connsiteX1430" fmla="*/ 1072829 w 2705657"/>
                <a:gd name="connsiteY1430" fmla="*/ 549889 h 2787220"/>
                <a:gd name="connsiteX1431" fmla="*/ 1075519 w 2705657"/>
                <a:gd name="connsiteY1431" fmla="*/ 555265 h 2787220"/>
                <a:gd name="connsiteX1432" fmla="*/ 1075525 w 2705657"/>
                <a:gd name="connsiteY1432" fmla="*/ 555277 h 2787220"/>
                <a:gd name="connsiteX1433" fmla="*/ 1075525 w 2705657"/>
                <a:gd name="connsiteY1433" fmla="*/ 550674 h 2787220"/>
                <a:gd name="connsiteX1434" fmla="*/ 1075525 w 2705657"/>
                <a:gd name="connsiteY1434" fmla="*/ 549889 h 2787220"/>
                <a:gd name="connsiteX1435" fmla="*/ 1054031 w 2705657"/>
                <a:gd name="connsiteY1435" fmla="*/ 543604 h 2787220"/>
                <a:gd name="connsiteX1436" fmla="*/ 1056656 w 2705657"/>
                <a:gd name="connsiteY1436" fmla="*/ 546229 h 2787220"/>
                <a:gd name="connsiteX1437" fmla="*/ 1056656 w 2705657"/>
                <a:gd name="connsiteY1437" fmla="*/ 543604 h 2787220"/>
                <a:gd name="connsiteX1438" fmla="*/ 1028353 w 2705657"/>
                <a:gd name="connsiteY1438" fmla="*/ 543604 h 2787220"/>
                <a:gd name="connsiteX1439" fmla="*/ 1027598 w 2705657"/>
                <a:gd name="connsiteY1439" fmla="*/ 544359 h 2787220"/>
                <a:gd name="connsiteX1440" fmla="*/ 1028604 w 2705657"/>
                <a:gd name="connsiteY1440" fmla="*/ 543604 h 2787220"/>
                <a:gd name="connsiteX1441" fmla="*/ 1148203 w 2705657"/>
                <a:gd name="connsiteY1441" fmla="*/ 539769 h 2787220"/>
                <a:gd name="connsiteX1442" fmla="*/ 1147916 w 2705657"/>
                <a:gd name="connsiteY1442" fmla="*/ 540342 h 2787220"/>
                <a:gd name="connsiteX1443" fmla="*/ 1148203 w 2705657"/>
                <a:gd name="connsiteY1443" fmla="*/ 540342 h 2787220"/>
                <a:gd name="connsiteX1444" fmla="*/ 1160887 w 2705657"/>
                <a:gd name="connsiteY1444" fmla="*/ 508814 h 2787220"/>
                <a:gd name="connsiteX1445" fmla="*/ 1160435 w 2705657"/>
                <a:gd name="connsiteY1445" fmla="*/ 509040 h 2787220"/>
                <a:gd name="connsiteX1446" fmla="*/ 1157290 w 2705657"/>
                <a:gd name="connsiteY1446" fmla="*/ 515324 h 2787220"/>
                <a:gd name="connsiteX1447" fmla="*/ 1151001 w 2705657"/>
                <a:gd name="connsiteY1447" fmla="*/ 518467 h 2787220"/>
                <a:gd name="connsiteX1448" fmla="*/ 1147856 w 2705657"/>
                <a:gd name="connsiteY1448" fmla="*/ 521609 h 2787220"/>
                <a:gd name="connsiteX1449" fmla="*/ 1148203 w 2705657"/>
                <a:gd name="connsiteY1449" fmla="*/ 522302 h 2787220"/>
                <a:gd name="connsiteX1450" fmla="*/ 1148203 w 2705657"/>
                <a:gd name="connsiteY1450" fmla="*/ 522277 h 2787220"/>
                <a:gd name="connsiteX1451" fmla="*/ 1148203 w 2705657"/>
                <a:gd name="connsiteY1451" fmla="*/ 521492 h 2787220"/>
                <a:gd name="connsiteX1452" fmla="*/ 1151346 w 2705657"/>
                <a:gd name="connsiteY1452" fmla="*/ 518350 h 2787220"/>
                <a:gd name="connsiteX1453" fmla="*/ 1157633 w 2705657"/>
                <a:gd name="connsiteY1453" fmla="*/ 515208 h 2787220"/>
                <a:gd name="connsiteX1454" fmla="*/ 1160776 w 2705657"/>
                <a:gd name="connsiteY1454" fmla="*/ 508925 h 2787220"/>
                <a:gd name="connsiteX1455" fmla="*/ 1160322 w 2705657"/>
                <a:gd name="connsiteY1455" fmla="*/ 499500 h 2787220"/>
                <a:gd name="connsiteX1456" fmla="*/ 1160435 w 2705657"/>
                <a:gd name="connsiteY1456" fmla="*/ 499613 h 2787220"/>
                <a:gd name="connsiteX1457" fmla="*/ 1163580 w 2705657"/>
                <a:gd name="connsiteY1457" fmla="*/ 499613 h 2787220"/>
                <a:gd name="connsiteX1458" fmla="*/ 1163919 w 2705657"/>
                <a:gd name="connsiteY1458" fmla="*/ 499952 h 2787220"/>
                <a:gd name="connsiteX1459" fmla="*/ 1163919 w 2705657"/>
                <a:gd name="connsiteY1459" fmla="*/ 499500 h 2787220"/>
                <a:gd name="connsiteX1460" fmla="*/ 1157633 w 2705657"/>
                <a:gd name="connsiteY1460" fmla="*/ 495786 h 2787220"/>
                <a:gd name="connsiteX1461" fmla="*/ 1157290 w 2705657"/>
                <a:gd name="connsiteY1461" fmla="*/ 496471 h 2787220"/>
                <a:gd name="connsiteX1462" fmla="*/ 1157633 w 2705657"/>
                <a:gd name="connsiteY1462" fmla="*/ 496814 h 2787220"/>
                <a:gd name="connsiteX1463" fmla="*/ 1157633 w 2705657"/>
                <a:gd name="connsiteY1463" fmla="*/ 496358 h 2787220"/>
                <a:gd name="connsiteX1464" fmla="*/ 1191883 w 2705657"/>
                <a:gd name="connsiteY1464" fmla="*/ 477184 h 2787220"/>
                <a:gd name="connsiteX1465" fmla="*/ 1191883 w 2705657"/>
                <a:gd name="connsiteY1465" fmla="*/ 477618 h 2787220"/>
                <a:gd name="connsiteX1466" fmla="*/ 1191883 w 2705657"/>
                <a:gd name="connsiteY1466" fmla="*/ 478156 h 2787220"/>
                <a:gd name="connsiteX1467" fmla="*/ 1192207 w 2705657"/>
                <a:gd name="connsiteY1467" fmla="*/ 477508 h 2787220"/>
                <a:gd name="connsiteX1468" fmla="*/ 946588 w 2705657"/>
                <a:gd name="connsiteY1468" fmla="*/ 0 h 2787220"/>
                <a:gd name="connsiteX1469" fmla="*/ 956022 w 2705657"/>
                <a:gd name="connsiteY1469" fmla="*/ 3142 h 2787220"/>
                <a:gd name="connsiteX1470" fmla="*/ 959167 w 2705657"/>
                <a:gd name="connsiteY1470" fmla="*/ 12569 h 2787220"/>
                <a:gd name="connsiteX1471" fmla="*/ 962312 w 2705657"/>
                <a:gd name="connsiteY1471" fmla="*/ 21995 h 2787220"/>
                <a:gd name="connsiteX1472" fmla="*/ 965457 w 2705657"/>
                <a:gd name="connsiteY1472" fmla="*/ 37707 h 2787220"/>
                <a:gd name="connsiteX1473" fmla="*/ 965457 w 2705657"/>
                <a:gd name="connsiteY1473" fmla="*/ 50275 h 2787220"/>
                <a:gd name="connsiteX1474" fmla="*/ 962312 w 2705657"/>
                <a:gd name="connsiteY1474" fmla="*/ 59702 h 2787220"/>
                <a:gd name="connsiteX1475" fmla="*/ 962312 w 2705657"/>
                <a:gd name="connsiteY1475" fmla="*/ 65987 h 2787220"/>
                <a:gd name="connsiteX1476" fmla="*/ 965457 w 2705657"/>
                <a:gd name="connsiteY1476" fmla="*/ 72271 h 2787220"/>
                <a:gd name="connsiteX1477" fmla="*/ 971746 w 2705657"/>
                <a:gd name="connsiteY1477" fmla="*/ 72271 h 2787220"/>
                <a:gd name="connsiteX1478" fmla="*/ 981181 w 2705657"/>
                <a:gd name="connsiteY1478" fmla="*/ 72271 h 2787220"/>
                <a:gd name="connsiteX1479" fmla="*/ 996905 w 2705657"/>
                <a:gd name="connsiteY1479" fmla="*/ 72271 h 2787220"/>
                <a:gd name="connsiteX1480" fmla="*/ 1009484 w 2705657"/>
                <a:gd name="connsiteY1480" fmla="*/ 72271 h 2787220"/>
                <a:gd name="connsiteX1481" fmla="*/ 1022063 w 2705657"/>
                <a:gd name="connsiteY1481" fmla="*/ 72271 h 2787220"/>
                <a:gd name="connsiteX1482" fmla="*/ 1034643 w 2705657"/>
                <a:gd name="connsiteY1482" fmla="*/ 72271 h 2787220"/>
                <a:gd name="connsiteX1483" fmla="*/ 1040932 w 2705657"/>
                <a:gd name="connsiteY1483" fmla="*/ 69129 h 2787220"/>
                <a:gd name="connsiteX1484" fmla="*/ 1044077 w 2705657"/>
                <a:gd name="connsiteY1484" fmla="*/ 59702 h 2787220"/>
                <a:gd name="connsiteX1485" fmla="*/ 1044077 w 2705657"/>
                <a:gd name="connsiteY1485" fmla="*/ 53418 h 2787220"/>
                <a:gd name="connsiteX1486" fmla="*/ 1047222 w 2705657"/>
                <a:gd name="connsiteY1486" fmla="*/ 43991 h 2787220"/>
                <a:gd name="connsiteX1487" fmla="*/ 1053511 w 2705657"/>
                <a:gd name="connsiteY1487" fmla="*/ 43991 h 2787220"/>
                <a:gd name="connsiteX1488" fmla="*/ 1059801 w 2705657"/>
                <a:gd name="connsiteY1488" fmla="*/ 40849 h 2787220"/>
                <a:gd name="connsiteX1489" fmla="*/ 1062946 w 2705657"/>
                <a:gd name="connsiteY1489" fmla="*/ 34564 h 2787220"/>
                <a:gd name="connsiteX1490" fmla="*/ 1069236 w 2705657"/>
                <a:gd name="connsiteY1490" fmla="*/ 28280 h 2787220"/>
                <a:gd name="connsiteX1491" fmla="*/ 1072380 w 2705657"/>
                <a:gd name="connsiteY1491" fmla="*/ 21995 h 2787220"/>
                <a:gd name="connsiteX1492" fmla="*/ 1078670 w 2705657"/>
                <a:gd name="connsiteY1492" fmla="*/ 18853 h 2787220"/>
                <a:gd name="connsiteX1493" fmla="*/ 1084960 w 2705657"/>
                <a:gd name="connsiteY1493" fmla="*/ 21995 h 2787220"/>
                <a:gd name="connsiteX1494" fmla="*/ 1091249 w 2705657"/>
                <a:gd name="connsiteY1494" fmla="*/ 25138 h 2787220"/>
                <a:gd name="connsiteX1495" fmla="*/ 1097539 w 2705657"/>
                <a:gd name="connsiteY1495" fmla="*/ 28280 h 2787220"/>
                <a:gd name="connsiteX1496" fmla="*/ 1097539 w 2705657"/>
                <a:gd name="connsiteY1496" fmla="*/ 34564 h 2787220"/>
                <a:gd name="connsiteX1497" fmla="*/ 1094394 w 2705657"/>
                <a:gd name="connsiteY1497" fmla="*/ 37707 h 2787220"/>
                <a:gd name="connsiteX1498" fmla="*/ 1091249 w 2705657"/>
                <a:gd name="connsiteY1498" fmla="*/ 40849 h 2787220"/>
                <a:gd name="connsiteX1499" fmla="*/ 1088105 w 2705657"/>
                <a:gd name="connsiteY1499" fmla="*/ 47133 h 2787220"/>
                <a:gd name="connsiteX1500" fmla="*/ 1091249 w 2705657"/>
                <a:gd name="connsiteY1500" fmla="*/ 56560 h 2787220"/>
                <a:gd name="connsiteX1501" fmla="*/ 1094394 w 2705657"/>
                <a:gd name="connsiteY1501" fmla="*/ 59702 h 2787220"/>
                <a:gd name="connsiteX1502" fmla="*/ 1094394 w 2705657"/>
                <a:gd name="connsiteY1502" fmla="*/ 69129 h 2787220"/>
                <a:gd name="connsiteX1503" fmla="*/ 1091249 w 2705657"/>
                <a:gd name="connsiteY1503" fmla="*/ 72271 h 2787220"/>
                <a:gd name="connsiteX1504" fmla="*/ 1084960 w 2705657"/>
                <a:gd name="connsiteY1504" fmla="*/ 78555 h 2787220"/>
                <a:gd name="connsiteX1505" fmla="*/ 1081815 w 2705657"/>
                <a:gd name="connsiteY1505" fmla="*/ 91124 h 2787220"/>
                <a:gd name="connsiteX1506" fmla="*/ 1081815 w 2705657"/>
                <a:gd name="connsiteY1506" fmla="*/ 100551 h 2787220"/>
                <a:gd name="connsiteX1507" fmla="*/ 1075525 w 2705657"/>
                <a:gd name="connsiteY1507" fmla="*/ 103693 h 2787220"/>
                <a:gd name="connsiteX1508" fmla="*/ 1069236 w 2705657"/>
                <a:gd name="connsiteY1508" fmla="*/ 106835 h 2787220"/>
                <a:gd name="connsiteX1509" fmla="*/ 1062946 w 2705657"/>
                <a:gd name="connsiteY1509" fmla="*/ 106835 h 2787220"/>
                <a:gd name="connsiteX1510" fmla="*/ 1053511 w 2705657"/>
                <a:gd name="connsiteY1510" fmla="*/ 113120 h 2787220"/>
                <a:gd name="connsiteX1511" fmla="*/ 1047222 w 2705657"/>
                <a:gd name="connsiteY1511" fmla="*/ 119404 h 2787220"/>
                <a:gd name="connsiteX1512" fmla="*/ 1047222 w 2705657"/>
                <a:gd name="connsiteY1512" fmla="*/ 128831 h 2787220"/>
                <a:gd name="connsiteX1513" fmla="*/ 1047222 w 2705657"/>
                <a:gd name="connsiteY1513" fmla="*/ 141400 h 2787220"/>
                <a:gd name="connsiteX1514" fmla="*/ 1047222 w 2705657"/>
                <a:gd name="connsiteY1514" fmla="*/ 147684 h 2787220"/>
                <a:gd name="connsiteX1515" fmla="*/ 1053511 w 2705657"/>
                <a:gd name="connsiteY1515" fmla="*/ 153969 h 2787220"/>
                <a:gd name="connsiteX1516" fmla="*/ 1062946 w 2705657"/>
                <a:gd name="connsiteY1516" fmla="*/ 153969 h 2787220"/>
                <a:gd name="connsiteX1517" fmla="*/ 1072380 w 2705657"/>
                <a:gd name="connsiteY1517" fmla="*/ 157111 h 2787220"/>
                <a:gd name="connsiteX1518" fmla="*/ 1075525 w 2705657"/>
                <a:gd name="connsiteY1518" fmla="*/ 163395 h 2787220"/>
                <a:gd name="connsiteX1519" fmla="*/ 1072380 w 2705657"/>
                <a:gd name="connsiteY1519" fmla="*/ 166538 h 2787220"/>
                <a:gd name="connsiteX1520" fmla="*/ 1069236 w 2705657"/>
                <a:gd name="connsiteY1520" fmla="*/ 169680 h 2787220"/>
                <a:gd name="connsiteX1521" fmla="*/ 1075525 w 2705657"/>
                <a:gd name="connsiteY1521" fmla="*/ 179107 h 2787220"/>
                <a:gd name="connsiteX1522" fmla="*/ 1072380 w 2705657"/>
                <a:gd name="connsiteY1522" fmla="*/ 185391 h 2787220"/>
                <a:gd name="connsiteX1523" fmla="*/ 1066091 w 2705657"/>
                <a:gd name="connsiteY1523" fmla="*/ 185391 h 2787220"/>
                <a:gd name="connsiteX1524" fmla="*/ 1059801 w 2705657"/>
                <a:gd name="connsiteY1524" fmla="*/ 182249 h 2787220"/>
                <a:gd name="connsiteX1525" fmla="*/ 1050367 w 2705657"/>
                <a:gd name="connsiteY1525" fmla="*/ 185391 h 2787220"/>
                <a:gd name="connsiteX1526" fmla="*/ 1050367 w 2705657"/>
                <a:gd name="connsiteY1526" fmla="*/ 188533 h 2787220"/>
                <a:gd name="connsiteX1527" fmla="*/ 1053511 w 2705657"/>
                <a:gd name="connsiteY1527" fmla="*/ 194818 h 2787220"/>
                <a:gd name="connsiteX1528" fmla="*/ 1056656 w 2705657"/>
                <a:gd name="connsiteY1528" fmla="*/ 201102 h 2787220"/>
                <a:gd name="connsiteX1529" fmla="*/ 1056656 w 2705657"/>
                <a:gd name="connsiteY1529" fmla="*/ 210529 h 2787220"/>
                <a:gd name="connsiteX1530" fmla="*/ 1062946 w 2705657"/>
                <a:gd name="connsiteY1530" fmla="*/ 213671 h 2787220"/>
                <a:gd name="connsiteX1531" fmla="*/ 1066091 w 2705657"/>
                <a:gd name="connsiteY1531" fmla="*/ 213671 h 2787220"/>
                <a:gd name="connsiteX1532" fmla="*/ 1069236 w 2705657"/>
                <a:gd name="connsiteY1532" fmla="*/ 210529 h 2787220"/>
                <a:gd name="connsiteX1533" fmla="*/ 1075525 w 2705657"/>
                <a:gd name="connsiteY1533" fmla="*/ 207387 h 2787220"/>
                <a:gd name="connsiteX1534" fmla="*/ 1078670 w 2705657"/>
                <a:gd name="connsiteY1534" fmla="*/ 213671 h 2787220"/>
                <a:gd name="connsiteX1535" fmla="*/ 1081815 w 2705657"/>
                <a:gd name="connsiteY1535" fmla="*/ 213671 h 2787220"/>
                <a:gd name="connsiteX1536" fmla="*/ 1091249 w 2705657"/>
                <a:gd name="connsiteY1536" fmla="*/ 213671 h 2787220"/>
                <a:gd name="connsiteX1537" fmla="*/ 1097539 w 2705657"/>
                <a:gd name="connsiteY1537" fmla="*/ 213671 h 2787220"/>
                <a:gd name="connsiteX1538" fmla="*/ 1100684 w 2705657"/>
                <a:gd name="connsiteY1538" fmla="*/ 216813 h 2787220"/>
                <a:gd name="connsiteX1539" fmla="*/ 1103829 w 2705657"/>
                <a:gd name="connsiteY1539" fmla="*/ 219955 h 2787220"/>
                <a:gd name="connsiteX1540" fmla="*/ 1103829 w 2705657"/>
                <a:gd name="connsiteY1540" fmla="*/ 226240 h 2787220"/>
                <a:gd name="connsiteX1541" fmla="*/ 1094394 w 2705657"/>
                <a:gd name="connsiteY1541" fmla="*/ 226240 h 2787220"/>
                <a:gd name="connsiteX1542" fmla="*/ 1091249 w 2705657"/>
                <a:gd name="connsiteY1542" fmla="*/ 229382 h 2787220"/>
                <a:gd name="connsiteX1543" fmla="*/ 1091249 w 2705657"/>
                <a:gd name="connsiteY1543" fmla="*/ 232524 h 2787220"/>
                <a:gd name="connsiteX1544" fmla="*/ 1094394 w 2705657"/>
                <a:gd name="connsiteY1544" fmla="*/ 235667 h 2787220"/>
                <a:gd name="connsiteX1545" fmla="*/ 1100684 w 2705657"/>
                <a:gd name="connsiteY1545" fmla="*/ 238809 h 2787220"/>
                <a:gd name="connsiteX1546" fmla="*/ 1106973 w 2705657"/>
                <a:gd name="connsiteY1546" fmla="*/ 238809 h 2787220"/>
                <a:gd name="connsiteX1547" fmla="*/ 1110118 w 2705657"/>
                <a:gd name="connsiteY1547" fmla="*/ 245093 h 2787220"/>
                <a:gd name="connsiteX1548" fmla="*/ 1113263 w 2705657"/>
                <a:gd name="connsiteY1548" fmla="*/ 251378 h 2787220"/>
                <a:gd name="connsiteX1549" fmla="*/ 1110118 w 2705657"/>
                <a:gd name="connsiteY1549" fmla="*/ 251378 h 2787220"/>
                <a:gd name="connsiteX1550" fmla="*/ 1110118 w 2705657"/>
                <a:gd name="connsiteY1550" fmla="*/ 260804 h 2787220"/>
                <a:gd name="connsiteX1551" fmla="*/ 1113263 w 2705657"/>
                <a:gd name="connsiteY1551" fmla="*/ 263947 h 2787220"/>
                <a:gd name="connsiteX1552" fmla="*/ 1116408 w 2705657"/>
                <a:gd name="connsiteY1552" fmla="*/ 273373 h 2787220"/>
                <a:gd name="connsiteX1553" fmla="*/ 1113263 w 2705657"/>
                <a:gd name="connsiteY1553" fmla="*/ 279658 h 2787220"/>
                <a:gd name="connsiteX1554" fmla="*/ 1110118 w 2705657"/>
                <a:gd name="connsiteY1554" fmla="*/ 282800 h 2787220"/>
                <a:gd name="connsiteX1555" fmla="*/ 1106973 w 2705657"/>
                <a:gd name="connsiteY1555" fmla="*/ 298511 h 2787220"/>
                <a:gd name="connsiteX1556" fmla="*/ 1113263 w 2705657"/>
                <a:gd name="connsiteY1556" fmla="*/ 304795 h 2787220"/>
                <a:gd name="connsiteX1557" fmla="*/ 1116408 w 2705657"/>
                <a:gd name="connsiteY1557" fmla="*/ 307938 h 2787220"/>
                <a:gd name="connsiteX1558" fmla="*/ 1122697 w 2705657"/>
                <a:gd name="connsiteY1558" fmla="*/ 304795 h 2787220"/>
                <a:gd name="connsiteX1559" fmla="*/ 1125842 w 2705657"/>
                <a:gd name="connsiteY1559" fmla="*/ 298511 h 2787220"/>
                <a:gd name="connsiteX1560" fmla="*/ 1135277 w 2705657"/>
                <a:gd name="connsiteY1560" fmla="*/ 298511 h 2787220"/>
                <a:gd name="connsiteX1561" fmla="*/ 1141566 w 2705657"/>
                <a:gd name="connsiteY1561" fmla="*/ 298511 h 2787220"/>
                <a:gd name="connsiteX1562" fmla="*/ 1141566 w 2705657"/>
                <a:gd name="connsiteY1562" fmla="*/ 307938 h 2787220"/>
                <a:gd name="connsiteX1563" fmla="*/ 1138421 w 2705657"/>
                <a:gd name="connsiteY1563" fmla="*/ 317364 h 2787220"/>
                <a:gd name="connsiteX1564" fmla="*/ 1141566 w 2705657"/>
                <a:gd name="connsiteY1564" fmla="*/ 326791 h 2787220"/>
                <a:gd name="connsiteX1565" fmla="*/ 1144711 w 2705657"/>
                <a:gd name="connsiteY1565" fmla="*/ 329933 h 2787220"/>
                <a:gd name="connsiteX1566" fmla="*/ 1151001 w 2705657"/>
                <a:gd name="connsiteY1566" fmla="*/ 329933 h 2787220"/>
                <a:gd name="connsiteX1567" fmla="*/ 1157290 w 2705657"/>
                <a:gd name="connsiteY1567" fmla="*/ 329933 h 2787220"/>
                <a:gd name="connsiteX1568" fmla="*/ 1157290 w 2705657"/>
                <a:gd name="connsiteY1568" fmla="*/ 339360 h 2787220"/>
                <a:gd name="connsiteX1569" fmla="*/ 1157290 w 2705657"/>
                <a:gd name="connsiteY1569" fmla="*/ 342502 h 2787220"/>
                <a:gd name="connsiteX1570" fmla="*/ 1157290 w 2705657"/>
                <a:gd name="connsiteY1570" fmla="*/ 355071 h 2787220"/>
                <a:gd name="connsiteX1571" fmla="*/ 1157290 w 2705657"/>
                <a:gd name="connsiteY1571" fmla="*/ 361355 h 2787220"/>
                <a:gd name="connsiteX1572" fmla="*/ 1163580 w 2705657"/>
                <a:gd name="connsiteY1572" fmla="*/ 364498 h 2787220"/>
                <a:gd name="connsiteX1573" fmla="*/ 1173014 w 2705657"/>
                <a:gd name="connsiteY1573" fmla="*/ 361355 h 2787220"/>
                <a:gd name="connsiteX1574" fmla="*/ 1179304 w 2705657"/>
                <a:gd name="connsiteY1574" fmla="*/ 355071 h 2787220"/>
                <a:gd name="connsiteX1575" fmla="*/ 1188738 w 2705657"/>
                <a:gd name="connsiteY1575" fmla="*/ 355071 h 2787220"/>
                <a:gd name="connsiteX1576" fmla="*/ 1195028 w 2705657"/>
                <a:gd name="connsiteY1576" fmla="*/ 361355 h 2787220"/>
                <a:gd name="connsiteX1577" fmla="*/ 1195028 w 2705657"/>
                <a:gd name="connsiteY1577" fmla="*/ 367640 h 2787220"/>
                <a:gd name="connsiteX1578" fmla="*/ 1191883 w 2705657"/>
                <a:gd name="connsiteY1578" fmla="*/ 373924 h 2787220"/>
                <a:gd name="connsiteX1579" fmla="*/ 1195028 w 2705657"/>
                <a:gd name="connsiteY1579" fmla="*/ 380209 h 2787220"/>
                <a:gd name="connsiteX1580" fmla="*/ 1191883 w 2705657"/>
                <a:gd name="connsiteY1580" fmla="*/ 392778 h 2787220"/>
                <a:gd name="connsiteX1581" fmla="*/ 1185594 w 2705657"/>
                <a:gd name="connsiteY1581" fmla="*/ 399062 h 2787220"/>
                <a:gd name="connsiteX1582" fmla="*/ 1182449 w 2705657"/>
                <a:gd name="connsiteY1582" fmla="*/ 408489 h 2787220"/>
                <a:gd name="connsiteX1583" fmla="*/ 1182449 w 2705657"/>
                <a:gd name="connsiteY1583" fmla="*/ 414773 h 2787220"/>
                <a:gd name="connsiteX1584" fmla="*/ 1173014 w 2705657"/>
                <a:gd name="connsiteY1584" fmla="*/ 421058 h 2787220"/>
                <a:gd name="connsiteX1585" fmla="*/ 1169869 w 2705657"/>
                <a:gd name="connsiteY1585" fmla="*/ 424200 h 2787220"/>
                <a:gd name="connsiteX1586" fmla="*/ 1169869 w 2705657"/>
                <a:gd name="connsiteY1586" fmla="*/ 433627 h 2787220"/>
                <a:gd name="connsiteX1587" fmla="*/ 1176159 w 2705657"/>
                <a:gd name="connsiteY1587" fmla="*/ 436769 h 2787220"/>
                <a:gd name="connsiteX1588" fmla="*/ 1176159 w 2705657"/>
                <a:gd name="connsiteY1588" fmla="*/ 443053 h 2787220"/>
                <a:gd name="connsiteX1589" fmla="*/ 1176159 w 2705657"/>
                <a:gd name="connsiteY1589" fmla="*/ 452480 h 2787220"/>
                <a:gd name="connsiteX1590" fmla="*/ 1169869 w 2705657"/>
                <a:gd name="connsiteY1590" fmla="*/ 455622 h 2787220"/>
                <a:gd name="connsiteX1591" fmla="*/ 1166725 w 2705657"/>
                <a:gd name="connsiteY1591" fmla="*/ 461907 h 2787220"/>
                <a:gd name="connsiteX1592" fmla="*/ 1166725 w 2705657"/>
                <a:gd name="connsiteY1592" fmla="*/ 474475 h 2787220"/>
                <a:gd name="connsiteX1593" fmla="*/ 1169869 w 2705657"/>
                <a:gd name="connsiteY1593" fmla="*/ 477618 h 2787220"/>
                <a:gd name="connsiteX1594" fmla="*/ 1176159 w 2705657"/>
                <a:gd name="connsiteY1594" fmla="*/ 474475 h 2787220"/>
                <a:gd name="connsiteX1595" fmla="*/ 1179304 w 2705657"/>
                <a:gd name="connsiteY1595" fmla="*/ 471333 h 2787220"/>
                <a:gd name="connsiteX1596" fmla="*/ 1188738 w 2705657"/>
                <a:gd name="connsiteY1596" fmla="*/ 474475 h 2787220"/>
                <a:gd name="connsiteX1597" fmla="*/ 1189173 w 2705657"/>
                <a:gd name="connsiteY1597" fmla="*/ 474475 h 2787220"/>
                <a:gd name="connsiteX1598" fmla="*/ 1189064 w 2705657"/>
                <a:gd name="connsiteY1598" fmla="*/ 474366 h 2787220"/>
                <a:gd name="connsiteX1599" fmla="*/ 1195350 w 2705657"/>
                <a:gd name="connsiteY1599" fmla="*/ 471225 h 2787220"/>
                <a:gd name="connsiteX1600" fmla="*/ 1198493 w 2705657"/>
                <a:gd name="connsiteY1600" fmla="*/ 468083 h 2787220"/>
                <a:gd name="connsiteX1601" fmla="*/ 1204779 w 2705657"/>
                <a:gd name="connsiteY1601" fmla="*/ 468083 h 2787220"/>
                <a:gd name="connsiteX1602" fmla="*/ 1207922 w 2705657"/>
                <a:gd name="connsiteY1602" fmla="*/ 474366 h 2787220"/>
                <a:gd name="connsiteX1603" fmla="*/ 1204779 w 2705657"/>
                <a:gd name="connsiteY1603" fmla="*/ 480650 h 2787220"/>
                <a:gd name="connsiteX1604" fmla="*/ 1207922 w 2705657"/>
                <a:gd name="connsiteY1604" fmla="*/ 483791 h 2787220"/>
                <a:gd name="connsiteX1605" fmla="*/ 1214209 w 2705657"/>
                <a:gd name="connsiteY1605" fmla="*/ 486933 h 2787220"/>
                <a:gd name="connsiteX1606" fmla="*/ 1217352 w 2705657"/>
                <a:gd name="connsiteY1606" fmla="*/ 483791 h 2787220"/>
                <a:gd name="connsiteX1607" fmla="*/ 1220495 w 2705657"/>
                <a:gd name="connsiteY1607" fmla="*/ 477508 h 2787220"/>
                <a:gd name="connsiteX1608" fmla="*/ 1220495 w 2705657"/>
                <a:gd name="connsiteY1608" fmla="*/ 474366 h 2787220"/>
                <a:gd name="connsiteX1609" fmla="*/ 1226781 w 2705657"/>
                <a:gd name="connsiteY1609" fmla="*/ 474366 h 2787220"/>
                <a:gd name="connsiteX1610" fmla="*/ 1229924 w 2705657"/>
                <a:gd name="connsiteY1610" fmla="*/ 480650 h 2787220"/>
                <a:gd name="connsiteX1611" fmla="*/ 1233067 w 2705657"/>
                <a:gd name="connsiteY1611" fmla="*/ 486933 h 2787220"/>
                <a:gd name="connsiteX1612" fmla="*/ 1242497 w 2705657"/>
                <a:gd name="connsiteY1612" fmla="*/ 486933 h 2787220"/>
                <a:gd name="connsiteX1613" fmla="*/ 1242497 w 2705657"/>
                <a:gd name="connsiteY1613" fmla="*/ 480650 h 2787220"/>
                <a:gd name="connsiteX1614" fmla="*/ 1245640 w 2705657"/>
                <a:gd name="connsiteY1614" fmla="*/ 480650 h 2787220"/>
                <a:gd name="connsiteX1615" fmla="*/ 1251926 w 2705657"/>
                <a:gd name="connsiteY1615" fmla="*/ 486933 h 2787220"/>
                <a:gd name="connsiteX1616" fmla="*/ 1251926 w 2705657"/>
                <a:gd name="connsiteY1616" fmla="*/ 493217 h 2787220"/>
                <a:gd name="connsiteX1617" fmla="*/ 1261355 w 2705657"/>
                <a:gd name="connsiteY1617" fmla="*/ 499500 h 2787220"/>
                <a:gd name="connsiteX1618" fmla="*/ 1267641 w 2705657"/>
                <a:gd name="connsiteY1618" fmla="*/ 505783 h 2787220"/>
                <a:gd name="connsiteX1619" fmla="*/ 1273928 w 2705657"/>
                <a:gd name="connsiteY1619" fmla="*/ 515208 h 2787220"/>
                <a:gd name="connsiteX1620" fmla="*/ 1270785 w 2705657"/>
                <a:gd name="connsiteY1620" fmla="*/ 518350 h 2787220"/>
                <a:gd name="connsiteX1621" fmla="*/ 1264498 w 2705657"/>
                <a:gd name="connsiteY1621" fmla="*/ 518350 h 2787220"/>
                <a:gd name="connsiteX1622" fmla="*/ 1261355 w 2705657"/>
                <a:gd name="connsiteY1622" fmla="*/ 512067 h 2787220"/>
                <a:gd name="connsiteX1623" fmla="*/ 1255069 w 2705657"/>
                <a:gd name="connsiteY1623" fmla="*/ 512067 h 2787220"/>
                <a:gd name="connsiteX1624" fmla="*/ 1251926 w 2705657"/>
                <a:gd name="connsiteY1624" fmla="*/ 512067 h 2787220"/>
                <a:gd name="connsiteX1625" fmla="*/ 1251926 w 2705657"/>
                <a:gd name="connsiteY1625" fmla="*/ 518350 h 2787220"/>
                <a:gd name="connsiteX1626" fmla="*/ 1251926 w 2705657"/>
                <a:gd name="connsiteY1626" fmla="*/ 527775 h 2787220"/>
                <a:gd name="connsiteX1627" fmla="*/ 1245640 w 2705657"/>
                <a:gd name="connsiteY1627" fmla="*/ 530917 h 2787220"/>
                <a:gd name="connsiteX1628" fmla="*/ 1242497 w 2705657"/>
                <a:gd name="connsiteY1628" fmla="*/ 534059 h 2787220"/>
                <a:gd name="connsiteX1629" fmla="*/ 1239353 w 2705657"/>
                <a:gd name="connsiteY1629" fmla="*/ 543484 h 2787220"/>
                <a:gd name="connsiteX1630" fmla="*/ 1239353 w 2705657"/>
                <a:gd name="connsiteY1630" fmla="*/ 549767 h 2787220"/>
                <a:gd name="connsiteX1631" fmla="*/ 1242497 w 2705657"/>
                <a:gd name="connsiteY1631" fmla="*/ 559192 h 2787220"/>
                <a:gd name="connsiteX1632" fmla="*/ 1251926 w 2705657"/>
                <a:gd name="connsiteY1632" fmla="*/ 565476 h 2787220"/>
                <a:gd name="connsiteX1633" fmla="*/ 1255069 w 2705657"/>
                <a:gd name="connsiteY1633" fmla="*/ 571759 h 2787220"/>
                <a:gd name="connsiteX1634" fmla="*/ 1255069 w 2705657"/>
                <a:gd name="connsiteY1634" fmla="*/ 581184 h 2787220"/>
                <a:gd name="connsiteX1635" fmla="*/ 1251926 w 2705657"/>
                <a:gd name="connsiteY1635" fmla="*/ 587468 h 2787220"/>
                <a:gd name="connsiteX1636" fmla="*/ 1255069 w 2705657"/>
                <a:gd name="connsiteY1636" fmla="*/ 593751 h 2787220"/>
                <a:gd name="connsiteX1637" fmla="*/ 1251926 w 2705657"/>
                <a:gd name="connsiteY1637" fmla="*/ 600034 h 2787220"/>
                <a:gd name="connsiteX1638" fmla="*/ 1245640 w 2705657"/>
                <a:gd name="connsiteY1638" fmla="*/ 603176 h 2787220"/>
                <a:gd name="connsiteX1639" fmla="*/ 1239353 w 2705657"/>
                <a:gd name="connsiteY1639" fmla="*/ 603176 h 2787220"/>
                <a:gd name="connsiteX1640" fmla="*/ 1233067 w 2705657"/>
                <a:gd name="connsiteY1640" fmla="*/ 606318 h 2787220"/>
                <a:gd name="connsiteX1641" fmla="*/ 1229924 w 2705657"/>
                <a:gd name="connsiteY1641" fmla="*/ 612601 h 2787220"/>
                <a:gd name="connsiteX1642" fmla="*/ 1229924 w 2705657"/>
                <a:gd name="connsiteY1642" fmla="*/ 622026 h 2787220"/>
                <a:gd name="connsiteX1643" fmla="*/ 1226781 w 2705657"/>
                <a:gd name="connsiteY1643" fmla="*/ 628310 h 2787220"/>
                <a:gd name="connsiteX1644" fmla="*/ 1223638 w 2705657"/>
                <a:gd name="connsiteY1644" fmla="*/ 637735 h 2787220"/>
                <a:gd name="connsiteX1645" fmla="*/ 1229924 w 2705657"/>
                <a:gd name="connsiteY1645" fmla="*/ 640877 h 2787220"/>
                <a:gd name="connsiteX1646" fmla="*/ 1236210 w 2705657"/>
                <a:gd name="connsiteY1646" fmla="*/ 644018 h 2787220"/>
                <a:gd name="connsiteX1647" fmla="*/ 1242497 w 2705657"/>
                <a:gd name="connsiteY1647" fmla="*/ 647160 h 2787220"/>
                <a:gd name="connsiteX1648" fmla="*/ 1245640 w 2705657"/>
                <a:gd name="connsiteY1648" fmla="*/ 653443 h 2787220"/>
                <a:gd name="connsiteX1649" fmla="*/ 1255069 w 2705657"/>
                <a:gd name="connsiteY1649" fmla="*/ 650302 h 2787220"/>
                <a:gd name="connsiteX1650" fmla="*/ 1264498 w 2705657"/>
                <a:gd name="connsiteY1650" fmla="*/ 647160 h 2787220"/>
                <a:gd name="connsiteX1651" fmla="*/ 1270785 w 2705657"/>
                <a:gd name="connsiteY1651" fmla="*/ 653443 h 2787220"/>
                <a:gd name="connsiteX1652" fmla="*/ 1273928 w 2705657"/>
                <a:gd name="connsiteY1652" fmla="*/ 659727 h 2787220"/>
                <a:gd name="connsiteX1653" fmla="*/ 1280214 w 2705657"/>
                <a:gd name="connsiteY1653" fmla="*/ 662869 h 2787220"/>
                <a:gd name="connsiteX1654" fmla="*/ 1289643 w 2705657"/>
                <a:gd name="connsiteY1654" fmla="*/ 656585 h 2787220"/>
                <a:gd name="connsiteX1655" fmla="*/ 1292786 w 2705657"/>
                <a:gd name="connsiteY1655" fmla="*/ 653443 h 2787220"/>
                <a:gd name="connsiteX1656" fmla="*/ 1299073 w 2705657"/>
                <a:gd name="connsiteY1656" fmla="*/ 650302 h 2787220"/>
                <a:gd name="connsiteX1657" fmla="*/ 1299073 w 2705657"/>
                <a:gd name="connsiteY1657" fmla="*/ 644018 h 2787220"/>
                <a:gd name="connsiteX1658" fmla="*/ 1292786 w 2705657"/>
                <a:gd name="connsiteY1658" fmla="*/ 640877 h 2787220"/>
                <a:gd name="connsiteX1659" fmla="*/ 1289643 w 2705657"/>
                <a:gd name="connsiteY1659" fmla="*/ 644018 h 2787220"/>
                <a:gd name="connsiteX1660" fmla="*/ 1286500 w 2705657"/>
                <a:gd name="connsiteY1660" fmla="*/ 644018 h 2787220"/>
                <a:gd name="connsiteX1661" fmla="*/ 1283357 w 2705657"/>
                <a:gd name="connsiteY1661" fmla="*/ 637735 h 2787220"/>
                <a:gd name="connsiteX1662" fmla="*/ 1280214 w 2705657"/>
                <a:gd name="connsiteY1662" fmla="*/ 631452 h 2787220"/>
                <a:gd name="connsiteX1663" fmla="*/ 1280214 w 2705657"/>
                <a:gd name="connsiteY1663" fmla="*/ 625168 h 2787220"/>
                <a:gd name="connsiteX1664" fmla="*/ 1283357 w 2705657"/>
                <a:gd name="connsiteY1664" fmla="*/ 622026 h 2787220"/>
                <a:gd name="connsiteX1665" fmla="*/ 1289643 w 2705657"/>
                <a:gd name="connsiteY1665" fmla="*/ 618885 h 2787220"/>
                <a:gd name="connsiteX1666" fmla="*/ 1299073 w 2705657"/>
                <a:gd name="connsiteY1666" fmla="*/ 615743 h 2787220"/>
                <a:gd name="connsiteX1667" fmla="*/ 1302216 w 2705657"/>
                <a:gd name="connsiteY1667" fmla="*/ 612601 h 2787220"/>
                <a:gd name="connsiteX1668" fmla="*/ 1308502 w 2705657"/>
                <a:gd name="connsiteY1668" fmla="*/ 609460 h 2787220"/>
                <a:gd name="connsiteX1669" fmla="*/ 1305359 w 2705657"/>
                <a:gd name="connsiteY1669" fmla="*/ 600034 h 2787220"/>
                <a:gd name="connsiteX1670" fmla="*/ 1308502 w 2705657"/>
                <a:gd name="connsiteY1670" fmla="*/ 593751 h 2787220"/>
                <a:gd name="connsiteX1671" fmla="*/ 1311645 w 2705657"/>
                <a:gd name="connsiteY1671" fmla="*/ 600034 h 2787220"/>
                <a:gd name="connsiteX1672" fmla="*/ 1314788 w 2705657"/>
                <a:gd name="connsiteY1672" fmla="*/ 606318 h 2787220"/>
                <a:gd name="connsiteX1673" fmla="*/ 1317931 w 2705657"/>
                <a:gd name="connsiteY1673" fmla="*/ 612601 h 2787220"/>
                <a:gd name="connsiteX1674" fmla="*/ 1324218 w 2705657"/>
                <a:gd name="connsiteY1674" fmla="*/ 618885 h 2787220"/>
                <a:gd name="connsiteX1675" fmla="*/ 1324218 w 2705657"/>
                <a:gd name="connsiteY1675" fmla="*/ 615743 h 2787220"/>
                <a:gd name="connsiteX1676" fmla="*/ 1324218 w 2705657"/>
                <a:gd name="connsiteY1676" fmla="*/ 609460 h 2787220"/>
                <a:gd name="connsiteX1677" fmla="*/ 1327361 w 2705657"/>
                <a:gd name="connsiteY1677" fmla="*/ 603176 h 2787220"/>
                <a:gd name="connsiteX1678" fmla="*/ 1327361 w 2705657"/>
                <a:gd name="connsiteY1678" fmla="*/ 596893 h 2787220"/>
                <a:gd name="connsiteX1679" fmla="*/ 1333647 w 2705657"/>
                <a:gd name="connsiteY1679" fmla="*/ 596893 h 2787220"/>
                <a:gd name="connsiteX1680" fmla="*/ 1343076 w 2705657"/>
                <a:gd name="connsiteY1680" fmla="*/ 596893 h 2787220"/>
                <a:gd name="connsiteX1681" fmla="*/ 1346219 w 2705657"/>
                <a:gd name="connsiteY1681" fmla="*/ 603176 h 2787220"/>
                <a:gd name="connsiteX1682" fmla="*/ 1349363 w 2705657"/>
                <a:gd name="connsiteY1682" fmla="*/ 615743 h 2787220"/>
                <a:gd name="connsiteX1683" fmla="*/ 1352506 w 2705657"/>
                <a:gd name="connsiteY1683" fmla="*/ 625168 h 2787220"/>
                <a:gd name="connsiteX1684" fmla="*/ 1352506 w 2705657"/>
                <a:gd name="connsiteY1684" fmla="*/ 631452 h 2787220"/>
                <a:gd name="connsiteX1685" fmla="*/ 1355649 w 2705657"/>
                <a:gd name="connsiteY1685" fmla="*/ 644018 h 2787220"/>
                <a:gd name="connsiteX1686" fmla="*/ 1352506 w 2705657"/>
                <a:gd name="connsiteY1686" fmla="*/ 653443 h 2787220"/>
                <a:gd name="connsiteX1687" fmla="*/ 1358792 w 2705657"/>
                <a:gd name="connsiteY1687" fmla="*/ 659727 h 2787220"/>
                <a:gd name="connsiteX1688" fmla="*/ 1361935 w 2705657"/>
                <a:gd name="connsiteY1688" fmla="*/ 662869 h 2787220"/>
                <a:gd name="connsiteX1689" fmla="*/ 1374507 w 2705657"/>
                <a:gd name="connsiteY1689" fmla="*/ 666010 h 2787220"/>
                <a:gd name="connsiteX1690" fmla="*/ 1383937 w 2705657"/>
                <a:gd name="connsiteY1690" fmla="*/ 669152 h 2787220"/>
                <a:gd name="connsiteX1691" fmla="*/ 1393366 w 2705657"/>
                <a:gd name="connsiteY1691" fmla="*/ 672294 h 2787220"/>
                <a:gd name="connsiteX1692" fmla="*/ 1396509 w 2705657"/>
                <a:gd name="connsiteY1692" fmla="*/ 684861 h 2787220"/>
                <a:gd name="connsiteX1693" fmla="*/ 1399652 w 2705657"/>
                <a:gd name="connsiteY1693" fmla="*/ 694286 h 2787220"/>
                <a:gd name="connsiteX1694" fmla="*/ 1405939 w 2705657"/>
                <a:gd name="connsiteY1694" fmla="*/ 697427 h 2787220"/>
                <a:gd name="connsiteX1695" fmla="*/ 1415368 w 2705657"/>
                <a:gd name="connsiteY1695" fmla="*/ 700569 h 2787220"/>
                <a:gd name="connsiteX1696" fmla="*/ 1421654 w 2705657"/>
                <a:gd name="connsiteY1696" fmla="*/ 703711 h 2787220"/>
                <a:gd name="connsiteX1697" fmla="*/ 1434227 w 2705657"/>
                <a:gd name="connsiteY1697" fmla="*/ 709994 h 2787220"/>
                <a:gd name="connsiteX1698" fmla="*/ 1440513 w 2705657"/>
                <a:gd name="connsiteY1698" fmla="*/ 716278 h 2787220"/>
                <a:gd name="connsiteX1699" fmla="*/ 1443656 w 2705657"/>
                <a:gd name="connsiteY1699" fmla="*/ 725703 h 2787220"/>
                <a:gd name="connsiteX1700" fmla="*/ 1443656 w 2705657"/>
                <a:gd name="connsiteY1700" fmla="*/ 731986 h 2787220"/>
                <a:gd name="connsiteX1701" fmla="*/ 1443656 w 2705657"/>
                <a:gd name="connsiteY1701" fmla="*/ 738270 h 2787220"/>
                <a:gd name="connsiteX1702" fmla="*/ 1443656 w 2705657"/>
                <a:gd name="connsiteY1702" fmla="*/ 753978 h 2787220"/>
                <a:gd name="connsiteX1703" fmla="*/ 1440513 w 2705657"/>
                <a:gd name="connsiteY1703" fmla="*/ 757120 h 2787220"/>
                <a:gd name="connsiteX1704" fmla="*/ 1437370 w 2705657"/>
                <a:gd name="connsiteY1704" fmla="*/ 753978 h 2787220"/>
                <a:gd name="connsiteX1705" fmla="*/ 1434227 w 2705657"/>
                <a:gd name="connsiteY1705" fmla="*/ 747695 h 2787220"/>
                <a:gd name="connsiteX1706" fmla="*/ 1431083 w 2705657"/>
                <a:gd name="connsiteY1706" fmla="*/ 744553 h 2787220"/>
                <a:gd name="connsiteX1707" fmla="*/ 1427940 w 2705657"/>
                <a:gd name="connsiteY1707" fmla="*/ 741411 h 2787220"/>
                <a:gd name="connsiteX1708" fmla="*/ 1424797 w 2705657"/>
                <a:gd name="connsiteY1708" fmla="*/ 738270 h 2787220"/>
                <a:gd name="connsiteX1709" fmla="*/ 1418511 w 2705657"/>
                <a:gd name="connsiteY1709" fmla="*/ 735128 h 2787220"/>
                <a:gd name="connsiteX1710" fmla="*/ 1415368 w 2705657"/>
                <a:gd name="connsiteY1710" fmla="*/ 738270 h 2787220"/>
                <a:gd name="connsiteX1711" fmla="*/ 1409082 w 2705657"/>
                <a:gd name="connsiteY1711" fmla="*/ 741411 h 2787220"/>
                <a:gd name="connsiteX1712" fmla="*/ 1412225 w 2705657"/>
                <a:gd name="connsiteY1712" fmla="*/ 744553 h 2787220"/>
                <a:gd name="connsiteX1713" fmla="*/ 1418511 w 2705657"/>
                <a:gd name="connsiteY1713" fmla="*/ 750836 h 2787220"/>
                <a:gd name="connsiteX1714" fmla="*/ 1421654 w 2705657"/>
                <a:gd name="connsiteY1714" fmla="*/ 750836 h 2787220"/>
                <a:gd name="connsiteX1715" fmla="*/ 1424797 w 2705657"/>
                <a:gd name="connsiteY1715" fmla="*/ 760261 h 2787220"/>
                <a:gd name="connsiteX1716" fmla="*/ 1424797 w 2705657"/>
                <a:gd name="connsiteY1716" fmla="*/ 766545 h 2787220"/>
                <a:gd name="connsiteX1717" fmla="*/ 1421654 w 2705657"/>
                <a:gd name="connsiteY1717" fmla="*/ 772828 h 2787220"/>
                <a:gd name="connsiteX1718" fmla="*/ 1415368 w 2705657"/>
                <a:gd name="connsiteY1718" fmla="*/ 782253 h 2787220"/>
                <a:gd name="connsiteX1719" fmla="*/ 1418511 w 2705657"/>
                <a:gd name="connsiteY1719" fmla="*/ 788537 h 2787220"/>
                <a:gd name="connsiteX1720" fmla="*/ 1421654 w 2705657"/>
                <a:gd name="connsiteY1720" fmla="*/ 791679 h 2787220"/>
                <a:gd name="connsiteX1721" fmla="*/ 1427940 w 2705657"/>
                <a:gd name="connsiteY1721" fmla="*/ 791679 h 2787220"/>
                <a:gd name="connsiteX1722" fmla="*/ 1431083 w 2705657"/>
                <a:gd name="connsiteY1722" fmla="*/ 791679 h 2787220"/>
                <a:gd name="connsiteX1723" fmla="*/ 1437370 w 2705657"/>
                <a:gd name="connsiteY1723" fmla="*/ 801104 h 2787220"/>
                <a:gd name="connsiteX1724" fmla="*/ 1443656 w 2705657"/>
                <a:gd name="connsiteY1724" fmla="*/ 801104 h 2787220"/>
                <a:gd name="connsiteX1725" fmla="*/ 1446799 w 2705657"/>
                <a:gd name="connsiteY1725" fmla="*/ 810529 h 2787220"/>
                <a:gd name="connsiteX1726" fmla="*/ 1443656 w 2705657"/>
                <a:gd name="connsiteY1726" fmla="*/ 819954 h 2787220"/>
                <a:gd name="connsiteX1727" fmla="*/ 1440513 w 2705657"/>
                <a:gd name="connsiteY1727" fmla="*/ 823096 h 2787220"/>
                <a:gd name="connsiteX1728" fmla="*/ 1434227 w 2705657"/>
                <a:gd name="connsiteY1728" fmla="*/ 819954 h 2787220"/>
                <a:gd name="connsiteX1729" fmla="*/ 1421654 w 2705657"/>
                <a:gd name="connsiteY1729" fmla="*/ 823096 h 2787220"/>
                <a:gd name="connsiteX1730" fmla="*/ 1418511 w 2705657"/>
                <a:gd name="connsiteY1730" fmla="*/ 816812 h 2787220"/>
                <a:gd name="connsiteX1731" fmla="*/ 1409082 w 2705657"/>
                <a:gd name="connsiteY1731" fmla="*/ 813670 h 2787220"/>
                <a:gd name="connsiteX1732" fmla="*/ 1396509 w 2705657"/>
                <a:gd name="connsiteY1732" fmla="*/ 810529 h 2787220"/>
                <a:gd name="connsiteX1733" fmla="*/ 1393366 w 2705657"/>
                <a:gd name="connsiteY1733" fmla="*/ 810529 h 2787220"/>
                <a:gd name="connsiteX1734" fmla="*/ 1383937 w 2705657"/>
                <a:gd name="connsiteY1734" fmla="*/ 810529 h 2787220"/>
                <a:gd name="connsiteX1735" fmla="*/ 1380794 w 2705657"/>
                <a:gd name="connsiteY1735" fmla="*/ 813670 h 2787220"/>
                <a:gd name="connsiteX1736" fmla="*/ 1380794 w 2705657"/>
                <a:gd name="connsiteY1736" fmla="*/ 823096 h 2787220"/>
                <a:gd name="connsiteX1737" fmla="*/ 1383937 w 2705657"/>
                <a:gd name="connsiteY1737" fmla="*/ 829379 h 2787220"/>
                <a:gd name="connsiteX1738" fmla="*/ 1383937 w 2705657"/>
                <a:gd name="connsiteY1738" fmla="*/ 838804 h 2787220"/>
                <a:gd name="connsiteX1739" fmla="*/ 1380794 w 2705657"/>
                <a:gd name="connsiteY1739" fmla="*/ 845087 h 2787220"/>
                <a:gd name="connsiteX1740" fmla="*/ 1374507 w 2705657"/>
                <a:gd name="connsiteY1740" fmla="*/ 845087 h 2787220"/>
                <a:gd name="connsiteX1741" fmla="*/ 1361935 w 2705657"/>
                <a:gd name="connsiteY1741" fmla="*/ 851371 h 2787220"/>
                <a:gd name="connsiteX1742" fmla="*/ 1361935 w 2705657"/>
                <a:gd name="connsiteY1742" fmla="*/ 854513 h 2787220"/>
                <a:gd name="connsiteX1743" fmla="*/ 1358792 w 2705657"/>
                <a:gd name="connsiteY1743" fmla="*/ 860796 h 2787220"/>
                <a:gd name="connsiteX1744" fmla="*/ 1361935 w 2705657"/>
                <a:gd name="connsiteY1744" fmla="*/ 870221 h 2787220"/>
                <a:gd name="connsiteX1745" fmla="*/ 1365078 w 2705657"/>
                <a:gd name="connsiteY1745" fmla="*/ 870221 h 2787220"/>
                <a:gd name="connsiteX1746" fmla="*/ 1368221 w 2705657"/>
                <a:gd name="connsiteY1746" fmla="*/ 867079 h 2787220"/>
                <a:gd name="connsiteX1747" fmla="*/ 1368221 w 2705657"/>
                <a:gd name="connsiteY1747" fmla="*/ 860796 h 2787220"/>
                <a:gd name="connsiteX1748" fmla="*/ 1374507 w 2705657"/>
                <a:gd name="connsiteY1748" fmla="*/ 860796 h 2787220"/>
                <a:gd name="connsiteX1749" fmla="*/ 1377651 w 2705657"/>
                <a:gd name="connsiteY1749" fmla="*/ 867079 h 2787220"/>
                <a:gd name="connsiteX1750" fmla="*/ 1380794 w 2705657"/>
                <a:gd name="connsiteY1750" fmla="*/ 867079 h 2787220"/>
                <a:gd name="connsiteX1751" fmla="*/ 1390223 w 2705657"/>
                <a:gd name="connsiteY1751" fmla="*/ 876505 h 2787220"/>
                <a:gd name="connsiteX1752" fmla="*/ 1387080 w 2705657"/>
                <a:gd name="connsiteY1752" fmla="*/ 882788 h 2787220"/>
                <a:gd name="connsiteX1753" fmla="*/ 1383937 w 2705657"/>
                <a:gd name="connsiteY1753" fmla="*/ 882788 h 2787220"/>
                <a:gd name="connsiteX1754" fmla="*/ 1377651 w 2705657"/>
                <a:gd name="connsiteY1754" fmla="*/ 889071 h 2787220"/>
                <a:gd name="connsiteX1755" fmla="*/ 1377651 w 2705657"/>
                <a:gd name="connsiteY1755" fmla="*/ 892213 h 2787220"/>
                <a:gd name="connsiteX1756" fmla="*/ 1383937 w 2705657"/>
                <a:gd name="connsiteY1756" fmla="*/ 892213 h 2787220"/>
                <a:gd name="connsiteX1757" fmla="*/ 1387080 w 2705657"/>
                <a:gd name="connsiteY1757" fmla="*/ 895355 h 2787220"/>
                <a:gd name="connsiteX1758" fmla="*/ 1387080 w 2705657"/>
                <a:gd name="connsiteY1758" fmla="*/ 901638 h 2787220"/>
                <a:gd name="connsiteX1759" fmla="*/ 1383937 w 2705657"/>
                <a:gd name="connsiteY1759" fmla="*/ 904780 h 2787220"/>
                <a:gd name="connsiteX1760" fmla="*/ 1380794 w 2705657"/>
                <a:gd name="connsiteY1760" fmla="*/ 907922 h 2787220"/>
                <a:gd name="connsiteX1761" fmla="*/ 1371364 w 2705657"/>
                <a:gd name="connsiteY1761" fmla="*/ 907922 h 2787220"/>
                <a:gd name="connsiteX1762" fmla="*/ 1365078 w 2705657"/>
                <a:gd name="connsiteY1762" fmla="*/ 907922 h 2787220"/>
                <a:gd name="connsiteX1763" fmla="*/ 1358792 w 2705657"/>
                <a:gd name="connsiteY1763" fmla="*/ 907922 h 2787220"/>
                <a:gd name="connsiteX1764" fmla="*/ 1358792 w 2705657"/>
                <a:gd name="connsiteY1764" fmla="*/ 917347 h 2787220"/>
                <a:gd name="connsiteX1765" fmla="*/ 1355649 w 2705657"/>
                <a:gd name="connsiteY1765" fmla="*/ 926772 h 2787220"/>
                <a:gd name="connsiteX1766" fmla="*/ 1352506 w 2705657"/>
                <a:gd name="connsiteY1766" fmla="*/ 936197 h 2787220"/>
                <a:gd name="connsiteX1767" fmla="*/ 1349363 w 2705657"/>
                <a:gd name="connsiteY1767" fmla="*/ 945622 h 2787220"/>
                <a:gd name="connsiteX1768" fmla="*/ 1352506 w 2705657"/>
                <a:gd name="connsiteY1768" fmla="*/ 951905 h 2787220"/>
                <a:gd name="connsiteX1769" fmla="*/ 1352506 w 2705657"/>
                <a:gd name="connsiteY1769" fmla="*/ 958189 h 2787220"/>
                <a:gd name="connsiteX1770" fmla="*/ 1349363 w 2705657"/>
                <a:gd name="connsiteY1770" fmla="*/ 964472 h 2787220"/>
                <a:gd name="connsiteX1771" fmla="*/ 1343076 w 2705657"/>
                <a:gd name="connsiteY1771" fmla="*/ 964472 h 2787220"/>
                <a:gd name="connsiteX1772" fmla="*/ 1339933 w 2705657"/>
                <a:gd name="connsiteY1772" fmla="*/ 973897 h 2787220"/>
                <a:gd name="connsiteX1773" fmla="*/ 1343076 w 2705657"/>
                <a:gd name="connsiteY1773" fmla="*/ 983323 h 2787220"/>
                <a:gd name="connsiteX1774" fmla="*/ 1336790 w 2705657"/>
                <a:gd name="connsiteY1774" fmla="*/ 989606 h 2787220"/>
                <a:gd name="connsiteX1775" fmla="*/ 1333647 w 2705657"/>
                <a:gd name="connsiteY1775" fmla="*/ 989606 h 2787220"/>
                <a:gd name="connsiteX1776" fmla="*/ 1327361 w 2705657"/>
                <a:gd name="connsiteY1776" fmla="*/ 995889 h 2787220"/>
                <a:gd name="connsiteX1777" fmla="*/ 1327361 w 2705657"/>
                <a:gd name="connsiteY1777" fmla="*/ 1002173 h 2787220"/>
                <a:gd name="connsiteX1778" fmla="*/ 1324218 w 2705657"/>
                <a:gd name="connsiteY1778" fmla="*/ 1008456 h 2787220"/>
                <a:gd name="connsiteX1779" fmla="*/ 1324218 w 2705657"/>
                <a:gd name="connsiteY1779" fmla="*/ 1011598 h 2787220"/>
                <a:gd name="connsiteX1780" fmla="*/ 1333647 w 2705657"/>
                <a:gd name="connsiteY1780" fmla="*/ 1011598 h 2787220"/>
                <a:gd name="connsiteX1781" fmla="*/ 1343076 w 2705657"/>
                <a:gd name="connsiteY1781" fmla="*/ 1011598 h 2787220"/>
                <a:gd name="connsiteX1782" fmla="*/ 1349363 w 2705657"/>
                <a:gd name="connsiteY1782" fmla="*/ 1011598 h 2787220"/>
                <a:gd name="connsiteX1783" fmla="*/ 1355649 w 2705657"/>
                <a:gd name="connsiteY1783" fmla="*/ 1011598 h 2787220"/>
                <a:gd name="connsiteX1784" fmla="*/ 1358792 w 2705657"/>
                <a:gd name="connsiteY1784" fmla="*/ 999031 h 2787220"/>
                <a:gd name="connsiteX1785" fmla="*/ 1358792 w 2705657"/>
                <a:gd name="connsiteY1785" fmla="*/ 992748 h 2787220"/>
                <a:gd name="connsiteX1786" fmla="*/ 1358792 w 2705657"/>
                <a:gd name="connsiteY1786" fmla="*/ 989606 h 2787220"/>
                <a:gd name="connsiteX1787" fmla="*/ 1368221 w 2705657"/>
                <a:gd name="connsiteY1787" fmla="*/ 989606 h 2787220"/>
                <a:gd name="connsiteX1788" fmla="*/ 1374507 w 2705657"/>
                <a:gd name="connsiteY1788" fmla="*/ 986464 h 2787220"/>
                <a:gd name="connsiteX1789" fmla="*/ 1383937 w 2705657"/>
                <a:gd name="connsiteY1789" fmla="*/ 986464 h 2787220"/>
                <a:gd name="connsiteX1790" fmla="*/ 1390223 w 2705657"/>
                <a:gd name="connsiteY1790" fmla="*/ 995889 h 2787220"/>
                <a:gd name="connsiteX1791" fmla="*/ 1393366 w 2705657"/>
                <a:gd name="connsiteY1791" fmla="*/ 999031 h 2787220"/>
                <a:gd name="connsiteX1792" fmla="*/ 1396509 w 2705657"/>
                <a:gd name="connsiteY1792" fmla="*/ 1005314 h 2787220"/>
                <a:gd name="connsiteX1793" fmla="*/ 1402795 w 2705657"/>
                <a:gd name="connsiteY1793" fmla="*/ 1008456 h 2787220"/>
                <a:gd name="connsiteX1794" fmla="*/ 1402795 w 2705657"/>
                <a:gd name="connsiteY1794" fmla="*/ 1014740 h 2787220"/>
                <a:gd name="connsiteX1795" fmla="*/ 1402795 w 2705657"/>
                <a:gd name="connsiteY1795" fmla="*/ 1021023 h 2787220"/>
                <a:gd name="connsiteX1796" fmla="*/ 1396509 w 2705657"/>
                <a:gd name="connsiteY1796" fmla="*/ 1017881 h 2787220"/>
                <a:gd name="connsiteX1797" fmla="*/ 1390223 w 2705657"/>
                <a:gd name="connsiteY1797" fmla="*/ 1014740 h 2787220"/>
                <a:gd name="connsiteX1798" fmla="*/ 1387080 w 2705657"/>
                <a:gd name="connsiteY1798" fmla="*/ 1011598 h 2787220"/>
                <a:gd name="connsiteX1799" fmla="*/ 1380794 w 2705657"/>
                <a:gd name="connsiteY1799" fmla="*/ 1017881 h 2787220"/>
                <a:gd name="connsiteX1800" fmla="*/ 1380794 w 2705657"/>
                <a:gd name="connsiteY1800" fmla="*/ 1024165 h 2787220"/>
                <a:gd name="connsiteX1801" fmla="*/ 1387080 w 2705657"/>
                <a:gd name="connsiteY1801" fmla="*/ 1030448 h 2787220"/>
                <a:gd name="connsiteX1802" fmla="*/ 1390223 w 2705657"/>
                <a:gd name="connsiteY1802" fmla="*/ 1039873 h 2787220"/>
                <a:gd name="connsiteX1803" fmla="*/ 1383937 w 2705657"/>
                <a:gd name="connsiteY1803" fmla="*/ 1049299 h 2787220"/>
                <a:gd name="connsiteX1804" fmla="*/ 1387080 w 2705657"/>
                <a:gd name="connsiteY1804" fmla="*/ 1058724 h 2787220"/>
                <a:gd name="connsiteX1805" fmla="*/ 1383937 w 2705657"/>
                <a:gd name="connsiteY1805" fmla="*/ 1061865 h 2787220"/>
                <a:gd name="connsiteX1806" fmla="*/ 1381187 w 2705657"/>
                <a:gd name="connsiteY1806" fmla="*/ 1075610 h 2787220"/>
                <a:gd name="connsiteX1807" fmla="*/ 1380807 w 2705657"/>
                <a:gd name="connsiteY1807" fmla="*/ 1077511 h 2787220"/>
                <a:gd name="connsiteX1808" fmla="*/ 1386309 w 2705657"/>
                <a:gd name="connsiteY1808" fmla="*/ 1063773 h 2787220"/>
                <a:gd name="connsiteX1809" fmla="*/ 1387096 w 2705657"/>
                <a:gd name="connsiteY1809" fmla="*/ 1061808 h 2787220"/>
                <a:gd name="connsiteX1810" fmla="*/ 1387096 w 2705657"/>
                <a:gd name="connsiteY1810" fmla="*/ 1058665 h 2787220"/>
                <a:gd name="connsiteX1811" fmla="*/ 1396537 w 2705657"/>
                <a:gd name="connsiteY1811" fmla="*/ 1052380 h 2787220"/>
                <a:gd name="connsiteX1812" fmla="*/ 1405978 w 2705657"/>
                <a:gd name="connsiteY1812" fmla="*/ 1046094 h 2787220"/>
                <a:gd name="connsiteX1813" fmla="*/ 1412271 w 2705657"/>
                <a:gd name="connsiteY1813" fmla="*/ 1046094 h 2787220"/>
                <a:gd name="connsiteX1814" fmla="*/ 1415418 w 2705657"/>
                <a:gd name="connsiteY1814" fmla="*/ 1052380 h 2787220"/>
                <a:gd name="connsiteX1815" fmla="*/ 1418565 w 2705657"/>
                <a:gd name="connsiteY1815" fmla="*/ 1052380 h 2787220"/>
                <a:gd name="connsiteX1816" fmla="*/ 1424859 w 2705657"/>
                <a:gd name="connsiteY1816" fmla="*/ 1049237 h 2787220"/>
                <a:gd name="connsiteX1817" fmla="*/ 1431153 w 2705657"/>
                <a:gd name="connsiteY1817" fmla="*/ 1049237 h 2787220"/>
                <a:gd name="connsiteX1818" fmla="*/ 1437447 w 2705657"/>
                <a:gd name="connsiteY1818" fmla="*/ 1052380 h 2787220"/>
                <a:gd name="connsiteX1819" fmla="*/ 1443741 w 2705657"/>
                <a:gd name="connsiteY1819" fmla="*/ 1058665 h 2787220"/>
                <a:gd name="connsiteX1820" fmla="*/ 1450035 w 2705657"/>
                <a:gd name="connsiteY1820" fmla="*/ 1064951 h 2787220"/>
                <a:gd name="connsiteX1821" fmla="*/ 1453181 w 2705657"/>
                <a:gd name="connsiteY1821" fmla="*/ 1077522 h 2787220"/>
                <a:gd name="connsiteX1822" fmla="*/ 1462622 w 2705657"/>
                <a:gd name="connsiteY1822" fmla="*/ 1080665 h 2787220"/>
                <a:gd name="connsiteX1823" fmla="*/ 1472063 w 2705657"/>
                <a:gd name="connsiteY1823" fmla="*/ 1083808 h 2787220"/>
                <a:gd name="connsiteX1824" fmla="*/ 1478357 w 2705657"/>
                <a:gd name="connsiteY1824" fmla="*/ 1086951 h 2787220"/>
                <a:gd name="connsiteX1825" fmla="*/ 1481504 w 2705657"/>
                <a:gd name="connsiteY1825" fmla="*/ 1093237 h 2787220"/>
                <a:gd name="connsiteX1826" fmla="*/ 1481504 w 2705657"/>
                <a:gd name="connsiteY1826" fmla="*/ 1099522 h 2787220"/>
                <a:gd name="connsiteX1827" fmla="*/ 1484651 w 2705657"/>
                <a:gd name="connsiteY1827" fmla="*/ 1108951 h 2787220"/>
                <a:gd name="connsiteX1828" fmla="*/ 1490945 w 2705657"/>
                <a:gd name="connsiteY1828" fmla="*/ 1112093 h 2787220"/>
                <a:gd name="connsiteX1829" fmla="*/ 1497238 w 2705657"/>
                <a:gd name="connsiteY1829" fmla="*/ 1112093 h 2787220"/>
                <a:gd name="connsiteX1830" fmla="*/ 1503532 w 2705657"/>
                <a:gd name="connsiteY1830" fmla="*/ 1112093 h 2787220"/>
                <a:gd name="connsiteX1831" fmla="*/ 1503532 w 2705657"/>
                <a:gd name="connsiteY1831" fmla="*/ 1115236 h 2787220"/>
                <a:gd name="connsiteX1832" fmla="*/ 1503532 w 2705657"/>
                <a:gd name="connsiteY1832" fmla="*/ 1121522 h 2787220"/>
                <a:gd name="connsiteX1833" fmla="*/ 1500385 w 2705657"/>
                <a:gd name="connsiteY1833" fmla="*/ 1124665 h 2787220"/>
                <a:gd name="connsiteX1834" fmla="*/ 1497238 w 2705657"/>
                <a:gd name="connsiteY1834" fmla="*/ 1127808 h 2787220"/>
                <a:gd name="connsiteX1835" fmla="*/ 1503532 w 2705657"/>
                <a:gd name="connsiteY1835" fmla="*/ 1134093 h 2787220"/>
                <a:gd name="connsiteX1836" fmla="*/ 1512973 w 2705657"/>
                <a:gd name="connsiteY1836" fmla="*/ 1137236 h 2787220"/>
                <a:gd name="connsiteX1837" fmla="*/ 1516120 w 2705657"/>
                <a:gd name="connsiteY1837" fmla="*/ 1130950 h 2787220"/>
                <a:gd name="connsiteX1838" fmla="*/ 1519267 w 2705657"/>
                <a:gd name="connsiteY1838" fmla="*/ 1127808 h 2787220"/>
                <a:gd name="connsiteX1839" fmla="*/ 1522414 w 2705657"/>
                <a:gd name="connsiteY1839" fmla="*/ 1130950 h 2787220"/>
                <a:gd name="connsiteX1840" fmla="*/ 1522414 w 2705657"/>
                <a:gd name="connsiteY1840" fmla="*/ 1137236 h 2787220"/>
                <a:gd name="connsiteX1841" fmla="*/ 1525561 w 2705657"/>
                <a:gd name="connsiteY1841" fmla="*/ 1143522 h 2787220"/>
                <a:gd name="connsiteX1842" fmla="*/ 1531855 w 2705657"/>
                <a:gd name="connsiteY1842" fmla="*/ 1146665 h 2787220"/>
                <a:gd name="connsiteX1843" fmla="*/ 1535001 w 2705657"/>
                <a:gd name="connsiteY1843" fmla="*/ 1156093 h 2787220"/>
                <a:gd name="connsiteX1844" fmla="*/ 1541295 w 2705657"/>
                <a:gd name="connsiteY1844" fmla="*/ 1159236 h 2787220"/>
                <a:gd name="connsiteX1845" fmla="*/ 1544442 w 2705657"/>
                <a:gd name="connsiteY1845" fmla="*/ 1156093 h 2787220"/>
                <a:gd name="connsiteX1846" fmla="*/ 1547589 w 2705657"/>
                <a:gd name="connsiteY1846" fmla="*/ 1149808 h 2787220"/>
                <a:gd name="connsiteX1847" fmla="*/ 1550736 w 2705657"/>
                <a:gd name="connsiteY1847" fmla="*/ 1146665 h 2787220"/>
                <a:gd name="connsiteX1848" fmla="*/ 1550736 w 2705657"/>
                <a:gd name="connsiteY1848" fmla="*/ 1149808 h 2787220"/>
                <a:gd name="connsiteX1849" fmla="*/ 1553883 w 2705657"/>
                <a:gd name="connsiteY1849" fmla="*/ 1156093 h 2787220"/>
                <a:gd name="connsiteX1850" fmla="*/ 1560177 w 2705657"/>
                <a:gd name="connsiteY1850" fmla="*/ 1159236 h 2787220"/>
                <a:gd name="connsiteX1851" fmla="*/ 1569618 w 2705657"/>
                <a:gd name="connsiteY1851" fmla="*/ 1165522 h 2787220"/>
                <a:gd name="connsiteX1852" fmla="*/ 1569618 w 2705657"/>
                <a:gd name="connsiteY1852" fmla="*/ 1171807 h 2787220"/>
                <a:gd name="connsiteX1853" fmla="*/ 1563324 w 2705657"/>
                <a:gd name="connsiteY1853" fmla="*/ 1181236 h 2787220"/>
                <a:gd name="connsiteX1854" fmla="*/ 1560177 w 2705657"/>
                <a:gd name="connsiteY1854" fmla="*/ 1193807 h 2787220"/>
                <a:gd name="connsiteX1855" fmla="*/ 1569618 w 2705657"/>
                <a:gd name="connsiteY1855" fmla="*/ 1206378 h 2787220"/>
                <a:gd name="connsiteX1856" fmla="*/ 1569618 w 2705657"/>
                <a:gd name="connsiteY1856" fmla="*/ 1212664 h 2787220"/>
                <a:gd name="connsiteX1857" fmla="*/ 1569618 w 2705657"/>
                <a:gd name="connsiteY1857" fmla="*/ 1218950 h 2787220"/>
                <a:gd name="connsiteX1858" fmla="*/ 1569618 w 2705657"/>
                <a:gd name="connsiteY1858" fmla="*/ 1228378 h 2787220"/>
                <a:gd name="connsiteX1859" fmla="*/ 1579058 w 2705657"/>
                <a:gd name="connsiteY1859" fmla="*/ 1228378 h 2787220"/>
                <a:gd name="connsiteX1860" fmla="*/ 1588499 w 2705657"/>
                <a:gd name="connsiteY1860" fmla="*/ 1222093 h 2787220"/>
                <a:gd name="connsiteX1861" fmla="*/ 1594793 w 2705657"/>
                <a:gd name="connsiteY1861" fmla="*/ 1222093 h 2787220"/>
                <a:gd name="connsiteX1862" fmla="*/ 1597940 w 2705657"/>
                <a:gd name="connsiteY1862" fmla="*/ 1228378 h 2787220"/>
                <a:gd name="connsiteX1863" fmla="*/ 1601087 w 2705657"/>
                <a:gd name="connsiteY1863" fmla="*/ 1231521 h 2787220"/>
                <a:gd name="connsiteX1864" fmla="*/ 1604234 w 2705657"/>
                <a:gd name="connsiteY1864" fmla="*/ 1237807 h 2787220"/>
                <a:gd name="connsiteX1865" fmla="*/ 1610528 w 2705657"/>
                <a:gd name="connsiteY1865" fmla="*/ 1240949 h 2787220"/>
                <a:gd name="connsiteX1866" fmla="*/ 1613675 w 2705657"/>
                <a:gd name="connsiteY1866" fmla="*/ 1231521 h 2787220"/>
                <a:gd name="connsiteX1867" fmla="*/ 1610528 w 2705657"/>
                <a:gd name="connsiteY1867" fmla="*/ 1225235 h 2787220"/>
                <a:gd name="connsiteX1868" fmla="*/ 1613675 w 2705657"/>
                <a:gd name="connsiteY1868" fmla="*/ 1218950 h 2787220"/>
                <a:gd name="connsiteX1869" fmla="*/ 1616821 w 2705657"/>
                <a:gd name="connsiteY1869" fmla="*/ 1215807 h 2787220"/>
                <a:gd name="connsiteX1870" fmla="*/ 1626262 w 2705657"/>
                <a:gd name="connsiteY1870" fmla="*/ 1215807 h 2787220"/>
                <a:gd name="connsiteX1871" fmla="*/ 1632556 w 2705657"/>
                <a:gd name="connsiteY1871" fmla="*/ 1212664 h 2787220"/>
                <a:gd name="connsiteX1872" fmla="*/ 1641997 w 2705657"/>
                <a:gd name="connsiteY1872" fmla="*/ 1209521 h 2787220"/>
                <a:gd name="connsiteX1873" fmla="*/ 1648291 w 2705657"/>
                <a:gd name="connsiteY1873" fmla="*/ 1215807 h 2787220"/>
                <a:gd name="connsiteX1874" fmla="*/ 1651438 w 2705657"/>
                <a:gd name="connsiteY1874" fmla="*/ 1215807 h 2787220"/>
                <a:gd name="connsiteX1875" fmla="*/ 1657731 w 2705657"/>
                <a:gd name="connsiteY1875" fmla="*/ 1212664 h 2787220"/>
                <a:gd name="connsiteX1876" fmla="*/ 1654585 w 2705657"/>
                <a:gd name="connsiteY1876" fmla="*/ 1206378 h 2787220"/>
                <a:gd name="connsiteX1877" fmla="*/ 1648291 w 2705657"/>
                <a:gd name="connsiteY1877" fmla="*/ 1200093 h 2787220"/>
                <a:gd name="connsiteX1878" fmla="*/ 1632556 w 2705657"/>
                <a:gd name="connsiteY1878" fmla="*/ 1193807 h 2787220"/>
                <a:gd name="connsiteX1879" fmla="*/ 1623115 w 2705657"/>
                <a:gd name="connsiteY1879" fmla="*/ 1193807 h 2787220"/>
                <a:gd name="connsiteX1880" fmla="*/ 1616821 w 2705657"/>
                <a:gd name="connsiteY1880" fmla="*/ 1184379 h 2787220"/>
                <a:gd name="connsiteX1881" fmla="*/ 1610528 w 2705657"/>
                <a:gd name="connsiteY1881" fmla="*/ 1181236 h 2787220"/>
                <a:gd name="connsiteX1882" fmla="*/ 1607381 w 2705657"/>
                <a:gd name="connsiteY1882" fmla="*/ 1178093 h 2787220"/>
                <a:gd name="connsiteX1883" fmla="*/ 1613675 w 2705657"/>
                <a:gd name="connsiteY1883" fmla="*/ 1174950 h 2787220"/>
                <a:gd name="connsiteX1884" fmla="*/ 1616821 w 2705657"/>
                <a:gd name="connsiteY1884" fmla="*/ 1171807 h 2787220"/>
                <a:gd name="connsiteX1885" fmla="*/ 1616821 w 2705657"/>
                <a:gd name="connsiteY1885" fmla="*/ 1168664 h 2787220"/>
                <a:gd name="connsiteX1886" fmla="*/ 1616821 w 2705657"/>
                <a:gd name="connsiteY1886" fmla="*/ 1162379 h 2787220"/>
                <a:gd name="connsiteX1887" fmla="*/ 1610528 w 2705657"/>
                <a:gd name="connsiteY1887" fmla="*/ 1159236 h 2787220"/>
                <a:gd name="connsiteX1888" fmla="*/ 1610528 w 2705657"/>
                <a:gd name="connsiteY1888" fmla="*/ 1156093 h 2787220"/>
                <a:gd name="connsiteX1889" fmla="*/ 1619968 w 2705657"/>
                <a:gd name="connsiteY1889" fmla="*/ 1149808 h 2787220"/>
                <a:gd name="connsiteX1890" fmla="*/ 1638850 w 2705657"/>
                <a:gd name="connsiteY1890" fmla="*/ 1140379 h 2787220"/>
                <a:gd name="connsiteX1891" fmla="*/ 1660878 w 2705657"/>
                <a:gd name="connsiteY1891" fmla="*/ 1140379 h 2787220"/>
                <a:gd name="connsiteX1892" fmla="*/ 1676613 w 2705657"/>
                <a:gd name="connsiteY1892" fmla="*/ 1140379 h 2787220"/>
                <a:gd name="connsiteX1893" fmla="*/ 1686054 w 2705657"/>
                <a:gd name="connsiteY1893" fmla="*/ 1140379 h 2787220"/>
                <a:gd name="connsiteX1894" fmla="*/ 1692348 w 2705657"/>
                <a:gd name="connsiteY1894" fmla="*/ 1146665 h 2787220"/>
                <a:gd name="connsiteX1895" fmla="*/ 1698641 w 2705657"/>
                <a:gd name="connsiteY1895" fmla="*/ 1152950 h 2787220"/>
                <a:gd name="connsiteX1896" fmla="*/ 1708082 w 2705657"/>
                <a:gd name="connsiteY1896" fmla="*/ 1156093 h 2787220"/>
                <a:gd name="connsiteX1897" fmla="*/ 1714376 w 2705657"/>
                <a:gd name="connsiteY1897" fmla="*/ 1149808 h 2787220"/>
                <a:gd name="connsiteX1898" fmla="*/ 1720670 w 2705657"/>
                <a:gd name="connsiteY1898" fmla="*/ 1156093 h 2787220"/>
                <a:gd name="connsiteX1899" fmla="*/ 1720670 w 2705657"/>
                <a:gd name="connsiteY1899" fmla="*/ 1162379 h 2787220"/>
                <a:gd name="connsiteX1900" fmla="*/ 1723817 w 2705657"/>
                <a:gd name="connsiteY1900" fmla="*/ 1162379 h 2787220"/>
                <a:gd name="connsiteX1901" fmla="*/ 1733258 w 2705657"/>
                <a:gd name="connsiteY1901" fmla="*/ 1159236 h 2787220"/>
                <a:gd name="connsiteX1902" fmla="*/ 1739551 w 2705657"/>
                <a:gd name="connsiteY1902" fmla="*/ 1152950 h 2787220"/>
                <a:gd name="connsiteX1903" fmla="*/ 1745845 w 2705657"/>
                <a:gd name="connsiteY1903" fmla="*/ 1152950 h 2787220"/>
                <a:gd name="connsiteX1904" fmla="*/ 1755286 w 2705657"/>
                <a:gd name="connsiteY1904" fmla="*/ 1159236 h 2787220"/>
                <a:gd name="connsiteX1905" fmla="*/ 1758433 w 2705657"/>
                <a:gd name="connsiteY1905" fmla="*/ 1162379 h 2787220"/>
                <a:gd name="connsiteX1906" fmla="*/ 1758433 w 2705657"/>
                <a:gd name="connsiteY1906" fmla="*/ 1174950 h 2787220"/>
                <a:gd name="connsiteX1907" fmla="*/ 1755286 w 2705657"/>
                <a:gd name="connsiteY1907" fmla="*/ 1184379 h 2787220"/>
                <a:gd name="connsiteX1908" fmla="*/ 1755286 w 2705657"/>
                <a:gd name="connsiteY1908" fmla="*/ 1193807 h 2787220"/>
                <a:gd name="connsiteX1909" fmla="*/ 1764727 w 2705657"/>
                <a:gd name="connsiteY1909" fmla="*/ 1196950 h 2787220"/>
                <a:gd name="connsiteX1910" fmla="*/ 1777315 w 2705657"/>
                <a:gd name="connsiteY1910" fmla="*/ 1196950 h 2787220"/>
                <a:gd name="connsiteX1911" fmla="*/ 1783608 w 2705657"/>
                <a:gd name="connsiteY1911" fmla="*/ 1196950 h 2787220"/>
                <a:gd name="connsiteX1912" fmla="*/ 1789902 w 2705657"/>
                <a:gd name="connsiteY1912" fmla="*/ 1200093 h 2787220"/>
                <a:gd name="connsiteX1913" fmla="*/ 1793049 w 2705657"/>
                <a:gd name="connsiteY1913" fmla="*/ 1196950 h 2787220"/>
                <a:gd name="connsiteX1914" fmla="*/ 1793049 w 2705657"/>
                <a:gd name="connsiteY1914" fmla="*/ 1184379 h 2787220"/>
                <a:gd name="connsiteX1915" fmla="*/ 1796196 w 2705657"/>
                <a:gd name="connsiteY1915" fmla="*/ 1171807 h 2787220"/>
                <a:gd name="connsiteX1916" fmla="*/ 1796196 w 2705657"/>
                <a:gd name="connsiteY1916" fmla="*/ 1159236 h 2787220"/>
                <a:gd name="connsiteX1917" fmla="*/ 1796196 w 2705657"/>
                <a:gd name="connsiteY1917" fmla="*/ 1137236 h 2787220"/>
                <a:gd name="connsiteX1918" fmla="*/ 1789902 w 2705657"/>
                <a:gd name="connsiteY1918" fmla="*/ 1112093 h 2787220"/>
                <a:gd name="connsiteX1919" fmla="*/ 1786755 w 2705657"/>
                <a:gd name="connsiteY1919" fmla="*/ 1099522 h 2787220"/>
                <a:gd name="connsiteX1920" fmla="*/ 1786755 w 2705657"/>
                <a:gd name="connsiteY1920" fmla="*/ 1093237 h 2787220"/>
                <a:gd name="connsiteX1921" fmla="*/ 1793049 w 2705657"/>
                <a:gd name="connsiteY1921" fmla="*/ 1093237 h 2787220"/>
                <a:gd name="connsiteX1922" fmla="*/ 1796196 w 2705657"/>
                <a:gd name="connsiteY1922" fmla="*/ 1093237 h 2787220"/>
                <a:gd name="connsiteX1923" fmla="*/ 1802490 w 2705657"/>
                <a:gd name="connsiteY1923" fmla="*/ 1093237 h 2787220"/>
                <a:gd name="connsiteX1924" fmla="*/ 1811931 w 2705657"/>
                <a:gd name="connsiteY1924" fmla="*/ 1083808 h 2787220"/>
                <a:gd name="connsiteX1925" fmla="*/ 1818225 w 2705657"/>
                <a:gd name="connsiteY1925" fmla="*/ 1074380 h 2787220"/>
                <a:gd name="connsiteX1926" fmla="*/ 1827665 w 2705657"/>
                <a:gd name="connsiteY1926" fmla="*/ 1068094 h 2787220"/>
                <a:gd name="connsiteX1927" fmla="*/ 1830812 w 2705657"/>
                <a:gd name="connsiteY1927" fmla="*/ 1071237 h 2787220"/>
                <a:gd name="connsiteX1928" fmla="*/ 1840253 w 2705657"/>
                <a:gd name="connsiteY1928" fmla="*/ 1074380 h 2787220"/>
                <a:gd name="connsiteX1929" fmla="*/ 1849694 w 2705657"/>
                <a:gd name="connsiteY1929" fmla="*/ 1074380 h 2787220"/>
                <a:gd name="connsiteX1930" fmla="*/ 1852841 w 2705657"/>
                <a:gd name="connsiteY1930" fmla="*/ 1077522 h 2787220"/>
                <a:gd name="connsiteX1931" fmla="*/ 1849694 w 2705657"/>
                <a:gd name="connsiteY1931" fmla="*/ 1086951 h 2787220"/>
                <a:gd name="connsiteX1932" fmla="*/ 1846547 w 2705657"/>
                <a:gd name="connsiteY1932" fmla="*/ 1096379 h 2787220"/>
                <a:gd name="connsiteX1933" fmla="*/ 1849694 w 2705657"/>
                <a:gd name="connsiteY1933" fmla="*/ 1102665 h 2787220"/>
                <a:gd name="connsiteX1934" fmla="*/ 1849694 w 2705657"/>
                <a:gd name="connsiteY1934" fmla="*/ 1115236 h 2787220"/>
                <a:gd name="connsiteX1935" fmla="*/ 1852841 w 2705657"/>
                <a:gd name="connsiteY1935" fmla="*/ 1121522 h 2787220"/>
                <a:gd name="connsiteX1936" fmla="*/ 1859135 w 2705657"/>
                <a:gd name="connsiteY1936" fmla="*/ 1118379 h 2787220"/>
                <a:gd name="connsiteX1937" fmla="*/ 1865428 w 2705657"/>
                <a:gd name="connsiteY1937" fmla="*/ 1121522 h 2787220"/>
                <a:gd name="connsiteX1938" fmla="*/ 1868575 w 2705657"/>
                <a:gd name="connsiteY1938" fmla="*/ 1124665 h 2787220"/>
                <a:gd name="connsiteX1939" fmla="*/ 1865428 w 2705657"/>
                <a:gd name="connsiteY1939" fmla="*/ 1134093 h 2787220"/>
                <a:gd name="connsiteX1940" fmla="*/ 1871722 w 2705657"/>
                <a:gd name="connsiteY1940" fmla="*/ 1137236 h 2787220"/>
                <a:gd name="connsiteX1941" fmla="*/ 1878016 w 2705657"/>
                <a:gd name="connsiteY1941" fmla="*/ 1137236 h 2787220"/>
                <a:gd name="connsiteX1942" fmla="*/ 1881163 w 2705657"/>
                <a:gd name="connsiteY1942" fmla="*/ 1140379 h 2787220"/>
                <a:gd name="connsiteX1943" fmla="*/ 1887457 w 2705657"/>
                <a:gd name="connsiteY1943" fmla="*/ 1143522 h 2787220"/>
                <a:gd name="connsiteX1944" fmla="*/ 1896898 w 2705657"/>
                <a:gd name="connsiteY1944" fmla="*/ 1140379 h 2787220"/>
                <a:gd name="connsiteX1945" fmla="*/ 1900045 w 2705657"/>
                <a:gd name="connsiteY1945" fmla="*/ 1134093 h 2787220"/>
                <a:gd name="connsiteX1946" fmla="*/ 1906338 w 2705657"/>
                <a:gd name="connsiteY1946" fmla="*/ 1130950 h 2787220"/>
                <a:gd name="connsiteX1947" fmla="*/ 1909485 w 2705657"/>
                <a:gd name="connsiteY1947" fmla="*/ 1134093 h 2787220"/>
                <a:gd name="connsiteX1948" fmla="*/ 1915779 w 2705657"/>
                <a:gd name="connsiteY1948" fmla="*/ 1137236 h 2787220"/>
                <a:gd name="connsiteX1949" fmla="*/ 1931514 w 2705657"/>
                <a:gd name="connsiteY1949" fmla="*/ 1134093 h 2787220"/>
                <a:gd name="connsiteX1950" fmla="*/ 1944101 w 2705657"/>
                <a:gd name="connsiteY1950" fmla="*/ 1130950 h 2787220"/>
                <a:gd name="connsiteX1951" fmla="*/ 1953542 w 2705657"/>
                <a:gd name="connsiteY1951" fmla="*/ 1130950 h 2787220"/>
                <a:gd name="connsiteX1952" fmla="*/ 1959836 w 2705657"/>
                <a:gd name="connsiteY1952" fmla="*/ 1124665 h 2787220"/>
                <a:gd name="connsiteX1953" fmla="*/ 1969277 w 2705657"/>
                <a:gd name="connsiteY1953" fmla="*/ 1121522 h 2787220"/>
                <a:gd name="connsiteX1954" fmla="*/ 1975571 w 2705657"/>
                <a:gd name="connsiteY1954" fmla="*/ 1121522 h 2787220"/>
                <a:gd name="connsiteX1955" fmla="*/ 1978718 w 2705657"/>
                <a:gd name="connsiteY1955" fmla="*/ 1124665 h 2787220"/>
                <a:gd name="connsiteX1956" fmla="*/ 1985011 w 2705657"/>
                <a:gd name="connsiteY1956" fmla="*/ 1130950 h 2787220"/>
                <a:gd name="connsiteX1957" fmla="*/ 1981865 w 2705657"/>
                <a:gd name="connsiteY1957" fmla="*/ 1137236 h 2787220"/>
                <a:gd name="connsiteX1958" fmla="*/ 1988158 w 2705657"/>
                <a:gd name="connsiteY1958" fmla="*/ 1137236 h 2787220"/>
                <a:gd name="connsiteX1959" fmla="*/ 1997599 w 2705657"/>
                <a:gd name="connsiteY1959" fmla="*/ 1134093 h 2787220"/>
                <a:gd name="connsiteX1960" fmla="*/ 2010187 w 2705657"/>
                <a:gd name="connsiteY1960" fmla="*/ 1121522 h 2787220"/>
                <a:gd name="connsiteX1961" fmla="*/ 2013334 w 2705657"/>
                <a:gd name="connsiteY1961" fmla="*/ 1115236 h 2787220"/>
                <a:gd name="connsiteX1962" fmla="*/ 2016481 w 2705657"/>
                <a:gd name="connsiteY1962" fmla="*/ 1115236 h 2787220"/>
                <a:gd name="connsiteX1963" fmla="*/ 2025921 w 2705657"/>
                <a:gd name="connsiteY1963" fmla="*/ 1121522 h 2787220"/>
                <a:gd name="connsiteX1964" fmla="*/ 2029068 w 2705657"/>
                <a:gd name="connsiteY1964" fmla="*/ 1124665 h 2787220"/>
                <a:gd name="connsiteX1965" fmla="*/ 2038509 w 2705657"/>
                <a:gd name="connsiteY1965" fmla="*/ 1127808 h 2787220"/>
                <a:gd name="connsiteX1966" fmla="*/ 2038509 w 2705657"/>
                <a:gd name="connsiteY1966" fmla="*/ 1140379 h 2787220"/>
                <a:gd name="connsiteX1967" fmla="*/ 2035362 w 2705657"/>
                <a:gd name="connsiteY1967" fmla="*/ 1146665 h 2787220"/>
                <a:gd name="connsiteX1968" fmla="*/ 2038509 w 2705657"/>
                <a:gd name="connsiteY1968" fmla="*/ 1156093 h 2787220"/>
                <a:gd name="connsiteX1969" fmla="*/ 2047950 w 2705657"/>
                <a:gd name="connsiteY1969" fmla="*/ 1159236 h 2787220"/>
                <a:gd name="connsiteX1970" fmla="*/ 2057391 w 2705657"/>
                <a:gd name="connsiteY1970" fmla="*/ 1162379 h 2787220"/>
                <a:gd name="connsiteX1971" fmla="*/ 2066831 w 2705657"/>
                <a:gd name="connsiteY1971" fmla="*/ 1171807 h 2787220"/>
                <a:gd name="connsiteX1972" fmla="*/ 2076272 w 2705657"/>
                <a:gd name="connsiteY1972" fmla="*/ 1174950 h 2787220"/>
                <a:gd name="connsiteX1973" fmla="*/ 2076272 w 2705657"/>
                <a:gd name="connsiteY1973" fmla="*/ 1184379 h 2787220"/>
                <a:gd name="connsiteX1974" fmla="*/ 2082566 w 2705657"/>
                <a:gd name="connsiteY1974" fmla="*/ 1190664 h 2787220"/>
                <a:gd name="connsiteX1975" fmla="*/ 2082566 w 2705657"/>
                <a:gd name="connsiteY1975" fmla="*/ 1200093 h 2787220"/>
                <a:gd name="connsiteX1976" fmla="*/ 2079419 w 2705657"/>
                <a:gd name="connsiteY1976" fmla="*/ 1206378 h 2787220"/>
                <a:gd name="connsiteX1977" fmla="*/ 2076272 w 2705657"/>
                <a:gd name="connsiteY1977" fmla="*/ 1209521 h 2787220"/>
                <a:gd name="connsiteX1978" fmla="*/ 2079419 w 2705657"/>
                <a:gd name="connsiteY1978" fmla="*/ 1215807 h 2787220"/>
                <a:gd name="connsiteX1979" fmla="*/ 2092007 w 2705657"/>
                <a:gd name="connsiteY1979" fmla="*/ 1218950 h 2787220"/>
                <a:gd name="connsiteX1980" fmla="*/ 2101448 w 2705657"/>
                <a:gd name="connsiteY1980" fmla="*/ 1228378 h 2787220"/>
                <a:gd name="connsiteX1981" fmla="*/ 2107741 w 2705657"/>
                <a:gd name="connsiteY1981" fmla="*/ 1240949 h 2787220"/>
                <a:gd name="connsiteX1982" fmla="*/ 2110889 w 2705657"/>
                <a:gd name="connsiteY1982" fmla="*/ 1253521 h 2787220"/>
                <a:gd name="connsiteX1983" fmla="*/ 2110889 w 2705657"/>
                <a:gd name="connsiteY1983" fmla="*/ 1262949 h 2787220"/>
                <a:gd name="connsiteX1984" fmla="*/ 2110889 w 2705657"/>
                <a:gd name="connsiteY1984" fmla="*/ 1275521 h 2787220"/>
                <a:gd name="connsiteX1985" fmla="*/ 2110889 w 2705657"/>
                <a:gd name="connsiteY1985" fmla="*/ 1284949 h 2787220"/>
                <a:gd name="connsiteX1986" fmla="*/ 2117182 w 2705657"/>
                <a:gd name="connsiteY1986" fmla="*/ 1288092 h 2787220"/>
                <a:gd name="connsiteX1987" fmla="*/ 2129770 w 2705657"/>
                <a:gd name="connsiteY1987" fmla="*/ 1291235 h 2787220"/>
                <a:gd name="connsiteX1988" fmla="*/ 2132917 w 2705657"/>
                <a:gd name="connsiteY1988" fmla="*/ 1300663 h 2787220"/>
                <a:gd name="connsiteX1989" fmla="*/ 2136064 w 2705657"/>
                <a:gd name="connsiteY1989" fmla="*/ 1310092 h 2787220"/>
                <a:gd name="connsiteX1990" fmla="*/ 2145505 w 2705657"/>
                <a:gd name="connsiteY1990" fmla="*/ 1313235 h 2787220"/>
                <a:gd name="connsiteX1991" fmla="*/ 2154945 w 2705657"/>
                <a:gd name="connsiteY1991" fmla="*/ 1313235 h 2787220"/>
                <a:gd name="connsiteX1992" fmla="*/ 2176974 w 2705657"/>
                <a:gd name="connsiteY1992" fmla="*/ 1332091 h 2787220"/>
                <a:gd name="connsiteX1993" fmla="*/ 2192709 w 2705657"/>
                <a:gd name="connsiteY1993" fmla="*/ 1344663 h 2787220"/>
                <a:gd name="connsiteX1994" fmla="*/ 2202149 w 2705657"/>
                <a:gd name="connsiteY1994" fmla="*/ 1350948 h 2787220"/>
                <a:gd name="connsiteX1995" fmla="*/ 2214737 w 2705657"/>
                <a:gd name="connsiteY1995" fmla="*/ 1350948 h 2787220"/>
                <a:gd name="connsiteX1996" fmla="*/ 2217884 w 2705657"/>
                <a:gd name="connsiteY1996" fmla="*/ 1354091 h 2787220"/>
                <a:gd name="connsiteX1997" fmla="*/ 2214737 w 2705657"/>
                <a:gd name="connsiteY1997" fmla="*/ 1360377 h 2787220"/>
                <a:gd name="connsiteX1998" fmla="*/ 2208443 w 2705657"/>
                <a:gd name="connsiteY1998" fmla="*/ 1366663 h 2787220"/>
                <a:gd name="connsiteX1999" fmla="*/ 2208443 w 2705657"/>
                <a:gd name="connsiteY1999" fmla="*/ 1372948 h 2787220"/>
                <a:gd name="connsiteX2000" fmla="*/ 2221031 w 2705657"/>
                <a:gd name="connsiteY2000" fmla="*/ 1376091 h 2787220"/>
                <a:gd name="connsiteX2001" fmla="*/ 2224178 w 2705657"/>
                <a:gd name="connsiteY2001" fmla="*/ 1379234 h 2787220"/>
                <a:gd name="connsiteX2002" fmla="*/ 2233619 w 2705657"/>
                <a:gd name="connsiteY2002" fmla="*/ 1385520 h 2787220"/>
                <a:gd name="connsiteX2003" fmla="*/ 2233619 w 2705657"/>
                <a:gd name="connsiteY2003" fmla="*/ 1391805 h 2787220"/>
                <a:gd name="connsiteX2004" fmla="*/ 2224178 w 2705657"/>
                <a:gd name="connsiteY2004" fmla="*/ 1401234 h 2787220"/>
                <a:gd name="connsiteX2005" fmla="*/ 2224178 w 2705657"/>
                <a:gd name="connsiteY2005" fmla="*/ 1410662 h 2787220"/>
                <a:gd name="connsiteX2006" fmla="*/ 2224178 w 2705657"/>
                <a:gd name="connsiteY2006" fmla="*/ 1420091 h 2787220"/>
                <a:gd name="connsiteX2007" fmla="*/ 2217884 w 2705657"/>
                <a:gd name="connsiteY2007" fmla="*/ 1426376 h 2787220"/>
                <a:gd name="connsiteX2008" fmla="*/ 2208443 w 2705657"/>
                <a:gd name="connsiteY2008" fmla="*/ 1429519 h 2787220"/>
                <a:gd name="connsiteX2009" fmla="*/ 2205296 w 2705657"/>
                <a:gd name="connsiteY2009" fmla="*/ 1435805 h 2787220"/>
                <a:gd name="connsiteX2010" fmla="*/ 2208443 w 2705657"/>
                <a:gd name="connsiteY2010" fmla="*/ 1445233 h 2787220"/>
                <a:gd name="connsiteX2011" fmla="*/ 2208443 w 2705657"/>
                <a:gd name="connsiteY2011" fmla="*/ 1451519 h 2787220"/>
                <a:gd name="connsiteX2012" fmla="*/ 2199002 w 2705657"/>
                <a:gd name="connsiteY2012" fmla="*/ 1460947 h 2787220"/>
                <a:gd name="connsiteX2013" fmla="*/ 2192709 w 2705657"/>
                <a:gd name="connsiteY2013" fmla="*/ 1464090 h 2787220"/>
                <a:gd name="connsiteX2014" fmla="*/ 2186415 w 2705657"/>
                <a:gd name="connsiteY2014" fmla="*/ 1467233 h 2787220"/>
                <a:gd name="connsiteX2015" fmla="*/ 2189561 w 2705657"/>
                <a:gd name="connsiteY2015" fmla="*/ 1476661 h 2787220"/>
                <a:gd name="connsiteX2016" fmla="*/ 2199002 w 2705657"/>
                <a:gd name="connsiteY2016" fmla="*/ 1486090 h 2787220"/>
                <a:gd name="connsiteX2017" fmla="*/ 2214737 w 2705657"/>
                <a:gd name="connsiteY2017" fmla="*/ 1501804 h 2787220"/>
                <a:gd name="connsiteX2018" fmla="*/ 2230471 w 2705657"/>
                <a:gd name="connsiteY2018" fmla="*/ 1508090 h 2787220"/>
                <a:gd name="connsiteX2019" fmla="*/ 2233619 w 2705657"/>
                <a:gd name="connsiteY2019" fmla="*/ 1514375 h 2787220"/>
                <a:gd name="connsiteX2020" fmla="*/ 2236765 w 2705657"/>
                <a:gd name="connsiteY2020" fmla="*/ 1533232 h 2787220"/>
                <a:gd name="connsiteX2021" fmla="*/ 2243059 w 2705657"/>
                <a:gd name="connsiteY2021" fmla="*/ 1548947 h 2787220"/>
                <a:gd name="connsiteX2022" fmla="*/ 2249353 w 2705657"/>
                <a:gd name="connsiteY2022" fmla="*/ 1567803 h 2787220"/>
                <a:gd name="connsiteX2023" fmla="*/ 2255647 w 2705657"/>
                <a:gd name="connsiteY2023" fmla="*/ 1577232 h 2787220"/>
                <a:gd name="connsiteX2024" fmla="*/ 2258794 w 2705657"/>
                <a:gd name="connsiteY2024" fmla="*/ 1580375 h 2787220"/>
                <a:gd name="connsiteX2025" fmla="*/ 2271381 w 2705657"/>
                <a:gd name="connsiteY2025" fmla="*/ 1583518 h 2787220"/>
                <a:gd name="connsiteX2026" fmla="*/ 2274529 w 2705657"/>
                <a:gd name="connsiteY2026" fmla="*/ 1589803 h 2787220"/>
                <a:gd name="connsiteX2027" fmla="*/ 2274529 w 2705657"/>
                <a:gd name="connsiteY2027" fmla="*/ 1599232 h 2787220"/>
                <a:gd name="connsiteX2028" fmla="*/ 2274529 w 2705657"/>
                <a:gd name="connsiteY2028" fmla="*/ 1608660 h 2787220"/>
                <a:gd name="connsiteX2029" fmla="*/ 2277675 w 2705657"/>
                <a:gd name="connsiteY2029" fmla="*/ 1618089 h 2787220"/>
                <a:gd name="connsiteX2030" fmla="*/ 2277675 w 2705657"/>
                <a:gd name="connsiteY2030" fmla="*/ 1630660 h 2787220"/>
                <a:gd name="connsiteX2031" fmla="*/ 2283969 w 2705657"/>
                <a:gd name="connsiteY2031" fmla="*/ 1636946 h 2787220"/>
                <a:gd name="connsiteX2032" fmla="*/ 2299704 w 2705657"/>
                <a:gd name="connsiteY2032" fmla="*/ 1643231 h 2787220"/>
                <a:gd name="connsiteX2033" fmla="*/ 2318585 w 2705657"/>
                <a:gd name="connsiteY2033" fmla="*/ 1655803 h 2787220"/>
                <a:gd name="connsiteX2034" fmla="*/ 2328026 w 2705657"/>
                <a:gd name="connsiteY2034" fmla="*/ 1674660 h 2787220"/>
                <a:gd name="connsiteX2035" fmla="*/ 2337467 w 2705657"/>
                <a:gd name="connsiteY2035" fmla="*/ 1684088 h 2787220"/>
                <a:gd name="connsiteX2036" fmla="*/ 2346908 w 2705657"/>
                <a:gd name="connsiteY2036" fmla="*/ 1684088 h 2787220"/>
                <a:gd name="connsiteX2037" fmla="*/ 2350055 w 2705657"/>
                <a:gd name="connsiteY2037" fmla="*/ 1687231 h 2787220"/>
                <a:gd name="connsiteX2038" fmla="*/ 2359495 w 2705657"/>
                <a:gd name="connsiteY2038" fmla="*/ 1690374 h 2787220"/>
                <a:gd name="connsiteX2039" fmla="*/ 2365789 w 2705657"/>
                <a:gd name="connsiteY2039" fmla="*/ 1687231 h 2787220"/>
                <a:gd name="connsiteX2040" fmla="*/ 2372083 w 2705657"/>
                <a:gd name="connsiteY2040" fmla="*/ 1680945 h 2787220"/>
                <a:gd name="connsiteX2041" fmla="*/ 2381524 w 2705657"/>
                <a:gd name="connsiteY2041" fmla="*/ 1684088 h 2787220"/>
                <a:gd name="connsiteX2042" fmla="*/ 2394112 w 2705657"/>
                <a:gd name="connsiteY2042" fmla="*/ 1687231 h 2787220"/>
                <a:gd name="connsiteX2043" fmla="*/ 2409846 w 2705657"/>
                <a:gd name="connsiteY2043" fmla="*/ 1696659 h 2787220"/>
                <a:gd name="connsiteX2044" fmla="*/ 2419287 w 2705657"/>
                <a:gd name="connsiteY2044" fmla="*/ 1709231 h 2787220"/>
                <a:gd name="connsiteX2045" fmla="*/ 2419287 w 2705657"/>
                <a:gd name="connsiteY2045" fmla="*/ 1721802 h 2787220"/>
                <a:gd name="connsiteX2046" fmla="*/ 2422434 w 2705657"/>
                <a:gd name="connsiteY2046" fmla="*/ 1724945 h 2787220"/>
                <a:gd name="connsiteX2047" fmla="*/ 2431875 w 2705657"/>
                <a:gd name="connsiteY2047" fmla="*/ 1731230 h 2787220"/>
                <a:gd name="connsiteX2048" fmla="*/ 2444462 w 2705657"/>
                <a:gd name="connsiteY2048" fmla="*/ 1743802 h 2787220"/>
                <a:gd name="connsiteX2049" fmla="*/ 2447609 w 2705657"/>
                <a:gd name="connsiteY2049" fmla="*/ 1756373 h 2787220"/>
                <a:gd name="connsiteX2050" fmla="*/ 2453903 w 2705657"/>
                <a:gd name="connsiteY2050" fmla="*/ 1762659 h 2787220"/>
                <a:gd name="connsiteX2051" fmla="*/ 2466491 w 2705657"/>
                <a:gd name="connsiteY2051" fmla="*/ 1772087 h 2787220"/>
                <a:gd name="connsiteX2052" fmla="*/ 2469638 w 2705657"/>
                <a:gd name="connsiteY2052" fmla="*/ 1787801 h 2787220"/>
                <a:gd name="connsiteX2053" fmla="*/ 2472785 w 2705657"/>
                <a:gd name="connsiteY2053" fmla="*/ 1794087 h 2787220"/>
                <a:gd name="connsiteX2054" fmla="*/ 2482225 w 2705657"/>
                <a:gd name="connsiteY2054" fmla="*/ 1797230 h 2787220"/>
                <a:gd name="connsiteX2055" fmla="*/ 2497960 w 2705657"/>
                <a:gd name="connsiteY2055" fmla="*/ 1794087 h 2787220"/>
                <a:gd name="connsiteX2056" fmla="*/ 2513695 w 2705657"/>
                <a:gd name="connsiteY2056" fmla="*/ 1797230 h 2787220"/>
                <a:gd name="connsiteX2057" fmla="*/ 2526282 w 2705657"/>
                <a:gd name="connsiteY2057" fmla="*/ 1806658 h 2787220"/>
                <a:gd name="connsiteX2058" fmla="*/ 2545164 w 2705657"/>
                <a:gd name="connsiteY2058" fmla="*/ 1828658 h 2787220"/>
                <a:gd name="connsiteX2059" fmla="*/ 2551458 w 2705657"/>
                <a:gd name="connsiteY2059" fmla="*/ 1841229 h 2787220"/>
                <a:gd name="connsiteX2060" fmla="*/ 2551458 w 2705657"/>
                <a:gd name="connsiteY2060" fmla="*/ 1856944 h 2787220"/>
                <a:gd name="connsiteX2061" fmla="*/ 2554605 w 2705657"/>
                <a:gd name="connsiteY2061" fmla="*/ 1863229 h 2787220"/>
                <a:gd name="connsiteX2062" fmla="*/ 2567192 w 2705657"/>
                <a:gd name="connsiteY2062" fmla="*/ 1869515 h 2787220"/>
                <a:gd name="connsiteX2063" fmla="*/ 2576633 w 2705657"/>
                <a:gd name="connsiteY2063" fmla="*/ 1875800 h 2787220"/>
                <a:gd name="connsiteX2064" fmla="*/ 2582927 w 2705657"/>
                <a:gd name="connsiteY2064" fmla="*/ 1882086 h 2787220"/>
                <a:gd name="connsiteX2065" fmla="*/ 2589221 w 2705657"/>
                <a:gd name="connsiteY2065" fmla="*/ 1875800 h 2787220"/>
                <a:gd name="connsiteX2066" fmla="*/ 2595515 w 2705657"/>
                <a:gd name="connsiteY2066" fmla="*/ 1869515 h 2787220"/>
                <a:gd name="connsiteX2067" fmla="*/ 2601809 w 2705657"/>
                <a:gd name="connsiteY2067" fmla="*/ 1869515 h 2787220"/>
                <a:gd name="connsiteX2068" fmla="*/ 2617543 w 2705657"/>
                <a:gd name="connsiteY2068" fmla="*/ 1872658 h 2787220"/>
                <a:gd name="connsiteX2069" fmla="*/ 2630131 w 2705657"/>
                <a:gd name="connsiteY2069" fmla="*/ 1882086 h 2787220"/>
                <a:gd name="connsiteX2070" fmla="*/ 2636425 w 2705657"/>
                <a:gd name="connsiteY2070" fmla="*/ 1897800 h 2787220"/>
                <a:gd name="connsiteX2071" fmla="*/ 2645865 w 2705657"/>
                <a:gd name="connsiteY2071" fmla="*/ 1910372 h 2787220"/>
                <a:gd name="connsiteX2072" fmla="*/ 2658453 w 2705657"/>
                <a:gd name="connsiteY2072" fmla="*/ 1913514 h 2787220"/>
                <a:gd name="connsiteX2073" fmla="*/ 2671041 w 2705657"/>
                <a:gd name="connsiteY2073" fmla="*/ 1919800 h 2787220"/>
                <a:gd name="connsiteX2074" fmla="*/ 2683629 w 2705657"/>
                <a:gd name="connsiteY2074" fmla="*/ 1932371 h 2787220"/>
                <a:gd name="connsiteX2075" fmla="*/ 2696216 w 2705657"/>
                <a:gd name="connsiteY2075" fmla="*/ 1948085 h 2787220"/>
                <a:gd name="connsiteX2076" fmla="*/ 2696216 w 2705657"/>
                <a:gd name="connsiteY2076" fmla="*/ 1966942 h 2787220"/>
                <a:gd name="connsiteX2077" fmla="*/ 2702510 w 2705657"/>
                <a:gd name="connsiteY2077" fmla="*/ 1976371 h 2787220"/>
                <a:gd name="connsiteX2078" fmla="*/ 2702510 w 2705657"/>
                <a:gd name="connsiteY2078" fmla="*/ 1992085 h 2787220"/>
                <a:gd name="connsiteX2079" fmla="*/ 2696216 w 2705657"/>
                <a:gd name="connsiteY2079" fmla="*/ 2004656 h 2787220"/>
                <a:gd name="connsiteX2080" fmla="*/ 2699363 w 2705657"/>
                <a:gd name="connsiteY2080" fmla="*/ 2010942 h 2787220"/>
                <a:gd name="connsiteX2081" fmla="*/ 2699363 w 2705657"/>
                <a:gd name="connsiteY2081" fmla="*/ 2020371 h 2787220"/>
                <a:gd name="connsiteX2082" fmla="*/ 2699363 w 2705657"/>
                <a:gd name="connsiteY2082" fmla="*/ 2039227 h 2787220"/>
                <a:gd name="connsiteX2083" fmla="*/ 2705657 w 2705657"/>
                <a:gd name="connsiteY2083" fmla="*/ 2048656 h 2787220"/>
                <a:gd name="connsiteX2084" fmla="*/ 2699363 w 2705657"/>
                <a:gd name="connsiteY2084" fmla="*/ 2064370 h 2787220"/>
                <a:gd name="connsiteX2085" fmla="*/ 2696216 w 2705657"/>
                <a:gd name="connsiteY2085" fmla="*/ 2073799 h 2787220"/>
                <a:gd name="connsiteX2086" fmla="*/ 2689922 w 2705657"/>
                <a:gd name="connsiteY2086" fmla="*/ 2083227 h 2787220"/>
                <a:gd name="connsiteX2087" fmla="*/ 2680482 w 2705657"/>
                <a:gd name="connsiteY2087" fmla="*/ 2086370 h 2787220"/>
                <a:gd name="connsiteX2088" fmla="*/ 2671041 w 2705657"/>
                <a:gd name="connsiteY2088" fmla="*/ 2089513 h 2787220"/>
                <a:gd name="connsiteX2089" fmla="*/ 2671041 w 2705657"/>
                <a:gd name="connsiteY2089" fmla="*/ 2105227 h 2787220"/>
                <a:gd name="connsiteX2090" fmla="*/ 2664747 w 2705657"/>
                <a:gd name="connsiteY2090" fmla="*/ 2114655 h 2787220"/>
                <a:gd name="connsiteX2091" fmla="*/ 2658453 w 2705657"/>
                <a:gd name="connsiteY2091" fmla="*/ 2108370 h 2787220"/>
                <a:gd name="connsiteX2092" fmla="*/ 2636425 w 2705657"/>
                <a:gd name="connsiteY2092" fmla="*/ 2092656 h 2787220"/>
                <a:gd name="connsiteX2093" fmla="*/ 2608102 w 2705657"/>
                <a:gd name="connsiteY2093" fmla="*/ 2083227 h 2787220"/>
                <a:gd name="connsiteX2094" fmla="*/ 2595515 w 2705657"/>
                <a:gd name="connsiteY2094" fmla="*/ 2080084 h 2787220"/>
                <a:gd name="connsiteX2095" fmla="*/ 2586074 w 2705657"/>
                <a:gd name="connsiteY2095" fmla="*/ 2080084 h 2787220"/>
                <a:gd name="connsiteX2096" fmla="*/ 2582927 w 2705657"/>
                <a:gd name="connsiteY2096" fmla="*/ 2092656 h 2787220"/>
                <a:gd name="connsiteX2097" fmla="*/ 2570339 w 2705657"/>
                <a:gd name="connsiteY2097" fmla="*/ 2095798 h 2787220"/>
                <a:gd name="connsiteX2098" fmla="*/ 2564045 w 2705657"/>
                <a:gd name="connsiteY2098" fmla="*/ 2095798 h 2787220"/>
                <a:gd name="connsiteX2099" fmla="*/ 2564045 w 2705657"/>
                <a:gd name="connsiteY2099" fmla="*/ 2102084 h 2787220"/>
                <a:gd name="connsiteX2100" fmla="*/ 2567192 w 2705657"/>
                <a:gd name="connsiteY2100" fmla="*/ 2114655 h 2787220"/>
                <a:gd name="connsiteX2101" fmla="*/ 2567192 w 2705657"/>
                <a:gd name="connsiteY2101" fmla="*/ 2127227 h 2787220"/>
                <a:gd name="connsiteX2102" fmla="*/ 2567192 w 2705657"/>
                <a:gd name="connsiteY2102" fmla="*/ 2139798 h 2787220"/>
                <a:gd name="connsiteX2103" fmla="*/ 2567192 w 2705657"/>
                <a:gd name="connsiteY2103" fmla="*/ 2152369 h 2787220"/>
                <a:gd name="connsiteX2104" fmla="*/ 2567192 w 2705657"/>
                <a:gd name="connsiteY2104" fmla="*/ 2168083 h 2787220"/>
                <a:gd name="connsiteX2105" fmla="*/ 2560899 w 2705657"/>
                <a:gd name="connsiteY2105" fmla="*/ 2186940 h 2787220"/>
                <a:gd name="connsiteX2106" fmla="*/ 2548311 w 2705657"/>
                <a:gd name="connsiteY2106" fmla="*/ 2205797 h 2787220"/>
                <a:gd name="connsiteX2107" fmla="*/ 2529429 w 2705657"/>
                <a:gd name="connsiteY2107" fmla="*/ 2215226 h 2787220"/>
                <a:gd name="connsiteX2108" fmla="*/ 2516842 w 2705657"/>
                <a:gd name="connsiteY2108" fmla="*/ 2230940 h 2787220"/>
                <a:gd name="connsiteX2109" fmla="*/ 2501107 w 2705657"/>
                <a:gd name="connsiteY2109" fmla="*/ 2234083 h 2787220"/>
                <a:gd name="connsiteX2110" fmla="*/ 2485372 w 2705657"/>
                <a:gd name="connsiteY2110" fmla="*/ 2234083 h 2787220"/>
                <a:gd name="connsiteX2111" fmla="*/ 2469638 w 2705657"/>
                <a:gd name="connsiteY2111" fmla="*/ 2237226 h 2787220"/>
                <a:gd name="connsiteX2112" fmla="*/ 2453903 w 2705657"/>
                <a:gd name="connsiteY2112" fmla="*/ 2243511 h 2787220"/>
                <a:gd name="connsiteX2113" fmla="*/ 2438169 w 2705657"/>
                <a:gd name="connsiteY2113" fmla="*/ 2249797 h 2787220"/>
                <a:gd name="connsiteX2114" fmla="*/ 2425581 w 2705657"/>
                <a:gd name="connsiteY2114" fmla="*/ 2256082 h 2787220"/>
                <a:gd name="connsiteX2115" fmla="*/ 2416140 w 2705657"/>
                <a:gd name="connsiteY2115" fmla="*/ 2268654 h 2787220"/>
                <a:gd name="connsiteX2116" fmla="*/ 2406699 w 2705657"/>
                <a:gd name="connsiteY2116" fmla="*/ 2281225 h 2787220"/>
                <a:gd name="connsiteX2117" fmla="*/ 2394112 w 2705657"/>
                <a:gd name="connsiteY2117" fmla="*/ 2284368 h 2787220"/>
                <a:gd name="connsiteX2118" fmla="*/ 2378377 w 2705657"/>
                <a:gd name="connsiteY2118" fmla="*/ 2284368 h 2787220"/>
                <a:gd name="connsiteX2119" fmla="*/ 2372083 w 2705657"/>
                <a:gd name="connsiteY2119" fmla="*/ 2293796 h 2787220"/>
                <a:gd name="connsiteX2120" fmla="*/ 2362642 w 2705657"/>
                <a:gd name="connsiteY2120" fmla="*/ 2306368 h 2787220"/>
                <a:gd name="connsiteX2121" fmla="*/ 2356349 w 2705657"/>
                <a:gd name="connsiteY2121" fmla="*/ 2318939 h 2787220"/>
                <a:gd name="connsiteX2122" fmla="*/ 2343761 w 2705657"/>
                <a:gd name="connsiteY2122" fmla="*/ 2328367 h 2787220"/>
                <a:gd name="connsiteX2123" fmla="*/ 2334320 w 2705657"/>
                <a:gd name="connsiteY2123" fmla="*/ 2331510 h 2787220"/>
                <a:gd name="connsiteX2124" fmla="*/ 2334320 w 2705657"/>
                <a:gd name="connsiteY2124" fmla="*/ 2347224 h 2787220"/>
                <a:gd name="connsiteX2125" fmla="*/ 2340614 w 2705657"/>
                <a:gd name="connsiteY2125" fmla="*/ 2356653 h 2787220"/>
                <a:gd name="connsiteX2126" fmla="*/ 2350055 w 2705657"/>
                <a:gd name="connsiteY2126" fmla="*/ 2372367 h 2787220"/>
                <a:gd name="connsiteX2127" fmla="*/ 2362642 w 2705657"/>
                <a:gd name="connsiteY2127" fmla="*/ 2378653 h 2787220"/>
                <a:gd name="connsiteX2128" fmla="*/ 2365789 w 2705657"/>
                <a:gd name="connsiteY2128" fmla="*/ 2388081 h 2787220"/>
                <a:gd name="connsiteX2129" fmla="*/ 2375230 w 2705657"/>
                <a:gd name="connsiteY2129" fmla="*/ 2406938 h 2787220"/>
                <a:gd name="connsiteX2130" fmla="*/ 2378377 w 2705657"/>
                <a:gd name="connsiteY2130" fmla="*/ 2413224 h 2787220"/>
                <a:gd name="connsiteX2131" fmla="*/ 2390965 w 2705657"/>
                <a:gd name="connsiteY2131" fmla="*/ 2419509 h 2787220"/>
                <a:gd name="connsiteX2132" fmla="*/ 2400405 w 2705657"/>
                <a:gd name="connsiteY2132" fmla="*/ 2419509 h 2787220"/>
                <a:gd name="connsiteX2133" fmla="*/ 2400405 w 2705657"/>
                <a:gd name="connsiteY2133" fmla="*/ 2432081 h 2787220"/>
                <a:gd name="connsiteX2134" fmla="*/ 2409846 w 2705657"/>
                <a:gd name="connsiteY2134" fmla="*/ 2444652 h 2787220"/>
                <a:gd name="connsiteX2135" fmla="*/ 2416140 w 2705657"/>
                <a:gd name="connsiteY2135" fmla="*/ 2454081 h 2787220"/>
                <a:gd name="connsiteX2136" fmla="*/ 2425581 w 2705657"/>
                <a:gd name="connsiteY2136" fmla="*/ 2466652 h 2787220"/>
                <a:gd name="connsiteX2137" fmla="*/ 2431875 w 2705657"/>
                <a:gd name="connsiteY2137" fmla="*/ 2472938 h 2787220"/>
                <a:gd name="connsiteX2138" fmla="*/ 2425581 w 2705657"/>
                <a:gd name="connsiteY2138" fmla="*/ 2485509 h 2787220"/>
                <a:gd name="connsiteX2139" fmla="*/ 2416140 w 2705657"/>
                <a:gd name="connsiteY2139" fmla="*/ 2494937 h 2787220"/>
                <a:gd name="connsiteX2140" fmla="*/ 2409846 w 2705657"/>
                <a:gd name="connsiteY2140" fmla="*/ 2513794 h 2787220"/>
                <a:gd name="connsiteX2141" fmla="*/ 2403552 w 2705657"/>
                <a:gd name="connsiteY2141" fmla="*/ 2529508 h 2787220"/>
                <a:gd name="connsiteX2142" fmla="*/ 2400405 w 2705657"/>
                <a:gd name="connsiteY2142" fmla="*/ 2542080 h 2787220"/>
                <a:gd name="connsiteX2143" fmla="*/ 2409846 w 2705657"/>
                <a:gd name="connsiteY2143" fmla="*/ 2545223 h 2787220"/>
                <a:gd name="connsiteX2144" fmla="*/ 2422434 w 2705657"/>
                <a:gd name="connsiteY2144" fmla="*/ 2545223 h 2787220"/>
                <a:gd name="connsiteX2145" fmla="*/ 2431875 w 2705657"/>
                <a:gd name="connsiteY2145" fmla="*/ 2538937 h 2787220"/>
                <a:gd name="connsiteX2146" fmla="*/ 2444462 w 2705657"/>
                <a:gd name="connsiteY2146" fmla="*/ 2542080 h 2787220"/>
                <a:gd name="connsiteX2147" fmla="*/ 2457050 w 2705657"/>
                <a:gd name="connsiteY2147" fmla="*/ 2554651 h 2787220"/>
                <a:gd name="connsiteX2148" fmla="*/ 2460197 w 2705657"/>
                <a:gd name="connsiteY2148" fmla="*/ 2567222 h 2787220"/>
                <a:gd name="connsiteX2149" fmla="*/ 2463344 w 2705657"/>
                <a:gd name="connsiteY2149" fmla="*/ 2576651 h 2787220"/>
                <a:gd name="connsiteX2150" fmla="*/ 2466491 w 2705657"/>
                <a:gd name="connsiteY2150" fmla="*/ 2589222 h 2787220"/>
                <a:gd name="connsiteX2151" fmla="*/ 2460197 w 2705657"/>
                <a:gd name="connsiteY2151" fmla="*/ 2598651 h 2787220"/>
                <a:gd name="connsiteX2152" fmla="*/ 2453903 w 2705657"/>
                <a:gd name="connsiteY2152" fmla="*/ 2608079 h 2787220"/>
                <a:gd name="connsiteX2153" fmla="*/ 2447609 w 2705657"/>
                <a:gd name="connsiteY2153" fmla="*/ 2630079 h 2787220"/>
                <a:gd name="connsiteX2154" fmla="*/ 2447609 w 2705657"/>
                <a:gd name="connsiteY2154" fmla="*/ 2642650 h 2787220"/>
                <a:gd name="connsiteX2155" fmla="*/ 2450756 w 2705657"/>
                <a:gd name="connsiteY2155" fmla="*/ 2648936 h 2787220"/>
                <a:gd name="connsiteX2156" fmla="*/ 2444462 w 2705657"/>
                <a:gd name="connsiteY2156" fmla="*/ 2658364 h 2787220"/>
                <a:gd name="connsiteX2157" fmla="*/ 2438169 w 2705657"/>
                <a:gd name="connsiteY2157" fmla="*/ 2667793 h 2787220"/>
                <a:gd name="connsiteX2158" fmla="*/ 2428728 w 2705657"/>
                <a:gd name="connsiteY2158" fmla="*/ 2674078 h 2787220"/>
                <a:gd name="connsiteX2159" fmla="*/ 2422434 w 2705657"/>
                <a:gd name="connsiteY2159" fmla="*/ 2667793 h 2787220"/>
                <a:gd name="connsiteX2160" fmla="*/ 2406699 w 2705657"/>
                <a:gd name="connsiteY2160" fmla="*/ 2664650 h 2787220"/>
                <a:gd name="connsiteX2161" fmla="*/ 2397259 w 2705657"/>
                <a:gd name="connsiteY2161" fmla="*/ 2652079 h 2787220"/>
                <a:gd name="connsiteX2162" fmla="*/ 2384671 w 2705657"/>
                <a:gd name="connsiteY2162" fmla="*/ 2645793 h 2787220"/>
                <a:gd name="connsiteX2163" fmla="*/ 2375230 w 2705657"/>
                <a:gd name="connsiteY2163" fmla="*/ 2633222 h 2787220"/>
                <a:gd name="connsiteX2164" fmla="*/ 2365789 w 2705657"/>
                <a:gd name="connsiteY2164" fmla="*/ 2633222 h 2787220"/>
                <a:gd name="connsiteX2165" fmla="*/ 2356349 w 2705657"/>
                <a:gd name="connsiteY2165" fmla="*/ 2633222 h 2787220"/>
                <a:gd name="connsiteX2166" fmla="*/ 2353202 w 2705657"/>
                <a:gd name="connsiteY2166" fmla="*/ 2626936 h 2787220"/>
                <a:gd name="connsiteX2167" fmla="*/ 2353202 w 2705657"/>
                <a:gd name="connsiteY2167" fmla="*/ 2617508 h 2787220"/>
                <a:gd name="connsiteX2168" fmla="*/ 2350055 w 2705657"/>
                <a:gd name="connsiteY2168" fmla="*/ 2608079 h 2787220"/>
                <a:gd name="connsiteX2169" fmla="*/ 2356349 w 2705657"/>
                <a:gd name="connsiteY2169" fmla="*/ 2598651 h 2787220"/>
                <a:gd name="connsiteX2170" fmla="*/ 2362642 w 2705657"/>
                <a:gd name="connsiteY2170" fmla="*/ 2598651 h 2787220"/>
                <a:gd name="connsiteX2171" fmla="*/ 2365789 w 2705657"/>
                <a:gd name="connsiteY2171" fmla="*/ 2589222 h 2787220"/>
                <a:gd name="connsiteX2172" fmla="*/ 2353202 w 2705657"/>
                <a:gd name="connsiteY2172" fmla="*/ 2586079 h 2787220"/>
                <a:gd name="connsiteX2173" fmla="*/ 2346908 w 2705657"/>
                <a:gd name="connsiteY2173" fmla="*/ 2582936 h 2787220"/>
                <a:gd name="connsiteX2174" fmla="*/ 2346908 w 2705657"/>
                <a:gd name="connsiteY2174" fmla="*/ 2573508 h 2787220"/>
                <a:gd name="connsiteX2175" fmla="*/ 2350055 w 2705657"/>
                <a:gd name="connsiteY2175" fmla="*/ 2567222 h 2787220"/>
                <a:gd name="connsiteX2176" fmla="*/ 2343761 w 2705657"/>
                <a:gd name="connsiteY2176" fmla="*/ 2564079 h 2787220"/>
                <a:gd name="connsiteX2177" fmla="*/ 2334320 w 2705657"/>
                <a:gd name="connsiteY2177" fmla="*/ 2564079 h 2787220"/>
                <a:gd name="connsiteX2178" fmla="*/ 2318585 w 2705657"/>
                <a:gd name="connsiteY2178" fmla="*/ 2560937 h 2787220"/>
                <a:gd name="connsiteX2179" fmla="*/ 2305998 w 2705657"/>
                <a:gd name="connsiteY2179" fmla="*/ 2564079 h 2787220"/>
                <a:gd name="connsiteX2180" fmla="*/ 2296557 w 2705657"/>
                <a:gd name="connsiteY2180" fmla="*/ 2567222 h 2787220"/>
                <a:gd name="connsiteX2181" fmla="*/ 2287116 w 2705657"/>
                <a:gd name="connsiteY2181" fmla="*/ 2570365 h 2787220"/>
                <a:gd name="connsiteX2182" fmla="*/ 2283969 w 2705657"/>
                <a:gd name="connsiteY2182" fmla="*/ 2579794 h 2787220"/>
                <a:gd name="connsiteX2183" fmla="*/ 2277675 w 2705657"/>
                <a:gd name="connsiteY2183" fmla="*/ 2589222 h 2787220"/>
                <a:gd name="connsiteX2184" fmla="*/ 2268235 w 2705657"/>
                <a:gd name="connsiteY2184" fmla="*/ 2589222 h 2787220"/>
                <a:gd name="connsiteX2185" fmla="*/ 2261941 w 2705657"/>
                <a:gd name="connsiteY2185" fmla="*/ 2595508 h 2787220"/>
                <a:gd name="connsiteX2186" fmla="*/ 2249353 w 2705657"/>
                <a:gd name="connsiteY2186" fmla="*/ 2595508 h 2787220"/>
                <a:gd name="connsiteX2187" fmla="*/ 2246206 w 2705657"/>
                <a:gd name="connsiteY2187" fmla="*/ 2592365 h 2787220"/>
                <a:gd name="connsiteX2188" fmla="*/ 2239912 w 2705657"/>
                <a:gd name="connsiteY2188" fmla="*/ 2586079 h 2787220"/>
                <a:gd name="connsiteX2189" fmla="*/ 2233619 w 2705657"/>
                <a:gd name="connsiteY2189" fmla="*/ 2573508 h 2787220"/>
                <a:gd name="connsiteX2190" fmla="*/ 2233619 w 2705657"/>
                <a:gd name="connsiteY2190" fmla="*/ 2564079 h 2787220"/>
                <a:gd name="connsiteX2191" fmla="*/ 2224178 w 2705657"/>
                <a:gd name="connsiteY2191" fmla="*/ 2557794 h 2787220"/>
                <a:gd name="connsiteX2192" fmla="*/ 2214737 w 2705657"/>
                <a:gd name="connsiteY2192" fmla="*/ 2564079 h 2787220"/>
                <a:gd name="connsiteX2193" fmla="*/ 2205296 w 2705657"/>
                <a:gd name="connsiteY2193" fmla="*/ 2567222 h 2787220"/>
                <a:gd name="connsiteX2194" fmla="*/ 2195855 w 2705657"/>
                <a:gd name="connsiteY2194" fmla="*/ 2567222 h 2787220"/>
                <a:gd name="connsiteX2195" fmla="*/ 2186415 w 2705657"/>
                <a:gd name="connsiteY2195" fmla="*/ 2564079 h 2787220"/>
                <a:gd name="connsiteX2196" fmla="*/ 2176974 w 2705657"/>
                <a:gd name="connsiteY2196" fmla="*/ 2564079 h 2787220"/>
                <a:gd name="connsiteX2197" fmla="*/ 2164386 w 2705657"/>
                <a:gd name="connsiteY2197" fmla="*/ 2567222 h 2787220"/>
                <a:gd name="connsiteX2198" fmla="*/ 2158092 w 2705657"/>
                <a:gd name="connsiteY2198" fmla="*/ 2567222 h 2787220"/>
                <a:gd name="connsiteX2199" fmla="*/ 2158092 w 2705657"/>
                <a:gd name="connsiteY2199" fmla="*/ 2560937 h 2787220"/>
                <a:gd name="connsiteX2200" fmla="*/ 2158092 w 2705657"/>
                <a:gd name="connsiteY2200" fmla="*/ 2548365 h 2787220"/>
                <a:gd name="connsiteX2201" fmla="*/ 2154945 w 2705657"/>
                <a:gd name="connsiteY2201" fmla="*/ 2538937 h 2787220"/>
                <a:gd name="connsiteX2202" fmla="*/ 2148651 w 2705657"/>
                <a:gd name="connsiteY2202" fmla="*/ 2542080 h 2787220"/>
                <a:gd name="connsiteX2203" fmla="*/ 2145505 w 2705657"/>
                <a:gd name="connsiteY2203" fmla="*/ 2551508 h 2787220"/>
                <a:gd name="connsiteX2204" fmla="*/ 2132917 w 2705657"/>
                <a:gd name="connsiteY2204" fmla="*/ 2557794 h 2787220"/>
                <a:gd name="connsiteX2205" fmla="*/ 2129770 w 2705657"/>
                <a:gd name="connsiteY2205" fmla="*/ 2564079 h 2787220"/>
                <a:gd name="connsiteX2206" fmla="*/ 2129770 w 2705657"/>
                <a:gd name="connsiteY2206" fmla="*/ 2567222 h 2787220"/>
                <a:gd name="connsiteX2207" fmla="*/ 2139211 w 2705657"/>
                <a:gd name="connsiteY2207" fmla="*/ 2582936 h 2787220"/>
                <a:gd name="connsiteX2208" fmla="*/ 2142358 w 2705657"/>
                <a:gd name="connsiteY2208" fmla="*/ 2589222 h 2787220"/>
                <a:gd name="connsiteX2209" fmla="*/ 2142358 w 2705657"/>
                <a:gd name="connsiteY2209" fmla="*/ 2608079 h 2787220"/>
                <a:gd name="connsiteX2210" fmla="*/ 2132917 w 2705657"/>
                <a:gd name="connsiteY2210" fmla="*/ 2608079 h 2787220"/>
                <a:gd name="connsiteX2211" fmla="*/ 2123476 w 2705657"/>
                <a:gd name="connsiteY2211" fmla="*/ 2604936 h 2787220"/>
                <a:gd name="connsiteX2212" fmla="*/ 2117182 w 2705657"/>
                <a:gd name="connsiteY2212" fmla="*/ 2608079 h 2787220"/>
                <a:gd name="connsiteX2213" fmla="*/ 2104595 w 2705657"/>
                <a:gd name="connsiteY2213" fmla="*/ 2608079 h 2787220"/>
                <a:gd name="connsiteX2214" fmla="*/ 2092007 w 2705657"/>
                <a:gd name="connsiteY2214" fmla="*/ 2608079 h 2787220"/>
                <a:gd name="connsiteX2215" fmla="*/ 2076272 w 2705657"/>
                <a:gd name="connsiteY2215" fmla="*/ 2608079 h 2787220"/>
                <a:gd name="connsiteX2216" fmla="*/ 2057391 w 2705657"/>
                <a:gd name="connsiteY2216" fmla="*/ 2604936 h 2787220"/>
                <a:gd name="connsiteX2217" fmla="*/ 2035362 w 2705657"/>
                <a:gd name="connsiteY2217" fmla="*/ 2608079 h 2787220"/>
                <a:gd name="connsiteX2218" fmla="*/ 2022775 w 2705657"/>
                <a:gd name="connsiteY2218" fmla="*/ 2611222 h 2787220"/>
                <a:gd name="connsiteX2219" fmla="*/ 2016481 w 2705657"/>
                <a:gd name="connsiteY2219" fmla="*/ 2617508 h 2787220"/>
                <a:gd name="connsiteX2220" fmla="*/ 2007040 w 2705657"/>
                <a:gd name="connsiteY2220" fmla="*/ 2623793 h 2787220"/>
                <a:gd name="connsiteX2221" fmla="*/ 1991305 w 2705657"/>
                <a:gd name="connsiteY2221" fmla="*/ 2617508 h 2787220"/>
                <a:gd name="connsiteX2222" fmla="*/ 1978718 w 2705657"/>
                <a:gd name="connsiteY2222" fmla="*/ 2617508 h 2787220"/>
                <a:gd name="connsiteX2223" fmla="*/ 1966130 w 2705657"/>
                <a:gd name="connsiteY2223" fmla="*/ 2620650 h 2787220"/>
                <a:gd name="connsiteX2224" fmla="*/ 1950395 w 2705657"/>
                <a:gd name="connsiteY2224" fmla="*/ 2620650 h 2787220"/>
                <a:gd name="connsiteX2225" fmla="*/ 1934661 w 2705657"/>
                <a:gd name="connsiteY2225" fmla="*/ 2620650 h 2787220"/>
                <a:gd name="connsiteX2226" fmla="*/ 1928367 w 2705657"/>
                <a:gd name="connsiteY2226" fmla="*/ 2623793 h 2787220"/>
                <a:gd name="connsiteX2227" fmla="*/ 1922073 w 2705657"/>
                <a:gd name="connsiteY2227" fmla="*/ 2636365 h 2787220"/>
                <a:gd name="connsiteX2228" fmla="*/ 1915779 w 2705657"/>
                <a:gd name="connsiteY2228" fmla="*/ 2648936 h 2787220"/>
                <a:gd name="connsiteX2229" fmla="*/ 1912632 w 2705657"/>
                <a:gd name="connsiteY2229" fmla="*/ 2658364 h 2787220"/>
                <a:gd name="connsiteX2230" fmla="*/ 1906338 w 2705657"/>
                <a:gd name="connsiteY2230" fmla="*/ 2661507 h 2787220"/>
                <a:gd name="connsiteX2231" fmla="*/ 1887457 w 2705657"/>
                <a:gd name="connsiteY2231" fmla="*/ 2664650 h 2787220"/>
                <a:gd name="connsiteX2232" fmla="*/ 1874869 w 2705657"/>
                <a:gd name="connsiteY2232" fmla="*/ 2664650 h 2787220"/>
                <a:gd name="connsiteX2233" fmla="*/ 1865428 w 2705657"/>
                <a:gd name="connsiteY2233" fmla="*/ 2664650 h 2787220"/>
                <a:gd name="connsiteX2234" fmla="*/ 1859135 w 2705657"/>
                <a:gd name="connsiteY2234" fmla="*/ 2674078 h 2787220"/>
                <a:gd name="connsiteX2235" fmla="*/ 1849694 w 2705657"/>
                <a:gd name="connsiteY2235" fmla="*/ 2677221 h 2787220"/>
                <a:gd name="connsiteX2236" fmla="*/ 1852841 w 2705657"/>
                <a:gd name="connsiteY2236" fmla="*/ 2686650 h 2787220"/>
                <a:gd name="connsiteX2237" fmla="*/ 1862281 w 2705657"/>
                <a:gd name="connsiteY2237" fmla="*/ 2692935 h 2787220"/>
                <a:gd name="connsiteX2238" fmla="*/ 1862281 w 2705657"/>
                <a:gd name="connsiteY2238" fmla="*/ 2699221 h 2787220"/>
                <a:gd name="connsiteX2239" fmla="*/ 1852841 w 2705657"/>
                <a:gd name="connsiteY2239" fmla="*/ 2702364 h 2787220"/>
                <a:gd name="connsiteX2240" fmla="*/ 1843400 w 2705657"/>
                <a:gd name="connsiteY2240" fmla="*/ 2696078 h 2787220"/>
                <a:gd name="connsiteX2241" fmla="*/ 1833959 w 2705657"/>
                <a:gd name="connsiteY2241" fmla="*/ 2696078 h 2787220"/>
                <a:gd name="connsiteX2242" fmla="*/ 1824518 w 2705657"/>
                <a:gd name="connsiteY2242" fmla="*/ 2702364 h 2787220"/>
                <a:gd name="connsiteX2243" fmla="*/ 1818225 w 2705657"/>
                <a:gd name="connsiteY2243" fmla="*/ 2708650 h 2787220"/>
                <a:gd name="connsiteX2244" fmla="*/ 1815078 w 2705657"/>
                <a:gd name="connsiteY2244" fmla="*/ 2714935 h 2787220"/>
                <a:gd name="connsiteX2245" fmla="*/ 1811931 w 2705657"/>
                <a:gd name="connsiteY2245" fmla="*/ 2721221 h 2787220"/>
                <a:gd name="connsiteX2246" fmla="*/ 1799343 w 2705657"/>
                <a:gd name="connsiteY2246" fmla="*/ 2727506 h 2787220"/>
                <a:gd name="connsiteX2247" fmla="*/ 1789902 w 2705657"/>
                <a:gd name="connsiteY2247" fmla="*/ 2727506 h 2787220"/>
                <a:gd name="connsiteX2248" fmla="*/ 1789902 w 2705657"/>
                <a:gd name="connsiteY2248" fmla="*/ 2718078 h 2787220"/>
                <a:gd name="connsiteX2249" fmla="*/ 1793049 w 2705657"/>
                <a:gd name="connsiteY2249" fmla="*/ 2714935 h 2787220"/>
                <a:gd name="connsiteX2250" fmla="*/ 1796196 w 2705657"/>
                <a:gd name="connsiteY2250" fmla="*/ 2705507 h 2787220"/>
                <a:gd name="connsiteX2251" fmla="*/ 1793049 w 2705657"/>
                <a:gd name="connsiteY2251" fmla="*/ 2702364 h 2787220"/>
                <a:gd name="connsiteX2252" fmla="*/ 1783608 w 2705657"/>
                <a:gd name="connsiteY2252" fmla="*/ 2702364 h 2787220"/>
                <a:gd name="connsiteX2253" fmla="*/ 1771021 w 2705657"/>
                <a:gd name="connsiteY2253" fmla="*/ 2711792 h 2787220"/>
                <a:gd name="connsiteX2254" fmla="*/ 1752139 w 2705657"/>
                <a:gd name="connsiteY2254" fmla="*/ 2721221 h 2787220"/>
                <a:gd name="connsiteX2255" fmla="*/ 1730111 w 2705657"/>
                <a:gd name="connsiteY2255" fmla="*/ 2724364 h 2787220"/>
                <a:gd name="connsiteX2256" fmla="*/ 1711229 w 2705657"/>
                <a:gd name="connsiteY2256" fmla="*/ 2724364 h 2787220"/>
                <a:gd name="connsiteX2257" fmla="*/ 1698641 w 2705657"/>
                <a:gd name="connsiteY2257" fmla="*/ 2721221 h 2787220"/>
                <a:gd name="connsiteX2258" fmla="*/ 1698641 w 2705657"/>
                <a:gd name="connsiteY2258" fmla="*/ 2714935 h 2787220"/>
                <a:gd name="connsiteX2259" fmla="*/ 1701788 w 2705657"/>
                <a:gd name="connsiteY2259" fmla="*/ 2711792 h 2787220"/>
                <a:gd name="connsiteX2260" fmla="*/ 1695495 w 2705657"/>
                <a:gd name="connsiteY2260" fmla="*/ 2699221 h 2787220"/>
                <a:gd name="connsiteX2261" fmla="*/ 1689201 w 2705657"/>
                <a:gd name="connsiteY2261" fmla="*/ 2692935 h 2787220"/>
                <a:gd name="connsiteX2262" fmla="*/ 1686054 w 2705657"/>
                <a:gd name="connsiteY2262" fmla="*/ 2683507 h 2787220"/>
                <a:gd name="connsiteX2263" fmla="*/ 1679760 w 2705657"/>
                <a:gd name="connsiteY2263" fmla="*/ 2677221 h 2787220"/>
                <a:gd name="connsiteX2264" fmla="*/ 1670319 w 2705657"/>
                <a:gd name="connsiteY2264" fmla="*/ 2680364 h 2787220"/>
                <a:gd name="connsiteX2265" fmla="*/ 1667172 w 2705657"/>
                <a:gd name="connsiteY2265" fmla="*/ 2674078 h 2787220"/>
                <a:gd name="connsiteX2266" fmla="*/ 1673466 w 2705657"/>
                <a:gd name="connsiteY2266" fmla="*/ 2664650 h 2787220"/>
                <a:gd name="connsiteX2267" fmla="*/ 1679760 w 2705657"/>
                <a:gd name="connsiteY2267" fmla="*/ 2661507 h 2787220"/>
                <a:gd name="connsiteX2268" fmla="*/ 1682907 w 2705657"/>
                <a:gd name="connsiteY2268" fmla="*/ 2655221 h 2787220"/>
                <a:gd name="connsiteX2269" fmla="*/ 1670319 w 2705657"/>
                <a:gd name="connsiteY2269" fmla="*/ 2645793 h 2787220"/>
                <a:gd name="connsiteX2270" fmla="*/ 1654585 w 2705657"/>
                <a:gd name="connsiteY2270" fmla="*/ 2645793 h 2787220"/>
                <a:gd name="connsiteX2271" fmla="*/ 1641997 w 2705657"/>
                <a:gd name="connsiteY2271" fmla="*/ 2655221 h 2787220"/>
                <a:gd name="connsiteX2272" fmla="*/ 1632556 w 2705657"/>
                <a:gd name="connsiteY2272" fmla="*/ 2658364 h 2787220"/>
                <a:gd name="connsiteX2273" fmla="*/ 1623115 w 2705657"/>
                <a:gd name="connsiteY2273" fmla="*/ 2648936 h 2787220"/>
                <a:gd name="connsiteX2274" fmla="*/ 1613675 w 2705657"/>
                <a:gd name="connsiteY2274" fmla="*/ 2642650 h 2787220"/>
                <a:gd name="connsiteX2275" fmla="*/ 1591646 w 2705657"/>
                <a:gd name="connsiteY2275" fmla="*/ 2633222 h 2787220"/>
                <a:gd name="connsiteX2276" fmla="*/ 1575911 w 2705657"/>
                <a:gd name="connsiteY2276" fmla="*/ 2630079 h 2787220"/>
                <a:gd name="connsiteX2277" fmla="*/ 1563324 w 2705657"/>
                <a:gd name="connsiteY2277" fmla="*/ 2636365 h 2787220"/>
                <a:gd name="connsiteX2278" fmla="*/ 1550736 w 2705657"/>
                <a:gd name="connsiteY2278" fmla="*/ 2652079 h 2787220"/>
                <a:gd name="connsiteX2279" fmla="*/ 1535001 w 2705657"/>
                <a:gd name="connsiteY2279" fmla="*/ 2648936 h 2787220"/>
                <a:gd name="connsiteX2280" fmla="*/ 1528708 w 2705657"/>
                <a:gd name="connsiteY2280" fmla="*/ 2642650 h 2787220"/>
                <a:gd name="connsiteX2281" fmla="*/ 1531855 w 2705657"/>
                <a:gd name="connsiteY2281" fmla="*/ 2633222 h 2787220"/>
                <a:gd name="connsiteX2282" fmla="*/ 1525561 w 2705657"/>
                <a:gd name="connsiteY2282" fmla="*/ 2626936 h 2787220"/>
                <a:gd name="connsiteX2283" fmla="*/ 1528708 w 2705657"/>
                <a:gd name="connsiteY2283" fmla="*/ 2620650 h 2787220"/>
                <a:gd name="connsiteX2284" fmla="*/ 1525561 w 2705657"/>
                <a:gd name="connsiteY2284" fmla="*/ 2617508 h 2787220"/>
                <a:gd name="connsiteX2285" fmla="*/ 1516120 w 2705657"/>
                <a:gd name="connsiteY2285" fmla="*/ 2617508 h 2787220"/>
                <a:gd name="connsiteX2286" fmla="*/ 1509826 w 2705657"/>
                <a:gd name="connsiteY2286" fmla="*/ 2623793 h 2787220"/>
                <a:gd name="connsiteX2287" fmla="*/ 1509826 w 2705657"/>
                <a:gd name="connsiteY2287" fmla="*/ 2633222 h 2787220"/>
                <a:gd name="connsiteX2288" fmla="*/ 1512973 w 2705657"/>
                <a:gd name="connsiteY2288" fmla="*/ 2642650 h 2787220"/>
                <a:gd name="connsiteX2289" fmla="*/ 1516120 w 2705657"/>
                <a:gd name="connsiteY2289" fmla="*/ 2652079 h 2787220"/>
                <a:gd name="connsiteX2290" fmla="*/ 1509826 w 2705657"/>
                <a:gd name="connsiteY2290" fmla="*/ 2661507 h 2787220"/>
                <a:gd name="connsiteX2291" fmla="*/ 1509826 w 2705657"/>
                <a:gd name="connsiteY2291" fmla="*/ 2670936 h 2787220"/>
                <a:gd name="connsiteX2292" fmla="*/ 1516120 w 2705657"/>
                <a:gd name="connsiteY2292" fmla="*/ 2677221 h 2787220"/>
                <a:gd name="connsiteX2293" fmla="*/ 1522414 w 2705657"/>
                <a:gd name="connsiteY2293" fmla="*/ 2689793 h 2787220"/>
                <a:gd name="connsiteX2294" fmla="*/ 1522414 w 2705657"/>
                <a:gd name="connsiteY2294" fmla="*/ 2708650 h 2787220"/>
                <a:gd name="connsiteX2295" fmla="*/ 1516120 w 2705657"/>
                <a:gd name="connsiteY2295" fmla="*/ 2718078 h 2787220"/>
                <a:gd name="connsiteX2296" fmla="*/ 1503532 w 2705657"/>
                <a:gd name="connsiteY2296" fmla="*/ 2727506 h 2787220"/>
                <a:gd name="connsiteX2297" fmla="*/ 1497238 w 2705657"/>
                <a:gd name="connsiteY2297" fmla="*/ 2730649 h 2787220"/>
                <a:gd name="connsiteX2298" fmla="*/ 1487798 w 2705657"/>
                <a:gd name="connsiteY2298" fmla="*/ 2746363 h 2787220"/>
                <a:gd name="connsiteX2299" fmla="*/ 1475210 w 2705657"/>
                <a:gd name="connsiteY2299" fmla="*/ 2762078 h 2787220"/>
                <a:gd name="connsiteX2300" fmla="*/ 1462622 w 2705657"/>
                <a:gd name="connsiteY2300" fmla="*/ 2768363 h 2787220"/>
                <a:gd name="connsiteX2301" fmla="*/ 1453181 w 2705657"/>
                <a:gd name="connsiteY2301" fmla="*/ 2774649 h 2787220"/>
                <a:gd name="connsiteX2302" fmla="*/ 1431153 w 2705657"/>
                <a:gd name="connsiteY2302" fmla="*/ 2784077 h 2787220"/>
                <a:gd name="connsiteX2303" fmla="*/ 1421712 w 2705657"/>
                <a:gd name="connsiteY2303" fmla="*/ 2787220 h 2787220"/>
                <a:gd name="connsiteX2304" fmla="*/ 1409125 w 2705657"/>
                <a:gd name="connsiteY2304" fmla="*/ 2784077 h 2787220"/>
                <a:gd name="connsiteX2305" fmla="*/ 1409125 w 2705657"/>
                <a:gd name="connsiteY2305" fmla="*/ 2777792 h 2787220"/>
                <a:gd name="connsiteX2306" fmla="*/ 1415418 w 2705657"/>
                <a:gd name="connsiteY2306" fmla="*/ 2768363 h 2787220"/>
                <a:gd name="connsiteX2307" fmla="*/ 1428006 w 2705657"/>
                <a:gd name="connsiteY2307" fmla="*/ 2758935 h 2787220"/>
                <a:gd name="connsiteX2308" fmla="*/ 1434300 w 2705657"/>
                <a:gd name="connsiteY2308" fmla="*/ 2736935 h 2787220"/>
                <a:gd name="connsiteX2309" fmla="*/ 1434300 w 2705657"/>
                <a:gd name="connsiteY2309" fmla="*/ 2727506 h 2787220"/>
                <a:gd name="connsiteX2310" fmla="*/ 1424859 w 2705657"/>
                <a:gd name="connsiteY2310" fmla="*/ 2727506 h 2787220"/>
                <a:gd name="connsiteX2311" fmla="*/ 1418565 w 2705657"/>
                <a:gd name="connsiteY2311" fmla="*/ 2724364 h 2787220"/>
                <a:gd name="connsiteX2312" fmla="*/ 1415418 w 2705657"/>
                <a:gd name="connsiteY2312" fmla="*/ 2733792 h 2787220"/>
                <a:gd name="connsiteX2313" fmla="*/ 1405978 w 2705657"/>
                <a:gd name="connsiteY2313" fmla="*/ 2736935 h 2787220"/>
                <a:gd name="connsiteX2314" fmla="*/ 1393390 w 2705657"/>
                <a:gd name="connsiteY2314" fmla="*/ 2733792 h 2787220"/>
                <a:gd name="connsiteX2315" fmla="*/ 1387096 w 2705657"/>
                <a:gd name="connsiteY2315" fmla="*/ 2740078 h 2787220"/>
                <a:gd name="connsiteX2316" fmla="*/ 1380802 w 2705657"/>
                <a:gd name="connsiteY2316" fmla="*/ 2740078 h 2787220"/>
                <a:gd name="connsiteX2317" fmla="*/ 1380802 w 2705657"/>
                <a:gd name="connsiteY2317" fmla="*/ 2730649 h 2787220"/>
                <a:gd name="connsiteX2318" fmla="*/ 1380802 w 2705657"/>
                <a:gd name="connsiteY2318" fmla="*/ 2718078 h 2787220"/>
                <a:gd name="connsiteX2319" fmla="*/ 1377655 w 2705657"/>
                <a:gd name="connsiteY2319" fmla="*/ 2708650 h 2787220"/>
                <a:gd name="connsiteX2320" fmla="*/ 1383949 w 2705657"/>
                <a:gd name="connsiteY2320" fmla="*/ 2702364 h 2787220"/>
                <a:gd name="connsiteX2321" fmla="*/ 1383949 w 2705657"/>
                <a:gd name="connsiteY2321" fmla="*/ 2696078 h 2787220"/>
                <a:gd name="connsiteX2322" fmla="*/ 1383949 w 2705657"/>
                <a:gd name="connsiteY2322" fmla="*/ 2692935 h 2787220"/>
                <a:gd name="connsiteX2323" fmla="*/ 1380802 w 2705657"/>
                <a:gd name="connsiteY2323" fmla="*/ 2683507 h 2787220"/>
                <a:gd name="connsiteX2324" fmla="*/ 1371361 w 2705657"/>
                <a:gd name="connsiteY2324" fmla="*/ 2677221 h 2787220"/>
                <a:gd name="connsiteX2325" fmla="*/ 1361921 w 2705657"/>
                <a:gd name="connsiteY2325" fmla="*/ 2677221 h 2787220"/>
                <a:gd name="connsiteX2326" fmla="*/ 1352480 w 2705657"/>
                <a:gd name="connsiteY2326" fmla="*/ 2677221 h 2787220"/>
                <a:gd name="connsiteX2327" fmla="*/ 1346186 w 2705657"/>
                <a:gd name="connsiteY2327" fmla="*/ 2661507 h 2787220"/>
                <a:gd name="connsiteX2328" fmla="*/ 1343039 w 2705657"/>
                <a:gd name="connsiteY2328" fmla="*/ 2652079 h 2787220"/>
                <a:gd name="connsiteX2329" fmla="*/ 1336745 w 2705657"/>
                <a:gd name="connsiteY2329" fmla="*/ 2645793 h 2787220"/>
                <a:gd name="connsiteX2330" fmla="*/ 1327305 w 2705657"/>
                <a:gd name="connsiteY2330" fmla="*/ 2645793 h 2787220"/>
                <a:gd name="connsiteX2331" fmla="*/ 1314717 w 2705657"/>
                <a:gd name="connsiteY2331" fmla="*/ 2648936 h 2787220"/>
                <a:gd name="connsiteX2332" fmla="*/ 1302129 w 2705657"/>
                <a:gd name="connsiteY2332" fmla="*/ 2645793 h 2787220"/>
                <a:gd name="connsiteX2333" fmla="*/ 1298982 w 2705657"/>
                <a:gd name="connsiteY2333" fmla="*/ 2642650 h 2787220"/>
                <a:gd name="connsiteX2334" fmla="*/ 1289541 w 2705657"/>
                <a:gd name="connsiteY2334" fmla="*/ 2636365 h 2787220"/>
                <a:gd name="connsiteX2335" fmla="*/ 1289541 w 2705657"/>
                <a:gd name="connsiteY2335" fmla="*/ 2630079 h 2787220"/>
                <a:gd name="connsiteX2336" fmla="*/ 1292688 w 2705657"/>
                <a:gd name="connsiteY2336" fmla="*/ 2623793 h 2787220"/>
                <a:gd name="connsiteX2337" fmla="*/ 1292688 w 2705657"/>
                <a:gd name="connsiteY2337" fmla="*/ 2614365 h 2787220"/>
                <a:gd name="connsiteX2338" fmla="*/ 1276954 w 2705657"/>
                <a:gd name="connsiteY2338" fmla="*/ 2611222 h 2787220"/>
                <a:gd name="connsiteX2339" fmla="*/ 1270660 w 2705657"/>
                <a:gd name="connsiteY2339" fmla="*/ 2620650 h 2787220"/>
                <a:gd name="connsiteX2340" fmla="*/ 1264366 w 2705657"/>
                <a:gd name="connsiteY2340" fmla="*/ 2623793 h 2787220"/>
                <a:gd name="connsiteX2341" fmla="*/ 1261219 w 2705657"/>
                <a:gd name="connsiteY2341" fmla="*/ 2636365 h 2787220"/>
                <a:gd name="connsiteX2342" fmla="*/ 1258072 w 2705657"/>
                <a:gd name="connsiteY2342" fmla="*/ 2645793 h 2787220"/>
                <a:gd name="connsiteX2343" fmla="*/ 1245485 w 2705657"/>
                <a:gd name="connsiteY2343" fmla="*/ 2645793 h 2787220"/>
                <a:gd name="connsiteX2344" fmla="*/ 1229750 w 2705657"/>
                <a:gd name="connsiteY2344" fmla="*/ 2648936 h 2787220"/>
                <a:gd name="connsiteX2345" fmla="*/ 1207721 w 2705657"/>
                <a:gd name="connsiteY2345" fmla="*/ 2642650 h 2787220"/>
                <a:gd name="connsiteX2346" fmla="*/ 1201946 w 2705657"/>
                <a:gd name="connsiteY2346" fmla="*/ 2642650 h 2787220"/>
                <a:gd name="connsiteX2347" fmla="*/ 1201946 w 2705657"/>
                <a:gd name="connsiteY2347" fmla="*/ 2642226 h 2787220"/>
                <a:gd name="connsiteX2348" fmla="*/ 1201946 w 2705657"/>
                <a:gd name="connsiteY2348" fmla="*/ 2636725 h 2787220"/>
                <a:gd name="connsiteX2349" fmla="*/ 1208239 w 2705657"/>
                <a:gd name="connsiteY2349" fmla="*/ 2627293 h 2787220"/>
                <a:gd name="connsiteX2350" fmla="*/ 1217677 w 2705657"/>
                <a:gd name="connsiteY2350" fmla="*/ 2621006 h 2787220"/>
                <a:gd name="connsiteX2351" fmla="*/ 1223970 w 2705657"/>
                <a:gd name="connsiteY2351" fmla="*/ 2611575 h 2787220"/>
                <a:gd name="connsiteX2352" fmla="*/ 1230262 w 2705657"/>
                <a:gd name="connsiteY2352" fmla="*/ 2608431 h 2787220"/>
                <a:gd name="connsiteX2353" fmla="*/ 1242848 w 2705657"/>
                <a:gd name="connsiteY2353" fmla="*/ 2608431 h 2787220"/>
                <a:gd name="connsiteX2354" fmla="*/ 1261725 w 2705657"/>
                <a:gd name="connsiteY2354" fmla="*/ 2608431 h 2787220"/>
                <a:gd name="connsiteX2355" fmla="*/ 1280603 w 2705657"/>
                <a:gd name="connsiteY2355" fmla="*/ 2595856 h 2787220"/>
                <a:gd name="connsiteX2356" fmla="*/ 1290042 w 2705657"/>
                <a:gd name="connsiteY2356" fmla="*/ 2583281 h 2787220"/>
                <a:gd name="connsiteX2357" fmla="*/ 1293188 w 2705657"/>
                <a:gd name="connsiteY2357" fmla="*/ 2576993 h 2787220"/>
                <a:gd name="connsiteX2358" fmla="*/ 1305773 w 2705657"/>
                <a:gd name="connsiteY2358" fmla="*/ 2576993 h 2787220"/>
                <a:gd name="connsiteX2359" fmla="*/ 1321504 w 2705657"/>
                <a:gd name="connsiteY2359" fmla="*/ 2576993 h 2787220"/>
                <a:gd name="connsiteX2360" fmla="*/ 1327797 w 2705657"/>
                <a:gd name="connsiteY2360" fmla="*/ 2580137 h 2787220"/>
                <a:gd name="connsiteX2361" fmla="*/ 1337236 w 2705657"/>
                <a:gd name="connsiteY2361" fmla="*/ 2583281 h 2787220"/>
                <a:gd name="connsiteX2362" fmla="*/ 1343528 w 2705657"/>
                <a:gd name="connsiteY2362" fmla="*/ 2576993 h 2787220"/>
                <a:gd name="connsiteX2363" fmla="*/ 1346675 w 2705657"/>
                <a:gd name="connsiteY2363" fmla="*/ 2567562 h 2787220"/>
                <a:gd name="connsiteX2364" fmla="*/ 1356113 w 2705657"/>
                <a:gd name="connsiteY2364" fmla="*/ 2567562 h 2787220"/>
                <a:gd name="connsiteX2365" fmla="*/ 1357686 w 2705657"/>
                <a:gd name="connsiteY2365" fmla="*/ 2567562 h 2787220"/>
                <a:gd name="connsiteX2366" fmla="*/ 1368328 w 2705657"/>
                <a:gd name="connsiteY2366" fmla="*/ 2567562 h 2787220"/>
                <a:gd name="connsiteX2367" fmla="*/ 1370968 w 2705657"/>
                <a:gd name="connsiteY2367" fmla="*/ 2575473 h 2787220"/>
                <a:gd name="connsiteX2368" fmla="*/ 1371361 w 2705657"/>
                <a:gd name="connsiteY2368" fmla="*/ 2576651 h 2787220"/>
                <a:gd name="connsiteX2369" fmla="*/ 1377655 w 2705657"/>
                <a:gd name="connsiteY2369" fmla="*/ 2586079 h 2787220"/>
                <a:gd name="connsiteX2370" fmla="*/ 1377844 w 2705657"/>
                <a:gd name="connsiteY2370" fmla="*/ 2585985 h 2787220"/>
                <a:gd name="connsiteX2371" fmla="*/ 1378137 w 2705657"/>
                <a:gd name="connsiteY2371" fmla="*/ 2586425 h 2787220"/>
                <a:gd name="connsiteX2372" fmla="*/ 1384430 w 2705657"/>
                <a:gd name="connsiteY2372" fmla="*/ 2583281 h 2787220"/>
                <a:gd name="connsiteX2373" fmla="*/ 1393869 w 2705657"/>
                <a:gd name="connsiteY2373" fmla="*/ 2576993 h 2787220"/>
                <a:gd name="connsiteX2374" fmla="*/ 1406454 w 2705657"/>
                <a:gd name="connsiteY2374" fmla="*/ 2564418 h 2787220"/>
                <a:gd name="connsiteX2375" fmla="*/ 1403308 w 2705657"/>
                <a:gd name="connsiteY2375" fmla="*/ 2554987 h 2787220"/>
                <a:gd name="connsiteX2376" fmla="*/ 1400161 w 2705657"/>
                <a:gd name="connsiteY2376" fmla="*/ 2539268 h 2787220"/>
                <a:gd name="connsiteX2377" fmla="*/ 1397015 w 2705657"/>
                <a:gd name="connsiteY2377" fmla="*/ 2529837 h 2787220"/>
                <a:gd name="connsiteX2378" fmla="*/ 1390722 w 2705657"/>
                <a:gd name="connsiteY2378" fmla="*/ 2520406 h 2787220"/>
                <a:gd name="connsiteX2379" fmla="*/ 1389542 w 2705657"/>
                <a:gd name="connsiteY2379" fmla="*/ 2520013 h 2787220"/>
                <a:gd name="connsiteX2380" fmla="*/ 1381791 w 2705657"/>
                <a:gd name="connsiteY2380" fmla="*/ 2517431 h 2787220"/>
                <a:gd name="connsiteX2381" fmla="*/ 1381589 w 2705657"/>
                <a:gd name="connsiteY2381" fmla="*/ 2517330 h 2787220"/>
                <a:gd name="connsiteX2382" fmla="*/ 1381284 w 2705657"/>
                <a:gd name="connsiteY2382" fmla="*/ 2517178 h 2787220"/>
                <a:gd name="connsiteX2383" fmla="*/ 1381284 w 2705657"/>
                <a:gd name="connsiteY2383" fmla="*/ 2516476 h 2787220"/>
                <a:gd name="connsiteX2384" fmla="*/ 1381284 w 2705657"/>
                <a:gd name="connsiteY2384" fmla="*/ 2510974 h 2787220"/>
                <a:gd name="connsiteX2385" fmla="*/ 1387576 w 2705657"/>
                <a:gd name="connsiteY2385" fmla="*/ 2504687 h 2787220"/>
                <a:gd name="connsiteX2386" fmla="*/ 1397015 w 2705657"/>
                <a:gd name="connsiteY2386" fmla="*/ 2501543 h 2787220"/>
                <a:gd name="connsiteX2387" fmla="*/ 1403308 w 2705657"/>
                <a:gd name="connsiteY2387" fmla="*/ 2492112 h 2787220"/>
                <a:gd name="connsiteX2388" fmla="*/ 1397015 w 2705657"/>
                <a:gd name="connsiteY2388" fmla="*/ 2485824 h 2787220"/>
                <a:gd name="connsiteX2389" fmla="*/ 1390722 w 2705657"/>
                <a:gd name="connsiteY2389" fmla="*/ 2476393 h 2787220"/>
                <a:gd name="connsiteX2390" fmla="*/ 1390722 w 2705657"/>
                <a:gd name="connsiteY2390" fmla="*/ 2473249 h 2787220"/>
                <a:gd name="connsiteX2391" fmla="*/ 1393869 w 2705657"/>
                <a:gd name="connsiteY2391" fmla="*/ 2463818 h 2787220"/>
                <a:gd name="connsiteX2392" fmla="*/ 1397015 w 2705657"/>
                <a:gd name="connsiteY2392" fmla="*/ 2457531 h 2787220"/>
                <a:gd name="connsiteX2393" fmla="*/ 1393869 w 2705657"/>
                <a:gd name="connsiteY2393" fmla="*/ 2438668 h 2787220"/>
                <a:gd name="connsiteX2394" fmla="*/ 1390722 w 2705657"/>
                <a:gd name="connsiteY2394" fmla="*/ 2432381 h 2787220"/>
                <a:gd name="connsiteX2395" fmla="*/ 1387576 w 2705657"/>
                <a:gd name="connsiteY2395" fmla="*/ 2426093 h 2787220"/>
                <a:gd name="connsiteX2396" fmla="*/ 1397015 w 2705657"/>
                <a:gd name="connsiteY2396" fmla="*/ 2419806 h 2787220"/>
                <a:gd name="connsiteX2397" fmla="*/ 1400161 w 2705657"/>
                <a:gd name="connsiteY2397" fmla="*/ 2410374 h 2787220"/>
                <a:gd name="connsiteX2398" fmla="*/ 1403308 w 2705657"/>
                <a:gd name="connsiteY2398" fmla="*/ 2397799 h 2787220"/>
                <a:gd name="connsiteX2399" fmla="*/ 1406454 w 2705657"/>
                <a:gd name="connsiteY2399" fmla="*/ 2378937 h 2787220"/>
                <a:gd name="connsiteX2400" fmla="*/ 1409600 w 2705657"/>
                <a:gd name="connsiteY2400" fmla="*/ 2369506 h 2787220"/>
                <a:gd name="connsiteX2401" fmla="*/ 1409600 w 2705657"/>
                <a:gd name="connsiteY2401" fmla="*/ 2363218 h 2787220"/>
                <a:gd name="connsiteX2402" fmla="*/ 1406454 w 2705657"/>
                <a:gd name="connsiteY2402" fmla="*/ 2360074 h 2787220"/>
                <a:gd name="connsiteX2403" fmla="*/ 1406454 w 2705657"/>
                <a:gd name="connsiteY2403" fmla="*/ 2353787 h 2787220"/>
                <a:gd name="connsiteX2404" fmla="*/ 1409600 w 2705657"/>
                <a:gd name="connsiteY2404" fmla="*/ 2347499 h 2787220"/>
                <a:gd name="connsiteX2405" fmla="*/ 1406454 w 2705657"/>
                <a:gd name="connsiteY2405" fmla="*/ 2341212 h 2787220"/>
                <a:gd name="connsiteX2406" fmla="*/ 1403308 w 2705657"/>
                <a:gd name="connsiteY2406" fmla="*/ 2334924 h 2787220"/>
                <a:gd name="connsiteX2407" fmla="*/ 1400161 w 2705657"/>
                <a:gd name="connsiteY2407" fmla="*/ 2325493 h 2787220"/>
                <a:gd name="connsiteX2408" fmla="*/ 1393869 w 2705657"/>
                <a:gd name="connsiteY2408" fmla="*/ 2294055 h 2787220"/>
                <a:gd name="connsiteX2409" fmla="*/ 1387576 w 2705657"/>
                <a:gd name="connsiteY2409" fmla="*/ 2275193 h 2787220"/>
                <a:gd name="connsiteX2410" fmla="*/ 1381284 w 2705657"/>
                <a:gd name="connsiteY2410" fmla="*/ 2246899 h 2787220"/>
                <a:gd name="connsiteX2411" fmla="*/ 1374991 w 2705657"/>
                <a:gd name="connsiteY2411" fmla="*/ 2234324 h 2787220"/>
                <a:gd name="connsiteX2412" fmla="*/ 1365552 w 2705657"/>
                <a:gd name="connsiteY2412" fmla="*/ 2221749 h 2787220"/>
                <a:gd name="connsiteX2413" fmla="*/ 1359260 w 2705657"/>
                <a:gd name="connsiteY2413" fmla="*/ 2212318 h 2787220"/>
                <a:gd name="connsiteX2414" fmla="*/ 1356113 w 2705657"/>
                <a:gd name="connsiteY2414" fmla="*/ 2202887 h 2787220"/>
                <a:gd name="connsiteX2415" fmla="*/ 1359260 w 2705657"/>
                <a:gd name="connsiteY2415" fmla="*/ 2193455 h 2787220"/>
                <a:gd name="connsiteX2416" fmla="*/ 1365552 w 2705657"/>
                <a:gd name="connsiteY2416" fmla="*/ 2187168 h 2787220"/>
                <a:gd name="connsiteX2417" fmla="*/ 1366732 w 2705657"/>
                <a:gd name="connsiteY2417" fmla="*/ 2185203 h 2787220"/>
                <a:gd name="connsiteX2418" fmla="*/ 1368166 w 2705657"/>
                <a:gd name="connsiteY2418" fmla="*/ 2182815 h 2787220"/>
                <a:gd name="connsiteX2419" fmla="*/ 1373328 w 2705657"/>
                <a:gd name="connsiteY2419" fmla="*/ 2175941 h 2787220"/>
                <a:gd name="connsiteX2420" fmla="*/ 1374508 w 2705657"/>
                <a:gd name="connsiteY2420" fmla="*/ 2174369 h 2787220"/>
                <a:gd name="connsiteX2421" fmla="*/ 1374134 w 2705657"/>
                <a:gd name="connsiteY2421" fmla="*/ 2172876 h 2787220"/>
                <a:gd name="connsiteX2422" fmla="*/ 1374991 w 2705657"/>
                <a:gd name="connsiteY2422" fmla="*/ 2171449 h 2787220"/>
                <a:gd name="connsiteX2423" fmla="*/ 1374598 w 2705657"/>
                <a:gd name="connsiteY2423" fmla="*/ 2169877 h 2787220"/>
                <a:gd name="connsiteX2424" fmla="*/ 1372171 w 2705657"/>
                <a:gd name="connsiteY2424" fmla="*/ 2160179 h 2787220"/>
                <a:gd name="connsiteX2425" fmla="*/ 1373806 w 2705657"/>
                <a:gd name="connsiteY2425" fmla="*/ 2156915 h 2787220"/>
                <a:gd name="connsiteX2426" fmla="*/ 1374991 w 2705657"/>
                <a:gd name="connsiteY2426" fmla="*/ 2155730 h 2787220"/>
                <a:gd name="connsiteX2427" fmla="*/ 1381284 w 2705657"/>
                <a:gd name="connsiteY2427" fmla="*/ 2152586 h 2787220"/>
                <a:gd name="connsiteX2428" fmla="*/ 1390722 w 2705657"/>
                <a:gd name="connsiteY2428" fmla="*/ 2152586 h 2787220"/>
                <a:gd name="connsiteX2429" fmla="*/ 1391509 w 2705657"/>
                <a:gd name="connsiteY2429" fmla="*/ 2152586 h 2787220"/>
                <a:gd name="connsiteX2430" fmla="*/ 1396863 w 2705657"/>
                <a:gd name="connsiteY2430" fmla="*/ 2152586 h 2787220"/>
                <a:gd name="connsiteX2431" fmla="*/ 1404798 w 2705657"/>
                <a:gd name="connsiteY2431" fmla="*/ 2157869 h 2787220"/>
                <a:gd name="connsiteX2432" fmla="*/ 1405978 w 2705657"/>
                <a:gd name="connsiteY2432" fmla="*/ 2158655 h 2787220"/>
                <a:gd name="connsiteX2433" fmla="*/ 1409125 w 2705657"/>
                <a:gd name="connsiteY2433" fmla="*/ 2161798 h 2787220"/>
                <a:gd name="connsiteX2434" fmla="*/ 1409380 w 2705657"/>
                <a:gd name="connsiteY2434" fmla="*/ 2161798 h 2787220"/>
                <a:gd name="connsiteX2435" fmla="*/ 1409600 w 2705657"/>
                <a:gd name="connsiteY2435" fmla="*/ 2162018 h 2787220"/>
                <a:gd name="connsiteX2436" fmla="*/ 1410259 w 2705657"/>
                <a:gd name="connsiteY2436" fmla="*/ 2161798 h 2787220"/>
                <a:gd name="connsiteX2437" fmla="*/ 1417385 w 2705657"/>
                <a:gd name="connsiteY2437" fmla="*/ 2161798 h 2787220"/>
                <a:gd name="connsiteX2438" fmla="*/ 1418565 w 2705657"/>
                <a:gd name="connsiteY2438" fmla="*/ 2161798 h 2787220"/>
                <a:gd name="connsiteX2439" fmla="*/ 1419452 w 2705657"/>
                <a:gd name="connsiteY2439" fmla="*/ 2158255 h 2787220"/>
                <a:gd name="connsiteX2440" fmla="*/ 1419826 w 2705657"/>
                <a:gd name="connsiteY2440" fmla="*/ 2157695 h 2787220"/>
                <a:gd name="connsiteX2441" fmla="*/ 1425331 w 2705657"/>
                <a:gd name="connsiteY2441" fmla="*/ 2149443 h 2787220"/>
                <a:gd name="connsiteX2442" fmla="*/ 1431624 w 2705657"/>
                <a:gd name="connsiteY2442" fmla="*/ 2146299 h 2787220"/>
                <a:gd name="connsiteX2443" fmla="*/ 1444209 w 2705657"/>
                <a:gd name="connsiteY2443" fmla="*/ 2140011 h 2787220"/>
                <a:gd name="connsiteX2444" fmla="*/ 1441063 w 2705657"/>
                <a:gd name="connsiteY2444" fmla="*/ 2133724 h 2787220"/>
                <a:gd name="connsiteX2445" fmla="*/ 1441063 w 2705657"/>
                <a:gd name="connsiteY2445" fmla="*/ 2130580 h 2787220"/>
                <a:gd name="connsiteX2446" fmla="*/ 1450502 w 2705657"/>
                <a:gd name="connsiteY2446" fmla="*/ 2127436 h 2787220"/>
                <a:gd name="connsiteX2447" fmla="*/ 1451129 w 2705657"/>
                <a:gd name="connsiteY2447" fmla="*/ 2127227 h 2787220"/>
                <a:gd name="connsiteX2448" fmla="*/ 1458295 w 2705657"/>
                <a:gd name="connsiteY2448" fmla="*/ 2127227 h 2787220"/>
                <a:gd name="connsiteX2449" fmla="*/ 1459475 w 2705657"/>
                <a:gd name="connsiteY2449" fmla="*/ 2127227 h 2787220"/>
                <a:gd name="connsiteX2450" fmla="*/ 1464888 w 2705657"/>
                <a:gd name="connsiteY2450" fmla="*/ 2121821 h 2787220"/>
                <a:gd name="connsiteX2451" fmla="*/ 1466233 w 2705657"/>
                <a:gd name="connsiteY2451" fmla="*/ 2121149 h 2787220"/>
                <a:gd name="connsiteX2452" fmla="*/ 1469379 w 2705657"/>
                <a:gd name="connsiteY2452" fmla="*/ 2105430 h 2787220"/>
                <a:gd name="connsiteX2453" fmla="*/ 1466233 w 2705657"/>
                <a:gd name="connsiteY2453" fmla="*/ 2089711 h 2787220"/>
                <a:gd name="connsiteX2454" fmla="*/ 1472526 w 2705657"/>
                <a:gd name="connsiteY2454" fmla="*/ 2083424 h 2787220"/>
                <a:gd name="connsiteX2455" fmla="*/ 1472526 w 2705657"/>
                <a:gd name="connsiteY2455" fmla="*/ 2077136 h 2787220"/>
                <a:gd name="connsiteX2456" fmla="*/ 1466233 w 2705657"/>
                <a:gd name="connsiteY2456" fmla="*/ 2070849 h 2787220"/>
                <a:gd name="connsiteX2457" fmla="*/ 1456794 w 2705657"/>
                <a:gd name="connsiteY2457" fmla="*/ 2061418 h 2787220"/>
                <a:gd name="connsiteX2458" fmla="*/ 1453648 w 2705657"/>
                <a:gd name="connsiteY2458" fmla="*/ 2055130 h 2787220"/>
                <a:gd name="connsiteX2459" fmla="*/ 1453648 w 2705657"/>
                <a:gd name="connsiteY2459" fmla="*/ 2045699 h 2787220"/>
                <a:gd name="connsiteX2460" fmla="*/ 1453648 w 2705657"/>
                <a:gd name="connsiteY2460" fmla="*/ 2039411 h 2787220"/>
                <a:gd name="connsiteX2461" fmla="*/ 1454828 w 2705657"/>
                <a:gd name="connsiteY2461" fmla="*/ 2038625 h 2787220"/>
                <a:gd name="connsiteX2462" fmla="*/ 1462917 w 2705657"/>
                <a:gd name="connsiteY2462" fmla="*/ 2033237 h 2787220"/>
                <a:gd name="connsiteX2463" fmla="*/ 1465769 w 2705657"/>
                <a:gd name="connsiteY2463" fmla="*/ 2036085 h 2787220"/>
                <a:gd name="connsiteX2464" fmla="*/ 1472063 w 2705657"/>
                <a:gd name="connsiteY2464" fmla="*/ 2039227 h 2787220"/>
                <a:gd name="connsiteX2465" fmla="*/ 1478357 w 2705657"/>
                <a:gd name="connsiteY2465" fmla="*/ 2042370 h 2787220"/>
                <a:gd name="connsiteX2466" fmla="*/ 1481504 w 2705657"/>
                <a:gd name="connsiteY2466" fmla="*/ 2048656 h 2787220"/>
                <a:gd name="connsiteX2467" fmla="*/ 1487798 w 2705657"/>
                <a:gd name="connsiteY2467" fmla="*/ 2051799 h 2787220"/>
                <a:gd name="connsiteX2468" fmla="*/ 1487840 w 2705657"/>
                <a:gd name="connsiteY2468" fmla="*/ 2051778 h 2787220"/>
                <a:gd name="connsiteX2469" fmla="*/ 1488257 w 2705657"/>
                <a:gd name="connsiteY2469" fmla="*/ 2051986 h 2787220"/>
                <a:gd name="connsiteX2470" fmla="*/ 1494549 w 2705657"/>
                <a:gd name="connsiteY2470" fmla="*/ 2048843 h 2787220"/>
                <a:gd name="connsiteX2471" fmla="*/ 1497696 w 2705657"/>
                <a:gd name="connsiteY2471" fmla="*/ 2042555 h 2787220"/>
                <a:gd name="connsiteX2472" fmla="*/ 1497696 w 2705657"/>
                <a:gd name="connsiteY2472" fmla="*/ 2036268 h 2787220"/>
                <a:gd name="connsiteX2473" fmla="*/ 1498089 w 2705657"/>
                <a:gd name="connsiteY2473" fmla="*/ 2035482 h 2787220"/>
                <a:gd name="connsiteX2474" fmla="*/ 1498336 w 2705657"/>
                <a:gd name="connsiteY2474" fmla="*/ 2034989 h 2787220"/>
                <a:gd name="connsiteX2475" fmla="*/ 1500385 w 2705657"/>
                <a:gd name="connsiteY2475" fmla="*/ 2032942 h 2787220"/>
                <a:gd name="connsiteX2476" fmla="*/ 1503532 w 2705657"/>
                <a:gd name="connsiteY2476" fmla="*/ 2032942 h 2787220"/>
                <a:gd name="connsiteX2477" fmla="*/ 1509826 w 2705657"/>
                <a:gd name="connsiteY2477" fmla="*/ 2036085 h 2787220"/>
                <a:gd name="connsiteX2478" fmla="*/ 1509826 w 2705657"/>
                <a:gd name="connsiteY2478" fmla="*/ 2039227 h 2787220"/>
                <a:gd name="connsiteX2479" fmla="*/ 1509826 w 2705657"/>
                <a:gd name="connsiteY2479" fmla="*/ 2045513 h 2787220"/>
                <a:gd name="connsiteX2480" fmla="*/ 1509826 w 2705657"/>
                <a:gd name="connsiteY2480" fmla="*/ 2051799 h 2787220"/>
                <a:gd name="connsiteX2481" fmla="*/ 1510281 w 2705657"/>
                <a:gd name="connsiteY2481" fmla="*/ 2051799 h 2787220"/>
                <a:gd name="connsiteX2482" fmla="*/ 1510281 w 2705657"/>
                <a:gd name="connsiteY2482" fmla="*/ 2051986 h 2787220"/>
                <a:gd name="connsiteX2483" fmla="*/ 1519720 w 2705657"/>
                <a:gd name="connsiteY2483" fmla="*/ 2051986 h 2787220"/>
                <a:gd name="connsiteX2484" fmla="*/ 1526012 w 2705657"/>
                <a:gd name="connsiteY2484" fmla="*/ 2042555 h 2787220"/>
                <a:gd name="connsiteX2485" fmla="*/ 1532305 w 2705657"/>
                <a:gd name="connsiteY2485" fmla="*/ 2039411 h 2787220"/>
                <a:gd name="connsiteX2486" fmla="*/ 1535451 w 2705657"/>
                <a:gd name="connsiteY2486" fmla="*/ 2036268 h 2787220"/>
                <a:gd name="connsiteX2487" fmla="*/ 1529158 w 2705657"/>
                <a:gd name="connsiteY2487" fmla="*/ 2026836 h 2787220"/>
                <a:gd name="connsiteX2488" fmla="*/ 1529158 w 2705657"/>
                <a:gd name="connsiteY2488" fmla="*/ 2017405 h 2787220"/>
                <a:gd name="connsiteX2489" fmla="*/ 1522866 w 2705657"/>
                <a:gd name="connsiteY2489" fmla="*/ 2011118 h 2787220"/>
                <a:gd name="connsiteX2490" fmla="*/ 1522502 w 2705657"/>
                <a:gd name="connsiteY2490" fmla="*/ 2011118 h 2787220"/>
                <a:gd name="connsiteX2491" fmla="*/ 1522414 w 2705657"/>
                <a:gd name="connsiteY2491" fmla="*/ 2010942 h 2787220"/>
                <a:gd name="connsiteX2492" fmla="*/ 1516120 w 2705657"/>
                <a:gd name="connsiteY2492" fmla="*/ 2010942 h 2787220"/>
                <a:gd name="connsiteX2493" fmla="*/ 1516120 w 2705657"/>
                <a:gd name="connsiteY2493" fmla="*/ 2014035 h 2787220"/>
                <a:gd name="connsiteX2494" fmla="*/ 1515786 w 2705657"/>
                <a:gd name="connsiteY2494" fmla="*/ 2013868 h 2787220"/>
                <a:gd name="connsiteX2495" fmla="*/ 1510281 w 2705657"/>
                <a:gd name="connsiteY2495" fmla="*/ 2011118 h 2787220"/>
                <a:gd name="connsiteX2496" fmla="*/ 1510281 w 2705657"/>
                <a:gd name="connsiteY2496" fmla="*/ 2004830 h 2787220"/>
                <a:gd name="connsiteX2497" fmla="*/ 1509888 w 2705657"/>
                <a:gd name="connsiteY2497" fmla="*/ 2003651 h 2787220"/>
                <a:gd name="connsiteX2498" fmla="*/ 1507548 w 2705657"/>
                <a:gd name="connsiteY2498" fmla="*/ 1996636 h 2787220"/>
                <a:gd name="connsiteX2499" fmla="*/ 1509200 w 2705657"/>
                <a:gd name="connsiteY2499" fmla="*/ 1993335 h 2787220"/>
                <a:gd name="connsiteX2500" fmla="*/ 1510281 w 2705657"/>
                <a:gd name="connsiteY2500" fmla="*/ 1992255 h 2787220"/>
                <a:gd name="connsiteX2501" fmla="*/ 1516573 w 2705657"/>
                <a:gd name="connsiteY2501" fmla="*/ 1992255 h 2787220"/>
                <a:gd name="connsiteX2502" fmla="*/ 1519720 w 2705657"/>
                <a:gd name="connsiteY2502" fmla="*/ 1982824 h 2787220"/>
                <a:gd name="connsiteX2503" fmla="*/ 1519720 w 2705657"/>
                <a:gd name="connsiteY2503" fmla="*/ 1976536 h 2787220"/>
                <a:gd name="connsiteX2504" fmla="*/ 1519720 w 2705657"/>
                <a:gd name="connsiteY2504" fmla="*/ 1967105 h 2787220"/>
                <a:gd name="connsiteX2505" fmla="*/ 1519213 w 2705657"/>
                <a:gd name="connsiteY2505" fmla="*/ 1967105 h 2787220"/>
                <a:gd name="connsiteX2506" fmla="*/ 1519267 w 2705657"/>
                <a:gd name="connsiteY2506" fmla="*/ 1966942 h 2787220"/>
                <a:gd name="connsiteX2507" fmla="*/ 1516410 w 2705657"/>
                <a:gd name="connsiteY2507" fmla="*/ 1966942 h 2787220"/>
                <a:gd name="connsiteX2508" fmla="*/ 1513427 w 2705657"/>
                <a:gd name="connsiteY2508" fmla="*/ 1963961 h 2787220"/>
                <a:gd name="connsiteX2509" fmla="*/ 1513427 w 2705657"/>
                <a:gd name="connsiteY2509" fmla="*/ 1957674 h 2787220"/>
                <a:gd name="connsiteX2510" fmla="*/ 1519720 w 2705657"/>
                <a:gd name="connsiteY2510" fmla="*/ 1951386 h 2787220"/>
                <a:gd name="connsiteX2511" fmla="*/ 1522866 w 2705657"/>
                <a:gd name="connsiteY2511" fmla="*/ 1945099 h 2787220"/>
                <a:gd name="connsiteX2512" fmla="*/ 1522866 w 2705657"/>
                <a:gd name="connsiteY2512" fmla="*/ 1935667 h 2787220"/>
                <a:gd name="connsiteX2513" fmla="*/ 1522414 w 2705657"/>
                <a:gd name="connsiteY2513" fmla="*/ 1935517 h 2787220"/>
                <a:gd name="connsiteX2514" fmla="*/ 1522414 w 2705657"/>
                <a:gd name="connsiteY2514" fmla="*/ 1935514 h 2787220"/>
                <a:gd name="connsiteX2515" fmla="*/ 1514153 w 2705657"/>
                <a:gd name="connsiteY2515" fmla="*/ 1932764 h 2787220"/>
                <a:gd name="connsiteX2516" fmla="*/ 1513426 w 2705657"/>
                <a:gd name="connsiteY2516" fmla="*/ 1932522 h 2787220"/>
                <a:gd name="connsiteX2517" fmla="*/ 1513034 w 2705657"/>
                <a:gd name="connsiteY2517" fmla="*/ 1931738 h 2787220"/>
                <a:gd name="connsiteX2518" fmla="*/ 1510281 w 2705657"/>
                <a:gd name="connsiteY2518" fmla="*/ 1926236 h 2787220"/>
                <a:gd name="connsiteX2519" fmla="*/ 1513427 w 2705657"/>
                <a:gd name="connsiteY2519" fmla="*/ 1919949 h 2787220"/>
                <a:gd name="connsiteX2520" fmla="*/ 1519720 w 2705657"/>
                <a:gd name="connsiteY2520" fmla="*/ 1919949 h 2787220"/>
                <a:gd name="connsiteX2521" fmla="*/ 1520113 w 2705657"/>
                <a:gd name="connsiteY2521" fmla="*/ 1919163 h 2787220"/>
                <a:gd name="connsiteX2522" fmla="*/ 1520321 w 2705657"/>
                <a:gd name="connsiteY2522" fmla="*/ 1918748 h 2787220"/>
                <a:gd name="connsiteX2523" fmla="*/ 1522414 w 2705657"/>
                <a:gd name="connsiteY2523" fmla="*/ 1916657 h 2787220"/>
                <a:gd name="connsiteX2524" fmla="*/ 1522414 w 2705657"/>
                <a:gd name="connsiteY2524" fmla="*/ 1914565 h 2787220"/>
                <a:gd name="connsiteX2525" fmla="*/ 1522866 w 2705657"/>
                <a:gd name="connsiteY2525" fmla="*/ 1913661 h 2787220"/>
                <a:gd name="connsiteX2526" fmla="*/ 1522866 w 2705657"/>
                <a:gd name="connsiteY2526" fmla="*/ 1907374 h 2787220"/>
                <a:gd name="connsiteX2527" fmla="*/ 1513427 w 2705657"/>
                <a:gd name="connsiteY2527" fmla="*/ 1891655 h 2787220"/>
                <a:gd name="connsiteX2528" fmla="*/ 1503988 w 2705657"/>
                <a:gd name="connsiteY2528" fmla="*/ 1879080 h 2787220"/>
                <a:gd name="connsiteX2529" fmla="*/ 1488257 w 2705657"/>
                <a:gd name="connsiteY2529" fmla="*/ 1866505 h 2787220"/>
                <a:gd name="connsiteX2530" fmla="*/ 1481964 w 2705657"/>
                <a:gd name="connsiteY2530" fmla="*/ 1860217 h 2787220"/>
                <a:gd name="connsiteX2531" fmla="*/ 1472526 w 2705657"/>
                <a:gd name="connsiteY2531" fmla="*/ 1857074 h 2787220"/>
                <a:gd name="connsiteX2532" fmla="*/ 1463087 w 2705657"/>
                <a:gd name="connsiteY2532" fmla="*/ 1857074 h 2787220"/>
                <a:gd name="connsiteX2533" fmla="*/ 1459940 w 2705657"/>
                <a:gd name="connsiteY2533" fmla="*/ 1853930 h 2787220"/>
                <a:gd name="connsiteX2534" fmla="*/ 1453648 w 2705657"/>
                <a:gd name="connsiteY2534" fmla="*/ 1844499 h 2787220"/>
                <a:gd name="connsiteX2535" fmla="*/ 1450502 w 2705657"/>
                <a:gd name="connsiteY2535" fmla="*/ 1838211 h 2787220"/>
                <a:gd name="connsiteX2536" fmla="*/ 1441063 w 2705657"/>
                <a:gd name="connsiteY2536" fmla="*/ 1831924 h 2787220"/>
                <a:gd name="connsiteX2537" fmla="*/ 1437916 w 2705657"/>
                <a:gd name="connsiteY2537" fmla="*/ 1825636 h 2787220"/>
                <a:gd name="connsiteX2538" fmla="*/ 1437916 w 2705657"/>
                <a:gd name="connsiteY2538" fmla="*/ 1816205 h 2787220"/>
                <a:gd name="connsiteX2539" fmla="*/ 1439096 w 2705657"/>
                <a:gd name="connsiteY2539" fmla="*/ 1815419 h 2787220"/>
                <a:gd name="connsiteX2540" fmla="*/ 1440366 w 2705657"/>
                <a:gd name="connsiteY2540" fmla="*/ 1814573 h 2787220"/>
                <a:gd name="connsiteX2541" fmla="*/ 1445314 w 2705657"/>
                <a:gd name="connsiteY2541" fmla="*/ 1813337 h 2787220"/>
                <a:gd name="connsiteX2542" fmla="*/ 1446888 w 2705657"/>
                <a:gd name="connsiteY2542" fmla="*/ 1812944 h 2787220"/>
                <a:gd name="connsiteX2543" fmla="*/ 1449919 w 2705657"/>
                <a:gd name="connsiteY2543" fmla="*/ 1809917 h 2787220"/>
                <a:gd name="connsiteX2544" fmla="*/ 1450502 w 2705657"/>
                <a:gd name="connsiteY2544" fmla="*/ 1809917 h 2787220"/>
                <a:gd name="connsiteX2545" fmla="*/ 1453648 w 2705657"/>
                <a:gd name="connsiteY2545" fmla="*/ 1803630 h 2787220"/>
                <a:gd name="connsiteX2546" fmla="*/ 1450502 w 2705657"/>
                <a:gd name="connsiteY2546" fmla="*/ 1794198 h 2787220"/>
                <a:gd name="connsiteX2547" fmla="*/ 1441063 w 2705657"/>
                <a:gd name="connsiteY2547" fmla="*/ 1787911 h 2787220"/>
                <a:gd name="connsiteX2548" fmla="*/ 1428478 w 2705657"/>
                <a:gd name="connsiteY2548" fmla="*/ 1784767 h 2787220"/>
                <a:gd name="connsiteX2549" fmla="*/ 1419039 w 2705657"/>
                <a:gd name="connsiteY2549" fmla="*/ 1775336 h 2787220"/>
                <a:gd name="connsiteX2550" fmla="*/ 1412746 w 2705657"/>
                <a:gd name="connsiteY2550" fmla="*/ 1769048 h 2787220"/>
                <a:gd name="connsiteX2551" fmla="*/ 1409600 w 2705657"/>
                <a:gd name="connsiteY2551" fmla="*/ 1756473 h 2787220"/>
                <a:gd name="connsiteX2552" fmla="*/ 1406454 w 2705657"/>
                <a:gd name="connsiteY2552" fmla="*/ 1740755 h 2787220"/>
                <a:gd name="connsiteX2553" fmla="*/ 1403308 w 2705657"/>
                <a:gd name="connsiteY2553" fmla="*/ 1734467 h 2787220"/>
                <a:gd name="connsiteX2554" fmla="*/ 1403701 w 2705657"/>
                <a:gd name="connsiteY2554" fmla="*/ 1733681 h 2787220"/>
                <a:gd name="connsiteX2555" fmla="*/ 1403878 w 2705657"/>
                <a:gd name="connsiteY2555" fmla="*/ 1733327 h 2787220"/>
                <a:gd name="connsiteX2556" fmla="*/ 1405978 w 2705657"/>
                <a:gd name="connsiteY2556" fmla="*/ 1731230 h 2787220"/>
                <a:gd name="connsiteX2557" fmla="*/ 1409125 w 2705657"/>
                <a:gd name="connsiteY2557" fmla="*/ 1731230 h 2787220"/>
                <a:gd name="connsiteX2558" fmla="*/ 1414631 w 2705657"/>
                <a:gd name="connsiteY2558" fmla="*/ 1725731 h 2787220"/>
                <a:gd name="connsiteX2559" fmla="*/ 1414761 w 2705657"/>
                <a:gd name="connsiteY2559" fmla="*/ 1725601 h 2787220"/>
                <a:gd name="connsiteX2560" fmla="*/ 1415893 w 2705657"/>
                <a:gd name="connsiteY2560" fmla="*/ 1725036 h 2787220"/>
                <a:gd name="connsiteX2561" fmla="*/ 1412746 w 2705657"/>
                <a:gd name="connsiteY2561" fmla="*/ 1721892 h 2787220"/>
                <a:gd name="connsiteX2562" fmla="*/ 1409600 w 2705657"/>
                <a:gd name="connsiteY2562" fmla="*/ 1712461 h 2787220"/>
                <a:gd name="connsiteX2563" fmla="*/ 1415893 w 2705657"/>
                <a:gd name="connsiteY2563" fmla="*/ 1709317 h 2787220"/>
                <a:gd name="connsiteX2564" fmla="*/ 1412746 w 2705657"/>
                <a:gd name="connsiteY2564" fmla="*/ 1703030 h 2787220"/>
                <a:gd name="connsiteX2565" fmla="*/ 1406454 w 2705657"/>
                <a:gd name="connsiteY2565" fmla="*/ 1699886 h 2787220"/>
                <a:gd name="connsiteX2566" fmla="*/ 1400161 w 2705657"/>
                <a:gd name="connsiteY2566" fmla="*/ 1693598 h 2787220"/>
                <a:gd name="connsiteX2567" fmla="*/ 1400161 w 2705657"/>
                <a:gd name="connsiteY2567" fmla="*/ 1687311 h 2787220"/>
                <a:gd name="connsiteX2568" fmla="*/ 1406454 w 2705657"/>
                <a:gd name="connsiteY2568" fmla="*/ 1684167 h 2787220"/>
                <a:gd name="connsiteX2569" fmla="*/ 1406454 w 2705657"/>
                <a:gd name="connsiteY2569" fmla="*/ 1677880 h 2787220"/>
                <a:gd name="connsiteX2570" fmla="*/ 1403308 w 2705657"/>
                <a:gd name="connsiteY2570" fmla="*/ 1671592 h 2787220"/>
                <a:gd name="connsiteX2571" fmla="*/ 1403383 w 2705657"/>
                <a:gd name="connsiteY2571" fmla="*/ 1671517 h 2787220"/>
                <a:gd name="connsiteX2572" fmla="*/ 1405978 w 2705657"/>
                <a:gd name="connsiteY2572" fmla="*/ 1671517 h 2787220"/>
                <a:gd name="connsiteX2573" fmla="*/ 1409125 w 2705657"/>
                <a:gd name="connsiteY2573" fmla="*/ 1671517 h 2787220"/>
                <a:gd name="connsiteX2574" fmla="*/ 1409525 w 2705657"/>
                <a:gd name="connsiteY2574" fmla="*/ 1671517 h 2787220"/>
                <a:gd name="connsiteX2575" fmla="*/ 1409600 w 2705657"/>
                <a:gd name="connsiteY2575" fmla="*/ 1671592 h 2787220"/>
                <a:gd name="connsiteX2576" fmla="*/ 1409750 w 2705657"/>
                <a:gd name="connsiteY2576" fmla="*/ 1671517 h 2787220"/>
                <a:gd name="connsiteX2577" fmla="*/ 1414631 w 2705657"/>
                <a:gd name="connsiteY2577" fmla="*/ 1671517 h 2787220"/>
                <a:gd name="connsiteX2578" fmla="*/ 1415418 w 2705657"/>
                <a:gd name="connsiteY2578" fmla="*/ 1671517 h 2787220"/>
                <a:gd name="connsiteX2579" fmla="*/ 1420925 w 2705657"/>
                <a:gd name="connsiteY2579" fmla="*/ 1666017 h 2787220"/>
                <a:gd name="connsiteX2580" fmla="*/ 1421091 w 2705657"/>
                <a:gd name="connsiteY2580" fmla="*/ 1665851 h 2787220"/>
                <a:gd name="connsiteX2581" fmla="*/ 1422185 w 2705657"/>
                <a:gd name="connsiteY2581" fmla="*/ 1665305 h 2787220"/>
                <a:gd name="connsiteX2582" fmla="*/ 1419039 w 2705657"/>
                <a:gd name="connsiteY2582" fmla="*/ 1655873 h 2787220"/>
                <a:gd name="connsiteX2583" fmla="*/ 1412746 w 2705657"/>
                <a:gd name="connsiteY2583" fmla="*/ 1649586 h 2787220"/>
                <a:gd name="connsiteX2584" fmla="*/ 1409600 w 2705657"/>
                <a:gd name="connsiteY2584" fmla="*/ 1643298 h 2787220"/>
                <a:gd name="connsiteX2585" fmla="*/ 1409159 w 2705657"/>
                <a:gd name="connsiteY2585" fmla="*/ 1643298 h 2787220"/>
                <a:gd name="connsiteX2586" fmla="*/ 1409125 w 2705657"/>
                <a:gd name="connsiteY2586" fmla="*/ 1643231 h 2787220"/>
                <a:gd name="connsiteX2587" fmla="*/ 1402831 w 2705657"/>
                <a:gd name="connsiteY2587" fmla="*/ 1643231 h 2787220"/>
                <a:gd name="connsiteX2588" fmla="*/ 1397324 w 2705657"/>
                <a:gd name="connsiteY2588" fmla="*/ 1643231 h 2787220"/>
                <a:gd name="connsiteX2589" fmla="*/ 1397037 w 2705657"/>
                <a:gd name="connsiteY2589" fmla="*/ 1643231 h 2787220"/>
                <a:gd name="connsiteX2590" fmla="*/ 1397408 w 2705657"/>
                <a:gd name="connsiteY2590" fmla="*/ 1642119 h 2787220"/>
                <a:gd name="connsiteX2591" fmla="*/ 1400161 w 2705657"/>
                <a:gd name="connsiteY2591" fmla="*/ 1633867 h 2787220"/>
                <a:gd name="connsiteX2592" fmla="*/ 1406454 w 2705657"/>
                <a:gd name="connsiteY2592" fmla="*/ 1627580 h 2787220"/>
                <a:gd name="connsiteX2593" fmla="*/ 1406454 w 2705657"/>
                <a:gd name="connsiteY2593" fmla="*/ 1618148 h 2787220"/>
                <a:gd name="connsiteX2594" fmla="*/ 1403308 w 2705657"/>
                <a:gd name="connsiteY2594" fmla="*/ 1608717 h 2787220"/>
                <a:gd name="connsiteX2595" fmla="*/ 1403308 w 2705657"/>
                <a:gd name="connsiteY2595" fmla="*/ 1602429 h 2787220"/>
                <a:gd name="connsiteX2596" fmla="*/ 1397015 w 2705657"/>
                <a:gd name="connsiteY2596" fmla="*/ 1599286 h 2787220"/>
                <a:gd name="connsiteX2597" fmla="*/ 1390722 w 2705657"/>
                <a:gd name="connsiteY2597" fmla="*/ 1596142 h 2787220"/>
                <a:gd name="connsiteX2598" fmla="*/ 1393869 w 2705657"/>
                <a:gd name="connsiteY2598" fmla="*/ 1586711 h 2787220"/>
                <a:gd name="connsiteX2599" fmla="*/ 1390722 w 2705657"/>
                <a:gd name="connsiteY2599" fmla="*/ 1583567 h 2787220"/>
                <a:gd name="connsiteX2600" fmla="*/ 1389542 w 2705657"/>
                <a:gd name="connsiteY2600" fmla="*/ 1584353 h 2787220"/>
                <a:gd name="connsiteX2601" fmla="*/ 1389210 w 2705657"/>
                <a:gd name="connsiteY2601" fmla="*/ 1584574 h 2787220"/>
                <a:gd name="connsiteX2602" fmla="*/ 1387883 w 2705657"/>
                <a:gd name="connsiteY2602" fmla="*/ 1583911 h 2787220"/>
                <a:gd name="connsiteX2603" fmla="*/ 1387096 w 2705657"/>
                <a:gd name="connsiteY2603" fmla="*/ 1583518 h 2787220"/>
                <a:gd name="connsiteX2604" fmla="*/ 1380802 w 2705657"/>
                <a:gd name="connsiteY2604" fmla="*/ 1589803 h 2787220"/>
                <a:gd name="connsiteX2605" fmla="*/ 1380802 w 2705657"/>
                <a:gd name="connsiteY2605" fmla="*/ 1596089 h 2787220"/>
                <a:gd name="connsiteX2606" fmla="*/ 1380214 w 2705657"/>
                <a:gd name="connsiteY2606" fmla="*/ 1596676 h 2787220"/>
                <a:gd name="connsiteX2607" fmla="*/ 1374991 w 2705657"/>
                <a:gd name="connsiteY2607" fmla="*/ 1599286 h 2787220"/>
                <a:gd name="connsiteX2608" fmla="*/ 1374598 w 2705657"/>
                <a:gd name="connsiteY2608" fmla="*/ 1600465 h 2787220"/>
                <a:gd name="connsiteX2609" fmla="*/ 1372867 w 2705657"/>
                <a:gd name="connsiteY2609" fmla="*/ 1605652 h 2787220"/>
                <a:gd name="connsiteX2610" fmla="*/ 1371754 w 2705657"/>
                <a:gd name="connsiteY2610" fmla="*/ 1607875 h 2787220"/>
                <a:gd name="connsiteX2611" fmla="*/ 1371361 w 2705657"/>
                <a:gd name="connsiteY2611" fmla="*/ 1608660 h 2787220"/>
                <a:gd name="connsiteX2612" fmla="*/ 1373977 w 2705657"/>
                <a:gd name="connsiteY2612" fmla="*/ 1613886 h 2787220"/>
                <a:gd name="connsiteX2613" fmla="*/ 1372387 w 2705657"/>
                <a:gd name="connsiteY2613" fmla="*/ 1617064 h 2787220"/>
                <a:gd name="connsiteX2614" fmla="*/ 1371361 w 2705657"/>
                <a:gd name="connsiteY2614" fmla="*/ 1618089 h 2787220"/>
                <a:gd name="connsiteX2615" fmla="*/ 1365855 w 2705657"/>
                <a:gd name="connsiteY2615" fmla="*/ 1618089 h 2787220"/>
                <a:gd name="connsiteX2616" fmla="*/ 1365434 w 2705657"/>
                <a:gd name="connsiteY2616" fmla="*/ 1618089 h 2787220"/>
                <a:gd name="connsiteX2617" fmla="*/ 1364765 w 2705657"/>
                <a:gd name="connsiteY2617" fmla="*/ 1617755 h 2787220"/>
                <a:gd name="connsiteX2618" fmla="*/ 1359260 w 2705657"/>
                <a:gd name="connsiteY2618" fmla="*/ 1615004 h 2787220"/>
                <a:gd name="connsiteX2619" fmla="*/ 1359075 w 2705657"/>
                <a:gd name="connsiteY2619" fmla="*/ 1615097 h 2787220"/>
                <a:gd name="connsiteX2620" fmla="*/ 1358774 w 2705657"/>
                <a:gd name="connsiteY2620" fmla="*/ 1614946 h 2787220"/>
                <a:gd name="connsiteX2621" fmla="*/ 1352480 w 2705657"/>
                <a:gd name="connsiteY2621" fmla="*/ 1618089 h 2787220"/>
                <a:gd name="connsiteX2622" fmla="*/ 1341466 w 2705657"/>
                <a:gd name="connsiteY2622" fmla="*/ 1618089 h 2787220"/>
                <a:gd name="connsiteX2623" fmla="*/ 1340353 w 2705657"/>
                <a:gd name="connsiteY2623" fmla="*/ 1618089 h 2787220"/>
                <a:gd name="connsiteX2624" fmla="*/ 1339989 w 2705657"/>
                <a:gd name="connsiteY2624" fmla="*/ 1617362 h 2787220"/>
                <a:gd name="connsiteX2625" fmla="*/ 1337236 w 2705657"/>
                <a:gd name="connsiteY2625" fmla="*/ 1611861 h 2787220"/>
                <a:gd name="connsiteX2626" fmla="*/ 1337236 w 2705657"/>
                <a:gd name="connsiteY2626" fmla="*/ 1605573 h 2787220"/>
                <a:gd name="connsiteX2627" fmla="*/ 1337236 w 2705657"/>
                <a:gd name="connsiteY2627" fmla="*/ 1596142 h 2787220"/>
                <a:gd name="connsiteX2628" fmla="*/ 1334090 w 2705657"/>
                <a:gd name="connsiteY2628" fmla="*/ 1583567 h 2787220"/>
                <a:gd name="connsiteX2629" fmla="*/ 1334483 w 2705657"/>
                <a:gd name="connsiteY2629" fmla="*/ 1582388 h 2787220"/>
                <a:gd name="connsiteX2630" fmla="*/ 1335121 w 2705657"/>
                <a:gd name="connsiteY2630" fmla="*/ 1580476 h 2787220"/>
                <a:gd name="connsiteX2631" fmla="*/ 1336352 w 2705657"/>
                <a:gd name="connsiteY2631" fmla="*/ 1578018 h 2787220"/>
                <a:gd name="connsiteX2632" fmla="*/ 1336745 w 2705657"/>
                <a:gd name="connsiteY2632" fmla="*/ 1577232 h 2787220"/>
                <a:gd name="connsiteX2633" fmla="*/ 1336745 w 2705657"/>
                <a:gd name="connsiteY2633" fmla="*/ 1575608 h 2787220"/>
                <a:gd name="connsiteX2634" fmla="*/ 1337236 w 2705657"/>
                <a:gd name="connsiteY2634" fmla="*/ 1574136 h 2787220"/>
                <a:gd name="connsiteX2635" fmla="*/ 1337236 w 2705657"/>
                <a:gd name="connsiteY2635" fmla="*/ 1564704 h 2787220"/>
                <a:gd name="connsiteX2636" fmla="*/ 1330943 w 2705657"/>
                <a:gd name="connsiteY2636" fmla="*/ 1561561 h 2787220"/>
                <a:gd name="connsiteX2637" fmla="*/ 1330536 w 2705657"/>
                <a:gd name="connsiteY2637" fmla="*/ 1561561 h 2787220"/>
                <a:gd name="connsiteX2638" fmla="*/ 1330451 w 2705657"/>
                <a:gd name="connsiteY2638" fmla="*/ 1561518 h 2787220"/>
                <a:gd name="connsiteX2639" fmla="*/ 1324158 w 2705657"/>
                <a:gd name="connsiteY2639" fmla="*/ 1561518 h 2787220"/>
                <a:gd name="connsiteX2640" fmla="*/ 1324158 w 2705657"/>
                <a:gd name="connsiteY2640" fmla="*/ 1565689 h 2787220"/>
                <a:gd name="connsiteX2641" fmla="*/ 1322042 w 2705657"/>
                <a:gd name="connsiteY2641" fmla="*/ 1569916 h 2787220"/>
                <a:gd name="connsiteX2642" fmla="*/ 1321011 w 2705657"/>
                <a:gd name="connsiteY2642" fmla="*/ 1570946 h 2787220"/>
                <a:gd name="connsiteX2643" fmla="*/ 1321011 w 2705657"/>
                <a:gd name="connsiteY2643" fmla="*/ 1578265 h 2787220"/>
                <a:gd name="connsiteX2644" fmla="*/ 1318900 w 2705657"/>
                <a:gd name="connsiteY2644" fmla="*/ 1582484 h 2787220"/>
                <a:gd name="connsiteX2645" fmla="*/ 1317864 w 2705657"/>
                <a:gd name="connsiteY2645" fmla="*/ 1583518 h 2787220"/>
                <a:gd name="connsiteX2646" fmla="*/ 1312357 w 2705657"/>
                <a:gd name="connsiteY2646" fmla="*/ 1583518 h 2787220"/>
                <a:gd name="connsiteX2647" fmla="*/ 1311921 w 2705657"/>
                <a:gd name="connsiteY2647" fmla="*/ 1583518 h 2787220"/>
                <a:gd name="connsiteX2648" fmla="*/ 1310886 w 2705657"/>
                <a:gd name="connsiteY2648" fmla="*/ 1583174 h 2787220"/>
                <a:gd name="connsiteX2649" fmla="*/ 1302627 w 2705657"/>
                <a:gd name="connsiteY2649" fmla="*/ 1580423 h 2787220"/>
                <a:gd name="connsiteX2650" fmla="*/ 1299480 w 2705657"/>
                <a:gd name="connsiteY2650" fmla="*/ 1577279 h 2787220"/>
                <a:gd name="connsiteX2651" fmla="*/ 1302627 w 2705657"/>
                <a:gd name="connsiteY2651" fmla="*/ 1567848 h 2787220"/>
                <a:gd name="connsiteX2652" fmla="*/ 1305773 w 2705657"/>
                <a:gd name="connsiteY2652" fmla="*/ 1564704 h 2787220"/>
                <a:gd name="connsiteX2653" fmla="*/ 1312066 w 2705657"/>
                <a:gd name="connsiteY2653" fmla="*/ 1558417 h 2787220"/>
                <a:gd name="connsiteX2654" fmla="*/ 1315212 w 2705657"/>
                <a:gd name="connsiteY2654" fmla="*/ 1552129 h 2787220"/>
                <a:gd name="connsiteX2655" fmla="*/ 1321504 w 2705657"/>
                <a:gd name="connsiteY2655" fmla="*/ 1548986 h 2787220"/>
                <a:gd name="connsiteX2656" fmla="*/ 1321897 w 2705657"/>
                <a:gd name="connsiteY2656" fmla="*/ 1548200 h 2787220"/>
                <a:gd name="connsiteX2657" fmla="*/ 1322035 w 2705657"/>
                <a:gd name="connsiteY2657" fmla="*/ 1547924 h 2787220"/>
                <a:gd name="connsiteX2658" fmla="*/ 1324158 w 2705657"/>
                <a:gd name="connsiteY2658" fmla="*/ 1545804 h 2787220"/>
                <a:gd name="connsiteX2659" fmla="*/ 1323521 w 2705657"/>
                <a:gd name="connsiteY2659" fmla="*/ 1544956 h 2787220"/>
                <a:gd name="connsiteX2660" fmla="*/ 1324651 w 2705657"/>
                <a:gd name="connsiteY2660" fmla="*/ 1542698 h 2787220"/>
                <a:gd name="connsiteX2661" fmla="*/ 1315212 w 2705657"/>
                <a:gd name="connsiteY2661" fmla="*/ 1533267 h 2787220"/>
                <a:gd name="connsiteX2662" fmla="*/ 1308919 w 2705657"/>
                <a:gd name="connsiteY2662" fmla="*/ 1526979 h 2787220"/>
                <a:gd name="connsiteX2663" fmla="*/ 1305773 w 2705657"/>
                <a:gd name="connsiteY2663" fmla="*/ 1523836 h 2787220"/>
                <a:gd name="connsiteX2664" fmla="*/ 1305773 w 2705657"/>
                <a:gd name="connsiteY2664" fmla="*/ 1514404 h 2787220"/>
                <a:gd name="connsiteX2665" fmla="*/ 1308919 w 2705657"/>
                <a:gd name="connsiteY2665" fmla="*/ 1511261 h 2787220"/>
                <a:gd name="connsiteX2666" fmla="*/ 1305773 w 2705657"/>
                <a:gd name="connsiteY2666" fmla="*/ 1504973 h 2787220"/>
                <a:gd name="connsiteX2667" fmla="*/ 1299480 w 2705657"/>
                <a:gd name="connsiteY2667" fmla="*/ 1498686 h 2787220"/>
                <a:gd name="connsiteX2668" fmla="*/ 1296334 w 2705657"/>
                <a:gd name="connsiteY2668" fmla="*/ 1492398 h 2787220"/>
                <a:gd name="connsiteX2669" fmla="*/ 1290042 w 2705657"/>
                <a:gd name="connsiteY2669" fmla="*/ 1489254 h 2787220"/>
                <a:gd name="connsiteX2670" fmla="*/ 1289882 w 2705657"/>
                <a:gd name="connsiteY2670" fmla="*/ 1489574 h 2787220"/>
                <a:gd name="connsiteX2671" fmla="*/ 1289541 w 2705657"/>
                <a:gd name="connsiteY2671" fmla="*/ 1489233 h 2787220"/>
                <a:gd name="connsiteX2672" fmla="*/ 1286395 w 2705657"/>
                <a:gd name="connsiteY2672" fmla="*/ 1495518 h 2787220"/>
                <a:gd name="connsiteX2673" fmla="*/ 1286395 w 2705657"/>
                <a:gd name="connsiteY2673" fmla="*/ 1501804 h 2787220"/>
                <a:gd name="connsiteX2674" fmla="*/ 1283248 w 2705657"/>
                <a:gd name="connsiteY2674" fmla="*/ 1504947 h 2787220"/>
                <a:gd name="connsiteX2675" fmla="*/ 1282721 w 2705657"/>
                <a:gd name="connsiteY2675" fmla="*/ 1506001 h 2787220"/>
                <a:gd name="connsiteX2676" fmla="*/ 1280603 w 2705657"/>
                <a:gd name="connsiteY2676" fmla="*/ 1508117 h 2787220"/>
                <a:gd name="connsiteX2677" fmla="*/ 1277485 w 2705657"/>
                <a:gd name="connsiteY2677" fmla="*/ 1511233 h 2787220"/>
                <a:gd name="connsiteX2678" fmla="*/ 1277448 w 2705657"/>
                <a:gd name="connsiteY2678" fmla="*/ 1511233 h 2787220"/>
                <a:gd name="connsiteX2679" fmla="*/ 1277064 w 2705657"/>
                <a:gd name="connsiteY2679" fmla="*/ 1510082 h 2787220"/>
                <a:gd name="connsiteX2680" fmla="*/ 1274310 w 2705657"/>
                <a:gd name="connsiteY2680" fmla="*/ 1501829 h 2787220"/>
                <a:gd name="connsiteX2681" fmla="*/ 1268018 w 2705657"/>
                <a:gd name="connsiteY2681" fmla="*/ 1495542 h 2787220"/>
                <a:gd name="connsiteX2682" fmla="*/ 1268018 w 2705657"/>
                <a:gd name="connsiteY2682" fmla="*/ 1489254 h 2787220"/>
                <a:gd name="connsiteX2683" fmla="*/ 1264872 w 2705657"/>
                <a:gd name="connsiteY2683" fmla="*/ 1482967 h 2787220"/>
                <a:gd name="connsiteX2684" fmla="*/ 1264085 w 2705657"/>
                <a:gd name="connsiteY2684" fmla="*/ 1483360 h 2787220"/>
                <a:gd name="connsiteX2685" fmla="*/ 1258620 w 2705657"/>
                <a:gd name="connsiteY2685" fmla="*/ 1486090 h 2787220"/>
                <a:gd name="connsiteX2686" fmla="*/ 1258072 w 2705657"/>
                <a:gd name="connsiteY2686" fmla="*/ 1486090 h 2787220"/>
                <a:gd name="connsiteX2687" fmla="*/ 1254925 w 2705657"/>
                <a:gd name="connsiteY2687" fmla="*/ 1492376 h 2787220"/>
                <a:gd name="connsiteX2688" fmla="*/ 1258072 w 2705657"/>
                <a:gd name="connsiteY2688" fmla="*/ 1498661 h 2787220"/>
                <a:gd name="connsiteX2689" fmla="*/ 1258072 w 2705657"/>
                <a:gd name="connsiteY2689" fmla="*/ 1501804 h 2787220"/>
                <a:gd name="connsiteX2690" fmla="*/ 1257539 w 2705657"/>
                <a:gd name="connsiteY2690" fmla="*/ 1502868 h 2787220"/>
                <a:gd name="connsiteX2691" fmla="*/ 1255433 w 2705657"/>
                <a:gd name="connsiteY2691" fmla="*/ 1504973 h 2787220"/>
                <a:gd name="connsiteX2692" fmla="*/ 1245994 w 2705657"/>
                <a:gd name="connsiteY2692" fmla="*/ 1504973 h 2787220"/>
                <a:gd name="connsiteX2693" fmla="*/ 1242848 w 2705657"/>
                <a:gd name="connsiteY2693" fmla="*/ 1501829 h 2787220"/>
                <a:gd name="connsiteX2694" fmla="*/ 1239701 w 2705657"/>
                <a:gd name="connsiteY2694" fmla="*/ 1489254 h 2787220"/>
                <a:gd name="connsiteX2695" fmla="*/ 1239701 w 2705657"/>
                <a:gd name="connsiteY2695" fmla="*/ 1486896 h 2787220"/>
                <a:gd name="connsiteX2696" fmla="*/ 1239701 w 2705657"/>
                <a:gd name="connsiteY2696" fmla="*/ 1472501 h 2787220"/>
                <a:gd name="connsiteX2697" fmla="*/ 1241813 w 2705657"/>
                <a:gd name="connsiteY2697" fmla="*/ 1468282 h 2787220"/>
                <a:gd name="connsiteX2698" fmla="*/ 1242848 w 2705657"/>
                <a:gd name="connsiteY2698" fmla="*/ 1467248 h 2787220"/>
                <a:gd name="connsiteX2699" fmla="*/ 1245994 w 2705657"/>
                <a:gd name="connsiteY2699" fmla="*/ 1457817 h 2787220"/>
                <a:gd name="connsiteX2700" fmla="*/ 1245994 w 2705657"/>
                <a:gd name="connsiteY2700" fmla="*/ 1451529 h 2787220"/>
                <a:gd name="connsiteX2701" fmla="*/ 1245485 w 2705657"/>
                <a:gd name="connsiteY2701" fmla="*/ 1451529 h 2787220"/>
                <a:gd name="connsiteX2702" fmla="*/ 1245485 w 2705657"/>
                <a:gd name="connsiteY2702" fmla="*/ 1451519 h 2787220"/>
                <a:gd name="connsiteX2703" fmla="*/ 1239191 w 2705657"/>
                <a:gd name="connsiteY2703" fmla="*/ 1451519 h 2787220"/>
                <a:gd name="connsiteX2704" fmla="*/ 1236044 w 2705657"/>
                <a:gd name="connsiteY2704" fmla="*/ 1457805 h 2787220"/>
                <a:gd name="connsiteX2705" fmla="*/ 1230537 w 2705657"/>
                <a:gd name="connsiteY2705" fmla="*/ 1457805 h 2787220"/>
                <a:gd name="connsiteX2706" fmla="*/ 1230239 w 2705657"/>
                <a:gd name="connsiteY2706" fmla="*/ 1457805 h 2787220"/>
                <a:gd name="connsiteX2707" fmla="*/ 1229476 w 2705657"/>
                <a:gd name="connsiteY2707" fmla="*/ 1457424 h 2787220"/>
                <a:gd name="connsiteX2708" fmla="*/ 1223970 w 2705657"/>
                <a:gd name="connsiteY2708" fmla="*/ 1454673 h 2787220"/>
                <a:gd name="connsiteX2709" fmla="*/ 1223806 w 2705657"/>
                <a:gd name="connsiteY2709" fmla="*/ 1454837 h 2787220"/>
                <a:gd name="connsiteX2710" fmla="*/ 1223456 w 2705657"/>
                <a:gd name="connsiteY2710" fmla="*/ 1454662 h 2787220"/>
                <a:gd name="connsiteX2711" fmla="*/ 1217162 w 2705657"/>
                <a:gd name="connsiteY2711" fmla="*/ 1460947 h 2787220"/>
                <a:gd name="connsiteX2712" fmla="*/ 1220309 w 2705657"/>
                <a:gd name="connsiteY2712" fmla="*/ 1467233 h 2787220"/>
                <a:gd name="connsiteX2713" fmla="*/ 1220309 w 2705657"/>
                <a:gd name="connsiteY2713" fmla="*/ 1473519 h 2787220"/>
                <a:gd name="connsiteX2714" fmla="*/ 1220309 w 2705657"/>
                <a:gd name="connsiteY2714" fmla="*/ 1476661 h 2787220"/>
                <a:gd name="connsiteX2715" fmla="*/ 1220309 w 2705657"/>
                <a:gd name="connsiteY2715" fmla="*/ 1479566 h 2787220"/>
                <a:gd name="connsiteX2716" fmla="*/ 1220037 w 2705657"/>
                <a:gd name="connsiteY2716" fmla="*/ 1479430 h 2787220"/>
                <a:gd name="connsiteX2717" fmla="*/ 1214531 w 2705657"/>
                <a:gd name="connsiteY2717" fmla="*/ 1476679 h 2787220"/>
                <a:gd name="connsiteX2718" fmla="*/ 1211385 w 2705657"/>
                <a:gd name="connsiteY2718" fmla="*/ 1467248 h 2787220"/>
                <a:gd name="connsiteX2719" fmla="*/ 1210873 w 2705657"/>
                <a:gd name="connsiteY2719" fmla="*/ 1467248 h 2787220"/>
                <a:gd name="connsiteX2720" fmla="*/ 1210868 w 2705657"/>
                <a:gd name="connsiteY2720" fmla="*/ 1467233 h 2787220"/>
                <a:gd name="connsiteX2721" fmla="*/ 1204574 w 2705657"/>
                <a:gd name="connsiteY2721" fmla="*/ 1467233 h 2787220"/>
                <a:gd name="connsiteX2722" fmla="*/ 1199305 w 2705657"/>
                <a:gd name="connsiteY2722" fmla="*/ 1461970 h 2787220"/>
                <a:gd name="connsiteX2723" fmla="*/ 1198800 w 2705657"/>
                <a:gd name="connsiteY2723" fmla="*/ 1460961 h 2787220"/>
                <a:gd name="connsiteX2724" fmla="*/ 1195653 w 2705657"/>
                <a:gd name="connsiteY2724" fmla="*/ 1454673 h 2787220"/>
                <a:gd name="connsiteX2725" fmla="*/ 1195140 w 2705657"/>
                <a:gd name="connsiteY2725" fmla="*/ 1454673 h 2787220"/>
                <a:gd name="connsiteX2726" fmla="*/ 1195134 w 2705657"/>
                <a:gd name="connsiteY2726" fmla="*/ 1454662 h 2787220"/>
                <a:gd name="connsiteX2727" fmla="*/ 1188840 w 2705657"/>
                <a:gd name="connsiteY2727" fmla="*/ 1454662 h 2787220"/>
                <a:gd name="connsiteX2728" fmla="*/ 1188840 w 2705657"/>
                <a:gd name="connsiteY2728" fmla="*/ 1460947 h 2787220"/>
                <a:gd name="connsiteX2729" fmla="*/ 1186086 w 2705657"/>
                <a:gd name="connsiteY2729" fmla="*/ 1466447 h 2787220"/>
                <a:gd name="connsiteX2730" fmla="*/ 1185862 w 2705657"/>
                <a:gd name="connsiteY2730" fmla="*/ 1466896 h 2787220"/>
                <a:gd name="connsiteX2731" fmla="*/ 1183068 w 2705657"/>
                <a:gd name="connsiteY2731" fmla="*/ 1464104 h 2787220"/>
                <a:gd name="connsiteX2732" fmla="*/ 1176776 w 2705657"/>
                <a:gd name="connsiteY2732" fmla="*/ 1457817 h 2787220"/>
                <a:gd name="connsiteX2733" fmla="*/ 1173630 w 2705657"/>
                <a:gd name="connsiteY2733" fmla="*/ 1457817 h 2787220"/>
                <a:gd name="connsiteX2734" fmla="*/ 1167337 w 2705657"/>
                <a:gd name="connsiteY2734" fmla="*/ 1454673 h 2787220"/>
                <a:gd name="connsiteX2735" fmla="*/ 1166994 w 2705657"/>
                <a:gd name="connsiteY2735" fmla="*/ 1454845 h 2787220"/>
                <a:gd name="connsiteX2736" fmla="*/ 1166811 w 2705657"/>
                <a:gd name="connsiteY2736" fmla="*/ 1454662 h 2787220"/>
                <a:gd name="connsiteX2737" fmla="*/ 1166263 w 2705657"/>
                <a:gd name="connsiteY2737" fmla="*/ 1455210 h 2787220"/>
                <a:gd name="connsiteX2738" fmla="*/ 1161044 w 2705657"/>
                <a:gd name="connsiteY2738" fmla="*/ 1457817 h 2787220"/>
                <a:gd name="connsiteX2739" fmla="*/ 1154752 w 2705657"/>
                <a:gd name="connsiteY2739" fmla="*/ 1460961 h 2787220"/>
                <a:gd name="connsiteX2740" fmla="*/ 1148459 w 2705657"/>
                <a:gd name="connsiteY2740" fmla="*/ 1460961 h 2787220"/>
                <a:gd name="connsiteX2741" fmla="*/ 1147673 w 2705657"/>
                <a:gd name="connsiteY2741" fmla="*/ 1461747 h 2787220"/>
                <a:gd name="connsiteX2742" fmla="*/ 1142727 w 2705657"/>
                <a:gd name="connsiteY2742" fmla="*/ 1466688 h 2787220"/>
                <a:gd name="connsiteX2743" fmla="*/ 1142423 w 2705657"/>
                <a:gd name="connsiteY2743" fmla="*/ 1466840 h 2787220"/>
                <a:gd name="connsiteX2744" fmla="*/ 1141636 w 2705657"/>
                <a:gd name="connsiteY2744" fmla="*/ 1467233 h 2787220"/>
                <a:gd name="connsiteX2745" fmla="*/ 1135342 w 2705657"/>
                <a:gd name="connsiteY2745" fmla="*/ 1467233 h 2787220"/>
                <a:gd name="connsiteX2746" fmla="*/ 1134795 w 2705657"/>
                <a:gd name="connsiteY2746" fmla="*/ 1468327 h 2787220"/>
                <a:gd name="connsiteX2747" fmla="*/ 1132728 w 2705657"/>
                <a:gd name="connsiteY2747" fmla="*/ 1470392 h 2787220"/>
                <a:gd name="connsiteX2748" fmla="*/ 1132728 w 2705657"/>
                <a:gd name="connsiteY2748" fmla="*/ 1471178 h 2787220"/>
                <a:gd name="connsiteX2749" fmla="*/ 1132728 w 2705657"/>
                <a:gd name="connsiteY2749" fmla="*/ 1472455 h 2787220"/>
                <a:gd name="connsiteX2750" fmla="*/ 1132588 w 2705657"/>
                <a:gd name="connsiteY2750" fmla="*/ 1472733 h 2787220"/>
                <a:gd name="connsiteX2751" fmla="*/ 1132195 w 2705657"/>
                <a:gd name="connsiteY2751" fmla="*/ 1473519 h 2787220"/>
                <a:gd name="connsiteX2752" fmla="*/ 1132728 w 2705657"/>
                <a:gd name="connsiteY2752" fmla="*/ 1474051 h 2787220"/>
                <a:gd name="connsiteX2753" fmla="*/ 1132728 w 2705657"/>
                <a:gd name="connsiteY2753" fmla="*/ 1476679 h 2787220"/>
                <a:gd name="connsiteX2754" fmla="*/ 1132728 w 2705657"/>
                <a:gd name="connsiteY2754" fmla="*/ 1477465 h 2787220"/>
                <a:gd name="connsiteX2755" fmla="*/ 1132728 w 2705657"/>
                <a:gd name="connsiteY2755" fmla="*/ 1481883 h 2787220"/>
                <a:gd name="connsiteX2756" fmla="*/ 1132588 w 2705657"/>
                <a:gd name="connsiteY2756" fmla="*/ 1482162 h 2787220"/>
                <a:gd name="connsiteX2757" fmla="*/ 1132195 w 2705657"/>
                <a:gd name="connsiteY2757" fmla="*/ 1482947 h 2787220"/>
                <a:gd name="connsiteX2758" fmla="*/ 1135342 w 2705657"/>
                <a:gd name="connsiteY2758" fmla="*/ 1486090 h 2787220"/>
                <a:gd name="connsiteX2759" fmla="*/ 1141636 w 2705657"/>
                <a:gd name="connsiteY2759" fmla="*/ 1486090 h 2787220"/>
                <a:gd name="connsiteX2760" fmla="*/ 1147930 w 2705657"/>
                <a:gd name="connsiteY2760" fmla="*/ 1486090 h 2787220"/>
                <a:gd name="connsiteX2761" fmla="*/ 1147930 w 2705657"/>
                <a:gd name="connsiteY2761" fmla="*/ 1489233 h 2787220"/>
                <a:gd name="connsiteX2762" fmla="*/ 1144783 w 2705657"/>
                <a:gd name="connsiteY2762" fmla="*/ 1489233 h 2787220"/>
                <a:gd name="connsiteX2763" fmla="*/ 1144231 w 2705657"/>
                <a:gd name="connsiteY2763" fmla="*/ 1490335 h 2787220"/>
                <a:gd name="connsiteX2764" fmla="*/ 1142167 w 2705657"/>
                <a:gd name="connsiteY2764" fmla="*/ 1492398 h 2787220"/>
                <a:gd name="connsiteX2765" fmla="*/ 1142167 w 2705657"/>
                <a:gd name="connsiteY2765" fmla="*/ 1494458 h 2787220"/>
                <a:gd name="connsiteX2766" fmla="*/ 1142029 w 2705657"/>
                <a:gd name="connsiteY2766" fmla="*/ 1494733 h 2787220"/>
                <a:gd name="connsiteX2767" fmla="*/ 1141636 w 2705657"/>
                <a:gd name="connsiteY2767" fmla="*/ 1495518 h 2787220"/>
                <a:gd name="connsiteX2768" fmla="*/ 1141636 w 2705657"/>
                <a:gd name="connsiteY2768" fmla="*/ 1498661 h 2787220"/>
                <a:gd name="connsiteX2769" fmla="*/ 1151077 w 2705657"/>
                <a:gd name="connsiteY2769" fmla="*/ 1498661 h 2787220"/>
                <a:gd name="connsiteX2770" fmla="*/ 1151191 w 2705657"/>
                <a:gd name="connsiteY2770" fmla="*/ 1498547 h 2787220"/>
                <a:gd name="connsiteX2771" fmla="*/ 1151606 w 2705657"/>
                <a:gd name="connsiteY2771" fmla="*/ 1498686 h 2787220"/>
                <a:gd name="connsiteX2772" fmla="*/ 1151999 w 2705657"/>
                <a:gd name="connsiteY2772" fmla="*/ 1497900 h 2787220"/>
                <a:gd name="connsiteX2773" fmla="*/ 1152159 w 2705657"/>
                <a:gd name="connsiteY2773" fmla="*/ 1497581 h 2787220"/>
                <a:gd name="connsiteX2774" fmla="*/ 1154224 w 2705657"/>
                <a:gd name="connsiteY2774" fmla="*/ 1495518 h 2787220"/>
                <a:gd name="connsiteX2775" fmla="*/ 1156294 w 2705657"/>
                <a:gd name="connsiteY2775" fmla="*/ 1489316 h 2787220"/>
                <a:gd name="connsiteX2776" fmla="*/ 1157898 w 2705657"/>
                <a:gd name="connsiteY2776" fmla="*/ 1486111 h 2787220"/>
                <a:gd name="connsiteX2777" fmla="*/ 1158291 w 2705657"/>
                <a:gd name="connsiteY2777" fmla="*/ 1485325 h 2787220"/>
                <a:gd name="connsiteX2778" fmla="*/ 1158445 w 2705657"/>
                <a:gd name="connsiteY2778" fmla="*/ 1485018 h 2787220"/>
                <a:gd name="connsiteX2779" fmla="*/ 1160518 w 2705657"/>
                <a:gd name="connsiteY2779" fmla="*/ 1482947 h 2787220"/>
                <a:gd name="connsiteX2780" fmla="*/ 1163664 w 2705657"/>
                <a:gd name="connsiteY2780" fmla="*/ 1486090 h 2787220"/>
                <a:gd name="connsiteX2781" fmla="*/ 1163664 w 2705657"/>
                <a:gd name="connsiteY2781" fmla="*/ 1489233 h 2787220"/>
                <a:gd name="connsiteX2782" fmla="*/ 1164675 w 2705657"/>
                <a:gd name="connsiteY2782" fmla="*/ 1489738 h 2787220"/>
                <a:gd name="connsiteX2783" fmla="*/ 1167337 w 2705657"/>
                <a:gd name="connsiteY2783" fmla="*/ 1492398 h 2787220"/>
                <a:gd name="connsiteX2784" fmla="*/ 1169958 w 2705657"/>
                <a:gd name="connsiteY2784" fmla="*/ 1495017 h 2787220"/>
                <a:gd name="connsiteX2785" fmla="*/ 1169958 w 2705657"/>
                <a:gd name="connsiteY2785" fmla="*/ 1497876 h 2787220"/>
                <a:gd name="connsiteX2786" fmla="*/ 1169958 w 2705657"/>
                <a:gd name="connsiteY2786" fmla="*/ 1498661 h 2787220"/>
                <a:gd name="connsiteX2787" fmla="*/ 1169958 w 2705657"/>
                <a:gd name="connsiteY2787" fmla="*/ 1504947 h 2787220"/>
                <a:gd name="connsiteX2788" fmla="*/ 1166811 w 2705657"/>
                <a:gd name="connsiteY2788" fmla="*/ 1508090 h 2787220"/>
                <a:gd name="connsiteX2789" fmla="*/ 1163664 w 2705657"/>
                <a:gd name="connsiteY2789" fmla="*/ 1514375 h 2787220"/>
                <a:gd name="connsiteX2790" fmla="*/ 1166811 w 2705657"/>
                <a:gd name="connsiteY2790" fmla="*/ 1520661 h 2787220"/>
                <a:gd name="connsiteX2791" fmla="*/ 1166811 w 2705657"/>
                <a:gd name="connsiteY2791" fmla="*/ 1526947 h 2787220"/>
                <a:gd name="connsiteX2792" fmla="*/ 1160518 w 2705657"/>
                <a:gd name="connsiteY2792" fmla="*/ 1526947 h 2787220"/>
                <a:gd name="connsiteX2793" fmla="*/ 1154224 w 2705657"/>
                <a:gd name="connsiteY2793" fmla="*/ 1530090 h 2787220"/>
                <a:gd name="connsiteX2794" fmla="*/ 1151590 w 2705657"/>
                <a:gd name="connsiteY2794" fmla="*/ 1530090 h 2787220"/>
                <a:gd name="connsiteX2795" fmla="*/ 1151213 w 2705657"/>
                <a:gd name="connsiteY2795" fmla="*/ 1529337 h 2787220"/>
                <a:gd name="connsiteX2796" fmla="*/ 1148459 w 2705657"/>
                <a:gd name="connsiteY2796" fmla="*/ 1523836 h 2787220"/>
                <a:gd name="connsiteX2797" fmla="*/ 1147946 w 2705657"/>
                <a:gd name="connsiteY2797" fmla="*/ 1523836 h 2787220"/>
                <a:gd name="connsiteX2798" fmla="*/ 1147930 w 2705657"/>
                <a:gd name="connsiteY2798" fmla="*/ 1523804 h 2787220"/>
                <a:gd name="connsiteX2799" fmla="*/ 1141636 w 2705657"/>
                <a:gd name="connsiteY2799" fmla="*/ 1523804 h 2787220"/>
                <a:gd name="connsiteX2800" fmla="*/ 1138489 w 2705657"/>
                <a:gd name="connsiteY2800" fmla="*/ 1526947 h 2787220"/>
                <a:gd name="connsiteX2801" fmla="*/ 1138425 w 2705657"/>
                <a:gd name="connsiteY2801" fmla="*/ 1526979 h 2787220"/>
                <a:gd name="connsiteX2802" fmla="*/ 1138234 w 2705657"/>
                <a:gd name="connsiteY2802" fmla="*/ 1526979 h 2787220"/>
                <a:gd name="connsiteX2803" fmla="*/ 1132728 w 2705657"/>
                <a:gd name="connsiteY2803" fmla="*/ 1526979 h 2787220"/>
                <a:gd name="connsiteX2804" fmla="*/ 1131155 w 2705657"/>
                <a:gd name="connsiteY2804" fmla="*/ 1526979 h 2787220"/>
                <a:gd name="connsiteX2805" fmla="*/ 1122850 w 2705657"/>
                <a:gd name="connsiteY2805" fmla="*/ 1526979 h 2787220"/>
                <a:gd name="connsiteX2806" fmla="*/ 1122754 w 2705657"/>
                <a:gd name="connsiteY2806" fmla="*/ 1526947 h 2787220"/>
                <a:gd name="connsiteX2807" fmla="*/ 1122690 w 2705657"/>
                <a:gd name="connsiteY2807" fmla="*/ 1526979 h 2787220"/>
                <a:gd name="connsiteX2808" fmla="*/ 1120143 w 2705657"/>
                <a:gd name="connsiteY2808" fmla="*/ 1526979 h 2787220"/>
                <a:gd name="connsiteX2809" fmla="*/ 1116997 w 2705657"/>
                <a:gd name="connsiteY2809" fmla="*/ 1526979 h 2787220"/>
                <a:gd name="connsiteX2810" fmla="*/ 1116997 w 2705657"/>
                <a:gd name="connsiteY2810" fmla="*/ 1528158 h 2787220"/>
                <a:gd name="connsiteX2811" fmla="*/ 1116997 w 2705657"/>
                <a:gd name="connsiteY2811" fmla="*/ 1529823 h 2787220"/>
                <a:gd name="connsiteX2812" fmla="*/ 1116461 w 2705657"/>
                <a:gd name="connsiteY2812" fmla="*/ 1530090 h 2787220"/>
                <a:gd name="connsiteX2813" fmla="*/ 1116461 w 2705657"/>
                <a:gd name="connsiteY2813" fmla="*/ 1536375 h 2787220"/>
                <a:gd name="connsiteX2814" fmla="*/ 1116461 w 2705657"/>
                <a:gd name="connsiteY2814" fmla="*/ 1542661 h 2787220"/>
                <a:gd name="connsiteX2815" fmla="*/ 1116461 w 2705657"/>
                <a:gd name="connsiteY2815" fmla="*/ 1548947 h 2787220"/>
                <a:gd name="connsiteX2816" fmla="*/ 1107020 w 2705657"/>
                <a:gd name="connsiteY2816" fmla="*/ 1552089 h 2787220"/>
                <a:gd name="connsiteX2817" fmla="*/ 1103873 w 2705657"/>
                <a:gd name="connsiteY2817" fmla="*/ 1558375 h 2787220"/>
                <a:gd name="connsiteX2818" fmla="*/ 1103873 w 2705657"/>
                <a:gd name="connsiteY2818" fmla="*/ 1561518 h 2787220"/>
                <a:gd name="connsiteX2819" fmla="*/ 1103873 w 2705657"/>
                <a:gd name="connsiteY2819" fmla="*/ 1567018 h 2787220"/>
                <a:gd name="connsiteX2820" fmla="*/ 1103873 w 2705657"/>
                <a:gd name="connsiteY2820" fmla="*/ 1567579 h 2787220"/>
                <a:gd name="connsiteX2821" fmla="*/ 1103625 w 2705657"/>
                <a:gd name="connsiteY2821" fmla="*/ 1567455 h 2787220"/>
                <a:gd name="connsiteX2822" fmla="*/ 1098119 w 2705657"/>
                <a:gd name="connsiteY2822" fmla="*/ 1564704 h 2787220"/>
                <a:gd name="connsiteX2823" fmla="*/ 1097332 w 2705657"/>
                <a:gd name="connsiteY2823" fmla="*/ 1565097 h 2787220"/>
                <a:gd name="connsiteX2824" fmla="*/ 1091916 w 2705657"/>
                <a:gd name="connsiteY2824" fmla="*/ 1567803 h 2787220"/>
                <a:gd name="connsiteX2825" fmla="*/ 1091736 w 2705657"/>
                <a:gd name="connsiteY2825" fmla="*/ 1567803 h 2787220"/>
                <a:gd name="connsiteX2826" fmla="*/ 1091040 w 2705657"/>
                <a:gd name="connsiteY2826" fmla="*/ 1567455 h 2787220"/>
                <a:gd name="connsiteX2827" fmla="*/ 1085534 w 2705657"/>
                <a:gd name="connsiteY2827" fmla="*/ 1564704 h 2787220"/>
                <a:gd name="connsiteX2828" fmla="*/ 1079241 w 2705657"/>
                <a:gd name="connsiteY2828" fmla="*/ 1561561 h 2787220"/>
                <a:gd name="connsiteX2829" fmla="*/ 1078783 w 2705657"/>
                <a:gd name="connsiteY2829" fmla="*/ 1561561 h 2787220"/>
                <a:gd name="connsiteX2830" fmla="*/ 1078698 w 2705657"/>
                <a:gd name="connsiteY2830" fmla="*/ 1561518 h 2787220"/>
                <a:gd name="connsiteX2831" fmla="*/ 1072404 w 2705657"/>
                <a:gd name="connsiteY2831" fmla="*/ 1561518 h 2787220"/>
                <a:gd name="connsiteX2832" fmla="*/ 1066110 w 2705657"/>
                <a:gd name="connsiteY2832" fmla="*/ 1561518 h 2787220"/>
                <a:gd name="connsiteX2833" fmla="*/ 1059816 w 2705657"/>
                <a:gd name="connsiteY2833" fmla="*/ 1564661 h 2787220"/>
                <a:gd name="connsiteX2834" fmla="*/ 1056992 w 2705657"/>
                <a:gd name="connsiteY2834" fmla="*/ 1564661 h 2787220"/>
                <a:gd name="connsiteX2835" fmla="*/ 1054303 w 2705657"/>
                <a:gd name="connsiteY2835" fmla="*/ 1570036 h 2787220"/>
                <a:gd name="connsiteX2836" fmla="*/ 1053910 w 2705657"/>
                <a:gd name="connsiteY2836" fmla="*/ 1570822 h 2787220"/>
                <a:gd name="connsiteX2837" fmla="*/ 1050767 w 2705657"/>
                <a:gd name="connsiteY2837" fmla="*/ 1570822 h 2787220"/>
                <a:gd name="connsiteX2838" fmla="*/ 1053910 w 2705657"/>
                <a:gd name="connsiteY2838" fmla="*/ 1580247 h 2787220"/>
                <a:gd name="connsiteX2839" fmla="*/ 1057053 w 2705657"/>
                <a:gd name="connsiteY2839" fmla="*/ 1583389 h 2787220"/>
                <a:gd name="connsiteX2840" fmla="*/ 1063339 w 2705657"/>
                <a:gd name="connsiteY2840" fmla="*/ 1592814 h 2787220"/>
                <a:gd name="connsiteX2841" fmla="*/ 1060196 w 2705657"/>
                <a:gd name="connsiteY2841" fmla="*/ 1599097 h 2787220"/>
                <a:gd name="connsiteX2842" fmla="*/ 1059630 w 2705657"/>
                <a:gd name="connsiteY2842" fmla="*/ 1599286 h 2787220"/>
                <a:gd name="connsiteX2843" fmla="*/ 1059184 w 2705657"/>
                <a:gd name="connsiteY2843" fmla="*/ 1599286 h 2787220"/>
                <a:gd name="connsiteX2844" fmla="*/ 1050925 w 2705657"/>
                <a:gd name="connsiteY2844" fmla="*/ 1599286 h 2787220"/>
                <a:gd name="connsiteX2845" fmla="*/ 1047779 w 2705657"/>
                <a:gd name="connsiteY2845" fmla="*/ 1592998 h 2787220"/>
                <a:gd name="connsiteX2846" fmla="*/ 1047699 w 2705657"/>
                <a:gd name="connsiteY2846" fmla="*/ 1593038 h 2787220"/>
                <a:gd name="connsiteX2847" fmla="*/ 1047624 w 2705657"/>
                <a:gd name="connsiteY2847" fmla="*/ 1592814 h 2787220"/>
                <a:gd name="connsiteX2848" fmla="*/ 1041337 w 2705657"/>
                <a:gd name="connsiteY2848" fmla="*/ 1595955 h 2787220"/>
                <a:gd name="connsiteX2849" fmla="*/ 1041002 w 2705657"/>
                <a:gd name="connsiteY2849" fmla="*/ 1596626 h 2787220"/>
                <a:gd name="connsiteX2850" fmla="*/ 1038340 w 2705657"/>
                <a:gd name="connsiteY2850" fmla="*/ 1599286 h 2787220"/>
                <a:gd name="connsiteX2851" fmla="*/ 1037947 w 2705657"/>
                <a:gd name="connsiteY2851" fmla="*/ 1600072 h 2787220"/>
                <a:gd name="connsiteX2852" fmla="*/ 1035530 w 2705657"/>
                <a:gd name="connsiteY2852" fmla="*/ 1604901 h 2787220"/>
                <a:gd name="connsiteX2853" fmla="*/ 1035051 w 2705657"/>
                <a:gd name="connsiteY2853" fmla="*/ 1605380 h 2787220"/>
                <a:gd name="connsiteX2854" fmla="*/ 1034758 w 2705657"/>
                <a:gd name="connsiteY2854" fmla="*/ 1605283 h 2787220"/>
                <a:gd name="connsiteX2855" fmla="*/ 1034014 w 2705657"/>
                <a:gd name="connsiteY2855" fmla="*/ 1604787 h 2787220"/>
                <a:gd name="connsiteX2856" fmla="*/ 1025755 w 2705657"/>
                <a:gd name="connsiteY2856" fmla="*/ 1599286 h 2787220"/>
                <a:gd name="connsiteX2857" fmla="*/ 1022608 w 2705657"/>
                <a:gd name="connsiteY2857" fmla="*/ 1596142 h 2787220"/>
                <a:gd name="connsiteX2858" fmla="*/ 1021428 w 2705657"/>
                <a:gd name="connsiteY2858" fmla="*/ 1596142 h 2787220"/>
                <a:gd name="connsiteX2859" fmla="*/ 1019523 w 2705657"/>
                <a:gd name="connsiteY2859" fmla="*/ 1596142 h 2787220"/>
                <a:gd name="connsiteX2860" fmla="*/ 1019336 w 2705657"/>
                <a:gd name="connsiteY2860" fmla="*/ 1595955 h 2787220"/>
                <a:gd name="connsiteX2861" fmla="*/ 1013049 w 2705657"/>
                <a:gd name="connsiteY2861" fmla="*/ 1595955 h 2787220"/>
                <a:gd name="connsiteX2862" fmla="*/ 1003620 w 2705657"/>
                <a:gd name="connsiteY2862" fmla="*/ 1599097 h 2787220"/>
                <a:gd name="connsiteX2863" fmla="*/ 1000477 w 2705657"/>
                <a:gd name="connsiteY2863" fmla="*/ 1605380 h 2787220"/>
                <a:gd name="connsiteX2864" fmla="*/ 997334 w 2705657"/>
                <a:gd name="connsiteY2864" fmla="*/ 1608522 h 2787220"/>
                <a:gd name="connsiteX2865" fmla="*/ 997334 w 2705657"/>
                <a:gd name="connsiteY2865" fmla="*/ 1614806 h 2787220"/>
                <a:gd name="connsiteX2866" fmla="*/ 1003620 w 2705657"/>
                <a:gd name="connsiteY2866" fmla="*/ 1621089 h 2787220"/>
                <a:gd name="connsiteX2867" fmla="*/ 1003306 w 2705657"/>
                <a:gd name="connsiteY2867" fmla="*/ 1621717 h 2787220"/>
                <a:gd name="connsiteX2868" fmla="*/ 1000584 w 2705657"/>
                <a:gd name="connsiteY2868" fmla="*/ 1624436 h 2787220"/>
                <a:gd name="connsiteX2869" fmla="*/ 997646 w 2705657"/>
                <a:gd name="connsiteY2869" fmla="*/ 1627372 h 2787220"/>
                <a:gd name="connsiteX2870" fmla="*/ 997334 w 2705657"/>
                <a:gd name="connsiteY2870" fmla="*/ 1627372 h 2787220"/>
                <a:gd name="connsiteX2871" fmla="*/ 994191 w 2705657"/>
                <a:gd name="connsiteY2871" fmla="*/ 1633656 h 2787220"/>
                <a:gd name="connsiteX2872" fmla="*/ 987904 w 2705657"/>
                <a:gd name="connsiteY2872" fmla="*/ 1630514 h 2787220"/>
                <a:gd name="connsiteX2873" fmla="*/ 981618 w 2705657"/>
                <a:gd name="connsiteY2873" fmla="*/ 1630514 h 2787220"/>
                <a:gd name="connsiteX2874" fmla="*/ 981618 w 2705657"/>
                <a:gd name="connsiteY2874" fmla="*/ 1636798 h 2787220"/>
                <a:gd name="connsiteX2875" fmla="*/ 978475 w 2705657"/>
                <a:gd name="connsiteY2875" fmla="*/ 1639939 h 2787220"/>
                <a:gd name="connsiteX2876" fmla="*/ 978088 w 2705657"/>
                <a:gd name="connsiteY2876" fmla="*/ 1641100 h 2787220"/>
                <a:gd name="connsiteX2877" fmla="*/ 975414 w 2705657"/>
                <a:gd name="connsiteY2877" fmla="*/ 1646442 h 2787220"/>
                <a:gd name="connsiteX2878" fmla="*/ 975021 w 2705657"/>
                <a:gd name="connsiteY2878" fmla="*/ 1647621 h 2787220"/>
                <a:gd name="connsiteX2879" fmla="*/ 972652 w 2705657"/>
                <a:gd name="connsiteY2879" fmla="*/ 1654723 h 2787220"/>
                <a:gd name="connsiteX2880" fmla="*/ 972582 w 2705657"/>
                <a:gd name="connsiteY2880" fmla="*/ 1654863 h 2787220"/>
                <a:gd name="connsiteX2881" fmla="*/ 972189 w 2705657"/>
                <a:gd name="connsiteY2881" fmla="*/ 1655648 h 2787220"/>
                <a:gd name="connsiteX2882" fmla="*/ 971660 w 2705657"/>
                <a:gd name="connsiteY2882" fmla="*/ 1656177 h 2787220"/>
                <a:gd name="connsiteX2883" fmla="*/ 971482 w 2705657"/>
                <a:gd name="connsiteY2883" fmla="*/ 1656266 h 2787220"/>
                <a:gd name="connsiteX2884" fmla="*/ 965976 w 2705657"/>
                <a:gd name="connsiteY2884" fmla="*/ 1659017 h 2787220"/>
                <a:gd name="connsiteX2885" fmla="*/ 965189 w 2705657"/>
                <a:gd name="connsiteY2885" fmla="*/ 1659017 h 2787220"/>
                <a:gd name="connsiteX2886" fmla="*/ 960072 w 2705657"/>
                <a:gd name="connsiteY2886" fmla="*/ 1659017 h 2787220"/>
                <a:gd name="connsiteX2887" fmla="*/ 959616 w 2705657"/>
                <a:gd name="connsiteY2887" fmla="*/ 1658789 h 2787220"/>
                <a:gd name="connsiteX2888" fmla="*/ 954116 w 2705657"/>
                <a:gd name="connsiteY2888" fmla="*/ 1653292 h 2787220"/>
                <a:gd name="connsiteX2889" fmla="*/ 953390 w 2705657"/>
                <a:gd name="connsiteY2889" fmla="*/ 1652566 h 2787220"/>
                <a:gd name="connsiteX2890" fmla="*/ 953390 w 2705657"/>
                <a:gd name="connsiteY2890" fmla="*/ 1651551 h 2787220"/>
                <a:gd name="connsiteX2891" fmla="*/ 953390 w 2705657"/>
                <a:gd name="connsiteY2891" fmla="*/ 1643298 h 2787220"/>
                <a:gd name="connsiteX2892" fmla="*/ 956537 w 2705657"/>
                <a:gd name="connsiteY2892" fmla="*/ 1640155 h 2787220"/>
                <a:gd name="connsiteX2893" fmla="*/ 959683 w 2705657"/>
                <a:gd name="connsiteY2893" fmla="*/ 1640155 h 2787220"/>
                <a:gd name="connsiteX2894" fmla="*/ 965976 w 2705657"/>
                <a:gd name="connsiteY2894" fmla="*/ 1630723 h 2787220"/>
                <a:gd name="connsiteX2895" fmla="*/ 959683 w 2705657"/>
                <a:gd name="connsiteY2895" fmla="*/ 1621292 h 2787220"/>
                <a:gd name="connsiteX2896" fmla="*/ 956610 w 2705657"/>
                <a:gd name="connsiteY2896" fmla="*/ 1618221 h 2787220"/>
                <a:gd name="connsiteX2897" fmla="*/ 956555 w 2705657"/>
                <a:gd name="connsiteY2897" fmla="*/ 1618112 h 2787220"/>
                <a:gd name="connsiteX2898" fmla="*/ 956930 w 2705657"/>
                <a:gd name="connsiteY2898" fmla="*/ 1617362 h 2787220"/>
                <a:gd name="connsiteX2899" fmla="*/ 959683 w 2705657"/>
                <a:gd name="connsiteY2899" fmla="*/ 1611861 h 2787220"/>
                <a:gd name="connsiteX2900" fmla="*/ 960076 w 2705657"/>
                <a:gd name="connsiteY2900" fmla="*/ 1611664 h 2787220"/>
                <a:gd name="connsiteX2901" fmla="*/ 965117 w 2705657"/>
                <a:gd name="connsiteY2901" fmla="*/ 1611664 h 2787220"/>
                <a:gd name="connsiteX2902" fmla="*/ 965903 w 2705657"/>
                <a:gd name="connsiteY2902" fmla="*/ 1611664 h 2787220"/>
                <a:gd name="connsiteX2903" fmla="*/ 968925 w 2705657"/>
                <a:gd name="connsiteY2903" fmla="*/ 1611664 h 2787220"/>
                <a:gd name="connsiteX2904" fmla="*/ 969046 w 2705657"/>
                <a:gd name="connsiteY2904" fmla="*/ 1611785 h 2787220"/>
                <a:gd name="connsiteX2905" fmla="*/ 969046 w 2705657"/>
                <a:gd name="connsiteY2905" fmla="*/ 1617162 h 2787220"/>
                <a:gd name="connsiteX2906" fmla="*/ 969046 w 2705657"/>
                <a:gd name="connsiteY2906" fmla="*/ 1617947 h 2787220"/>
                <a:gd name="connsiteX2907" fmla="*/ 969122 w 2705657"/>
                <a:gd name="connsiteY2907" fmla="*/ 1617973 h 2787220"/>
                <a:gd name="connsiteX2908" fmla="*/ 969122 w 2705657"/>
                <a:gd name="connsiteY2908" fmla="*/ 1618148 h 2787220"/>
                <a:gd name="connsiteX2909" fmla="*/ 978561 w 2705657"/>
                <a:gd name="connsiteY2909" fmla="*/ 1621292 h 2787220"/>
                <a:gd name="connsiteX2910" fmla="*/ 981707 w 2705657"/>
                <a:gd name="connsiteY2910" fmla="*/ 1618148 h 2787220"/>
                <a:gd name="connsiteX2911" fmla="*/ 981707 w 2705657"/>
                <a:gd name="connsiteY2911" fmla="*/ 1608717 h 2787220"/>
                <a:gd name="connsiteX2912" fmla="*/ 981707 w 2705657"/>
                <a:gd name="connsiteY2912" fmla="*/ 1602429 h 2787220"/>
                <a:gd name="connsiteX2913" fmla="*/ 981618 w 2705657"/>
                <a:gd name="connsiteY2913" fmla="*/ 1602251 h 2787220"/>
                <a:gd name="connsiteX2914" fmla="*/ 981618 w 2705657"/>
                <a:gd name="connsiteY2914" fmla="*/ 1602239 h 2787220"/>
                <a:gd name="connsiteX2915" fmla="*/ 978475 w 2705657"/>
                <a:gd name="connsiteY2915" fmla="*/ 1595955 h 2787220"/>
                <a:gd name="connsiteX2916" fmla="*/ 969046 w 2705657"/>
                <a:gd name="connsiteY2916" fmla="*/ 1595955 h 2787220"/>
                <a:gd name="connsiteX2917" fmla="*/ 962759 w 2705657"/>
                <a:gd name="connsiteY2917" fmla="*/ 1595955 h 2787220"/>
                <a:gd name="connsiteX2918" fmla="*/ 959683 w 2705657"/>
                <a:gd name="connsiteY2918" fmla="*/ 1595955 h 2787220"/>
                <a:gd name="connsiteX2919" fmla="*/ 959683 w 2705657"/>
                <a:gd name="connsiteY2919" fmla="*/ 1594963 h 2787220"/>
                <a:gd name="connsiteX2920" fmla="*/ 959683 w 2705657"/>
                <a:gd name="connsiteY2920" fmla="*/ 1586711 h 2787220"/>
                <a:gd name="connsiteX2921" fmla="*/ 956537 w 2705657"/>
                <a:gd name="connsiteY2921" fmla="*/ 1580423 h 2787220"/>
                <a:gd name="connsiteX2922" fmla="*/ 956533 w 2705657"/>
                <a:gd name="connsiteY2922" fmla="*/ 1580427 h 2787220"/>
                <a:gd name="connsiteX2923" fmla="*/ 956473 w 2705657"/>
                <a:gd name="connsiteY2923" fmla="*/ 1580247 h 2787220"/>
                <a:gd name="connsiteX2924" fmla="*/ 953330 w 2705657"/>
                <a:gd name="connsiteY2924" fmla="*/ 1583389 h 2787220"/>
                <a:gd name="connsiteX2925" fmla="*/ 950187 w 2705657"/>
                <a:gd name="connsiteY2925" fmla="*/ 1583389 h 2787220"/>
                <a:gd name="connsiteX2926" fmla="*/ 950187 w 2705657"/>
                <a:gd name="connsiteY2926" fmla="*/ 1589672 h 2787220"/>
                <a:gd name="connsiteX2927" fmla="*/ 947044 w 2705657"/>
                <a:gd name="connsiteY2927" fmla="*/ 1592814 h 2787220"/>
                <a:gd name="connsiteX2928" fmla="*/ 943400 w 2705657"/>
                <a:gd name="connsiteY2928" fmla="*/ 1592814 h 2787220"/>
                <a:gd name="connsiteX2929" fmla="*/ 942772 w 2705657"/>
                <a:gd name="connsiteY2929" fmla="*/ 1592605 h 2787220"/>
                <a:gd name="connsiteX2930" fmla="*/ 935479 w 2705657"/>
                <a:gd name="connsiteY2930" fmla="*/ 1590176 h 2787220"/>
                <a:gd name="connsiteX2931" fmla="*/ 935257 w 2705657"/>
                <a:gd name="connsiteY2931" fmla="*/ 1590065 h 2787220"/>
                <a:gd name="connsiteX2932" fmla="*/ 934471 w 2705657"/>
                <a:gd name="connsiteY2932" fmla="*/ 1589672 h 2787220"/>
                <a:gd name="connsiteX2933" fmla="*/ 933967 w 2705657"/>
                <a:gd name="connsiteY2933" fmla="*/ 1589672 h 2787220"/>
                <a:gd name="connsiteX2934" fmla="*/ 933333 w 2705657"/>
                <a:gd name="connsiteY2934" fmla="*/ 1589461 h 2787220"/>
                <a:gd name="connsiteX2935" fmla="*/ 925074 w 2705657"/>
                <a:gd name="connsiteY2935" fmla="*/ 1586711 h 2787220"/>
                <a:gd name="connsiteX2936" fmla="*/ 924681 w 2705657"/>
                <a:gd name="connsiteY2936" fmla="*/ 1585925 h 2787220"/>
                <a:gd name="connsiteX2937" fmla="*/ 922018 w 2705657"/>
                <a:gd name="connsiteY2937" fmla="*/ 1580604 h 2787220"/>
                <a:gd name="connsiteX2938" fmla="*/ 921899 w 2705657"/>
                <a:gd name="connsiteY2938" fmla="*/ 1580247 h 2787220"/>
                <a:gd name="connsiteX2939" fmla="*/ 921839 w 2705657"/>
                <a:gd name="connsiteY2939" fmla="*/ 1580157 h 2787220"/>
                <a:gd name="connsiteX2940" fmla="*/ 921535 w 2705657"/>
                <a:gd name="connsiteY2940" fmla="*/ 1579244 h 2787220"/>
                <a:gd name="connsiteX2941" fmla="*/ 918782 w 2705657"/>
                <a:gd name="connsiteY2941" fmla="*/ 1570992 h 2787220"/>
                <a:gd name="connsiteX2942" fmla="*/ 912489 w 2705657"/>
                <a:gd name="connsiteY2942" fmla="*/ 1561561 h 2787220"/>
                <a:gd name="connsiteX2943" fmla="*/ 912489 w 2705657"/>
                <a:gd name="connsiteY2943" fmla="*/ 1558417 h 2787220"/>
                <a:gd name="connsiteX2944" fmla="*/ 915635 w 2705657"/>
                <a:gd name="connsiteY2944" fmla="*/ 1545842 h 2787220"/>
                <a:gd name="connsiteX2945" fmla="*/ 915601 w 2705657"/>
                <a:gd name="connsiteY2945" fmla="*/ 1545738 h 2787220"/>
                <a:gd name="connsiteX2946" fmla="*/ 915613 w 2705657"/>
                <a:gd name="connsiteY2946" fmla="*/ 1545688 h 2787220"/>
                <a:gd name="connsiteX2947" fmla="*/ 912470 w 2705657"/>
                <a:gd name="connsiteY2947" fmla="*/ 1536263 h 2787220"/>
                <a:gd name="connsiteX2948" fmla="*/ 911641 w 2705657"/>
                <a:gd name="connsiteY2948" fmla="*/ 1535987 h 2787220"/>
                <a:gd name="connsiteX2949" fmla="*/ 906197 w 2705657"/>
                <a:gd name="connsiteY2949" fmla="*/ 1533267 h 2787220"/>
                <a:gd name="connsiteX2950" fmla="*/ 905017 w 2705657"/>
                <a:gd name="connsiteY2950" fmla="*/ 1533660 h 2787220"/>
                <a:gd name="connsiteX2951" fmla="*/ 904837 w 2705657"/>
                <a:gd name="connsiteY2951" fmla="*/ 1533720 h 2787220"/>
                <a:gd name="connsiteX2952" fmla="*/ 904219 w 2705657"/>
                <a:gd name="connsiteY2952" fmla="*/ 1533514 h 2787220"/>
                <a:gd name="connsiteX2953" fmla="*/ 903040 w 2705657"/>
                <a:gd name="connsiteY2953" fmla="*/ 1533121 h 2787220"/>
                <a:gd name="connsiteX2954" fmla="*/ 893611 w 2705657"/>
                <a:gd name="connsiteY2954" fmla="*/ 1536263 h 2787220"/>
                <a:gd name="connsiteX2955" fmla="*/ 893316 w 2705657"/>
                <a:gd name="connsiteY2955" fmla="*/ 1536558 h 2787220"/>
                <a:gd name="connsiteX2956" fmla="*/ 892825 w 2705657"/>
                <a:gd name="connsiteY2956" fmla="*/ 1536804 h 2787220"/>
                <a:gd name="connsiteX2957" fmla="*/ 887319 w 2705657"/>
                <a:gd name="connsiteY2957" fmla="*/ 1539554 h 2787220"/>
                <a:gd name="connsiteX2958" fmla="*/ 884173 w 2705657"/>
                <a:gd name="connsiteY2958" fmla="*/ 1539554 h 2787220"/>
                <a:gd name="connsiteX2959" fmla="*/ 883386 w 2705657"/>
                <a:gd name="connsiteY2959" fmla="*/ 1539947 h 2787220"/>
                <a:gd name="connsiteX2960" fmla="*/ 878185 w 2705657"/>
                <a:gd name="connsiteY2960" fmla="*/ 1542546 h 2787220"/>
                <a:gd name="connsiteX2961" fmla="*/ 877895 w 2705657"/>
                <a:gd name="connsiteY2961" fmla="*/ 1542546 h 2787220"/>
                <a:gd name="connsiteX2962" fmla="*/ 877895 w 2705657"/>
                <a:gd name="connsiteY2962" fmla="*/ 1542691 h 2787220"/>
                <a:gd name="connsiteX2963" fmla="*/ 877880 w 2705657"/>
                <a:gd name="connsiteY2963" fmla="*/ 1542698 h 2787220"/>
                <a:gd name="connsiteX2964" fmla="*/ 877880 w 2705657"/>
                <a:gd name="connsiteY2964" fmla="*/ 1548986 h 2787220"/>
                <a:gd name="connsiteX2965" fmla="*/ 884173 w 2705657"/>
                <a:gd name="connsiteY2965" fmla="*/ 1555273 h 2787220"/>
                <a:gd name="connsiteX2966" fmla="*/ 884173 w 2705657"/>
                <a:gd name="connsiteY2966" fmla="*/ 1561561 h 2787220"/>
                <a:gd name="connsiteX2967" fmla="*/ 884355 w 2705657"/>
                <a:gd name="connsiteY2967" fmla="*/ 1561743 h 2787220"/>
                <a:gd name="connsiteX2968" fmla="*/ 886932 w 2705657"/>
                <a:gd name="connsiteY2968" fmla="*/ 1566895 h 2787220"/>
                <a:gd name="connsiteX2969" fmla="*/ 887325 w 2705657"/>
                <a:gd name="connsiteY2969" fmla="*/ 1567680 h 2787220"/>
                <a:gd name="connsiteX2970" fmla="*/ 890042 w 2705657"/>
                <a:gd name="connsiteY2970" fmla="*/ 1575827 h 2787220"/>
                <a:gd name="connsiteX2971" fmla="*/ 887480 w 2705657"/>
                <a:gd name="connsiteY2971" fmla="*/ 1586066 h 2787220"/>
                <a:gd name="connsiteX2972" fmla="*/ 887325 w 2705657"/>
                <a:gd name="connsiteY2972" fmla="*/ 1586530 h 2787220"/>
                <a:gd name="connsiteX2973" fmla="*/ 881039 w 2705657"/>
                <a:gd name="connsiteY2973" fmla="*/ 1586530 h 2787220"/>
                <a:gd name="connsiteX2974" fmla="*/ 880678 w 2705657"/>
                <a:gd name="connsiteY2974" fmla="*/ 1586711 h 2787220"/>
                <a:gd name="connsiteX2975" fmla="*/ 874734 w 2705657"/>
                <a:gd name="connsiteY2975" fmla="*/ 1586711 h 2787220"/>
                <a:gd name="connsiteX2976" fmla="*/ 873554 w 2705657"/>
                <a:gd name="connsiteY2976" fmla="*/ 1587104 h 2787220"/>
                <a:gd name="connsiteX2977" fmla="*/ 865842 w 2705657"/>
                <a:gd name="connsiteY2977" fmla="*/ 1589672 h 2787220"/>
                <a:gd name="connsiteX2978" fmla="*/ 865323 w 2705657"/>
                <a:gd name="connsiteY2978" fmla="*/ 1589672 h 2787220"/>
                <a:gd name="connsiteX2979" fmla="*/ 862180 w 2705657"/>
                <a:gd name="connsiteY2979" fmla="*/ 1586530 h 2787220"/>
                <a:gd name="connsiteX2980" fmla="*/ 862149 w 2705657"/>
                <a:gd name="connsiteY2980" fmla="*/ 1586436 h 2787220"/>
                <a:gd name="connsiteX2981" fmla="*/ 862149 w 2705657"/>
                <a:gd name="connsiteY2981" fmla="*/ 1585532 h 2787220"/>
                <a:gd name="connsiteX2982" fmla="*/ 862149 w 2705657"/>
                <a:gd name="connsiteY2982" fmla="*/ 1577279 h 2787220"/>
                <a:gd name="connsiteX2983" fmla="*/ 861362 w 2705657"/>
                <a:gd name="connsiteY2983" fmla="*/ 1576100 h 2787220"/>
                <a:gd name="connsiteX2984" fmla="*/ 856044 w 2705657"/>
                <a:gd name="connsiteY2984" fmla="*/ 1568130 h 2787220"/>
                <a:gd name="connsiteX2985" fmla="*/ 855894 w 2705657"/>
                <a:gd name="connsiteY2985" fmla="*/ 1567680 h 2787220"/>
                <a:gd name="connsiteX2986" fmla="*/ 854771 w 2705657"/>
                <a:gd name="connsiteY2986" fmla="*/ 1567306 h 2787220"/>
                <a:gd name="connsiteX2987" fmla="*/ 849564 w 2705657"/>
                <a:gd name="connsiteY2987" fmla="*/ 1564704 h 2787220"/>
                <a:gd name="connsiteX2988" fmla="*/ 848777 w 2705657"/>
                <a:gd name="connsiteY2988" fmla="*/ 1563525 h 2787220"/>
                <a:gd name="connsiteX2989" fmla="*/ 843478 w 2705657"/>
                <a:gd name="connsiteY2989" fmla="*/ 1555583 h 2787220"/>
                <a:gd name="connsiteX2990" fmla="*/ 843321 w 2705657"/>
                <a:gd name="connsiteY2990" fmla="*/ 1555113 h 2787220"/>
                <a:gd name="connsiteX2991" fmla="*/ 840178 w 2705657"/>
                <a:gd name="connsiteY2991" fmla="*/ 1545688 h 2787220"/>
                <a:gd name="connsiteX2992" fmla="*/ 833892 w 2705657"/>
                <a:gd name="connsiteY2992" fmla="*/ 1548830 h 2787220"/>
                <a:gd name="connsiteX2993" fmla="*/ 833641 w 2705657"/>
                <a:gd name="connsiteY2993" fmla="*/ 1549081 h 2787220"/>
                <a:gd name="connsiteX2994" fmla="*/ 833046 w 2705657"/>
                <a:gd name="connsiteY2994" fmla="*/ 1549379 h 2787220"/>
                <a:gd name="connsiteX2995" fmla="*/ 827540 w 2705657"/>
                <a:gd name="connsiteY2995" fmla="*/ 1552129 h 2787220"/>
                <a:gd name="connsiteX2996" fmla="*/ 824463 w 2705657"/>
                <a:gd name="connsiteY2996" fmla="*/ 1552129 h 2787220"/>
                <a:gd name="connsiteX2997" fmla="*/ 824463 w 2705657"/>
                <a:gd name="connsiteY2997" fmla="*/ 1549616 h 2787220"/>
                <a:gd name="connsiteX2998" fmla="*/ 824463 w 2705657"/>
                <a:gd name="connsiteY2998" fmla="*/ 1548830 h 2787220"/>
                <a:gd name="connsiteX2999" fmla="*/ 815033 w 2705657"/>
                <a:gd name="connsiteY2999" fmla="*/ 1536263 h 2787220"/>
                <a:gd name="connsiteX3000" fmla="*/ 805604 w 2705657"/>
                <a:gd name="connsiteY3000" fmla="*/ 1529980 h 2787220"/>
                <a:gd name="connsiteX3001" fmla="*/ 805604 w 2705657"/>
                <a:gd name="connsiteY3001" fmla="*/ 1517413 h 2787220"/>
                <a:gd name="connsiteX3002" fmla="*/ 805604 w 2705657"/>
                <a:gd name="connsiteY3002" fmla="*/ 1504846 h 2787220"/>
                <a:gd name="connsiteX3003" fmla="*/ 802461 w 2705657"/>
                <a:gd name="connsiteY3003" fmla="*/ 1495421 h 2787220"/>
                <a:gd name="connsiteX3004" fmla="*/ 805604 w 2705657"/>
                <a:gd name="connsiteY3004" fmla="*/ 1489137 h 2787220"/>
                <a:gd name="connsiteX3005" fmla="*/ 808747 w 2705657"/>
                <a:gd name="connsiteY3005" fmla="*/ 1485996 h 2787220"/>
                <a:gd name="connsiteX3006" fmla="*/ 818176 w 2705657"/>
                <a:gd name="connsiteY3006" fmla="*/ 1485996 h 2787220"/>
                <a:gd name="connsiteX3007" fmla="*/ 827606 w 2705657"/>
                <a:gd name="connsiteY3007" fmla="*/ 1482854 h 2787220"/>
                <a:gd name="connsiteX3008" fmla="*/ 830749 w 2705657"/>
                <a:gd name="connsiteY3008" fmla="*/ 1473429 h 2787220"/>
                <a:gd name="connsiteX3009" fmla="*/ 840178 w 2705657"/>
                <a:gd name="connsiteY3009" fmla="*/ 1467145 h 2787220"/>
                <a:gd name="connsiteX3010" fmla="*/ 843321 w 2705657"/>
                <a:gd name="connsiteY3010" fmla="*/ 1457720 h 2787220"/>
                <a:gd name="connsiteX3011" fmla="*/ 833892 w 2705657"/>
                <a:gd name="connsiteY3011" fmla="*/ 1451437 h 2787220"/>
                <a:gd name="connsiteX3012" fmla="*/ 827606 w 2705657"/>
                <a:gd name="connsiteY3012" fmla="*/ 1451437 h 2787220"/>
                <a:gd name="connsiteX3013" fmla="*/ 821319 w 2705657"/>
                <a:gd name="connsiteY3013" fmla="*/ 1442012 h 2787220"/>
                <a:gd name="connsiteX3014" fmla="*/ 818176 w 2705657"/>
                <a:gd name="connsiteY3014" fmla="*/ 1435728 h 2787220"/>
                <a:gd name="connsiteX3015" fmla="*/ 811890 w 2705657"/>
                <a:gd name="connsiteY3015" fmla="*/ 1429445 h 2787220"/>
                <a:gd name="connsiteX3016" fmla="*/ 811890 w 2705657"/>
                <a:gd name="connsiteY3016" fmla="*/ 1420020 h 2787220"/>
                <a:gd name="connsiteX3017" fmla="*/ 811890 w 2705657"/>
                <a:gd name="connsiteY3017" fmla="*/ 1410595 h 2787220"/>
                <a:gd name="connsiteX3018" fmla="*/ 811890 w 2705657"/>
                <a:gd name="connsiteY3018" fmla="*/ 1404311 h 2787220"/>
                <a:gd name="connsiteX3019" fmla="*/ 805604 w 2705657"/>
                <a:gd name="connsiteY3019" fmla="*/ 1404311 h 2787220"/>
                <a:gd name="connsiteX3020" fmla="*/ 799318 w 2705657"/>
                <a:gd name="connsiteY3020" fmla="*/ 1404311 h 2787220"/>
                <a:gd name="connsiteX3021" fmla="*/ 802461 w 2705657"/>
                <a:gd name="connsiteY3021" fmla="*/ 1394886 h 2787220"/>
                <a:gd name="connsiteX3022" fmla="*/ 805604 w 2705657"/>
                <a:gd name="connsiteY3022" fmla="*/ 1382319 h 2787220"/>
                <a:gd name="connsiteX3023" fmla="*/ 805604 w 2705657"/>
                <a:gd name="connsiteY3023" fmla="*/ 1369753 h 2787220"/>
                <a:gd name="connsiteX3024" fmla="*/ 799318 w 2705657"/>
                <a:gd name="connsiteY3024" fmla="*/ 1350902 h 2787220"/>
                <a:gd name="connsiteX3025" fmla="*/ 793031 w 2705657"/>
                <a:gd name="connsiteY3025" fmla="*/ 1338336 h 2787220"/>
                <a:gd name="connsiteX3026" fmla="*/ 783602 w 2705657"/>
                <a:gd name="connsiteY3026" fmla="*/ 1328910 h 2787220"/>
                <a:gd name="connsiteX3027" fmla="*/ 774173 w 2705657"/>
                <a:gd name="connsiteY3027" fmla="*/ 1313202 h 2787220"/>
                <a:gd name="connsiteX3028" fmla="*/ 764743 w 2705657"/>
                <a:gd name="connsiteY3028" fmla="*/ 1310060 h 2787220"/>
                <a:gd name="connsiteX3029" fmla="*/ 761600 w 2705657"/>
                <a:gd name="connsiteY3029" fmla="*/ 1303777 h 2787220"/>
                <a:gd name="connsiteX3030" fmla="*/ 752171 w 2705657"/>
                <a:gd name="connsiteY3030" fmla="*/ 1306919 h 2787220"/>
                <a:gd name="connsiteX3031" fmla="*/ 745885 w 2705657"/>
                <a:gd name="connsiteY3031" fmla="*/ 1313202 h 2787220"/>
                <a:gd name="connsiteX3032" fmla="*/ 736455 w 2705657"/>
                <a:gd name="connsiteY3032" fmla="*/ 1313202 h 2787220"/>
                <a:gd name="connsiteX3033" fmla="*/ 723883 w 2705657"/>
                <a:gd name="connsiteY3033" fmla="*/ 1316344 h 2787220"/>
                <a:gd name="connsiteX3034" fmla="*/ 705024 w 2705657"/>
                <a:gd name="connsiteY3034" fmla="*/ 1322627 h 2787220"/>
                <a:gd name="connsiteX3035" fmla="*/ 698738 w 2705657"/>
                <a:gd name="connsiteY3035" fmla="*/ 1328910 h 2787220"/>
                <a:gd name="connsiteX3036" fmla="*/ 689308 w 2705657"/>
                <a:gd name="connsiteY3036" fmla="*/ 1332052 h 2787220"/>
                <a:gd name="connsiteX3037" fmla="*/ 679879 w 2705657"/>
                <a:gd name="connsiteY3037" fmla="*/ 1338336 h 2787220"/>
                <a:gd name="connsiteX3038" fmla="*/ 664163 w 2705657"/>
                <a:gd name="connsiteY3038" fmla="*/ 1338336 h 2787220"/>
                <a:gd name="connsiteX3039" fmla="*/ 654734 w 2705657"/>
                <a:gd name="connsiteY3039" fmla="*/ 1338336 h 2787220"/>
                <a:gd name="connsiteX3040" fmla="*/ 645305 w 2705657"/>
                <a:gd name="connsiteY3040" fmla="*/ 1338336 h 2787220"/>
                <a:gd name="connsiteX3041" fmla="*/ 642162 w 2705657"/>
                <a:gd name="connsiteY3041" fmla="*/ 1328910 h 2787220"/>
                <a:gd name="connsiteX3042" fmla="*/ 635875 w 2705657"/>
                <a:gd name="connsiteY3042" fmla="*/ 1316344 h 2787220"/>
                <a:gd name="connsiteX3043" fmla="*/ 632732 w 2705657"/>
                <a:gd name="connsiteY3043" fmla="*/ 1310060 h 2787220"/>
                <a:gd name="connsiteX3044" fmla="*/ 623303 w 2705657"/>
                <a:gd name="connsiteY3044" fmla="*/ 1306919 h 2787220"/>
                <a:gd name="connsiteX3045" fmla="*/ 620160 w 2705657"/>
                <a:gd name="connsiteY3045" fmla="*/ 1300635 h 2787220"/>
                <a:gd name="connsiteX3046" fmla="*/ 617017 w 2705657"/>
                <a:gd name="connsiteY3046" fmla="*/ 1297493 h 2787220"/>
                <a:gd name="connsiteX3047" fmla="*/ 617017 w 2705657"/>
                <a:gd name="connsiteY3047" fmla="*/ 1291210 h 2787220"/>
                <a:gd name="connsiteX3048" fmla="*/ 623303 w 2705657"/>
                <a:gd name="connsiteY3048" fmla="*/ 1284927 h 2787220"/>
                <a:gd name="connsiteX3049" fmla="*/ 632732 w 2705657"/>
                <a:gd name="connsiteY3049" fmla="*/ 1278643 h 2787220"/>
                <a:gd name="connsiteX3050" fmla="*/ 635875 w 2705657"/>
                <a:gd name="connsiteY3050" fmla="*/ 1266076 h 2787220"/>
                <a:gd name="connsiteX3051" fmla="*/ 639019 w 2705657"/>
                <a:gd name="connsiteY3051" fmla="*/ 1262935 h 2787220"/>
                <a:gd name="connsiteX3052" fmla="*/ 645305 w 2705657"/>
                <a:gd name="connsiteY3052" fmla="*/ 1262935 h 2787220"/>
                <a:gd name="connsiteX3053" fmla="*/ 654734 w 2705657"/>
                <a:gd name="connsiteY3053" fmla="*/ 1266076 h 2787220"/>
                <a:gd name="connsiteX3054" fmla="*/ 664163 w 2705657"/>
                <a:gd name="connsiteY3054" fmla="*/ 1269218 h 2787220"/>
                <a:gd name="connsiteX3055" fmla="*/ 667307 w 2705657"/>
                <a:gd name="connsiteY3055" fmla="*/ 1269218 h 2787220"/>
                <a:gd name="connsiteX3056" fmla="*/ 667307 w 2705657"/>
                <a:gd name="connsiteY3056" fmla="*/ 1256651 h 2787220"/>
                <a:gd name="connsiteX3057" fmla="*/ 670450 w 2705657"/>
                <a:gd name="connsiteY3057" fmla="*/ 1253510 h 2787220"/>
                <a:gd name="connsiteX3058" fmla="*/ 664163 w 2705657"/>
                <a:gd name="connsiteY3058" fmla="*/ 1244084 h 2787220"/>
                <a:gd name="connsiteX3059" fmla="*/ 654734 w 2705657"/>
                <a:gd name="connsiteY3059" fmla="*/ 1240943 h 2787220"/>
                <a:gd name="connsiteX3060" fmla="*/ 654734 w 2705657"/>
                <a:gd name="connsiteY3060" fmla="*/ 1234659 h 2787220"/>
                <a:gd name="connsiteX3061" fmla="*/ 657877 w 2705657"/>
                <a:gd name="connsiteY3061" fmla="*/ 1228376 h 2787220"/>
                <a:gd name="connsiteX3062" fmla="*/ 661020 w 2705657"/>
                <a:gd name="connsiteY3062" fmla="*/ 1218951 h 2787220"/>
                <a:gd name="connsiteX3063" fmla="*/ 667307 w 2705657"/>
                <a:gd name="connsiteY3063" fmla="*/ 1212667 h 2787220"/>
                <a:gd name="connsiteX3064" fmla="*/ 679879 w 2705657"/>
                <a:gd name="connsiteY3064" fmla="*/ 1209526 h 2787220"/>
                <a:gd name="connsiteX3065" fmla="*/ 683022 w 2705657"/>
                <a:gd name="connsiteY3065" fmla="*/ 1206384 h 2787220"/>
                <a:gd name="connsiteX3066" fmla="*/ 692451 w 2705657"/>
                <a:gd name="connsiteY3066" fmla="*/ 1206384 h 2787220"/>
                <a:gd name="connsiteX3067" fmla="*/ 698738 w 2705657"/>
                <a:gd name="connsiteY3067" fmla="*/ 1209526 h 2787220"/>
                <a:gd name="connsiteX3068" fmla="*/ 708167 w 2705657"/>
                <a:gd name="connsiteY3068" fmla="*/ 1215809 h 2787220"/>
                <a:gd name="connsiteX3069" fmla="*/ 711310 w 2705657"/>
                <a:gd name="connsiteY3069" fmla="*/ 1209526 h 2787220"/>
                <a:gd name="connsiteX3070" fmla="*/ 711310 w 2705657"/>
                <a:gd name="connsiteY3070" fmla="*/ 1203242 h 2787220"/>
                <a:gd name="connsiteX3071" fmla="*/ 705024 w 2705657"/>
                <a:gd name="connsiteY3071" fmla="*/ 1193817 h 2787220"/>
                <a:gd name="connsiteX3072" fmla="*/ 701881 w 2705657"/>
                <a:gd name="connsiteY3072" fmla="*/ 1187534 h 2787220"/>
                <a:gd name="connsiteX3073" fmla="*/ 705024 w 2705657"/>
                <a:gd name="connsiteY3073" fmla="*/ 1187534 h 2787220"/>
                <a:gd name="connsiteX3074" fmla="*/ 711310 w 2705657"/>
                <a:gd name="connsiteY3074" fmla="*/ 1187534 h 2787220"/>
                <a:gd name="connsiteX3075" fmla="*/ 723883 w 2705657"/>
                <a:gd name="connsiteY3075" fmla="*/ 1190675 h 2787220"/>
                <a:gd name="connsiteX3076" fmla="*/ 730169 w 2705657"/>
                <a:gd name="connsiteY3076" fmla="*/ 1187534 h 2787220"/>
                <a:gd name="connsiteX3077" fmla="*/ 733312 w 2705657"/>
                <a:gd name="connsiteY3077" fmla="*/ 1178109 h 2787220"/>
                <a:gd name="connsiteX3078" fmla="*/ 733312 w 2705657"/>
                <a:gd name="connsiteY3078" fmla="*/ 1165542 h 2787220"/>
                <a:gd name="connsiteX3079" fmla="*/ 733312 w 2705657"/>
                <a:gd name="connsiteY3079" fmla="*/ 1159258 h 2787220"/>
                <a:gd name="connsiteX3080" fmla="*/ 727026 w 2705657"/>
                <a:gd name="connsiteY3080" fmla="*/ 1152975 h 2787220"/>
                <a:gd name="connsiteX3081" fmla="*/ 717597 w 2705657"/>
                <a:gd name="connsiteY3081" fmla="*/ 1146692 h 2787220"/>
                <a:gd name="connsiteX3082" fmla="*/ 714454 w 2705657"/>
                <a:gd name="connsiteY3082" fmla="*/ 1137266 h 2787220"/>
                <a:gd name="connsiteX3083" fmla="*/ 711310 w 2705657"/>
                <a:gd name="connsiteY3083" fmla="*/ 1127841 h 2787220"/>
                <a:gd name="connsiteX3084" fmla="*/ 701881 w 2705657"/>
                <a:gd name="connsiteY3084" fmla="*/ 1121558 h 2787220"/>
                <a:gd name="connsiteX3085" fmla="*/ 695595 w 2705657"/>
                <a:gd name="connsiteY3085" fmla="*/ 1115274 h 2787220"/>
                <a:gd name="connsiteX3086" fmla="*/ 692451 w 2705657"/>
                <a:gd name="connsiteY3086" fmla="*/ 1105849 h 2787220"/>
                <a:gd name="connsiteX3087" fmla="*/ 692451 w 2705657"/>
                <a:gd name="connsiteY3087" fmla="*/ 1096424 h 2787220"/>
                <a:gd name="connsiteX3088" fmla="*/ 698738 w 2705657"/>
                <a:gd name="connsiteY3088" fmla="*/ 1093283 h 2787220"/>
                <a:gd name="connsiteX3089" fmla="*/ 698738 w 2705657"/>
                <a:gd name="connsiteY3089" fmla="*/ 1086999 h 2787220"/>
                <a:gd name="connsiteX3090" fmla="*/ 695595 w 2705657"/>
                <a:gd name="connsiteY3090" fmla="*/ 1080716 h 2787220"/>
                <a:gd name="connsiteX3091" fmla="*/ 689308 w 2705657"/>
                <a:gd name="connsiteY3091" fmla="*/ 1077574 h 2787220"/>
                <a:gd name="connsiteX3092" fmla="*/ 692451 w 2705657"/>
                <a:gd name="connsiteY3092" fmla="*/ 1065007 h 2787220"/>
                <a:gd name="connsiteX3093" fmla="*/ 698738 w 2705657"/>
                <a:gd name="connsiteY3093" fmla="*/ 1052440 h 2787220"/>
                <a:gd name="connsiteX3094" fmla="*/ 705024 w 2705657"/>
                <a:gd name="connsiteY3094" fmla="*/ 1036731 h 2787220"/>
                <a:gd name="connsiteX3095" fmla="*/ 711310 w 2705657"/>
                <a:gd name="connsiteY3095" fmla="*/ 1036731 h 2787220"/>
                <a:gd name="connsiteX3096" fmla="*/ 714454 w 2705657"/>
                <a:gd name="connsiteY3096" fmla="*/ 1036731 h 2787220"/>
                <a:gd name="connsiteX3097" fmla="*/ 723883 w 2705657"/>
                <a:gd name="connsiteY3097" fmla="*/ 1043015 h 2787220"/>
                <a:gd name="connsiteX3098" fmla="*/ 733312 w 2705657"/>
                <a:gd name="connsiteY3098" fmla="*/ 1049299 h 2787220"/>
                <a:gd name="connsiteX3099" fmla="*/ 742742 w 2705657"/>
                <a:gd name="connsiteY3099" fmla="*/ 1046157 h 2787220"/>
                <a:gd name="connsiteX3100" fmla="*/ 739598 w 2705657"/>
                <a:gd name="connsiteY3100" fmla="*/ 1039873 h 2787220"/>
                <a:gd name="connsiteX3101" fmla="*/ 745885 w 2705657"/>
                <a:gd name="connsiteY3101" fmla="*/ 1033590 h 2787220"/>
                <a:gd name="connsiteX3102" fmla="*/ 749028 w 2705657"/>
                <a:gd name="connsiteY3102" fmla="*/ 1030448 h 2787220"/>
                <a:gd name="connsiteX3103" fmla="*/ 749028 w 2705657"/>
                <a:gd name="connsiteY3103" fmla="*/ 1021023 h 2787220"/>
                <a:gd name="connsiteX3104" fmla="*/ 749028 w 2705657"/>
                <a:gd name="connsiteY3104" fmla="*/ 1014740 h 2787220"/>
                <a:gd name="connsiteX3105" fmla="*/ 745885 w 2705657"/>
                <a:gd name="connsiteY3105" fmla="*/ 1008456 h 2787220"/>
                <a:gd name="connsiteX3106" fmla="*/ 745885 w 2705657"/>
                <a:gd name="connsiteY3106" fmla="*/ 1002173 h 2787220"/>
                <a:gd name="connsiteX3107" fmla="*/ 745885 w 2705657"/>
                <a:gd name="connsiteY3107" fmla="*/ 995889 h 2787220"/>
                <a:gd name="connsiteX3108" fmla="*/ 739598 w 2705657"/>
                <a:gd name="connsiteY3108" fmla="*/ 989606 h 2787220"/>
                <a:gd name="connsiteX3109" fmla="*/ 739598 w 2705657"/>
                <a:gd name="connsiteY3109" fmla="*/ 980181 h 2787220"/>
                <a:gd name="connsiteX3110" fmla="*/ 739598 w 2705657"/>
                <a:gd name="connsiteY3110" fmla="*/ 970756 h 2787220"/>
                <a:gd name="connsiteX3111" fmla="*/ 739598 w 2705657"/>
                <a:gd name="connsiteY3111" fmla="*/ 965258 h 2787220"/>
                <a:gd name="connsiteX3112" fmla="*/ 739598 w 2705657"/>
                <a:gd name="connsiteY3112" fmla="*/ 964662 h 2787220"/>
                <a:gd name="connsiteX3113" fmla="*/ 736672 w 2705657"/>
                <a:gd name="connsiteY3113" fmla="*/ 964662 h 2787220"/>
                <a:gd name="connsiteX3114" fmla="*/ 735886 w 2705657"/>
                <a:gd name="connsiteY3114" fmla="*/ 964662 h 2787220"/>
                <a:gd name="connsiteX3115" fmla="*/ 729596 w 2705657"/>
                <a:gd name="connsiteY3115" fmla="*/ 961520 h 2787220"/>
                <a:gd name="connsiteX3116" fmla="*/ 720162 w 2705657"/>
                <a:gd name="connsiteY3116" fmla="*/ 961520 h 2787220"/>
                <a:gd name="connsiteX3117" fmla="*/ 717017 w 2705657"/>
                <a:gd name="connsiteY3117" fmla="*/ 961520 h 2787220"/>
                <a:gd name="connsiteX3118" fmla="*/ 710727 w 2705657"/>
                <a:gd name="connsiteY3118" fmla="*/ 952093 h 2787220"/>
                <a:gd name="connsiteX3119" fmla="*/ 710727 w 2705657"/>
                <a:gd name="connsiteY3119" fmla="*/ 942667 h 2787220"/>
                <a:gd name="connsiteX3120" fmla="*/ 704438 w 2705657"/>
                <a:gd name="connsiteY3120" fmla="*/ 933240 h 2787220"/>
                <a:gd name="connsiteX3121" fmla="*/ 695003 w 2705657"/>
                <a:gd name="connsiteY3121" fmla="*/ 923813 h 2787220"/>
                <a:gd name="connsiteX3122" fmla="*/ 688713 w 2705657"/>
                <a:gd name="connsiteY3122" fmla="*/ 917529 h 2787220"/>
                <a:gd name="connsiteX3123" fmla="*/ 688713 w 2705657"/>
                <a:gd name="connsiteY3123" fmla="*/ 914387 h 2787220"/>
                <a:gd name="connsiteX3124" fmla="*/ 691858 w 2705657"/>
                <a:gd name="connsiteY3124" fmla="*/ 901818 h 2787220"/>
                <a:gd name="connsiteX3125" fmla="*/ 695003 w 2705657"/>
                <a:gd name="connsiteY3125" fmla="*/ 892391 h 2787220"/>
                <a:gd name="connsiteX3126" fmla="*/ 691858 w 2705657"/>
                <a:gd name="connsiteY3126" fmla="*/ 882964 h 2787220"/>
                <a:gd name="connsiteX3127" fmla="*/ 685568 w 2705657"/>
                <a:gd name="connsiteY3127" fmla="*/ 879822 h 2787220"/>
                <a:gd name="connsiteX3128" fmla="*/ 679279 w 2705657"/>
                <a:gd name="connsiteY3128" fmla="*/ 882964 h 2787220"/>
                <a:gd name="connsiteX3129" fmla="*/ 672989 w 2705657"/>
                <a:gd name="connsiteY3129" fmla="*/ 879822 h 2787220"/>
                <a:gd name="connsiteX3130" fmla="*/ 669844 w 2705657"/>
                <a:gd name="connsiteY3130" fmla="*/ 873538 h 2787220"/>
                <a:gd name="connsiteX3131" fmla="*/ 663555 w 2705657"/>
                <a:gd name="connsiteY3131" fmla="*/ 867253 h 2787220"/>
                <a:gd name="connsiteX3132" fmla="*/ 654120 w 2705657"/>
                <a:gd name="connsiteY3132" fmla="*/ 867253 h 2787220"/>
                <a:gd name="connsiteX3133" fmla="*/ 647831 w 2705657"/>
                <a:gd name="connsiteY3133" fmla="*/ 860969 h 2787220"/>
                <a:gd name="connsiteX3134" fmla="*/ 650976 w 2705657"/>
                <a:gd name="connsiteY3134" fmla="*/ 857827 h 2787220"/>
                <a:gd name="connsiteX3135" fmla="*/ 647831 w 2705657"/>
                <a:gd name="connsiteY3135" fmla="*/ 848400 h 2787220"/>
                <a:gd name="connsiteX3136" fmla="*/ 650976 w 2705657"/>
                <a:gd name="connsiteY3136" fmla="*/ 845258 h 2787220"/>
                <a:gd name="connsiteX3137" fmla="*/ 650976 w 2705657"/>
                <a:gd name="connsiteY3137" fmla="*/ 835831 h 2787220"/>
                <a:gd name="connsiteX3138" fmla="*/ 638396 w 2705657"/>
                <a:gd name="connsiteY3138" fmla="*/ 835831 h 2787220"/>
                <a:gd name="connsiteX3139" fmla="*/ 632107 w 2705657"/>
                <a:gd name="connsiteY3139" fmla="*/ 835831 h 2787220"/>
                <a:gd name="connsiteX3140" fmla="*/ 625817 w 2705657"/>
                <a:gd name="connsiteY3140" fmla="*/ 838973 h 2787220"/>
                <a:gd name="connsiteX3141" fmla="*/ 619527 w 2705657"/>
                <a:gd name="connsiteY3141" fmla="*/ 845258 h 2787220"/>
                <a:gd name="connsiteX3142" fmla="*/ 625817 w 2705657"/>
                <a:gd name="connsiteY3142" fmla="*/ 851542 h 2787220"/>
                <a:gd name="connsiteX3143" fmla="*/ 625817 w 2705657"/>
                <a:gd name="connsiteY3143" fmla="*/ 860969 h 2787220"/>
                <a:gd name="connsiteX3144" fmla="*/ 619527 w 2705657"/>
                <a:gd name="connsiteY3144" fmla="*/ 870395 h 2787220"/>
                <a:gd name="connsiteX3145" fmla="*/ 622672 w 2705657"/>
                <a:gd name="connsiteY3145" fmla="*/ 873538 h 2787220"/>
                <a:gd name="connsiteX3146" fmla="*/ 625817 w 2705657"/>
                <a:gd name="connsiteY3146" fmla="*/ 879822 h 2787220"/>
                <a:gd name="connsiteX3147" fmla="*/ 625817 w 2705657"/>
                <a:gd name="connsiteY3147" fmla="*/ 882964 h 2787220"/>
                <a:gd name="connsiteX3148" fmla="*/ 619527 w 2705657"/>
                <a:gd name="connsiteY3148" fmla="*/ 882964 h 2787220"/>
                <a:gd name="connsiteX3149" fmla="*/ 613238 w 2705657"/>
                <a:gd name="connsiteY3149" fmla="*/ 882964 h 2787220"/>
                <a:gd name="connsiteX3150" fmla="*/ 610093 w 2705657"/>
                <a:gd name="connsiteY3150" fmla="*/ 886107 h 2787220"/>
                <a:gd name="connsiteX3151" fmla="*/ 603803 w 2705657"/>
                <a:gd name="connsiteY3151" fmla="*/ 892391 h 2787220"/>
                <a:gd name="connsiteX3152" fmla="*/ 597514 w 2705657"/>
                <a:gd name="connsiteY3152" fmla="*/ 892391 h 2787220"/>
                <a:gd name="connsiteX3153" fmla="*/ 594369 w 2705657"/>
                <a:gd name="connsiteY3153" fmla="*/ 895533 h 2787220"/>
                <a:gd name="connsiteX3154" fmla="*/ 594369 w 2705657"/>
                <a:gd name="connsiteY3154" fmla="*/ 898675 h 2787220"/>
                <a:gd name="connsiteX3155" fmla="*/ 597514 w 2705657"/>
                <a:gd name="connsiteY3155" fmla="*/ 904960 h 2787220"/>
                <a:gd name="connsiteX3156" fmla="*/ 597514 w 2705657"/>
                <a:gd name="connsiteY3156" fmla="*/ 908102 h 2787220"/>
                <a:gd name="connsiteX3157" fmla="*/ 591224 w 2705657"/>
                <a:gd name="connsiteY3157" fmla="*/ 917529 h 2787220"/>
                <a:gd name="connsiteX3158" fmla="*/ 588079 w 2705657"/>
                <a:gd name="connsiteY3158" fmla="*/ 920671 h 2787220"/>
                <a:gd name="connsiteX3159" fmla="*/ 578645 w 2705657"/>
                <a:gd name="connsiteY3159" fmla="*/ 920671 h 2787220"/>
                <a:gd name="connsiteX3160" fmla="*/ 572355 w 2705657"/>
                <a:gd name="connsiteY3160" fmla="*/ 923813 h 2787220"/>
                <a:gd name="connsiteX3161" fmla="*/ 569210 w 2705657"/>
                <a:gd name="connsiteY3161" fmla="*/ 930098 h 2787220"/>
                <a:gd name="connsiteX3162" fmla="*/ 569210 w 2705657"/>
                <a:gd name="connsiteY3162" fmla="*/ 936382 h 2787220"/>
                <a:gd name="connsiteX3163" fmla="*/ 562921 w 2705657"/>
                <a:gd name="connsiteY3163" fmla="*/ 936382 h 2787220"/>
                <a:gd name="connsiteX3164" fmla="*/ 556631 w 2705657"/>
                <a:gd name="connsiteY3164" fmla="*/ 936382 h 2787220"/>
                <a:gd name="connsiteX3165" fmla="*/ 550342 w 2705657"/>
                <a:gd name="connsiteY3165" fmla="*/ 933240 h 2787220"/>
                <a:gd name="connsiteX3166" fmla="*/ 544052 w 2705657"/>
                <a:gd name="connsiteY3166" fmla="*/ 933240 h 2787220"/>
                <a:gd name="connsiteX3167" fmla="*/ 537762 w 2705657"/>
                <a:gd name="connsiteY3167" fmla="*/ 939524 h 2787220"/>
                <a:gd name="connsiteX3168" fmla="*/ 531473 w 2705657"/>
                <a:gd name="connsiteY3168" fmla="*/ 939524 h 2787220"/>
                <a:gd name="connsiteX3169" fmla="*/ 525183 w 2705657"/>
                <a:gd name="connsiteY3169" fmla="*/ 945809 h 2787220"/>
                <a:gd name="connsiteX3170" fmla="*/ 515749 w 2705657"/>
                <a:gd name="connsiteY3170" fmla="*/ 948951 h 2787220"/>
                <a:gd name="connsiteX3171" fmla="*/ 506314 w 2705657"/>
                <a:gd name="connsiteY3171" fmla="*/ 942667 h 2787220"/>
                <a:gd name="connsiteX3172" fmla="*/ 500025 w 2705657"/>
                <a:gd name="connsiteY3172" fmla="*/ 942667 h 2787220"/>
                <a:gd name="connsiteX3173" fmla="*/ 490590 w 2705657"/>
                <a:gd name="connsiteY3173" fmla="*/ 942667 h 2787220"/>
                <a:gd name="connsiteX3174" fmla="*/ 487445 w 2705657"/>
                <a:gd name="connsiteY3174" fmla="*/ 948951 h 2787220"/>
                <a:gd name="connsiteX3175" fmla="*/ 487445 w 2705657"/>
                <a:gd name="connsiteY3175" fmla="*/ 958378 h 2787220"/>
                <a:gd name="connsiteX3176" fmla="*/ 487445 w 2705657"/>
                <a:gd name="connsiteY3176" fmla="*/ 967804 h 2787220"/>
                <a:gd name="connsiteX3177" fmla="*/ 484301 w 2705657"/>
                <a:gd name="connsiteY3177" fmla="*/ 977231 h 2787220"/>
                <a:gd name="connsiteX3178" fmla="*/ 478011 w 2705657"/>
                <a:gd name="connsiteY3178" fmla="*/ 980373 h 2787220"/>
                <a:gd name="connsiteX3179" fmla="*/ 471721 w 2705657"/>
                <a:gd name="connsiteY3179" fmla="*/ 983515 h 2787220"/>
                <a:gd name="connsiteX3180" fmla="*/ 465432 w 2705657"/>
                <a:gd name="connsiteY3180" fmla="*/ 989800 h 2787220"/>
                <a:gd name="connsiteX3181" fmla="*/ 452852 w 2705657"/>
                <a:gd name="connsiteY3181" fmla="*/ 992942 h 2787220"/>
                <a:gd name="connsiteX3182" fmla="*/ 443418 w 2705657"/>
                <a:gd name="connsiteY3182" fmla="*/ 989800 h 2787220"/>
                <a:gd name="connsiteX3183" fmla="*/ 433984 w 2705657"/>
                <a:gd name="connsiteY3183" fmla="*/ 986658 h 2787220"/>
                <a:gd name="connsiteX3184" fmla="*/ 433984 w 2705657"/>
                <a:gd name="connsiteY3184" fmla="*/ 980373 h 2787220"/>
                <a:gd name="connsiteX3185" fmla="*/ 430839 w 2705657"/>
                <a:gd name="connsiteY3185" fmla="*/ 977231 h 2787220"/>
                <a:gd name="connsiteX3186" fmla="*/ 427694 w 2705657"/>
                <a:gd name="connsiteY3186" fmla="*/ 977231 h 2787220"/>
                <a:gd name="connsiteX3187" fmla="*/ 424549 w 2705657"/>
                <a:gd name="connsiteY3187" fmla="*/ 980373 h 2787220"/>
                <a:gd name="connsiteX3188" fmla="*/ 418260 w 2705657"/>
                <a:gd name="connsiteY3188" fmla="*/ 986658 h 2787220"/>
                <a:gd name="connsiteX3189" fmla="*/ 415115 w 2705657"/>
                <a:gd name="connsiteY3189" fmla="*/ 992942 h 2787220"/>
                <a:gd name="connsiteX3190" fmla="*/ 411970 w 2705657"/>
                <a:gd name="connsiteY3190" fmla="*/ 999227 h 2787220"/>
                <a:gd name="connsiteX3191" fmla="*/ 405680 w 2705657"/>
                <a:gd name="connsiteY3191" fmla="*/ 992942 h 2787220"/>
                <a:gd name="connsiteX3192" fmla="*/ 399391 w 2705657"/>
                <a:gd name="connsiteY3192" fmla="*/ 996084 h 2787220"/>
                <a:gd name="connsiteX3193" fmla="*/ 396246 w 2705657"/>
                <a:gd name="connsiteY3193" fmla="*/ 1002369 h 2787220"/>
                <a:gd name="connsiteX3194" fmla="*/ 393101 w 2705657"/>
                <a:gd name="connsiteY3194" fmla="*/ 1005511 h 2787220"/>
                <a:gd name="connsiteX3195" fmla="*/ 386811 w 2705657"/>
                <a:gd name="connsiteY3195" fmla="*/ 1002369 h 2787220"/>
                <a:gd name="connsiteX3196" fmla="*/ 383667 w 2705657"/>
                <a:gd name="connsiteY3196" fmla="*/ 999227 h 2787220"/>
                <a:gd name="connsiteX3197" fmla="*/ 380522 w 2705657"/>
                <a:gd name="connsiteY3197" fmla="*/ 999227 h 2787220"/>
                <a:gd name="connsiteX3198" fmla="*/ 374232 w 2705657"/>
                <a:gd name="connsiteY3198" fmla="*/ 1002369 h 2787220"/>
                <a:gd name="connsiteX3199" fmla="*/ 364798 w 2705657"/>
                <a:gd name="connsiteY3199" fmla="*/ 1008653 h 2787220"/>
                <a:gd name="connsiteX3200" fmla="*/ 355363 w 2705657"/>
                <a:gd name="connsiteY3200" fmla="*/ 1014938 h 2787220"/>
                <a:gd name="connsiteX3201" fmla="*/ 349074 w 2705657"/>
                <a:gd name="connsiteY3201" fmla="*/ 1021222 h 2787220"/>
                <a:gd name="connsiteX3202" fmla="*/ 345929 w 2705657"/>
                <a:gd name="connsiteY3202" fmla="*/ 1018080 h 2787220"/>
                <a:gd name="connsiteX3203" fmla="*/ 336494 w 2705657"/>
                <a:gd name="connsiteY3203" fmla="*/ 1021222 h 2787220"/>
                <a:gd name="connsiteX3204" fmla="*/ 336494 w 2705657"/>
                <a:gd name="connsiteY3204" fmla="*/ 1024364 h 2787220"/>
                <a:gd name="connsiteX3205" fmla="*/ 339639 w 2705657"/>
                <a:gd name="connsiteY3205" fmla="*/ 1027507 h 2787220"/>
                <a:gd name="connsiteX3206" fmla="*/ 336494 w 2705657"/>
                <a:gd name="connsiteY3206" fmla="*/ 1033791 h 2787220"/>
                <a:gd name="connsiteX3207" fmla="*/ 330205 w 2705657"/>
                <a:gd name="connsiteY3207" fmla="*/ 1036933 h 2787220"/>
                <a:gd name="connsiteX3208" fmla="*/ 323915 w 2705657"/>
                <a:gd name="connsiteY3208" fmla="*/ 1036933 h 2787220"/>
                <a:gd name="connsiteX3209" fmla="*/ 320770 w 2705657"/>
                <a:gd name="connsiteY3209" fmla="*/ 1046360 h 2787220"/>
                <a:gd name="connsiteX3210" fmla="*/ 323915 w 2705657"/>
                <a:gd name="connsiteY3210" fmla="*/ 1049502 h 2787220"/>
                <a:gd name="connsiteX3211" fmla="*/ 323915 w 2705657"/>
                <a:gd name="connsiteY3211" fmla="*/ 1058929 h 2787220"/>
                <a:gd name="connsiteX3212" fmla="*/ 320770 w 2705657"/>
                <a:gd name="connsiteY3212" fmla="*/ 1065214 h 2787220"/>
                <a:gd name="connsiteX3213" fmla="*/ 317626 w 2705657"/>
                <a:gd name="connsiteY3213" fmla="*/ 1068356 h 2787220"/>
                <a:gd name="connsiteX3214" fmla="*/ 317626 w 2705657"/>
                <a:gd name="connsiteY3214" fmla="*/ 1071498 h 2787220"/>
                <a:gd name="connsiteX3215" fmla="*/ 311336 w 2705657"/>
                <a:gd name="connsiteY3215" fmla="*/ 1074640 h 2787220"/>
                <a:gd name="connsiteX3216" fmla="*/ 305046 w 2705657"/>
                <a:gd name="connsiteY3216" fmla="*/ 1071498 h 2787220"/>
                <a:gd name="connsiteX3217" fmla="*/ 301902 w 2705657"/>
                <a:gd name="connsiteY3217" fmla="*/ 1065214 h 2787220"/>
                <a:gd name="connsiteX3218" fmla="*/ 292467 w 2705657"/>
                <a:gd name="connsiteY3218" fmla="*/ 1062071 h 2787220"/>
                <a:gd name="connsiteX3219" fmla="*/ 292467 w 2705657"/>
                <a:gd name="connsiteY3219" fmla="*/ 1055787 h 2787220"/>
                <a:gd name="connsiteX3220" fmla="*/ 286178 w 2705657"/>
                <a:gd name="connsiteY3220" fmla="*/ 1055787 h 2787220"/>
                <a:gd name="connsiteX3221" fmla="*/ 279888 w 2705657"/>
                <a:gd name="connsiteY3221" fmla="*/ 1058929 h 2787220"/>
                <a:gd name="connsiteX3222" fmla="*/ 276743 w 2705657"/>
                <a:gd name="connsiteY3222" fmla="*/ 1058929 h 2787220"/>
                <a:gd name="connsiteX3223" fmla="*/ 273598 w 2705657"/>
                <a:gd name="connsiteY3223" fmla="*/ 1065214 h 2787220"/>
                <a:gd name="connsiteX3224" fmla="*/ 276743 w 2705657"/>
                <a:gd name="connsiteY3224" fmla="*/ 1071498 h 2787220"/>
                <a:gd name="connsiteX3225" fmla="*/ 276743 w 2705657"/>
                <a:gd name="connsiteY3225" fmla="*/ 1074640 h 2787220"/>
                <a:gd name="connsiteX3226" fmla="*/ 270453 w 2705657"/>
                <a:gd name="connsiteY3226" fmla="*/ 1080925 h 2787220"/>
                <a:gd name="connsiteX3227" fmla="*/ 270453 w 2705657"/>
                <a:gd name="connsiteY3227" fmla="*/ 1084067 h 2787220"/>
                <a:gd name="connsiteX3228" fmla="*/ 276743 w 2705657"/>
                <a:gd name="connsiteY3228" fmla="*/ 1087209 h 2787220"/>
                <a:gd name="connsiteX3229" fmla="*/ 283033 w 2705657"/>
                <a:gd name="connsiteY3229" fmla="*/ 1093494 h 2787220"/>
                <a:gd name="connsiteX3230" fmla="*/ 279888 w 2705657"/>
                <a:gd name="connsiteY3230" fmla="*/ 1096636 h 2787220"/>
                <a:gd name="connsiteX3231" fmla="*/ 279888 w 2705657"/>
                <a:gd name="connsiteY3231" fmla="*/ 1109205 h 2787220"/>
                <a:gd name="connsiteX3232" fmla="*/ 283033 w 2705657"/>
                <a:gd name="connsiteY3232" fmla="*/ 1118631 h 2787220"/>
                <a:gd name="connsiteX3233" fmla="*/ 279888 w 2705657"/>
                <a:gd name="connsiteY3233" fmla="*/ 1121774 h 2787220"/>
                <a:gd name="connsiteX3234" fmla="*/ 273598 w 2705657"/>
                <a:gd name="connsiteY3234" fmla="*/ 1124916 h 2787220"/>
                <a:gd name="connsiteX3235" fmla="*/ 264164 w 2705657"/>
                <a:gd name="connsiteY3235" fmla="*/ 1131200 h 2787220"/>
                <a:gd name="connsiteX3236" fmla="*/ 257874 w 2705657"/>
                <a:gd name="connsiteY3236" fmla="*/ 1131200 h 2787220"/>
                <a:gd name="connsiteX3237" fmla="*/ 254729 w 2705657"/>
                <a:gd name="connsiteY3237" fmla="*/ 1124916 h 2787220"/>
                <a:gd name="connsiteX3238" fmla="*/ 254729 w 2705657"/>
                <a:gd name="connsiteY3238" fmla="*/ 1118631 h 2787220"/>
                <a:gd name="connsiteX3239" fmla="*/ 248440 w 2705657"/>
                <a:gd name="connsiteY3239" fmla="*/ 1115489 h 2787220"/>
                <a:gd name="connsiteX3240" fmla="*/ 242150 w 2705657"/>
                <a:gd name="connsiteY3240" fmla="*/ 1115489 h 2787220"/>
                <a:gd name="connsiteX3241" fmla="*/ 239005 w 2705657"/>
                <a:gd name="connsiteY3241" fmla="*/ 1115489 h 2787220"/>
                <a:gd name="connsiteX3242" fmla="*/ 235861 w 2705657"/>
                <a:gd name="connsiteY3242" fmla="*/ 1118631 h 2787220"/>
                <a:gd name="connsiteX3243" fmla="*/ 229571 w 2705657"/>
                <a:gd name="connsiteY3243" fmla="*/ 1118631 h 2787220"/>
                <a:gd name="connsiteX3244" fmla="*/ 226426 w 2705657"/>
                <a:gd name="connsiteY3244" fmla="*/ 1112347 h 2787220"/>
                <a:gd name="connsiteX3245" fmla="*/ 226426 w 2705657"/>
                <a:gd name="connsiteY3245" fmla="*/ 1106062 h 2787220"/>
                <a:gd name="connsiteX3246" fmla="*/ 223281 w 2705657"/>
                <a:gd name="connsiteY3246" fmla="*/ 1102920 h 2787220"/>
                <a:gd name="connsiteX3247" fmla="*/ 220136 w 2705657"/>
                <a:gd name="connsiteY3247" fmla="*/ 1106062 h 2787220"/>
                <a:gd name="connsiteX3248" fmla="*/ 207557 w 2705657"/>
                <a:gd name="connsiteY3248" fmla="*/ 1109205 h 2787220"/>
                <a:gd name="connsiteX3249" fmla="*/ 198123 w 2705657"/>
                <a:gd name="connsiteY3249" fmla="*/ 1118631 h 2787220"/>
                <a:gd name="connsiteX3250" fmla="*/ 188688 w 2705657"/>
                <a:gd name="connsiteY3250" fmla="*/ 1118631 h 2787220"/>
                <a:gd name="connsiteX3251" fmla="*/ 182399 w 2705657"/>
                <a:gd name="connsiteY3251" fmla="*/ 1128058 h 2787220"/>
                <a:gd name="connsiteX3252" fmla="*/ 176109 w 2705657"/>
                <a:gd name="connsiteY3252" fmla="*/ 1124916 h 2787220"/>
                <a:gd name="connsiteX3253" fmla="*/ 176109 w 2705657"/>
                <a:gd name="connsiteY3253" fmla="*/ 1118631 h 2787220"/>
                <a:gd name="connsiteX3254" fmla="*/ 176109 w 2705657"/>
                <a:gd name="connsiteY3254" fmla="*/ 1112347 h 2787220"/>
                <a:gd name="connsiteX3255" fmla="*/ 176109 w 2705657"/>
                <a:gd name="connsiteY3255" fmla="*/ 1106062 h 2787220"/>
                <a:gd name="connsiteX3256" fmla="*/ 163530 w 2705657"/>
                <a:gd name="connsiteY3256" fmla="*/ 1102920 h 2787220"/>
                <a:gd name="connsiteX3257" fmla="*/ 154095 w 2705657"/>
                <a:gd name="connsiteY3257" fmla="*/ 1102920 h 2787220"/>
                <a:gd name="connsiteX3258" fmla="*/ 154095 w 2705657"/>
                <a:gd name="connsiteY3258" fmla="*/ 1106062 h 2787220"/>
                <a:gd name="connsiteX3259" fmla="*/ 154095 w 2705657"/>
                <a:gd name="connsiteY3259" fmla="*/ 1115489 h 2787220"/>
                <a:gd name="connsiteX3260" fmla="*/ 163530 w 2705657"/>
                <a:gd name="connsiteY3260" fmla="*/ 1118631 h 2787220"/>
                <a:gd name="connsiteX3261" fmla="*/ 163530 w 2705657"/>
                <a:gd name="connsiteY3261" fmla="*/ 1128058 h 2787220"/>
                <a:gd name="connsiteX3262" fmla="*/ 160385 w 2705657"/>
                <a:gd name="connsiteY3262" fmla="*/ 1131200 h 2787220"/>
                <a:gd name="connsiteX3263" fmla="*/ 150951 w 2705657"/>
                <a:gd name="connsiteY3263" fmla="*/ 1131200 h 2787220"/>
                <a:gd name="connsiteX3264" fmla="*/ 150951 w 2705657"/>
                <a:gd name="connsiteY3264" fmla="*/ 1128058 h 2787220"/>
                <a:gd name="connsiteX3265" fmla="*/ 147806 w 2705657"/>
                <a:gd name="connsiteY3265" fmla="*/ 1118631 h 2787220"/>
                <a:gd name="connsiteX3266" fmla="*/ 144661 w 2705657"/>
                <a:gd name="connsiteY3266" fmla="*/ 1115489 h 2787220"/>
                <a:gd name="connsiteX3267" fmla="*/ 135227 w 2705657"/>
                <a:gd name="connsiteY3267" fmla="*/ 1102920 h 2787220"/>
                <a:gd name="connsiteX3268" fmla="*/ 135227 w 2705657"/>
                <a:gd name="connsiteY3268" fmla="*/ 1093494 h 2787220"/>
                <a:gd name="connsiteX3269" fmla="*/ 141516 w 2705657"/>
                <a:gd name="connsiteY3269" fmla="*/ 1084067 h 2787220"/>
                <a:gd name="connsiteX3270" fmla="*/ 147806 w 2705657"/>
                <a:gd name="connsiteY3270" fmla="*/ 1068356 h 2787220"/>
                <a:gd name="connsiteX3271" fmla="*/ 141516 w 2705657"/>
                <a:gd name="connsiteY3271" fmla="*/ 1058929 h 2787220"/>
                <a:gd name="connsiteX3272" fmla="*/ 135227 w 2705657"/>
                <a:gd name="connsiteY3272" fmla="*/ 1049502 h 2787220"/>
                <a:gd name="connsiteX3273" fmla="*/ 132082 w 2705657"/>
                <a:gd name="connsiteY3273" fmla="*/ 1040075 h 2787220"/>
                <a:gd name="connsiteX3274" fmla="*/ 119503 w 2705657"/>
                <a:gd name="connsiteY3274" fmla="*/ 1040075 h 2787220"/>
                <a:gd name="connsiteX3275" fmla="*/ 106923 w 2705657"/>
                <a:gd name="connsiteY3275" fmla="*/ 1040075 h 2787220"/>
                <a:gd name="connsiteX3276" fmla="*/ 97489 w 2705657"/>
                <a:gd name="connsiteY3276" fmla="*/ 1040075 h 2787220"/>
                <a:gd name="connsiteX3277" fmla="*/ 97489 w 2705657"/>
                <a:gd name="connsiteY3277" fmla="*/ 1033791 h 2787220"/>
                <a:gd name="connsiteX3278" fmla="*/ 91199 w 2705657"/>
                <a:gd name="connsiteY3278" fmla="*/ 1027507 h 2787220"/>
                <a:gd name="connsiteX3279" fmla="*/ 84910 w 2705657"/>
                <a:gd name="connsiteY3279" fmla="*/ 1024364 h 2787220"/>
                <a:gd name="connsiteX3280" fmla="*/ 81765 w 2705657"/>
                <a:gd name="connsiteY3280" fmla="*/ 1011795 h 2787220"/>
                <a:gd name="connsiteX3281" fmla="*/ 84910 w 2705657"/>
                <a:gd name="connsiteY3281" fmla="*/ 1002369 h 2787220"/>
                <a:gd name="connsiteX3282" fmla="*/ 91199 w 2705657"/>
                <a:gd name="connsiteY3282" fmla="*/ 999227 h 2787220"/>
                <a:gd name="connsiteX3283" fmla="*/ 100634 w 2705657"/>
                <a:gd name="connsiteY3283" fmla="*/ 992942 h 2787220"/>
                <a:gd name="connsiteX3284" fmla="*/ 110068 w 2705657"/>
                <a:gd name="connsiteY3284" fmla="*/ 989800 h 2787220"/>
                <a:gd name="connsiteX3285" fmla="*/ 116358 w 2705657"/>
                <a:gd name="connsiteY3285" fmla="*/ 980373 h 2787220"/>
                <a:gd name="connsiteX3286" fmla="*/ 113213 w 2705657"/>
                <a:gd name="connsiteY3286" fmla="*/ 974089 h 2787220"/>
                <a:gd name="connsiteX3287" fmla="*/ 103779 w 2705657"/>
                <a:gd name="connsiteY3287" fmla="*/ 970947 h 2787220"/>
                <a:gd name="connsiteX3288" fmla="*/ 91199 w 2705657"/>
                <a:gd name="connsiteY3288" fmla="*/ 967804 h 2787220"/>
                <a:gd name="connsiteX3289" fmla="*/ 84910 w 2705657"/>
                <a:gd name="connsiteY3289" fmla="*/ 961520 h 2787220"/>
                <a:gd name="connsiteX3290" fmla="*/ 84910 w 2705657"/>
                <a:gd name="connsiteY3290" fmla="*/ 948951 h 2787220"/>
                <a:gd name="connsiteX3291" fmla="*/ 75475 w 2705657"/>
                <a:gd name="connsiteY3291" fmla="*/ 942667 h 2787220"/>
                <a:gd name="connsiteX3292" fmla="*/ 72330 w 2705657"/>
                <a:gd name="connsiteY3292" fmla="*/ 930098 h 2787220"/>
                <a:gd name="connsiteX3293" fmla="*/ 62896 w 2705657"/>
                <a:gd name="connsiteY3293" fmla="*/ 920671 h 2787220"/>
                <a:gd name="connsiteX3294" fmla="*/ 56606 w 2705657"/>
                <a:gd name="connsiteY3294" fmla="*/ 920671 h 2787220"/>
                <a:gd name="connsiteX3295" fmla="*/ 44027 w 2705657"/>
                <a:gd name="connsiteY3295" fmla="*/ 917529 h 2787220"/>
                <a:gd name="connsiteX3296" fmla="*/ 40882 w 2705657"/>
                <a:gd name="connsiteY3296" fmla="*/ 908102 h 2787220"/>
                <a:gd name="connsiteX3297" fmla="*/ 34593 w 2705657"/>
                <a:gd name="connsiteY3297" fmla="*/ 895533 h 2787220"/>
                <a:gd name="connsiteX3298" fmla="*/ 25158 w 2705657"/>
                <a:gd name="connsiteY3298" fmla="*/ 882964 h 2787220"/>
                <a:gd name="connsiteX3299" fmla="*/ 22013 w 2705657"/>
                <a:gd name="connsiteY3299" fmla="*/ 873538 h 2787220"/>
                <a:gd name="connsiteX3300" fmla="*/ 34593 w 2705657"/>
                <a:gd name="connsiteY3300" fmla="*/ 870395 h 2787220"/>
                <a:gd name="connsiteX3301" fmla="*/ 44027 w 2705657"/>
                <a:gd name="connsiteY3301" fmla="*/ 867253 h 2787220"/>
                <a:gd name="connsiteX3302" fmla="*/ 47172 w 2705657"/>
                <a:gd name="connsiteY3302" fmla="*/ 860969 h 2787220"/>
                <a:gd name="connsiteX3303" fmla="*/ 47172 w 2705657"/>
                <a:gd name="connsiteY3303" fmla="*/ 848400 h 2787220"/>
                <a:gd name="connsiteX3304" fmla="*/ 50317 w 2705657"/>
                <a:gd name="connsiteY3304" fmla="*/ 845258 h 2787220"/>
                <a:gd name="connsiteX3305" fmla="*/ 56606 w 2705657"/>
                <a:gd name="connsiteY3305" fmla="*/ 848400 h 2787220"/>
                <a:gd name="connsiteX3306" fmla="*/ 66041 w 2705657"/>
                <a:gd name="connsiteY3306" fmla="*/ 851542 h 2787220"/>
                <a:gd name="connsiteX3307" fmla="*/ 66041 w 2705657"/>
                <a:gd name="connsiteY3307" fmla="*/ 845258 h 2787220"/>
                <a:gd name="connsiteX3308" fmla="*/ 59751 w 2705657"/>
                <a:gd name="connsiteY3308" fmla="*/ 832689 h 2787220"/>
                <a:gd name="connsiteX3309" fmla="*/ 59751 w 2705657"/>
                <a:gd name="connsiteY3309" fmla="*/ 820120 h 2787220"/>
                <a:gd name="connsiteX3310" fmla="*/ 56606 w 2705657"/>
                <a:gd name="connsiteY3310" fmla="*/ 807551 h 2787220"/>
                <a:gd name="connsiteX3311" fmla="*/ 50317 w 2705657"/>
                <a:gd name="connsiteY3311" fmla="*/ 804409 h 2787220"/>
                <a:gd name="connsiteX3312" fmla="*/ 47172 w 2705657"/>
                <a:gd name="connsiteY3312" fmla="*/ 801267 h 2787220"/>
                <a:gd name="connsiteX3313" fmla="*/ 47172 w 2705657"/>
                <a:gd name="connsiteY3313" fmla="*/ 791840 h 2787220"/>
                <a:gd name="connsiteX3314" fmla="*/ 47172 w 2705657"/>
                <a:gd name="connsiteY3314" fmla="*/ 785555 h 2787220"/>
                <a:gd name="connsiteX3315" fmla="*/ 44027 w 2705657"/>
                <a:gd name="connsiteY3315" fmla="*/ 779271 h 2787220"/>
                <a:gd name="connsiteX3316" fmla="*/ 28303 w 2705657"/>
                <a:gd name="connsiteY3316" fmla="*/ 776129 h 2787220"/>
                <a:gd name="connsiteX3317" fmla="*/ 18869 w 2705657"/>
                <a:gd name="connsiteY3317" fmla="*/ 779271 h 2787220"/>
                <a:gd name="connsiteX3318" fmla="*/ 6289 w 2705657"/>
                <a:gd name="connsiteY3318" fmla="*/ 779271 h 2787220"/>
                <a:gd name="connsiteX3319" fmla="*/ 3145 w 2705657"/>
                <a:gd name="connsiteY3319" fmla="*/ 776129 h 2787220"/>
                <a:gd name="connsiteX3320" fmla="*/ 3145 w 2705657"/>
                <a:gd name="connsiteY3320" fmla="*/ 763560 h 2787220"/>
                <a:gd name="connsiteX3321" fmla="*/ 3145 w 2705657"/>
                <a:gd name="connsiteY3321" fmla="*/ 750991 h 2787220"/>
                <a:gd name="connsiteX3322" fmla="*/ 0 w 2705657"/>
                <a:gd name="connsiteY3322" fmla="*/ 741564 h 2787220"/>
                <a:gd name="connsiteX3323" fmla="*/ 3145 w 2705657"/>
                <a:gd name="connsiteY3323" fmla="*/ 738422 h 2787220"/>
                <a:gd name="connsiteX3324" fmla="*/ 12579 w 2705657"/>
                <a:gd name="connsiteY3324" fmla="*/ 732138 h 2787220"/>
                <a:gd name="connsiteX3325" fmla="*/ 18869 w 2705657"/>
                <a:gd name="connsiteY3325" fmla="*/ 738422 h 2787220"/>
                <a:gd name="connsiteX3326" fmla="*/ 25158 w 2705657"/>
                <a:gd name="connsiteY3326" fmla="*/ 747849 h 2787220"/>
                <a:gd name="connsiteX3327" fmla="*/ 28303 w 2705657"/>
                <a:gd name="connsiteY3327" fmla="*/ 750991 h 2787220"/>
                <a:gd name="connsiteX3328" fmla="*/ 34593 w 2705657"/>
                <a:gd name="connsiteY3328" fmla="*/ 747849 h 2787220"/>
                <a:gd name="connsiteX3329" fmla="*/ 37737 w 2705657"/>
                <a:gd name="connsiteY3329" fmla="*/ 738422 h 2787220"/>
                <a:gd name="connsiteX3330" fmla="*/ 40882 w 2705657"/>
                <a:gd name="connsiteY3330" fmla="*/ 728995 h 2787220"/>
                <a:gd name="connsiteX3331" fmla="*/ 47172 w 2705657"/>
                <a:gd name="connsiteY3331" fmla="*/ 722711 h 2787220"/>
                <a:gd name="connsiteX3332" fmla="*/ 59751 w 2705657"/>
                <a:gd name="connsiteY3332" fmla="*/ 719569 h 2787220"/>
                <a:gd name="connsiteX3333" fmla="*/ 72330 w 2705657"/>
                <a:gd name="connsiteY3333" fmla="*/ 713284 h 2787220"/>
                <a:gd name="connsiteX3334" fmla="*/ 75475 w 2705657"/>
                <a:gd name="connsiteY3334" fmla="*/ 707000 h 2787220"/>
                <a:gd name="connsiteX3335" fmla="*/ 91199 w 2705657"/>
                <a:gd name="connsiteY3335" fmla="*/ 697573 h 2787220"/>
                <a:gd name="connsiteX3336" fmla="*/ 97489 w 2705657"/>
                <a:gd name="connsiteY3336" fmla="*/ 685004 h 2787220"/>
                <a:gd name="connsiteX3337" fmla="*/ 97489 w 2705657"/>
                <a:gd name="connsiteY3337" fmla="*/ 675578 h 2787220"/>
                <a:gd name="connsiteX3338" fmla="*/ 91199 w 2705657"/>
                <a:gd name="connsiteY3338" fmla="*/ 675578 h 2787220"/>
                <a:gd name="connsiteX3339" fmla="*/ 81765 w 2705657"/>
                <a:gd name="connsiteY3339" fmla="*/ 678720 h 2787220"/>
                <a:gd name="connsiteX3340" fmla="*/ 72330 w 2705657"/>
                <a:gd name="connsiteY3340" fmla="*/ 681862 h 2787220"/>
                <a:gd name="connsiteX3341" fmla="*/ 72330 w 2705657"/>
                <a:gd name="connsiteY3341" fmla="*/ 675578 h 2787220"/>
                <a:gd name="connsiteX3342" fmla="*/ 72330 w 2705657"/>
                <a:gd name="connsiteY3342" fmla="*/ 659867 h 2787220"/>
                <a:gd name="connsiteX3343" fmla="*/ 69186 w 2705657"/>
                <a:gd name="connsiteY3343" fmla="*/ 647298 h 2787220"/>
                <a:gd name="connsiteX3344" fmla="*/ 72330 w 2705657"/>
                <a:gd name="connsiteY3344" fmla="*/ 634729 h 2787220"/>
                <a:gd name="connsiteX3345" fmla="*/ 81765 w 2705657"/>
                <a:gd name="connsiteY3345" fmla="*/ 625302 h 2787220"/>
                <a:gd name="connsiteX3346" fmla="*/ 91199 w 2705657"/>
                <a:gd name="connsiteY3346" fmla="*/ 622160 h 2787220"/>
                <a:gd name="connsiteX3347" fmla="*/ 103779 w 2705657"/>
                <a:gd name="connsiteY3347" fmla="*/ 606449 h 2787220"/>
                <a:gd name="connsiteX3348" fmla="*/ 110068 w 2705657"/>
                <a:gd name="connsiteY3348" fmla="*/ 597022 h 2787220"/>
                <a:gd name="connsiteX3349" fmla="*/ 122647 w 2705657"/>
                <a:gd name="connsiteY3349" fmla="*/ 581311 h 2787220"/>
                <a:gd name="connsiteX3350" fmla="*/ 128937 w 2705657"/>
                <a:gd name="connsiteY3350" fmla="*/ 575027 h 2787220"/>
                <a:gd name="connsiteX3351" fmla="*/ 125792 w 2705657"/>
                <a:gd name="connsiteY3351" fmla="*/ 568742 h 2787220"/>
                <a:gd name="connsiteX3352" fmla="*/ 119503 w 2705657"/>
                <a:gd name="connsiteY3352" fmla="*/ 556173 h 2787220"/>
                <a:gd name="connsiteX3353" fmla="*/ 122647 w 2705657"/>
                <a:gd name="connsiteY3353" fmla="*/ 540462 h 2787220"/>
                <a:gd name="connsiteX3354" fmla="*/ 122647 w 2705657"/>
                <a:gd name="connsiteY3354" fmla="*/ 515324 h 2787220"/>
                <a:gd name="connsiteX3355" fmla="*/ 125792 w 2705657"/>
                <a:gd name="connsiteY3355" fmla="*/ 499613 h 2787220"/>
                <a:gd name="connsiteX3356" fmla="*/ 119503 w 2705657"/>
                <a:gd name="connsiteY3356" fmla="*/ 490187 h 2787220"/>
                <a:gd name="connsiteX3357" fmla="*/ 106923 w 2705657"/>
                <a:gd name="connsiteY3357" fmla="*/ 477618 h 2787220"/>
                <a:gd name="connsiteX3358" fmla="*/ 97489 w 2705657"/>
                <a:gd name="connsiteY3358" fmla="*/ 468191 h 2787220"/>
                <a:gd name="connsiteX3359" fmla="*/ 88054 w 2705657"/>
                <a:gd name="connsiteY3359" fmla="*/ 449338 h 2787220"/>
                <a:gd name="connsiteX3360" fmla="*/ 88054 w 2705657"/>
                <a:gd name="connsiteY3360" fmla="*/ 443053 h 2787220"/>
                <a:gd name="connsiteX3361" fmla="*/ 91199 w 2705657"/>
                <a:gd name="connsiteY3361" fmla="*/ 433627 h 2787220"/>
                <a:gd name="connsiteX3362" fmla="*/ 91199 w 2705657"/>
                <a:gd name="connsiteY3362" fmla="*/ 424200 h 2787220"/>
                <a:gd name="connsiteX3363" fmla="*/ 81765 w 2705657"/>
                <a:gd name="connsiteY3363" fmla="*/ 417915 h 2787220"/>
                <a:gd name="connsiteX3364" fmla="*/ 72330 w 2705657"/>
                <a:gd name="connsiteY3364" fmla="*/ 411631 h 2787220"/>
                <a:gd name="connsiteX3365" fmla="*/ 72330 w 2705657"/>
                <a:gd name="connsiteY3365" fmla="*/ 399062 h 2787220"/>
                <a:gd name="connsiteX3366" fmla="*/ 75475 w 2705657"/>
                <a:gd name="connsiteY3366" fmla="*/ 395920 h 2787220"/>
                <a:gd name="connsiteX3367" fmla="*/ 75475 w 2705657"/>
                <a:gd name="connsiteY3367" fmla="*/ 389635 h 2787220"/>
                <a:gd name="connsiteX3368" fmla="*/ 69186 w 2705657"/>
                <a:gd name="connsiteY3368" fmla="*/ 380209 h 2787220"/>
                <a:gd name="connsiteX3369" fmla="*/ 59751 w 2705657"/>
                <a:gd name="connsiteY3369" fmla="*/ 377067 h 2787220"/>
                <a:gd name="connsiteX3370" fmla="*/ 50317 w 2705657"/>
                <a:gd name="connsiteY3370" fmla="*/ 377067 h 2787220"/>
                <a:gd name="connsiteX3371" fmla="*/ 50317 w 2705657"/>
                <a:gd name="connsiteY3371" fmla="*/ 367640 h 2787220"/>
                <a:gd name="connsiteX3372" fmla="*/ 59751 w 2705657"/>
                <a:gd name="connsiteY3372" fmla="*/ 361355 h 2787220"/>
                <a:gd name="connsiteX3373" fmla="*/ 59751 w 2705657"/>
                <a:gd name="connsiteY3373" fmla="*/ 355071 h 2787220"/>
                <a:gd name="connsiteX3374" fmla="*/ 56606 w 2705657"/>
                <a:gd name="connsiteY3374" fmla="*/ 342502 h 2787220"/>
                <a:gd name="connsiteX3375" fmla="*/ 47172 w 2705657"/>
                <a:gd name="connsiteY3375" fmla="*/ 333075 h 2787220"/>
                <a:gd name="connsiteX3376" fmla="*/ 47172 w 2705657"/>
                <a:gd name="connsiteY3376" fmla="*/ 326791 h 2787220"/>
                <a:gd name="connsiteX3377" fmla="*/ 50317 w 2705657"/>
                <a:gd name="connsiteY3377" fmla="*/ 326791 h 2787220"/>
                <a:gd name="connsiteX3378" fmla="*/ 62896 w 2705657"/>
                <a:gd name="connsiteY3378" fmla="*/ 326791 h 2787220"/>
                <a:gd name="connsiteX3379" fmla="*/ 81765 w 2705657"/>
                <a:gd name="connsiteY3379" fmla="*/ 323649 h 2787220"/>
                <a:gd name="connsiteX3380" fmla="*/ 84910 w 2705657"/>
                <a:gd name="connsiteY3380" fmla="*/ 317364 h 2787220"/>
                <a:gd name="connsiteX3381" fmla="*/ 97489 w 2705657"/>
                <a:gd name="connsiteY3381" fmla="*/ 320507 h 2787220"/>
                <a:gd name="connsiteX3382" fmla="*/ 110068 w 2705657"/>
                <a:gd name="connsiteY3382" fmla="*/ 326791 h 2787220"/>
                <a:gd name="connsiteX3383" fmla="*/ 116358 w 2705657"/>
                <a:gd name="connsiteY3383" fmla="*/ 323649 h 2787220"/>
                <a:gd name="connsiteX3384" fmla="*/ 116358 w 2705657"/>
                <a:gd name="connsiteY3384" fmla="*/ 314222 h 2787220"/>
                <a:gd name="connsiteX3385" fmla="*/ 106923 w 2705657"/>
                <a:gd name="connsiteY3385" fmla="*/ 304795 h 2787220"/>
                <a:gd name="connsiteX3386" fmla="*/ 106923 w 2705657"/>
                <a:gd name="connsiteY3386" fmla="*/ 298511 h 2787220"/>
                <a:gd name="connsiteX3387" fmla="*/ 119503 w 2705657"/>
                <a:gd name="connsiteY3387" fmla="*/ 298511 h 2787220"/>
                <a:gd name="connsiteX3388" fmla="*/ 132082 w 2705657"/>
                <a:gd name="connsiteY3388" fmla="*/ 298511 h 2787220"/>
                <a:gd name="connsiteX3389" fmla="*/ 135227 w 2705657"/>
                <a:gd name="connsiteY3389" fmla="*/ 301653 h 2787220"/>
                <a:gd name="connsiteX3390" fmla="*/ 141516 w 2705657"/>
                <a:gd name="connsiteY3390" fmla="*/ 311080 h 2787220"/>
                <a:gd name="connsiteX3391" fmla="*/ 150951 w 2705657"/>
                <a:gd name="connsiteY3391" fmla="*/ 314222 h 2787220"/>
                <a:gd name="connsiteX3392" fmla="*/ 160385 w 2705657"/>
                <a:gd name="connsiteY3392" fmla="*/ 311080 h 2787220"/>
                <a:gd name="connsiteX3393" fmla="*/ 166675 w 2705657"/>
                <a:gd name="connsiteY3393" fmla="*/ 317364 h 2787220"/>
                <a:gd name="connsiteX3394" fmla="*/ 176109 w 2705657"/>
                <a:gd name="connsiteY3394" fmla="*/ 326791 h 2787220"/>
                <a:gd name="connsiteX3395" fmla="*/ 188688 w 2705657"/>
                <a:gd name="connsiteY3395" fmla="*/ 333075 h 2787220"/>
                <a:gd name="connsiteX3396" fmla="*/ 198123 w 2705657"/>
                <a:gd name="connsiteY3396" fmla="*/ 336218 h 2787220"/>
                <a:gd name="connsiteX3397" fmla="*/ 201268 w 2705657"/>
                <a:gd name="connsiteY3397" fmla="*/ 336218 h 2787220"/>
                <a:gd name="connsiteX3398" fmla="*/ 201268 w 2705657"/>
                <a:gd name="connsiteY3398" fmla="*/ 329933 h 2787220"/>
                <a:gd name="connsiteX3399" fmla="*/ 194978 w 2705657"/>
                <a:gd name="connsiteY3399" fmla="*/ 323649 h 2787220"/>
                <a:gd name="connsiteX3400" fmla="*/ 198123 w 2705657"/>
                <a:gd name="connsiteY3400" fmla="*/ 317364 h 2787220"/>
                <a:gd name="connsiteX3401" fmla="*/ 210702 w 2705657"/>
                <a:gd name="connsiteY3401" fmla="*/ 317364 h 2787220"/>
                <a:gd name="connsiteX3402" fmla="*/ 220136 w 2705657"/>
                <a:gd name="connsiteY3402" fmla="*/ 320507 h 2787220"/>
                <a:gd name="connsiteX3403" fmla="*/ 229571 w 2705657"/>
                <a:gd name="connsiteY3403" fmla="*/ 323649 h 2787220"/>
                <a:gd name="connsiteX3404" fmla="*/ 235861 w 2705657"/>
                <a:gd name="connsiteY3404" fmla="*/ 320507 h 2787220"/>
                <a:gd name="connsiteX3405" fmla="*/ 245295 w 2705657"/>
                <a:gd name="connsiteY3405" fmla="*/ 311080 h 2787220"/>
                <a:gd name="connsiteX3406" fmla="*/ 254729 w 2705657"/>
                <a:gd name="connsiteY3406" fmla="*/ 307938 h 2787220"/>
                <a:gd name="connsiteX3407" fmla="*/ 279888 w 2705657"/>
                <a:gd name="connsiteY3407" fmla="*/ 298511 h 2787220"/>
                <a:gd name="connsiteX3408" fmla="*/ 295612 w 2705657"/>
                <a:gd name="connsiteY3408" fmla="*/ 295369 h 2787220"/>
                <a:gd name="connsiteX3409" fmla="*/ 308191 w 2705657"/>
                <a:gd name="connsiteY3409" fmla="*/ 301653 h 2787220"/>
                <a:gd name="connsiteX3410" fmla="*/ 320770 w 2705657"/>
                <a:gd name="connsiteY3410" fmla="*/ 298511 h 2787220"/>
                <a:gd name="connsiteX3411" fmla="*/ 330205 w 2705657"/>
                <a:gd name="connsiteY3411" fmla="*/ 285942 h 2787220"/>
                <a:gd name="connsiteX3412" fmla="*/ 336494 w 2705657"/>
                <a:gd name="connsiteY3412" fmla="*/ 273373 h 2787220"/>
                <a:gd name="connsiteX3413" fmla="*/ 339639 w 2705657"/>
                <a:gd name="connsiteY3413" fmla="*/ 263947 h 2787220"/>
                <a:gd name="connsiteX3414" fmla="*/ 333350 w 2705657"/>
                <a:gd name="connsiteY3414" fmla="*/ 254520 h 2787220"/>
                <a:gd name="connsiteX3415" fmla="*/ 320770 w 2705657"/>
                <a:gd name="connsiteY3415" fmla="*/ 238809 h 2787220"/>
                <a:gd name="connsiteX3416" fmla="*/ 311336 w 2705657"/>
                <a:gd name="connsiteY3416" fmla="*/ 235667 h 2787220"/>
                <a:gd name="connsiteX3417" fmla="*/ 298757 w 2705657"/>
                <a:gd name="connsiteY3417" fmla="*/ 232524 h 2787220"/>
                <a:gd name="connsiteX3418" fmla="*/ 295612 w 2705657"/>
                <a:gd name="connsiteY3418" fmla="*/ 223098 h 2787220"/>
                <a:gd name="connsiteX3419" fmla="*/ 298757 w 2705657"/>
                <a:gd name="connsiteY3419" fmla="*/ 213671 h 2787220"/>
                <a:gd name="connsiteX3420" fmla="*/ 305046 w 2705657"/>
                <a:gd name="connsiteY3420" fmla="*/ 210529 h 2787220"/>
                <a:gd name="connsiteX3421" fmla="*/ 314481 w 2705657"/>
                <a:gd name="connsiteY3421" fmla="*/ 210529 h 2787220"/>
                <a:gd name="connsiteX3422" fmla="*/ 317626 w 2705657"/>
                <a:gd name="connsiteY3422" fmla="*/ 204244 h 2787220"/>
                <a:gd name="connsiteX3423" fmla="*/ 323915 w 2705657"/>
                <a:gd name="connsiteY3423" fmla="*/ 197960 h 2787220"/>
                <a:gd name="connsiteX3424" fmla="*/ 327060 w 2705657"/>
                <a:gd name="connsiteY3424" fmla="*/ 188533 h 2787220"/>
                <a:gd name="connsiteX3425" fmla="*/ 339639 w 2705657"/>
                <a:gd name="connsiteY3425" fmla="*/ 188533 h 2787220"/>
                <a:gd name="connsiteX3426" fmla="*/ 352219 w 2705657"/>
                <a:gd name="connsiteY3426" fmla="*/ 188533 h 2787220"/>
                <a:gd name="connsiteX3427" fmla="*/ 358508 w 2705657"/>
                <a:gd name="connsiteY3427" fmla="*/ 185391 h 2787220"/>
                <a:gd name="connsiteX3428" fmla="*/ 364798 w 2705657"/>
                <a:gd name="connsiteY3428" fmla="*/ 175964 h 2787220"/>
                <a:gd name="connsiteX3429" fmla="*/ 367943 w 2705657"/>
                <a:gd name="connsiteY3429" fmla="*/ 166538 h 2787220"/>
                <a:gd name="connsiteX3430" fmla="*/ 374232 w 2705657"/>
                <a:gd name="connsiteY3430" fmla="*/ 153969 h 2787220"/>
                <a:gd name="connsiteX3431" fmla="*/ 386811 w 2705657"/>
                <a:gd name="connsiteY3431" fmla="*/ 153969 h 2787220"/>
                <a:gd name="connsiteX3432" fmla="*/ 396246 w 2705657"/>
                <a:gd name="connsiteY3432" fmla="*/ 147684 h 2787220"/>
                <a:gd name="connsiteX3433" fmla="*/ 399391 w 2705657"/>
                <a:gd name="connsiteY3433" fmla="*/ 138258 h 2787220"/>
                <a:gd name="connsiteX3434" fmla="*/ 405680 w 2705657"/>
                <a:gd name="connsiteY3434" fmla="*/ 135115 h 2787220"/>
                <a:gd name="connsiteX3435" fmla="*/ 418260 w 2705657"/>
                <a:gd name="connsiteY3435" fmla="*/ 135115 h 2787220"/>
                <a:gd name="connsiteX3436" fmla="*/ 424549 w 2705657"/>
                <a:gd name="connsiteY3436" fmla="*/ 131973 h 2787220"/>
                <a:gd name="connsiteX3437" fmla="*/ 433984 w 2705657"/>
                <a:gd name="connsiteY3437" fmla="*/ 131973 h 2787220"/>
                <a:gd name="connsiteX3438" fmla="*/ 443418 w 2705657"/>
                <a:gd name="connsiteY3438" fmla="*/ 128831 h 2787220"/>
                <a:gd name="connsiteX3439" fmla="*/ 449708 w 2705657"/>
                <a:gd name="connsiteY3439" fmla="*/ 122547 h 2787220"/>
                <a:gd name="connsiteX3440" fmla="*/ 455997 w 2705657"/>
                <a:gd name="connsiteY3440" fmla="*/ 119404 h 2787220"/>
                <a:gd name="connsiteX3441" fmla="*/ 462287 w 2705657"/>
                <a:gd name="connsiteY3441" fmla="*/ 119404 h 2787220"/>
                <a:gd name="connsiteX3442" fmla="*/ 474866 w 2705657"/>
                <a:gd name="connsiteY3442" fmla="*/ 122547 h 2787220"/>
                <a:gd name="connsiteX3443" fmla="*/ 484301 w 2705657"/>
                <a:gd name="connsiteY3443" fmla="*/ 128831 h 2787220"/>
                <a:gd name="connsiteX3444" fmla="*/ 493735 w 2705657"/>
                <a:gd name="connsiteY3444" fmla="*/ 128831 h 2787220"/>
                <a:gd name="connsiteX3445" fmla="*/ 500025 w 2705657"/>
                <a:gd name="connsiteY3445" fmla="*/ 125689 h 2787220"/>
                <a:gd name="connsiteX3446" fmla="*/ 503169 w 2705657"/>
                <a:gd name="connsiteY3446" fmla="*/ 119404 h 2787220"/>
                <a:gd name="connsiteX3447" fmla="*/ 509459 w 2705657"/>
                <a:gd name="connsiteY3447" fmla="*/ 116262 h 2787220"/>
                <a:gd name="connsiteX3448" fmla="*/ 522038 w 2705657"/>
                <a:gd name="connsiteY3448" fmla="*/ 113120 h 2787220"/>
                <a:gd name="connsiteX3449" fmla="*/ 534618 w 2705657"/>
                <a:gd name="connsiteY3449" fmla="*/ 106835 h 2787220"/>
                <a:gd name="connsiteX3450" fmla="*/ 544052 w 2705657"/>
                <a:gd name="connsiteY3450" fmla="*/ 97409 h 2787220"/>
                <a:gd name="connsiteX3451" fmla="*/ 553486 w 2705657"/>
                <a:gd name="connsiteY3451" fmla="*/ 91124 h 2787220"/>
                <a:gd name="connsiteX3452" fmla="*/ 566066 w 2705657"/>
                <a:gd name="connsiteY3452" fmla="*/ 84840 h 2787220"/>
                <a:gd name="connsiteX3453" fmla="*/ 572355 w 2705657"/>
                <a:gd name="connsiteY3453" fmla="*/ 78555 h 2787220"/>
                <a:gd name="connsiteX3454" fmla="*/ 584935 w 2705657"/>
                <a:gd name="connsiteY3454" fmla="*/ 75413 h 2787220"/>
                <a:gd name="connsiteX3455" fmla="*/ 594369 w 2705657"/>
                <a:gd name="connsiteY3455" fmla="*/ 72271 h 2787220"/>
                <a:gd name="connsiteX3456" fmla="*/ 600659 w 2705657"/>
                <a:gd name="connsiteY3456" fmla="*/ 72271 h 2787220"/>
                <a:gd name="connsiteX3457" fmla="*/ 600659 w 2705657"/>
                <a:gd name="connsiteY3457" fmla="*/ 62844 h 2787220"/>
                <a:gd name="connsiteX3458" fmla="*/ 606948 w 2705657"/>
                <a:gd name="connsiteY3458" fmla="*/ 50275 h 2787220"/>
                <a:gd name="connsiteX3459" fmla="*/ 606948 w 2705657"/>
                <a:gd name="connsiteY3459" fmla="*/ 43991 h 2787220"/>
                <a:gd name="connsiteX3460" fmla="*/ 603803 w 2705657"/>
                <a:gd name="connsiteY3460" fmla="*/ 40849 h 2787220"/>
                <a:gd name="connsiteX3461" fmla="*/ 594369 w 2705657"/>
                <a:gd name="connsiteY3461" fmla="*/ 37707 h 2787220"/>
                <a:gd name="connsiteX3462" fmla="*/ 594369 w 2705657"/>
                <a:gd name="connsiteY3462" fmla="*/ 34564 h 2787220"/>
                <a:gd name="connsiteX3463" fmla="*/ 594369 w 2705657"/>
                <a:gd name="connsiteY3463" fmla="*/ 28280 h 2787220"/>
                <a:gd name="connsiteX3464" fmla="*/ 603803 w 2705657"/>
                <a:gd name="connsiteY3464" fmla="*/ 25138 h 2787220"/>
                <a:gd name="connsiteX3465" fmla="*/ 606948 w 2705657"/>
                <a:gd name="connsiteY3465" fmla="*/ 18853 h 2787220"/>
                <a:gd name="connsiteX3466" fmla="*/ 613238 w 2705657"/>
                <a:gd name="connsiteY3466" fmla="*/ 18853 h 2787220"/>
                <a:gd name="connsiteX3467" fmla="*/ 619527 w 2705657"/>
                <a:gd name="connsiteY3467" fmla="*/ 25138 h 2787220"/>
                <a:gd name="connsiteX3468" fmla="*/ 635252 w 2705657"/>
                <a:gd name="connsiteY3468" fmla="*/ 28280 h 2787220"/>
                <a:gd name="connsiteX3469" fmla="*/ 638396 w 2705657"/>
                <a:gd name="connsiteY3469" fmla="*/ 43991 h 2787220"/>
                <a:gd name="connsiteX3470" fmla="*/ 638396 w 2705657"/>
                <a:gd name="connsiteY3470" fmla="*/ 50275 h 2787220"/>
                <a:gd name="connsiteX3471" fmla="*/ 638396 w 2705657"/>
                <a:gd name="connsiteY3471" fmla="*/ 56560 h 2787220"/>
                <a:gd name="connsiteX3472" fmla="*/ 647831 w 2705657"/>
                <a:gd name="connsiteY3472" fmla="*/ 62844 h 2787220"/>
                <a:gd name="connsiteX3473" fmla="*/ 660410 w 2705657"/>
                <a:gd name="connsiteY3473" fmla="*/ 69129 h 2787220"/>
                <a:gd name="connsiteX3474" fmla="*/ 666700 w 2705657"/>
                <a:gd name="connsiteY3474" fmla="*/ 75413 h 2787220"/>
                <a:gd name="connsiteX3475" fmla="*/ 672989 w 2705657"/>
                <a:gd name="connsiteY3475" fmla="*/ 78555 h 2787220"/>
                <a:gd name="connsiteX3476" fmla="*/ 676134 w 2705657"/>
                <a:gd name="connsiteY3476" fmla="*/ 78555 h 2787220"/>
                <a:gd name="connsiteX3477" fmla="*/ 685568 w 2705657"/>
                <a:gd name="connsiteY3477" fmla="*/ 75413 h 2787220"/>
                <a:gd name="connsiteX3478" fmla="*/ 688713 w 2705657"/>
                <a:gd name="connsiteY3478" fmla="*/ 72271 h 2787220"/>
                <a:gd name="connsiteX3479" fmla="*/ 698148 w 2705657"/>
                <a:gd name="connsiteY3479" fmla="*/ 69129 h 2787220"/>
                <a:gd name="connsiteX3480" fmla="*/ 704438 w 2705657"/>
                <a:gd name="connsiteY3480" fmla="*/ 72271 h 2787220"/>
                <a:gd name="connsiteX3481" fmla="*/ 707582 w 2705657"/>
                <a:gd name="connsiteY3481" fmla="*/ 81698 h 2787220"/>
                <a:gd name="connsiteX3482" fmla="*/ 710727 w 2705657"/>
                <a:gd name="connsiteY3482" fmla="*/ 94267 h 2787220"/>
                <a:gd name="connsiteX3483" fmla="*/ 720162 w 2705657"/>
                <a:gd name="connsiteY3483" fmla="*/ 97409 h 2787220"/>
                <a:gd name="connsiteX3484" fmla="*/ 723306 w 2705657"/>
                <a:gd name="connsiteY3484" fmla="*/ 106835 h 2787220"/>
                <a:gd name="connsiteX3485" fmla="*/ 720162 w 2705657"/>
                <a:gd name="connsiteY3485" fmla="*/ 109978 h 2787220"/>
                <a:gd name="connsiteX3486" fmla="*/ 717017 w 2705657"/>
                <a:gd name="connsiteY3486" fmla="*/ 109978 h 2787220"/>
                <a:gd name="connsiteX3487" fmla="*/ 710727 w 2705657"/>
                <a:gd name="connsiteY3487" fmla="*/ 116262 h 2787220"/>
                <a:gd name="connsiteX3488" fmla="*/ 710727 w 2705657"/>
                <a:gd name="connsiteY3488" fmla="*/ 122547 h 2787220"/>
                <a:gd name="connsiteX3489" fmla="*/ 710727 w 2705657"/>
                <a:gd name="connsiteY3489" fmla="*/ 128831 h 2787220"/>
                <a:gd name="connsiteX3490" fmla="*/ 710727 w 2705657"/>
                <a:gd name="connsiteY3490" fmla="*/ 135115 h 2787220"/>
                <a:gd name="connsiteX3491" fmla="*/ 707582 w 2705657"/>
                <a:gd name="connsiteY3491" fmla="*/ 138258 h 2787220"/>
                <a:gd name="connsiteX3492" fmla="*/ 704438 w 2705657"/>
                <a:gd name="connsiteY3492" fmla="*/ 141400 h 2787220"/>
                <a:gd name="connsiteX3493" fmla="*/ 707582 w 2705657"/>
                <a:gd name="connsiteY3493" fmla="*/ 150827 h 2787220"/>
                <a:gd name="connsiteX3494" fmla="*/ 704438 w 2705657"/>
                <a:gd name="connsiteY3494" fmla="*/ 153969 h 2787220"/>
                <a:gd name="connsiteX3495" fmla="*/ 698148 w 2705657"/>
                <a:gd name="connsiteY3495" fmla="*/ 157111 h 2787220"/>
                <a:gd name="connsiteX3496" fmla="*/ 691858 w 2705657"/>
                <a:gd name="connsiteY3496" fmla="*/ 163395 h 2787220"/>
                <a:gd name="connsiteX3497" fmla="*/ 695003 w 2705657"/>
                <a:gd name="connsiteY3497" fmla="*/ 169680 h 2787220"/>
                <a:gd name="connsiteX3498" fmla="*/ 698148 w 2705657"/>
                <a:gd name="connsiteY3498" fmla="*/ 175964 h 2787220"/>
                <a:gd name="connsiteX3499" fmla="*/ 704438 w 2705657"/>
                <a:gd name="connsiteY3499" fmla="*/ 179107 h 2787220"/>
                <a:gd name="connsiteX3500" fmla="*/ 707582 w 2705657"/>
                <a:gd name="connsiteY3500" fmla="*/ 185391 h 2787220"/>
                <a:gd name="connsiteX3501" fmla="*/ 720162 w 2705657"/>
                <a:gd name="connsiteY3501" fmla="*/ 185391 h 2787220"/>
                <a:gd name="connsiteX3502" fmla="*/ 726451 w 2705657"/>
                <a:gd name="connsiteY3502" fmla="*/ 182249 h 2787220"/>
                <a:gd name="connsiteX3503" fmla="*/ 732741 w 2705657"/>
                <a:gd name="connsiteY3503" fmla="*/ 179107 h 2787220"/>
                <a:gd name="connsiteX3504" fmla="*/ 739031 w 2705657"/>
                <a:gd name="connsiteY3504" fmla="*/ 182249 h 2787220"/>
                <a:gd name="connsiteX3505" fmla="*/ 735886 w 2705657"/>
                <a:gd name="connsiteY3505" fmla="*/ 188533 h 2787220"/>
                <a:gd name="connsiteX3506" fmla="*/ 732741 w 2705657"/>
                <a:gd name="connsiteY3506" fmla="*/ 194818 h 2787220"/>
                <a:gd name="connsiteX3507" fmla="*/ 729596 w 2705657"/>
                <a:gd name="connsiteY3507" fmla="*/ 204244 h 2787220"/>
                <a:gd name="connsiteX3508" fmla="*/ 723306 w 2705657"/>
                <a:gd name="connsiteY3508" fmla="*/ 207387 h 2787220"/>
                <a:gd name="connsiteX3509" fmla="*/ 717017 w 2705657"/>
                <a:gd name="connsiteY3509" fmla="*/ 210529 h 2787220"/>
                <a:gd name="connsiteX3510" fmla="*/ 707582 w 2705657"/>
                <a:gd name="connsiteY3510" fmla="*/ 213671 h 2787220"/>
                <a:gd name="connsiteX3511" fmla="*/ 701293 w 2705657"/>
                <a:gd name="connsiteY3511" fmla="*/ 216813 h 2787220"/>
                <a:gd name="connsiteX3512" fmla="*/ 695003 w 2705657"/>
                <a:gd name="connsiteY3512" fmla="*/ 223098 h 2787220"/>
                <a:gd name="connsiteX3513" fmla="*/ 691858 w 2705657"/>
                <a:gd name="connsiteY3513" fmla="*/ 226240 h 2787220"/>
                <a:gd name="connsiteX3514" fmla="*/ 695003 w 2705657"/>
                <a:gd name="connsiteY3514" fmla="*/ 232524 h 2787220"/>
                <a:gd name="connsiteX3515" fmla="*/ 704438 w 2705657"/>
                <a:gd name="connsiteY3515" fmla="*/ 241951 h 2787220"/>
                <a:gd name="connsiteX3516" fmla="*/ 707582 w 2705657"/>
                <a:gd name="connsiteY3516" fmla="*/ 251378 h 2787220"/>
                <a:gd name="connsiteX3517" fmla="*/ 710727 w 2705657"/>
                <a:gd name="connsiteY3517" fmla="*/ 254520 h 2787220"/>
                <a:gd name="connsiteX3518" fmla="*/ 717017 w 2705657"/>
                <a:gd name="connsiteY3518" fmla="*/ 254520 h 2787220"/>
                <a:gd name="connsiteX3519" fmla="*/ 723306 w 2705657"/>
                <a:gd name="connsiteY3519" fmla="*/ 251378 h 2787220"/>
                <a:gd name="connsiteX3520" fmla="*/ 729596 w 2705657"/>
                <a:gd name="connsiteY3520" fmla="*/ 245093 h 2787220"/>
                <a:gd name="connsiteX3521" fmla="*/ 735886 w 2705657"/>
                <a:gd name="connsiteY3521" fmla="*/ 238809 h 2787220"/>
                <a:gd name="connsiteX3522" fmla="*/ 745320 w 2705657"/>
                <a:gd name="connsiteY3522" fmla="*/ 238809 h 2787220"/>
                <a:gd name="connsiteX3523" fmla="*/ 754755 w 2705657"/>
                <a:gd name="connsiteY3523" fmla="*/ 241951 h 2787220"/>
                <a:gd name="connsiteX3524" fmla="*/ 764189 w 2705657"/>
                <a:gd name="connsiteY3524" fmla="*/ 245093 h 2787220"/>
                <a:gd name="connsiteX3525" fmla="*/ 776768 w 2705657"/>
                <a:gd name="connsiteY3525" fmla="*/ 238809 h 2787220"/>
                <a:gd name="connsiteX3526" fmla="*/ 789347 w 2705657"/>
                <a:gd name="connsiteY3526" fmla="*/ 232524 h 2787220"/>
                <a:gd name="connsiteX3527" fmla="*/ 801927 w 2705657"/>
                <a:gd name="connsiteY3527" fmla="*/ 226240 h 2787220"/>
                <a:gd name="connsiteX3528" fmla="*/ 811361 w 2705657"/>
                <a:gd name="connsiteY3528" fmla="*/ 216813 h 2787220"/>
                <a:gd name="connsiteX3529" fmla="*/ 814506 w 2705657"/>
                <a:gd name="connsiteY3529" fmla="*/ 210529 h 2787220"/>
                <a:gd name="connsiteX3530" fmla="*/ 820796 w 2705657"/>
                <a:gd name="connsiteY3530" fmla="*/ 207387 h 2787220"/>
                <a:gd name="connsiteX3531" fmla="*/ 830230 w 2705657"/>
                <a:gd name="connsiteY3531" fmla="*/ 210529 h 2787220"/>
                <a:gd name="connsiteX3532" fmla="*/ 836520 w 2705657"/>
                <a:gd name="connsiteY3532" fmla="*/ 213671 h 2787220"/>
                <a:gd name="connsiteX3533" fmla="*/ 845954 w 2705657"/>
                <a:gd name="connsiteY3533" fmla="*/ 216813 h 2787220"/>
                <a:gd name="connsiteX3534" fmla="*/ 855388 w 2705657"/>
                <a:gd name="connsiteY3534" fmla="*/ 216813 h 2787220"/>
                <a:gd name="connsiteX3535" fmla="*/ 858533 w 2705657"/>
                <a:gd name="connsiteY3535" fmla="*/ 216813 h 2787220"/>
                <a:gd name="connsiteX3536" fmla="*/ 861678 w 2705657"/>
                <a:gd name="connsiteY3536" fmla="*/ 210529 h 2787220"/>
                <a:gd name="connsiteX3537" fmla="*/ 861678 w 2705657"/>
                <a:gd name="connsiteY3537" fmla="*/ 204244 h 2787220"/>
                <a:gd name="connsiteX3538" fmla="*/ 867968 w 2705657"/>
                <a:gd name="connsiteY3538" fmla="*/ 201102 h 2787220"/>
                <a:gd name="connsiteX3539" fmla="*/ 874257 w 2705657"/>
                <a:gd name="connsiteY3539" fmla="*/ 197960 h 2787220"/>
                <a:gd name="connsiteX3540" fmla="*/ 880547 w 2705657"/>
                <a:gd name="connsiteY3540" fmla="*/ 194818 h 2787220"/>
                <a:gd name="connsiteX3541" fmla="*/ 889981 w 2705657"/>
                <a:gd name="connsiteY3541" fmla="*/ 188533 h 2787220"/>
                <a:gd name="connsiteX3542" fmla="*/ 893126 w 2705657"/>
                <a:gd name="connsiteY3542" fmla="*/ 185391 h 2787220"/>
                <a:gd name="connsiteX3543" fmla="*/ 889981 w 2705657"/>
                <a:gd name="connsiteY3543" fmla="*/ 179107 h 2787220"/>
                <a:gd name="connsiteX3544" fmla="*/ 886837 w 2705657"/>
                <a:gd name="connsiteY3544" fmla="*/ 179107 h 2787220"/>
                <a:gd name="connsiteX3545" fmla="*/ 880547 w 2705657"/>
                <a:gd name="connsiteY3545" fmla="*/ 179107 h 2787220"/>
                <a:gd name="connsiteX3546" fmla="*/ 877402 w 2705657"/>
                <a:gd name="connsiteY3546" fmla="*/ 172822 h 2787220"/>
                <a:gd name="connsiteX3547" fmla="*/ 874257 w 2705657"/>
                <a:gd name="connsiteY3547" fmla="*/ 163395 h 2787220"/>
                <a:gd name="connsiteX3548" fmla="*/ 880547 w 2705657"/>
                <a:gd name="connsiteY3548" fmla="*/ 153969 h 2787220"/>
                <a:gd name="connsiteX3549" fmla="*/ 883692 w 2705657"/>
                <a:gd name="connsiteY3549" fmla="*/ 128831 h 2787220"/>
                <a:gd name="connsiteX3550" fmla="*/ 883692 w 2705657"/>
                <a:gd name="connsiteY3550" fmla="*/ 109978 h 2787220"/>
                <a:gd name="connsiteX3551" fmla="*/ 880547 w 2705657"/>
                <a:gd name="connsiteY3551" fmla="*/ 97409 h 2787220"/>
                <a:gd name="connsiteX3552" fmla="*/ 877402 w 2705657"/>
                <a:gd name="connsiteY3552" fmla="*/ 87982 h 2787220"/>
                <a:gd name="connsiteX3553" fmla="*/ 871113 w 2705657"/>
                <a:gd name="connsiteY3553" fmla="*/ 78555 h 2787220"/>
                <a:gd name="connsiteX3554" fmla="*/ 858533 w 2705657"/>
                <a:gd name="connsiteY3554" fmla="*/ 72271 h 2787220"/>
                <a:gd name="connsiteX3555" fmla="*/ 845954 w 2705657"/>
                <a:gd name="connsiteY3555" fmla="*/ 69129 h 2787220"/>
                <a:gd name="connsiteX3556" fmla="*/ 839664 w 2705657"/>
                <a:gd name="connsiteY3556" fmla="*/ 62844 h 2787220"/>
                <a:gd name="connsiteX3557" fmla="*/ 836520 w 2705657"/>
                <a:gd name="connsiteY3557" fmla="*/ 59702 h 2787220"/>
                <a:gd name="connsiteX3558" fmla="*/ 833375 w 2705657"/>
                <a:gd name="connsiteY3558" fmla="*/ 50275 h 2787220"/>
                <a:gd name="connsiteX3559" fmla="*/ 833375 w 2705657"/>
                <a:gd name="connsiteY3559" fmla="*/ 37707 h 2787220"/>
                <a:gd name="connsiteX3560" fmla="*/ 836520 w 2705657"/>
                <a:gd name="connsiteY3560" fmla="*/ 34564 h 2787220"/>
                <a:gd name="connsiteX3561" fmla="*/ 842809 w 2705657"/>
                <a:gd name="connsiteY3561" fmla="*/ 37707 h 2787220"/>
                <a:gd name="connsiteX3562" fmla="*/ 852244 w 2705657"/>
                <a:gd name="connsiteY3562" fmla="*/ 37707 h 2787220"/>
                <a:gd name="connsiteX3563" fmla="*/ 858533 w 2705657"/>
                <a:gd name="connsiteY3563" fmla="*/ 37707 h 2787220"/>
                <a:gd name="connsiteX3564" fmla="*/ 871113 w 2705657"/>
                <a:gd name="connsiteY3564" fmla="*/ 40849 h 2787220"/>
                <a:gd name="connsiteX3565" fmla="*/ 874257 w 2705657"/>
                <a:gd name="connsiteY3565" fmla="*/ 37707 h 2787220"/>
                <a:gd name="connsiteX3566" fmla="*/ 880547 w 2705657"/>
                <a:gd name="connsiteY3566" fmla="*/ 28280 h 2787220"/>
                <a:gd name="connsiteX3567" fmla="*/ 880547 w 2705657"/>
                <a:gd name="connsiteY3567" fmla="*/ 25138 h 2787220"/>
                <a:gd name="connsiteX3568" fmla="*/ 883692 w 2705657"/>
                <a:gd name="connsiteY3568" fmla="*/ 18853 h 2787220"/>
                <a:gd name="connsiteX3569" fmla="*/ 889981 w 2705657"/>
                <a:gd name="connsiteY3569" fmla="*/ 15711 h 2787220"/>
                <a:gd name="connsiteX3570" fmla="*/ 896271 w 2705657"/>
                <a:gd name="connsiteY3570" fmla="*/ 12569 h 2787220"/>
                <a:gd name="connsiteX3571" fmla="*/ 905705 w 2705657"/>
                <a:gd name="connsiteY3571" fmla="*/ 12569 h 2787220"/>
                <a:gd name="connsiteX3572" fmla="*/ 915140 w 2705657"/>
                <a:gd name="connsiteY3572" fmla="*/ 15711 h 2787220"/>
                <a:gd name="connsiteX3573" fmla="*/ 924574 w 2705657"/>
                <a:gd name="connsiteY3573" fmla="*/ 12569 h 2787220"/>
                <a:gd name="connsiteX3574" fmla="*/ 930864 w 2705657"/>
                <a:gd name="connsiteY3574" fmla="*/ 9427 h 2787220"/>
                <a:gd name="connsiteX3575" fmla="*/ 937154 w 2705657"/>
                <a:gd name="connsiteY3575" fmla="*/ 3142 h 2787220"/>
                <a:gd name="connsiteX3576" fmla="*/ 946588 w 2705657"/>
                <a:gd name="connsiteY3576" fmla="*/ 0 h 278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Lst>
              <a:rect l="l" t="t" r="r" b="b"/>
              <a:pathLst>
                <a:path w="2705657" h="2787220">
                  <a:moveTo>
                    <a:pt x="824463" y="1552339"/>
                  </a:moveTo>
                  <a:lnTo>
                    <a:pt x="824787" y="1553308"/>
                  </a:lnTo>
                  <a:lnTo>
                    <a:pt x="825389" y="1555113"/>
                  </a:lnTo>
                  <a:lnTo>
                    <a:pt x="824463" y="1555113"/>
                  </a:lnTo>
                  <a:close/>
                  <a:moveTo>
                    <a:pt x="824393" y="1552129"/>
                  </a:moveTo>
                  <a:lnTo>
                    <a:pt x="824463" y="1552129"/>
                  </a:lnTo>
                  <a:lnTo>
                    <a:pt x="824463" y="1552339"/>
                  </a:lnTo>
                  <a:close/>
                  <a:moveTo>
                    <a:pt x="1056669" y="1513049"/>
                  </a:moveTo>
                  <a:lnTo>
                    <a:pt x="1054303" y="1524874"/>
                  </a:lnTo>
                  <a:cubicBezTo>
                    <a:pt x="1053910" y="1526838"/>
                    <a:pt x="1053910" y="1526838"/>
                    <a:pt x="1053910" y="1526838"/>
                  </a:cubicBezTo>
                  <a:cubicBezTo>
                    <a:pt x="1050767" y="1533121"/>
                    <a:pt x="1050767" y="1533121"/>
                    <a:pt x="1050767" y="1533121"/>
                  </a:cubicBezTo>
                  <a:cubicBezTo>
                    <a:pt x="1047624" y="1537834"/>
                    <a:pt x="1046052" y="1540190"/>
                    <a:pt x="1045266" y="1541368"/>
                  </a:cubicBezTo>
                  <a:lnTo>
                    <a:pt x="1045047" y="1541696"/>
                  </a:lnTo>
                  <a:lnTo>
                    <a:pt x="1052342" y="1534411"/>
                  </a:lnTo>
                  <a:cubicBezTo>
                    <a:pt x="1053522" y="1533232"/>
                    <a:pt x="1053522" y="1533232"/>
                    <a:pt x="1053522" y="1533232"/>
                  </a:cubicBezTo>
                  <a:cubicBezTo>
                    <a:pt x="1056669" y="1526947"/>
                    <a:pt x="1056669" y="1526947"/>
                    <a:pt x="1056669" y="1526947"/>
                  </a:cubicBezTo>
                  <a:cubicBezTo>
                    <a:pt x="1056669" y="1519090"/>
                    <a:pt x="1056669" y="1515161"/>
                    <a:pt x="1056669" y="1513197"/>
                  </a:cubicBezTo>
                  <a:close/>
                  <a:moveTo>
                    <a:pt x="1053910" y="1495421"/>
                  </a:moveTo>
                  <a:cubicBezTo>
                    <a:pt x="1053910" y="1498563"/>
                    <a:pt x="1053910" y="1500133"/>
                    <a:pt x="1053910" y="1500919"/>
                  </a:cubicBezTo>
                  <a:lnTo>
                    <a:pt x="1053910" y="1501029"/>
                  </a:lnTo>
                  <a:lnTo>
                    <a:pt x="1056276" y="1496304"/>
                  </a:lnTo>
                  <a:cubicBezTo>
                    <a:pt x="1056669" y="1495518"/>
                    <a:pt x="1056669" y="1495518"/>
                    <a:pt x="1056669" y="1495518"/>
                  </a:cubicBezTo>
                  <a:cubicBezTo>
                    <a:pt x="1062963" y="1495518"/>
                    <a:pt x="1062963" y="1495518"/>
                    <a:pt x="1062963" y="1495518"/>
                  </a:cubicBezTo>
                  <a:lnTo>
                    <a:pt x="1063028" y="1495421"/>
                  </a:lnTo>
                  <a:lnTo>
                    <a:pt x="1055089" y="1495421"/>
                  </a:lnTo>
                  <a:cubicBezTo>
                    <a:pt x="1053910" y="1495421"/>
                    <a:pt x="1053910" y="1495421"/>
                    <a:pt x="1053910" y="1495421"/>
                  </a:cubicBezTo>
                  <a:close/>
                  <a:moveTo>
                    <a:pt x="1063339" y="1461323"/>
                  </a:moveTo>
                  <a:lnTo>
                    <a:pt x="1063339" y="1464004"/>
                  </a:lnTo>
                  <a:cubicBezTo>
                    <a:pt x="1066482" y="1467145"/>
                    <a:pt x="1066482" y="1467145"/>
                    <a:pt x="1066482" y="1467145"/>
                  </a:cubicBezTo>
                  <a:cubicBezTo>
                    <a:pt x="1069625" y="1476571"/>
                    <a:pt x="1069625" y="1476571"/>
                    <a:pt x="1069625" y="1476571"/>
                  </a:cubicBezTo>
                  <a:cubicBezTo>
                    <a:pt x="1069625" y="1481283"/>
                    <a:pt x="1069625" y="1483640"/>
                    <a:pt x="1069625" y="1484818"/>
                  </a:cubicBezTo>
                  <a:lnTo>
                    <a:pt x="1069625" y="1484988"/>
                  </a:lnTo>
                  <a:lnTo>
                    <a:pt x="1072011" y="1477840"/>
                  </a:lnTo>
                  <a:cubicBezTo>
                    <a:pt x="1072404" y="1476661"/>
                    <a:pt x="1072404" y="1476661"/>
                    <a:pt x="1072404" y="1476661"/>
                  </a:cubicBezTo>
                  <a:cubicBezTo>
                    <a:pt x="1069257" y="1467233"/>
                    <a:pt x="1069257" y="1467233"/>
                    <a:pt x="1069257" y="1467233"/>
                  </a:cubicBezTo>
                  <a:cubicBezTo>
                    <a:pt x="1066110" y="1464090"/>
                    <a:pt x="1066110" y="1464090"/>
                    <a:pt x="1066110" y="1464090"/>
                  </a:cubicBezTo>
                  <a:close/>
                  <a:moveTo>
                    <a:pt x="1239701" y="1451529"/>
                  </a:moveTo>
                  <a:cubicBezTo>
                    <a:pt x="1242848" y="1451529"/>
                    <a:pt x="1244421" y="1451529"/>
                    <a:pt x="1245207" y="1451529"/>
                  </a:cubicBezTo>
                  <a:lnTo>
                    <a:pt x="1245485" y="1451529"/>
                  </a:lnTo>
                  <a:lnTo>
                    <a:pt x="1245485" y="1452305"/>
                  </a:lnTo>
                  <a:cubicBezTo>
                    <a:pt x="1245485" y="1453091"/>
                    <a:pt x="1245485" y="1454662"/>
                    <a:pt x="1245485" y="1457805"/>
                  </a:cubicBezTo>
                  <a:cubicBezTo>
                    <a:pt x="1245485" y="1457805"/>
                    <a:pt x="1245485" y="1457805"/>
                    <a:pt x="1242338" y="1467233"/>
                  </a:cubicBezTo>
                  <a:cubicBezTo>
                    <a:pt x="1242338" y="1467233"/>
                    <a:pt x="1242338" y="1467233"/>
                    <a:pt x="1241945" y="1468019"/>
                  </a:cubicBezTo>
                  <a:lnTo>
                    <a:pt x="1241813" y="1468282"/>
                  </a:lnTo>
                  <a:lnTo>
                    <a:pt x="1239701" y="1470392"/>
                  </a:lnTo>
                  <a:lnTo>
                    <a:pt x="1239701" y="1472501"/>
                  </a:lnTo>
                  <a:lnTo>
                    <a:pt x="1239191" y="1473519"/>
                  </a:lnTo>
                  <a:cubicBezTo>
                    <a:pt x="1239191" y="1473519"/>
                    <a:pt x="1239191" y="1473519"/>
                    <a:pt x="1239191" y="1489233"/>
                  </a:cubicBezTo>
                  <a:cubicBezTo>
                    <a:pt x="1239191" y="1489233"/>
                    <a:pt x="1239191" y="1489233"/>
                    <a:pt x="1242338" y="1501804"/>
                  </a:cubicBezTo>
                  <a:cubicBezTo>
                    <a:pt x="1242338" y="1501804"/>
                    <a:pt x="1242338" y="1501804"/>
                    <a:pt x="1245485" y="1508090"/>
                  </a:cubicBezTo>
                  <a:cubicBezTo>
                    <a:pt x="1245485" y="1508090"/>
                    <a:pt x="1245485" y="1508090"/>
                    <a:pt x="1254925" y="1508090"/>
                  </a:cubicBezTo>
                  <a:cubicBezTo>
                    <a:pt x="1254925" y="1508090"/>
                    <a:pt x="1254925" y="1508090"/>
                    <a:pt x="1255318" y="1507304"/>
                  </a:cubicBezTo>
                  <a:lnTo>
                    <a:pt x="1257539" y="1502868"/>
                  </a:lnTo>
                  <a:lnTo>
                    <a:pt x="1258579" y="1501829"/>
                  </a:lnTo>
                  <a:cubicBezTo>
                    <a:pt x="1258579" y="1495542"/>
                    <a:pt x="1258579" y="1495542"/>
                    <a:pt x="1258579" y="1495542"/>
                  </a:cubicBezTo>
                  <a:cubicBezTo>
                    <a:pt x="1255433" y="1492398"/>
                    <a:pt x="1255433" y="1492398"/>
                    <a:pt x="1255433" y="1492398"/>
                  </a:cubicBezTo>
                  <a:cubicBezTo>
                    <a:pt x="1258579" y="1486111"/>
                    <a:pt x="1258579" y="1486111"/>
                    <a:pt x="1258579" y="1486111"/>
                  </a:cubicBezTo>
                  <a:lnTo>
                    <a:pt x="1258620" y="1486090"/>
                  </a:lnTo>
                  <a:lnTo>
                    <a:pt x="1258859" y="1486090"/>
                  </a:lnTo>
                  <a:cubicBezTo>
                    <a:pt x="1259646" y="1486090"/>
                    <a:pt x="1261219" y="1486090"/>
                    <a:pt x="1264366" y="1486090"/>
                  </a:cubicBezTo>
                  <a:cubicBezTo>
                    <a:pt x="1264366" y="1486090"/>
                    <a:pt x="1264366" y="1486090"/>
                    <a:pt x="1267513" y="1489233"/>
                  </a:cubicBezTo>
                  <a:cubicBezTo>
                    <a:pt x="1267513" y="1489233"/>
                    <a:pt x="1267513" y="1489233"/>
                    <a:pt x="1267513" y="1495518"/>
                  </a:cubicBezTo>
                  <a:cubicBezTo>
                    <a:pt x="1267513" y="1495518"/>
                    <a:pt x="1267513" y="1495518"/>
                    <a:pt x="1273807" y="1501804"/>
                  </a:cubicBezTo>
                  <a:cubicBezTo>
                    <a:pt x="1273807" y="1501804"/>
                    <a:pt x="1273807" y="1501804"/>
                    <a:pt x="1276954" y="1511233"/>
                  </a:cubicBezTo>
                  <a:lnTo>
                    <a:pt x="1277448" y="1511233"/>
                  </a:lnTo>
                  <a:lnTo>
                    <a:pt x="1277457" y="1511261"/>
                  </a:lnTo>
                  <a:lnTo>
                    <a:pt x="1277485" y="1511233"/>
                  </a:lnTo>
                  <a:lnTo>
                    <a:pt x="1280101" y="1511233"/>
                  </a:lnTo>
                  <a:cubicBezTo>
                    <a:pt x="1280101" y="1511233"/>
                    <a:pt x="1280101" y="1511233"/>
                    <a:pt x="1280494" y="1510447"/>
                  </a:cubicBezTo>
                  <a:lnTo>
                    <a:pt x="1282721" y="1506001"/>
                  </a:lnTo>
                  <a:lnTo>
                    <a:pt x="1283749" y="1504973"/>
                  </a:lnTo>
                  <a:cubicBezTo>
                    <a:pt x="1286895" y="1501829"/>
                    <a:pt x="1286895" y="1501829"/>
                    <a:pt x="1286895" y="1501829"/>
                  </a:cubicBezTo>
                  <a:cubicBezTo>
                    <a:pt x="1286895" y="1495542"/>
                    <a:pt x="1286895" y="1495542"/>
                    <a:pt x="1286895" y="1495542"/>
                  </a:cubicBezTo>
                  <a:cubicBezTo>
                    <a:pt x="1288469" y="1492398"/>
                    <a:pt x="1289255" y="1490826"/>
                    <a:pt x="1289649" y="1490040"/>
                  </a:cubicBezTo>
                  <a:lnTo>
                    <a:pt x="1289882" y="1489574"/>
                  </a:lnTo>
                  <a:lnTo>
                    <a:pt x="1290328" y="1490019"/>
                  </a:lnTo>
                  <a:cubicBezTo>
                    <a:pt x="1291115" y="1490805"/>
                    <a:pt x="1292688" y="1492376"/>
                    <a:pt x="1295835" y="1495518"/>
                  </a:cubicBezTo>
                  <a:cubicBezTo>
                    <a:pt x="1295835" y="1495518"/>
                    <a:pt x="1295835" y="1495518"/>
                    <a:pt x="1298982" y="1498661"/>
                  </a:cubicBezTo>
                  <a:cubicBezTo>
                    <a:pt x="1298982" y="1498661"/>
                    <a:pt x="1298982" y="1498661"/>
                    <a:pt x="1305276" y="1504947"/>
                  </a:cubicBezTo>
                  <a:cubicBezTo>
                    <a:pt x="1305276" y="1504947"/>
                    <a:pt x="1305276" y="1504947"/>
                    <a:pt x="1308423" y="1511233"/>
                  </a:cubicBezTo>
                  <a:cubicBezTo>
                    <a:pt x="1308423" y="1511233"/>
                    <a:pt x="1308423" y="1511233"/>
                    <a:pt x="1305276" y="1514375"/>
                  </a:cubicBezTo>
                  <a:cubicBezTo>
                    <a:pt x="1305276" y="1514375"/>
                    <a:pt x="1305276" y="1514375"/>
                    <a:pt x="1305276" y="1523804"/>
                  </a:cubicBezTo>
                  <a:cubicBezTo>
                    <a:pt x="1305276" y="1523804"/>
                    <a:pt x="1305276" y="1523804"/>
                    <a:pt x="1308423" y="1530090"/>
                  </a:cubicBezTo>
                  <a:cubicBezTo>
                    <a:pt x="1308423" y="1530090"/>
                    <a:pt x="1308423" y="1530090"/>
                    <a:pt x="1314717" y="1533232"/>
                  </a:cubicBezTo>
                  <a:cubicBezTo>
                    <a:pt x="1314717" y="1533232"/>
                    <a:pt x="1314717" y="1533232"/>
                    <a:pt x="1315897" y="1534804"/>
                  </a:cubicBezTo>
                  <a:lnTo>
                    <a:pt x="1323521" y="1544956"/>
                  </a:lnTo>
                  <a:lnTo>
                    <a:pt x="1322035" y="1547924"/>
                  </a:lnTo>
                  <a:lnTo>
                    <a:pt x="1321011" y="1548947"/>
                  </a:lnTo>
                  <a:cubicBezTo>
                    <a:pt x="1321011" y="1548947"/>
                    <a:pt x="1321011" y="1548947"/>
                    <a:pt x="1314717" y="1552089"/>
                  </a:cubicBezTo>
                  <a:cubicBezTo>
                    <a:pt x="1314717" y="1552089"/>
                    <a:pt x="1314717" y="1552089"/>
                    <a:pt x="1311570" y="1558375"/>
                  </a:cubicBezTo>
                  <a:cubicBezTo>
                    <a:pt x="1311570" y="1558375"/>
                    <a:pt x="1311570" y="1558375"/>
                    <a:pt x="1305276" y="1564661"/>
                  </a:cubicBezTo>
                  <a:cubicBezTo>
                    <a:pt x="1305276" y="1564661"/>
                    <a:pt x="1305276" y="1564661"/>
                    <a:pt x="1302129" y="1567803"/>
                  </a:cubicBezTo>
                  <a:cubicBezTo>
                    <a:pt x="1302129" y="1567803"/>
                    <a:pt x="1302129" y="1567803"/>
                    <a:pt x="1298982" y="1577232"/>
                  </a:cubicBezTo>
                  <a:cubicBezTo>
                    <a:pt x="1298982" y="1577232"/>
                    <a:pt x="1298982" y="1577232"/>
                    <a:pt x="1302129" y="1580375"/>
                  </a:cubicBezTo>
                  <a:cubicBezTo>
                    <a:pt x="1302129" y="1580375"/>
                    <a:pt x="1302129" y="1580375"/>
                    <a:pt x="1311570" y="1583518"/>
                  </a:cubicBezTo>
                  <a:lnTo>
                    <a:pt x="1311921" y="1583518"/>
                  </a:lnTo>
                  <a:lnTo>
                    <a:pt x="1312066" y="1583567"/>
                  </a:lnTo>
                  <a:cubicBezTo>
                    <a:pt x="1318358" y="1583567"/>
                    <a:pt x="1318358" y="1583567"/>
                    <a:pt x="1318358" y="1583567"/>
                  </a:cubicBezTo>
                  <a:lnTo>
                    <a:pt x="1318900" y="1582484"/>
                  </a:lnTo>
                  <a:lnTo>
                    <a:pt x="1321011" y="1580375"/>
                  </a:lnTo>
                  <a:cubicBezTo>
                    <a:pt x="1321011" y="1580375"/>
                    <a:pt x="1321011" y="1580375"/>
                    <a:pt x="1321011" y="1579197"/>
                  </a:cubicBezTo>
                  <a:lnTo>
                    <a:pt x="1321011" y="1578265"/>
                  </a:lnTo>
                  <a:lnTo>
                    <a:pt x="1321111" y="1578065"/>
                  </a:lnTo>
                  <a:cubicBezTo>
                    <a:pt x="1321504" y="1577279"/>
                    <a:pt x="1321504" y="1577279"/>
                    <a:pt x="1321504" y="1577279"/>
                  </a:cubicBezTo>
                  <a:cubicBezTo>
                    <a:pt x="1321504" y="1570992"/>
                    <a:pt x="1321504" y="1570992"/>
                    <a:pt x="1321504" y="1570992"/>
                  </a:cubicBezTo>
                  <a:lnTo>
                    <a:pt x="1322042" y="1569916"/>
                  </a:lnTo>
                  <a:lnTo>
                    <a:pt x="1324158" y="1567803"/>
                  </a:lnTo>
                  <a:cubicBezTo>
                    <a:pt x="1324158" y="1567803"/>
                    <a:pt x="1324158" y="1567803"/>
                    <a:pt x="1324158" y="1567018"/>
                  </a:cubicBezTo>
                  <a:lnTo>
                    <a:pt x="1324158" y="1565689"/>
                  </a:lnTo>
                  <a:lnTo>
                    <a:pt x="1324258" y="1565490"/>
                  </a:lnTo>
                  <a:cubicBezTo>
                    <a:pt x="1324651" y="1564704"/>
                    <a:pt x="1324651" y="1564704"/>
                    <a:pt x="1324651" y="1564704"/>
                  </a:cubicBezTo>
                  <a:cubicBezTo>
                    <a:pt x="1324651" y="1561561"/>
                    <a:pt x="1324651" y="1561561"/>
                    <a:pt x="1324651" y="1561561"/>
                  </a:cubicBezTo>
                  <a:cubicBezTo>
                    <a:pt x="1327797" y="1561561"/>
                    <a:pt x="1329370" y="1561561"/>
                    <a:pt x="1330157" y="1561561"/>
                  </a:cubicBezTo>
                  <a:lnTo>
                    <a:pt x="1330536" y="1561561"/>
                  </a:lnTo>
                  <a:lnTo>
                    <a:pt x="1331238" y="1561911"/>
                  </a:lnTo>
                  <a:cubicBezTo>
                    <a:pt x="1332025" y="1562304"/>
                    <a:pt x="1333598" y="1563090"/>
                    <a:pt x="1336745" y="1564661"/>
                  </a:cubicBezTo>
                  <a:cubicBezTo>
                    <a:pt x="1336745" y="1564661"/>
                    <a:pt x="1336745" y="1564661"/>
                    <a:pt x="1336745" y="1566233"/>
                  </a:cubicBezTo>
                  <a:lnTo>
                    <a:pt x="1336745" y="1575608"/>
                  </a:lnTo>
                  <a:lnTo>
                    <a:pt x="1335121" y="1580476"/>
                  </a:lnTo>
                  <a:lnTo>
                    <a:pt x="1333598" y="1583518"/>
                  </a:lnTo>
                  <a:cubicBezTo>
                    <a:pt x="1333598" y="1583518"/>
                    <a:pt x="1333598" y="1583518"/>
                    <a:pt x="1336745" y="1596089"/>
                  </a:cubicBezTo>
                  <a:cubicBezTo>
                    <a:pt x="1336745" y="1596089"/>
                    <a:pt x="1336745" y="1596089"/>
                    <a:pt x="1336745" y="1605517"/>
                  </a:cubicBezTo>
                  <a:cubicBezTo>
                    <a:pt x="1336745" y="1605517"/>
                    <a:pt x="1336745" y="1605517"/>
                    <a:pt x="1336745" y="1614946"/>
                  </a:cubicBezTo>
                  <a:cubicBezTo>
                    <a:pt x="1336745" y="1614946"/>
                    <a:pt x="1336745" y="1614946"/>
                    <a:pt x="1339892" y="1618089"/>
                  </a:cubicBezTo>
                  <a:lnTo>
                    <a:pt x="1340353" y="1618089"/>
                  </a:lnTo>
                  <a:lnTo>
                    <a:pt x="1340382" y="1618148"/>
                  </a:lnTo>
                  <a:cubicBezTo>
                    <a:pt x="1352967" y="1618148"/>
                    <a:pt x="1352967" y="1618148"/>
                    <a:pt x="1352967" y="1618148"/>
                  </a:cubicBezTo>
                  <a:cubicBezTo>
                    <a:pt x="1356113" y="1616576"/>
                    <a:pt x="1357687" y="1615790"/>
                    <a:pt x="1358473" y="1615397"/>
                  </a:cubicBezTo>
                  <a:lnTo>
                    <a:pt x="1359075" y="1615097"/>
                  </a:lnTo>
                  <a:lnTo>
                    <a:pt x="1359561" y="1615339"/>
                  </a:lnTo>
                  <a:cubicBezTo>
                    <a:pt x="1360348" y="1615732"/>
                    <a:pt x="1361921" y="1616518"/>
                    <a:pt x="1365068" y="1618089"/>
                  </a:cubicBezTo>
                  <a:lnTo>
                    <a:pt x="1365434" y="1618089"/>
                  </a:lnTo>
                  <a:lnTo>
                    <a:pt x="1365552" y="1618148"/>
                  </a:lnTo>
                  <a:cubicBezTo>
                    <a:pt x="1371845" y="1618148"/>
                    <a:pt x="1371845" y="1618148"/>
                    <a:pt x="1371845" y="1618148"/>
                  </a:cubicBezTo>
                  <a:lnTo>
                    <a:pt x="1372387" y="1617064"/>
                  </a:lnTo>
                  <a:lnTo>
                    <a:pt x="1374508" y="1614946"/>
                  </a:lnTo>
                  <a:cubicBezTo>
                    <a:pt x="1374508" y="1614946"/>
                    <a:pt x="1374508" y="1614946"/>
                    <a:pt x="1374115" y="1614160"/>
                  </a:cubicBezTo>
                  <a:lnTo>
                    <a:pt x="1373977" y="1613886"/>
                  </a:lnTo>
                  <a:lnTo>
                    <a:pt x="1374598" y="1612647"/>
                  </a:lnTo>
                  <a:cubicBezTo>
                    <a:pt x="1374991" y="1611861"/>
                    <a:pt x="1374991" y="1611861"/>
                    <a:pt x="1374991" y="1611861"/>
                  </a:cubicBezTo>
                  <a:cubicBezTo>
                    <a:pt x="1371845" y="1608717"/>
                    <a:pt x="1371845" y="1608717"/>
                    <a:pt x="1371845" y="1608717"/>
                  </a:cubicBezTo>
                  <a:lnTo>
                    <a:pt x="1372867" y="1605652"/>
                  </a:lnTo>
                  <a:lnTo>
                    <a:pt x="1374508" y="1602375"/>
                  </a:lnTo>
                  <a:cubicBezTo>
                    <a:pt x="1374508" y="1602375"/>
                    <a:pt x="1374508" y="1602375"/>
                    <a:pt x="1375295" y="1601589"/>
                  </a:cubicBezTo>
                  <a:lnTo>
                    <a:pt x="1380214" y="1596676"/>
                  </a:lnTo>
                  <a:lnTo>
                    <a:pt x="1380497" y="1596535"/>
                  </a:lnTo>
                  <a:cubicBezTo>
                    <a:pt x="1381284" y="1596142"/>
                    <a:pt x="1381284" y="1596142"/>
                    <a:pt x="1381284" y="1596142"/>
                  </a:cubicBezTo>
                  <a:cubicBezTo>
                    <a:pt x="1381284" y="1589854"/>
                    <a:pt x="1381284" y="1589854"/>
                    <a:pt x="1381284" y="1589854"/>
                  </a:cubicBezTo>
                  <a:lnTo>
                    <a:pt x="1389210" y="1584574"/>
                  </a:lnTo>
                  <a:lnTo>
                    <a:pt x="1393390" y="1586660"/>
                  </a:lnTo>
                  <a:cubicBezTo>
                    <a:pt x="1393390" y="1586660"/>
                    <a:pt x="1393390" y="1586660"/>
                    <a:pt x="1390243" y="1596089"/>
                  </a:cubicBezTo>
                  <a:cubicBezTo>
                    <a:pt x="1390243" y="1596089"/>
                    <a:pt x="1390243" y="1596089"/>
                    <a:pt x="1396537" y="1602375"/>
                  </a:cubicBezTo>
                  <a:cubicBezTo>
                    <a:pt x="1396537" y="1602375"/>
                    <a:pt x="1396537" y="1602375"/>
                    <a:pt x="1402831" y="1602375"/>
                  </a:cubicBezTo>
                  <a:cubicBezTo>
                    <a:pt x="1402831" y="1602375"/>
                    <a:pt x="1402831" y="1602375"/>
                    <a:pt x="1402831" y="1608660"/>
                  </a:cubicBezTo>
                  <a:cubicBezTo>
                    <a:pt x="1402831" y="1608660"/>
                    <a:pt x="1402831" y="1608660"/>
                    <a:pt x="1405978" y="1618089"/>
                  </a:cubicBezTo>
                  <a:cubicBezTo>
                    <a:pt x="1405978" y="1618089"/>
                    <a:pt x="1405978" y="1618089"/>
                    <a:pt x="1405978" y="1627517"/>
                  </a:cubicBezTo>
                  <a:cubicBezTo>
                    <a:pt x="1405978" y="1627517"/>
                    <a:pt x="1405978" y="1627517"/>
                    <a:pt x="1399684" y="1633803"/>
                  </a:cubicBezTo>
                  <a:cubicBezTo>
                    <a:pt x="1399684" y="1633803"/>
                    <a:pt x="1399684" y="1633803"/>
                    <a:pt x="1396537" y="1643231"/>
                  </a:cubicBezTo>
                  <a:lnTo>
                    <a:pt x="1397037" y="1643231"/>
                  </a:lnTo>
                  <a:lnTo>
                    <a:pt x="1397015" y="1643298"/>
                  </a:lnTo>
                  <a:cubicBezTo>
                    <a:pt x="1403308" y="1643298"/>
                    <a:pt x="1403308" y="1643298"/>
                    <a:pt x="1403308" y="1643298"/>
                  </a:cubicBezTo>
                  <a:cubicBezTo>
                    <a:pt x="1406454" y="1643298"/>
                    <a:pt x="1408027" y="1643298"/>
                    <a:pt x="1408813" y="1643298"/>
                  </a:cubicBezTo>
                  <a:lnTo>
                    <a:pt x="1409159" y="1643298"/>
                  </a:lnTo>
                  <a:lnTo>
                    <a:pt x="1409518" y="1644017"/>
                  </a:lnTo>
                  <a:cubicBezTo>
                    <a:pt x="1409911" y="1644803"/>
                    <a:pt x="1410698" y="1646374"/>
                    <a:pt x="1412271" y="1649517"/>
                  </a:cubicBezTo>
                  <a:cubicBezTo>
                    <a:pt x="1412271" y="1649517"/>
                    <a:pt x="1412271" y="1649517"/>
                    <a:pt x="1418565" y="1655803"/>
                  </a:cubicBezTo>
                  <a:cubicBezTo>
                    <a:pt x="1418565" y="1655803"/>
                    <a:pt x="1418565" y="1655803"/>
                    <a:pt x="1421712" y="1665231"/>
                  </a:cubicBezTo>
                  <a:lnTo>
                    <a:pt x="1421091" y="1665851"/>
                  </a:lnTo>
                  <a:lnTo>
                    <a:pt x="1416680" y="1668055"/>
                  </a:lnTo>
                  <a:cubicBezTo>
                    <a:pt x="1415893" y="1668448"/>
                    <a:pt x="1415893" y="1668448"/>
                    <a:pt x="1415893" y="1668448"/>
                  </a:cubicBezTo>
                  <a:cubicBezTo>
                    <a:pt x="1412747" y="1670020"/>
                    <a:pt x="1411173" y="1670806"/>
                    <a:pt x="1410387" y="1671199"/>
                  </a:cubicBezTo>
                  <a:lnTo>
                    <a:pt x="1409750" y="1671517"/>
                  </a:lnTo>
                  <a:lnTo>
                    <a:pt x="1409525" y="1671517"/>
                  </a:lnTo>
                  <a:lnTo>
                    <a:pt x="1406454" y="1668448"/>
                  </a:lnTo>
                  <a:lnTo>
                    <a:pt x="1403383" y="1671517"/>
                  </a:lnTo>
                  <a:lnTo>
                    <a:pt x="1402831" y="1671517"/>
                  </a:lnTo>
                  <a:cubicBezTo>
                    <a:pt x="1402831" y="1671517"/>
                    <a:pt x="1402831" y="1671517"/>
                    <a:pt x="1405978" y="1677802"/>
                  </a:cubicBezTo>
                  <a:cubicBezTo>
                    <a:pt x="1405978" y="1677802"/>
                    <a:pt x="1405978" y="1677802"/>
                    <a:pt x="1405978" y="1684088"/>
                  </a:cubicBezTo>
                  <a:cubicBezTo>
                    <a:pt x="1405978" y="1684088"/>
                    <a:pt x="1405978" y="1684088"/>
                    <a:pt x="1399684" y="1687231"/>
                  </a:cubicBezTo>
                  <a:cubicBezTo>
                    <a:pt x="1399684" y="1687231"/>
                    <a:pt x="1399684" y="1687231"/>
                    <a:pt x="1399684" y="1696659"/>
                  </a:cubicBezTo>
                  <a:cubicBezTo>
                    <a:pt x="1399684" y="1696659"/>
                    <a:pt x="1399684" y="1696659"/>
                    <a:pt x="1405978" y="1699802"/>
                  </a:cubicBezTo>
                  <a:cubicBezTo>
                    <a:pt x="1405978" y="1699802"/>
                    <a:pt x="1405978" y="1699802"/>
                    <a:pt x="1412271" y="1702945"/>
                  </a:cubicBezTo>
                  <a:cubicBezTo>
                    <a:pt x="1412271" y="1702945"/>
                    <a:pt x="1412271" y="1702945"/>
                    <a:pt x="1415418" y="1709231"/>
                  </a:cubicBezTo>
                  <a:cubicBezTo>
                    <a:pt x="1415418" y="1709231"/>
                    <a:pt x="1415418" y="1709231"/>
                    <a:pt x="1409125" y="1712373"/>
                  </a:cubicBezTo>
                  <a:cubicBezTo>
                    <a:pt x="1409125" y="1712373"/>
                    <a:pt x="1409125" y="1712373"/>
                    <a:pt x="1412271" y="1721802"/>
                  </a:cubicBezTo>
                  <a:cubicBezTo>
                    <a:pt x="1412271" y="1721802"/>
                    <a:pt x="1412271" y="1721802"/>
                    <a:pt x="1415418" y="1724945"/>
                  </a:cubicBezTo>
                  <a:lnTo>
                    <a:pt x="1414761" y="1725601"/>
                  </a:lnTo>
                  <a:lnTo>
                    <a:pt x="1410387" y="1727787"/>
                  </a:lnTo>
                  <a:cubicBezTo>
                    <a:pt x="1409600" y="1728180"/>
                    <a:pt x="1409600" y="1728180"/>
                    <a:pt x="1409600" y="1728180"/>
                  </a:cubicBezTo>
                  <a:cubicBezTo>
                    <a:pt x="1406454" y="1728180"/>
                    <a:pt x="1406454" y="1728180"/>
                    <a:pt x="1406454" y="1728180"/>
                  </a:cubicBezTo>
                  <a:lnTo>
                    <a:pt x="1403878" y="1733327"/>
                  </a:lnTo>
                  <a:lnTo>
                    <a:pt x="1402831" y="1734373"/>
                  </a:lnTo>
                  <a:cubicBezTo>
                    <a:pt x="1402831" y="1734373"/>
                    <a:pt x="1402831" y="1734373"/>
                    <a:pt x="1405978" y="1743802"/>
                  </a:cubicBezTo>
                  <a:cubicBezTo>
                    <a:pt x="1405978" y="1743802"/>
                    <a:pt x="1405978" y="1743802"/>
                    <a:pt x="1409125" y="1756373"/>
                  </a:cubicBezTo>
                  <a:cubicBezTo>
                    <a:pt x="1409125" y="1756373"/>
                    <a:pt x="1409125" y="1756373"/>
                    <a:pt x="1412271" y="1768944"/>
                  </a:cubicBezTo>
                  <a:cubicBezTo>
                    <a:pt x="1412271" y="1768944"/>
                    <a:pt x="1412271" y="1768944"/>
                    <a:pt x="1418565" y="1775230"/>
                  </a:cubicBezTo>
                  <a:cubicBezTo>
                    <a:pt x="1418565" y="1775230"/>
                    <a:pt x="1418565" y="1775230"/>
                    <a:pt x="1428006" y="1784658"/>
                  </a:cubicBezTo>
                  <a:cubicBezTo>
                    <a:pt x="1428006" y="1784658"/>
                    <a:pt x="1428006" y="1784658"/>
                    <a:pt x="1440594" y="1787801"/>
                  </a:cubicBezTo>
                  <a:cubicBezTo>
                    <a:pt x="1440594" y="1787801"/>
                    <a:pt x="1440594" y="1787801"/>
                    <a:pt x="1450035" y="1794087"/>
                  </a:cubicBezTo>
                  <a:cubicBezTo>
                    <a:pt x="1450035" y="1794087"/>
                    <a:pt x="1450035" y="1794087"/>
                    <a:pt x="1453181" y="1803515"/>
                  </a:cubicBezTo>
                  <a:cubicBezTo>
                    <a:pt x="1453181" y="1803515"/>
                    <a:pt x="1453181" y="1803515"/>
                    <a:pt x="1450035" y="1809801"/>
                  </a:cubicBezTo>
                  <a:lnTo>
                    <a:pt x="1449919" y="1809917"/>
                  </a:lnTo>
                  <a:lnTo>
                    <a:pt x="1447355" y="1809917"/>
                  </a:lnTo>
                  <a:lnTo>
                    <a:pt x="1440366" y="1814573"/>
                  </a:lnTo>
                  <a:lnTo>
                    <a:pt x="1434300" y="1816087"/>
                  </a:lnTo>
                  <a:cubicBezTo>
                    <a:pt x="1434300" y="1816087"/>
                    <a:pt x="1434300" y="1816087"/>
                    <a:pt x="1434300" y="1825515"/>
                  </a:cubicBezTo>
                  <a:cubicBezTo>
                    <a:pt x="1434300" y="1825515"/>
                    <a:pt x="1434300" y="1825515"/>
                    <a:pt x="1440594" y="1834944"/>
                  </a:cubicBezTo>
                  <a:cubicBezTo>
                    <a:pt x="1440594" y="1834944"/>
                    <a:pt x="1440594" y="1834944"/>
                    <a:pt x="1450035" y="1838087"/>
                  </a:cubicBezTo>
                  <a:cubicBezTo>
                    <a:pt x="1450035" y="1838087"/>
                    <a:pt x="1450035" y="1838087"/>
                    <a:pt x="1453181" y="1844372"/>
                  </a:cubicBezTo>
                  <a:cubicBezTo>
                    <a:pt x="1453181" y="1844372"/>
                    <a:pt x="1453181" y="1844372"/>
                    <a:pt x="1456328" y="1853801"/>
                  </a:cubicBezTo>
                  <a:cubicBezTo>
                    <a:pt x="1456328" y="1853801"/>
                    <a:pt x="1456328" y="1853801"/>
                    <a:pt x="1462622" y="1856944"/>
                  </a:cubicBezTo>
                  <a:cubicBezTo>
                    <a:pt x="1462622" y="1856944"/>
                    <a:pt x="1462622" y="1856944"/>
                    <a:pt x="1472063" y="1860086"/>
                  </a:cubicBezTo>
                  <a:cubicBezTo>
                    <a:pt x="1472063" y="1860086"/>
                    <a:pt x="1472063" y="1860086"/>
                    <a:pt x="1481504" y="1860086"/>
                  </a:cubicBezTo>
                  <a:cubicBezTo>
                    <a:pt x="1481504" y="1860086"/>
                    <a:pt x="1481504" y="1860086"/>
                    <a:pt x="1487798" y="1869515"/>
                  </a:cubicBezTo>
                  <a:cubicBezTo>
                    <a:pt x="1487798" y="1869515"/>
                    <a:pt x="1487798" y="1869515"/>
                    <a:pt x="1503532" y="1882086"/>
                  </a:cubicBezTo>
                  <a:cubicBezTo>
                    <a:pt x="1503532" y="1882086"/>
                    <a:pt x="1503532" y="1882086"/>
                    <a:pt x="1512973" y="1891515"/>
                  </a:cubicBezTo>
                  <a:cubicBezTo>
                    <a:pt x="1512973" y="1891515"/>
                    <a:pt x="1512973" y="1891515"/>
                    <a:pt x="1522414" y="1907229"/>
                  </a:cubicBezTo>
                  <a:cubicBezTo>
                    <a:pt x="1522414" y="1907229"/>
                    <a:pt x="1522414" y="1907229"/>
                    <a:pt x="1522414" y="1908408"/>
                  </a:cubicBezTo>
                  <a:lnTo>
                    <a:pt x="1522414" y="1914565"/>
                  </a:lnTo>
                  <a:lnTo>
                    <a:pt x="1520321" y="1918748"/>
                  </a:lnTo>
                  <a:lnTo>
                    <a:pt x="1519267" y="1919800"/>
                  </a:lnTo>
                  <a:cubicBezTo>
                    <a:pt x="1519267" y="1919800"/>
                    <a:pt x="1519267" y="1919800"/>
                    <a:pt x="1512973" y="1919800"/>
                  </a:cubicBezTo>
                  <a:cubicBezTo>
                    <a:pt x="1512973" y="1919800"/>
                    <a:pt x="1512973" y="1919800"/>
                    <a:pt x="1509826" y="1926086"/>
                  </a:cubicBezTo>
                  <a:cubicBezTo>
                    <a:pt x="1509826" y="1926086"/>
                    <a:pt x="1509826" y="1926086"/>
                    <a:pt x="1512973" y="1932371"/>
                  </a:cubicBezTo>
                  <a:lnTo>
                    <a:pt x="1513426" y="1932522"/>
                  </a:lnTo>
                  <a:lnTo>
                    <a:pt x="1513427" y="1932524"/>
                  </a:lnTo>
                  <a:cubicBezTo>
                    <a:pt x="1518146" y="1934095"/>
                    <a:pt x="1520506" y="1934881"/>
                    <a:pt x="1521686" y="1935274"/>
                  </a:cubicBezTo>
                  <a:lnTo>
                    <a:pt x="1522414" y="1935517"/>
                  </a:lnTo>
                  <a:lnTo>
                    <a:pt x="1522414" y="1936693"/>
                  </a:lnTo>
                  <a:cubicBezTo>
                    <a:pt x="1522414" y="1937871"/>
                    <a:pt x="1522414" y="1940229"/>
                    <a:pt x="1522414" y="1944943"/>
                  </a:cubicBezTo>
                  <a:cubicBezTo>
                    <a:pt x="1522414" y="1944943"/>
                    <a:pt x="1522414" y="1944943"/>
                    <a:pt x="1516120" y="1951228"/>
                  </a:cubicBezTo>
                  <a:cubicBezTo>
                    <a:pt x="1516120" y="1951228"/>
                    <a:pt x="1516120" y="1951228"/>
                    <a:pt x="1512973" y="1957514"/>
                  </a:cubicBezTo>
                  <a:cubicBezTo>
                    <a:pt x="1512973" y="1957514"/>
                    <a:pt x="1512973" y="1957514"/>
                    <a:pt x="1512973" y="1963800"/>
                  </a:cubicBezTo>
                  <a:cubicBezTo>
                    <a:pt x="1512973" y="1963800"/>
                    <a:pt x="1512973" y="1963800"/>
                    <a:pt x="1516120" y="1966942"/>
                  </a:cubicBezTo>
                  <a:lnTo>
                    <a:pt x="1516410" y="1966942"/>
                  </a:lnTo>
                  <a:lnTo>
                    <a:pt x="1516573" y="1967105"/>
                  </a:lnTo>
                  <a:lnTo>
                    <a:pt x="1519213" y="1967105"/>
                  </a:lnTo>
                  <a:lnTo>
                    <a:pt x="1518874" y="1968121"/>
                  </a:lnTo>
                  <a:cubicBezTo>
                    <a:pt x="1518480" y="1969299"/>
                    <a:pt x="1517694" y="1971657"/>
                    <a:pt x="1516120" y="1976371"/>
                  </a:cubicBezTo>
                  <a:cubicBezTo>
                    <a:pt x="1516120" y="1976371"/>
                    <a:pt x="1516120" y="1976371"/>
                    <a:pt x="1519267" y="1982657"/>
                  </a:cubicBezTo>
                  <a:cubicBezTo>
                    <a:pt x="1519267" y="1982657"/>
                    <a:pt x="1519267" y="1982657"/>
                    <a:pt x="1516120" y="1992085"/>
                  </a:cubicBezTo>
                  <a:cubicBezTo>
                    <a:pt x="1516120" y="1992085"/>
                    <a:pt x="1516120" y="1992085"/>
                    <a:pt x="1509826" y="1992085"/>
                  </a:cubicBezTo>
                  <a:cubicBezTo>
                    <a:pt x="1509826" y="1992085"/>
                    <a:pt x="1509826" y="1992085"/>
                    <a:pt x="1509433" y="1992871"/>
                  </a:cubicBezTo>
                  <a:lnTo>
                    <a:pt x="1509200" y="1993335"/>
                  </a:lnTo>
                  <a:lnTo>
                    <a:pt x="1507135" y="1995399"/>
                  </a:lnTo>
                  <a:lnTo>
                    <a:pt x="1507548" y="1996636"/>
                  </a:lnTo>
                  <a:lnTo>
                    <a:pt x="1506679" y="1998371"/>
                  </a:lnTo>
                  <a:cubicBezTo>
                    <a:pt x="1506679" y="1998371"/>
                    <a:pt x="1506679" y="1998371"/>
                    <a:pt x="1509826" y="2004656"/>
                  </a:cubicBezTo>
                  <a:cubicBezTo>
                    <a:pt x="1509826" y="2004656"/>
                    <a:pt x="1509826" y="2004656"/>
                    <a:pt x="1509826" y="2010942"/>
                  </a:cubicBezTo>
                  <a:cubicBezTo>
                    <a:pt x="1509826" y="2010942"/>
                    <a:pt x="1509826" y="2010942"/>
                    <a:pt x="1516120" y="2014085"/>
                  </a:cubicBezTo>
                  <a:lnTo>
                    <a:pt x="1516120" y="2014035"/>
                  </a:lnTo>
                  <a:lnTo>
                    <a:pt x="1516573" y="2014261"/>
                  </a:lnTo>
                  <a:cubicBezTo>
                    <a:pt x="1519720" y="2011118"/>
                    <a:pt x="1519720" y="2011118"/>
                    <a:pt x="1519720" y="2011118"/>
                  </a:cubicBezTo>
                  <a:lnTo>
                    <a:pt x="1522502" y="2011118"/>
                  </a:lnTo>
                  <a:lnTo>
                    <a:pt x="1522807" y="2011728"/>
                  </a:lnTo>
                  <a:cubicBezTo>
                    <a:pt x="1523201" y="2012514"/>
                    <a:pt x="1523987" y="2014085"/>
                    <a:pt x="1525561" y="2017228"/>
                  </a:cubicBezTo>
                  <a:cubicBezTo>
                    <a:pt x="1525561" y="2017228"/>
                    <a:pt x="1525561" y="2017228"/>
                    <a:pt x="1528708" y="2026656"/>
                  </a:cubicBezTo>
                  <a:cubicBezTo>
                    <a:pt x="1528708" y="2026656"/>
                    <a:pt x="1528708" y="2026656"/>
                    <a:pt x="1535001" y="2036085"/>
                  </a:cubicBezTo>
                  <a:cubicBezTo>
                    <a:pt x="1535001" y="2036085"/>
                    <a:pt x="1535001" y="2036085"/>
                    <a:pt x="1531855" y="2039227"/>
                  </a:cubicBezTo>
                  <a:cubicBezTo>
                    <a:pt x="1531855" y="2039227"/>
                    <a:pt x="1531855" y="2039227"/>
                    <a:pt x="1525561" y="2042370"/>
                  </a:cubicBezTo>
                  <a:cubicBezTo>
                    <a:pt x="1525561" y="2042370"/>
                    <a:pt x="1525561" y="2042370"/>
                    <a:pt x="1516120" y="2051799"/>
                  </a:cubicBezTo>
                  <a:cubicBezTo>
                    <a:pt x="1516120" y="2051799"/>
                    <a:pt x="1516120" y="2051799"/>
                    <a:pt x="1515333" y="2051799"/>
                  </a:cubicBezTo>
                  <a:lnTo>
                    <a:pt x="1510281" y="2051799"/>
                  </a:lnTo>
                  <a:lnTo>
                    <a:pt x="1510281" y="2043734"/>
                  </a:lnTo>
                  <a:cubicBezTo>
                    <a:pt x="1510281" y="2042555"/>
                    <a:pt x="1510281" y="2042555"/>
                    <a:pt x="1510281" y="2042555"/>
                  </a:cubicBezTo>
                  <a:cubicBezTo>
                    <a:pt x="1510281" y="2039411"/>
                    <a:pt x="1510281" y="2039411"/>
                    <a:pt x="1510281" y="2039411"/>
                  </a:cubicBezTo>
                  <a:cubicBezTo>
                    <a:pt x="1510281" y="2036268"/>
                    <a:pt x="1510281" y="2036268"/>
                    <a:pt x="1510281" y="2036268"/>
                  </a:cubicBezTo>
                  <a:cubicBezTo>
                    <a:pt x="1507135" y="2029980"/>
                    <a:pt x="1507135" y="2029980"/>
                    <a:pt x="1507135" y="2029980"/>
                  </a:cubicBezTo>
                  <a:cubicBezTo>
                    <a:pt x="1500842" y="2029980"/>
                    <a:pt x="1500842" y="2029980"/>
                    <a:pt x="1500842" y="2029980"/>
                  </a:cubicBezTo>
                  <a:lnTo>
                    <a:pt x="1498336" y="2034989"/>
                  </a:lnTo>
                  <a:lnTo>
                    <a:pt x="1497238" y="2036085"/>
                  </a:lnTo>
                  <a:cubicBezTo>
                    <a:pt x="1497238" y="2036085"/>
                    <a:pt x="1497238" y="2036085"/>
                    <a:pt x="1497238" y="2042370"/>
                  </a:cubicBezTo>
                  <a:cubicBezTo>
                    <a:pt x="1497238" y="2042370"/>
                    <a:pt x="1497238" y="2042370"/>
                    <a:pt x="1494091" y="2048656"/>
                  </a:cubicBezTo>
                  <a:cubicBezTo>
                    <a:pt x="1494091" y="2048656"/>
                    <a:pt x="1494091" y="2048656"/>
                    <a:pt x="1493304" y="2049049"/>
                  </a:cubicBezTo>
                  <a:lnTo>
                    <a:pt x="1487840" y="2051778"/>
                  </a:lnTo>
                  <a:lnTo>
                    <a:pt x="1482751" y="2049236"/>
                  </a:lnTo>
                  <a:cubicBezTo>
                    <a:pt x="1481964" y="2048843"/>
                    <a:pt x="1481964" y="2048843"/>
                    <a:pt x="1481964" y="2048843"/>
                  </a:cubicBezTo>
                  <a:cubicBezTo>
                    <a:pt x="1478818" y="2042555"/>
                    <a:pt x="1478818" y="2042555"/>
                    <a:pt x="1478818" y="2042555"/>
                  </a:cubicBezTo>
                  <a:cubicBezTo>
                    <a:pt x="1472526" y="2039411"/>
                    <a:pt x="1472526" y="2039411"/>
                    <a:pt x="1472526" y="2039411"/>
                  </a:cubicBezTo>
                  <a:cubicBezTo>
                    <a:pt x="1466233" y="2036268"/>
                    <a:pt x="1466233" y="2036268"/>
                    <a:pt x="1466233" y="2036268"/>
                  </a:cubicBezTo>
                  <a:cubicBezTo>
                    <a:pt x="1463087" y="2033124"/>
                    <a:pt x="1463087" y="2033124"/>
                    <a:pt x="1463087" y="2033124"/>
                  </a:cubicBezTo>
                  <a:lnTo>
                    <a:pt x="1462917" y="2033237"/>
                  </a:lnTo>
                  <a:lnTo>
                    <a:pt x="1462622" y="2032942"/>
                  </a:lnTo>
                  <a:cubicBezTo>
                    <a:pt x="1462622" y="2032942"/>
                    <a:pt x="1462622" y="2032942"/>
                    <a:pt x="1453181" y="2039227"/>
                  </a:cubicBezTo>
                  <a:cubicBezTo>
                    <a:pt x="1453181" y="2039227"/>
                    <a:pt x="1453181" y="2039227"/>
                    <a:pt x="1453181" y="2045513"/>
                  </a:cubicBezTo>
                  <a:cubicBezTo>
                    <a:pt x="1453181" y="2045513"/>
                    <a:pt x="1453181" y="2045513"/>
                    <a:pt x="1453181" y="2058084"/>
                  </a:cubicBezTo>
                  <a:cubicBezTo>
                    <a:pt x="1453181" y="2058084"/>
                    <a:pt x="1453181" y="2058084"/>
                    <a:pt x="1456328" y="2061227"/>
                  </a:cubicBezTo>
                  <a:cubicBezTo>
                    <a:pt x="1456328" y="2061227"/>
                    <a:pt x="1456328" y="2061227"/>
                    <a:pt x="1465769" y="2070656"/>
                  </a:cubicBezTo>
                  <a:cubicBezTo>
                    <a:pt x="1465769" y="2070656"/>
                    <a:pt x="1465769" y="2070656"/>
                    <a:pt x="1472063" y="2076941"/>
                  </a:cubicBezTo>
                  <a:cubicBezTo>
                    <a:pt x="1472063" y="2076941"/>
                    <a:pt x="1472063" y="2076941"/>
                    <a:pt x="1468916" y="2083227"/>
                  </a:cubicBezTo>
                  <a:cubicBezTo>
                    <a:pt x="1468916" y="2083227"/>
                    <a:pt x="1468916" y="2083227"/>
                    <a:pt x="1465769" y="2089513"/>
                  </a:cubicBezTo>
                  <a:cubicBezTo>
                    <a:pt x="1465769" y="2089513"/>
                    <a:pt x="1465769" y="2089513"/>
                    <a:pt x="1468916" y="2105227"/>
                  </a:cubicBezTo>
                  <a:cubicBezTo>
                    <a:pt x="1468916" y="2105227"/>
                    <a:pt x="1468916" y="2105227"/>
                    <a:pt x="1465769" y="2120941"/>
                  </a:cubicBezTo>
                  <a:cubicBezTo>
                    <a:pt x="1465769" y="2120941"/>
                    <a:pt x="1465769" y="2120941"/>
                    <a:pt x="1464982" y="2121727"/>
                  </a:cubicBezTo>
                  <a:lnTo>
                    <a:pt x="1464888" y="2121821"/>
                  </a:lnTo>
                  <a:lnTo>
                    <a:pt x="1460727" y="2123900"/>
                  </a:lnTo>
                  <a:cubicBezTo>
                    <a:pt x="1459940" y="2124293"/>
                    <a:pt x="1459940" y="2124293"/>
                    <a:pt x="1459940" y="2124293"/>
                  </a:cubicBezTo>
                  <a:cubicBezTo>
                    <a:pt x="1455221" y="2125864"/>
                    <a:pt x="1452862" y="2126650"/>
                    <a:pt x="1451682" y="2127043"/>
                  </a:cubicBezTo>
                  <a:lnTo>
                    <a:pt x="1451129" y="2127227"/>
                  </a:lnTo>
                  <a:lnTo>
                    <a:pt x="1450035" y="2127227"/>
                  </a:lnTo>
                  <a:cubicBezTo>
                    <a:pt x="1450035" y="2127227"/>
                    <a:pt x="1450035" y="2127227"/>
                    <a:pt x="1440594" y="2130369"/>
                  </a:cubicBezTo>
                  <a:cubicBezTo>
                    <a:pt x="1440594" y="2130369"/>
                    <a:pt x="1440594" y="2130369"/>
                    <a:pt x="1440594" y="2133512"/>
                  </a:cubicBezTo>
                  <a:cubicBezTo>
                    <a:pt x="1440594" y="2133512"/>
                    <a:pt x="1440594" y="2133512"/>
                    <a:pt x="1443741" y="2139798"/>
                  </a:cubicBezTo>
                  <a:cubicBezTo>
                    <a:pt x="1443741" y="2139798"/>
                    <a:pt x="1443741" y="2139798"/>
                    <a:pt x="1431153" y="2146084"/>
                  </a:cubicBezTo>
                  <a:cubicBezTo>
                    <a:pt x="1431153" y="2146084"/>
                    <a:pt x="1431153" y="2146084"/>
                    <a:pt x="1421712" y="2149226"/>
                  </a:cubicBezTo>
                  <a:cubicBezTo>
                    <a:pt x="1421712" y="2149226"/>
                    <a:pt x="1421712" y="2149226"/>
                    <a:pt x="1421319" y="2150798"/>
                  </a:cubicBezTo>
                  <a:lnTo>
                    <a:pt x="1419452" y="2158255"/>
                  </a:lnTo>
                  <a:lnTo>
                    <a:pt x="1419039" y="2158874"/>
                  </a:lnTo>
                  <a:cubicBezTo>
                    <a:pt x="1414320" y="2160446"/>
                    <a:pt x="1411960" y="2161232"/>
                    <a:pt x="1410780" y="2161625"/>
                  </a:cubicBezTo>
                  <a:lnTo>
                    <a:pt x="1410259" y="2161798"/>
                  </a:lnTo>
                  <a:lnTo>
                    <a:pt x="1409380" y="2161798"/>
                  </a:lnTo>
                  <a:lnTo>
                    <a:pt x="1406454" y="2158874"/>
                  </a:lnTo>
                  <a:cubicBezTo>
                    <a:pt x="1397015" y="2152586"/>
                    <a:pt x="1397015" y="2152586"/>
                    <a:pt x="1397015" y="2152586"/>
                  </a:cubicBezTo>
                  <a:lnTo>
                    <a:pt x="1396863" y="2152586"/>
                  </a:lnTo>
                  <a:lnTo>
                    <a:pt x="1396537" y="2152369"/>
                  </a:lnTo>
                  <a:cubicBezTo>
                    <a:pt x="1396537" y="2152369"/>
                    <a:pt x="1396537" y="2152369"/>
                    <a:pt x="1387096" y="2152369"/>
                  </a:cubicBezTo>
                  <a:cubicBezTo>
                    <a:pt x="1387096" y="2152369"/>
                    <a:pt x="1387096" y="2152369"/>
                    <a:pt x="1380802" y="2152369"/>
                  </a:cubicBezTo>
                  <a:cubicBezTo>
                    <a:pt x="1380802" y="2152369"/>
                    <a:pt x="1380802" y="2152369"/>
                    <a:pt x="1374508" y="2155512"/>
                  </a:cubicBezTo>
                  <a:cubicBezTo>
                    <a:pt x="1374508" y="2155512"/>
                    <a:pt x="1374508" y="2155512"/>
                    <a:pt x="1374115" y="2156298"/>
                  </a:cubicBezTo>
                  <a:lnTo>
                    <a:pt x="1373806" y="2156915"/>
                  </a:lnTo>
                  <a:lnTo>
                    <a:pt x="1371845" y="2158874"/>
                  </a:lnTo>
                  <a:lnTo>
                    <a:pt x="1372171" y="2160179"/>
                  </a:lnTo>
                  <a:lnTo>
                    <a:pt x="1371361" y="2161798"/>
                  </a:lnTo>
                  <a:cubicBezTo>
                    <a:pt x="1371361" y="2161798"/>
                    <a:pt x="1371361" y="2161798"/>
                    <a:pt x="1371754" y="2163370"/>
                  </a:cubicBezTo>
                  <a:lnTo>
                    <a:pt x="1374134" y="2172876"/>
                  </a:lnTo>
                  <a:lnTo>
                    <a:pt x="1368166" y="2182815"/>
                  </a:lnTo>
                  <a:lnTo>
                    <a:pt x="1365068" y="2186940"/>
                  </a:lnTo>
                  <a:cubicBezTo>
                    <a:pt x="1365068" y="2186940"/>
                    <a:pt x="1365068" y="2186940"/>
                    <a:pt x="1358774" y="2193226"/>
                  </a:cubicBezTo>
                  <a:cubicBezTo>
                    <a:pt x="1358774" y="2193226"/>
                    <a:pt x="1358774" y="2193226"/>
                    <a:pt x="1355627" y="2202654"/>
                  </a:cubicBezTo>
                  <a:cubicBezTo>
                    <a:pt x="1355627" y="2202654"/>
                    <a:pt x="1355627" y="2202654"/>
                    <a:pt x="1358774" y="2212083"/>
                  </a:cubicBezTo>
                  <a:cubicBezTo>
                    <a:pt x="1358774" y="2212083"/>
                    <a:pt x="1358774" y="2212083"/>
                    <a:pt x="1365068" y="2221511"/>
                  </a:cubicBezTo>
                  <a:cubicBezTo>
                    <a:pt x="1365068" y="2221511"/>
                    <a:pt x="1365068" y="2221511"/>
                    <a:pt x="1374508" y="2234083"/>
                  </a:cubicBezTo>
                  <a:cubicBezTo>
                    <a:pt x="1374508" y="2234083"/>
                    <a:pt x="1374508" y="2234083"/>
                    <a:pt x="1380802" y="2246654"/>
                  </a:cubicBezTo>
                  <a:cubicBezTo>
                    <a:pt x="1380802" y="2246654"/>
                    <a:pt x="1380802" y="2246654"/>
                    <a:pt x="1387096" y="2274939"/>
                  </a:cubicBezTo>
                  <a:cubicBezTo>
                    <a:pt x="1387096" y="2274939"/>
                    <a:pt x="1387096" y="2274939"/>
                    <a:pt x="1393390" y="2293796"/>
                  </a:cubicBezTo>
                  <a:cubicBezTo>
                    <a:pt x="1393390" y="2293796"/>
                    <a:pt x="1393390" y="2293796"/>
                    <a:pt x="1399684" y="2325225"/>
                  </a:cubicBezTo>
                  <a:cubicBezTo>
                    <a:pt x="1399684" y="2325225"/>
                    <a:pt x="1399684" y="2325225"/>
                    <a:pt x="1402831" y="2334653"/>
                  </a:cubicBezTo>
                  <a:cubicBezTo>
                    <a:pt x="1402831" y="2334653"/>
                    <a:pt x="1402831" y="2334653"/>
                    <a:pt x="1405978" y="2340939"/>
                  </a:cubicBezTo>
                  <a:cubicBezTo>
                    <a:pt x="1405978" y="2340939"/>
                    <a:pt x="1405978" y="2340939"/>
                    <a:pt x="1409125" y="2347224"/>
                  </a:cubicBezTo>
                  <a:cubicBezTo>
                    <a:pt x="1409125" y="2347224"/>
                    <a:pt x="1409125" y="2347224"/>
                    <a:pt x="1405978" y="2353510"/>
                  </a:cubicBezTo>
                  <a:cubicBezTo>
                    <a:pt x="1405978" y="2353510"/>
                    <a:pt x="1405978" y="2353510"/>
                    <a:pt x="1405978" y="2359796"/>
                  </a:cubicBezTo>
                  <a:cubicBezTo>
                    <a:pt x="1405978" y="2359796"/>
                    <a:pt x="1405978" y="2359796"/>
                    <a:pt x="1409125" y="2362939"/>
                  </a:cubicBezTo>
                  <a:cubicBezTo>
                    <a:pt x="1409125" y="2362939"/>
                    <a:pt x="1409125" y="2362939"/>
                    <a:pt x="1409125" y="2369224"/>
                  </a:cubicBezTo>
                  <a:cubicBezTo>
                    <a:pt x="1409125" y="2369224"/>
                    <a:pt x="1409125" y="2369224"/>
                    <a:pt x="1405978" y="2378653"/>
                  </a:cubicBezTo>
                  <a:cubicBezTo>
                    <a:pt x="1405978" y="2378653"/>
                    <a:pt x="1405978" y="2378653"/>
                    <a:pt x="1402831" y="2397510"/>
                  </a:cubicBezTo>
                  <a:cubicBezTo>
                    <a:pt x="1402831" y="2397510"/>
                    <a:pt x="1402831" y="2397510"/>
                    <a:pt x="1399684" y="2410081"/>
                  </a:cubicBezTo>
                  <a:cubicBezTo>
                    <a:pt x="1399684" y="2410081"/>
                    <a:pt x="1399684" y="2410081"/>
                    <a:pt x="1396537" y="2419509"/>
                  </a:cubicBezTo>
                  <a:cubicBezTo>
                    <a:pt x="1396537" y="2419509"/>
                    <a:pt x="1396537" y="2419509"/>
                    <a:pt x="1387096" y="2425795"/>
                  </a:cubicBezTo>
                  <a:cubicBezTo>
                    <a:pt x="1387096" y="2425795"/>
                    <a:pt x="1387096" y="2425795"/>
                    <a:pt x="1387096" y="2432081"/>
                  </a:cubicBezTo>
                  <a:cubicBezTo>
                    <a:pt x="1387096" y="2432081"/>
                    <a:pt x="1387096" y="2432081"/>
                    <a:pt x="1393390" y="2438366"/>
                  </a:cubicBezTo>
                  <a:cubicBezTo>
                    <a:pt x="1393390" y="2438366"/>
                    <a:pt x="1393390" y="2438366"/>
                    <a:pt x="1396537" y="2457223"/>
                  </a:cubicBezTo>
                  <a:cubicBezTo>
                    <a:pt x="1396537" y="2457223"/>
                    <a:pt x="1396537" y="2457223"/>
                    <a:pt x="1393390" y="2463509"/>
                  </a:cubicBezTo>
                  <a:cubicBezTo>
                    <a:pt x="1393390" y="2463509"/>
                    <a:pt x="1393390" y="2463509"/>
                    <a:pt x="1387096" y="2472938"/>
                  </a:cubicBezTo>
                  <a:cubicBezTo>
                    <a:pt x="1387096" y="2472938"/>
                    <a:pt x="1387096" y="2472938"/>
                    <a:pt x="1390243" y="2476080"/>
                  </a:cubicBezTo>
                  <a:cubicBezTo>
                    <a:pt x="1390243" y="2476080"/>
                    <a:pt x="1390243" y="2476080"/>
                    <a:pt x="1396537" y="2485509"/>
                  </a:cubicBezTo>
                  <a:cubicBezTo>
                    <a:pt x="1396537" y="2485509"/>
                    <a:pt x="1396537" y="2485509"/>
                    <a:pt x="1402831" y="2491794"/>
                  </a:cubicBezTo>
                  <a:cubicBezTo>
                    <a:pt x="1402831" y="2491794"/>
                    <a:pt x="1402831" y="2491794"/>
                    <a:pt x="1396537" y="2501223"/>
                  </a:cubicBezTo>
                  <a:cubicBezTo>
                    <a:pt x="1396537" y="2501223"/>
                    <a:pt x="1396537" y="2501223"/>
                    <a:pt x="1387096" y="2504366"/>
                  </a:cubicBezTo>
                  <a:cubicBezTo>
                    <a:pt x="1387096" y="2504366"/>
                    <a:pt x="1387096" y="2504366"/>
                    <a:pt x="1380802" y="2510651"/>
                  </a:cubicBezTo>
                  <a:cubicBezTo>
                    <a:pt x="1380802" y="2510651"/>
                    <a:pt x="1380802" y="2510651"/>
                    <a:pt x="1380802" y="2516937"/>
                  </a:cubicBezTo>
                  <a:lnTo>
                    <a:pt x="1381284" y="2517178"/>
                  </a:lnTo>
                  <a:lnTo>
                    <a:pt x="1381284" y="2517262"/>
                  </a:lnTo>
                  <a:lnTo>
                    <a:pt x="1381791" y="2517431"/>
                  </a:lnTo>
                  <a:lnTo>
                    <a:pt x="1387096" y="2520080"/>
                  </a:lnTo>
                  <a:cubicBezTo>
                    <a:pt x="1387096" y="2520080"/>
                    <a:pt x="1387096" y="2520080"/>
                    <a:pt x="1396537" y="2529508"/>
                  </a:cubicBezTo>
                  <a:cubicBezTo>
                    <a:pt x="1396537" y="2529508"/>
                    <a:pt x="1396537" y="2529508"/>
                    <a:pt x="1399684" y="2538937"/>
                  </a:cubicBezTo>
                  <a:cubicBezTo>
                    <a:pt x="1399684" y="2538937"/>
                    <a:pt x="1399684" y="2538937"/>
                    <a:pt x="1402831" y="2554651"/>
                  </a:cubicBezTo>
                  <a:cubicBezTo>
                    <a:pt x="1402831" y="2554651"/>
                    <a:pt x="1402831" y="2554651"/>
                    <a:pt x="1405978" y="2564079"/>
                  </a:cubicBezTo>
                  <a:cubicBezTo>
                    <a:pt x="1405978" y="2564079"/>
                    <a:pt x="1405978" y="2564079"/>
                    <a:pt x="1393390" y="2576651"/>
                  </a:cubicBezTo>
                  <a:cubicBezTo>
                    <a:pt x="1393390" y="2576651"/>
                    <a:pt x="1393390" y="2576651"/>
                    <a:pt x="1383949" y="2582936"/>
                  </a:cubicBezTo>
                  <a:cubicBezTo>
                    <a:pt x="1383949" y="2582936"/>
                    <a:pt x="1383949" y="2582936"/>
                    <a:pt x="1383162" y="2583329"/>
                  </a:cubicBezTo>
                  <a:lnTo>
                    <a:pt x="1377844" y="2585985"/>
                  </a:lnTo>
                  <a:lnTo>
                    <a:pt x="1372632" y="2578172"/>
                  </a:lnTo>
                  <a:cubicBezTo>
                    <a:pt x="1371845" y="2576993"/>
                    <a:pt x="1371845" y="2576993"/>
                    <a:pt x="1371845" y="2576993"/>
                  </a:cubicBezTo>
                  <a:cubicBezTo>
                    <a:pt x="1368698" y="2567562"/>
                    <a:pt x="1368698" y="2567562"/>
                    <a:pt x="1368698" y="2567562"/>
                  </a:cubicBezTo>
                  <a:lnTo>
                    <a:pt x="1368328" y="2567562"/>
                  </a:lnTo>
                  <a:lnTo>
                    <a:pt x="1368215" y="2567222"/>
                  </a:lnTo>
                  <a:cubicBezTo>
                    <a:pt x="1368215" y="2567222"/>
                    <a:pt x="1368215" y="2567222"/>
                    <a:pt x="1355627" y="2567222"/>
                  </a:cubicBezTo>
                  <a:cubicBezTo>
                    <a:pt x="1355627" y="2567222"/>
                    <a:pt x="1355627" y="2567222"/>
                    <a:pt x="1346186" y="2567222"/>
                  </a:cubicBezTo>
                  <a:cubicBezTo>
                    <a:pt x="1346186" y="2567222"/>
                    <a:pt x="1346186" y="2567222"/>
                    <a:pt x="1343039" y="2576651"/>
                  </a:cubicBezTo>
                  <a:cubicBezTo>
                    <a:pt x="1343039" y="2576651"/>
                    <a:pt x="1343039" y="2576651"/>
                    <a:pt x="1336745" y="2582936"/>
                  </a:cubicBezTo>
                  <a:cubicBezTo>
                    <a:pt x="1336745" y="2582936"/>
                    <a:pt x="1336745" y="2582936"/>
                    <a:pt x="1327305" y="2579794"/>
                  </a:cubicBezTo>
                  <a:cubicBezTo>
                    <a:pt x="1327305" y="2579794"/>
                    <a:pt x="1327305" y="2579794"/>
                    <a:pt x="1321011" y="2576651"/>
                  </a:cubicBezTo>
                  <a:cubicBezTo>
                    <a:pt x="1321011" y="2576651"/>
                    <a:pt x="1321011" y="2576651"/>
                    <a:pt x="1305276" y="2576651"/>
                  </a:cubicBezTo>
                  <a:cubicBezTo>
                    <a:pt x="1305276" y="2576651"/>
                    <a:pt x="1305276" y="2576651"/>
                    <a:pt x="1292688" y="2576651"/>
                  </a:cubicBezTo>
                  <a:cubicBezTo>
                    <a:pt x="1292688" y="2576651"/>
                    <a:pt x="1292688" y="2576651"/>
                    <a:pt x="1289541" y="2582936"/>
                  </a:cubicBezTo>
                  <a:cubicBezTo>
                    <a:pt x="1289541" y="2582936"/>
                    <a:pt x="1289541" y="2582936"/>
                    <a:pt x="1280101" y="2595508"/>
                  </a:cubicBezTo>
                  <a:cubicBezTo>
                    <a:pt x="1280101" y="2595508"/>
                    <a:pt x="1280101" y="2595508"/>
                    <a:pt x="1261219" y="2608079"/>
                  </a:cubicBezTo>
                  <a:cubicBezTo>
                    <a:pt x="1261219" y="2608079"/>
                    <a:pt x="1261219" y="2608079"/>
                    <a:pt x="1242338" y="2608079"/>
                  </a:cubicBezTo>
                  <a:cubicBezTo>
                    <a:pt x="1242338" y="2608079"/>
                    <a:pt x="1242338" y="2608079"/>
                    <a:pt x="1229750" y="2608079"/>
                  </a:cubicBezTo>
                  <a:cubicBezTo>
                    <a:pt x="1229750" y="2608079"/>
                    <a:pt x="1229750" y="2608079"/>
                    <a:pt x="1223456" y="2611222"/>
                  </a:cubicBezTo>
                  <a:cubicBezTo>
                    <a:pt x="1223456" y="2611222"/>
                    <a:pt x="1223456" y="2611222"/>
                    <a:pt x="1217162" y="2620650"/>
                  </a:cubicBezTo>
                  <a:cubicBezTo>
                    <a:pt x="1217162" y="2620650"/>
                    <a:pt x="1217162" y="2620650"/>
                    <a:pt x="1207721" y="2626936"/>
                  </a:cubicBezTo>
                  <a:cubicBezTo>
                    <a:pt x="1207721" y="2626936"/>
                    <a:pt x="1207721" y="2626936"/>
                    <a:pt x="1201428" y="2636365"/>
                  </a:cubicBezTo>
                  <a:cubicBezTo>
                    <a:pt x="1201428" y="2636365"/>
                    <a:pt x="1201428" y="2636365"/>
                    <a:pt x="1201428" y="2642650"/>
                  </a:cubicBezTo>
                  <a:lnTo>
                    <a:pt x="1201946" y="2642650"/>
                  </a:lnTo>
                  <a:lnTo>
                    <a:pt x="1201946" y="2643012"/>
                  </a:lnTo>
                  <a:cubicBezTo>
                    <a:pt x="1195653" y="2643012"/>
                    <a:pt x="1192507" y="2643012"/>
                    <a:pt x="1189361" y="2643012"/>
                  </a:cubicBezTo>
                  <a:cubicBezTo>
                    <a:pt x="1186215" y="2643012"/>
                    <a:pt x="1176776" y="2636725"/>
                    <a:pt x="1173630" y="2636725"/>
                  </a:cubicBezTo>
                  <a:cubicBezTo>
                    <a:pt x="1170483" y="2633581"/>
                    <a:pt x="1164191" y="2627293"/>
                    <a:pt x="1161044" y="2624150"/>
                  </a:cubicBezTo>
                  <a:cubicBezTo>
                    <a:pt x="1161044" y="2621006"/>
                    <a:pt x="1154752" y="2614718"/>
                    <a:pt x="1154752" y="2611575"/>
                  </a:cubicBezTo>
                  <a:cubicBezTo>
                    <a:pt x="1151606" y="2608431"/>
                    <a:pt x="1142167" y="2602143"/>
                    <a:pt x="1139021" y="2599000"/>
                  </a:cubicBezTo>
                  <a:cubicBezTo>
                    <a:pt x="1132728" y="2595856"/>
                    <a:pt x="1116997" y="2589568"/>
                    <a:pt x="1110704" y="2589568"/>
                  </a:cubicBezTo>
                  <a:cubicBezTo>
                    <a:pt x="1107558" y="2586425"/>
                    <a:pt x="1098119" y="2583281"/>
                    <a:pt x="1094973" y="2580137"/>
                  </a:cubicBezTo>
                  <a:cubicBezTo>
                    <a:pt x="1091826" y="2576993"/>
                    <a:pt x="1082388" y="2576993"/>
                    <a:pt x="1079241" y="2576993"/>
                  </a:cubicBezTo>
                  <a:cubicBezTo>
                    <a:pt x="1072949" y="2576993"/>
                    <a:pt x="1063510" y="2576993"/>
                    <a:pt x="1060364" y="2576993"/>
                  </a:cubicBezTo>
                  <a:cubicBezTo>
                    <a:pt x="1057217" y="2576993"/>
                    <a:pt x="1054071" y="2573850"/>
                    <a:pt x="1050925" y="2573850"/>
                  </a:cubicBezTo>
                  <a:cubicBezTo>
                    <a:pt x="1047779" y="2573850"/>
                    <a:pt x="1038340" y="2573850"/>
                    <a:pt x="1035194" y="2570706"/>
                  </a:cubicBezTo>
                  <a:cubicBezTo>
                    <a:pt x="1028901" y="2567562"/>
                    <a:pt x="1016316" y="2564418"/>
                    <a:pt x="1013170" y="2564418"/>
                  </a:cubicBezTo>
                  <a:cubicBezTo>
                    <a:pt x="1010023" y="2561275"/>
                    <a:pt x="1003731" y="2561275"/>
                    <a:pt x="1000584" y="2561275"/>
                  </a:cubicBezTo>
                  <a:cubicBezTo>
                    <a:pt x="1000584" y="2564418"/>
                    <a:pt x="994292" y="2564418"/>
                    <a:pt x="994292" y="2567562"/>
                  </a:cubicBezTo>
                  <a:cubicBezTo>
                    <a:pt x="987999" y="2567562"/>
                    <a:pt x="978561" y="2573850"/>
                    <a:pt x="975414" y="2576993"/>
                  </a:cubicBezTo>
                  <a:cubicBezTo>
                    <a:pt x="972268" y="2576993"/>
                    <a:pt x="969122" y="2583281"/>
                    <a:pt x="965976" y="2580137"/>
                  </a:cubicBezTo>
                  <a:cubicBezTo>
                    <a:pt x="962829" y="2580137"/>
                    <a:pt x="959683" y="2580137"/>
                    <a:pt x="959683" y="2576993"/>
                  </a:cubicBezTo>
                  <a:cubicBezTo>
                    <a:pt x="956537" y="2576993"/>
                    <a:pt x="953390" y="2573850"/>
                    <a:pt x="953390" y="2570706"/>
                  </a:cubicBezTo>
                  <a:cubicBezTo>
                    <a:pt x="950244" y="2567562"/>
                    <a:pt x="947098" y="2564418"/>
                    <a:pt x="947098" y="2561275"/>
                  </a:cubicBezTo>
                  <a:cubicBezTo>
                    <a:pt x="947098" y="2558131"/>
                    <a:pt x="953390" y="2554987"/>
                    <a:pt x="953390" y="2551843"/>
                  </a:cubicBezTo>
                  <a:cubicBezTo>
                    <a:pt x="950244" y="2548700"/>
                    <a:pt x="947098" y="2548700"/>
                    <a:pt x="943952" y="2545556"/>
                  </a:cubicBezTo>
                  <a:cubicBezTo>
                    <a:pt x="943952" y="2542412"/>
                    <a:pt x="940805" y="2542412"/>
                    <a:pt x="937659" y="2542412"/>
                  </a:cubicBezTo>
                  <a:cubicBezTo>
                    <a:pt x="934513" y="2542412"/>
                    <a:pt x="934513" y="2536125"/>
                    <a:pt x="934513" y="2536125"/>
                  </a:cubicBezTo>
                  <a:cubicBezTo>
                    <a:pt x="931367" y="2536125"/>
                    <a:pt x="925074" y="2532981"/>
                    <a:pt x="925074" y="2536125"/>
                  </a:cubicBezTo>
                  <a:cubicBezTo>
                    <a:pt x="921928" y="2536125"/>
                    <a:pt x="921928" y="2539268"/>
                    <a:pt x="921928" y="2539268"/>
                  </a:cubicBezTo>
                  <a:cubicBezTo>
                    <a:pt x="921928" y="2542412"/>
                    <a:pt x="925074" y="2545556"/>
                    <a:pt x="925074" y="2548700"/>
                  </a:cubicBezTo>
                  <a:cubicBezTo>
                    <a:pt x="928220" y="2548700"/>
                    <a:pt x="931367" y="2551843"/>
                    <a:pt x="934513" y="2554987"/>
                  </a:cubicBezTo>
                  <a:cubicBezTo>
                    <a:pt x="934513" y="2558131"/>
                    <a:pt x="931367" y="2564418"/>
                    <a:pt x="931367" y="2564418"/>
                  </a:cubicBezTo>
                  <a:cubicBezTo>
                    <a:pt x="928220" y="2564418"/>
                    <a:pt x="921928" y="2564418"/>
                    <a:pt x="921928" y="2561275"/>
                  </a:cubicBezTo>
                  <a:cubicBezTo>
                    <a:pt x="918782" y="2561275"/>
                    <a:pt x="915635" y="2554987"/>
                    <a:pt x="915635" y="2554987"/>
                  </a:cubicBezTo>
                  <a:cubicBezTo>
                    <a:pt x="912489" y="2551843"/>
                    <a:pt x="915635" y="2548700"/>
                    <a:pt x="912489" y="2548700"/>
                  </a:cubicBezTo>
                  <a:cubicBezTo>
                    <a:pt x="912489" y="2545556"/>
                    <a:pt x="906197" y="2545556"/>
                    <a:pt x="906197" y="2542412"/>
                  </a:cubicBezTo>
                  <a:cubicBezTo>
                    <a:pt x="903050" y="2542412"/>
                    <a:pt x="899904" y="2536125"/>
                    <a:pt x="899904" y="2532981"/>
                  </a:cubicBezTo>
                  <a:cubicBezTo>
                    <a:pt x="899904" y="2529837"/>
                    <a:pt x="899904" y="2526693"/>
                    <a:pt x="899904" y="2526693"/>
                  </a:cubicBezTo>
                  <a:cubicBezTo>
                    <a:pt x="899904" y="2523550"/>
                    <a:pt x="903050" y="2520406"/>
                    <a:pt x="899904" y="2517262"/>
                  </a:cubicBezTo>
                  <a:cubicBezTo>
                    <a:pt x="899904" y="2517262"/>
                    <a:pt x="896758" y="2517262"/>
                    <a:pt x="893611" y="2517262"/>
                  </a:cubicBezTo>
                  <a:cubicBezTo>
                    <a:pt x="890465" y="2517262"/>
                    <a:pt x="887319" y="2514118"/>
                    <a:pt x="887319" y="2514118"/>
                  </a:cubicBezTo>
                  <a:cubicBezTo>
                    <a:pt x="884173" y="2510974"/>
                    <a:pt x="884173" y="2507831"/>
                    <a:pt x="884173" y="2504687"/>
                  </a:cubicBezTo>
                  <a:cubicBezTo>
                    <a:pt x="881026" y="2504687"/>
                    <a:pt x="877880" y="2501543"/>
                    <a:pt x="874734" y="2501543"/>
                  </a:cubicBezTo>
                  <a:cubicBezTo>
                    <a:pt x="874734" y="2501543"/>
                    <a:pt x="874734" y="2507831"/>
                    <a:pt x="871588" y="2514118"/>
                  </a:cubicBezTo>
                  <a:cubicBezTo>
                    <a:pt x="871588" y="2514118"/>
                    <a:pt x="868441" y="2517262"/>
                    <a:pt x="865295" y="2517262"/>
                  </a:cubicBezTo>
                  <a:cubicBezTo>
                    <a:pt x="865295" y="2517262"/>
                    <a:pt x="865295" y="2517262"/>
                    <a:pt x="865295" y="2514118"/>
                  </a:cubicBezTo>
                  <a:cubicBezTo>
                    <a:pt x="865295" y="2514118"/>
                    <a:pt x="865295" y="2510974"/>
                    <a:pt x="865295" y="2507831"/>
                  </a:cubicBezTo>
                  <a:cubicBezTo>
                    <a:pt x="865295" y="2507831"/>
                    <a:pt x="865295" y="2504687"/>
                    <a:pt x="862149" y="2501543"/>
                  </a:cubicBezTo>
                  <a:cubicBezTo>
                    <a:pt x="862149" y="2501543"/>
                    <a:pt x="855856" y="2495256"/>
                    <a:pt x="852710" y="2495256"/>
                  </a:cubicBezTo>
                  <a:cubicBezTo>
                    <a:pt x="852710" y="2495256"/>
                    <a:pt x="843271" y="2495256"/>
                    <a:pt x="843271" y="2495256"/>
                  </a:cubicBezTo>
                  <a:cubicBezTo>
                    <a:pt x="840125" y="2495256"/>
                    <a:pt x="840125" y="2498400"/>
                    <a:pt x="840125" y="2501543"/>
                  </a:cubicBezTo>
                  <a:cubicBezTo>
                    <a:pt x="840125" y="2501543"/>
                    <a:pt x="843271" y="2504687"/>
                    <a:pt x="846417" y="2504687"/>
                  </a:cubicBezTo>
                  <a:cubicBezTo>
                    <a:pt x="846417" y="2504687"/>
                    <a:pt x="843271" y="2510974"/>
                    <a:pt x="843271" y="2514118"/>
                  </a:cubicBezTo>
                  <a:cubicBezTo>
                    <a:pt x="840125" y="2514118"/>
                    <a:pt x="836979" y="2514118"/>
                    <a:pt x="830686" y="2514118"/>
                  </a:cubicBezTo>
                  <a:cubicBezTo>
                    <a:pt x="830686" y="2514118"/>
                    <a:pt x="821247" y="2510974"/>
                    <a:pt x="821247" y="2514118"/>
                  </a:cubicBezTo>
                  <a:cubicBezTo>
                    <a:pt x="818101" y="2514118"/>
                    <a:pt x="811808" y="2517262"/>
                    <a:pt x="808662" y="2517262"/>
                  </a:cubicBezTo>
                  <a:cubicBezTo>
                    <a:pt x="805516" y="2520406"/>
                    <a:pt x="805516" y="2526693"/>
                    <a:pt x="805516" y="2526693"/>
                  </a:cubicBezTo>
                  <a:cubicBezTo>
                    <a:pt x="805516" y="2529837"/>
                    <a:pt x="805516" y="2536125"/>
                    <a:pt x="805516" y="2539268"/>
                  </a:cubicBezTo>
                  <a:cubicBezTo>
                    <a:pt x="802370" y="2539268"/>
                    <a:pt x="796077" y="2542412"/>
                    <a:pt x="796077" y="2542412"/>
                  </a:cubicBezTo>
                  <a:cubicBezTo>
                    <a:pt x="792931" y="2542412"/>
                    <a:pt x="789784" y="2542412"/>
                    <a:pt x="789784" y="2545556"/>
                  </a:cubicBezTo>
                  <a:cubicBezTo>
                    <a:pt x="786638" y="2548700"/>
                    <a:pt x="783492" y="2554987"/>
                    <a:pt x="783492" y="2558131"/>
                  </a:cubicBezTo>
                  <a:cubicBezTo>
                    <a:pt x="783492" y="2561275"/>
                    <a:pt x="786638" y="2564418"/>
                    <a:pt x="786638" y="2567562"/>
                  </a:cubicBezTo>
                  <a:cubicBezTo>
                    <a:pt x="789784" y="2567562"/>
                    <a:pt x="792931" y="2573850"/>
                    <a:pt x="792931" y="2573850"/>
                  </a:cubicBezTo>
                  <a:cubicBezTo>
                    <a:pt x="796077" y="2576993"/>
                    <a:pt x="805516" y="2576993"/>
                    <a:pt x="808662" y="2576993"/>
                  </a:cubicBezTo>
                  <a:cubicBezTo>
                    <a:pt x="814955" y="2576993"/>
                    <a:pt x="818101" y="2576993"/>
                    <a:pt x="821247" y="2576993"/>
                  </a:cubicBezTo>
                  <a:cubicBezTo>
                    <a:pt x="821247" y="2573850"/>
                    <a:pt x="821247" y="2567562"/>
                    <a:pt x="824393" y="2567562"/>
                  </a:cubicBezTo>
                  <a:cubicBezTo>
                    <a:pt x="827540" y="2567562"/>
                    <a:pt x="830686" y="2567562"/>
                    <a:pt x="836979" y="2567562"/>
                  </a:cubicBezTo>
                  <a:cubicBezTo>
                    <a:pt x="836979" y="2567562"/>
                    <a:pt x="843271" y="2564418"/>
                    <a:pt x="843271" y="2564418"/>
                  </a:cubicBezTo>
                  <a:cubicBezTo>
                    <a:pt x="849564" y="2564418"/>
                    <a:pt x="855856" y="2564418"/>
                    <a:pt x="855856" y="2564418"/>
                  </a:cubicBezTo>
                  <a:cubicBezTo>
                    <a:pt x="862149" y="2564418"/>
                    <a:pt x="865295" y="2567562"/>
                    <a:pt x="865295" y="2570706"/>
                  </a:cubicBezTo>
                  <a:cubicBezTo>
                    <a:pt x="868441" y="2573850"/>
                    <a:pt x="868441" y="2576993"/>
                    <a:pt x="868441" y="2576993"/>
                  </a:cubicBezTo>
                  <a:cubicBezTo>
                    <a:pt x="865295" y="2580137"/>
                    <a:pt x="862149" y="2583281"/>
                    <a:pt x="859002" y="2583281"/>
                  </a:cubicBezTo>
                  <a:cubicBezTo>
                    <a:pt x="859002" y="2586425"/>
                    <a:pt x="862149" y="2589568"/>
                    <a:pt x="859002" y="2589568"/>
                  </a:cubicBezTo>
                  <a:cubicBezTo>
                    <a:pt x="859002" y="2592712"/>
                    <a:pt x="855856" y="2599000"/>
                    <a:pt x="852710" y="2599000"/>
                  </a:cubicBezTo>
                  <a:cubicBezTo>
                    <a:pt x="852710" y="2602143"/>
                    <a:pt x="846417" y="2608431"/>
                    <a:pt x="843271" y="2608431"/>
                  </a:cubicBezTo>
                  <a:cubicBezTo>
                    <a:pt x="843271" y="2608431"/>
                    <a:pt x="840125" y="2602143"/>
                    <a:pt x="840125" y="2602143"/>
                  </a:cubicBezTo>
                  <a:cubicBezTo>
                    <a:pt x="840125" y="2599000"/>
                    <a:pt x="840125" y="2592712"/>
                    <a:pt x="836979" y="2589568"/>
                  </a:cubicBezTo>
                  <a:cubicBezTo>
                    <a:pt x="833832" y="2589568"/>
                    <a:pt x="833832" y="2589568"/>
                    <a:pt x="833832" y="2589568"/>
                  </a:cubicBezTo>
                  <a:cubicBezTo>
                    <a:pt x="830686" y="2586425"/>
                    <a:pt x="824393" y="2589568"/>
                    <a:pt x="821247" y="2589568"/>
                  </a:cubicBezTo>
                  <a:cubicBezTo>
                    <a:pt x="818101" y="2589568"/>
                    <a:pt x="818101" y="2595856"/>
                    <a:pt x="818101" y="2595856"/>
                  </a:cubicBezTo>
                  <a:cubicBezTo>
                    <a:pt x="814955" y="2599000"/>
                    <a:pt x="811808" y="2599000"/>
                    <a:pt x="808662" y="2599000"/>
                  </a:cubicBezTo>
                  <a:cubicBezTo>
                    <a:pt x="808662" y="2602143"/>
                    <a:pt x="808662" y="2605287"/>
                    <a:pt x="808662" y="2608431"/>
                  </a:cubicBezTo>
                  <a:cubicBezTo>
                    <a:pt x="808662" y="2608431"/>
                    <a:pt x="814955" y="2608431"/>
                    <a:pt x="814955" y="2611575"/>
                  </a:cubicBezTo>
                  <a:cubicBezTo>
                    <a:pt x="814955" y="2614718"/>
                    <a:pt x="808662" y="2617862"/>
                    <a:pt x="808662" y="2621006"/>
                  </a:cubicBezTo>
                  <a:cubicBezTo>
                    <a:pt x="805516" y="2621006"/>
                    <a:pt x="799223" y="2624150"/>
                    <a:pt x="796077" y="2624150"/>
                  </a:cubicBezTo>
                  <a:cubicBezTo>
                    <a:pt x="792931" y="2624150"/>
                    <a:pt x="786638" y="2621006"/>
                    <a:pt x="783492" y="2621006"/>
                  </a:cubicBezTo>
                  <a:cubicBezTo>
                    <a:pt x="780346" y="2617862"/>
                    <a:pt x="767760" y="2621006"/>
                    <a:pt x="761468" y="2621006"/>
                  </a:cubicBezTo>
                  <a:cubicBezTo>
                    <a:pt x="758322" y="2621006"/>
                    <a:pt x="752029" y="2617862"/>
                    <a:pt x="748883" y="2614718"/>
                  </a:cubicBezTo>
                  <a:cubicBezTo>
                    <a:pt x="748883" y="2611575"/>
                    <a:pt x="745737" y="2608431"/>
                    <a:pt x="745737" y="2602143"/>
                  </a:cubicBezTo>
                  <a:cubicBezTo>
                    <a:pt x="745737" y="2602143"/>
                    <a:pt x="742590" y="2599000"/>
                    <a:pt x="739444" y="2595856"/>
                  </a:cubicBezTo>
                  <a:cubicBezTo>
                    <a:pt x="739444" y="2595856"/>
                    <a:pt x="736298" y="2595856"/>
                    <a:pt x="733151" y="2595856"/>
                  </a:cubicBezTo>
                  <a:cubicBezTo>
                    <a:pt x="730005" y="2595856"/>
                    <a:pt x="723713" y="2592712"/>
                    <a:pt x="723713" y="2592712"/>
                  </a:cubicBezTo>
                  <a:cubicBezTo>
                    <a:pt x="717420" y="2592712"/>
                    <a:pt x="711128" y="2592712"/>
                    <a:pt x="707981" y="2595856"/>
                  </a:cubicBezTo>
                  <a:cubicBezTo>
                    <a:pt x="704835" y="2595856"/>
                    <a:pt x="701689" y="2595856"/>
                    <a:pt x="701689" y="2599000"/>
                  </a:cubicBezTo>
                  <a:cubicBezTo>
                    <a:pt x="698542" y="2599000"/>
                    <a:pt x="692250" y="2605287"/>
                    <a:pt x="689104" y="2605287"/>
                  </a:cubicBezTo>
                  <a:cubicBezTo>
                    <a:pt x="685957" y="2608431"/>
                    <a:pt x="679665" y="2605287"/>
                    <a:pt x="676519" y="2608431"/>
                  </a:cubicBezTo>
                  <a:cubicBezTo>
                    <a:pt x="673372" y="2608431"/>
                    <a:pt x="673372" y="2611575"/>
                    <a:pt x="670226" y="2614718"/>
                  </a:cubicBezTo>
                  <a:cubicBezTo>
                    <a:pt x="670226" y="2617862"/>
                    <a:pt x="667080" y="2621006"/>
                    <a:pt x="667080" y="2621006"/>
                  </a:cubicBezTo>
                  <a:cubicBezTo>
                    <a:pt x="663933" y="2624150"/>
                    <a:pt x="657641" y="2624150"/>
                    <a:pt x="654495" y="2624150"/>
                  </a:cubicBezTo>
                  <a:cubicBezTo>
                    <a:pt x="648202" y="2624150"/>
                    <a:pt x="635617" y="2624150"/>
                    <a:pt x="632471" y="2624150"/>
                  </a:cubicBezTo>
                  <a:cubicBezTo>
                    <a:pt x="629324" y="2624150"/>
                    <a:pt x="623032" y="2627293"/>
                    <a:pt x="623032" y="2627293"/>
                  </a:cubicBezTo>
                  <a:cubicBezTo>
                    <a:pt x="619886" y="2627293"/>
                    <a:pt x="610447" y="2630437"/>
                    <a:pt x="610447" y="2627293"/>
                  </a:cubicBezTo>
                  <a:cubicBezTo>
                    <a:pt x="607301" y="2624150"/>
                    <a:pt x="607301" y="2621006"/>
                    <a:pt x="607301" y="2621006"/>
                  </a:cubicBezTo>
                  <a:cubicBezTo>
                    <a:pt x="607301" y="2617862"/>
                    <a:pt x="607301" y="2611575"/>
                    <a:pt x="607301" y="2611575"/>
                  </a:cubicBezTo>
                  <a:cubicBezTo>
                    <a:pt x="607301" y="2608431"/>
                    <a:pt x="607301" y="2605287"/>
                    <a:pt x="604154" y="2602143"/>
                  </a:cubicBezTo>
                  <a:cubicBezTo>
                    <a:pt x="601008" y="2602143"/>
                    <a:pt x="597862" y="2602143"/>
                    <a:pt x="594715" y="2602143"/>
                  </a:cubicBezTo>
                  <a:cubicBezTo>
                    <a:pt x="591569" y="2602143"/>
                    <a:pt x="585277" y="2602143"/>
                    <a:pt x="582130" y="2602143"/>
                  </a:cubicBezTo>
                  <a:cubicBezTo>
                    <a:pt x="578984" y="2602143"/>
                    <a:pt x="575838" y="2602143"/>
                    <a:pt x="575838" y="2602143"/>
                  </a:cubicBezTo>
                  <a:cubicBezTo>
                    <a:pt x="572692" y="2605287"/>
                    <a:pt x="572692" y="2611575"/>
                    <a:pt x="572692" y="2611575"/>
                  </a:cubicBezTo>
                  <a:cubicBezTo>
                    <a:pt x="569545" y="2614718"/>
                    <a:pt x="566399" y="2617862"/>
                    <a:pt x="563253" y="2617862"/>
                  </a:cubicBezTo>
                  <a:cubicBezTo>
                    <a:pt x="560106" y="2617862"/>
                    <a:pt x="550668" y="2617862"/>
                    <a:pt x="547521" y="2621006"/>
                  </a:cubicBezTo>
                  <a:cubicBezTo>
                    <a:pt x="544375" y="2621006"/>
                    <a:pt x="538083" y="2624150"/>
                    <a:pt x="531790" y="2627293"/>
                  </a:cubicBezTo>
                  <a:cubicBezTo>
                    <a:pt x="528644" y="2627293"/>
                    <a:pt x="525497" y="2630437"/>
                    <a:pt x="522351" y="2630437"/>
                  </a:cubicBezTo>
                  <a:cubicBezTo>
                    <a:pt x="519205" y="2627293"/>
                    <a:pt x="516059" y="2624150"/>
                    <a:pt x="512912" y="2624150"/>
                  </a:cubicBezTo>
                  <a:cubicBezTo>
                    <a:pt x="509766" y="2621006"/>
                    <a:pt x="509766" y="2617862"/>
                    <a:pt x="506620" y="2617862"/>
                  </a:cubicBezTo>
                  <a:cubicBezTo>
                    <a:pt x="506620" y="2614718"/>
                    <a:pt x="506620" y="2611575"/>
                    <a:pt x="506620" y="2608431"/>
                  </a:cubicBezTo>
                  <a:cubicBezTo>
                    <a:pt x="509766" y="2608431"/>
                    <a:pt x="512912" y="2608431"/>
                    <a:pt x="512912" y="2608431"/>
                  </a:cubicBezTo>
                  <a:cubicBezTo>
                    <a:pt x="516059" y="2608431"/>
                    <a:pt x="519205" y="2608431"/>
                    <a:pt x="519205" y="2605287"/>
                  </a:cubicBezTo>
                  <a:cubicBezTo>
                    <a:pt x="519205" y="2605287"/>
                    <a:pt x="525497" y="2605287"/>
                    <a:pt x="525497" y="2602143"/>
                  </a:cubicBezTo>
                  <a:cubicBezTo>
                    <a:pt x="525497" y="2602143"/>
                    <a:pt x="525497" y="2599000"/>
                    <a:pt x="525497" y="2599000"/>
                  </a:cubicBezTo>
                  <a:cubicBezTo>
                    <a:pt x="525497" y="2599000"/>
                    <a:pt x="519205" y="2599000"/>
                    <a:pt x="519205" y="2599000"/>
                  </a:cubicBezTo>
                  <a:cubicBezTo>
                    <a:pt x="516059" y="2595856"/>
                    <a:pt x="512912" y="2595856"/>
                    <a:pt x="509766" y="2595856"/>
                  </a:cubicBezTo>
                  <a:cubicBezTo>
                    <a:pt x="509766" y="2599000"/>
                    <a:pt x="506620" y="2599000"/>
                    <a:pt x="503474" y="2599000"/>
                  </a:cubicBezTo>
                  <a:cubicBezTo>
                    <a:pt x="500327" y="2602143"/>
                    <a:pt x="494035" y="2599000"/>
                    <a:pt x="494035" y="2599000"/>
                  </a:cubicBezTo>
                  <a:cubicBezTo>
                    <a:pt x="494035" y="2599000"/>
                    <a:pt x="490888" y="2599000"/>
                    <a:pt x="490888" y="2595856"/>
                  </a:cubicBezTo>
                  <a:cubicBezTo>
                    <a:pt x="490888" y="2595856"/>
                    <a:pt x="490888" y="2589568"/>
                    <a:pt x="490888" y="2589568"/>
                  </a:cubicBezTo>
                  <a:cubicBezTo>
                    <a:pt x="490888" y="2586425"/>
                    <a:pt x="490888" y="2580137"/>
                    <a:pt x="487742" y="2576993"/>
                  </a:cubicBezTo>
                  <a:cubicBezTo>
                    <a:pt x="484596" y="2573850"/>
                    <a:pt x="478303" y="2567562"/>
                    <a:pt x="475157" y="2564418"/>
                  </a:cubicBezTo>
                  <a:cubicBezTo>
                    <a:pt x="472011" y="2564418"/>
                    <a:pt x="468865" y="2554987"/>
                    <a:pt x="468865" y="2551843"/>
                  </a:cubicBezTo>
                  <a:cubicBezTo>
                    <a:pt x="465718" y="2548700"/>
                    <a:pt x="468865" y="2539268"/>
                    <a:pt x="468865" y="2536125"/>
                  </a:cubicBezTo>
                  <a:cubicBezTo>
                    <a:pt x="468865" y="2532981"/>
                    <a:pt x="472011" y="2529837"/>
                    <a:pt x="472011" y="2526693"/>
                  </a:cubicBezTo>
                  <a:cubicBezTo>
                    <a:pt x="475157" y="2523550"/>
                    <a:pt x="481450" y="2520406"/>
                    <a:pt x="481450" y="2517262"/>
                  </a:cubicBezTo>
                  <a:cubicBezTo>
                    <a:pt x="481450" y="2517262"/>
                    <a:pt x="481450" y="2510974"/>
                    <a:pt x="478303" y="2507831"/>
                  </a:cubicBezTo>
                  <a:cubicBezTo>
                    <a:pt x="478303" y="2504687"/>
                    <a:pt x="475157" y="2498400"/>
                    <a:pt x="475157" y="2495256"/>
                  </a:cubicBezTo>
                  <a:cubicBezTo>
                    <a:pt x="475157" y="2492112"/>
                    <a:pt x="475157" y="2485824"/>
                    <a:pt x="475157" y="2482681"/>
                  </a:cubicBezTo>
                  <a:cubicBezTo>
                    <a:pt x="475157" y="2476393"/>
                    <a:pt x="481450" y="2470106"/>
                    <a:pt x="481450" y="2466962"/>
                  </a:cubicBezTo>
                  <a:cubicBezTo>
                    <a:pt x="484596" y="2463818"/>
                    <a:pt x="487742" y="2460674"/>
                    <a:pt x="487742" y="2457531"/>
                  </a:cubicBezTo>
                  <a:cubicBezTo>
                    <a:pt x="490888" y="2454387"/>
                    <a:pt x="484596" y="2448099"/>
                    <a:pt x="484596" y="2444956"/>
                  </a:cubicBezTo>
                  <a:cubicBezTo>
                    <a:pt x="484596" y="2438668"/>
                    <a:pt x="490888" y="2435524"/>
                    <a:pt x="490888" y="2432381"/>
                  </a:cubicBezTo>
                  <a:cubicBezTo>
                    <a:pt x="490888" y="2426093"/>
                    <a:pt x="494035" y="2416662"/>
                    <a:pt x="497181" y="2413518"/>
                  </a:cubicBezTo>
                  <a:cubicBezTo>
                    <a:pt x="497181" y="2410374"/>
                    <a:pt x="503474" y="2404087"/>
                    <a:pt x="503474" y="2400943"/>
                  </a:cubicBezTo>
                  <a:cubicBezTo>
                    <a:pt x="506620" y="2397799"/>
                    <a:pt x="509766" y="2391512"/>
                    <a:pt x="509766" y="2388368"/>
                  </a:cubicBezTo>
                  <a:cubicBezTo>
                    <a:pt x="509766" y="2385224"/>
                    <a:pt x="506620" y="2378937"/>
                    <a:pt x="506620" y="2378937"/>
                  </a:cubicBezTo>
                  <a:cubicBezTo>
                    <a:pt x="506620" y="2375793"/>
                    <a:pt x="500327" y="2369506"/>
                    <a:pt x="500327" y="2369506"/>
                  </a:cubicBezTo>
                  <a:cubicBezTo>
                    <a:pt x="497181" y="2366362"/>
                    <a:pt x="497181" y="2356931"/>
                    <a:pt x="497181" y="2353787"/>
                  </a:cubicBezTo>
                  <a:cubicBezTo>
                    <a:pt x="497181" y="2344356"/>
                    <a:pt x="497181" y="2328637"/>
                    <a:pt x="497181" y="2322349"/>
                  </a:cubicBezTo>
                  <a:cubicBezTo>
                    <a:pt x="497181" y="2319205"/>
                    <a:pt x="503474" y="2309774"/>
                    <a:pt x="503474" y="2303487"/>
                  </a:cubicBezTo>
                  <a:cubicBezTo>
                    <a:pt x="506620" y="2303487"/>
                    <a:pt x="506620" y="2297199"/>
                    <a:pt x="509766" y="2294055"/>
                  </a:cubicBezTo>
                  <a:cubicBezTo>
                    <a:pt x="509766" y="2287768"/>
                    <a:pt x="516059" y="2284624"/>
                    <a:pt x="516059" y="2281480"/>
                  </a:cubicBezTo>
                  <a:cubicBezTo>
                    <a:pt x="519205" y="2275193"/>
                    <a:pt x="525497" y="2265762"/>
                    <a:pt x="528644" y="2259474"/>
                  </a:cubicBezTo>
                  <a:cubicBezTo>
                    <a:pt x="528644" y="2256330"/>
                    <a:pt x="534936" y="2250043"/>
                    <a:pt x="538083" y="2246899"/>
                  </a:cubicBezTo>
                  <a:cubicBezTo>
                    <a:pt x="538083" y="2240612"/>
                    <a:pt x="538083" y="2237468"/>
                    <a:pt x="538083" y="2234324"/>
                  </a:cubicBezTo>
                  <a:cubicBezTo>
                    <a:pt x="541229" y="2231180"/>
                    <a:pt x="541229" y="2224893"/>
                    <a:pt x="541229" y="2221749"/>
                  </a:cubicBezTo>
                  <a:cubicBezTo>
                    <a:pt x="541229" y="2218605"/>
                    <a:pt x="544375" y="2212318"/>
                    <a:pt x="550668" y="2212318"/>
                  </a:cubicBezTo>
                  <a:cubicBezTo>
                    <a:pt x="550668" y="2209174"/>
                    <a:pt x="556960" y="2206030"/>
                    <a:pt x="560106" y="2206030"/>
                  </a:cubicBezTo>
                  <a:cubicBezTo>
                    <a:pt x="560106" y="2206030"/>
                    <a:pt x="563253" y="2202887"/>
                    <a:pt x="563253" y="2202887"/>
                  </a:cubicBezTo>
                  <a:cubicBezTo>
                    <a:pt x="563253" y="2199743"/>
                    <a:pt x="563253" y="2193455"/>
                    <a:pt x="560106" y="2193455"/>
                  </a:cubicBezTo>
                  <a:cubicBezTo>
                    <a:pt x="560106" y="2190312"/>
                    <a:pt x="560106" y="2187168"/>
                    <a:pt x="560106" y="2184024"/>
                  </a:cubicBezTo>
                  <a:cubicBezTo>
                    <a:pt x="560106" y="2180880"/>
                    <a:pt x="556960" y="2177737"/>
                    <a:pt x="560106" y="2174593"/>
                  </a:cubicBezTo>
                  <a:cubicBezTo>
                    <a:pt x="560106" y="2168305"/>
                    <a:pt x="563253" y="2162018"/>
                    <a:pt x="566399" y="2155730"/>
                  </a:cubicBezTo>
                  <a:cubicBezTo>
                    <a:pt x="566399" y="2152586"/>
                    <a:pt x="569545" y="2146299"/>
                    <a:pt x="572692" y="2143155"/>
                  </a:cubicBezTo>
                  <a:cubicBezTo>
                    <a:pt x="572692" y="2140011"/>
                    <a:pt x="575838" y="2130580"/>
                    <a:pt x="578984" y="2124293"/>
                  </a:cubicBezTo>
                  <a:cubicBezTo>
                    <a:pt x="578984" y="2121149"/>
                    <a:pt x="585277" y="2111718"/>
                    <a:pt x="585277" y="2105430"/>
                  </a:cubicBezTo>
                  <a:cubicBezTo>
                    <a:pt x="588423" y="2102286"/>
                    <a:pt x="588423" y="2095999"/>
                    <a:pt x="588423" y="2089711"/>
                  </a:cubicBezTo>
                  <a:cubicBezTo>
                    <a:pt x="588423" y="2089711"/>
                    <a:pt x="585277" y="2083424"/>
                    <a:pt x="585277" y="2077136"/>
                  </a:cubicBezTo>
                  <a:cubicBezTo>
                    <a:pt x="585277" y="2077136"/>
                    <a:pt x="585277" y="2070849"/>
                    <a:pt x="585277" y="2067705"/>
                  </a:cubicBezTo>
                  <a:cubicBezTo>
                    <a:pt x="585277" y="2064561"/>
                    <a:pt x="585277" y="2061418"/>
                    <a:pt x="588423" y="2061418"/>
                  </a:cubicBezTo>
                  <a:cubicBezTo>
                    <a:pt x="588423" y="2058274"/>
                    <a:pt x="594715" y="2058274"/>
                    <a:pt x="594715" y="2055130"/>
                  </a:cubicBezTo>
                  <a:cubicBezTo>
                    <a:pt x="594715" y="2055130"/>
                    <a:pt x="597862" y="2051986"/>
                    <a:pt x="601008" y="2048843"/>
                  </a:cubicBezTo>
                  <a:cubicBezTo>
                    <a:pt x="601008" y="2045699"/>
                    <a:pt x="597862" y="2039411"/>
                    <a:pt x="601008" y="2036268"/>
                  </a:cubicBezTo>
                  <a:cubicBezTo>
                    <a:pt x="601008" y="2033124"/>
                    <a:pt x="601008" y="2029980"/>
                    <a:pt x="604154" y="2029980"/>
                  </a:cubicBezTo>
                  <a:cubicBezTo>
                    <a:pt x="607301" y="2026836"/>
                    <a:pt x="610447" y="2026836"/>
                    <a:pt x="610447" y="2026836"/>
                  </a:cubicBezTo>
                  <a:cubicBezTo>
                    <a:pt x="613593" y="2026836"/>
                    <a:pt x="623032" y="2023693"/>
                    <a:pt x="629324" y="2020549"/>
                  </a:cubicBezTo>
                  <a:cubicBezTo>
                    <a:pt x="629324" y="2020549"/>
                    <a:pt x="632471" y="2017405"/>
                    <a:pt x="632471" y="2014261"/>
                  </a:cubicBezTo>
                  <a:cubicBezTo>
                    <a:pt x="635617" y="2014261"/>
                    <a:pt x="635617" y="2011118"/>
                    <a:pt x="635617" y="2011118"/>
                  </a:cubicBezTo>
                  <a:cubicBezTo>
                    <a:pt x="638763" y="2007974"/>
                    <a:pt x="641910" y="2004830"/>
                    <a:pt x="641910" y="2001686"/>
                  </a:cubicBezTo>
                  <a:cubicBezTo>
                    <a:pt x="641910" y="1998543"/>
                    <a:pt x="645056" y="1992255"/>
                    <a:pt x="645056" y="1989111"/>
                  </a:cubicBezTo>
                  <a:cubicBezTo>
                    <a:pt x="648202" y="1985968"/>
                    <a:pt x="648202" y="1982824"/>
                    <a:pt x="651348" y="1979680"/>
                  </a:cubicBezTo>
                  <a:cubicBezTo>
                    <a:pt x="654495" y="1979680"/>
                    <a:pt x="657641" y="1979680"/>
                    <a:pt x="657641" y="1979680"/>
                  </a:cubicBezTo>
                  <a:cubicBezTo>
                    <a:pt x="660787" y="1979680"/>
                    <a:pt x="667080" y="1973393"/>
                    <a:pt x="670226" y="1973393"/>
                  </a:cubicBezTo>
                  <a:cubicBezTo>
                    <a:pt x="670226" y="1970249"/>
                    <a:pt x="673372" y="1967105"/>
                    <a:pt x="676519" y="1967105"/>
                  </a:cubicBezTo>
                  <a:cubicBezTo>
                    <a:pt x="676519" y="1967105"/>
                    <a:pt x="679665" y="1963961"/>
                    <a:pt x="679665" y="1963961"/>
                  </a:cubicBezTo>
                  <a:cubicBezTo>
                    <a:pt x="682811" y="1963961"/>
                    <a:pt x="689104" y="1963961"/>
                    <a:pt x="692250" y="1960817"/>
                  </a:cubicBezTo>
                  <a:cubicBezTo>
                    <a:pt x="692250" y="1960817"/>
                    <a:pt x="695396" y="1960817"/>
                    <a:pt x="698542" y="1957674"/>
                  </a:cubicBezTo>
                  <a:cubicBezTo>
                    <a:pt x="698542" y="1954530"/>
                    <a:pt x="698542" y="1948242"/>
                    <a:pt x="698542" y="1945099"/>
                  </a:cubicBezTo>
                  <a:cubicBezTo>
                    <a:pt x="698542" y="1941955"/>
                    <a:pt x="698542" y="1935667"/>
                    <a:pt x="698542" y="1935667"/>
                  </a:cubicBezTo>
                  <a:cubicBezTo>
                    <a:pt x="698542" y="1932524"/>
                    <a:pt x="701689" y="1926236"/>
                    <a:pt x="704835" y="1923092"/>
                  </a:cubicBezTo>
                  <a:cubicBezTo>
                    <a:pt x="704835" y="1919949"/>
                    <a:pt x="711128" y="1913661"/>
                    <a:pt x="714274" y="1910517"/>
                  </a:cubicBezTo>
                  <a:cubicBezTo>
                    <a:pt x="714274" y="1907374"/>
                    <a:pt x="717420" y="1901086"/>
                    <a:pt x="720566" y="1897942"/>
                  </a:cubicBezTo>
                  <a:cubicBezTo>
                    <a:pt x="723713" y="1894799"/>
                    <a:pt x="726859" y="1891655"/>
                    <a:pt x="726859" y="1888511"/>
                  </a:cubicBezTo>
                  <a:cubicBezTo>
                    <a:pt x="730005" y="1888511"/>
                    <a:pt x="736298" y="1885367"/>
                    <a:pt x="736298" y="1885367"/>
                  </a:cubicBezTo>
                  <a:cubicBezTo>
                    <a:pt x="739444" y="1882224"/>
                    <a:pt x="742590" y="1879080"/>
                    <a:pt x="745737" y="1879080"/>
                  </a:cubicBezTo>
                  <a:cubicBezTo>
                    <a:pt x="745737" y="1875936"/>
                    <a:pt x="748883" y="1875936"/>
                    <a:pt x="748883" y="1875936"/>
                  </a:cubicBezTo>
                  <a:cubicBezTo>
                    <a:pt x="752029" y="1872792"/>
                    <a:pt x="752029" y="1872792"/>
                    <a:pt x="752029" y="1872792"/>
                  </a:cubicBezTo>
                  <a:cubicBezTo>
                    <a:pt x="761468" y="1863361"/>
                    <a:pt x="761468" y="1863361"/>
                    <a:pt x="761468" y="1863361"/>
                  </a:cubicBezTo>
                  <a:cubicBezTo>
                    <a:pt x="774053" y="1850786"/>
                    <a:pt x="774053" y="1850786"/>
                    <a:pt x="774053" y="1850786"/>
                  </a:cubicBezTo>
                  <a:cubicBezTo>
                    <a:pt x="774053" y="1838211"/>
                    <a:pt x="774053" y="1838211"/>
                    <a:pt x="774053" y="1838211"/>
                  </a:cubicBezTo>
                  <a:cubicBezTo>
                    <a:pt x="777199" y="1825636"/>
                    <a:pt x="777199" y="1825636"/>
                    <a:pt x="777199" y="1825636"/>
                  </a:cubicBezTo>
                  <a:cubicBezTo>
                    <a:pt x="786638" y="1816205"/>
                    <a:pt x="786638" y="1816205"/>
                    <a:pt x="786638" y="1816205"/>
                  </a:cubicBezTo>
                  <a:cubicBezTo>
                    <a:pt x="792931" y="1809917"/>
                    <a:pt x="792931" y="1809917"/>
                    <a:pt x="792931" y="1809917"/>
                  </a:cubicBezTo>
                  <a:cubicBezTo>
                    <a:pt x="796077" y="1800486"/>
                    <a:pt x="796077" y="1800486"/>
                    <a:pt x="796077" y="1800486"/>
                  </a:cubicBezTo>
                  <a:cubicBezTo>
                    <a:pt x="796077" y="1791055"/>
                    <a:pt x="796077" y="1791055"/>
                    <a:pt x="796077" y="1791055"/>
                  </a:cubicBezTo>
                  <a:cubicBezTo>
                    <a:pt x="796077" y="1781623"/>
                    <a:pt x="796077" y="1781623"/>
                    <a:pt x="796077" y="1781623"/>
                  </a:cubicBezTo>
                  <a:cubicBezTo>
                    <a:pt x="799223" y="1772192"/>
                    <a:pt x="799223" y="1772192"/>
                    <a:pt x="799223" y="1772192"/>
                  </a:cubicBezTo>
                  <a:cubicBezTo>
                    <a:pt x="802370" y="1759617"/>
                    <a:pt x="802370" y="1759617"/>
                    <a:pt x="802370" y="1759617"/>
                  </a:cubicBezTo>
                  <a:cubicBezTo>
                    <a:pt x="811808" y="1753330"/>
                    <a:pt x="811808" y="1753330"/>
                    <a:pt x="811808" y="1753330"/>
                  </a:cubicBezTo>
                  <a:cubicBezTo>
                    <a:pt x="811808" y="1747042"/>
                    <a:pt x="811808" y="1747042"/>
                    <a:pt x="811808" y="1747042"/>
                  </a:cubicBezTo>
                  <a:cubicBezTo>
                    <a:pt x="805516" y="1743898"/>
                    <a:pt x="805516" y="1743898"/>
                    <a:pt x="805516" y="1743898"/>
                  </a:cubicBezTo>
                  <a:cubicBezTo>
                    <a:pt x="805516" y="1737611"/>
                    <a:pt x="805516" y="1737611"/>
                    <a:pt x="805516" y="1737611"/>
                  </a:cubicBezTo>
                  <a:cubicBezTo>
                    <a:pt x="814955" y="1734467"/>
                    <a:pt x="814955" y="1734467"/>
                    <a:pt x="814955" y="1734467"/>
                  </a:cubicBezTo>
                  <a:cubicBezTo>
                    <a:pt x="818101" y="1725036"/>
                    <a:pt x="818101" y="1725036"/>
                    <a:pt x="818101" y="1725036"/>
                  </a:cubicBezTo>
                  <a:cubicBezTo>
                    <a:pt x="827540" y="1721892"/>
                    <a:pt x="827540" y="1721892"/>
                    <a:pt x="827540" y="1721892"/>
                  </a:cubicBezTo>
                  <a:cubicBezTo>
                    <a:pt x="836979" y="1715605"/>
                    <a:pt x="836979" y="1715605"/>
                    <a:pt x="836979" y="1715605"/>
                  </a:cubicBezTo>
                  <a:cubicBezTo>
                    <a:pt x="840125" y="1709317"/>
                    <a:pt x="840125" y="1709317"/>
                    <a:pt x="840125" y="1709317"/>
                  </a:cubicBezTo>
                  <a:cubicBezTo>
                    <a:pt x="840125" y="1699886"/>
                    <a:pt x="840125" y="1699886"/>
                    <a:pt x="840125" y="1699886"/>
                  </a:cubicBezTo>
                  <a:cubicBezTo>
                    <a:pt x="833832" y="1696742"/>
                    <a:pt x="833832" y="1696742"/>
                    <a:pt x="833832" y="1696742"/>
                  </a:cubicBezTo>
                  <a:cubicBezTo>
                    <a:pt x="833832" y="1687311"/>
                    <a:pt x="833832" y="1687311"/>
                    <a:pt x="833832" y="1687311"/>
                  </a:cubicBezTo>
                  <a:cubicBezTo>
                    <a:pt x="836979" y="1681023"/>
                    <a:pt x="836979" y="1681023"/>
                    <a:pt x="836979" y="1681023"/>
                  </a:cubicBezTo>
                  <a:cubicBezTo>
                    <a:pt x="843271" y="1674736"/>
                    <a:pt x="843271" y="1674736"/>
                    <a:pt x="843271" y="1674736"/>
                  </a:cubicBezTo>
                  <a:cubicBezTo>
                    <a:pt x="846417" y="1668448"/>
                    <a:pt x="846417" y="1668448"/>
                    <a:pt x="846417" y="1668448"/>
                  </a:cubicBezTo>
                  <a:cubicBezTo>
                    <a:pt x="843271" y="1662161"/>
                    <a:pt x="843271" y="1662161"/>
                    <a:pt x="843271" y="1662161"/>
                  </a:cubicBezTo>
                  <a:cubicBezTo>
                    <a:pt x="840125" y="1662161"/>
                    <a:pt x="840125" y="1662161"/>
                    <a:pt x="840125" y="1662161"/>
                  </a:cubicBezTo>
                  <a:cubicBezTo>
                    <a:pt x="836979" y="1665305"/>
                    <a:pt x="836979" y="1665305"/>
                    <a:pt x="836979" y="1665305"/>
                  </a:cubicBezTo>
                  <a:cubicBezTo>
                    <a:pt x="830686" y="1665305"/>
                    <a:pt x="830686" y="1665305"/>
                    <a:pt x="830686" y="1665305"/>
                  </a:cubicBezTo>
                  <a:cubicBezTo>
                    <a:pt x="827540" y="1668448"/>
                    <a:pt x="827540" y="1668448"/>
                    <a:pt x="827540" y="1668448"/>
                  </a:cubicBezTo>
                  <a:cubicBezTo>
                    <a:pt x="827540" y="1665305"/>
                    <a:pt x="827540" y="1665305"/>
                    <a:pt x="827540" y="1665305"/>
                  </a:cubicBezTo>
                  <a:cubicBezTo>
                    <a:pt x="827540" y="1659017"/>
                    <a:pt x="827540" y="1659017"/>
                    <a:pt x="827540" y="1659017"/>
                  </a:cubicBezTo>
                  <a:cubicBezTo>
                    <a:pt x="833832" y="1655873"/>
                    <a:pt x="833832" y="1655873"/>
                    <a:pt x="833832" y="1655873"/>
                  </a:cubicBezTo>
                  <a:cubicBezTo>
                    <a:pt x="836979" y="1652730"/>
                    <a:pt x="836979" y="1652730"/>
                    <a:pt x="836979" y="1652730"/>
                  </a:cubicBezTo>
                  <a:cubicBezTo>
                    <a:pt x="846417" y="1649586"/>
                    <a:pt x="846417" y="1649586"/>
                    <a:pt x="846417" y="1649586"/>
                  </a:cubicBezTo>
                  <a:cubicBezTo>
                    <a:pt x="849564" y="1643298"/>
                    <a:pt x="849564" y="1643298"/>
                    <a:pt x="849564" y="1643298"/>
                  </a:cubicBezTo>
                  <a:cubicBezTo>
                    <a:pt x="843271" y="1633867"/>
                    <a:pt x="843271" y="1633867"/>
                    <a:pt x="843271" y="1633867"/>
                  </a:cubicBezTo>
                  <a:cubicBezTo>
                    <a:pt x="843271" y="1627580"/>
                    <a:pt x="843271" y="1627580"/>
                    <a:pt x="843271" y="1627580"/>
                  </a:cubicBezTo>
                  <a:cubicBezTo>
                    <a:pt x="840125" y="1624436"/>
                    <a:pt x="840125" y="1624436"/>
                    <a:pt x="840125" y="1624436"/>
                  </a:cubicBezTo>
                  <a:cubicBezTo>
                    <a:pt x="833832" y="1624436"/>
                    <a:pt x="833832" y="1624436"/>
                    <a:pt x="833832" y="1624436"/>
                  </a:cubicBezTo>
                  <a:cubicBezTo>
                    <a:pt x="830686" y="1621292"/>
                    <a:pt x="830686" y="1621292"/>
                    <a:pt x="830686" y="1621292"/>
                  </a:cubicBezTo>
                  <a:cubicBezTo>
                    <a:pt x="830686" y="1611861"/>
                    <a:pt x="830686" y="1611861"/>
                    <a:pt x="830686" y="1611861"/>
                  </a:cubicBezTo>
                  <a:cubicBezTo>
                    <a:pt x="830686" y="1602429"/>
                    <a:pt x="830686" y="1602429"/>
                    <a:pt x="830686" y="1602429"/>
                  </a:cubicBezTo>
                  <a:cubicBezTo>
                    <a:pt x="830686" y="1586711"/>
                    <a:pt x="830686" y="1586711"/>
                    <a:pt x="830686" y="1586711"/>
                  </a:cubicBezTo>
                  <a:cubicBezTo>
                    <a:pt x="827540" y="1574136"/>
                    <a:pt x="827540" y="1574136"/>
                    <a:pt x="827540" y="1574136"/>
                  </a:cubicBezTo>
                  <a:cubicBezTo>
                    <a:pt x="827540" y="1561561"/>
                    <a:pt x="827540" y="1561561"/>
                    <a:pt x="827540" y="1561561"/>
                  </a:cubicBezTo>
                  <a:lnTo>
                    <a:pt x="825389" y="1555113"/>
                  </a:lnTo>
                  <a:lnTo>
                    <a:pt x="827606" y="1555113"/>
                  </a:lnTo>
                  <a:cubicBezTo>
                    <a:pt x="827606" y="1555113"/>
                    <a:pt x="827606" y="1555113"/>
                    <a:pt x="828392" y="1554328"/>
                  </a:cubicBezTo>
                  <a:lnTo>
                    <a:pt x="833641" y="1549081"/>
                  </a:lnTo>
                  <a:lnTo>
                    <a:pt x="833832" y="1548986"/>
                  </a:lnTo>
                  <a:cubicBezTo>
                    <a:pt x="840125" y="1545842"/>
                    <a:pt x="840125" y="1545842"/>
                    <a:pt x="840125" y="1545842"/>
                  </a:cubicBezTo>
                  <a:cubicBezTo>
                    <a:pt x="843271" y="1555273"/>
                    <a:pt x="843271" y="1555273"/>
                    <a:pt x="843271" y="1555273"/>
                  </a:cubicBezTo>
                  <a:lnTo>
                    <a:pt x="843478" y="1555583"/>
                  </a:lnTo>
                  <a:lnTo>
                    <a:pt x="843714" y="1556291"/>
                  </a:lnTo>
                  <a:cubicBezTo>
                    <a:pt x="844107" y="1557469"/>
                    <a:pt x="844893" y="1559826"/>
                    <a:pt x="846464" y="1564538"/>
                  </a:cubicBezTo>
                  <a:cubicBezTo>
                    <a:pt x="846464" y="1564538"/>
                    <a:pt x="846464" y="1564538"/>
                    <a:pt x="847643" y="1564931"/>
                  </a:cubicBezTo>
                  <a:lnTo>
                    <a:pt x="854771" y="1567306"/>
                  </a:lnTo>
                  <a:lnTo>
                    <a:pt x="855070" y="1567455"/>
                  </a:lnTo>
                  <a:cubicBezTo>
                    <a:pt x="855856" y="1567848"/>
                    <a:pt x="855856" y="1567848"/>
                    <a:pt x="855856" y="1567848"/>
                  </a:cubicBezTo>
                  <a:lnTo>
                    <a:pt x="856044" y="1568130"/>
                  </a:lnTo>
                  <a:lnTo>
                    <a:pt x="856287" y="1568858"/>
                  </a:lnTo>
                  <a:cubicBezTo>
                    <a:pt x="856680" y="1570037"/>
                    <a:pt x="857466" y="1572393"/>
                    <a:pt x="859037" y="1577105"/>
                  </a:cubicBezTo>
                  <a:cubicBezTo>
                    <a:pt x="859037" y="1577105"/>
                    <a:pt x="859037" y="1577105"/>
                    <a:pt x="859430" y="1578283"/>
                  </a:cubicBezTo>
                  <a:lnTo>
                    <a:pt x="862149" y="1586436"/>
                  </a:lnTo>
                  <a:lnTo>
                    <a:pt x="862149" y="1586711"/>
                  </a:lnTo>
                  <a:cubicBezTo>
                    <a:pt x="865295" y="1589854"/>
                    <a:pt x="865295" y="1589854"/>
                    <a:pt x="865295" y="1589854"/>
                  </a:cubicBezTo>
                  <a:lnTo>
                    <a:pt x="865842" y="1589672"/>
                  </a:lnTo>
                  <a:lnTo>
                    <a:pt x="866502" y="1589672"/>
                  </a:lnTo>
                  <a:cubicBezTo>
                    <a:pt x="867681" y="1589672"/>
                    <a:pt x="870038" y="1589672"/>
                    <a:pt x="874752" y="1589672"/>
                  </a:cubicBezTo>
                  <a:cubicBezTo>
                    <a:pt x="874752" y="1589672"/>
                    <a:pt x="874752" y="1589672"/>
                    <a:pt x="875538" y="1589280"/>
                  </a:cubicBezTo>
                  <a:lnTo>
                    <a:pt x="880678" y="1586711"/>
                  </a:lnTo>
                  <a:lnTo>
                    <a:pt x="882993" y="1586711"/>
                  </a:lnTo>
                  <a:cubicBezTo>
                    <a:pt x="884173" y="1586711"/>
                    <a:pt x="884173" y="1586711"/>
                    <a:pt x="884173" y="1586711"/>
                  </a:cubicBezTo>
                  <a:cubicBezTo>
                    <a:pt x="887319" y="1586711"/>
                    <a:pt x="887319" y="1586711"/>
                    <a:pt x="887319" y="1586711"/>
                  </a:cubicBezTo>
                  <a:lnTo>
                    <a:pt x="887480" y="1586066"/>
                  </a:lnTo>
                  <a:lnTo>
                    <a:pt x="887718" y="1585352"/>
                  </a:lnTo>
                  <a:cubicBezTo>
                    <a:pt x="888111" y="1584174"/>
                    <a:pt x="888897" y="1581818"/>
                    <a:pt x="890468" y="1577105"/>
                  </a:cubicBezTo>
                  <a:cubicBezTo>
                    <a:pt x="890468" y="1577105"/>
                    <a:pt x="890468" y="1577105"/>
                    <a:pt x="890075" y="1575927"/>
                  </a:cubicBezTo>
                  <a:lnTo>
                    <a:pt x="890042" y="1575827"/>
                  </a:lnTo>
                  <a:lnTo>
                    <a:pt x="890072" y="1575708"/>
                  </a:lnTo>
                  <a:cubicBezTo>
                    <a:pt x="890465" y="1574136"/>
                    <a:pt x="890465" y="1574136"/>
                    <a:pt x="890465" y="1574136"/>
                  </a:cubicBezTo>
                  <a:cubicBezTo>
                    <a:pt x="887319" y="1564704"/>
                    <a:pt x="887319" y="1564704"/>
                    <a:pt x="887319" y="1564704"/>
                  </a:cubicBezTo>
                  <a:lnTo>
                    <a:pt x="884355" y="1561743"/>
                  </a:lnTo>
                  <a:lnTo>
                    <a:pt x="884182" y="1561397"/>
                  </a:lnTo>
                  <a:cubicBezTo>
                    <a:pt x="884182" y="1561397"/>
                    <a:pt x="884182" y="1561397"/>
                    <a:pt x="884182" y="1555113"/>
                  </a:cubicBezTo>
                  <a:cubicBezTo>
                    <a:pt x="884182" y="1555113"/>
                    <a:pt x="884182" y="1555113"/>
                    <a:pt x="877895" y="1548830"/>
                  </a:cubicBezTo>
                  <a:cubicBezTo>
                    <a:pt x="877895" y="1548830"/>
                    <a:pt x="877895" y="1548830"/>
                    <a:pt x="877895" y="1548045"/>
                  </a:cubicBezTo>
                  <a:lnTo>
                    <a:pt x="877895" y="1542691"/>
                  </a:lnTo>
                  <a:lnTo>
                    <a:pt x="878185" y="1542546"/>
                  </a:lnTo>
                  <a:lnTo>
                    <a:pt x="881039" y="1542546"/>
                  </a:lnTo>
                  <a:cubicBezTo>
                    <a:pt x="881039" y="1542546"/>
                    <a:pt x="881039" y="1542546"/>
                    <a:pt x="887325" y="1542546"/>
                  </a:cubicBezTo>
                  <a:cubicBezTo>
                    <a:pt x="887325" y="1542546"/>
                    <a:pt x="887325" y="1542546"/>
                    <a:pt x="888111" y="1541761"/>
                  </a:cubicBezTo>
                  <a:lnTo>
                    <a:pt x="893316" y="1536558"/>
                  </a:lnTo>
                  <a:lnTo>
                    <a:pt x="893611" y="1536411"/>
                  </a:lnTo>
                  <a:cubicBezTo>
                    <a:pt x="896758" y="1536411"/>
                    <a:pt x="896758" y="1536411"/>
                    <a:pt x="896758" y="1536411"/>
                  </a:cubicBezTo>
                  <a:lnTo>
                    <a:pt x="904837" y="1533720"/>
                  </a:lnTo>
                  <a:lnTo>
                    <a:pt x="911641" y="1535987"/>
                  </a:lnTo>
                  <a:lnTo>
                    <a:pt x="911703" y="1536018"/>
                  </a:lnTo>
                  <a:cubicBezTo>
                    <a:pt x="912489" y="1536411"/>
                    <a:pt x="912489" y="1536411"/>
                    <a:pt x="912489" y="1536411"/>
                  </a:cubicBezTo>
                  <a:cubicBezTo>
                    <a:pt x="914062" y="1541126"/>
                    <a:pt x="914849" y="1543484"/>
                    <a:pt x="915242" y="1544663"/>
                  </a:cubicBezTo>
                  <a:lnTo>
                    <a:pt x="915601" y="1545738"/>
                  </a:lnTo>
                  <a:lnTo>
                    <a:pt x="915220" y="1547259"/>
                  </a:lnTo>
                  <a:cubicBezTo>
                    <a:pt x="914828" y="1548830"/>
                    <a:pt x="914042" y="1551972"/>
                    <a:pt x="912470" y="1558255"/>
                  </a:cubicBezTo>
                  <a:cubicBezTo>
                    <a:pt x="912470" y="1558255"/>
                    <a:pt x="912470" y="1558255"/>
                    <a:pt x="912470" y="1564538"/>
                  </a:cubicBezTo>
                  <a:cubicBezTo>
                    <a:pt x="912470" y="1564538"/>
                    <a:pt x="912470" y="1564538"/>
                    <a:pt x="915613" y="1570822"/>
                  </a:cubicBezTo>
                  <a:cubicBezTo>
                    <a:pt x="915613" y="1570822"/>
                    <a:pt x="915613" y="1570822"/>
                    <a:pt x="916399" y="1572000"/>
                  </a:cubicBezTo>
                  <a:lnTo>
                    <a:pt x="921839" y="1580157"/>
                  </a:lnTo>
                  <a:lnTo>
                    <a:pt x="921928" y="1580423"/>
                  </a:lnTo>
                  <a:lnTo>
                    <a:pt x="922018" y="1580604"/>
                  </a:lnTo>
                  <a:lnTo>
                    <a:pt x="922292" y="1581425"/>
                  </a:lnTo>
                  <a:cubicBezTo>
                    <a:pt x="922685" y="1582604"/>
                    <a:pt x="923471" y="1584960"/>
                    <a:pt x="925042" y="1589672"/>
                  </a:cubicBezTo>
                  <a:cubicBezTo>
                    <a:pt x="925042" y="1589672"/>
                    <a:pt x="925042" y="1589672"/>
                    <a:pt x="926221" y="1589672"/>
                  </a:cubicBezTo>
                  <a:lnTo>
                    <a:pt x="933967" y="1589672"/>
                  </a:lnTo>
                  <a:lnTo>
                    <a:pt x="934513" y="1589854"/>
                  </a:lnTo>
                  <a:lnTo>
                    <a:pt x="935479" y="1590176"/>
                  </a:lnTo>
                  <a:lnTo>
                    <a:pt x="940758" y="1592814"/>
                  </a:lnTo>
                  <a:cubicBezTo>
                    <a:pt x="940758" y="1592814"/>
                    <a:pt x="940758" y="1592814"/>
                    <a:pt x="941544" y="1592814"/>
                  </a:cubicBezTo>
                  <a:lnTo>
                    <a:pt x="943400" y="1592814"/>
                  </a:lnTo>
                  <a:lnTo>
                    <a:pt x="943952" y="1592998"/>
                  </a:lnTo>
                  <a:cubicBezTo>
                    <a:pt x="947098" y="1592998"/>
                    <a:pt x="947098" y="1592998"/>
                    <a:pt x="947098" y="1592998"/>
                  </a:cubicBezTo>
                  <a:cubicBezTo>
                    <a:pt x="950244" y="1589854"/>
                    <a:pt x="950244" y="1589854"/>
                    <a:pt x="950244" y="1589854"/>
                  </a:cubicBezTo>
                  <a:cubicBezTo>
                    <a:pt x="953390" y="1583567"/>
                    <a:pt x="953390" y="1583567"/>
                    <a:pt x="953390" y="1583567"/>
                  </a:cubicBezTo>
                  <a:lnTo>
                    <a:pt x="956533" y="1580427"/>
                  </a:lnTo>
                  <a:lnTo>
                    <a:pt x="956866" y="1581425"/>
                  </a:lnTo>
                  <a:cubicBezTo>
                    <a:pt x="957259" y="1582604"/>
                    <a:pt x="958045" y="1584960"/>
                    <a:pt x="959616" y="1589672"/>
                  </a:cubicBezTo>
                  <a:cubicBezTo>
                    <a:pt x="959616" y="1589672"/>
                    <a:pt x="959616" y="1589672"/>
                    <a:pt x="959616" y="1595955"/>
                  </a:cubicBezTo>
                  <a:lnTo>
                    <a:pt x="959683" y="1595955"/>
                  </a:lnTo>
                  <a:lnTo>
                    <a:pt x="959683" y="1596142"/>
                  </a:lnTo>
                  <a:cubicBezTo>
                    <a:pt x="965976" y="1596142"/>
                    <a:pt x="965976" y="1596142"/>
                    <a:pt x="965976" y="1596142"/>
                  </a:cubicBezTo>
                  <a:cubicBezTo>
                    <a:pt x="969122" y="1596142"/>
                    <a:pt x="969122" y="1596142"/>
                    <a:pt x="969122" y="1596142"/>
                  </a:cubicBezTo>
                  <a:cubicBezTo>
                    <a:pt x="978561" y="1596142"/>
                    <a:pt x="978561" y="1596142"/>
                    <a:pt x="978561" y="1596142"/>
                  </a:cubicBezTo>
                  <a:cubicBezTo>
                    <a:pt x="980134" y="1599285"/>
                    <a:pt x="980921" y="1600857"/>
                    <a:pt x="981314" y="1601643"/>
                  </a:cubicBezTo>
                  <a:lnTo>
                    <a:pt x="981618" y="1602251"/>
                  </a:lnTo>
                  <a:lnTo>
                    <a:pt x="981618" y="1603025"/>
                  </a:lnTo>
                  <a:cubicBezTo>
                    <a:pt x="981618" y="1603810"/>
                    <a:pt x="981618" y="1605381"/>
                    <a:pt x="981618" y="1608522"/>
                  </a:cubicBezTo>
                  <a:cubicBezTo>
                    <a:pt x="981618" y="1608522"/>
                    <a:pt x="981618" y="1608522"/>
                    <a:pt x="981618" y="1617947"/>
                  </a:cubicBezTo>
                  <a:cubicBezTo>
                    <a:pt x="981618" y="1617947"/>
                    <a:pt x="981618" y="1617947"/>
                    <a:pt x="978475" y="1621089"/>
                  </a:cubicBezTo>
                  <a:cubicBezTo>
                    <a:pt x="978475" y="1621089"/>
                    <a:pt x="978475" y="1621089"/>
                    <a:pt x="977296" y="1620697"/>
                  </a:cubicBezTo>
                  <a:lnTo>
                    <a:pt x="969122" y="1617973"/>
                  </a:lnTo>
                  <a:lnTo>
                    <a:pt x="969122" y="1612647"/>
                  </a:lnTo>
                  <a:cubicBezTo>
                    <a:pt x="969122" y="1611861"/>
                    <a:pt x="969122" y="1611861"/>
                    <a:pt x="969122" y="1611861"/>
                  </a:cubicBezTo>
                  <a:lnTo>
                    <a:pt x="969046" y="1611785"/>
                  </a:lnTo>
                  <a:lnTo>
                    <a:pt x="969046" y="1611664"/>
                  </a:lnTo>
                  <a:lnTo>
                    <a:pt x="968925" y="1611664"/>
                  </a:lnTo>
                  <a:lnTo>
                    <a:pt x="965976" y="1608717"/>
                  </a:lnTo>
                  <a:cubicBezTo>
                    <a:pt x="962830" y="1610289"/>
                    <a:pt x="961256" y="1611075"/>
                    <a:pt x="960470" y="1611468"/>
                  </a:cubicBezTo>
                  <a:lnTo>
                    <a:pt x="960076" y="1611664"/>
                  </a:lnTo>
                  <a:lnTo>
                    <a:pt x="959616" y="1611664"/>
                  </a:lnTo>
                  <a:cubicBezTo>
                    <a:pt x="959616" y="1611664"/>
                    <a:pt x="959616" y="1611664"/>
                    <a:pt x="956473" y="1617947"/>
                  </a:cubicBezTo>
                  <a:lnTo>
                    <a:pt x="956555" y="1618112"/>
                  </a:lnTo>
                  <a:lnTo>
                    <a:pt x="956537" y="1618148"/>
                  </a:lnTo>
                  <a:lnTo>
                    <a:pt x="956610" y="1618221"/>
                  </a:lnTo>
                  <a:lnTo>
                    <a:pt x="956866" y="1618733"/>
                  </a:lnTo>
                  <a:cubicBezTo>
                    <a:pt x="957259" y="1619518"/>
                    <a:pt x="958045" y="1621089"/>
                    <a:pt x="959616" y="1624231"/>
                  </a:cubicBezTo>
                  <a:cubicBezTo>
                    <a:pt x="959616" y="1624231"/>
                    <a:pt x="959616" y="1624231"/>
                    <a:pt x="962759" y="1630514"/>
                  </a:cubicBezTo>
                  <a:cubicBezTo>
                    <a:pt x="962759" y="1630514"/>
                    <a:pt x="962759" y="1630514"/>
                    <a:pt x="959616" y="1639939"/>
                  </a:cubicBezTo>
                  <a:cubicBezTo>
                    <a:pt x="959616" y="1639939"/>
                    <a:pt x="959616" y="1639939"/>
                    <a:pt x="956473" y="1639939"/>
                  </a:cubicBezTo>
                  <a:cubicBezTo>
                    <a:pt x="956473" y="1639939"/>
                    <a:pt x="956473" y="1639939"/>
                    <a:pt x="950187" y="1646223"/>
                  </a:cubicBezTo>
                  <a:cubicBezTo>
                    <a:pt x="950187" y="1646223"/>
                    <a:pt x="950187" y="1646223"/>
                    <a:pt x="953330" y="1652506"/>
                  </a:cubicBezTo>
                  <a:lnTo>
                    <a:pt x="953390" y="1652566"/>
                  </a:lnTo>
                  <a:lnTo>
                    <a:pt x="953390" y="1652730"/>
                  </a:lnTo>
                  <a:cubicBezTo>
                    <a:pt x="959683" y="1659017"/>
                    <a:pt x="959683" y="1659017"/>
                    <a:pt x="959683" y="1659017"/>
                  </a:cubicBezTo>
                  <a:lnTo>
                    <a:pt x="960072" y="1659017"/>
                  </a:lnTo>
                  <a:lnTo>
                    <a:pt x="960402" y="1659182"/>
                  </a:lnTo>
                  <a:cubicBezTo>
                    <a:pt x="961188" y="1659575"/>
                    <a:pt x="962760" y="1660360"/>
                    <a:pt x="965903" y="1661931"/>
                  </a:cubicBezTo>
                  <a:cubicBezTo>
                    <a:pt x="965903" y="1661931"/>
                    <a:pt x="965903" y="1661931"/>
                    <a:pt x="966689" y="1661146"/>
                  </a:cubicBezTo>
                  <a:lnTo>
                    <a:pt x="971660" y="1656177"/>
                  </a:lnTo>
                  <a:lnTo>
                    <a:pt x="972268" y="1655873"/>
                  </a:lnTo>
                  <a:lnTo>
                    <a:pt x="972652" y="1654723"/>
                  </a:lnTo>
                  <a:lnTo>
                    <a:pt x="975332" y="1649364"/>
                  </a:lnTo>
                  <a:cubicBezTo>
                    <a:pt x="975332" y="1649364"/>
                    <a:pt x="975332" y="1649364"/>
                    <a:pt x="975725" y="1648186"/>
                  </a:cubicBezTo>
                  <a:lnTo>
                    <a:pt x="978088" y="1641100"/>
                  </a:lnTo>
                  <a:lnTo>
                    <a:pt x="978168" y="1640941"/>
                  </a:lnTo>
                  <a:cubicBezTo>
                    <a:pt x="978561" y="1640155"/>
                    <a:pt x="978561" y="1640155"/>
                    <a:pt x="978561" y="1640155"/>
                  </a:cubicBezTo>
                  <a:cubicBezTo>
                    <a:pt x="981707" y="1637011"/>
                    <a:pt x="981707" y="1637011"/>
                    <a:pt x="981707" y="1637011"/>
                  </a:cubicBezTo>
                  <a:cubicBezTo>
                    <a:pt x="981707" y="1630723"/>
                    <a:pt x="981707" y="1630723"/>
                    <a:pt x="981707" y="1630723"/>
                  </a:cubicBezTo>
                  <a:cubicBezTo>
                    <a:pt x="987999" y="1630723"/>
                    <a:pt x="987999" y="1630723"/>
                    <a:pt x="987999" y="1630723"/>
                  </a:cubicBezTo>
                  <a:cubicBezTo>
                    <a:pt x="994292" y="1633867"/>
                    <a:pt x="994292" y="1633867"/>
                    <a:pt x="994292" y="1633867"/>
                  </a:cubicBezTo>
                  <a:cubicBezTo>
                    <a:pt x="997438" y="1627580"/>
                    <a:pt x="997438" y="1627580"/>
                    <a:pt x="997438" y="1627580"/>
                  </a:cubicBezTo>
                  <a:lnTo>
                    <a:pt x="997646" y="1627372"/>
                  </a:lnTo>
                  <a:lnTo>
                    <a:pt x="1000477" y="1627372"/>
                  </a:lnTo>
                  <a:cubicBezTo>
                    <a:pt x="1000477" y="1627372"/>
                    <a:pt x="1000477" y="1627372"/>
                    <a:pt x="1000870" y="1626587"/>
                  </a:cubicBezTo>
                  <a:lnTo>
                    <a:pt x="1003306" y="1621717"/>
                  </a:lnTo>
                  <a:lnTo>
                    <a:pt x="1003731" y="1621292"/>
                  </a:lnTo>
                  <a:cubicBezTo>
                    <a:pt x="1000584" y="1615004"/>
                    <a:pt x="1000584" y="1615004"/>
                    <a:pt x="1000584" y="1615004"/>
                  </a:cubicBezTo>
                  <a:cubicBezTo>
                    <a:pt x="1000584" y="1608717"/>
                    <a:pt x="1000584" y="1608717"/>
                    <a:pt x="1000584" y="1608717"/>
                  </a:cubicBezTo>
                  <a:cubicBezTo>
                    <a:pt x="1000584" y="1605573"/>
                    <a:pt x="1000584" y="1605573"/>
                    <a:pt x="1000584" y="1605573"/>
                  </a:cubicBezTo>
                  <a:cubicBezTo>
                    <a:pt x="1003731" y="1599286"/>
                    <a:pt x="1003731" y="1599286"/>
                    <a:pt x="1003731" y="1599286"/>
                  </a:cubicBezTo>
                  <a:cubicBezTo>
                    <a:pt x="1013170" y="1596142"/>
                    <a:pt x="1013170" y="1596142"/>
                    <a:pt x="1013170" y="1596142"/>
                  </a:cubicBezTo>
                  <a:lnTo>
                    <a:pt x="1019523" y="1596142"/>
                  </a:lnTo>
                  <a:lnTo>
                    <a:pt x="1020122" y="1596741"/>
                  </a:lnTo>
                  <a:cubicBezTo>
                    <a:pt x="1020908" y="1597526"/>
                    <a:pt x="1022479" y="1599097"/>
                    <a:pt x="1025622" y="1602239"/>
                  </a:cubicBezTo>
                  <a:cubicBezTo>
                    <a:pt x="1025622" y="1602239"/>
                    <a:pt x="1025622" y="1602239"/>
                    <a:pt x="1026801" y="1602632"/>
                  </a:cubicBezTo>
                  <a:lnTo>
                    <a:pt x="1034758" y="1605283"/>
                  </a:lnTo>
                  <a:lnTo>
                    <a:pt x="1035194" y="1605573"/>
                  </a:lnTo>
                  <a:lnTo>
                    <a:pt x="1035530" y="1604901"/>
                  </a:lnTo>
                  <a:lnTo>
                    <a:pt x="1038194" y="1602239"/>
                  </a:lnTo>
                  <a:cubicBezTo>
                    <a:pt x="1038194" y="1602239"/>
                    <a:pt x="1038194" y="1602239"/>
                    <a:pt x="1038587" y="1601454"/>
                  </a:cubicBezTo>
                  <a:lnTo>
                    <a:pt x="1041002" y="1596626"/>
                  </a:lnTo>
                  <a:lnTo>
                    <a:pt x="1041486" y="1596142"/>
                  </a:lnTo>
                  <a:cubicBezTo>
                    <a:pt x="1044633" y="1594570"/>
                    <a:pt x="1046206" y="1593784"/>
                    <a:pt x="1046992" y="1593391"/>
                  </a:cubicBezTo>
                  <a:lnTo>
                    <a:pt x="1047699" y="1593038"/>
                  </a:lnTo>
                  <a:lnTo>
                    <a:pt x="1048017" y="1593992"/>
                  </a:lnTo>
                  <a:cubicBezTo>
                    <a:pt x="1048410" y="1595171"/>
                    <a:pt x="1049196" y="1597527"/>
                    <a:pt x="1050767" y="1602239"/>
                  </a:cubicBezTo>
                  <a:cubicBezTo>
                    <a:pt x="1050767" y="1602239"/>
                    <a:pt x="1050767" y="1602239"/>
                    <a:pt x="1051946" y="1601847"/>
                  </a:cubicBezTo>
                  <a:lnTo>
                    <a:pt x="1059630" y="1599286"/>
                  </a:lnTo>
                  <a:lnTo>
                    <a:pt x="1060364" y="1599286"/>
                  </a:lnTo>
                  <a:cubicBezTo>
                    <a:pt x="1063510" y="1592998"/>
                    <a:pt x="1063510" y="1592998"/>
                    <a:pt x="1063510" y="1592998"/>
                  </a:cubicBezTo>
                  <a:cubicBezTo>
                    <a:pt x="1060364" y="1583567"/>
                    <a:pt x="1060364" y="1583567"/>
                    <a:pt x="1060364" y="1583567"/>
                  </a:cubicBezTo>
                  <a:cubicBezTo>
                    <a:pt x="1057217" y="1580423"/>
                    <a:pt x="1057217" y="1580423"/>
                    <a:pt x="1057217" y="1580423"/>
                  </a:cubicBezTo>
                  <a:cubicBezTo>
                    <a:pt x="1050925" y="1570992"/>
                    <a:pt x="1050925" y="1570992"/>
                    <a:pt x="1050925" y="1570992"/>
                  </a:cubicBezTo>
                  <a:cubicBezTo>
                    <a:pt x="1054071" y="1570992"/>
                    <a:pt x="1054071" y="1570992"/>
                    <a:pt x="1054071" y="1570992"/>
                  </a:cubicBezTo>
                  <a:cubicBezTo>
                    <a:pt x="1057217" y="1564704"/>
                    <a:pt x="1057217" y="1564704"/>
                    <a:pt x="1057217" y="1564704"/>
                  </a:cubicBezTo>
                  <a:cubicBezTo>
                    <a:pt x="1060364" y="1564704"/>
                    <a:pt x="1060364" y="1564704"/>
                    <a:pt x="1060364" y="1564704"/>
                  </a:cubicBezTo>
                  <a:cubicBezTo>
                    <a:pt x="1066656" y="1561561"/>
                    <a:pt x="1066656" y="1561561"/>
                    <a:pt x="1066656" y="1561561"/>
                  </a:cubicBezTo>
                  <a:cubicBezTo>
                    <a:pt x="1072949" y="1561561"/>
                    <a:pt x="1072949" y="1561561"/>
                    <a:pt x="1072949" y="1561561"/>
                  </a:cubicBezTo>
                  <a:cubicBezTo>
                    <a:pt x="1076095" y="1561561"/>
                    <a:pt x="1077668" y="1561561"/>
                    <a:pt x="1078455" y="1561561"/>
                  </a:cubicBezTo>
                  <a:lnTo>
                    <a:pt x="1078783" y="1561561"/>
                  </a:lnTo>
                  <a:lnTo>
                    <a:pt x="1079485" y="1561911"/>
                  </a:lnTo>
                  <a:cubicBezTo>
                    <a:pt x="1080271" y="1562304"/>
                    <a:pt x="1081845" y="1563090"/>
                    <a:pt x="1084991" y="1564661"/>
                  </a:cubicBezTo>
                  <a:cubicBezTo>
                    <a:pt x="1084991" y="1564661"/>
                    <a:pt x="1084991" y="1564661"/>
                    <a:pt x="1091285" y="1567803"/>
                  </a:cubicBezTo>
                  <a:lnTo>
                    <a:pt x="1091736" y="1567803"/>
                  </a:lnTo>
                  <a:lnTo>
                    <a:pt x="1091826" y="1567848"/>
                  </a:lnTo>
                  <a:lnTo>
                    <a:pt x="1091916" y="1567803"/>
                  </a:lnTo>
                  <a:lnTo>
                    <a:pt x="1092072" y="1567803"/>
                  </a:lnTo>
                  <a:cubicBezTo>
                    <a:pt x="1092859" y="1567803"/>
                    <a:pt x="1094432" y="1567803"/>
                    <a:pt x="1097579" y="1567803"/>
                  </a:cubicBezTo>
                  <a:cubicBezTo>
                    <a:pt x="1097579" y="1567803"/>
                    <a:pt x="1097579" y="1567803"/>
                    <a:pt x="1103873" y="1567803"/>
                  </a:cubicBezTo>
                  <a:lnTo>
                    <a:pt x="1103873" y="1567579"/>
                  </a:lnTo>
                  <a:lnTo>
                    <a:pt x="1104412" y="1567848"/>
                  </a:lnTo>
                  <a:cubicBezTo>
                    <a:pt x="1104412" y="1561561"/>
                    <a:pt x="1104412" y="1561561"/>
                    <a:pt x="1104412" y="1561561"/>
                  </a:cubicBezTo>
                  <a:cubicBezTo>
                    <a:pt x="1104412" y="1558417"/>
                    <a:pt x="1104412" y="1558417"/>
                    <a:pt x="1104412" y="1558417"/>
                  </a:cubicBezTo>
                  <a:cubicBezTo>
                    <a:pt x="1107558" y="1552129"/>
                    <a:pt x="1107558" y="1552129"/>
                    <a:pt x="1107558" y="1552129"/>
                  </a:cubicBezTo>
                  <a:cubicBezTo>
                    <a:pt x="1116997" y="1548986"/>
                    <a:pt x="1116997" y="1548986"/>
                    <a:pt x="1116997" y="1548986"/>
                  </a:cubicBezTo>
                  <a:cubicBezTo>
                    <a:pt x="1116997" y="1542698"/>
                    <a:pt x="1116997" y="1542698"/>
                    <a:pt x="1116997" y="1542698"/>
                  </a:cubicBezTo>
                  <a:cubicBezTo>
                    <a:pt x="1116997" y="1536411"/>
                    <a:pt x="1116997" y="1536411"/>
                    <a:pt x="1116997" y="1536411"/>
                  </a:cubicBezTo>
                  <a:lnTo>
                    <a:pt x="1116997" y="1529823"/>
                  </a:lnTo>
                  <a:lnTo>
                    <a:pt x="1117248" y="1529697"/>
                  </a:lnTo>
                  <a:lnTo>
                    <a:pt x="1122690" y="1526979"/>
                  </a:lnTo>
                  <a:lnTo>
                    <a:pt x="1122850" y="1526979"/>
                  </a:lnTo>
                  <a:lnTo>
                    <a:pt x="1123934" y="1527340"/>
                  </a:lnTo>
                  <a:cubicBezTo>
                    <a:pt x="1125114" y="1527733"/>
                    <a:pt x="1127475" y="1528519"/>
                    <a:pt x="1132195" y="1530090"/>
                  </a:cubicBezTo>
                  <a:cubicBezTo>
                    <a:pt x="1132195" y="1530090"/>
                    <a:pt x="1132195" y="1530090"/>
                    <a:pt x="1132982" y="1529697"/>
                  </a:cubicBezTo>
                  <a:lnTo>
                    <a:pt x="1138425" y="1526979"/>
                  </a:lnTo>
                  <a:lnTo>
                    <a:pt x="1139021" y="1526979"/>
                  </a:lnTo>
                  <a:cubicBezTo>
                    <a:pt x="1142167" y="1523836"/>
                    <a:pt x="1142167" y="1523836"/>
                    <a:pt x="1142167" y="1523836"/>
                  </a:cubicBezTo>
                  <a:cubicBezTo>
                    <a:pt x="1145313" y="1523836"/>
                    <a:pt x="1146886" y="1523836"/>
                    <a:pt x="1147673" y="1523836"/>
                  </a:cubicBezTo>
                  <a:lnTo>
                    <a:pt x="1147946" y="1523836"/>
                  </a:lnTo>
                  <a:lnTo>
                    <a:pt x="1148323" y="1524590"/>
                  </a:lnTo>
                  <a:cubicBezTo>
                    <a:pt x="1148717" y="1525376"/>
                    <a:pt x="1149504" y="1526947"/>
                    <a:pt x="1151077" y="1530090"/>
                  </a:cubicBezTo>
                  <a:lnTo>
                    <a:pt x="1151590" y="1530090"/>
                  </a:lnTo>
                  <a:lnTo>
                    <a:pt x="1151606" y="1530123"/>
                  </a:lnTo>
                  <a:cubicBezTo>
                    <a:pt x="1154752" y="1530123"/>
                    <a:pt x="1154752" y="1530123"/>
                    <a:pt x="1154752" y="1530123"/>
                  </a:cubicBezTo>
                  <a:cubicBezTo>
                    <a:pt x="1161044" y="1526979"/>
                    <a:pt x="1161044" y="1526979"/>
                    <a:pt x="1161044" y="1526979"/>
                  </a:cubicBezTo>
                  <a:cubicBezTo>
                    <a:pt x="1167337" y="1526979"/>
                    <a:pt x="1167337" y="1526979"/>
                    <a:pt x="1167337" y="1526979"/>
                  </a:cubicBezTo>
                  <a:cubicBezTo>
                    <a:pt x="1167337" y="1520692"/>
                    <a:pt x="1167337" y="1520692"/>
                    <a:pt x="1167337" y="1520692"/>
                  </a:cubicBezTo>
                  <a:cubicBezTo>
                    <a:pt x="1164191" y="1514404"/>
                    <a:pt x="1164191" y="1514404"/>
                    <a:pt x="1164191" y="1514404"/>
                  </a:cubicBezTo>
                  <a:cubicBezTo>
                    <a:pt x="1167337" y="1508117"/>
                    <a:pt x="1167337" y="1508117"/>
                    <a:pt x="1167337" y="1508117"/>
                  </a:cubicBezTo>
                  <a:cubicBezTo>
                    <a:pt x="1170483" y="1504973"/>
                    <a:pt x="1170483" y="1504973"/>
                    <a:pt x="1170483" y="1504973"/>
                  </a:cubicBezTo>
                  <a:cubicBezTo>
                    <a:pt x="1170483" y="1495542"/>
                    <a:pt x="1170483" y="1495542"/>
                    <a:pt x="1170483" y="1495542"/>
                  </a:cubicBezTo>
                  <a:lnTo>
                    <a:pt x="1169958" y="1495017"/>
                  </a:lnTo>
                  <a:lnTo>
                    <a:pt x="1169958" y="1492376"/>
                  </a:lnTo>
                  <a:cubicBezTo>
                    <a:pt x="1169958" y="1492376"/>
                    <a:pt x="1169958" y="1492376"/>
                    <a:pt x="1169171" y="1491983"/>
                  </a:cubicBezTo>
                  <a:lnTo>
                    <a:pt x="1164675" y="1489738"/>
                  </a:lnTo>
                  <a:lnTo>
                    <a:pt x="1164191" y="1489254"/>
                  </a:lnTo>
                  <a:cubicBezTo>
                    <a:pt x="1164191" y="1482967"/>
                    <a:pt x="1164191" y="1482967"/>
                    <a:pt x="1164191" y="1482967"/>
                  </a:cubicBezTo>
                  <a:cubicBezTo>
                    <a:pt x="1161044" y="1479823"/>
                    <a:pt x="1161044" y="1479823"/>
                    <a:pt x="1161044" y="1479823"/>
                  </a:cubicBezTo>
                  <a:lnTo>
                    <a:pt x="1158445" y="1485018"/>
                  </a:lnTo>
                  <a:lnTo>
                    <a:pt x="1157371" y="1486090"/>
                  </a:lnTo>
                  <a:cubicBezTo>
                    <a:pt x="1157371" y="1486090"/>
                    <a:pt x="1157371" y="1486090"/>
                    <a:pt x="1156978" y="1487269"/>
                  </a:cubicBezTo>
                  <a:lnTo>
                    <a:pt x="1156294" y="1489316"/>
                  </a:lnTo>
                  <a:lnTo>
                    <a:pt x="1155145" y="1491612"/>
                  </a:lnTo>
                  <a:cubicBezTo>
                    <a:pt x="1154752" y="1492398"/>
                    <a:pt x="1154752" y="1492398"/>
                    <a:pt x="1154752" y="1492398"/>
                  </a:cubicBezTo>
                  <a:lnTo>
                    <a:pt x="1152159" y="1497581"/>
                  </a:lnTo>
                  <a:lnTo>
                    <a:pt x="1151191" y="1498547"/>
                  </a:lnTo>
                  <a:lnTo>
                    <a:pt x="1143347" y="1495935"/>
                  </a:lnTo>
                  <a:cubicBezTo>
                    <a:pt x="1142167" y="1495542"/>
                    <a:pt x="1142167" y="1495542"/>
                    <a:pt x="1142167" y="1495542"/>
                  </a:cubicBezTo>
                  <a:lnTo>
                    <a:pt x="1142167" y="1494458"/>
                  </a:lnTo>
                  <a:lnTo>
                    <a:pt x="1144231" y="1490335"/>
                  </a:lnTo>
                  <a:lnTo>
                    <a:pt x="1145313" y="1489254"/>
                  </a:lnTo>
                  <a:cubicBezTo>
                    <a:pt x="1148459" y="1489254"/>
                    <a:pt x="1148459" y="1489254"/>
                    <a:pt x="1148459" y="1489254"/>
                  </a:cubicBezTo>
                  <a:cubicBezTo>
                    <a:pt x="1148459" y="1486111"/>
                    <a:pt x="1148459" y="1486111"/>
                    <a:pt x="1148459" y="1486111"/>
                  </a:cubicBezTo>
                  <a:cubicBezTo>
                    <a:pt x="1142167" y="1482967"/>
                    <a:pt x="1142167" y="1482967"/>
                    <a:pt x="1142167" y="1482967"/>
                  </a:cubicBezTo>
                  <a:cubicBezTo>
                    <a:pt x="1135874" y="1482967"/>
                    <a:pt x="1135874" y="1482967"/>
                    <a:pt x="1135874" y="1482967"/>
                  </a:cubicBezTo>
                  <a:cubicBezTo>
                    <a:pt x="1132728" y="1482967"/>
                    <a:pt x="1132728" y="1482967"/>
                    <a:pt x="1132728" y="1482967"/>
                  </a:cubicBezTo>
                  <a:lnTo>
                    <a:pt x="1132728" y="1481883"/>
                  </a:lnTo>
                  <a:lnTo>
                    <a:pt x="1135342" y="1476661"/>
                  </a:lnTo>
                  <a:lnTo>
                    <a:pt x="1132728" y="1474051"/>
                  </a:lnTo>
                  <a:lnTo>
                    <a:pt x="1132728" y="1472455"/>
                  </a:lnTo>
                  <a:lnTo>
                    <a:pt x="1134795" y="1468327"/>
                  </a:lnTo>
                  <a:lnTo>
                    <a:pt x="1135874" y="1467248"/>
                  </a:lnTo>
                  <a:cubicBezTo>
                    <a:pt x="1142167" y="1467248"/>
                    <a:pt x="1142167" y="1467248"/>
                    <a:pt x="1142167" y="1467248"/>
                  </a:cubicBezTo>
                  <a:lnTo>
                    <a:pt x="1142727" y="1466688"/>
                  </a:lnTo>
                  <a:lnTo>
                    <a:pt x="1147930" y="1464090"/>
                  </a:lnTo>
                  <a:cubicBezTo>
                    <a:pt x="1147930" y="1464090"/>
                    <a:pt x="1147930" y="1464090"/>
                    <a:pt x="1154224" y="1464090"/>
                  </a:cubicBezTo>
                  <a:cubicBezTo>
                    <a:pt x="1154224" y="1464090"/>
                    <a:pt x="1154224" y="1464090"/>
                    <a:pt x="1160518" y="1460947"/>
                  </a:cubicBezTo>
                  <a:cubicBezTo>
                    <a:pt x="1160518" y="1460947"/>
                    <a:pt x="1160518" y="1460947"/>
                    <a:pt x="1161305" y="1460162"/>
                  </a:cubicBezTo>
                  <a:lnTo>
                    <a:pt x="1166263" y="1455210"/>
                  </a:lnTo>
                  <a:lnTo>
                    <a:pt x="1166550" y="1455066"/>
                  </a:lnTo>
                  <a:lnTo>
                    <a:pt x="1166994" y="1454845"/>
                  </a:lnTo>
                  <a:lnTo>
                    <a:pt x="1167598" y="1455448"/>
                  </a:lnTo>
                  <a:cubicBezTo>
                    <a:pt x="1168385" y="1456234"/>
                    <a:pt x="1169958" y="1457805"/>
                    <a:pt x="1173105" y="1460947"/>
                  </a:cubicBezTo>
                  <a:cubicBezTo>
                    <a:pt x="1173105" y="1460947"/>
                    <a:pt x="1173105" y="1460947"/>
                    <a:pt x="1176252" y="1460947"/>
                  </a:cubicBezTo>
                  <a:cubicBezTo>
                    <a:pt x="1176252" y="1460947"/>
                    <a:pt x="1176252" y="1460947"/>
                    <a:pt x="1182546" y="1464090"/>
                  </a:cubicBezTo>
                  <a:cubicBezTo>
                    <a:pt x="1182546" y="1464090"/>
                    <a:pt x="1182546" y="1464090"/>
                    <a:pt x="1185693" y="1467233"/>
                  </a:cubicBezTo>
                  <a:lnTo>
                    <a:pt x="1185862" y="1466896"/>
                  </a:lnTo>
                  <a:lnTo>
                    <a:pt x="1186215" y="1467248"/>
                  </a:lnTo>
                  <a:cubicBezTo>
                    <a:pt x="1189361" y="1460961"/>
                    <a:pt x="1189361" y="1460961"/>
                    <a:pt x="1189361" y="1460961"/>
                  </a:cubicBezTo>
                  <a:cubicBezTo>
                    <a:pt x="1189361" y="1454673"/>
                    <a:pt x="1189361" y="1454673"/>
                    <a:pt x="1189361" y="1454673"/>
                  </a:cubicBezTo>
                  <a:cubicBezTo>
                    <a:pt x="1192507" y="1454673"/>
                    <a:pt x="1194080" y="1454673"/>
                    <a:pt x="1194867" y="1454673"/>
                  </a:cubicBezTo>
                  <a:lnTo>
                    <a:pt x="1195140" y="1454673"/>
                  </a:lnTo>
                  <a:lnTo>
                    <a:pt x="1195527" y="1455448"/>
                  </a:lnTo>
                  <a:cubicBezTo>
                    <a:pt x="1195921" y="1456234"/>
                    <a:pt x="1196708" y="1457805"/>
                    <a:pt x="1198281" y="1460947"/>
                  </a:cubicBezTo>
                  <a:cubicBezTo>
                    <a:pt x="1198281" y="1460947"/>
                    <a:pt x="1198281" y="1460947"/>
                    <a:pt x="1199068" y="1461733"/>
                  </a:cubicBezTo>
                  <a:lnTo>
                    <a:pt x="1199305" y="1461970"/>
                  </a:lnTo>
                  <a:lnTo>
                    <a:pt x="1201553" y="1466462"/>
                  </a:lnTo>
                  <a:cubicBezTo>
                    <a:pt x="1201946" y="1467248"/>
                    <a:pt x="1201946" y="1467248"/>
                    <a:pt x="1201946" y="1467248"/>
                  </a:cubicBezTo>
                  <a:cubicBezTo>
                    <a:pt x="1206666" y="1467248"/>
                    <a:pt x="1209025" y="1467248"/>
                    <a:pt x="1210205" y="1467248"/>
                  </a:cubicBezTo>
                  <a:lnTo>
                    <a:pt x="1210873" y="1467248"/>
                  </a:lnTo>
                  <a:lnTo>
                    <a:pt x="1211261" y="1468412"/>
                  </a:lnTo>
                  <a:cubicBezTo>
                    <a:pt x="1211655" y="1469590"/>
                    <a:pt x="1212442" y="1471947"/>
                    <a:pt x="1214015" y="1476661"/>
                  </a:cubicBezTo>
                  <a:cubicBezTo>
                    <a:pt x="1214015" y="1476661"/>
                    <a:pt x="1214015" y="1476661"/>
                    <a:pt x="1220309" y="1482947"/>
                  </a:cubicBezTo>
                  <a:cubicBezTo>
                    <a:pt x="1220309" y="1482947"/>
                    <a:pt x="1220309" y="1482947"/>
                    <a:pt x="1220309" y="1482162"/>
                  </a:cubicBezTo>
                  <a:lnTo>
                    <a:pt x="1220309" y="1479566"/>
                  </a:lnTo>
                  <a:lnTo>
                    <a:pt x="1220824" y="1479823"/>
                  </a:lnTo>
                  <a:cubicBezTo>
                    <a:pt x="1220824" y="1476679"/>
                    <a:pt x="1220824" y="1476679"/>
                    <a:pt x="1220824" y="1476679"/>
                  </a:cubicBezTo>
                  <a:cubicBezTo>
                    <a:pt x="1220824" y="1470392"/>
                    <a:pt x="1220824" y="1470392"/>
                    <a:pt x="1220824" y="1470392"/>
                  </a:cubicBezTo>
                  <a:cubicBezTo>
                    <a:pt x="1220824" y="1467248"/>
                    <a:pt x="1220824" y="1467248"/>
                    <a:pt x="1220824" y="1467248"/>
                  </a:cubicBezTo>
                  <a:cubicBezTo>
                    <a:pt x="1217677" y="1460961"/>
                    <a:pt x="1217677" y="1460961"/>
                    <a:pt x="1217677" y="1460961"/>
                  </a:cubicBezTo>
                  <a:cubicBezTo>
                    <a:pt x="1220824" y="1457817"/>
                    <a:pt x="1222397" y="1456245"/>
                    <a:pt x="1223183" y="1455459"/>
                  </a:cubicBezTo>
                  <a:lnTo>
                    <a:pt x="1223806" y="1454837"/>
                  </a:lnTo>
                  <a:lnTo>
                    <a:pt x="1224243" y="1455055"/>
                  </a:lnTo>
                  <a:cubicBezTo>
                    <a:pt x="1225030" y="1455448"/>
                    <a:pt x="1226603" y="1456234"/>
                    <a:pt x="1229750" y="1457805"/>
                  </a:cubicBezTo>
                  <a:lnTo>
                    <a:pt x="1230239" y="1457805"/>
                  </a:lnTo>
                  <a:lnTo>
                    <a:pt x="1230262" y="1457817"/>
                  </a:lnTo>
                  <a:cubicBezTo>
                    <a:pt x="1236555" y="1457817"/>
                    <a:pt x="1236555" y="1457817"/>
                    <a:pt x="1236555" y="1457817"/>
                  </a:cubicBezTo>
                  <a:cubicBezTo>
                    <a:pt x="1239701" y="1451529"/>
                    <a:pt x="1239701" y="1451529"/>
                    <a:pt x="1239701" y="1451529"/>
                  </a:cubicBezTo>
                  <a:close/>
                  <a:moveTo>
                    <a:pt x="1050767" y="1442873"/>
                  </a:moveTo>
                  <a:lnTo>
                    <a:pt x="1050767" y="1447510"/>
                  </a:lnTo>
                  <a:cubicBezTo>
                    <a:pt x="1050767" y="1448295"/>
                    <a:pt x="1050767" y="1448295"/>
                    <a:pt x="1050767" y="1448295"/>
                  </a:cubicBezTo>
                  <a:lnTo>
                    <a:pt x="1053481" y="1448295"/>
                  </a:lnTo>
                  <a:lnTo>
                    <a:pt x="1050768" y="1442876"/>
                  </a:lnTo>
                  <a:close/>
                  <a:moveTo>
                    <a:pt x="1062963" y="1442090"/>
                  </a:moveTo>
                  <a:lnTo>
                    <a:pt x="1062445" y="1442607"/>
                  </a:lnTo>
                  <a:lnTo>
                    <a:pt x="1063066" y="1442193"/>
                  </a:lnTo>
                  <a:close/>
                  <a:moveTo>
                    <a:pt x="1047946" y="1425659"/>
                  </a:moveTo>
                  <a:lnTo>
                    <a:pt x="1047301" y="1426303"/>
                  </a:lnTo>
                  <a:lnTo>
                    <a:pt x="1047624" y="1426303"/>
                  </a:lnTo>
                  <a:close/>
                  <a:moveTo>
                    <a:pt x="1057053" y="1420858"/>
                  </a:moveTo>
                  <a:lnTo>
                    <a:pt x="1057053" y="1425518"/>
                  </a:lnTo>
                  <a:cubicBezTo>
                    <a:pt x="1057053" y="1426303"/>
                    <a:pt x="1057053" y="1426303"/>
                    <a:pt x="1057053" y="1426303"/>
                  </a:cubicBezTo>
                  <a:cubicBezTo>
                    <a:pt x="1055482" y="1429445"/>
                    <a:pt x="1054696" y="1431016"/>
                    <a:pt x="1054303" y="1431801"/>
                  </a:cubicBezTo>
                  <a:lnTo>
                    <a:pt x="1054222" y="1431962"/>
                  </a:lnTo>
                  <a:lnTo>
                    <a:pt x="1059029" y="1427162"/>
                  </a:lnTo>
                  <a:cubicBezTo>
                    <a:pt x="1059816" y="1426376"/>
                    <a:pt x="1059816" y="1426376"/>
                    <a:pt x="1059816" y="1426376"/>
                  </a:cubicBezTo>
                  <a:cubicBezTo>
                    <a:pt x="1058243" y="1423234"/>
                    <a:pt x="1057456" y="1421662"/>
                    <a:pt x="1057062" y="1420876"/>
                  </a:cubicBezTo>
                  <a:close/>
                  <a:moveTo>
                    <a:pt x="1032339" y="1372336"/>
                  </a:moveTo>
                  <a:lnTo>
                    <a:pt x="1034658" y="1386247"/>
                  </a:lnTo>
                  <a:cubicBezTo>
                    <a:pt x="1035051" y="1388603"/>
                    <a:pt x="1035051" y="1388603"/>
                    <a:pt x="1035051" y="1388603"/>
                  </a:cubicBezTo>
                  <a:cubicBezTo>
                    <a:pt x="1038194" y="1410595"/>
                    <a:pt x="1038194" y="1410595"/>
                    <a:pt x="1038194" y="1410595"/>
                  </a:cubicBezTo>
                  <a:cubicBezTo>
                    <a:pt x="1038194" y="1416878"/>
                    <a:pt x="1038194" y="1416878"/>
                    <a:pt x="1038194" y="1416878"/>
                  </a:cubicBezTo>
                  <a:cubicBezTo>
                    <a:pt x="1041337" y="1426303"/>
                    <a:pt x="1041337" y="1426303"/>
                    <a:pt x="1041337" y="1426303"/>
                  </a:cubicBezTo>
                  <a:lnTo>
                    <a:pt x="1044057" y="1426303"/>
                  </a:lnTo>
                  <a:lnTo>
                    <a:pt x="1041327" y="1418126"/>
                  </a:lnTo>
                  <a:cubicBezTo>
                    <a:pt x="1040934" y="1416948"/>
                    <a:pt x="1040934" y="1416948"/>
                    <a:pt x="1040934" y="1416948"/>
                  </a:cubicBezTo>
                  <a:cubicBezTo>
                    <a:pt x="1040934" y="1410662"/>
                    <a:pt x="1040934" y="1410662"/>
                    <a:pt x="1040934" y="1410662"/>
                  </a:cubicBezTo>
                  <a:cubicBezTo>
                    <a:pt x="1037788" y="1388662"/>
                    <a:pt x="1037788" y="1388662"/>
                    <a:pt x="1037788" y="1388662"/>
                  </a:cubicBezTo>
                  <a:close/>
                  <a:moveTo>
                    <a:pt x="1034641" y="1339975"/>
                  </a:moveTo>
                  <a:lnTo>
                    <a:pt x="1032301" y="1349331"/>
                  </a:lnTo>
                  <a:cubicBezTo>
                    <a:pt x="1031908" y="1350902"/>
                    <a:pt x="1031908" y="1350902"/>
                    <a:pt x="1031908" y="1350902"/>
                  </a:cubicBezTo>
                  <a:lnTo>
                    <a:pt x="1031908" y="1367325"/>
                  </a:lnTo>
                  <a:lnTo>
                    <a:pt x="1034248" y="1353305"/>
                  </a:lnTo>
                  <a:cubicBezTo>
                    <a:pt x="1034641" y="1350948"/>
                    <a:pt x="1034641" y="1350948"/>
                    <a:pt x="1034641" y="1350948"/>
                  </a:cubicBezTo>
                  <a:close/>
                  <a:moveTo>
                    <a:pt x="1032935" y="1316857"/>
                  </a:moveTo>
                  <a:lnTo>
                    <a:pt x="1037408" y="1319093"/>
                  </a:lnTo>
                  <a:cubicBezTo>
                    <a:pt x="1038194" y="1319485"/>
                    <a:pt x="1038194" y="1319485"/>
                    <a:pt x="1038194" y="1319485"/>
                  </a:cubicBezTo>
                  <a:cubicBezTo>
                    <a:pt x="1035051" y="1332052"/>
                    <a:pt x="1035051" y="1332052"/>
                    <a:pt x="1035051" y="1332052"/>
                  </a:cubicBezTo>
                  <a:cubicBezTo>
                    <a:pt x="1035051" y="1335194"/>
                    <a:pt x="1035051" y="1336765"/>
                    <a:pt x="1035051" y="1337550"/>
                  </a:cubicBezTo>
                  <a:lnTo>
                    <a:pt x="1035051" y="1337558"/>
                  </a:lnTo>
                  <a:lnTo>
                    <a:pt x="1037395" y="1332877"/>
                  </a:lnTo>
                  <a:cubicBezTo>
                    <a:pt x="1037788" y="1332091"/>
                    <a:pt x="1037788" y="1332091"/>
                    <a:pt x="1037788" y="1332091"/>
                  </a:cubicBezTo>
                  <a:cubicBezTo>
                    <a:pt x="1040934" y="1319520"/>
                    <a:pt x="1040934" y="1319520"/>
                    <a:pt x="1040934" y="1319520"/>
                  </a:cubicBezTo>
                  <a:close/>
                  <a:moveTo>
                    <a:pt x="1182146" y="1291368"/>
                  </a:moveTo>
                  <a:lnTo>
                    <a:pt x="1172504" y="1293777"/>
                  </a:lnTo>
                  <a:lnTo>
                    <a:pt x="1173105" y="1294378"/>
                  </a:lnTo>
                  <a:cubicBezTo>
                    <a:pt x="1177826" y="1292806"/>
                    <a:pt x="1180186" y="1292021"/>
                    <a:pt x="1181366" y="1291628"/>
                  </a:cubicBezTo>
                  <a:close/>
                  <a:moveTo>
                    <a:pt x="1182777" y="1291210"/>
                  </a:moveTo>
                  <a:lnTo>
                    <a:pt x="1182679" y="1291235"/>
                  </a:lnTo>
                  <a:lnTo>
                    <a:pt x="1190807" y="1291235"/>
                  </a:lnTo>
                  <a:cubicBezTo>
                    <a:pt x="1191987" y="1291235"/>
                    <a:pt x="1191987" y="1291235"/>
                    <a:pt x="1191987" y="1291235"/>
                  </a:cubicBezTo>
                  <a:cubicBezTo>
                    <a:pt x="1198281" y="1291235"/>
                    <a:pt x="1198281" y="1291235"/>
                    <a:pt x="1198281" y="1291235"/>
                  </a:cubicBezTo>
                  <a:lnTo>
                    <a:pt x="1198379" y="1291210"/>
                  </a:lnTo>
                  <a:lnTo>
                    <a:pt x="1192993" y="1291210"/>
                  </a:lnTo>
                  <a:cubicBezTo>
                    <a:pt x="1192207" y="1291210"/>
                    <a:pt x="1192207" y="1291210"/>
                    <a:pt x="1192207" y="1291210"/>
                  </a:cubicBezTo>
                  <a:cubicBezTo>
                    <a:pt x="1182777" y="1291210"/>
                    <a:pt x="1182777" y="1291210"/>
                    <a:pt x="1182777" y="1291210"/>
                  </a:cubicBezTo>
                  <a:close/>
                  <a:moveTo>
                    <a:pt x="1030805" y="1288436"/>
                  </a:moveTo>
                  <a:lnTo>
                    <a:pt x="1023658" y="1290818"/>
                  </a:lnTo>
                  <a:cubicBezTo>
                    <a:pt x="1022479" y="1291210"/>
                    <a:pt x="1022479" y="1291210"/>
                    <a:pt x="1022479" y="1291210"/>
                  </a:cubicBezTo>
                  <a:lnTo>
                    <a:pt x="1019751" y="1302120"/>
                  </a:lnTo>
                  <a:lnTo>
                    <a:pt x="1024413" y="1292806"/>
                  </a:lnTo>
                  <a:cubicBezTo>
                    <a:pt x="1025200" y="1291235"/>
                    <a:pt x="1025200" y="1291235"/>
                    <a:pt x="1025200" y="1291235"/>
                  </a:cubicBezTo>
                  <a:cubicBezTo>
                    <a:pt x="1028347" y="1289663"/>
                    <a:pt x="1029921" y="1288878"/>
                    <a:pt x="1030707" y="1288485"/>
                  </a:cubicBezTo>
                  <a:close/>
                  <a:moveTo>
                    <a:pt x="1213866" y="1285098"/>
                  </a:moveTo>
                  <a:lnTo>
                    <a:pt x="1208708" y="1287676"/>
                  </a:lnTo>
                  <a:cubicBezTo>
                    <a:pt x="1207922" y="1288068"/>
                    <a:pt x="1207922" y="1288068"/>
                    <a:pt x="1207922" y="1288068"/>
                  </a:cubicBezTo>
                  <a:cubicBezTo>
                    <a:pt x="1203208" y="1289639"/>
                    <a:pt x="1200850" y="1290425"/>
                    <a:pt x="1199672" y="1290818"/>
                  </a:cubicBezTo>
                  <a:lnTo>
                    <a:pt x="1198834" y="1291097"/>
                  </a:lnTo>
                  <a:lnTo>
                    <a:pt x="1209295" y="1288485"/>
                  </a:lnTo>
                  <a:cubicBezTo>
                    <a:pt x="1210868" y="1288092"/>
                    <a:pt x="1210868" y="1288092"/>
                    <a:pt x="1210868" y="1288092"/>
                  </a:cubicBezTo>
                  <a:close/>
                  <a:moveTo>
                    <a:pt x="1075168" y="1281041"/>
                  </a:moveTo>
                  <a:lnTo>
                    <a:pt x="1075551" y="1281806"/>
                  </a:lnTo>
                  <a:cubicBezTo>
                    <a:pt x="1078698" y="1288092"/>
                    <a:pt x="1078698" y="1288092"/>
                    <a:pt x="1078698" y="1288092"/>
                  </a:cubicBezTo>
                  <a:cubicBezTo>
                    <a:pt x="1084991" y="1288092"/>
                    <a:pt x="1084991" y="1288092"/>
                    <a:pt x="1084991" y="1288092"/>
                  </a:cubicBezTo>
                  <a:lnTo>
                    <a:pt x="1085015" y="1288068"/>
                  </a:lnTo>
                  <a:lnTo>
                    <a:pt x="1079841" y="1288068"/>
                  </a:lnTo>
                  <a:cubicBezTo>
                    <a:pt x="1079055" y="1288068"/>
                    <a:pt x="1079055" y="1288068"/>
                    <a:pt x="1079055" y="1288068"/>
                  </a:cubicBezTo>
                  <a:cubicBezTo>
                    <a:pt x="1075912" y="1281785"/>
                    <a:pt x="1075912" y="1281785"/>
                    <a:pt x="1075912" y="1281785"/>
                  </a:cubicBezTo>
                  <a:close/>
                  <a:moveTo>
                    <a:pt x="1059816" y="1269978"/>
                  </a:moveTo>
                  <a:lnTo>
                    <a:pt x="1057446" y="1274716"/>
                  </a:lnTo>
                  <a:cubicBezTo>
                    <a:pt x="1057053" y="1275501"/>
                    <a:pt x="1057053" y="1275501"/>
                    <a:pt x="1057053" y="1275501"/>
                  </a:cubicBezTo>
                  <a:cubicBezTo>
                    <a:pt x="1050767" y="1275501"/>
                    <a:pt x="1050767" y="1275501"/>
                    <a:pt x="1050767" y="1275501"/>
                  </a:cubicBezTo>
                  <a:cubicBezTo>
                    <a:pt x="1044480" y="1275501"/>
                    <a:pt x="1044480" y="1275501"/>
                    <a:pt x="1044480" y="1275501"/>
                  </a:cubicBezTo>
                  <a:lnTo>
                    <a:pt x="1044421" y="1275521"/>
                  </a:lnTo>
                  <a:lnTo>
                    <a:pt x="1052342" y="1275521"/>
                  </a:lnTo>
                  <a:cubicBezTo>
                    <a:pt x="1053522" y="1275521"/>
                    <a:pt x="1053522" y="1275521"/>
                    <a:pt x="1053522" y="1275521"/>
                  </a:cubicBezTo>
                  <a:cubicBezTo>
                    <a:pt x="1059816" y="1275521"/>
                    <a:pt x="1059816" y="1275521"/>
                    <a:pt x="1059816" y="1275521"/>
                  </a:cubicBezTo>
                  <a:cubicBezTo>
                    <a:pt x="1059816" y="1272378"/>
                    <a:pt x="1059816" y="1270806"/>
                    <a:pt x="1059816" y="1270021"/>
                  </a:cubicBezTo>
                  <a:close/>
                  <a:moveTo>
                    <a:pt x="1068855" y="1268833"/>
                  </a:moveTo>
                  <a:lnTo>
                    <a:pt x="1069257" y="1269235"/>
                  </a:lnTo>
                  <a:lnTo>
                    <a:pt x="1069625" y="1269970"/>
                  </a:lnTo>
                  <a:lnTo>
                    <a:pt x="1069625" y="1269218"/>
                  </a:lnTo>
                  <a:close/>
                  <a:moveTo>
                    <a:pt x="1210868" y="1266470"/>
                  </a:moveTo>
                  <a:lnTo>
                    <a:pt x="1208315" y="1271574"/>
                  </a:lnTo>
                  <a:cubicBezTo>
                    <a:pt x="1207922" y="1272360"/>
                    <a:pt x="1207922" y="1272360"/>
                    <a:pt x="1207922" y="1272360"/>
                  </a:cubicBezTo>
                  <a:cubicBezTo>
                    <a:pt x="1211066" y="1278643"/>
                    <a:pt x="1212637" y="1281785"/>
                    <a:pt x="1213423" y="1283356"/>
                  </a:cubicBezTo>
                  <a:lnTo>
                    <a:pt x="1213809" y="1284128"/>
                  </a:lnTo>
                  <a:lnTo>
                    <a:pt x="1211261" y="1273949"/>
                  </a:lnTo>
                  <a:cubicBezTo>
                    <a:pt x="1210868" y="1272378"/>
                    <a:pt x="1210868" y="1272378"/>
                    <a:pt x="1210868" y="1272378"/>
                  </a:cubicBezTo>
                  <a:cubicBezTo>
                    <a:pt x="1210868" y="1269235"/>
                    <a:pt x="1210868" y="1267664"/>
                    <a:pt x="1210868" y="1266878"/>
                  </a:cubicBezTo>
                  <a:close/>
                  <a:moveTo>
                    <a:pt x="1063339" y="1266076"/>
                  </a:moveTo>
                  <a:lnTo>
                    <a:pt x="1060542" y="1268872"/>
                  </a:lnTo>
                  <a:lnTo>
                    <a:pt x="1064740" y="1266776"/>
                  </a:lnTo>
                  <a:lnTo>
                    <a:pt x="1064125" y="1266469"/>
                  </a:lnTo>
                  <a:cubicBezTo>
                    <a:pt x="1063339" y="1266076"/>
                    <a:pt x="1063339" y="1266076"/>
                    <a:pt x="1063339" y="1266076"/>
                  </a:cubicBezTo>
                  <a:close/>
                  <a:moveTo>
                    <a:pt x="1097254" y="1263923"/>
                  </a:moveTo>
                  <a:lnTo>
                    <a:pt x="1092413" y="1271182"/>
                  </a:lnTo>
                  <a:cubicBezTo>
                    <a:pt x="1091627" y="1272360"/>
                    <a:pt x="1091627" y="1272360"/>
                    <a:pt x="1091627" y="1272360"/>
                  </a:cubicBezTo>
                  <a:cubicBezTo>
                    <a:pt x="1088484" y="1278643"/>
                    <a:pt x="1088484" y="1278643"/>
                    <a:pt x="1088484" y="1278643"/>
                  </a:cubicBezTo>
                  <a:cubicBezTo>
                    <a:pt x="1088484" y="1281785"/>
                    <a:pt x="1088484" y="1283356"/>
                    <a:pt x="1088484" y="1284141"/>
                  </a:cubicBezTo>
                  <a:lnTo>
                    <a:pt x="1088484" y="1284258"/>
                  </a:lnTo>
                  <a:lnTo>
                    <a:pt x="1090892" y="1279449"/>
                  </a:lnTo>
                  <a:cubicBezTo>
                    <a:pt x="1091285" y="1278663"/>
                    <a:pt x="1091285" y="1278663"/>
                    <a:pt x="1091285" y="1278663"/>
                  </a:cubicBezTo>
                  <a:cubicBezTo>
                    <a:pt x="1094432" y="1272378"/>
                    <a:pt x="1094432" y="1272378"/>
                    <a:pt x="1094432" y="1272378"/>
                  </a:cubicBezTo>
                  <a:cubicBezTo>
                    <a:pt x="1096006" y="1267664"/>
                    <a:pt x="1096792" y="1265306"/>
                    <a:pt x="1097186" y="1264128"/>
                  </a:cubicBezTo>
                  <a:close/>
                  <a:moveTo>
                    <a:pt x="1138774" y="1262935"/>
                  </a:moveTo>
                  <a:cubicBezTo>
                    <a:pt x="1135631" y="1269218"/>
                    <a:pt x="1135631" y="1269218"/>
                    <a:pt x="1135631" y="1269218"/>
                  </a:cubicBezTo>
                  <a:cubicBezTo>
                    <a:pt x="1129345" y="1269218"/>
                    <a:pt x="1129345" y="1269218"/>
                    <a:pt x="1129345" y="1269218"/>
                  </a:cubicBezTo>
                  <a:cubicBezTo>
                    <a:pt x="1123058" y="1269218"/>
                    <a:pt x="1123058" y="1269218"/>
                    <a:pt x="1123058" y="1269218"/>
                  </a:cubicBezTo>
                  <a:lnTo>
                    <a:pt x="1122045" y="1268881"/>
                  </a:lnTo>
                  <a:lnTo>
                    <a:pt x="1122754" y="1269235"/>
                  </a:lnTo>
                  <a:cubicBezTo>
                    <a:pt x="1129048" y="1272378"/>
                    <a:pt x="1129048" y="1272378"/>
                    <a:pt x="1129048" y="1272378"/>
                  </a:cubicBezTo>
                  <a:cubicBezTo>
                    <a:pt x="1138489" y="1269235"/>
                    <a:pt x="1138489" y="1269235"/>
                    <a:pt x="1138489" y="1269235"/>
                  </a:cubicBezTo>
                  <a:cubicBezTo>
                    <a:pt x="1141636" y="1262949"/>
                    <a:pt x="1141636" y="1262949"/>
                    <a:pt x="1141636" y="1262949"/>
                  </a:cubicBezTo>
                  <a:cubicBezTo>
                    <a:pt x="1144783" y="1262949"/>
                    <a:pt x="1144783" y="1262949"/>
                    <a:pt x="1144783" y="1262949"/>
                  </a:cubicBezTo>
                  <a:cubicBezTo>
                    <a:pt x="1151077" y="1266092"/>
                    <a:pt x="1151077" y="1266092"/>
                    <a:pt x="1151077" y="1266092"/>
                  </a:cubicBezTo>
                  <a:cubicBezTo>
                    <a:pt x="1157371" y="1272378"/>
                    <a:pt x="1157371" y="1272378"/>
                    <a:pt x="1157371" y="1272378"/>
                  </a:cubicBezTo>
                  <a:lnTo>
                    <a:pt x="1158192" y="1273198"/>
                  </a:lnTo>
                  <a:lnTo>
                    <a:pt x="1157633" y="1272360"/>
                  </a:lnTo>
                  <a:cubicBezTo>
                    <a:pt x="1151346" y="1266076"/>
                    <a:pt x="1151346" y="1266076"/>
                    <a:pt x="1151346" y="1266076"/>
                  </a:cubicBezTo>
                  <a:cubicBezTo>
                    <a:pt x="1145060" y="1262935"/>
                    <a:pt x="1145060" y="1262935"/>
                    <a:pt x="1145060" y="1262935"/>
                  </a:cubicBezTo>
                  <a:cubicBezTo>
                    <a:pt x="1138774" y="1262935"/>
                    <a:pt x="1138774" y="1262935"/>
                    <a:pt x="1138774" y="1262935"/>
                  </a:cubicBezTo>
                  <a:close/>
                  <a:moveTo>
                    <a:pt x="1109440" y="1262586"/>
                  </a:moveTo>
                  <a:lnTo>
                    <a:pt x="1110167" y="1262949"/>
                  </a:lnTo>
                  <a:lnTo>
                    <a:pt x="1110833" y="1263282"/>
                  </a:lnTo>
                  <a:lnTo>
                    <a:pt x="1110486" y="1262935"/>
                  </a:lnTo>
                  <a:close/>
                  <a:moveTo>
                    <a:pt x="1101057" y="1259793"/>
                  </a:moveTo>
                  <a:lnTo>
                    <a:pt x="1098218" y="1262630"/>
                  </a:lnTo>
                  <a:lnTo>
                    <a:pt x="1102762" y="1260361"/>
                  </a:lnTo>
                  <a:lnTo>
                    <a:pt x="1102236" y="1260186"/>
                  </a:lnTo>
                  <a:cubicBezTo>
                    <a:pt x="1101057" y="1259793"/>
                    <a:pt x="1101057" y="1259793"/>
                    <a:pt x="1101057" y="1259793"/>
                  </a:cubicBezTo>
                  <a:close/>
                  <a:moveTo>
                    <a:pt x="1198723" y="1247456"/>
                  </a:moveTo>
                  <a:lnTo>
                    <a:pt x="1201636" y="1250368"/>
                  </a:lnTo>
                  <a:cubicBezTo>
                    <a:pt x="1207922" y="1256651"/>
                    <a:pt x="1207922" y="1256651"/>
                    <a:pt x="1207922" y="1256651"/>
                  </a:cubicBezTo>
                  <a:cubicBezTo>
                    <a:pt x="1209494" y="1261364"/>
                    <a:pt x="1210279" y="1263720"/>
                    <a:pt x="1210672" y="1264898"/>
                  </a:cubicBezTo>
                  <a:lnTo>
                    <a:pt x="1210868" y="1265485"/>
                  </a:lnTo>
                  <a:lnTo>
                    <a:pt x="1210868" y="1257842"/>
                  </a:lnTo>
                  <a:cubicBezTo>
                    <a:pt x="1210868" y="1256664"/>
                    <a:pt x="1210868" y="1256664"/>
                    <a:pt x="1210868" y="1256664"/>
                  </a:cubicBezTo>
                  <a:cubicBezTo>
                    <a:pt x="1204574" y="1250378"/>
                    <a:pt x="1204574" y="1250378"/>
                    <a:pt x="1204574" y="1250378"/>
                  </a:cubicBezTo>
                  <a:cubicBezTo>
                    <a:pt x="1201428" y="1248807"/>
                    <a:pt x="1199854" y="1248021"/>
                    <a:pt x="1199068" y="1247628"/>
                  </a:cubicBezTo>
                  <a:close/>
                  <a:moveTo>
                    <a:pt x="1198493" y="1229013"/>
                  </a:moveTo>
                  <a:lnTo>
                    <a:pt x="1198493" y="1233874"/>
                  </a:lnTo>
                  <a:cubicBezTo>
                    <a:pt x="1198493" y="1234659"/>
                    <a:pt x="1198493" y="1234659"/>
                    <a:pt x="1198493" y="1234659"/>
                  </a:cubicBezTo>
                  <a:cubicBezTo>
                    <a:pt x="1198493" y="1237801"/>
                    <a:pt x="1198493" y="1239372"/>
                    <a:pt x="1198493" y="1240157"/>
                  </a:cubicBezTo>
                  <a:lnTo>
                    <a:pt x="1198493" y="1240738"/>
                  </a:lnTo>
                  <a:lnTo>
                    <a:pt x="1201428" y="1237807"/>
                  </a:lnTo>
                  <a:cubicBezTo>
                    <a:pt x="1199855" y="1233093"/>
                    <a:pt x="1199068" y="1230735"/>
                    <a:pt x="1198674" y="1229557"/>
                  </a:cubicBezTo>
                  <a:close/>
                  <a:moveTo>
                    <a:pt x="1239028" y="1219276"/>
                  </a:moveTo>
                  <a:lnTo>
                    <a:pt x="1233853" y="1224449"/>
                  </a:lnTo>
                  <a:cubicBezTo>
                    <a:pt x="1233067" y="1225234"/>
                    <a:pt x="1233067" y="1225234"/>
                    <a:pt x="1233067" y="1225234"/>
                  </a:cubicBezTo>
                  <a:lnTo>
                    <a:pt x="1231409" y="1226892"/>
                  </a:lnTo>
                  <a:lnTo>
                    <a:pt x="1232897" y="1228378"/>
                  </a:lnTo>
                  <a:cubicBezTo>
                    <a:pt x="1236044" y="1225235"/>
                    <a:pt x="1236044" y="1225235"/>
                    <a:pt x="1236044" y="1225235"/>
                  </a:cubicBezTo>
                  <a:cubicBezTo>
                    <a:pt x="1237618" y="1222093"/>
                    <a:pt x="1238404" y="1220521"/>
                    <a:pt x="1238798" y="1219735"/>
                  </a:cubicBezTo>
                  <a:close/>
                  <a:moveTo>
                    <a:pt x="1242340" y="1218951"/>
                  </a:moveTo>
                  <a:lnTo>
                    <a:pt x="1242654" y="1219108"/>
                  </a:lnTo>
                  <a:lnTo>
                    <a:pt x="1242497" y="1218951"/>
                  </a:lnTo>
                  <a:close/>
                  <a:moveTo>
                    <a:pt x="1226604" y="1218951"/>
                  </a:moveTo>
                  <a:lnTo>
                    <a:pt x="1226781" y="1219305"/>
                  </a:lnTo>
                  <a:lnTo>
                    <a:pt x="1226781" y="1218951"/>
                  </a:lnTo>
                  <a:close/>
                  <a:moveTo>
                    <a:pt x="1213823" y="1218758"/>
                  </a:moveTo>
                  <a:lnTo>
                    <a:pt x="1214015" y="1218950"/>
                  </a:lnTo>
                  <a:lnTo>
                    <a:pt x="1214207" y="1218950"/>
                  </a:lnTo>
                  <a:close/>
                  <a:moveTo>
                    <a:pt x="1255069" y="1216094"/>
                  </a:moveTo>
                  <a:lnTo>
                    <a:pt x="1255069" y="1221307"/>
                  </a:lnTo>
                  <a:cubicBezTo>
                    <a:pt x="1255069" y="1222092"/>
                    <a:pt x="1255069" y="1222092"/>
                    <a:pt x="1255069" y="1222092"/>
                  </a:cubicBezTo>
                  <a:lnTo>
                    <a:pt x="1248630" y="1222092"/>
                  </a:lnTo>
                  <a:lnTo>
                    <a:pt x="1248631" y="1222093"/>
                  </a:lnTo>
                  <a:cubicBezTo>
                    <a:pt x="1258072" y="1222093"/>
                    <a:pt x="1258072" y="1222093"/>
                    <a:pt x="1258072" y="1222093"/>
                  </a:cubicBezTo>
                  <a:cubicBezTo>
                    <a:pt x="1256499" y="1218950"/>
                    <a:pt x="1255712" y="1217378"/>
                    <a:pt x="1255318" y="1216593"/>
                  </a:cubicBezTo>
                  <a:close/>
                  <a:moveTo>
                    <a:pt x="1207723" y="1209526"/>
                  </a:moveTo>
                  <a:lnTo>
                    <a:pt x="1207922" y="1209923"/>
                  </a:lnTo>
                  <a:lnTo>
                    <a:pt x="1207922" y="1209526"/>
                  </a:lnTo>
                  <a:close/>
                  <a:moveTo>
                    <a:pt x="1201636" y="1209526"/>
                  </a:moveTo>
                  <a:cubicBezTo>
                    <a:pt x="1198493" y="1215809"/>
                    <a:pt x="1198493" y="1215809"/>
                    <a:pt x="1198493" y="1215809"/>
                  </a:cubicBezTo>
                  <a:cubicBezTo>
                    <a:pt x="1195350" y="1218951"/>
                    <a:pt x="1195350" y="1218951"/>
                    <a:pt x="1195350" y="1218951"/>
                  </a:cubicBezTo>
                  <a:cubicBezTo>
                    <a:pt x="1195350" y="1222092"/>
                    <a:pt x="1195350" y="1222092"/>
                    <a:pt x="1195350" y="1222092"/>
                  </a:cubicBezTo>
                  <a:cubicBezTo>
                    <a:pt x="1196922" y="1225234"/>
                    <a:pt x="1197707" y="1226805"/>
                    <a:pt x="1198100" y="1227590"/>
                  </a:cubicBezTo>
                  <a:lnTo>
                    <a:pt x="1198281" y="1227952"/>
                  </a:lnTo>
                  <a:lnTo>
                    <a:pt x="1198281" y="1222878"/>
                  </a:lnTo>
                  <a:cubicBezTo>
                    <a:pt x="1198281" y="1222093"/>
                    <a:pt x="1198281" y="1222093"/>
                    <a:pt x="1198281" y="1222093"/>
                  </a:cubicBezTo>
                  <a:cubicBezTo>
                    <a:pt x="1198281" y="1218950"/>
                    <a:pt x="1198281" y="1218950"/>
                    <a:pt x="1198281" y="1218950"/>
                  </a:cubicBezTo>
                  <a:cubicBezTo>
                    <a:pt x="1201428" y="1215807"/>
                    <a:pt x="1201428" y="1215807"/>
                    <a:pt x="1201428" y="1215807"/>
                  </a:cubicBezTo>
                  <a:cubicBezTo>
                    <a:pt x="1203001" y="1212664"/>
                    <a:pt x="1203788" y="1211093"/>
                    <a:pt x="1204181" y="1210307"/>
                  </a:cubicBezTo>
                  <a:lnTo>
                    <a:pt x="1204572" y="1209526"/>
                  </a:lnTo>
                  <a:lnTo>
                    <a:pt x="1202422" y="1209526"/>
                  </a:lnTo>
                  <a:cubicBezTo>
                    <a:pt x="1201636" y="1209526"/>
                    <a:pt x="1201636" y="1209526"/>
                    <a:pt x="1201636" y="1209526"/>
                  </a:cubicBezTo>
                  <a:close/>
                  <a:moveTo>
                    <a:pt x="1251622" y="1200405"/>
                  </a:moveTo>
                  <a:lnTo>
                    <a:pt x="1246426" y="1205599"/>
                  </a:lnTo>
                  <a:cubicBezTo>
                    <a:pt x="1245640" y="1206384"/>
                    <a:pt x="1245640" y="1206384"/>
                    <a:pt x="1245640" y="1206384"/>
                  </a:cubicBezTo>
                  <a:cubicBezTo>
                    <a:pt x="1245640" y="1212667"/>
                    <a:pt x="1245640" y="1212667"/>
                    <a:pt x="1245640" y="1212667"/>
                  </a:cubicBezTo>
                  <a:cubicBezTo>
                    <a:pt x="1250355" y="1214238"/>
                    <a:pt x="1252712" y="1215024"/>
                    <a:pt x="1253890" y="1215417"/>
                  </a:cubicBezTo>
                  <a:lnTo>
                    <a:pt x="1254651" y="1215670"/>
                  </a:lnTo>
                  <a:lnTo>
                    <a:pt x="1249418" y="1213057"/>
                  </a:lnTo>
                  <a:cubicBezTo>
                    <a:pt x="1248631" y="1212664"/>
                    <a:pt x="1248631" y="1212664"/>
                    <a:pt x="1248631" y="1212664"/>
                  </a:cubicBezTo>
                  <a:cubicBezTo>
                    <a:pt x="1248631" y="1206378"/>
                    <a:pt x="1248631" y="1206378"/>
                    <a:pt x="1248631" y="1206378"/>
                  </a:cubicBezTo>
                  <a:cubicBezTo>
                    <a:pt x="1250205" y="1203236"/>
                    <a:pt x="1250991" y="1201664"/>
                    <a:pt x="1251385" y="1200878"/>
                  </a:cubicBezTo>
                  <a:close/>
                  <a:moveTo>
                    <a:pt x="1277071" y="1172275"/>
                  </a:moveTo>
                  <a:lnTo>
                    <a:pt x="1277071" y="1182821"/>
                  </a:lnTo>
                  <a:cubicBezTo>
                    <a:pt x="1277071" y="1184392"/>
                    <a:pt x="1277071" y="1184392"/>
                    <a:pt x="1277071" y="1184392"/>
                  </a:cubicBezTo>
                  <a:cubicBezTo>
                    <a:pt x="1277071" y="1187534"/>
                    <a:pt x="1277071" y="1187534"/>
                    <a:pt x="1277071" y="1187534"/>
                  </a:cubicBezTo>
                  <a:cubicBezTo>
                    <a:pt x="1267641" y="1190675"/>
                    <a:pt x="1267641" y="1190675"/>
                    <a:pt x="1267641" y="1190675"/>
                  </a:cubicBezTo>
                  <a:cubicBezTo>
                    <a:pt x="1264498" y="1193817"/>
                    <a:pt x="1262927" y="1195388"/>
                    <a:pt x="1262141" y="1196173"/>
                  </a:cubicBezTo>
                  <a:lnTo>
                    <a:pt x="1261653" y="1196661"/>
                  </a:lnTo>
                  <a:lnTo>
                    <a:pt x="1269480" y="1191450"/>
                  </a:lnTo>
                  <a:cubicBezTo>
                    <a:pt x="1270660" y="1190664"/>
                    <a:pt x="1270660" y="1190664"/>
                    <a:pt x="1270660" y="1190664"/>
                  </a:cubicBezTo>
                  <a:cubicBezTo>
                    <a:pt x="1276954" y="1190664"/>
                    <a:pt x="1276954" y="1190664"/>
                    <a:pt x="1276954" y="1190664"/>
                  </a:cubicBezTo>
                  <a:cubicBezTo>
                    <a:pt x="1280101" y="1184379"/>
                    <a:pt x="1280101" y="1184379"/>
                    <a:pt x="1280101" y="1184379"/>
                  </a:cubicBezTo>
                  <a:cubicBezTo>
                    <a:pt x="1278528" y="1178093"/>
                    <a:pt x="1277741" y="1174950"/>
                    <a:pt x="1277347" y="1173379"/>
                  </a:cubicBezTo>
                  <a:close/>
                  <a:moveTo>
                    <a:pt x="1286395" y="1134439"/>
                  </a:moveTo>
                  <a:lnTo>
                    <a:pt x="1283750" y="1142372"/>
                  </a:lnTo>
                  <a:cubicBezTo>
                    <a:pt x="1283357" y="1143550"/>
                    <a:pt x="1283357" y="1143550"/>
                    <a:pt x="1283357" y="1143550"/>
                  </a:cubicBezTo>
                  <a:cubicBezTo>
                    <a:pt x="1281786" y="1146692"/>
                    <a:pt x="1281000" y="1148262"/>
                    <a:pt x="1280607" y="1149048"/>
                  </a:cubicBezTo>
                  <a:lnTo>
                    <a:pt x="1280352" y="1149557"/>
                  </a:lnTo>
                  <a:lnTo>
                    <a:pt x="1285608" y="1144308"/>
                  </a:lnTo>
                  <a:cubicBezTo>
                    <a:pt x="1286395" y="1143522"/>
                    <a:pt x="1286395" y="1143522"/>
                    <a:pt x="1286395" y="1143522"/>
                  </a:cubicBezTo>
                  <a:cubicBezTo>
                    <a:pt x="1286395" y="1138808"/>
                    <a:pt x="1286395" y="1136450"/>
                    <a:pt x="1286395" y="1135272"/>
                  </a:cubicBezTo>
                  <a:close/>
                  <a:moveTo>
                    <a:pt x="1311520" y="1127758"/>
                  </a:moveTo>
                  <a:lnTo>
                    <a:pt x="1311570" y="1127808"/>
                  </a:lnTo>
                  <a:lnTo>
                    <a:pt x="1311595" y="1127808"/>
                  </a:lnTo>
                  <a:close/>
                  <a:moveTo>
                    <a:pt x="1289401" y="1115516"/>
                  </a:moveTo>
                  <a:lnTo>
                    <a:pt x="1284143" y="1120772"/>
                  </a:lnTo>
                  <a:cubicBezTo>
                    <a:pt x="1283357" y="1121558"/>
                    <a:pt x="1283357" y="1121558"/>
                    <a:pt x="1283357" y="1121558"/>
                  </a:cubicBezTo>
                  <a:cubicBezTo>
                    <a:pt x="1284929" y="1127841"/>
                    <a:pt x="1285714" y="1130983"/>
                    <a:pt x="1286107" y="1132554"/>
                  </a:cubicBezTo>
                  <a:lnTo>
                    <a:pt x="1286395" y="1133705"/>
                  </a:lnTo>
                  <a:lnTo>
                    <a:pt x="1286395" y="1123093"/>
                  </a:lnTo>
                  <a:cubicBezTo>
                    <a:pt x="1286395" y="1121522"/>
                    <a:pt x="1286395" y="1121522"/>
                    <a:pt x="1286395" y="1121522"/>
                  </a:cubicBezTo>
                  <a:cubicBezTo>
                    <a:pt x="1287968" y="1118379"/>
                    <a:pt x="1288755" y="1116808"/>
                    <a:pt x="1289148" y="1116022"/>
                  </a:cubicBezTo>
                  <a:close/>
                  <a:moveTo>
                    <a:pt x="1299020" y="1115274"/>
                  </a:moveTo>
                  <a:lnTo>
                    <a:pt x="1299126" y="1115380"/>
                  </a:lnTo>
                  <a:lnTo>
                    <a:pt x="1299073" y="1115274"/>
                  </a:lnTo>
                  <a:close/>
                  <a:moveTo>
                    <a:pt x="1358505" y="1112362"/>
                  </a:moveTo>
                  <a:lnTo>
                    <a:pt x="1345041" y="1123129"/>
                  </a:lnTo>
                  <a:cubicBezTo>
                    <a:pt x="1343076" y="1124700"/>
                    <a:pt x="1343076" y="1124700"/>
                    <a:pt x="1343076" y="1124700"/>
                  </a:cubicBezTo>
                  <a:cubicBezTo>
                    <a:pt x="1339933" y="1127841"/>
                    <a:pt x="1338362" y="1129412"/>
                    <a:pt x="1337576" y="1130198"/>
                  </a:cubicBezTo>
                  <a:lnTo>
                    <a:pt x="1336823" y="1130950"/>
                  </a:lnTo>
                  <a:lnTo>
                    <a:pt x="1338712" y="1130950"/>
                  </a:lnTo>
                  <a:cubicBezTo>
                    <a:pt x="1339892" y="1130950"/>
                    <a:pt x="1339892" y="1130950"/>
                    <a:pt x="1339892" y="1130950"/>
                  </a:cubicBezTo>
                  <a:cubicBezTo>
                    <a:pt x="1346186" y="1124665"/>
                    <a:pt x="1346186" y="1124665"/>
                    <a:pt x="1346186" y="1124665"/>
                  </a:cubicBezTo>
                  <a:cubicBezTo>
                    <a:pt x="1352480" y="1118379"/>
                    <a:pt x="1355627" y="1115236"/>
                    <a:pt x="1357201" y="1113665"/>
                  </a:cubicBezTo>
                  <a:close/>
                  <a:moveTo>
                    <a:pt x="1380802" y="1077534"/>
                  </a:moveTo>
                  <a:lnTo>
                    <a:pt x="1380794" y="1077574"/>
                  </a:lnTo>
                  <a:cubicBezTo>
                    <a:pt x="1377651" y="1093283"/>
                    <a:pt x="1377651" y="1093283"/>
                    <a:pt x="1377651" y="1093283"/>
                  </a:cubicBezTo>
                  <a:cubicBezTo>
                    <a:pt x="1368221" y="1102708"/>
                    <a:pt x="1368221" y="1102708"/>
                    <a:pt x="1368221" y="1102708"/>
                  </a:cubicBezTo>
                  <a:cubicBezTo>
                    <a:pt x="1363507" y="1107420"/>
                    <a:pt x="1361149" y="1109776"/>
                    <a:pt x="1359971" y="1110955"/>
                  </a:cubicBezTo>
                  <a:lnTo>
                    <a:pt x="1359002" y="1111922"/>
                  </a:lnTo>
                  <a:lnTo>
                    <a:pt x="1369788" y="1103844"/>
                  </a:lnTo>
                  <a:cubicBezTo>
                    <a:pt x="1371361" y="1102665"/>
                    <a:pt x="1371361" y="1102665"/>
                    <a:pt x="1371361" y="1102665"/>
                  </a:cubicBezTo>
                  <a:cubicBezTo>
                    <a:pt x="1380802" y="1093237"/>
                    <a:pt x="1380802" y="1093237"/>
                    <a:pt x="1380802" y="1093237"/>
                  </a:cubicBezTo>
                  <a:cubicBezTo>
                    <a:pt x="1380802" y="1085380"/>
                    <a:pt x="1380802" y="1081451"/>
                    <a:pt x="1380802" y="1079487"/>
                  </a:cubicBezTo>
                  <a:close/>
                  <a:moveTo>
                    <a:pt x="739788" y="964662"/>
                  </a:moveTo>
                  <a:lnTo>
                    <a:pt x="745099" y="969970"/>
                  </a:lnTo>
                  <a:cubicBezTo>
                    <a:pt x="745885" y="970756"/>
                    <a:pt x="745885" y="970756"/>
                    <a:pt x="745885" y="970756"/>
                  </a:cubicBezTo>
                  <a:cubicBezTo>
                    <a:pt x="749028" y="970756"/>
                    <a:pt x="749028" y="970756"/>
                    <a:pt x="749028" y="970756"/>
                  </a:cubicBezTo>
                  <a:lnTo>
                    <a:pt x="749028" y="966679"/>
                  </a:lnTo>
                  <a:lnTo>
                    <a:pt x="748858" y="967019"/>
                  </a:lnTo>
                  <a:cubicBezTo>
                    <a:pt x="748465" y="967804"/>
                    <a:pt x="748465" y="967804"/>
                    <a:pt x="748465" y="967804"/>
                  </a:cubicBezTo>
                  <a:cubicBezTo>
                    <a:pt x="745320" y="967804"/>
                    <a:pt x="745320" y="967804"/>
                    <a:pt x="745320" y="967804"/>
                  </a:cubicBezTo>
                  <a:cubicBezTo>
                    <a:pt x="742175" y="964662"/>
                    <a:pt x="742175" y="964662"/>
                    <a:pt x="742175" y="964662"/>
                  </a:cubicBezTo>
                  <a:close/>
                  <a:moveTo>
                    <a:pt x="751610" y="935075"/>
                  </a:moveTo>
                  <a:lnTo>
                    <a:pt x="751610" y="935597"/>
                  </a:lnTo>
                  <a:cubicBezTo>
                    <a:pt x="751610" y="936382"/>
                    <a:pt x="751610" y="936382"/>
                    <a:pt x="751610" y="936382"/>
                  </a:cubicBezTo>
                  <a:cubicBezTo>
                    <a:pt x="757899" y="942667"/>
                    <a:pt x="757899" y="942667"/>
                    <a:pt x="757899" y="942667"/>
                  </a:cubicBezTo>
                  <a:cubicBezTo>
                    <a:pt x="757899" y="948951"/>
                    <a:pt x="757899" y="948951"/>
                    <a:pt x="757899" y="948951"/>
                  </a:cubicBezTo>
                  <a:cubicBezTo>
                    <a:pt x="751610" y="952093"/>
                    <a:pt x="751610" y="952093"/>
                    <a:pt x="751610" y="952093"/>
                  </a:cubicBezTo>
                  <a:lnTo>
                    <a:pt x="751610" y="953588"/>
                  </a:lnTo>
                  <a:lnTo>
                    <a:pt x="751778" y="953084"/>
                  </a:lnTo>
                  <a:cubicBezTo>
                    <a:pt x="752171" y="951905"/>
                    <a:pt x="752171" y="951905"/>
                    <a:pt x="752171" y="951905"/>
                  </a:cubicBezTo>
                  <a:cubicBezTo>
                    <a:pt x="758457" y="948764"/>
                    <a:pt x="758457" y="948764"/>
                    <a:pt x="758457" y="948764"/>
                  </a:cubicBezTo>
                  <a:cubicBezTo>
                    <a:pt x="758457" y="942480"/>
                    <a:pt x="758457" y="942480"/>
                    <a:pt x="758457" y="942480"/>
                  </a:cubicBezTo>
                  <a:cubicBezTo>
                    <a:pt x="752171" y="936197"/>
                    <a:pt x="752171" y="936197"/>
                    <a:pt x="752171" y="936197"/>
                  </a:cubicBezTo>
                  <a:close/>
                  <a:moveTo>
                    <a:pt x="777884" y="879079"/>
                  </a:moveTo>
                  <a:lnTo>
                    <a:pt x="776768" y="879822"/>
                  </a:lnTo>
                  <a:cubicBezTo>
                    <a:pt x="770479" y="886107"/>
                    <a:pt x="770479" y="886107"/>
                    <a:pt x="770479" y="886107"/>
                  </a:cubicBezTo>
                  <a:cubicBezTo>
                    <a:pt x="764189" y="895533"/>
                    <a:pt x="764189" y="895533"/>
                    <a:pt x="764189" y="895533"/>
                  </a:cubicBezTo>
                  <a:cubicBezTo>
                    <a:pt x="757899" y="898675"/>
                    <a:pt x="757899" y="898675"/>
                    <a:pt x="757899" y="898675"/>
                  </a:cubicBezTo>
                  <a:cubicBezTo>
                    <a:pt x="751610" y="911244"/>
                    <a:pt x="751610" y="911244"/>
                    <a:pt x="751610" y="911244"/>
                  </a:cubicBezTo>
                  <a:cubicBezTo>
                    <a:pt x="748465" y="914387"/>
                    <a:pt x="748465" y="914387"/>
                    <a:pt x="748465" y="914387"/>
                  </a:cubicBezTo>
                  <a:cubicBezTo>
                    <a:pt x="748465" y="923813"/>
                    <a:pt x="748465" y="923813"/>
                    <a:pt x="748465" y="923813"/>
                  </a:cubicBezTo>
                  <a:lnTo>
                    <a:pt x="749028" y="924938"/>
                  </a:lnTo>
                  <a:lnTo>
                    <a:pt x="749028" y="924416"/>
                  </a:lnTo>
                  <a:cubicBezTo>
                    <a:pt x="749028" y="923630"/>
                    <a:pt x="749028" y="923630"/>
                    <a:pt x="749028" y="923630"/>
                  </a:cubicBezTo>
                  <a:cubicBezTo>
                    <a:pt x="749028" y="914205"/>
                    <a:pt x="749028" y="914205"/>
                    <a:pt x="749028" y="914205"/>
                  </a:cubicBezTo>
                  <a:cubicBezTo>
                    <a:pt x="752171" y="911063"/>
                    <a:pt x="752171" y="911063"/>
                    <a:pt x="752171" y="911063"/>
                  </a:cubicBezTo>
                  <a:cubicBezTo>
                    <a:pt x="758457" y="898496"/>
                    <a:pt x="758457" y="898496"/>
                    <a:pt x="758457" y="898496"/>
                  </a:cubicBezTo>
                  <a:cubicBezTo>
                    <a:pt x="764743" y="895355"/>
                    <a:pt x="764743" y="895355"/>
                    <a:pt x="764743" y="895355"/>
                  </a:cubicBezTo>
                  <a:cubicBezTo>
                    <a:pt x="771030" y="885930"/>
                    <a:pt x="771030" y="885930"/>
                    <a:pt x="771030" y="885930"/>
                  </a:cubicBezTo>
                  <a:cubicBezTo>
                    <a:pt x="777316" y="879646"/>
                    <a:pt x="777316" y="879646"/>
                    <a:pt x="777316" y="879646"/>
                  </a:cubicBezTo>
                  <a:close/>
                  <a:moveTo>
                    <a:pt x="804579" y="877563"/>
                  </a:moveTo>
                  <a:lnTo>
                    <a:pt x="807961" y="879254"/>
                  </a:lnTo>
                  <a:cubicBezTo>
                    <a:pt x="808747" y="879646"/>
                    <a:pt x="808747" y="879646"/>
                    <a:pt x="808747" y="879646"/>
                  </a:cubicBezTo>
                  <a:lnTo>
                    <a:pt x="810833" y="879646"/>
                  </a:lnTo>
                  <a:close/>
                  <a:moveTo>
                    <a:pt x="793917" y="867965"/>
                  </a:moveTo>
                  <a:lnTo>
                    <a:pt x="796174" y="870221"/>
                  </a:lnTo>
                  <a:lnTo>
                    <a:pt x="801217" y="875262"/>
                  </a:lnTo>
                  <a:lnTo>
                    <a:pt x="799175" y="871181"/>
                  </a:lnTo>
                  <a:cubicBezTo>
                    <a:pt x="798782" y="870395"/>
                    <a:pt x="798782" y="870395"/>
                    <a:pt x="798782" y="870395"/>
                  </a:cubicBezTo>
                  <a:close/>
                  <a:moveTo>
                    <a:pt x="854901" y="850215"/>
                  </a:moveTo>
                  <a:lnTo>
                    <a:pt x="853030" y="851149"/>
                  </a:lnTo>
                  <a:cubicBezTo>
                    <a:pt x="852244" y="851542"/>
                    <a:pt x="852244" y="851542"/>
                    <a:pt x="852244" y="851542"/>
                  </a:cubicBezTo>
                  <a:cubicBezTo>
                    <a:pt x="842809" y="857827"/>
                    <a:pt x="842809" y="857827"/>
                    <a:pt x="842809" y="857827"/>
                  </a:cubicBezTo>
                  <a:cubicBezTo>
                    <a:pt x="836520" y="864111"/>
                    <a:pt x="836520" y="864111"/>
                    <a:pt x="836520" y="864111"/>
                  </a:cubicBezTo>
                  <a:cubicBezTo>
                    <a:pt x="833375" y="867253"/>
                    <a:pt x="833375" y="867253"/>
                    <a:pt x="833375" y="867253"/>
                  </a:cubicBezTo>
                  <a:cubicBezTo>
                    <a:pt x="830230" y="879822"/>
                    <a:pt x="830230" y="879822"/>
                    <a:pt x="830230" y="879822"/>
                  </a:cubicBezTo>
                  <a:cubicBezTo>
                    <a:pt x="827085" y="881393"/>
                    <a:pt x="825513" y="882179"/>
                    <a:pt x="824726" y="882572"/>
                  </a:cubicBezTo>
                  <a:lnTo>
                    <a:pt x="824378" y="882746"/>
                  </a:lnTo>
                  <a:lnTo>
                    <a:pt x="824463" y="882788"/>
                  </a:lnTo>
                  <a:cubicBezTo>
                    <a:pt x="830749" y="879646"/>
                    <a:pt x="830749" y="879646"/>
                    <a:pt x="830749" y="879646"/>
                  </a:cubicBezTo>
                  <a:cubicBezTo>
                    <a:pt x="833892" y="867079"/>
                    <a:pt x="833892" y="867079"/>
                    <a:pt x="833892" y="867079"/>
                  </a:cubicBezTo>
                  <a:cubicBezTo>
                    <a:pt x="837035" y="863938"/>
                    <a:pt x="837035" y="863938"/>
                    <a:pt x="837035" y="863938"/>
                  </a:cubicBezTo>
                  <a:cubicBezTo>
                    <a:pt x="843321" y="857654"/>
                    <a:pt x="843321" y="857654"/>
                    <a:pt x="843321" y="857654"/>
                  </a:cubicBezTo>
                  <a:cubicBezTo>
                    <a:pt x="852751" y="854513"/>
                    <a:pt x="852751" y="854513"/>
                    <a:pt x="852751" y="854513"/>
                  </a:cubicBezTo>
                  <a:close/>
                  <a:moveTo>
                    <a:pt x="872270" y="812679"/>
                  </a:moveTo>
                  <a:lnTo>
                    <a:pt x="871113" y="813835"/>
                  </a:lnTo>
                  <a:cubicBezTo>
                    <a:pt x="861678" y="823262"/>
                    <a:pt x="861678" y="823262"/>
                    <a:pt x="861678" y="823262"/>
                  </a:cubicBezTo>
                  <a:cubicBezTo>
                    <a:pt x="858533" y="842115"/>
                    <a:pt x="858533" y="842115"/>
                    <a:pt x="858533" y="842115"/>
                  </a:cubicBezTo>
                  <a:lnTo>
                    <a:pt x="858533" y="842954"/>
                  </a:lnTo>
                  <a:lnTo>
                    <a:pt x="858644" y="842731"/>
                  </a:lnTo>
                  <a:cubicBezTo>
                    <a:pt x="859037" y="841946"/>
                    <a:pt x="859037" y="841946"/>
                    <a:pt x="859037" y="841946"/>
                  </a:cubicBezTo>
                  <a:cubicBezTo>
                    <a:pt x="862180" y="823096"/>
                    <a:pt x="862180" y="823096"/>
                    <a:pt x="862180" y="823096"/>
                  </a:cubicBezTo>
                  <a:cubicBezTo>
                    <a:pt x="871609" y="813670"/>
                    <a:pt x="871609" y="813670"/>
                    <a:pt x="871609" y="813670"/>
                  </a:cubicBezTo>
                  <a:close/>
                  <a:moveTo>
                    <a:pt x="883692" y="796982"/>
                  </a:moveTo>
                  <a:lnTo>
                    <a:pt x="883692" y="797339"/>
                  </a:lnTo>
                  <a:cubicBezTo>
                    <a:pt x="883692" y="798124"/>
                    <a:pt x="883692" y="798124"/>
                    <a:pt x="883692" y="798124"/>
                  </a:cubicBezTo>
                  <a:lnTo>
                    <a:pt x="883364" y="798779"/>
                  </a:lnTo>
                  <a:lnTo>
                    <a:pt x="883396" y="798747"/>
                  </a:lnTo>
                  <a:cubicBezTo>
                    <a:pt x="884182" y="797962"/>
                    <a:pt x="884182" y="797962"/>
                    <a:pt x="884182" y="797962"/>
                  </a:cubicBezTo>
                  <a:close/>
                  <a:moveTo>
                    <a:pt x="895509" y="754927"/>
                  </a:moveTo>
                  <a:lnTo>
                    <a:pt x="899111" y="756727"/>
                  </a:lnTo>
                  <a:cubicBezTo>
                    <a:pt x="899897" y="757120"/>
                    <a:pt x="899897" y="757120"/>
                    <a:pt x="899897" y="757120"/>
                  </a:cubicBezTo>
                  <a:lnTo>
                    <a:pt x="901152" y="756806"/>
                  </a:lnTo>
                  <a:close/>
                  <a:moveTo>
                    <a:pt x="915140" y="754133"/>
                  </a:moveTo>
                  <a:lnTo>
                    <a:pt x="914115" y="754389"/>
                  </a:lnTo>
                  <a:lnTo>
                    <a:pt x="923471" y="756727"/>
                  </a:lnTo>
                  <a:cubicBezTo>
                    <a:pt x="925042" y="757120"/>
                    <a:pt x="925042" y="757120"/>
                    <a:pt x="925042" y="757120"/>
                  </a:cubicBezTo>
                  <a:lnTo>
                    <a:pt x="926183" y="756892"/>
                  </a:lnTo>
                  <a:lnTo>
                    <a:pt x="916712" y="754526"/>
                  </a:lnTo>
                  <a:cubicBezTo>
                    <a:pt x="915140" y="754133"/>
                    <a:pt x="915140" y="754133"/>
                    <a:pt x="915140" y="754133"/>
                  </a:cubicBezTo>
                  <a:close/>
                  <a:moveTo>
                    <a:pt x="893126" y="754133"/>
                  </a:moveTo>
                  <a:cubicBezTo>
                    <a:pt x="883692" y="757275"/>
                    <a:pt x="883692" y="757275"/>
                    <a:pt x="883692" y="757275"/>
                  </a:cubicBezTo>
                  <a:cubicBezTo>
                    <a:pt x="880547" y="757275"/>
                    <a:pt x="880547" y="757275"/>
                    <a:pt x="880547" y="757275"/>
                  </a:cubicBezTo>
                  <a:cubicBezTo>
                    <a:pt x="880547" y="769844"/>
                    <a:pt x="880547" y="769844"/>
                    <a:pt x="880547" y="769844"/>
                  </a:cubicBezTo>
                  <a:cubicBezTo>
                    <a:pt x="877402" y="779271"/>
                    <a:pt x="877402" y="779271"/>
                    <a:pt x="877402" y="779271"/>
                  </a:cubicBezTo>
                  <a:cubicBezTo>
                    <a:pt x="877402" y="788698"/>
                    <a:pt x="877402" y="788698"/>
                    <a:pt x="877402" y="788698"/>
                  </a:cubicBezTo>
                  <a:lnTo>
                    <a:pt x="878710" y="789351"/>
                  </a:lnTo>
                  <a:lnTo>
                    <a:pt x="877895" y="788537"/>
                  </a:lnTo>
                  <a:cubicBezTo>
                    <a:pt x="877895" y="779112"/>
                    <a:pt x="877895" y="779112"/>
                    <a:pt x="877895" y="779112"/>
                  </a:cubicBezTo>
                  <a:cubicBezTo>
                    <a:pt x="881039" y="769687"/>
                    <a:pt x="881039" y="769687"/>
                    <a:pt x="881039" y="769687"/>
                  </a:cubicBezTo>
                  <a:cubicBezTo>
                    <a:pt x="881039" y="760261"/>
                    <a:pt x="881039" y="760261"/>
                    <a:pt x="881039" y="760261"/>
                  </a:cubicBezTo>
                  <a:cubicBezTo>
                    <a:pt x="884182" y="757120"/>
                    <a:pt x="884182" y="757120"/>
                    <a:pt x="884182" y="757120"/>
                  </a:cubicBezTo>
                  <a:cubicBezTo>
                    <a:pt x="888897" y="755549"/>
                    <a:pt x="891254" y="754764"/>
                    <a:pt x="892432" y="754371"/>
                  </a:cubicBezTo>
                  <a:lnTo>
                    <a:pt x="893136" y="754136"/>
                  </a:lnTo>
                  <a:close/>
                  <a:moveTo>
                    <a:pt x="942677" y="743941"/>
                  </a:moveTo>
                  <a:lnTo>
                    <a:pt x="943443" y="744707"/>
                  </a:lnTo>
                  <a:cubicBezTo>
                    <a:pt x="946588" y="750991"/>
                    <a:pt x="946588" y="750991"/>
                    <a:pt x="946588" y="750991"/>
                  </a:cubicBezTo>
                  <a:cubicBezTo>
                    <a:pt x="943443" y="752562"/>
                    <a:pt x="941871" y="753348"/>
                    <a:pt x="941084" y="753740"/>
                  </a:cubicBezTo>
                  <a:lnTo>
                    <a:pt x="940508" y="754028"/>
                  </a:lnTo>
                  <a:lnTo>
                    <a:pt x="940758" y="753978"/>
                  </a:lnTo>
                  <a:cubicBezTo>
                    <a:pt x="947044" y="750836"/>
                    <a:pt x="947044" y="750836"/>
                    <a:pt x="947044" y="750836"/>
                  </a:cubicBezTo>
                  <a:cubicBezTo>
                    <a:pt x="943901" y="744553"/>
                    <a:pt x="943901" y="744553"/>
                    <a:pt x="943901" y="744553"/>
                  </a:cubicBezTo>
                  <a:close/>
                  <a:moveTo>
                    <a:pt x="943443" y="728995"/>
                  </a:moveTo>
                  <a:lnTo>
                    <a:pt x="943085" y="730067"/>
                  </a:lnTo>
                  <a:lnTo>
                    <a:pt x="943115" y="730023"/>
                  </a:lnTo>
                  <a:lnTo>
                    <a:pt x="943800" y="728995"/>
                  </a:lnTo>
                  <a:close/>
                  <a:moveTo>
                    <a:pt x="959616" y="717774"/>
                  </a:moveTo>
                  <a:lnTo>
                    <a:pt x="959560" y="717998"/>
                  </a:lnTo>
                  <a:cubicBezTo>
                    <a:pt x="959167" y="719569"/>
                    <a:pt x="959167" y="719569"/>
                    <a:pt x="959167" y="719569"/>
                  </a:cubicBezTo>
                  <a:cubicBezTo>
                    <a:pt x="952878" y="722711"/>
                    <a:pt x="952878" y="722711"/>
                    <a:pt x="952878" y="722711"/>
                  </a:cubicBezTo>
                  <a:lnTo>
                    <a:pt x="952878" y="723465"/>
                  </a:lnTo>
                  <a:lnTo>
                    <a:pt x="952937" y="723346"/>
                  </a:lnTo>
                  <a:cubicBezTo>
                    <a:pt x="953330" y="722561"/>
                    <a:pt x="953330" y="722561"/>
                    <a:pt x="953330" y="722561"/>
                  </a:cubicBezTo>
                  <a:cubicBezTo>
                    <a:pt x="959616" y="719419"/>
                    <a:pt x="959616" y="719419"/>
                    <a:pt x="959616" y="719419"/>
                  </a:cubicBezTo>
                  <a:close/>
                  <a:moveTo>
                    <a:pt x="955426" y="690097"/>
                  </a:moveTo>
                  <a:lnTo>
                    <a:pt x="955629" y="690503"/>
                  </a:lnTo>
                  <a:cubicBezTo>
                    <a:pt x="956022" y="691289"/>
                    <a:pt x="956022" y="691289"/>
                    <a:pt x="956022" y="691289"/>
                  </a:cubicBezTo>
                  <a:cubicBezTo>
                    <a:pt x="962312" y="694431"/>
                    <a:pt x="962312" y="694431"/>
                    <a:pt x="962312" y="694431"/>
                  </a:cubicBezTo>
                  <a:cubicBezTo>
                    <a:pt x="962312" y="703858"/>
                    <a:pt x="962312" y="703858"/>
                    <a:pt x="962312" y="703858"/>
                  </a:cubicBezTo>
                  <a:lnTo>
                    <a:pt x="962312" y="704158"/>
                  </a:lnTo>
                  <a:lnTo>
                    <a:pt x="962759" y="703711"/>
                  </a:lnTo>
                  <a:cubicBezTo>
                    <a:pt x="962759" y="694286"/>
                    <a:pt x="962759" y="694286"/>
                    <a:pt x="962759" y="694286"/>
                  </a:cubicBezTo>
                  <a:cubicBezTo>
                    <a:pt x="956473" y="691144"/>
                    <a:pt x="956473" y="691144"/>
                    <a:pt x="956473" y="691144"/>
                  </a:cubicBezTo>
                  <a:close/>
                  <a:moveTo>
                    <a:pt x="902561" y="671815"/>
                  </a:moveTo>
                  <a:lnTo>
                    <a:pt x="902561" y="672435"/>
                  </a:lnTo>
                  <a:cubicBezTo>
                    <a:pt x="905705" y="678720"/>
                    <a:pt x="905705" y="678720"/>
                    <a:pt x="905705" y="678720"/>
                  </a:cubicBezTo>
                  <a:cubicBezTo>
                    <a:pt x="911995" y="681862"/>
                    <a:pt x="911995" y="681862"/>
                    <a:pt x="911995" y="681862"/>
                  </a:cubicBezTo>
                  <a:lnTo>
                    <a:pt x="912147" y="681558"/>
                  </a:lnTo>
                  <a:lnTo>
                    <a:pt x="906969" y="678970"/>
                  </a:lnTo>
                  <a:cubicBezTo>
                    <a:pt x="906183" y="678577"/>
                    <a:pt x="906183" y="678577"/>
                    <a:pt x="906183" y="678577"/>
                  </a:cubicBezTo>
                  <a:cubicBezTo>
                    <a:pt x="903040" y="672294"/>
                    <a:pt x="903040" y="672294"/>
                    <a:pt x="903040" y="672294"/>
                  </a:cubicBezTo>
                  <a:close/>
                  <a:moveTo>
                    <a:pt x="917955" y="669953"/>
                  </a:moveTo>
                  <a:lnTo>
                    <a:pt x="913256" y="674650"/>
                  </a:lnTo>
                  <a:cubicBezTo>
                    <a:pt x="912470" y="675435"/>
                    <a:pt x="912470" y="675435"/>
                    <a:pt x="912470" y="675435"/>
                  </a:cubicBezTo>
                  <a:lnTo>
                    <a:pt x="912470" y="680913"/>
                  </a:lnTo>
                  <a:lnTo>
                    <a:pt x="914747" y="676363"/>
                  </a:lnTo>
                  <a:cubicBezTo>
                    <a:pt x="915140" y="675578"/>
                    <a:pt x="915140" y="675578"/>
                    <a:pt x="915140" y="675578"/>
                  </a:cubicBezTo>
                  <a:cubicBezTo>
                    <a:pt x="916713" y="672435"/>
                    <a:pt x="917499" y="670864"/>
                    <a:pt x="917892" y="670079"/>
                  </a:cubicBezTo>
                  <a:close/>
                  <a:moveTo>
                    <a:pt x="928185" y="666010"/>
                  </a:moveTo>
                  <a:cubicBezTo>
                    <a:pt x="921899" y="669152"/>
                    <a:pt x="921899" y="669152"/>
                    <a:pt x="921899" y="669152"/>
                  </a:cubicBezTo>
                  <a:cubicBezTo>
                    <a:pt x="918756" y="669152"/>
                    <a:pt x="918756" y="669152"/>
                    <a:pt x="918756" y="669152"/>
                  </a:cubicBezTo>
                  <a:lnTo>
                    <a:pt x="918615" y="669293"/>
                  </a:lnTo>
                  <a:lnTo>
                    <a:pt x="923788" y="669293"/>
                  </a:lnTo>
                  <a:cubicBezTo>
                    <a:pt x="924574" y="669293"/>
                    <a:pt x="924574" y="669293"/>
                    <a:pt x="924574" y="669293"/>
                  </a:cubicBezTo>
                  <a:cubicBezTo>
                    <a:pt x="930864" y="666151"/>
                    <a:pt x="930864" y="666151"/>
                    <a:pt x="930864" y="666151"/>
                  </a:cubicBezTo>
                  <a:cubicBezTo>
                    <a:pt x="940298" y="666151"/>
                    <a:pt x="940298" y="666151"/>
                    <a:pt x="940298" y="666151"/>
                  </a:cubicBezTo>
                  <a:lnTo>
                    <a:pt x="940720" y="666010"/>
                  </a:lnTo>
                  <a:lnTo>
                    <a:pt x="929757" y="666010"/>
                  </a:lnTo>
                  <a:cubicBezTo>
                    <a:pt x="928185" y="666010"/>
                    <a:pt x="928185" y="666010"/>
                    <a:pt x="928185" y="666010"/>
                  </a:cubicBezTo>
                  <a:close/>
                  <a:moveTo>
                    <a:pt x="950187" y="662869"/>
                  </a:moveTo>
                  <a:lnTo>
                    <a:pt x="949733" y="663020"/>
                  </a:lnTo>
                  <a:lnTo>
                    <a:pt x="949733" y="668508"/>
                  </a:lnTo>
                  <a:cubicBezTo>
                    <a:pt x="949733" y="669293"/>
                    <a:pt x="949733" y="669293"/>
                    <a:pt x="949733" y="669293"/>
                  </a:cubicBezTo>
                  <a:lnTo>
                    <a:pt x="950187" y="670200"/>
                  </a:lnTo>
                  <a:lnTo>
                    <a:pt x="950187" y="669938"/>
                  </a:lnTo>
                  <a:cubicBezTo>
                    <a:pt x="950187" y="669152"/>
                    <a:pt x="950187" y="669152"/>
                    <a:pt x="950187" y="669152"/>
                  </a:cubicBezTo>
                  <a:cubicBezTo>
                    <a:pt x="950187" y="662869"/>
                    <a:pt x="950187" y="662869"/>
                    <a:pt x="950187" y="662869"/>
                  </a:cubicBezTo>
                  <a:close/>
                  <a:moveTo>
                    <a:pt x="897143" y="658559"/>
                  </a:moveTo>
                  <a:lnTo>
                    <a:pt x="897057" y="658688"/>
                  </a:lnTo>
                  <a:cubicBezTo>
                    <a:pt x="896271" y="659867"/>
                    <a:pt x="896271" y="659867"/>
                    <a:pt x="896271" y="659867"/>
                  </a:cubicBezTo>
                  <a:lnTo>
                    <a:pt x="897330" y="661453"/>
                  </a:lnTo>
                  <a:lnTo>
                    <a:pt x="897147" y="660905"/>
                  </a:lnTo>
                  <a:cubicBezTo>
                    <a:pt x="896754" y="659727"/>
                    <a:pt x="896754" y="659727"/>
                    <a:pt x="896754" y="659727"/>
                  </a:cubicBezTo>
                  <a:close/>
                  <a:moveTo>
                    <a:pt x="922031" y="628244"/>
                  </a:moveTo>
                  <a:lnTo>
                    <a:pt x="921429" y="628444"/>
                  </a:lnTo>
                  <a:cubicBezTo>
                    <a:pt x="911995" y="634729"/>
                    <a:pt x="911995" y="634729"/>
                    <a:pt x="911995" y="634729"/>
                  </a:cubicBezTo>
                  <a:cubicBezTo>
                    <a:pt x="905705" y="647298"/>
                    <a:pt x="905705" y="647298"/>
                    <a:pt x="905705" y="647298"/>
                  </a:cubicBezTo>
                  <a:lnTo>
                    <a:pt x="905502" y="647501"/>
                  </a:lnTo>
                  <a:lnTo>
                    <a:pt x="906183" y="647160"/>
                  </a:lnTo>
                  <a:cubicBezTo>
                    <a:pt x="912470" y="634593"/>
                    <a:pt x="912470" y="634593"/>
                    <a:pt x="912470" y="634593"/>
                  </a:cubicBezTo>
                  <a:cubicBezTo>
                    <a:pt x="921899" y="628310"/>
                    <a:pt x="921899" y="628310"/>
                    <a:pt x="921899" y="628310"/>
                  </a:cubicBezTo>
                  <a:close/>
                  <a:moveTo>
                    <a:pt x="959801" y="612416"/>
                  </a:moveTo>
                  <a:lnTo>
                    <a:pt x="959431" y="612601"/>
                  </a:lnTo>
                  <a:lnTo>
                    <a:pt x="959616" y="612601"/>
                  </a:lnTo>
                  <a:close/>
                  <a:moveTo>
                    <a:pt x="947175" y="609591"/>
                  </a:moveTo>
                  <a:lnTo>
                    <a:pt x="950187" y="612601"/>
                  </a:lnTo>
                  <a:lnTo>
                    <a:pt x="952746" y="612601"/>
                  </a:lnTo>
                  <a:lnTo>
                    <a:pt x="949733" y="609591"/>
                  </a:lnTo>
                  <a:close/>
                  <a:moveTo>
                    <a:pt x="940298" y="609591"/>
                  </a:moveTo>
                  <a:cubicBezTo>
                    <a:pt x="937154" y="615875"/>
                    <a:pt x="937154" y="615875"/>
                    <a:pt x="937154" y="615875"/>
                  </a:cubicBezTo>
                  <a:lnTo>
                    <a:pt x="936496" y="616862"/>
                  </a:lnTo>
                  <a:lnTo>
                    <a:pt x="937615" y="615743"/>
                  </a:lnTo>
                  <a:cubicBezTo>
                    <a:pt x="939187" y="612601"/>
                    <a:pt x="939972" y="611031"/>
                    <a:pt x="940365" y="610245"/>
                  </a:cubicBezTo>
                  <a:lnTo>
                    <a:pt x="940692" y="609591"/>
                  </a:lnTo>
                  <a:close/>
                  <a:moveTo>
                    <a:pt x="1013101" y="609434"/>
                  </a:moveTo>
                  <a:lnTo>
                    <a:pt x="1013023" y="609460"/>
                  </a:lnTo>
                  <a:lnTo>
                    <a:pt x="1013049" y="609460"/>
                  </a:lnTo>
                  <a:close/>
                  <a:moveTo>
                    <a:pt x="997052" y="607271"/>
                  </a:moveTo>
                  <a:lnTo>
                    <a:pt x="1002441" y="609067"/>
                  </a:lnTo>
                  <a:cubicBezTo>
                    <a:pt x="1003620" y="609460"/>
                    <a:pt x="1003620" y="609460"/>
                    <a:pt x="1003620" y="609460"/>
                  </a:cubicBezTo>
                  <a:lnTo>
                    <a:pt x="1005814" y="609460"/>
                  </a:lnTo>
                  <a:close/>
                  <a:moveTo>
                    <a:pt x="984326" y="603307"/>
                  </a:moveTo>
                  <a:lnTo>
                    <a:pt x="983597" y="603671"/>
                  </a:lnTo>
                  <a:lnTo>
                    <a:pt x="990891" y="605493"/>
                  </a:lnTo>
                  <a:lnTo>
                    <a:pt x="985505" y="603699"/>
                  </a:lnTo>
                  <a:cubicBezTo>
                    <a:pt x="984326" y="603307"/>
                    <a:pt x="984326" y="603307"/>
                    <a:pt x="984326" y="603307"/>
                  </a:cubicBezTo>
                  <a:close/>
                  <a:moveTo>
                    <a:pt x="1022063" y="592504"/>
                  </a:moveTo>
                  <a:lnTo>
                    <a:pt x="1022063" y="595415"/>
                  </a:lnTo>
                  <a:lnTo>
                    <a:pt x="1022086" y="595322"/>
                  </a:lnTo>
                  <a:cubicBezTo>
                    <a:pt x="1022479" y="593751"/>
                    <a:pt x="1022479" y="593751"/>
                    <a:pt x="1022479" y="593751"/>
                  </a:cubicBezTo>
                  <a:close/>
                  <a:moveTo>
                    <a:pt x="1070266" y="578684"/>
                  </a:moveTo>
                  <a:lnTo>
                    <a:pt x="1072768" y="581184"/>
                  </a:lnTo>
                  <a:lnTo>
                    <a:pt x="1075272" y="581184"/>
                  </a:lnTo>
                  <a:close/>
                  <a:moveTo>
                    <a:pt x="1081815" y="578169"/>
                  </a:moveTo>
                  <a:lnTo>
                    <a:pt x="1078797" y="581184"/>
                  </a:lnTo>
                  <a:lnTo>
                    <a:pt x="1079055" y="581184"/>
                  </a:lnTo>
                  <a:lnTo>
                    <a:pt x="1082072" y="578169"/>
                  </a:lnTo>
                  <a:close/>
                  <a:moveTo>
                    <a:pt x="1103829" y="568742"/>
                  </a:moveTo>
                  <a:cubicBezTo>
                    <a:pt x="1100684" y="575027"/>
                    <a:pt x="1100684" y="575027"/>
                    <a:pt x="1100684" y="575027"/>
                  </a:cubicBezTo>
                  <a:cubicBezTo>
                    <a:pt x="1100684" y="578169"/>
                    <a:pt x="1100684" y="579740"/>
                    <a:pt x="1100684" y="580525"/>
                  </a:cubicBezTo>
                  <a:lnTo>
                    <a:pt x="1100684" y="581184"/>
                  </a:lnTo>
                  <a:lnTo>
                    <a:pt x="1101057" y="581184"/>
                  </a:lnTo>
                  <a:cubicBezTo>
                    <a:pt x="1101057" y="574901"/>
                    <a:pt x="1101057" y="574901"/>
                    <a:pt x="1101057" y="574901"/>
                  </a:cubicBezTo>
                  <a:cubicBezTo>
                    <a:pt x="1102629" y="571759"/>
                    <a:pt x="1103414" y="570188"/>
                    <a:pt x="1103807" y="569403"/>
                  </a:cubicBezTo>
                  <a:lnTo>
                    <a:pt x="1104138" y="568742"/>
                  </a:lnTo>
                  <a:close/>
                  <a:moveTo>
                    <a:pt x="1116772" y="568378"/>
                  </a:moveTo>
                  <a:lnTo>
                    <a:pt x="1116533" y="568617"/>
                  </a:lnTo>
                  <a:lnTo>
                    <a:pt x="1116772" y="568617"/>
                  </a:lnTo>
                  <a:close/>
                  <a:moveTo>
                    <a:pt x="1010380" y="558719"/>
                  </a:moveTo>
                  <a:lnTo>
                    <a:pt x="1009484" y="559315"/>
                  </a:lnTo>
                  <a:cubicBezTo>
                    <a:pt x="1009484" y="568742"/>
                    <a:pt x="1009484" y="568742"/>
                    <a:pt x="1009484" y="568742"/>
                  </a:cubicBezTo>
                  <a:lnTo>
                    <a:pt x="1010998" y="570255"/>
                  </a:lnTo>
                  <a:lnTo>
                    <a:pt x="1010692" y="569796"/>
                  </a:lnTo>
                  <a:cubicBezTo>
                    <a:pt x="1009906" y="568617"/>
                    <a:pt x="1009906" y="568617"/>
                    <a:pt x="1009906" y="568617"/>
                  </a:cubicBezTo>
                  <a:cubicBezTo>
                    <a:pt x="1009906" y="559192"/>
                    <a:pt x="1009906" y="559192"/>
                    <a:pt x="1009906" y="559192"/>
                  </a:cubicBezTo>
                  <a:close/>
                  <a:moveTo>
                    <a:pt x="1075199" y="557476"/>
                  </a:moveTo>
                  <a:lnTo>
                    <a:pt x="1070411" y="567047"/>
                  </a:lnTo>
                  <a:cubicBezTo>
                    <a:pt x="1069625" y="568617"/>
                    <a:pt x="1069625" y="568617"/>
                    <a:pt x="1069625" y="568617"/>
                  </a:cubicBezTo>
                  <a:cubicBezTo>
                    <a:pt x="1066482" y="571759"/>
                    <a:pt x="1066482" y="571759"/>
                    <a:pt x="1066482" y="571759"/>
                  </a:cubicBezTo>
                  <a:cubicBezTo>
                    <a:pt x="1068054" y="574901"/>
                    <a:pt x="1068839" y="576472"/>
                    <a:pt x="1069232" y="577257"/>
                  </a:cubicBezTo>
                  <a:lnTo>
                    <a:pt x="1069236" y="577265"/>
                  </a:lnTo>
                  <a:lnTo>
                    <a:pt x="1069236" y="572670"/>
                  </a:lnTo>
                  <a:cubicBezTo>
                    <a:pt x="1069236" y="571884"/>
                    <a:pt x="1069236" y="571884"/>
                    <a:pt x="1069236" y="571884"/>
                  </a:cubicBezTo>
                  <a:cubicBezTo>
                    <a:pt x="1072380" y="568742"/>
                    <a:pt x="1072380" y="568742"/>
                    <a:pt x="1072380" y="568742"/>
                  </a:cubicBezTo>
                  <a:cubicBezTo>
                    <a:pt x="1073953" y="562458"/>
                    <a:pt x="1074739" y="559315"/>
                    <a:pt x="1075132" y="557744"/>
                  </a:cubicBezTo>
                  <a:close/>
                  <a:moveTo>
                    <a:pt x="1072829" y="549889"/>
                  </a:moveTo>
                  <a:lnTo>
                    <a:pt x="1075519" y="555265"/>
                  </a:lnTo>
                  <a:lnTo>
                    <a:pt x="1075525" y="555277"/>
                  </a:lnTo>
                  <a:lnTo>
                    <a:pt x="1075525" y="550674"/>
                  </a:lnTo>
                  <a:cubicBezTo>
                    <a:pt x="1075525" y="549889"/>
                    <a:pt x="1075525" y="549889"/>
                    <a:pt x="1075525" y="549889"/>
                  </a:cubicBezTo>
                  <a:close/>
                  <a:moveTo>
                    <a:pt x="1054031" y="543604"/>
                  </a:moveTo>
                  <a:lnTo>
                    <a:pt x="1056656" y="546229"/>
                  </a:lnTo>
                  <a:lnTo>
                    <a:pt x="1056656" y="543604"/>
                  </a:lnTo>
                  <a:close/>
                  <a:moveTo>
                    <a:pt x="1028353" y="543604"/>
                  </a:moveTo>
                  <a:lnTo>
                    <a:pt x="1027598" y="544359"/>
                  </a:lnTo>
                  <a:lnTo>
                    <a:pt x="1028604" y="543604"/>
                  </a:lnTo>
                  <a:close/>
                  <a:moveTo>
                    <a:pt x="1148203" y="539769"/>
                  </a:moveTo>
                  <a:lnTo>
                    <a:pt x="1147916" y="540342"/>
                  </a:lnTo>
                  <a:lnTo>
                    <a:pt x="1148203" y="540342"/>
                  </a:lnTo>
                  <a:close/>
                  <a:moveTo>
                    <a:pt x="1160887" y="508814"/>
                  </a:moveTo>
                  <a:lnTo>
                    <a:pt x="1160435" y="509040"/>
                  </a:lnTo>
                  <a:cubicBezTo>
                    <a:pt x="1157290" y="515324"/>
                    <a:pt x="1157290" y="515324"/>
                    <a:pt x="1157290" y="515324"/>
                  </a:cubicBezTo>
                  <a:cubicBezTo>
                    <a:pt x="1151001" y="518467"/>
                    <a:pt x="1151001" y="518467"/>
                    <a:pt x="1151001" y="518467"/>
                  </a:cubicBezTo>
                  <a:cubicBezTo>
                    <a:pt x="1147856" y="521609"/>
                    <a:pt x="1147856" y="521609"/>
                    <a:pt x="1147856" y="521609"/>
                  </a:cubicBezTo>
                  <a:lnTo>
                    <a:pt x="1148203" y="522302"/>
                  </a:lnTo>
                  <a:lnTo>
                    <a:pt x="1148203" y="522277"/>
                  </a:lnTo>
                  <a:cubicBezTo>
                    <a:pt x="1148203" y="521492"/>
                    <a:pt x="1148203" y="521492"/>
                    <a:pt x="1148203" y="521492"/>
                  </a:cubicBezTo>
                  <a:cubicBezTo>
                    <a:pt x="1151346" y="518350"/>
                    <a:pt x="1151346" y="518350"/>
                    <a:pt x="1151346" y="518350"/>
                  </a:cubicBezTo>
                  <a:cubicBezTo>
                    <a:pt x="1157633" y="515208"/>
                    <a:pt x="1157633" y="515208"/>
                    <a:pt x="1157633" y="515208"/>
                  </a:cubicBezTo>
                  <a:cubicBezTo>
                    <a:pt x="1160776" y="508925"/>
                    <a:pt x="1160776" y="508925"/>
                    <a:pt x="1160776" y="508925"/>
                  </a:cubicBezTo>
                  <a:close/>
                  <a:moveTo>
                    <a:pt x="1160322" y="499500"/>
                  </a:moveTo>
                  <a:lnTo>
                    <a:pt x="1160435" y="499613"/>
                  </a:lnTo>
                  <a:cubicBezTo>
                    <a:pt x="1163580" y="499613"/>
                    <a:pt x="1163580" y="499613"/>
                    <a:pt x="1163580" y="499613"/>
                  </a:cubicBezTo>
                  <a:lnTo>
                    <a:pt x="1163919" y="499952"/>
                  </a:lnTo>
                  <a:lnTo>
                    <a:pt x="1163919" y="499500"/>
                  </a:lnTo>
                  <a:close/>
                  <a:moveTo>
                    <a:pt x="1157633" y="495786"/>
                  </a:moveTo>
                  <a:lnTo>
                    <a:pt x="1157290" y="496471"/>
                  </a:lnTo>
                  <a:lnTo>
                    <a:pt x="1157633" y="496814"/>
                  </a:lnTo>
                  <a:lnTo>
                    <a:pt x="1157633" y="496358"/>
                  </a:lnTo>
                  <a:close/>
                  <a:moveTo>
                    <a:pt x="1191883" y="477184"/>
                  </a:moveTo>
                  <a:lnTo>
                    <a:pt x="1191883" y="477618"/>
                  </a:lnTo>
                  <a:lnTo>
                    <a:pt x="1191883" y="478156"/>
                  </a:lnTo>
                  <a:lnTo>
                    <a:pt x="1192207" y="477508"/>
                  </a:lnTo>
                  <a:close/>
                  <a:moveTo>
                    <a:pt x="946588" y="0"/>
                  </a:moveTo>
                  <a:cubicBezTo>
                    <a:pt x="956022" y="3142"/>
                    <a:pt x="956022" y="3142"/>
                    <a:pt x="956022" y="3142"/>
                  </a:cubicBezTo>
                  <a:cubicBezTo>
                    <a:pt x="959167" y="12569"/>
                    <a:pt x="959167" y="12569"/>
                    <a:pt x="959167" y="12569"/>
                  </a:cubicBezTo>
                  <a:cubicBezTo>
                    <a:pt x="962312" y="21995"/>
                    <a:pt x="962312" y="21995"/>
                    <a:pt x="962312" y="21995"/>
                  </a:cubicBezTo>
                  <a:cubicBezTo>
                    <a:pt x="965457" y="37707"/>
                    <a:pt x="965457" y="37707"/>
                    <a:pt x="965457" y="37707"/>
                  </a:cubicBezTo>
                  <a:cubicBezTo>
                    <a:pt x="965457" y="50275"/>
                    <a:pt x="965457" y="50275"/>
                    <a:pt x="965457" y="50275"/>
                  </a:cubicBezTo>
                  <a:cubicBezTo>
                    <a:pt x="962312" y="59702"/>
                    <a:pt x="962312" y="59702"/>
                    <a:pt x="962312" y="59702"/>
                  </a:cubicBezTo>
                  <a:cubicBezTo>
                    <a:pt x="962312" y="65987"/>
                    <a:pt x="962312" y="65987"/>
                    <a:pt x="962312" y="65987"/>
                  </a:cubicBezTo>
                  <a:cubicBezTo>
                    <a:pt x="965457" y="72271"/>
                    <a:pt x="965457" y="72271"/>
                    <a:pt x="965457" y="72271"/>
                  </a:cubicBezTo>
                  <a:cubicBezTo>
                    <a:pt x="971746" y="72271"/>
                    <a:pt x="971746" y="72271"/>
                    <a:pt x="971746" y="72271"/>
                  </a:cubicBezTo>
                  <a:cubicBezTo>
                    <a:pt x="981181" y="72271"/>
                    <a:pt x="981181" y="72271"/>
                    <a:pt x="981181" y="72271"/>
                  </a:cubicBezTo>
                  <a:cubicBezTo>
                    <a:pt x="996905" y="72271"/>
                    <a:pt x="996905" y="72271"/>
                    <a:pt x="996905" y="72271"/>
                  </a:cubicBezTo>
                  <a:cubicBezTo>
                    <a:pt x="1009484" y="72271"/>
                    <a:pt x="1009484" y="72271"/>
                    <a:pt x="1009484" y="72271"/>
                  </a:cubicBezTo>
                  <a:cubicBezTo>
                    <a:pt x="1022063" y="72271"/>
                    <a:pt x="1022063" y="72271"/>
                    <a:pt x="1022063" y="72271"/>
                  </a:cubicBezTo>
                  <a:cubicBezTo>
                    <a:pt x="1034643" y="72271"/>
                    <a:pt x="1034643" y="72271"/>
                    <a:pt x="1034643" y="72271"/>
                  </a:cubicBezTo>
                  <a:cubicBezTo>
                    <a:pt x="1040932" y="69129"/>
                    <a:pt x="1040932" y="69129"/>
                    <a:pt x="1040932" y="69129"/>
                  </a:cubicBezTo>
                  <a:cubicBezTo>
                    <a:pt x="1044077" y="59702"/>
                    <a:pt x="1044077" y="59702"/>
                    <a:pt x="1044077" y="59702"/>
                  </a:cubicBezTo>
                  <a:cubicBezTo>
                    <a:pt x="1044077" y="53418"/>
                    <a:pt x="1044077" y="53418"/>
                    <a:pt x="1044077" y="53418"/>
                  </a:cubicBezTo>
                  <a:cubicBezTo>
                    <a:pt x="1047222" y="43991"/>
                    <a:pt x="1047222" y="43991"/>
                    <a:pt x="1047222" y="43991"/>
                  </a:cubicBezTo>
                  <a:cubicBezTo>
                    <a:pt x="1053511" y="43991"/>
                    <a:pt x="1053511" y="43991"/>
                    <a:pt x="1053511" y="43991"/>
                  </a:cubicBezTo>
                  <a:cubicBezTo>
                    <a:pt x="1059801" y="40849"/>
                    <a:pt x="1059801" y="40849"/>
                    <a:pt x="1059801" y="40849"/>
                  </a:cubicBezTo>
                  <a:cubicBezTo>
                    <a:pt x="1062946" y="34564"/>
                    <a:pt x="1062946" y="34564"/>
                    <a:pt x="1062946" y="34564"/>
                  </a:cubicBezTo>
                  <a:cubicBezTo>
                    <a:pt x="1069236" y="28280"/>
                    <a:pt x="1069236" y="28280"/>
                    <a:pt x="1069236" y="28280"/>
                  </a:cubicBezTo>
                  <a:cubicBezTo>
                    <a:pt x="1072380" y="21995"/>
                    <a:pt x="1072380" y="21995"/>
                    <a:pt x="1072380" y="21995"/>
                  </a:cubicBezTo>
                  <a:cubicBezTo>
                    <a:pt x="1078670" y="18853"/>
                    <a:pt x="1078670" y="18853"/>
                    <a:pt x="1078670" y="18853"/>
                  </a:cubicBezTo>
                  <a:cubicBezTo>
                    <a:pt x="1084960" y="21995"/>
                    <a:pt x="1084960" y="21995"/>
                    <a:pt x="1084960" y="21995"/>
                  </a:cubicBezTo>
                  <a:cubicBezTo>
                    <a:pt x="1091249" y="25138"/>
                    <a:pt x="1091249" y="25138"/>
                    <a:pt x="1091249" y="25138"/>
                  </a:cubicBezTo>
                  <a:cubicBezTo>
                    <a:pt x="1097539" y="28280"/>
                    <a:pt x="1097539" y="28280"/>
                    <a:pt x="1097539" y="28280"/>
                  </a:cubicBezTo>
                  <a:cubicBezTo>
                    <a:pt x="1097539" y="34564"/>
                    <a:pt x="1097539" y="34564"/>
                    <a:pt x="1097539" y="34564"/>
                  </a:cubicBezTo>
                  <a:cubicBezTo>
                    <a:pt x="1094394" y="37707"/>
                    <a:pt x="1094394" y="37707"/>
                    <a:pt x="1094394" y="37707"/>
                  </a:cubicBezTo>
                  <a:cubicBezTo>
                    <a:pt x="1091249" y="40849"/>
                    <a:pt x="1091249" y="40849"/>
                    <a:pt x="1091249" y="40849"/>
                  </a:cubicBezTo>
                  <a:cubicBezTo>
                    <a:pt x="1088105" y="47133"/>
                    <a:pt x="1088105" y="47133"/>
                    <a:pt x="1088105" y="47133"/>
                  </a:cubicBezTo>
                  <a:cubicBezTo>
                    <a:pt x="1091249" y="56560"/>
                    <a:pt x="1091249" y="56560"/>
                    <a:pt x="1091249" y="56560"/>
                  </a:cubicBezTo>
                  <a:cubicBezTo>
                    <a:pt x="1094394" y="59702"/>
                    <a:pt x="1094394" y="59702"/>
                    <a:pt x="1094394" y="59702"/>
                  </a:cubicBezTo>
                  <a:cubicBezTo>
                    <a:pt x="1094394" y="69129"/>
                    <a:pt x="1094394" y="69129"/>
                    <a:pt x="1094394" y="69129"/>
                  </a:cubicBezTo>
                  <a:cubicBezTo>
                    <a:pt x="1091249" y="72271"/>
                    <a:pt x="1091249" y="72271"/>
                    <a:pt x="1091249" y="72271"/>
                  </a:cubicBezTo>
                  <a:cubicBezTo>
                    <a:pt x="1084960" y="78555"/>
                    <a:pt x="1084960" y="78555"/>
                    <a:pt x="1084960" y="78555"/>
                  </a:cubicBezTo>
                  <a:cubicBezTo>
                    <a:pt x="1081815" y="91124"/>
                    <a:pt x="1081815" y="91124"/>
                    <a:pt x="1081815" y="91124"/>
                  </a:cubicBezTo>
                  <a:cubicBezTo>
                    <a:pt x="1081815" y="100551"/>
                    <a:pt x="1081815" y="100551"/>
                    <a:pt x="1081815" y="100551"/>
                  </a:cubicBezTo>
                  <a:cubicBezTo>
                    <a:pt x="1075525" y="103693"/>
                    <a:pt x="1075525" y="103693"/>
                    <a:pt x="1075525" y="103693"/>
                  </a:cubicBezTo>
                  <a:cubicBezTo>
                    <a:pt x="1069236" y="106835"/>
                    <a:pt x="1069236" y="106835"/>
                    <a:pt x="1069236" y="106835"/>
                  </a:cubicBezTo>
                  <a:cubicBezTo>
                    <a:pt x="1062946" y="106835"/>
                    <a:pt x="1062946" y="106835"/>
                    <a:pt x="1062946" y="106835"/>
                  </a:cubicBezTo>
                  <a:cubicBezTo>
                    <a:pt x="1053511" y="113120"/>
                    <a:pt x="1053511" y="113120"/>
                    <a:pt x="1053511" y="113120"/>
                  </a:cubicBezTo>
                  <a:cubicBezTo>
                    <a:pt x="1047222" y="119404"/>
                    <a:pt x="1047222" y="119404"/>
                    <a:pt x="1047222" y="119404"/>
                  </a:cubicBezTo>
                  <a:cubicBezTo>
                    <a:pt x="1047222" y="128831"/>
                    <a:pt x="1047222" y="128831"/>
                    <a:pt x="1047222" y="128831"/>
                  </a:cubicBezTo>
                  <a:cubicBezTo>
                    <a:pt x="1047222" y="141400"/>
                    <a:pt x="1047222" y="141400"/>
                    <a:pt x="1047222" y="141400"/>
                  </a:cubicBezTo>
                  <a:cubicBezTo>
                    <a:pt x="1047222" y="147684"/>
                    <a:pt x="1047222" y="147684"/>
                    <a:pt x="1047222" y="147684"/>
                  </a:cubicBezTo>
                  <a:cubicBezTo>
                    <a:pt x="1053511" y="153969"/>
                    <a:pt x="1053511" y="153969"/>
                    <a:pt x="1053511" y="153969"/>
                  </a:cubicBezTo>
                  <a:cubicBezTo>
                    <a:pt x="1062946" y="153969"/>
                    <a:pt x="1062946" y="153969"/>
                    <a:pt x="1062946" y="153969"/>
                  </a:cubicBezTo>
                  <a:cubicBezTo>
                    <a:pt x="1072380" y="157111"/>
                    <a:pt x="1072380" y="157111"/>
                    <a:pt x="1072380" y="157111"/>
                  </a:cubicBezTo>
                  <a:cubicBezTo>
                    <a:pt x="1075525" y="163395"/>
                    <a:pt x="1075525" y="163395"/>
                    <a:pt x="1075525" y="163395"/>
                  </a:cubicBezTo>
                  <a:cubicBezTo>
                    <a:pt x="1072380" y="166538"/>
                    <a:pt x="1072380" y="166538"/>
                    <a:pt x="1072380" y="166538"/>
                  </a:cubicBezTo>
                  <a:cubicBezTo>
                    <a:pt x="1069236" y="169680"/>
                    <a:pt x="1069236" y="169680"/>
                    <a:pt x="1069236" y="169680"/>
                  </a:cubicBezTo>
                  <a:cubicBezTo>
                    <a:pt x="1075525" y="179107"/>
                    <a:pt x="1075525" y="179107"/>
                    <a:pt x="1075525" y="179107"/>
                  </a:cubicBezTo>
                  <a:cubicBezTo>
                    <a:pt x="1072380" y="185391"/>
                    <a:pt x="1072380" y="185391"/>
                    <a:pt x="1072380" y="185391"/>
                  </a:cubicBezTo>
                  <a:cubicBezTo>
                    <a:pt x="1066091" y="185391"/>
                    <a:pt x="1066091" y="185391"/>
                    <a:pt x="1066091" y="185391"/>
                  </a:cubicBezTo>
                  <a:cubicBezTo>
                    <a:pt x="1059801" y="182249"/>
                    <a:pt x="1059801" y="182249"/>
                    <a:pt x="1059801" y="182249"/>
                  </a:cubicBezTo>
                  <a:cubicBezTo>
                    <a:pt x="1050367" y="185391"/>
                    <a:pt x="1050367" y="185391"/>
                    <a:pt x="1050367" y="185391"/>
                  </a:cubicBezTo>
                  <a:cubicBezTo>
                    <a:pt x="1050367" y="188533"/>
                    <a:pt x="1050367" y="188533"/>
                    <a:pt x="1050367" y="188533"/>
                  </a:cubicBezTo>
                  <a:cubicBezTo>
                    <a:pt x="1053511" y="194818"/>
                    <a:pt x="1053511" y="194818"/>
                    <a:pt x="1053511" y="194818"/>
                  </a:cubicBezTo>
                  <a:cubicBezTo>
                    <a:pt x="1056656" y="201102"/>
                    <a:pt x="1056656" y="201102"/>
                    <a:pt x="1056656" y="201102"/>
                  </a:cubicBezTo>
                  <a:cubicBezTo>
                    <a:pt x="1056656" y="210529"/>
                    <a:pt x="1056656" y="210529"/>
                    <a:pt x="1056656" y="210529"/>
                  </a:cubicBezTo>
                  <a:cubicBezTo>
                    <a:pt x="1062946" y="213671"/>
                    <a:pt x="1062946" y="213671"/>
                    <a:pt x="1062946" y="213671"/>
                  </a:cubicBezTo>
                  <a:cubicBezTo>
                    <a:pt x="1066091" y="213671"/>
                    <a:pt x="1066091" y="213671"/>
                    <a:pt x="1066091" y="213671"/>
                  </a:cubicBezTo>
                  <a:cubicBezTo>
                    <a:pt x="1069236" y="210529"/>
                    <a:pt x="1069236" y="210529"/>
                    <a:pt x="1069236" y="210529"/>
                  </a:cubicBezTo>
                  <a:cubicBezTo>
                    <a:pt x="1075525" y="207387"/>
                    <a:pt x="1075525" y="207387"/>
                    <a:pt x="1075525" y="207387"/>
                  </a:cubicBezTo>
                  <a:cubicBezTo>
                    <a:pt x="1078670" y="213671"/>
                    <a:pt x="1078670" y="213671"/>
                    <a:pt x="1078670" y="213671"/>
                  </a:cubicBezTo>
                  <a:cubicBezTo>
                    <a:pt x="1081815" y="213671"/>
                    <a:pt x="1081815" y="213671"/>
                    <a:pt x="1081815" y="213671"/>
                  </a:cubicBezTo>
                  <a:cubicBezTo>
                    <a:pt x="1091249" y="213671"/>
                    <a:pt x="1091249" y="213671"/>
                    <a:pt x="1091249" y="213671"/>
                  </a:cubicBezTo>
                  <a:cubicBezTo>
                    <a:pt x="1097539" y="213671"/>
                    <a:pt x="1097539" y="213671"/>
                    <a:pt x="1097539" y="213671"/>
                  </a:cubicBezTo>
                  <a:cubicBezTo>
                    <a:pt x="1100684" y="216813"/>
                    <a:pt x="1100684" y="216813"/>
                    <a:pt x="1100684" y="216813"/>
                  </a:cubicBezTo>
                  <a:cubicBezTo>
                    <a:pt x="1103829" y="219955"/>
                    <a:pt x="1103829" y="219955"/>
                    <a:pt x="1103829" y="219955"/>
                  </a:cubicBezTo>
                  <a:cubicBezTo>
                    <a:pt x="1103829" y="226240"/>
                    <a:pt x="1103829" y="226240"/>
                    <a:pt x="1103829" y="226240"/>
                  </a:cubicBezTo>
                  <a:cubicBezTo>
                    <a:pt x="1094394" y="226240"/>
                    <a:pt x="1094394" y="226240"/>
                    <a:pt x="1094394" y="226240"/>
                  </a:cubicBezTo>
                  <a:cubicBezTo>
                    <a:pt x="1091249" y="229382"/>
                    <a:pt x="1091249" y="229382"/>
                    <a:pt x="1091249" y="229382"/>
                  </a:cubicBezTo>
                  <a:cubicBezTo>
                    <a:pt x="1091249" y="232524"/>
                    <a:pt x="1091249" y="232524"/>
                    <a:pt x="1091249" y="232524"/>
                  </a:cubicBezTo>
                  <a:cubicBezTo>
                    <a:pt x="1094394" y="235667"/>
                    <a:pt x="1094394" y="235667"/>
                    <a:pt x="1094394" y="235667"/>
                  </a:cubicBezTo>
                  <a:cubicBezTo>
                    <a:pt x="1100684" y="238809"/>
                    <a:pt x="1100684" y="238809"/>
                    <a:pt x="1100684" y="238809"/>
                  </a:cubicBezTo>
                  <a:cubicBezTo>
                    <a:pt x="1106973" y="238809"/>
                    <a:pt x="1106973" y="238809"/>
                    <a:pt x="1106973" y="238809"/>
                  </a:cubicBezTo>
                  <a:cubicBezTo>
                    <a:pt x="1110118" y="245093"/>
                    <a:pt x="1110118" y="245093"/>
                    <a:pt x="1110118" y="245093"/>
                  </a:cubicBezTo>
                  <a:cubicBezTo>
                    <a:pt x="1113263" y="251378"/>
                    <a:pt x="1113263" y="251378"/>
                    <a:pt x="1113263" y="251378"/>
                  </a:cubicBezTo>
                  <a:cubicBezTo>
                    <a:pt x="1110118" y="251378"/>
                    <a:pt x="1110118" y="251378"/>
                    <a:pt x="1110118" y="251378"/>
                  </a:cubicBezTo>
                  <a:cubicBezTo>
                    <a:pt x="1110118" y="260804"/>
                    <a:pt x="1110118" y="260804"/>
                    <a:pt x="1110118" y="260804"/>
                  </a:cubicBezTo>
                  <a:cubicBezTo>
                    <a:pt x="1113263" y="263947"/>
                    <a:pt x="1113263" y="263947"/>
                    <a:pt x="1113263" y="263947"/>
                  </a:cubicBezTo>
                  <a:cubicBezTo>
                    <a:pt x="1116408" y="273373"/>
                    <a:pt x="1116408" y="273373"/>
                    <a:pt x="1116408" y="273373"/>
                  </a:cubicBezTo>
                  <a:cubicBezTo>
                    <a:pt x="1113263" y="279658"/>
                    <a:pt x="1113263" y="279658"/>
                    <a:pt x="1113263" y="279658"/>
                  </a:cubicBezTo>
                  <a:cubicBezTo>
                    <a:pt x="1110118" y="282800"/>
                    <a:pt x="1110118" y="282800"/>
                    <a:pt x="1110118" y="282800"/>
                  </a:cubicBezTo>
                  <a:cubicBezTo>
                    <a:pt x="1106973" y="298511"/>
                    <a:pt x="1106973" y="298511"/>
                    <a:pt x="1106973" y="298511"/>
                  </a:cubicBezTo>
                  <a:cubicBezTo>
                    <a:pt x="1113263" y="304795"/>
                    <a:pt x="1113263" y="304795"/>
                    <a:pt x="1113263" y="304795"/>
                  </a:cubicBezTo>
                  <a:cubicBezTo>
                    <a:pt x="1116408" y="307938"/>
                    <a:pt x="1116408" y="307938"/>
                    <a:pt x="1116408" y="307938"/>
                  </a:cubicBezTo>
                  <a:cubicBezTo>
                    <a:pt x="1122697" y="304795"/>
                    <a:pt x="1122697" y="304795"/>
                    <a:pt x="1122697" y="304795"/>
                  </a:cubicBezTo>
                  <a:cubicBezTo>
                    <a:pt x="1125842" y="298511"/>
                    <a:pt x="1125842" y="298511"/>
                    <a:pt x="1125842" y="298511"/>
                  </a:cubicBezTo>
                  <a:cubicBezTo>
                    <a:pt x="1135277" y="298511"/>
                    <a:pt x="1135277" y="298511"/>
                    <a:pt x="1135277" y="298511"/>
                  </a:cubicBezTo>
                  <a:cubicBezTo>
                    <a:pt x="1141566" y="298511"/>
                    <a:pt x="1141566" y="298511"/>
                    <a:pt x="1141566" y="298511"/>
                  </a:cubicBezTo>
                  <a:cubicBezTo>
                    <a:pt x="1141566" y="307938"/>
                    <a:pt x="1141566" y="307938"/>
                    <a:pt x="1141566" y="307938"/>
                  </a:cubicBezTo>
                  <a:cubicBezTo>
                    <a:pt x="1138421" y="317364"/>
                    <a:pt x="1138421" y="317364"/>
                    <a:pt x="1138421" y="317364"/>
                  </a:cubicBezTo>
                  <a:cubicBezTo>
                    <a:pt x="1141566" y="326791"/>
                    <a:pt x="1141566" y="326791"/>
                    <a:pt x="1141566" y="326791"/>
                  </a:cubicBezTo>
                  <a:cubicBezTo>
                    <a:pt x="1144711" y="329933"/>
                    <a:pt x="1144711" y="329933"/>
                    <a:pt x="1144711" y="329933"/>
                  </a:cubicBezTo>
                  <a:cubicBezTo>
                    <a:pt x="1151001" y="329933"/>
                    <a:pt x="1151001" y="329933"/>
                    <a:pt x="1151001" y="329933"/>
                  </a:cubicBezTo>
                  <a:cubicBezTo>
                    <a:pt x="1157290" y="329933"/>
                    <a:pt x="1157290" y="329933"/>
                    <a:pt x="1157290" y="329933"/>
                  </a:cubicBezTo>
                  <a:cubicBezTo>
                    <a:pt x="1157290" y="339360"/>
                    <a:pt x="1157290" y="339360"/>
                    <a:pt x="1157290" y="339360"/>
                  </a:cubicBezTo>
                  <a:cubicBezTo>
                    <a:pt x="1157290" y="342502"/>
                    <a:pt x="1157290" y="342502"/>
                    <a:pt x="1157290" y="342502"/>
                  </a:cubicBezTo>
                  <a:cubicBezTo>
                    <a:pt x="1157290" y="355071"/>
                    <a:pt x="1157290" y="355071"/>
                    <a:pt x="1157290" y="355071"/>
                  </a:cubicBezTo>
                  <a:cubicBezTo>
                    <a:pt x="1157290" y="361355"/>
                    <a:pt x="1157290" y="361355"/>
                    <a:pt x="1157290" y="361355"/>
                  </a:cubicBezTo>
                  <a:cubicBezTo>
                    <a:pt x="1163580" y="364498"/>
                    <a:pt x="1163580" y="364498"/>
                    <a:pt x="1163580" y="364498"/>
                  </a:cubicBezTo>
                  <a:cubicBezTo>
                    <a:pt x="1173014" y="361355"/>
                    <a:pt x="1173014" y="361355"/>
                    <a:pt x="1173014" y="361355"/>
                  </a:cubicBezTo>
                  <a:cubicBezTo>
                    <a:pt x="1179304" y="355071"/>
                    <a:pt x="1179304" y="355071"/>
                    <a:pt x="1179304" y="355071"/>
                  </a:cubicBezTo>
                  <a:cubicBezTo>
                    <a:pt x="1188738" y="355071"/>
                    <a:pt x="1188738" y="355071"/>
                    <a:pt x="1188738" y="355071"/>
                  </a:cubicBezTo>
                  <a:cubicBezTo>
                    <a:pt x="1195028" y="361355"/>
                    <a:pt x="1195028" y="361355"/>
                    <a:pt x="1195028" y="361355"/>
                  </a:cubicBezTo>
                  <a:cubicBezTo>
                    <a:pt x="1195028" y="367640"/>
                    <a:pt x="1195028" y="367640"/>
                    <a:pt x="1195028" y="367640"/>
                  </a:cubicBezTo>
                  <a:cubicBezTo>
                    <a:pt x="1191883" y="373924"/>
                    <a:pt x="1191883" y="373924"/>
                    <a:pt x="1191883" y="373924"/>
                  </a:cubicBezTo>
                  <a:cubicBezTo>
                    <a:pt x="1195028" y="380209"/>
                    <a:pt x="1195028" y="380209"/>
                    <a:pt x="1195028" y="380209"/>
                  </a:cubicBezTo>
                  <a:cubicBezTo>
                    <a:pt x="1191883" y="392778"/>
                    <a:pt x="1191883" y="392778"/>
                    <a:pt x="1191883" y="392778"/>
                  </a:cubicBezTo>
                  <a:cubicBezTo>
                    <a:pt x="1185594" y="399062"/>
                    <a:pt x="1185594" y="399062"/>
                    <a:pt x="1185594" y="399062"/>
                  </a:cubicBezTo>
                  <a:cubicBezTo>
                    <a:pt x="1182449" y="408489"/>
                    <a:pt x="1182449" y="408489"/>
                    <a:pt x="1182449" y="408489"/>
                  </a:cubicBezTo>
                  <a:cubicBezTo>
                    <a:pt x="1182449" y="414773"/>
                    <a:pt x="1182449" y="414773"/>
                    <a:pt x="1182449" y="414773"/>
                  </a:cubicBezTo>
                  <a:cubicBezTo>
                    <a:pt x="1173014" y="421058"/>
                    <a:pt x="1173014" y="421058"/>
                    <a:pt x="1173014" y="421058"/>
                  </a:cubicBezTo>
                  <a:cubicBezTo>
                    <a:pt x="1169869" y="424200"/>
                    <a:pt x="1169869" y="424200"/>
                    <a:pt x="1169869" y="424200"/>
                  </a:cubicBezTo>
                  <a:cubicBezTo>
                    <a:pt x="1169869" y="433627"/>
                    <a:pt x="1169869" y="433627"/>
                    <a:pt x="1169869" y="433627"/>
                  </a:cubicBezTo>
                  <a:cubicBezTo>
                    <a:pt x="1176159" y="436769"/>
                    <a:pt x="1176159" y="436769"/>
                    <a:pt x="1176159" y="436769"/>
                  </a:cubicBezTo>
                  <a:cubicBezTo>
                    <a:pt x="1176159" y="443053"/>
                    <a:pt x="1176159" y="443053"/>
                    <a:pt x="1176159" y="443053"/>
                  </a:cubicBezTo>
                  <a:cubicBezTo>
                    <a:pt x="1176159" y="452480"/>
                    <a:pt x="1176159" y="452480"/>
                    <a:pt x="1176159" y="452480"/>
                  </a:cubicBezTo>
                  <a:cubicBezTo>
                    <a:pt x="1169869" y="455622"/>
                    <a:pt x="1169869" y="455622"/>
                    <a:pt x="1169869" y="455622"/>
                  </a:cubicBezTo>
                  <a:cubicBezTo>
                    <a:pt x="1166725" y="461907"/>
                    <a:pt x="1166725" y="461907"/>
                    <a:pt x="1166725" y="461907"/>
                  </a:cubicBezTo>
                  <a:cubicBezTo>
                    <a:pt x="1166725" y="474475"/>
                    <a:pt x="1166725" y="474475"/>
                    <a:pt x="1166725" y="474475"/>
                  </a:cubicBezTo>
                  <a:cubicBezTo>
                    <a:pt x="1169869" y="477618"/>
                    <a:pt x="1169869" y="477618"/>
                    <a:pt x="1169869" y="477618"/>
                  </a:cubicBezTo>
                  <a:cubicBezTo>
                    <a:pt x="1176159" y="474475"/>
                    <a:pt x="1176159" y="474475"/>
                    <a:pt x="1176159" y="474475"/>
                  </a:cubicBezTo>
                  <a:cubicBezTo>
                    <a:pt x="1179304" y="471333"/>
                    <a:pt x="1179304" y="471333"/>
                    <a:pt x="1179304" y="471333"/>
                  </a:cubicBezTo>
                  <a:cubicBezTo>
                    <a:pt x="1188738" y="474475"/>
                    <a:pt x="1188738" y="474475"/>
                    <a:pt x="1188738" y="474475"/>
                  </a:cubicBezTo>
                  <a:lnTo>
                    <a:pt x="1189173" y="474475"/>
                  </a:lnTo>
                  <a:lnTo>
                    <a:pt x="1189064" y="474366"/>
                  </a:lnTo>
                  <a:cubicBezTo>
                    <a:pt x="1195350" y="471225"/>
                    <a:pt x="1195350" y="471225"/>
                    <a:pt x="1195350" y="471225"/>
                  </a:cubicBezTo>
                  <a:cubicBezTo>
                    <a:pt x="1198493" y="468083"/>
                    <a:pt x="1198493" y="468083"/>
                    <a:pt x="1198493" y="468083"/>
                  </a:cubicBezTo>
                  <a:cubicBezTo>
                    <a:pt x="1204779" y="468083"/>
                    <a:pt x="1204779" y="468083"/>
                    <a:pt x="1204779" y="468083"/>
                  </a:cubicBezTo>
                  <a:cubicBezTo>
                    <a:pt x="1207922" y="474366"/>
                    <a:pt x="1207922" y="474366"/>
                    <a:pt x="1207922" y="474366"/>
                  </a:cubicBezTo>
                  <a:cubicBezTo>
                    <a:pt x="1204779" y="480650"/>
                    <a:pt x="1204779" y="480650"/>
                    <a:pt x="1204779" y="480650"/>
                  </a:cubicBezTo>
                  <a:cubicBezTo>
                    <a:pt x="1207922" y="483791"/>
                    <a:pt x="1207922" y="483791"/>
                    <a:pt x="1207922" y="483791"/>
                  </a:cubicBezTo>
                  <a:cubicBezTo>
                    <a:pt x="1214209" y="486933"/>
                    <a:pt x="1214209" y="486933"/>
                    <a:pt x="1214209" y="486933"/>
                  </a:cubicBezTo>
                  <a:cubicBezTo>
                    <a:pt x="1217352" y="483791"/>
                    <a:pt x="1217352" y="483791"/>
                    <a:pt x="1217352" y="483791"/>
                  </a:cubicBezTo>
                  <a:cubicBezTo>
                    <a:pt x="1220495" y="477508"/>
                    <a:pt x="1220495" y="477508"/>
                    <a:pt x="1220495" y="477508"/>
                  </a:cubicBezTo>
                  <a:cubicBezTo>
                    <a:pt x="1220495" y="474366"/>
                    <a:pt x="1220495" y="474366"/>
                    <a:pt x="1220495" y="474366"/>
                  </a:cubicBezTo>
                  <a:cubicBezTo>
                    <a:pt x="1226781" y="474366"/>
                    <a:pt x="1226781" y="474366"/>
                    <a:pt x="1226781" y="474366"/>
                  </a:cubicBezTo>
                  <a:cubicBezTo>
                    <a:pt x="1229924" y="480650"/>
                    <a:pt x="1229924" y="480650"/>
                    <a:pt x="1229924" y="480650"/>
                  </a:cubicBezTo>
                  <a:cubicBezTo>
                    <a:pt x="1233067" y="486933"/>
                    <a:pt x="1233067" y="486933"/>
                    <a:pt x="1233067" y="486933"/>
                  </a:cubicBezTo>
                  <a:cubicBezTo>
                    <a:pt x="1242497" y="486933"/>
                    <a:pt x="1242497" y="486933"/>
                    <a:pt x="1242497" y="486933"/>
                  </a:cubicBezTo>
                  <a:cubicBezTo>
                    <a:pt x="1242497" y="480650"/>
                    <a:pt x="1242497" y="480650"/>
                    <a:pt x="1242497" y="480650"/>
                  </a:cubicBezTo>
                  <a:cubicBezTo>
                    <a:pt x="1245640" y="480650"/>
                    <a:pt x="1245640" y="480650"/>
                    <a:pt x="1245640" y="480650"/>
                  </a:cubicBezTo>
                  <a:cubicBezTo>
                    <a:pt x="1251926" y="486933"/>
                    <a:pt x="1251926" y="486933"/>
                    <a:pt x="1251926" y="486933"/>
                  </a:cubicBezTo>
                  <a:cubicBezTo>
                    <a:pt x="1251926" y="493217"/>
                    <a:pt x="1251926" y="493217"/>
                    <a:pt x="1251926" y="493217"/>
                  </a:cubicBezTo>
                  <a:cubicBezTo>
                    <a:pt x="1261355" y="499500"/>
                    <a:pt x="1261355" y="499500"/>
                    <a:pt x="1261355" y="499500"/>
                  </a:cubicBezTo>
                  <a:cubicBezTo>
                    <a:pt x="1267641" y="505783"/>
                    <a:pt x="1267641" y="505783"/>
                    <a:pt x="1267641" y="505783"/>
                  </a:cubicBezTo>
                  <a:cubicBezTo>
                    <a:pt x="1273928" y="515208"/>
                    <a:pt x="1273928" y="515208"/>
                    <a:pt x="1273928" y="515208"/>
                  </a:cubicBezTo>
                  <a:cubicBezTo>
                    <a:pt x="1270785" y="518350"/>
                    <a:pt x="1270785" y="518350"/>
                    <a:pt x="1270785" y="518350"/>
                  </a:cubicBezTo>
                  <a:cubicBezTo>
                    <a:pt x="1264498" y="518350"/>
                    <a:pt x="1264498" y="518350"/>
                    <a:pt x="1264498" y="518350"/>
                  </a:cubicBezTo>
                  <a:cubicBezTo>
                    <a:pt x="1261355" y="512067"/>
                    <a:pt x="1261355" y="512067"/>
                    <a:pt x="1261355" y="512067"/>
                  </a:cubicBezTo>
                  <a:cubicBezTo>
                    <a:pt x="1255069" y="512067"/>
                    <a:pt x="1255069" y="512067"/>
                    <a:pt x="1255069" y="512067"/>
                  </a:cubicBezTo>
                  <a:cubicBezTo>
                    <a:pt x="1251926" y="512067"/>
                    <a:pt x="1251926" y="512067"/>
                    <a:pt x="1251926" y="512067"/>
                  </a:cubicBezTo>
                  <a:cubicBezTo>
                    <a:pt x="1251926" y="518350"/>
                    <a:pt x="1251926" y="518350"/>
                    <a:pt x="1251926" y="518350"/>
                  </a:cubicBezTo>
                  <a:cubicBezTo>
                    <a:pt x="1251926" y="527775"/>
                    <a:pt x="1251926" y="527775"/>
                    <a:pt x="1251926" y="527775"/>
                  </a:cubicBezTo>
                  <a:cubicBezTo>
                    <a:pt x="1245640" y="530917"/>
                    <a:pt x="1245640" y="530917"/>
                    <a:pt x="1245640" y="530917"/>
                  </a:cubicBezTo>
                  <a:cubicBezTo>
                    <a:pt x="1242497" y="534059"/>
                    <a:pt x="1242497" y="534059"/>
                    <a:pt x="1242497" y="534059"/>
                  </a:cubicBezTo>
                  <a:cubicBezTo>
                    <a:pt x="1239353" y="543484"/>
                    <a:pt x="1239353" y="543484"/>
                    <a:pt x="1239353" y="543484"/>
                  </a:cubicBezTo>
                  <a:cubicBezTo>
                    <a:pt x="1239353" y="549767"/>
                    <a:pt x="1239353" y="549767"/>
                    <a:pt x="1239353" y="549767"/>
                  </a:cubicBezTo>
                  <a:cubicBezTo>
                    <a:pt x="1242497" y="559192"/>
                    <a:pt x="1242497" y="559192"/>
                    <a:pt x="1242497" y="559192"/>
                  </a:cubicBezTo>
                  <a:cubicBezTo>
                    <a:pt x="1251926" y="565476"/>
                    <a:pt x="1251926" y="565476"/>
                    <a:pt x="1251926" y="565476"/>
                  </a:cubicBezTo>
                  <a:cubicBezTo>
                    <a:pt x="1255069" y="571759"/>
                    <a:pt x="1255069" y="571759"/>
                    <a:pt x="1255069" y="571759"/>
                  </a:cubicBezTo>
                  <a:cubicBezTo>
                    <a:pt x="1255069" y="581184"/>
                    <a:pt x="1255069" y="581184"/>
                    <a:pt x="1255069" y="581184"/>
                  </a:cubicBezTo>
                  <a:cubicBezTo>
                    <a:pt x="1251926" y="587468"/>
                    <a:pt x="1251926" y="587468"/>
                    <a:pt x="1251926" y="587468"/>
                  </a:cubicBezTo>
                  <a:cubicBezTo>
                    <a:pt x="1255069" y="593751"/>
                    <a:pt x="1255069" y="593751"/>
                    <a:pt x="1255069" y="593751"/>
                  </a:cubicBezTo>
                  <a:cubicBezTo>
                    <a:pt x="1251926" y="600034"/>
                    <a:pt x="1251926" y="600034"/>
                    <a:pt x="1251926" y="600034"/>
                  </a:cubicBezTo>
                  <a:cubicBezTo>
                    <a:pt x="1245640" y="603176"/>
                    <a:pt x="1245640" y="603176"/>
                    <a:pt x="1245640" y="603176"/>
                  </a:cubicBezTo>
                  <a:cubicBezTo>
                    <a:pt x="1239353" y="603176"/>
                    <a:pt x="1239353" y="603176"/>
                    <a:pt x="1239353" y="603176"/>
                  </a:cubicBezTo>
                  <a:cubicBezTo>
                    <a:pt x="1233067" y="606318"/>
                    <a:pt x="1233067" y="606318"/>
                    <a:pt x="1233067" y="606318"/>
                  </a:cubicBezTo>
                  <a:cubicBezTo>
                    <a:pt x="1229924" y="612601"/>
                    <a:pt x="1229924" y="612601"/>
                    <a:pt x="1229924" y="612601"/>
                  </a:cubicBezTo>
                  <a:cubicBezTo>
                    <a:pt x="1229924" y="622026"/>
                    <a:pt x="1229924" y="622026"/>
                    <a:pt x="1229924" y="622026"/>
                  </a:cubicBezTo>
                  <a:cubicBezTo>
                    <a:pt x="1226781" y="628310"/>
                    <a:pt x="1226781" y="628310"/>
                    <a:pt x="1226781" y="628310"/>
                  </a:cubicBezTo>
                  <a:cubicBezTo>
                    <a:pt x="1223638" y="637735"/>
                    <a:pt x="1223638" y="637735"/>
                    <a:pt x="1223638" y="637735"/>
                  </a:cubicBezTo>
                  <a:cubicBezTo>
                    <a:pt x="1229924" y="640877"/>
                    <a:pt x="1229924" y="640877"/>
                    <a:pt x="1229924" y="640877"/>
                  </a:cubicBezTo>
                  <a:cubicBezTo>
                    <a:pt x="1236210" y="644018"/>
                    <a:pt x="1236210" y="644018"/>
                    <a:pt x="1236210" y="644018"/>
                  </a:cubicBezTo>
                  <a:cubicBezTo>
                    <a:pt x="1242497" y="647160"/>
                    <a:pt x="1242497" y="647160"/>
                    <a:pt x="1242497" y="647160"/>
                  </a:cubicBezTo>
                  <a:cubicBezTo>
                    <a:pt x="1245640" y="653443"/>
                    <a:pt x="1245640" y="653443"/>
                    <a:pt x="1245640" y="653443"/>
                  </a:cubicBezTo>
                  <a:cubicBezTo>
                    <a:pt x="1255069" y="650302"/>
                    <a:pt x="1255069" y="650302"/>
                    <a:pt x="1255069" y="650302"/>
                  </a:cubicBezTo>
                  <a:cubicBezTo>
                    <a:pt x="1264498" y="647160"/>
                    <a:pt x="1264498" y="647160"/>
                    <a:pt x="1264498" y="647160"/>
                  </a:cubicBezTo>
                  <a:cubicBezTo>
                    <a:pt x="1270785" y="653443"/>
                    <a:pt x="1270785" y="653443"/>
                    <a:pt x="1270785" y="653443"/>
                  </a:cubicBezTo>
                  <a:cubicBezTo>
                    <a:pt x="1273928" y="659727"/>
                    <a:pt x="1273928" y="659727"/>
                    <a:pt x="1273928" y="659727"/>
                  </a:cubicBezTo>
                  <a:cubicBezTo>
                    <a:pt x="1280214" y="662869"/>
                    <a:pt x="1280214" y="662869"/>
                    <a:pt x="1280214" y="662869"/>
                  </a:cubicBezTo>
                  <a:cubicBezTo>
                    <a:pt x="1289643" y="656585"/>
                    <a:pt x="1289643" y="656585"/>
                    <a:pt x="1289643" y="656585"/>
                  </a:cubicBezTo>
                  <a:cubicBezTo>
                    <a:pt x="1292786" y="653443"/>
                    <a:pt x="1292786" y="653443"/>
                    <a:pt x="1292786" y="653443"/>
                  </a:cubicBezTo>
                  <a:cubicBezTo>
                    <a:pt x="1299073" y="650302"/>
                    <a:pt x="1299073" y="650302"/>
                    <a:pt x="1299073" y="650302"/>
                  </a:cubicBezTo>
                  <a:cubicBezTo>
                    <a:pt x="1299073" y="644018"/>
                    <a:pt x="1299073" y="644018"/>
                    <a:pt x="1299073" y="644018"/>
                  </a:cubicBezTo>
                  <a:cubicBezTo>
                    <a:pt x="1292786" y="640877"/>
                    <a:pt x="1292786" y="640877"/>
                    <a:pt x="1292786" y="640877"/>
                  </a:cubicBezTo>
                  <a:cubicBezTo>
                    <a:pt x="1289643" y="644018"/>
                    <a:pt x="1289643" y="644018"/>
                    <a:pt x="1289643" y="644018"/>
                  </a:cubicBezTo>
                  <a:cubicBezTo>
                    <a:pt x="1286500" y="644018"/>
                    <a:pt x="1286500" y="644018"/>
                    <a:pt x="1286500" y="644018"/>
                  </a:cubicBezTo>
                  <a:cubicBezTo>
                    <a:pt x="1283357" y="637735"/>
                    <a:pt x="1283357" y="637735"/>
                    <a:pt x="1283357" y="637735"/>
                  </a:cubicBezTo>
                  <a:cubicBezTo>
                    <a:pt x="1280214" y="631452"/>
                    <a:pt x="1280214" y="631452"/>
                    <a:pt x="1280214" y="631452"/>
                  </a:cubicBezTo>
                  <a:cubicBezTo>
                    <a:pt x="1280214" y="625168"/>
                    <a:pt x="1280214" y="625168"/>
                    <a:pt x="1280214" y="625168"/>
                  </a:cubicBezTo>
                  <a:cubicBezTo>
                    <a:pt x="1283357" y="622026"/>
                    <a:pt x="1283357" y="622026"/>
                    <a:pt x="1283357" y="622026"/>
                  </a:cubicBezTo>
                  <a:cubicBezTo>
                    <a:pt x="1289643" y="618885"/>
                    <a:pt x="1289643" y="618885"/>
                    <a:pt x="1289643" y="618885"/>
                  </a:cubicBezTo>
                  <a:cubicBezTo>
                    <a:pt x="1299073" y="615743"/>
                    <a:pt x="1299073" y="615743"/>
                    <a:pt x="1299073" y="615743"/>
                  </a:cubicBezTo>
                  <a:cubicBezTo>
                    <a:pt x="1302216" y="612601"/>
                    <a:pt x="1302216" y="612601"/>
                    <a:pt x="1302216" y="612601"/>
                  </a:cubicBezTo>
                  <a:cubicBezTo>
                    <a:pt x="1308502" y="609460"/>
                    <a:pt x="1308502" y="609460"/>
                    <a:pt x="1308502" y="609460"/>
                  </a:cubicBezTo>
                  <a:cubicBezTo>
                    <a:pt x="1305359" y="600034"/>
                    <a:pt x="1305359" y="600034"/>
                    <a:pt x="1305359" y="600034"/>
                  </a:cubicBezTo>
                  <a:cubicBezTo>
                    <a:pt x="1308502" y="593751"/>
                    <a:pt x="1308502" y="593751"/>
                    <a:pt x="1308502" y="593751"/>
                  </a:cubicBezTo>
                  <a:cubicBezTo>
                    <a:pt x="1311645" y="600034"/>
                    <a:pt x="1311645" y="600034"/>
                    <a:pt x="1311645" y="600034"/>
                  </a:cubicBezTo>
                  <a:cubicBezTo>
                    <a:pt x="1314788" y="606318"/>
                    <a:pt x="1314788" y="606318"/>
                    <a:pt x="1314788" y="606318"/>
                  </a:cubicBezTo>
                  <a:cubicBezTo>
                    <a:pt x="1317931" y="612601"/>
                    <a:pt x="1317931" y="612601"/>
                    <a:pt x="1317931" y="612601"/>
                  </a:cubicBezTo>
                  <a:cubicBezTo>
                    <a:pt x="1324218" y="618885"/>
                    <a:pt x="1324218" y="618885"/>
                    <a:pt x="1324218" y="618885"/>
                  </a:cubicBezTo>
                  <a:cubicBezTo>
                    <a:pt x="1324218" y="615743"/>
                    <a:pt x="1324218" y="615743"/>
                    <a:pt x="1324218" y="615743"/>
                  </a:cubicBezTo>
                  <a:cubicBezTo>
                    <a:pt x="1324218" y="609460"/>
                    <a:pt x="1324218" y="609460"/>
                    <a:pt x="1324218" y="609460"/>
                  </a:cubicBezTo>
                  <a:cubicBezTo>
                    <a:pt x="1327361" y="603176"/>
                    <a:pt x="1327361" y="603176"/>
                    <a:pt x="1327361" y="603176"/>
                  </a:cubicBezTo>
                  <a:cubicBezTo>
                    <a:pt x="1327361" y="596893"/>
                    <a:pt x="1327361" y="596893"/>
                    <a:pt x="1327361" y="596893"/>
                  </a:cubicBezTo>
                  <a:cubicBezTo>
                    <a:pt x="1333647" y="596893"/>
                    <a:pt x="1333647" y="596893"/>
                    <a:pt x="1333647" y="596893"/>
                  </a:cubicBezTo>
                  <a:cubicBezTo>
                    <a:pt x="1343076" y="596893"/>
                    <a:pt x="1343076" y="596893"/>
                    <a:pt x="1343076" y="596893"/>
                  </a:cubicBezTo>
                  <a:cubicBezTo>
                    <a:pt x="1346219" y="603176"/>
                    <a:pt x="1346219" y="603176"/>
                    <a:pt x="1346219" y="603176"/>
                  </a:cubicBezTo>
                  <a:cubicBezTo>
                    <a:pt x="1349363" y="615743"/>
                    <a:pt x="1349363" y="615743"/>
                    <a:pt x="1349363" y="615743"/>
                  </a:cubicBezTo>
                  <a:cubicBezTo>
                    <a:pt x="1352506" y="625168"/>
                    <a:pt x="1352506" y="625168"/>
                    <a:pt x="1352506" y="625168"/>
                  </a:cubicBezTo>
                  <a:cubicBezTo>
                    <a:pt x="1352506" y="631452"/>
                    <a:pt x="1352506" y="631452"/>
                    <a:pt x="1352506" y="631452"/>
                  </a:cubicBezTo>
                  <a:cubicBezTo>
                    <a:pt x="1355649" y="644018"/>
                    <a:pt x="1355649" y="644018"/>
                    <a:pt x="1355649" y="644018"/>
                  </a:cubicBezTo>
                  <a:cubicBezTo>
                    <a:pt x="1352506" y="653443"/>
                    <a:pt x="1352506" y="653443"/>
                    <a:pt x="1352506" y="653443"/>
                  </a:cubicBezTo>
                  <a:cubicBezTo>
                    <a:pt x="1358792" y="659727"/>
                    <a:pt x="1358792" y="659727"/>
                    <a:pt x="1358792" y="659727"/>
                  </a:cubicBezTo>
                  <a:cubicBezTo>
                    <a:pt x="1361935" y="662869"/>
                    <a:pt x="1361935" y="662869"/>
                    <a:pt x="1361935" y="662869"/>
                  </a:cubicBezTo>
                  <a:cubicBezTo>
                    <a:pt x="1374507" y="666010"/>
                    <a:pt x="1374507" y="666010"/>
                    <a:pt x="1374507" y="666010"/>
                  </a:cubicBezTo>
                  <a:cubicBezTo>
                    <a:pt x="1383937" y="669152"/>
                    <a:pt x="1383937" y="669152"/>
                    <a:pt x="1383937" y="669152"/>
                  </a:cubicBezTo>
                  <a:cubicBezTo>
                    <a:pt x="1393366" y="672294"/>
                    <a:pt x="1393366" y="672294"/>
                    <a:pt x="1393366" y="672294"/>
                  </a:cubicBezTo>
                  <a:cubicBezTo>
                    <a:pt x="1396509" y="684861"/>
                    <a:pt x="1396509" y="684861"/>
                    <a:pt x="1396509" y="684861"/>
                  </a:cubicBezTo>
                  <a:cubicBezTo>
                    <a:pt x="1399652" y="694286"/>
                    <a:pt x="1399652" y="694286"/>
                    <a:pt x="1399652" y="694286"/>
                  </a:cubicBezTo>
                  <a:cubicBezTo>
                    <a:pt x="1405939" y="697427"/>
                    <a:pt x="1405939" y="697427"/>
                    <a:pt x="1405939" y="697427"/>
                  </a:cubicBezTo>
                  <a:cubicBezTo>
                    <a:pt x="1415368" y="700569"/>
                    <a:pt x="1415368" y="700569"/>
                    <a:pt x="1415368" y="700569"/>
                  </a:cubicBezTo>
                  <a:cubicBezTo>
                    <a:pt x="1421654" y="703711"/>
                    <a:pt x="1421654" y="703711"/>
                    <a:pt x="1421654" y="703711"/>
                  </a:cubicBezTo>
                  <a:cubicBezTo>
                    <a:pt x="1434227" y="709994"/>
                    <a:pt x="1434227" y="709994"/>
                    <a:pt x="1434227" y="709994"/>
                  </a:cubicBezTo>
                  <a:cubicBezTo>
                    <a:pt x="1440513" y="716278"/>
                    <a:pt x="1440513" y="716278"/>
                    <a:pt x="1440513" y="716278"/>
                  </a:cubicBezTo>
                  <a:cubicBezTo>
                    <a:pt x="1443656" y="725703"/>
                    <a:pt x="1443656" y="725703"/>
                    <a:pt x="1443656" y="725703"/>
                  </a:cubicBezTo>
                  <a:cubicBezTo>
                    <a:pt x="1443656" y="731986"/>
                    <a:pt x="1443656" y="731986"/>
                    <a:pt x="1443656" y="731986"/>
                  </a:cubicBezTo>
                  <a:cubicBezTo>
                    <a:pt x="1443656" y="738270"/>
                    <a:pt x="1443656" y="738270"/>
                    <a:pt x="1443656" y="738270"/>
                  </a:cubicBezTo>
                  <a:cubicBezTo>
                    <a:pt x="1443656" y="753978"/>
                    <a:pt x="1443656" y="753978"/>
                    <a:pt x="1443656" y="753978"/>
                  </a:cubicBezTo>
                  <a:cubicBezTo>
                    <a:pt x="1440513" y="757120"/>
                    <a:pt x="1440513" y="757120"/>
                    <a:pt x="1440513" y="757120"/>
                  </a:cubicBezTo>
                  <a:cubicBezTo>
                    <a:pt x="1437370" y="753978"/>
                    <a:pt x="1437370" y="753978"/>
                    <a:pt x="1437370" y="753978"/>
                  </a:cubicBezTo>
                  <a:cubicBezTo>
                    <a:pt x="1434227" y="747695"/>
                    <a:pt x="1434227" y="747695"/>
                    <a:pt x="1434227" y="747695"/>
                  </a:cubicBezTo>
                  <a:cubicBezTo>
                    <a:pt x="1431083" y="744553"/>
                    <a:pt x="1431083" y="744553"/>
                    <a:pt x="1431083" y="744553"/>
                  </a:cubicBezTo>
                  <a:cubicBezTo>
                    <a:pt x="1427940" y="741411"/>
                    <a:pt x="1427940" y="741411"/>
                    <a:pt x="1427940" y="741411"/>
                  </a:cubicBezTo>
                  <a:cubicBezTo>
                    <a:pt x="1424797" y="738270"/>
                    <a:pt x="1424797" y="738270"/>
                    <a:pt x="1424797" y="738270"/>
                  </a:cubicBezTo>
                  <a:cubicBezTo>
                    <a:pt x="1418511" y="735128"/>
                    <a:pt x="1418511" y="735128"/>
                    <a:pt x="1418511" y="735128"/>
                  </a:cubicBezTo>
                  <a:cubicBezTo>
                    <a:pt x="1415368" y="738270"/>
                    <a:pt x="1415368" y="738270"/>
                    <a:pt x="1415368" y="738270"/>
                  </a:cubicBezTo>
                  <a:cubicBezTo>
                    <a:pt x="1409082" y="741411"/>
                    <a:pt x="1409082" y="741411"/>
                    <a:pt x="1409082" y="741411"/>
                  </a:cubicBezTo>
                  <a:cubicBezTo>
                    <a:pt x="1412225" y="744553"/>
                    <a:pt x="1412225" y="744553"/>
                    <a:pt x="1412225" y="744553"/>
                  </a:cubicBezTo>
                  <a:cubicBezTo>
                    <a:pt x="1418511" y="750836"/>
                    <a:pt x="1418511" y="750836"/>
                    <a:pt x="1418511" y="750836"/>
                  </a:cubicBezTo>
                  <a:cubicBezTo>
                    <a:pt x="1421654" y="750836"/>
                    <a:pt x="1421654" y="750836"/>
                    <a:pt x="1421654" y="750836"/>
                  </a:cubicBezTo>
                  <a:cubicBezTo>
                    <a:pt x="1424797" y="760261"/>
                    <a:pt x="1424797" y="760261"/>
                    <a:pt x="1424797" y="760261"/>
                  </a:cubicBezTo>
                  <a:cubicBezTo>
                    <a:pt x="1424797" y="766545"/>
                    <a:pt x="1424797" y="766545"/>
                    <a:pt x="1424797" y="766545"/>
                  </a:cubicBezTo>
                  <a:cubicBezTo>
                    <a:pt x="1421654" y="772828"/>
                    <a:pt x="1421654" y="772828"/>
                    <a:pt x="1421654" y="772828"/>
                  </a:cubicBezTo>
                  <a:cubicBezTo>
                    <a:pt x="1415368" y="782253"/>
                    <a:pt x="1415368" y="782253"/>
                    <a:pt x="1415368" y="782253"/>
                  </a:cubicBezTo>
                  <a:cubicBezTo>
                    <a:pt x="1418511" y="788537"/>
                    <a:pt x="1418511" y="788537"/>
                    <a:pt x="1418511" y="788537"/>
                  </a:cubicBezTo>
                  <a:cubicBezTo>
                    <a:pt x="1421654" y="791679"/>
                    <a:pt x="1421654" y="791679"/>
                    <a:pt x="1421654" y="791679"/>
                  </a:cubicBezTo>
                  <a:cubicBezTo>
                    <a:pt x="1427940" y="791679"/>
                    <a:pt x="1427940" y="791679"/>
                    <a:pt x="1427940" y="791679"/>
                  </a:cubicBezTo>
                  <a:cubicBezTo>
                    <a:pt x="1431083" y="791679"/>
                    <a:pt x="1431083" y="791679"/>
                    <a:pt x="1431083" y="791679"/>
                  </a:cubicBezTo>
                  <a:cubicBezTo>
                    <a:pt x="1437370" y="801104"/>
                    <a:pt x="1437370" y="801104"/>
                    <a:pt x="1437370" y="801104"/>
                  </a:cubicBezTo>
                  <a:cubicBezTo>
                    <a:pt x="1443656" y="801104"/>
                    <a:pt x="1443656" y="801104"/>
                    <a:pt x="1443656" y="801104"/>
                  </a:cubicBezTo>
                  <a:cubicBezTo>
                    <a:pt x="1446799" y="810529"/>
                    <a:pt x="1446799" y="810529"/>
                    <a:pt x="1446799" y="810529"/>
                  </a:cubicBezTo>
                  <a:cubicBezTo>
                    <a:pt x="1443656" y="819954"/>
                    <a:pt x="1443656" y="819954"/>
                    <a:pt x="1443656" y="819954"/>
                  </a:cubicBezTo>
                  <a:cubicBezTo>
                    <a:pt x="1440513" y="823096"/>
                    <a:pt x="1440513" y="823096"/>
                    <a:pt x="1440513" y="823096"/>
                  </a:cubicBezTo>
                  <a:cubicBezTo>
                    <a:pt x="1434227" y="819954"/>
                    <a:pt x="1434227" y="819954"/>
                    <a:pt x="1434227" y="819954"/>
                  </a:cubicBezTo>
                  <a:cubicBezTo>
                    <a:pt x="1421654" y="823096"/>
                    <a:pt x="1421654" y="823096"/>
                    <a:pt x="1421654" y="823096"/>
                  </a:cubicBezTo>
                  <a:cubicBezTo>
                    <a:pt x="1418511" y="816812"/>
                    <a:pt x="1418511" y="816812"/>
                    <a:pt x="1418511" y="816812"/>
                  </a:cubicBezTo>
                  <a:cubicBezTo>
                    <a:pt x="1409082" y="813670"/>
                    <a:pt x="1409082" y="813670"/>
                    <a:pt x="1409082" y="813670"/>
                  </a:cubicBezTo>
                  <a:cubicBezTo>
                    <a:pt x="1396509" y="810529"/>
                    <a:pt x="1396509" y="810529"/>
                    <a:pt x="1396509" y="810529"/>
                  </a:cubicBezTo>
                  <a:cubicBezTo>
                    <a:pt x="1393366" y="810529"/>
                    <a:pt x="1393366" y="810529"/>
                    <a:pt x="1393366" y="810529"/>
                  </a:cubicBezTo>
                  <a:cubicBezTo>
                    <a:pt x="1383937" y="810529"/>
                    <a:pt x="1383937" y="810529"/>
                    <a:pt x="1383937" y="810529"/>
                  </a:cubicBezTo>
                  <a:cubicBezTo>
                    <a:pt x="1380794" y="813670"/>
                    <a:pt x="1380794" y="813670"/>
                    <a:pt x="1380794" y="813670"/>
                  </a:cubicBezTo>
                  <a:cubicBezTo>
                    <a:pt x="1380794" y="823096"/>
                    <a:pt x="1380794" y="823096"/>
                    <a:pt x="1380794" y="823096"/>
                  </a:cubicBezTo>
                  <a:cubicBezTo>
                    <a:pt x="1383937" y="829379"/>
                    <a:pt x="1383937" y="829379"/>
                    <a:pt x="1383937" y="829379"/>
                  </a:cubicBezTo>
                  <a:cubicBezTo>
                    <a:pt x="1383937" y="838804"/>
                    <a:pt x="1383937" y="838804"/>
                    <a:pt x="1383937" y="838804"/>
                  </a:cubicBezTo>
                  <a:cubicBezTo>
                    <a:pt x="1380794" y="845087"/>
                    <a:pt x="1380794" y="845087"/>
                    <a:pt x="1380794" y="845087"/>
                  </a:cubicBezTo>
                  <a:cubicBezTo>
                    <a:pt x="1374507" y="845087"/>
                    <a:pt x="1374507" y="845087"/>
                    <a:pt x="1374507" y="845087"/>
                  </a:cubicBezTo>
                  <a:cubicBezTo>
                    <a:pt x="1361935" y="851371"/>
                    <a:pt x="1361935" y="851371"/>
                    <a:pt x="1361935" y="851371"/>
                  </a:cubicBezTo>
                  <a:cubicBezTo>
                    <a:pt x="1361935" y="854513"/>
                    <a:pt x="1361935" y="854513"/>
                    <a:pt x="1361935" y="854513"/>
                  </a:cubicBezTo>
                  <a:cubicBezTo>
                    <a:pt x="1358792" y="860796"/>
                    <a:pt x="1358792" y="860796"/>
                    <a:pt x="1358792" y="860796"/>
                  </a:cubicBezTo>
                  <a:cubicBezTo>
                    <a:pt x="1361935" y="870221"/>
                    <a:pt x="1361935" y="870221"/>
                    <a:pt x="1361935" y="870221"/>
                  </a:cubicBezTo>
                  <a:cubicBezTo>
                    <a:pt x="1365078" y="870221"/>
                    <a:pt x="1365078" y="870221"/>
                    <a:pt x="1365078" y="870221"/>
                  </a:cubicBezTo>
                  <a:cubicBezTo>
                    <a:pt x="1368221" y="867079"/>
                    <a:pt x="1368221" y="867079"/>
                    <a:pt x="1368221" y="867079"/>
                  </a:cubicBezTo>
                  <a:cubicBezTo>
                    <a:pt x="1368221" y="860796"/>
                    <a:pt x="1368221" y="860796"/>
                    <a:pt x="1368221" y="860796"/>
                  </a:cubicBezTo>
                  <a:cubicBezTo>
                    <a:pt x="1374507" y="860796"/>
                    <a:pt x="1374507" y="860796"/>
                    <a:pt x="1374507" y="860796"/>
                  </a:cubicBezTo>
                  <a:cubicBezTo>
                    <a:pt x="1377651" y="867079"/>
                    <a:pt x="1377651" y="867079"/>
                    <a:pt x="1377651" y="867079"/>
                  </a:cubicBezTo>
                  <a:cubicBezTo>
                    <a:pt x="1380794" y="867079"/>
                    <a:pt x="1380794" y="867079"/>
                    <a:pt x="1380794" y="867079"/>
                  </a:cubicBezTo>
                  <a:cubicBezTo>
                    <a:pt x="1390223" y="876505"/>
                    <a:pt x="1390223" y="876505"/>
                    <a:pt x="1390223" y="876505"/>
                  </a:cubicBezTo>
                  <a:cubicBezTo>
                    <a:pt x="1387080" y="882788"/>
                    <a:pt x="1387080" y="882788"/>
                    <a:pt x="1387080" y="882788"/>
                  </a:cubicBezTo>
                  <a:cubicBezTo>
                    <a:pt x="1383937" y="882788"/>
                    <a:pt x="1383937" y="882788"/>
                    <a:pt x="1383937" y="882788"/>
                  </a:cubicBezTo>
                  <a:cubicBezTo>
                    <a:pt x="1377651" y="889071"/>
                    <a:pt x="1377651" y="889071"/>
                    <a:pt x="1377651" y="889071"/>
                  </a:cubicBezTo>
                  <a:cubicBezTo>
                    <a:pt x="1377651" y="892213"/>
                    <a:pt x="1377651" y="892213"/>
                    <a:pt x="1377651" y="892213"/>
                  </a:cubicBezTo>
                  <a:cubicBezTo>
                    <a:pt x="1383937" y="892213"/>
                    <a:pt x="1383937" y="892213"/>
                    <a:pt x="1383937" y="892213"/>
                  </a:cubicBezTo>
                  <a:cubicBezTo>
                    <a:pt x="1387080" y="895355"/>
                    <a:pt x="1387080" y="895355"/>
                    <a:pt x="1387080" y="895355"/>
                  </a:cubicBezTo>
                  <a:cubicBezTo>
                    <a:pt x="1387080" y="901638"/>
                    <a:pt x="1387080" y="901638"/>
                    <a:pt x="1387080" y="901638"/>
                  </a:cubicBezTo>
                  <a:cubicBezTo>
                    <a:pt x="1383937" y="904780"/>
                    <a:pt x="1383937" y="904780"/>
                    <a:pt x="1383937" y="904780"/>
                  </a:cubicBezTo>
                  <a:cubicBezTo>
                    <a:pt x="1380794" y="907922"/>
                    <a:pt x="1380794" y="907922"/>
                    <a:pt x="1380794" y="907922"/>
                  </a:cubicBezTo>
                  <a:cubicBezTo>
                    <a:pt x="1371364" y="907922"/>
                    <a:pt x="1371364" y="907922"/>
                    <a:pt x="1371364" y="907922"/>
                  </a:cubicBezTo>
                  <a:cubicBezTo>
                    <a:pt x="1365078" y="907922"/>
                    <a:pt x="1365078" y="907922"/>
                    <a:pt x="1365078" y="907922"/>
                  </a:cubicBezTo>
                  <a:cubicBezTo>
                    <a:pt x="1358792" y="907922"/>
                    <a:pt x="1358792" y="907922"/>
                    <a:pt x="1358792" y="907922"/>
                  </a:cubicBezTo>
                  <a:cubicBezTo>
                    <a:pt x="1358792" y="917347"/>
                    <a:pt x="1358792" y="917347"/>
                    <a:pt x="1358792" y="917347"/>
                  </a:cubicBezTo>
                  <a:cubicBezTo>
                    <a:pt x="1355649" y="926772"/>
                    <a:pt x="1355649" y="926772"/>
                    <a:pt x="1355649" y="926772"/>
                  </a:cubicBezTo>
                  <a:cubicBezTo>
                    <a:pt x="1352506" y="936197"/>
                    <a:pt x="1352506" y="936197"/>
                    <a:pt x="1352506" y="936197"/>
                  </a:cubicBezTo>
                  <a:cubicBezTo>
                    <a:pt x="1349363" y="945622"/>
                    <a:pt x="1349363" y="945622"/>
                    <a:pt x="1349363" y="945622"/>
                  </a:cubicBezTo>
                  <a:cubicBezTo>
                    <a:pt x="1352506" y="951905"/>
                    <a:pt x="1352506" y="951905"/>
                    <a:pt x="1352506" y="951905"/>
                  </a:cubicBezTo>
                  <a:cubicBezTo>
                    <a:pt x="1352506" y="958189"/>
                    <a:pt x="1352506" y="958189"/>
                    <a:pt x="1352506" y="958189"/>
                  </a:cubicBezTo>
                  <a:cubicBezTo>
                    <a:pt x="1349363" y="964472"/>
                    <a:pt x="1349363" y="964472"/>
                    <a:pt x="1349363" y="964472"/>
                  </a:cubicBezTo>
                  <a:cubicBezTo>
                    <a:pt x="1343076" y="964472"/>
                    <a:pt x="1343076" y="964472"/>
                    <a:pt x="1343076" y="964472"/>
                  </a:cubicBezTo>
                  <a:cubicBezTo>
                    <a:pt x="1339933" y="973897"/>
                    <a:pt x="1339933" y="973897"/>
                    <a:pt x="1339933" y="973897"/>
                  </a:cubicBezTo>
                  <a:cubicBezTo>
                    <a:pt x="1343076" y="983323"/>
                    <a:pt x="1343076" y="983323"/>
                    <a:pt x="1343076" y="983323"/>
                  </a:cubicBezTo>
                  <a:cubicBezTo>
                    <a:pt x="1336790" y="989606"/>
                    <a:pt x="1336790" y="989606"/>
                    <a:pt x="1336790" y="989606"/>
                  </a:cubicBezTo>
                  <a:cubicBezTo>
                    <a:pt x="1333647" y="989606"/>
                    <a:pt x="1333647" y="989606"/>
                    <a:pt x="1333647" y="989606"/>
                  </a:cubicBezTo>
                  <a:cubicBezTo>
                    <a:pt x="1327361" y="995889"/>
                    <a:pt x="1327361" y="995889"/>
                    <a:pt x="1327361" y="995889"/>
                  </a:cubicBezTo>
                  <a:cubicBezTo>
                    <a:pt x="1327361" y="1002173"/>
                    <a:pt x="1327361" y="1002173"/>
                    <a:pt x="1327361" y="1002173"/>
                  </a:cubicBezTo>
                  <a:cubicBezTo>
                    <a:pt x="1324218" y="1008456"/>
                    <a:pt x="1324218" y="1008456"/>
                    <a:pt x="1324218" y="1008456"/>
                  </a:cubicBezTo>
                  <a:cubicBezTo>
                    <a:pt x="1324218" y="1011598"/>
                    <a:pt x="1324218" y="1011598"/>
                    <a:pt x="1324218" y="1011598"/>
                  </a:cubicBezTo>
                  <a:cubicBezTo>
                    <a:pt x="1333647" y="1011598"/>
                    <a:pt x="1333647" y="1011598"/>
                    <a:pt x="1333647" y="1011598"/>
                  </a:cubicBezTo>
                  <a:cubicBezTo>
                    <a:pt x="1343076" y="1011598"/>
                    <a:pt x="1343076" y="1011598"/>
                    <a:pt x="1343076" y="1011598"/>
                  </a:cubicBezTo>
                  <a:cubicBezTo>
                    <a:pt x="1349363" y="1011598"/>
                    <a:pt x="1349363" y="1011598"/>
                    <a:pt x="1349363" y="1011598"/>
                  </a:cubicBezTo>
                  <a:cubicBezTo>
                    <a:pt x="1355649" y="1011598"/>
                    <a:pt x="1355649" y="1011598"/>
                    <a:pt x="1355649" y="1011598"/>
                  </a:cubicBezTo>
                  <a:cubicBezTo>
                    <a:pt x="1358792" y="999031"/>
                    <a:pt x="1358792" y="999031"/>
                    <a:pt x="1358792" y="999031"/>
                  </a:cubicBezTo>
                  <a:cubicBezTo>
                    <a:pt x="1358792" y="992748"/>
                    <a:pt x="1358792" y="992748"/>
                    <a:pt x="1358792" y="992748"/>
                  </a:cubicBezTo>
                  <a:cubicBezTo>
                    <a:pt x="1358792" y="989606"/>
                    <a:pt x="1358792" y="989606"/>
                    <a:pt x="1358792" y="989606"/>
                  </a:cubicBezTo>
                  <a:cubicBezTo>
                    <a:pt x="1368221" y="989606"/>
                    <a:pt x="1368221" y="989606"/>
                    <a:pt x="1368221" y="989606"/>
                  </a:cubicBezTo>
                  <a:cubicBezTo>
                    <a:pt x="1374507" y="986464"/>
                    <a:pt x="1374507" y="986464"/>
                    <a:pt x="1374507" y="986464"/>
                  </a:cubicBezTo>
                  <a:cubicBezTo>
                    <a:pt x="1383937" y="986464"/>
                    <a:pt x="1383937" y="986464"/>
                    <a:pt x="1383937" y="986464"/>
                  </a:cubicBezTo>
                  <a:cubicBezTo>
                    <a:pt x="1390223" y="995889"/>
                    <a:pt x="1390223" y="995889"/>
                    <a:pt x="1390223" y="995889"/>
                  </a:cubicBezTo>
                  <a:cubicBezTo>
                    <a:pt x="1393366" y="999031"/>
                    <a:pt x="1393366" y="999031"/>
                    <a:pt x="1393366" y="999031"/>
                  </a:cubicBezTo>
                  <a:cubicBezTo>
                    <a:pt x="1396509" y="1005314"/>
                    <a:pt x="1396509" y="1005314"/>
                    <a:pt x="1396509" y="1005314"/>
                  </a:cubicBezTo>
                  <a:cubicBezTo>
                    <a:pt x="1402795" y="1008456"/>
                    <a:pt x="1402795" y="1008456"/>
                    <a:pt x="1402795" y="1008456"/>
                  </a:cubicBezTo>
                  <a:cubicBezTo>
                    <a:pt x="1402795" y="1014740"/>
                    <a:pt x="1402795" y="1014740"/>
                    <a:pt x="1402795" y="1014740"/>
                  </a:cubicBezTo>
                  <a:cubicBezTo>
                    <a:pt x="1402795" y="1021023"/>
                    <a:pt x="1402795" y="1021023"/>
                    <a:pt x="1402795" y="1021023"/>
                  </a:cubicBezTo>
                  <a:cubicBezTo>
                    <a:pt x="1396509" y="1017881"/>
                    <a:pt x="1396509" y="1017881"/>
                    <a:pt x="1396509" y="1017881"/>
                  </a:cubicBezTo>
                  <a:cubicBezTo>
                    <a:pt x="1390223" y="1014740"/>
                    <a:pt x="1390223" y="1014740"/>
                    <a:pt x="1390223" y="1014740"/>
                  </a:cubicBezTo>
                  <a:cubicBezTo>
                    <a:pt x="1387080" y="1011598"/>
                    <a:pt x="1387080" y="1011598"/>
                    <a:pt x="1387080" y="1011598"/>
                  </a:cubicBezTo>
                  <a:cubicBezTo>
                    <a:pt x="1380794" y="1017881"/>
                    <a:pt x="1380794" y="1017881"/>
                    <a:pt x="1380794" y="1017881"/>
                  </a:cubicBezTo>
                  <a:cubicBezTo>
                    <a:pt x="1380794" y="1024165"/>
                    <a:pt x="1380794" y="1024165"/>
                    <a:pt x="1380794" y="1024165"/>
                  </a:cubicBezTo>
                  <a:cubicBezTo>
                    <a:pt x="1387080" y="1030448"/>
                    <a:pt x="1387080" y="1030448"/>
                    <a:pt x="1387080" y="1030448"/>
                  </a:cubicBezTo>
                  <a:cubicBezTo>
                    <a:pt x="1390223" y="1039873"/>
                    <a:pt x="1390223" y="1039873"/>
                    <a:pt x="1390223" y="1039873"/>
                  </a:cubicBezTo>
                  <a:cubicBezTo>
                    <a:pt x="1383937" y="1049299"/>
                    <a:pt x="1383937" y="1049299"/>
                    <a:pt x="1383937" y="1049299"/>
                  </a:cubicBezTo>
                  <a:cubicBezTo>
                    <a:pt x="1387080" y="1058724"/>
                    <a:pt x="1387080" y="1058724"/>
                    <a:pt x="1387080" y="1058724"/>
                  </a:cubicBezTo>
                  <a:cubicBezTo>
                    <a:pt x="1383937" y="1061865"/>
                    <a:pt x="1383937" y="1061865"/>
                    <a:pt x="1383937" y="1061865"/>
                  </a:cubicBezTo>
                  <a:cubicBezTo>
                    <a:pt x="1382366" y="1069720"/>
                    <a:pt x="1381580" y="1073647"/>
                    <a:pt x="1381187" y="1075610"/>
                  </a:cubicBezTo>
                  <a:lnTo>
                    <a:pt x="1380807" y="1077511"/>
                  </a:lnTo>
                  <a:lnTo>
                    <a:pt x="1386309" y="1063773"/>
                  </a:lnTo>
                  <a:cubicBezTo>
                    <a:pt x="1387096" y="1061808"/>
                    <a:pt x="1387096" y="1061808"/>
                    <a:pt x="1387096" y="1061808"/>
                  </a:cubicBezTo>
                  <a:cubicBezTo>
                    <a:pt x="1387096" y="1058665"/>
                    <a:pt x="1387096" y="1058665"/>
                    <a:pt x="1387096" y="1058665"/>
                  </a:cubicBezTo>
                  <a:cubicBezTo>
                    <a:pt x="1396537" y="1052380"/>
                    <a:pt x="1396537" y="1052380"/>
                    <a:pt x="1396537" y="1052380"/>
                  </a:cubicBezTo>
                  <a:cubicBezTo>
                    <a:pt x="1405978" y="1046094"/>
                    <a:pt x="1405978" y="1046094"/>
                    <a:pt x="1405978" y="1046094"/>
                  </a:cubicBezTo>
                  <a:cubicBezTo>
                    <a:pt x="1412271" y="1046094"/>
                    <a:pt x="1412271" y="1046094"/>
                    <a:pt x="1412271" y="1046094"/>
                  </a:cubicBezTo>
                  <a:cubicBezTo>
                    <a:pt x="1415418" y="1052380"/>
                    <a:pt x="1415418" y="1052380"/>
                    <a:pt x="1415418" y="1052380"/>
                  </a:cubicBezTo>
                  <a:cubicBezTo>
                    <a:pt x="1418565" y="1052380"/>
                    <a:pt x="1418565" y="1052380"/>
                    <a:pt x="1418565" y="1052380"/>
                  </a:cubicBezTo>
                  <a:cubicBezTo>
                    <a:pt x="1424859" y="1049237"/>
                    <a:pt x="1424859" y="1049237"/>
                    <a:pt x="1424859" y="1049237"/>
                  </a:cubicBezTo>
                  <a:cubicBezTo>
                    <a:pt x="1431153" y="1049237"/>
                    <a:pt x="1431153" y="1049237"/>
                    <a:pt x="1431153" y="1049237"/>
                  </a:cubicBezTo>
                  <a:cubicBezTo>
                    <a:pt x="1437447" y="1052380"/>
                    <a:pt x="1437447" y="1052380"/>
                    <a:pt x="1437447" y="1052380"/>
                  </a:cubicBezTo>
                  <a:cubicBezTo>
                    <a:pt x="1443741" y="1058665"/>
                    <a:pt x="1443741" y="1058665"/>
                    <a:pt x="1443741" y="1058665"/>
                  </a:cubicBezTo>
                  <a:cubicBezTo>
                    <a:pt x="1450035" y="1064951"/>
                    <a:pt x="1450035" y="1064951"/>
                    <a:pt x="1450035" y="1064951"/>
                  </a:cubicBezTo>
                  <a:cubicBezTo>
                    <a:pt x="1453181" y="1077522"/>
                    <a:pt x="1453181" y="1077522"/>
                    <a:pt x="1453181" y="1077522"/>
                  </a:cubicBezTo>
                  <a:cubicBezTo>
                    <a:pt x="1462622" y="1080665"/>
                    <a:pt x="1462622" y="1080665"/>
                    <a:pt x="1462622" y="1080665"/>
                  </a:cubicBezTo>
                  <a:cubicBezTo>
                    <a:pt x="1472063" y="1083808"/>
                    <a:pt x="1472063" y="1083808"/>
                    <a:pt x="1472063" y="1083808"/>
                  </a:cubicBezTo>
                  <a:cubicBezTo>
                    <a:pt x="1478357" y="1086951"/>
                    <a:pt x="1478357" y="1086951"/>
                    <a:pt x="1478357" y="1086951"/>
                  </a:cubicBezTo>
                  <a:cubicBezTo>
                    <a:pt x="1481504" y="1093237"/>
                    <a:pt x="1481504" y="1093237"/>
                    <a:pt x="1481504" y="1093237"/>
                  </a:cubicBezTo>
                  <a:cubicBezTo>
                    <a:pt x="1481504" y="1099522"/>
                    <a:pt x="1481504" y="1099522"/>
                    <a:pt x="1481504" y="1099522"/>
                  </a:cubicBezTo>
                  <a:cubicBezTo>
                    <a:pt x="1484651" y="1108951"/>
                    <a:pt x="1484651" y="1108951"/>
                    <a:pt x="1484651" y="1108951"/>
                  </a:cubicBezTo>
                  <a:cubicBezTo>
                    <a:pt x="1490945" y="1112093"/>
                    <a:pt x="1490945" y="1112093"/>
                    <a:pt x="1490945" y="1112093"/>
                  </a:cubicBezTo>
                  <a:cubicBezTo>
                    <a:pt x="1497238" y="1112093"/>
                    <a:pt x="1497238" y="1112093"/>
                    <a:pt x="1497238" y="1112093"/>
                  </a:cubicBezTo>
                  <a:cubicBezTo>
                    <a:pt x="1503532" y="1112093"/>
                    <a:pt x="1503532" y="1112093"/>
                    <a:pt x="1503532" y="1112093"/>
                  </a:cubicBezTo>
                  <a:cubicBezTo>
                    <a:pt x="1503532" y="1115236"/>
                    <a:pt x="1503532" y="1115236"/>
                    <a:pt x="1503532" y="1115236"/>
                  </a:cubicBezTo>
                  <a:cubicBezTo>
                    <a:pt x="1503532" y="1121522"/>
                    <a:pt x="1503532" y="1121522"/>
                    <a:pt x="1503532" y="1121522"/>
                  </a:cubicBezTo>
                  <a:cubicBezTo>
                    <a:pt x="1500385" y="1124665"/>
                    <a:pt x="1500385" y="1124665"/>
                    <a:pt x="1500385" y="1124665"/>
                  </a:cubicBezTo>
                  <a:cubicBezTo>
                    <a:pt x="1497238" y="1127808"/>
                    <a:pt x="1497238" y="1127808"/>
                    <a:pt x="1497238" y="1127808"/>
                  </a:cubicBezTo>
                  <a:cubicBezTo>
                    <a:pt x="1503532" y="1134093"/>
                    <a:pt x="1503532" y="1134093"/>
                    <a:pt x="1503532" y="1134093"/>
                  </a:cubicBezTo>
                  <a:cubicBezTo>
                    <a:pt x="1512973" y="1137236"/>
                    <a:pt x="1512973" y="1137236"/>
                    <a:pt x="1512973" y="1137236"/>
                  </a:cubicBezTo>
                  <a:cubicBezTo>
                    <a:pt x="1516120" y="1130950"/>
                    <a:pt x="1516120" y="1130950"/>
                    <a:pt x="1516120" y="1130950"/>
                  </a:cubicBezTo>
                  <a:cubicBezTo>
                    <a:pt x="1519267" y="1127808"/>
                    <a:pt x="1519267" y="1127808"/>
                    <a:pt x="1519267" y="1127808"/>
                  </a:cubicBezTo>
                  <a:cubicBezTo>
                    <a:pt x="1522414" y="1130950"/>
                    <a:pt x="1522414" y="1130950"/>
                    <a:pt x="1522414" y="1130950"/>
                  </a:cubicBezTo>
                  <a:cubicBezTo>
                    <a:pt x="1522414" y="1137236"/>
                    <a:pt x="1522414" y="1137236"/>
                    <a:pt x="1522414" y="1137236"/>
                  </a:cubicBezTo>
                  <a:cubicBezTo>
                    <a:pt x="1525561" y="1143522"/>
                    <a:pt x="1525561" y="1143522"/>
                    <a:pt x="1525561" y="1143522"/>
                  </a:cubicBezTo>
                  <a:cubicBezTo>
                    <a:pt x="1531855" y="1146665"/>
                    <a:pt x="1531855" y="1146665"/>
                    <a:pt x="1531855" y="1146665"/>
                  </a:cubicBezTo>
                  <a:cubicBezTo>
                    <a:pt x="1535001" y="1156093"/>
                    <a:pt x="1535001" y="1156093"/>
                    <a:pt x="1535001" y="1156093"/>
                  </a:cubicBezTo>
                  <a:cubicBezTo>
                    <a:pt x="1541295" y="1159236"/>
                    <a:pt x="1541295" y="1159236"/>
                    <a:pt x="1541295" y="1159236"/>
                  </a:cubicBezTo>
                  <a:cubicBezTo>
                    <a:pt x="1544442" y="1156093"/>
                    <a:pt x="1544442" y="1156093"/>
                    <a:pt x="1544442" y="1156093"/>
                  </a:cubicBezTo>
                  <a:cubicBezTo>
                    <a:pt x="1547589" y="1149808"/>
                    <a:pt x="1547589" y="1149808"/>
                    <a:pt x="1547589" y="1149808"/>
                  </a:cubicBezTo>
                  <a:cubicBezTo>
                    <a:pt x="1550736" y="1146665"/>
                    <a:pt x="1550736" y="1146665"/>
                    <a:pt x="1550736" y="1146665"/>
                  </a:cubicBezTo>
                  <a:cubicBezTo>
                    <a:pt x="1550736" y="1149808"/>
                    <a:pt x="1550736" y="1149808"/>
                    <a:pt x="1550736" y="1149808"/>
                  </a:cubicBezTo>
                  <a:cubicBezTo>
                    <a:pt x="1553883" y="1156093"/>
                    <a:pt x="1553883" y="1156093"/>
                    <a:pt x="1553883" y="1156093"/>
                  </a:cubicBezTo>
                  <a:cubicBezTo>
                    <a:pt x="1560177" y="1159236"/>
                    <a:pt x="1560177" y="1159236"/>
                    <a:pt x="1560177" y="1159236"/>
                  </a:cubicBezTo>
                  <a:cubicBezTo>
                    <a:pt x="1569618" y="1165522"/>
                    <a:pt x="1569618" y="1165522"/>
                    <a:pt x="1569618" y="1165522"/>
                  </a:cubicBezTo>
                  <a:cubicBezTo>
                    <a:pt x="1569618" y="1171807"/>
                    <a:pt x="1569618" y="1171807"/>
                    <a:pt x="1569618" y="1171807"/>
                  </a:cubicBezTo>
                  <a:cubicBezTo>
                    <a:pt x="1563324" y="1181236"/>
                    <a:pt x="1563324" y="1181236"/>
                    <a:pt x="1563324" y="1181236"/>
                  </a:cubicBezTo>
                  <a:cubicBezTo>
                    <a:pt x="1560177" y="1193807"/>
                    <a:pt x="1560177" y="1193807"/>
                    <a:pt x="1560177" y="1193807"/>
                  </a:cubicBezTo>
                  <a:cubicBezTo>
                    <a:pt x="1569618" y="1206378"/>
                    <a:pt x="1569618" y="1206378"/>
                    <a:pt x="1569618" y="1206378"/>
                  </a:cubicBezTo>
                  <a:cubicBezTo>
                    <a:pt x="1569618" y="1212664"/>
                    <a:pt x="1569618" y="1212664"/>
                    <a:pt x="1569618" y="1212664"/>
                  </a:cubicBezTo>
                  <a:cubicBezTo>
                    <a:pt x="1569618" y="1218950"/>
                    <a:pt x="1569618" y="1218950"/>
                    <a:pt x="1569618" y="1218950"/>
                  </a:cubicBezTo>
                  <a:cubicBezTo>
                    <a:pt x="1569618" y="1228378"/>
                    <a:pt x="1569618" y="1228378"/>
                    <a:pt x="1569618" y="1228378"/>
                  </a:cubicBezTo>
                  <a:cubicBezTo>
                    <a:pt x="1579058" y="1228378"/>
                    <a:pt x="1579058" y="1228378"/>
                    <a:pt x="1579058" y="1228378"/>
                  </a:cubicBezTo>
                  <a:cubicBezTo>
                    <a:pt x="1588499" y="1222093"/>
                    <a:pt x="1588499" y="1222093"/>
                    <a:pt x="1588499" y="1222093"/>
                  </a:cubicBezTo>
                  <a:cubicBezTo>
                    <a:pt x="1594793" y="1222093"/>
                    <a:pt x="1594793" y="1222093"/>
                    <a:pt x="1594793" y="1222093"/>
                  </a:cubicBezTo>
                  <a:cubicBezTo>
                    <a:pt x="1597940" y="1228378"/>
                    <a:pt x="1597940" y="1228378"/>
                    <a:pt x="1597940" y="1228378"/>
                  </a:cubicBezTo>
                  <a:cubicBezTo>
                    <a:pt x="1601087" y="1231521"/>
                    <a:pt x="1601087" y="1231521"/>
                    <a:pt x="1601087" y="1231521"/>
                  </a:cubicBezTo>
                  <a:cubicBezTo>
                    <a:pt x="1604234" y="1237807"/>
                    <a:pt x="1604234" y="1237807"/>
                    <a:pt x="1604234" y="1237807"/>
                  </a:cubicBezTo>
                  <a:cubicBezTo>
                    <a:pt x="1610528" y="1240949"/>
                    <a:pt x="1610528" y="1240949"/>
                    <a:pt x="1610528" y="1240949"/>
                  </a:cubicBezTo>
                  <a:cubicBezTo>
                    <a:pt x="1613675" y="1231521"/>
                    <a:pt x="1613675" y="1231521"/>
                    <a:pt x="1613675" y="1231521"/>
                  </a:cubicBezTo>
                  <a:cubicBezTo>
                    <a:pt x="1610528" y="1225235"/>
                    <a:pt x="1610528" y="1225235"/>
                    <a:pt x="1610528" y="1225235"/>
                  </a:cubicBezTo>
                  <a:cubicBezTo>
                    <a:pt x="1613675" y="1218950"/>
                    <a:pt x="1613675" y="1218950"/>
                    <a:pt x="1613675" y="1218950"/>
                  </a:cubicBezTo>
                  <a:cubicBezTo>
                    <a:pt x="1616821" y="1215807"/>
                    <a:pt x="1616821" y="1215807"/>
                    <a:pt x="1616821" y="1215807"/>
                  </a:cubicBezTo>
                  <a:cubicBezTo>
                    <a:pt x="1626262" y="1215807"/>
                    <a:pt x="1626262" y="1215807"/>
                    <a:pt x="1626262" y="1215807"/>
                  </a:cubicBezTo>
                  <a:cubicBezTo>
                    <a:pt x="1632556" y="1212664"/>
                    <a:pt x="1632556" y="1212664"/>
                    <a:pt x="1632556" y="1212664"/>
                  </a:cubicBezTo>
                  <a:cubicBezTo>
                    <a:pt x="1641997" y="1209521"/>
                    <a:pt x="1641997" y="1209521"/>
                    <a:pt x="1641997" y="1209521"/>
                  </a:cubicBezTo>
                  <a:cubicBezTo>
                    <a:pt x="1648291" y="1215807"/>
                    <a:pt x="1648291" y="1215807"/>
                    <a:pt x="1648291" y="1215807"/>
                  </a:cubicBezTo>
                  <a:cubicBezTo>
                    <a:pt x="1651438" y="1215807"/>
                    <a:pt x="1651438" y="1215807"/>
                    <a:pt x="1651438" y="1215807"/>
                  </a:cubicBezTo>
                  <a:cubicBezTo>
                    <a:pt x="1657731" y="1212664"/>
                    <a:pt x="1657731" y="1212664"/>
                    <a:pt x="1657731" y="1212664"/>
                  </a:cubicBezTo>
                  <a:cubicBezTo>
                    <a:pt x="1654585" y="1206378"/>
                    <a:pt x="1654585" y="1206378"/>
                    <a:pt x="1654585" y="1206378"/>
                  </a:cubicBezTo>
                  <a:cubicBezTo>
                    <a:pt x="1648291" y="1200093"/>
                    <a:pt x="1648291" y="1200093"/>
                    <a:pt x="1648291" y="1200093"/>
                  </a:cubicBezTo>
                  <a:cubicBezTo>
                    <a:pt x="1632556" y="1193807"/>
                    <a:pt x="1632556" y="1193807"/>
                    <a:pt x="1632556" y="1193807"/>
                  </a:cubicBezTo>
                  <a:cubicBezTo>
                    <a:pt x="1623115" y="1193807"/>
                    <a:pt x="1623115" y="1193807"/>
                    <a:pt x="1623115" y="1193807"/>
                  </a:cubicBezTo>
                  <a:cubicBezTo>
                    <a:pt x="1616821" y="1184379"/>
                    <a:pt x="1616821" y="1184379"/>
                    <a:pt x="1616821" y="1184379"/>
                  </a:cubicBezTo>
                  <a:cubicBezTo>
                    <a:pt x="1610528" y="1181236"/>
                    <a:pt x="1610528" y="1181236"/>
                    <a:pt x="1610528" y="1181236"/>
                  </a:cubicBezTo>
                  <a:cubicBezTo>
                    <a:pt x="1607381" y="1178093"/>
                    <a:pt x="1607381" y="1178093"/>
                    <a:pt x="1607381" y="1178093"/>
                  </a:cubicBezTo>
                  <a:cubicBezTo>
                    <a:pt x="1613675" y="1174950"/>
                    <a:pt x="1613675" y="1174950"/>
                    <a:pt x="1613675" y="1174950"/>
                  </a:cubicBezTo>
                  <a:cubicBezTo>
                    <a:pt x="1616821" y="1171807"/>
                    <a:pt x="1616821" y="1171807"/>
                    <a:pt x="1616821" y="1171807"/>
                  </a:cubicBezTo>
                  <a:cubicBezTo>
                    <a:pt x="1616821" y="1168664"/>
                    <a:pt x="1616821" y="1168664"/>
                    <a:pt x="1616821" y="1168664"/>
                  </a:cubicBezTo>
                  <a:cubicBezTo>
                    <a:pt x="1616821" y="1162379"/>
                    <a:pt x="1616821" y="1162379"/>
                    <a:pt x="1616821" y="1162379"/>
                  </a:cubicBezTo>
                  <a:cubicBezTo>
                    <a:pt x="1610528" y="1159236"/>
                    <a:pt x="1610528" y="1159236"/>
                    <a:pt x="1610528" y="1159236"/>
                  </a:cubicBezTo>
                  <a:cubicBezTo>
                    <a:pt x="1610528" y="1156093"/>
                    <a:pt x="1610528" y="1156093"/>
                    <a:pt x="1610528" y="1156093"/>
                  </a:cubicBezTo>
                  <a:cubicBezTo>
                    <a:pt x="1619968" y="1149808"/>
                    <a:pt x="1619968" y="1149808"/>
                    <a:pt x="1619968" y="1149808"/>
                  </a:cubicBezTo>
                  <a:cubicBezTo>
                    <a:pt x="1638850" y="1140379"/>
                    <a:pt x="1638850" y="1140379"/>
                    <a:pt x="1638850" y="1140379"/>
                  </a:cubicBezTo>
                  <a:cubicBezTo>
                    <a:pt x="1660878" y="1140379"/>
                    <a:pt x="1660878" y="1140379"/>
                    <a:pt x="1660878" y="1140379"/>
                  </a:cubicBezTo>
                  <a:cubicBezTo>
                    <a:pt x="1676613" y="1140379"/>
                    <a:pt x="1676613" y="1140379"/>
                    <a:pt x="1676613" y="1140379"/>
                  </a:cubicBezTo>
                  <a:cubicBezTo>
                    <a:pt x="1686054" y="1140379"/>
                    <a:pt x="1686054" y="1140379"/>
                    <a:pt x="1686054" y="1140379"/>
                  </a:cubicBezTo>
                  <a:cubicBezTo>
                    <a:pt x="1692348" y="1146665"/>
                    <a:pt x="1692348" y="1146665"/>
                    <a:pt x="1692348" y="1146665"/>
                  </a:cubicBezTo>
                  <a:cubicBezTo>
                    <a:pt x="1698641" y="1152950"/>
                    <a:pt x="1698641" y="1152950"/>
                    <a:pt x="1698641" y="1152950"/>
                  </a:cubicBezTo>
                  <a:cubicBezTo>
                    <a:pt x="1708082" y="1156093"/>
                    <a:pt x="1708082" y="1156093"/>
                    <a:pt x="1708082" y="1156093"/>
                  </a:cubicBezTo>
                  <a:cubicBezTo>
                    <a:pt x="1714376" y="1149808"/>
                    <a:pt x="1714376" y="1149808"/>
                    <a:pt x="1714376" y="1149808"/>
                  </a:cubicBezTo>
                  <a:cubicBezTo>
                    <a:pt x="1720670" y="1156093"/>
                    <a:pt x="1720670" y="1156093"/>
                    <a:pt x="1720670" y="1156093"/>
                  </a:cubicBezTo>
                  <a:cubicBezTo>
                    <a:pt x="1720670" y="1162379"/>
                    <a:pt x="1720670" y="1162379"/>
                    <a:pt x="1720670" y="1162379"/>
                  </a:cubicBezTo>
                  <a:cubicBezTo>
                    <a:pt x="1723817" y="1162379"/>
                    <a:pt x="1723817" y="1162379"/>
                    <a:pt x="1723817" y="1162379"/>
                  </a:cubicBezTo>
                  <a:cubicBezTo>
                    <a:pt x="1733258" y="1159236"/>
                    <a:pt x="1733258" y="1159236"/>
                    <a:pt x="1733258" y="1159236"/>
                  </a:cubicBezTo>
                  <a:cubicBezTo>
                    <a:pt x="1739551" y="1152950"/>
                    <a:pt x="1739551" y="1152950"/>
                    <a:pt x="1739551" y="1152950"/>
                  </a:cubicBezTo>
                  <a:cubicBezTo>
                    <a:pt x="1745845" y="1152950"/>
                    <a:pt x="1745845" y="1152950"/>
                    <a:pt x="1745845" y="1152950"/>
                  </a:cubicBezTo>
                  <a:cubicBezTo>
                    <a:pt x="1755286" y="1159236"/>
                    <a:pt x="1755286" y="1159236"/>
                    <a:pt x="1755286" y="1159236"/>
                  </a:cubicBezTo>
                  <a:cubicBezTo>
                    <a:pt x="1758433" y="1162379"/>
                    <a:pt x="1758433" y="1162379"/>
                    <a:pt x="1758433" y="1162379"/>
                  </a:cubicBezTo>
                  <a:cubicBezTo>
                    <a:pt x="1758433" y="1174950"/>
                    <a:pt x="1758433" y="1174950"/>
                    <a:pt x="1758433" y="1174950"/>
                  </a:cubicBezTo>
                  <a:cubicBezTo>
                    <a:pt x="1755286" y="1184379"/>
                    <a:pt x="1755286" y="1184379"/>
                    <a:pt x="1755286" y="1184379"/>
                  </a:cubicBezTo>
                  <a:cubicBezTo>
                    <a:pt x="1755286" y="1193807"/>
                    <a:pt x="1755286" y="1193807"/>
                    <a:pt x="1755286" y="1193807"/>
                  </a:cubicBezTo>
                  <a:cubicBezTo>
                    <a:pt x="1764727" y="1196950"/>
                    <a:pt x="1764727" y="1196950"/>
                    <a:pt x="1764727" y="1196950"/>
                  </a:cubicBezTo>
                  <a:cubicBezTo>
                    <a:pt x="1777315" y="1196950"/>
                    <a:pt x="1777315" y="1196950"/>
                    <a:pt x="1777315" y="1196950"/>
                  </a:cubicBezTo>
                  <a:cubicBezTo>
                    <a:pt x="1783608" y="1196950"/>
                    <a:pt x="1783608" y="1196950"/>
                    <a:pt x="1783608" y="1196950"/>
                  </a:cubicBezTo>
                  <a:cubicBezTo>
                    <a:pt x="1789902" y="1200093"/>
                    <a:pt x="1789902" y="1200093"/>
                    <a:pt x="1789902" y="1200093"/>
                  </a:cubicBezTo>
                  <a:cubicBezTo>
                    <a:pt x="1793049" y="1196950"/>
                    <a:pt x="1793049" y="1196950"/>
                    <a:pt x="1793049" y="1196950"/>
                  </a:cubicBezTo>
                  <a:cubicBezTo>
                    <a:pt x="1793049" y="1184379"/>
                    <a:pt x="1793049" y="1184379"/>
                    <a:pt x="1793049" y="1184379"/>
                  </a:cubicBezTo>
                  <a:cubicBezTo>
                    <a:pt x="1796196" y="1171807"/>
                    <a:pt x="1796196" y="1171807"/>
                    <a:pt x="1796196" y="1171807"/>
                  </a:cubicBezTo>
                  <a:cubicBezTo>
                    <a:pt x="1796196" y="1159236"/>
                    <a:pt x="1796196" y="1159236"/>
                    <a:pt x="1796196" y="1159236"/>
                  </a:cubicBezTo>
                  <a:cubicBezTo>
                    <a:pt x="1796196" y="1137236"/>
                    <a:pt x="1796196" y="1137236"/>
                    <a:pt x="1796196" y="1137236"/>
                  </a:cubicBezTo>
                  <a:cubicBezTo>
                    <a:pt x="1789902" y="1112093"/>
                    <a:pt x="1789902" y="1112093"/>
                    <a:pt x="1789902" y="1112093"/>
                  </a:cubicBezTo>
                  <a:cubicBezTo>
                    <a:pt x="1786755" y="1099522"/>
                    <a:pt x="1786755" y="1099522"/>
                    <a:pt x="1786755" y="1099522"/>
                  </a:cubicBezTo>
                  <a:cubicBezTo>
                    <a:pt x="1786755" y="1093237"/>
                    <a:pt x="1786755" y="1093237"/>
                    <a:pt x="1786755" y="1093237"/>
                  </a:cubicBezTo>
                  <a:cubicBezTo>
                    <a:pt x="1793049" y="1093237"/>
                    <a:pt x="1793049" y="1093237"/>
                    <a:pt x="1793049" y="1093237"/>
                  </a:cubicBezTo>
                  <a:cubicBezTo>
                    <a:pt x="1796196" y="1093237"/>
                    <a:pt x="1796196" y="1093237"/>
                    <a:pt x="1796196" y="1093237"/>
                  </a:cubicBezTo>
                  <a:cubicBezTo>
                    <a:pt x="1802490" y="1093237"/>
                    <a:pt x="1802490" y="1093237"/>
                    <a:pt x="1802490" y="1093237"/>
                  </a:cubicBezTo>
                  <a:cubicBezTo>
                    <a:pt x="1811931" y="1083808"/>
                    <a:pt x="1811931" y="1083808"/>
                    <a:pt x="1811931" y="1083808"/>
                  </a:cubicBezTo>
                  <a:cubicBezTo>
                    <a:pt x="1818225" y="1074380"/>
                    <a:pt x="1818225" y="1074380"/>
                    <a:pt x="1818225" y="1074380"/>
                  </a:cubicBezTo>
                  <a:cubicBezTo>
                    <a:pt x="1827665" y="1068094"/>
                    <a:pt x="1827665" y="1068094"/>
                    <a:pt x="1827665" y="1068094"/>
                  </a:cubicBezTo>
                  <a:cubicBezTo>
                    <a:pt x="1830812" y="1071237"/>
                    <a:pt x="1830812" y="1071237"/>
                    <a:pt x="1830812" y="1071237"/>
                  </a:cubicBezTo>
                  <a:cubicBezTo>
                    <a:pt x="1840253" y="1074380"/>
                    <a:pt x="1840253" y="1074380"/>
                    <a:pt x="1840253" y="1074380"/>
                  </a:cubicBezTo>
                  <a:cubicBezTo>
                    <a:pt x="1849694" y="1074380"/>
                    <a:pt x="1849694" y="1074380"/>
                    <a:pt x="1849694" y="1074380"/>
                  </a:cubicBezTo>
                  <a:cubicBezTo>
                    <a:pt x="1852841" y="1077522"/>
                    <a:pt x="1852841" y="1077522"/>
                    <a:pt x="1852841" y="1077522"/>
                  </a:cubicBezTo>
                  <a:cubicBezTo>
                    <a:pt x="1849694" y="1086951"/>
                    <a:pt x="1849694" y="1086951"/>
                    <a:pt x="1849694" y="1086951"/>
                  </a:cubicBezTo>
                  <a:cubicBezTo>
                    <a:pt x="1846547" y="1096379"/>
                    <a:pt x="1846547" y="1096379"/>
                    <a:pt x="1846547" y="1096379"/>
                  </a:cubicBezTo>
                  <a:cubicBezTo>
                    <a:pt x="1849694" y="1102665"/>
                    <a:pt x="1849694" y="1102665"/>
                    <a:pt x="1849694" y="1102665"/>
                  </a:cubicBezTo>
                  <a:cubicBezTo>
                    <a:pt x="1849694" y="1115236"/>
                    <a:pt x="1849694" y="1115236"/>
                    <a:pt x="1849694" y="1115236"/>
                  </a:cubicBezTo>
                  <a:cubicBezTo>
                    <a:pt x="1852841" y="1121522"/>
                    <a:pt x="1852841" y="1121522"/>
                    <a:pt x="1852841" y="1121522"/>
                  </a:cubicBezTo>
                  <a:cubicBezTo>
                    <a:pt x="1859135" y="1118379"/>
                    <a:pt x="1859135" y="1118379"/>
                    <a:pt x="1859135" y="1118379"/>
                  </a:cubicBezTo>
                  <a:cubicBezTo>
                    <a:pt x="1865428" y="1121522"/>
                    <a:pt x="1865428" y="1121522"/>
                    <a:pt x="1865428" y="1121522"/>
                  </a:cubicBezTo>
                  <a:cubicBezTo>
                    <a:pt x="1868575" y="1124665"/>
                    <a:pt x="1868575" y="1124665"/>
                    <a:pt x="1868575" y="1124665"/>
                  </a:cubicBezTo>
                  <a:cubicBezTo>
                    <a:pt x="1865428" y="1134093"/>
                    <a:pt x="1865428" y="1134093"/>
                    <a:pt x="1865428" y="1134093"/>
                  </a:cubicBezTo>
                  <a:cubicBezTo>
                    <a:pt x="1871722" y="1137236"/>
                    <a:pt x="1871722" y="1137236"/>
                    <a:pt x="1871722" y="1137236"/>
                  </a:cubicBezTo>
                  <a:cubicBezTo>
                    <a:pt x="1878016" y="1137236"/>
                    <a:pt x="1878016" y="1137236"/>
                    <a:pt x="1878016" y="1137236"/>
                  </a:cubicBezTo>
                  <a:cubicBezTo>
                    <a:pt x="1881163" y="1140379"/>
                    <a:pt x="1881163" y="1140379"/>
                    <a:pt x="1881163" y="1140379"/>
                  </a:cubicBezTo>
                  <a:cubicBezTo>
                    <a:pt x="1887457" y="1143522"/>
                    <a:pt x="1887457" y="1143522"/>
                    <a:pt x="1887457" y="1143522"/>
                  </a:cubicBezTo>
                  <a:cubicBezTo>
                    <a:pt x="1896898" y="1140379"/>
                    <a:pt x="1896898" y="1140379"/>
                    <a:pt x="1896898" y="1140379"/>
                  </a:cubicBezTo>
                  <a:cubicBezTo>
                    <a:pt x="1900045" y="1134093"/>
                    <a:pt x="1900045" y="1134093"/>
                    <a:pt x="1900045" y="1134093"/>
                  </a:cubicBezTo>
                  <a:cubicBezTo>
                    <a:pt x="1906338" y="1130950"/>
                    <a:pt x="1906338" y="1130950"/>
                    <a:pt x="1906338" y="1130950"/>
                  </a:cubicBezTo>
                  <a:cubicBezTo>
                    <a:pt x="1909485" y="1134093"/>
                    <a:pt x="1909485" y="1134093"/>
                    <a:pt x="1909485" y="1134093"/>
                  </a:cubicBezTo>
                  <a:cubicBezTo>
                    <a:pt x="1915779" y="1137236"/>
                    <a:pt x="1915779" y="1137236"/>
                    <a:pt x="1915779" y="1137236"/>
                  </a:cubicBezTo>
                  <a:cubicBezTo>
                    <a:pt x="1931514" y="1134093"/>
                    <a:pt x="1931514" y="1134093"/>
                    <a:pt x="1931514" y="1134093"/>
                  </a:cubicBezTo>
                  <a:cubicBezTo>
                    <a:pt x="1944101" y="1130950"/>
                    <a:pt x="1944101" y="1130950"/>
                    <a:pt x="1944101" y="1130950"/>
                  </a:cubicBezTo>
                  <a:cubicBezTo>
                    <a:pt x="1953542" y="1130950"/>
                    <a:pt x="1953542" y="1130950"/>
                    <a:pt x="1953542" y="1130950"/>
                  </a:cubicBezTo>
                  <a:cubicBezTo>
                    <a:pt x="1959836" y="1124665"/>
                    <a:pt x="1959836" y="1124665"/>
                    <a:pt x="1959836" y="1124665"/>
                  </a:cubicBezTo>
                  <a:cubicBezTo>
                    <a:pt x="1969277" y="1121522"/>
                    <a:pt x="1969277" y="1121522"/>
                    <a:pt x="1969277" y="1121522"/>
                  </a:cubicBezTo>
                  <a:cubicBezTo>
                    <a:pt x="1975571" y="1121522"/>
                    <a:pt x="1975571" y="1121522"/>
                    <a:pt x="1975571" y="1121522"/>
                  </a:cubicBezTo>
                  <a:cubicBezTo>
                    <a:pt x="1978718" y="1124665"/>
                    <a:pt x="1978718" y="1124665"/>
                    <a:pt x="1978718" y="1124665"/>
                  </a:cubicBezTo>
                  <a:cubicBezTo>
                    <a:pt x="1985011" y="1130950"/>
                    <a:pt x="1985011" y="1130950"/>
                    <a:pt x="1985011" y="1130950"/>
                  </a:cubicBezTo>
                  <a:cubicBezTo>
                    <a:pt x="1981865" y="1137236"/>
                    <a:pt x="1981865" y="1137236"/>
                    <a:pt x="1981865" y="1137236"/>
                  </a:cubicBezTo>
                  <a:cubicBezTo>
                    <a:pt x="1988158" y="1137236"/>
                    <a:pt x="1988158" y="1137236"/>
                    <a:pt x="1988158" y="1137236"/>
                  </a:cubicBezTo>
                  <a:cubicBezTo>
                    <a:pt x="1997599" y="1134093"/>
                    <a:pt x="1997599" y="1134093"/>
                    <a:pt x="1997599" y="1134093"/>
                  </a:cubicBezTo>
                  <a:cubicBezTo>
                    <a:pt x="2010187" y="1121522"/>
                    <a:pt x="2010187" y="1121522"/>
                    <a:pt x="2010187" y="1121522"/>
                  </a:cubicBezTo>
                  <a:cubicBezTo>
                    <a:pt x="2013334" y="1115236"/>
                    <a:pt x="2013334" y="1115236"/>
                    <a:pt x="2013334" y="1115236"/>
                  </a:cubicBezTo>
                  <a:cubicBezTo>
                    <a:pt x="2016481" y="1115236"/>
                    <a:pt x="2016481" y="1115236"/>
                    <a:pt x="2016481" y="1115236"/>
                  </a:cubicBezTo>
                  <a:cubicBezTo>
                    <a:pt x="2025921" y="1121522"/>
                    <a:pt x="2025921" y="1121522"/>
                    <a:pt x="2025921" y="1121522"/>
                  </a:cubicBezTo>
                  <a:cubicBezTo>
                    <a:pt x="2029068" y="1124665"/>
                    <a:pt x="2029068" y="1124665"/>
                    <a:pt x="2029068" y="1124665"/>
                  </a:cubicBezTo>
                  <a:cubicBezTo>
                    <a:pt x="2038509" y="1127808"/>
                    <a:pt x="2038509" y="1127808"/>
                    <a:pt x="2038509" y="1127808"/>
                  </a:cubicBezTo>
                  <a:cubicBezTo>
                    <a:pt x="2038509" y="1140379"/>
                    <a:pt x="2038509" y="1140379"/>
                    <a:pt x="2038509" y="1140379"/>
                  </a:cubicBezTo>
                  <a:cubicBezTo>
                    <a:pt x="2035362" y="1146665"/>
                    <a:pt x="2035362" y="1146665"/>
                    <a:pt x="2035362" y="1146665"/>
                  </a:cubicBezTo>
                  <a:cubicBezTo>
                    <a:pt x="2038509" y="1156093"/>
                    <a:pt x="2038509" y="1156093"/>
                    <a:pt x="2038509" y="1156093"/>
                  </a:cubicBezTo>
                  <a:cubicBezTo>
                    <a:pt x="2047950" y="1159236"/>
                    <a:pt x="2047950" y="1159236"/>
                    <a:pt x="2047950" y="1159236"/>
                  </a:cubicBezTo>
                  <a:cubicBezTo>
                    <a:pt x="2057391" y="1162379"/>
                    <a:pt x="2057391" y="1162379"/>
                    <a:pt x="2057391" y="1162379"/>
                  </a:cubicBezTo>
                  <a:cubicBezTo>
                    <a:pt x="2066831" y="1171807"/>
                    <a:pt x="2066831" y="1171807"/>
                    <a:pt x="2066831" y="1171807"/>
                  </a:cubicBezTo>
                  <a:cubicBezTo>
                    <a:pt x="2076272" y="1174950"/>
                    <a:pt x="2076272" y="1174950"/>
                    <a:pt x="2076272" y="1174950"/>
                  </a:cubicBezTo>
                  <a:cubicBezTo>
                    <a:pt x="2076272" y="1178093"/>
                    <a:pt x="2076272" y="1184379"/>
                    <a:pt x="2076272" y="1184379"/>
                  </a:cubicBezTo>
                  <a:cubicBezTo>
                    <a:pt x="2076272" y="1184379"/>
                    <a:pt x="2082566" y="1190664"/>
                    <a:pt x="2082566" y="1190664"/>
                  </a:cubicBezTo>
                  <a:cubicBezTo>
                    <a:pt x="2082566" y="1193807"/>
                    <a:pt x="2085713" y="1196950"/>
                    <a:pt x="2082566" y="1200093"/>
                  </a:cubicBezTo>
                  <a:cubicBezTo>
                    <a:pt x="2082566" y="1203236"/>
                    <a:pt x="2082566" y="1203236"/>
                    <a:pt x="2079419" y="1206378"/>
                  </a:cubicBezTo>
                  <a:cubicBezTo>
                    <a:pt x="2079419" y="1206378"/>
                    <a:pt x="2076272" y="1206378"/>
                    <a:pt x="2076272" y="1209521"/>
                  </a:cubicBezTo>
                  <a:cubicBezTo>
                    <a:pt x="2076272" y="1209521"/>
                    <a:pt x="2076272" y="1212664"/>
                    <a:pt x="2079419" y="1215807"/>
                  </a:cubicBezTo>
                  <a:cubicBezTo>
                    <a:pt x="2082566" y="1215807"/>
                    <a:pt x="2088860" y="1218950"/>
                    <a:pt x="2092007" y="1218950"/>
                  </a:cubicBezTo>
                  <a:cubicBezTo>
                    <a:pt x="2095154" y="1222093"/>
                    <a:pt x="2098301" y="1228378"/>
                    <a:pt x="2101448" y="1228378"/>
                  </a:cubicBezTo>
                  <a:cubicBezTo>
                    <a:pt x="2104595" y="1231521"/>
                    <a:pt x="2107741" y="1237807"/>
                    <a:pt x="2107741" y="1240949"/>
                  </a:cubicBezTo>
                  <a:cubicBezTo>
                    <a:pt x="2110889" y="1240949"/>
                    <a:pt x="2110889" y="1250378"/>
                    <a:pt x="2110889" y="1253521"/>
                  </a:cubicBezTo>
                  <a:cubicBezTo>
                    <a:pt x="2110889" y="1253521"/>
                    <a:pt x="2110889" y="1259806"/>
                    <a:pt x="2110889" y="1262949"/>
                  </a:cubicBezTo>
                  <a:cubicBezTo>
                    <a:pt x="2110889" y="1266092"/>
                    <a:pt x="2110889" y="1272378"/>
                    <a:pt x="2110889" y="1275521"/>
                  </a:cubicBezTo>
                  <a:cubicBezTo>
                    <a:pt x="2110889" y="1275521"/>
                    <a:pt x="2110889" y="1281806"/>
                    <a:pt x="2110889" y="1284949"/>
                  </a:cubicBezTo>
                  <a:cubicBezTo>
                    <a:pt x="2110889" y="1284949"/>
                    <a:pt x="2117182" y="1288092"/>
                    <a:pt x="2117182" y="1288092"/>
                  </a:cubicBezTo>
                  <a:cubicBezTo>
                    <a:pt x="2120329" y="1288092"/>
                    <a:pt x="2126623" y="1291235"/>
                    <a:pt x="2129770" y="1291235"/>
                  </a:cubicBezTo>
                  <a:cubicBezTo>
                    <a:pt x="2129770" y="1294378"/>
                    <a:pt x="2132917" y="1300663"/>
                    <a:pt x="2132917" y="1300663"/>
                  </a:cubicBezTo>
                  <a:cubicBezTo>
                    <a:pt x="2136064" y="1303806"/>
                    <a:pt x="2132917" y="1310092"/>
                    <a:pt x="2136064" y="1310092"/>
                  </a:cubicBezTo>
                  <a:cubicBezTo>
                    <a:pt x="2139211" y="1313235"/>
                    <a:pt x="2145505" y="1313235"/>
                    <a:pt x="2145505" y="1313235"/>
                  </a:cubicBezTo>
                  <a:cubicBezTo>
                    <a:pt x="2148651" y="1313235"/>
                    <a:pt x="2154945" y="1313235"/>
                    <a:pt x="2154945" y="1313235"/>
                  </a:cubicBezTo>
                  <a:cubicBezTo>
                    <a:pt x="2161239" y="1313235"/>
                    <a:pt x="2170680" y="1325806"/>
                    <a:pt x="2176974" y="1332091"/>
                  </a:cubicBezTo>
                  <a:cubicBezTo>
                    <a:pt x="2180121" y="1332091"/>
                    <a:pt x="2186415" y="1338377"/>
                    <a:pt x="2192709" y="1344663"/>
                  </a:cubicBezTo>
                  <a:cubicBezTo>
                    <a:pt x="2192709" y="1344663"/>
                    <a:pt x="2199002" y="1350948"/>
                    <a:pt x="2202149" y="1350948"/>
                  </a:cubicBezTo>
                  <a:cubicBezTo>
                    <a:pt x="2202149" y="1350948"/>
                    <a:pt x="2211590" y="1350948"/>
                    <a:pt x="2214737" y="1350948"/>
                  </a:cubicBezTo>
                  <a:cubicBezTo>
                    <a:pt x="2217884" y="1354091"/>
                    <a:pt x="2217884" y="1354091"/>
                    <a:pt x="2217884" y="1354091"/>
                  </a:cubicBezTo>
                  <a:cubicBezTo>
                    <a:pt x="2221031" y="1357234"/>
                    <a:pt x="2214737" y="1360377"/>
                    <a:pt x="2214737" y="1360377"/>
                  </a:cubicBezTo>
                  <a:cubicBezTo>
                    <a:pt x="2211590" y="1363520"/>
                    <a:pt x="2208443" y="1366663"/>
                    <a:pt x="2208443" y="1366663"/>
                  </a:cubicBezTo>
                  <a:cubicBezTo>
                    <a:pt x="2208443" y="1369805"/>
                    <a:pt x="2208443" y="1372948"/>
                    <a:pt x="2208443" y="1372948"/>
                  </a:cubicBezTo>
                  <a:cubicBezTo>
                    <a:pt x="2211590" y="1372948"/>
                    <a:pt x="2217884" y="1372948"/>
                    <a:pt x="2221031" y="1376091"/>
                  </a:cubicBezTo>
                  <a:cubicBezTo>
                    <a:pt x="2221031" y="1376091"/>
                    <a:pt x="2224178" y="1376091"/>
                    <a:pt x="2224178" y="1379234"/>
                  </a:cubicBezTo>
                  <a:cubicBezTo>
                    <a:pt x="2227325" y="1379234"/>
                    <a:pt x="2233619" y="1382377"/>
                    <a:pt x="2233619" y="1385520"/>
                  </a:cubicBezTo>
                  <a:cubicBezTo>
                    <a:pt x="2233619" y="1385520"/>
                    <a:pt x="2233619" y="1391805"/>
                    <a:pt x="2233619" y="1391805"/>
                  </a:cubicBezTo>
                  <a:cubicBezTo>
                    <a:pt x="2230471" y="1394948"/>
                    <a:pt x="2227325" y="1398091"/>
                    <a:pt x="2224178" y="1401234"/>
                  </a:cubicBezTo>
                  <a:cubicBezTo>
                    <a:pt x="2224178" y="1404376"/>
                    <a:pt x="2224178" y="1407519"/>
                    <a:pt x="2224178" y="1410662"/>
                  </a:cubicBezTo>
                  <a:cubicBezTo>
                    <a:pt x="2221031" y="1413805"/>
                    <a:pt x="2224178" y="1416948"/>
                    <a:pt x="2224178" y="1420091"/>
                  </a:cubicBezTo>
                  <a:cubicBezTo>
                    <a:pt x="2224178" y="1420091"/>
                    <a:pt x="2221031" y="1426376"/>
                    <a:pt x="2217884" y="1426376"/>
                  </a:cubicBezTo>
                  <a:cubicBezTo>
                    <a:pt x="2214737" y="1429519"/>
                    <a:pt x="2211590" y="1426376"/>
                    <a:pt x="2208443" y="1429519"/>
                  </a:cubicBezTo>
                  <a:cubicBezTo>
                    <a:pt x="2208443" y="1429519"/>
                    <a:pt x="2205296" y="1432662"/>
                    <a:pt x="2205296" y="1435805"/>
                  </a:cubicBezTo>
                  <a:cubicBezTo>
                    <a:pt x="2205296" y="1438948"/>
                    <a:pt x="2208443" y="1442090"/>
                    <a:pt x="2208443" y="1445233"/>
                  </a:cubicBezTo>
                  <a:cubicBezTo>
                    <a:pt x="2208443" y="1448376"/>
                    <a:pt x="2208443" y="1451519"/>
                    <a:pt x="2208443" y="1451519"/>
                  </a:cubicBezTo>
                  <a:cubicBezTo>
                    <a:pt x="2205296" y="1454662"/>
                    <a:pt x="2202149" y="1457805"/>
                    <a:pt x="2199002" y="1460947"/>
                  </a:cubicBezTo>
                  <a:cubicBezTo>
                    <a:pt x="2199002" y="1460947"/>
                    <a:pt x="2192709" y="1460947"/>
                    <a:pt x="2192709" y="1464090"/>
                  </a:cubicBezTo>
                  <a:cubicBezTo>
                    <a:pt x="2189561" y="1464090"/>
                    <a:pt x="2186415" y="1467233"/>
                    <a:pt x="2186415" y="1467233"/>
                  </a:cubicBezTo>
                  <a:cubicBezTo>
                    <a:pt x="2186415" y="1470376"/>
                    <a:pt x="2189561" y="1476661"/>
                    <a:pt x="2189561" y="1476661"/>
                  </a:cubicBezTo>
                  <a:cubicBezTo>
                    <a:pt x="2192709" y="1479804"/>
                    <a:pt x="2199002" y="1486090"/>
                    <a:pt x="2199002" y="1486090"/>
                  </a:cubicBezTo>
                  <a:cubicBezTo>
                    <a:pt x="2202149" y="1489233"/>
                    <a:pt x="2211590" y="1498661"/>
                    <a:pt x="2214737" y="1501804"/>
                  </a:cubicBezTo>
                  <a:cubicBezTo>
                    <a:pt x="2217884" y="1504947"/>
                    <a:pt x="2227325" y="1504947"/>
                    <a:pt x="2230471" y="1508090"/>
                  </a:cubicBezTo>
                  <a:cubicBezTo>
                    <a:pt x="2233619" y="1508090"/>
                    <a:pt x="2233619" y="1511233"/>
                    <a:pt x="2233619" y="1514375"/>
                  </a:cubicBezTo>
                  <a:cubicBezTo>
                    <a:pt x="2236765" y="1520661"/>
                    <a:pt x="2233619" y="1526947"/>
                    <a:pt x="2236765" y="1533232"/>
                  </a:cubicBezTo>
                  <a:cubicBezTo>
                    <a:pt x="2236765" y="1536375"/>
                    <a:pt x="2239912" y="1545804"/>
                    <a:pt x="2243059" y="1548947"/>
                  </a:cubicBezTo>
                  <a:cubicBezTo>
                    <a:pt x="2246206" y="1552089"/>
                    <a:pt x="2249353" y="1561518"/>
                    <a:pt x="2249353" y="1567803"/>
                  </a:cubicBezTo>
                  <a:cubicBezTo>
                    <a:pt x="2252500" y="1567803"/>
                    <a:pt x="2255647" y="1577232"/>
                    <a:pt x="2255647" y="1577232"/>
                  </a:cubicBezTo>
                  <a:cubicBezTo>
                    <a:pt x="2258794" y="1580375"/>
                    <a:pt x="2258794" y="1580375"/>
                    <a:pt x="2258794" y="1580375"/>
                  </a:cubicBezTo>
                  <a:cubicBezTo>
                    <a:pt x="2261941" y="1583518"/>
                    <a:pt x="2268235" y="1583518"/>
                    <a:pt x="2271381" y="1583518"/>
                  </a:cubicBezTo>
                  <a:cubicBezTo>
                    <a:pt x="2271381" y="1583518"/>
                    <a:pt x="2274529" y="1586660"/>
                    <a:pt x="2274529" y="1589803"/>
                  </a:cubicBezTo>
                  <a:cubicBezTo>
                    <a:pt x="2274529" y="1592946"/>
                    <a:pt x="2274529" y="1596089"/>
                    <a:pt x="2274529" y="1599232"/>
                  </a:cubicBezTo>
                  <a:cubicBezTo>
                    <a:pt x="2274529" y="1602375"/>
                    <a:pt x="2274529" y="1605517"/>
                    <a:pt x="2274529" y="1608660"/>
                  </a:cubicBezTo>
                  <a:cubicBezTo>
                    <a:pt x="2274529" y="1611803"/>
                    <a:pt x="2277675" y="1618089"/>
                    <a:pt x="2277675" y="1618089"/>
                  </a:cubicBezTo>
                  <a:cubicBezTo>
                    <a:pt x="2280822" y="1624374"/>
                    <a:pt x="2277675" y="1630660"/>
                    <a:pt x="2277675" y="1630660"/>
                  </a:cubicBezTo>
                  <a:cubicBezTo>
                    <a:pt x="2280822" y="1633803"/>
                    <a:pt x="2280822" y="1636946"/>
                    <a:pt x="2283969" y="1636946"/>
                  </a:cubicBezTo>
                  <a:cubicBezTo>
                    <a:pt x="2287116" y="1640088"/>
                    <a:pt x="2296557" y="1640088"/>
                    <a:pt x="2299704" y="1643231"/>
                  </a:cubicBezTo>
                  <a:cubicBezTo>
                    <a:pt x="2305998" y="1646374"/>
                    <a:pt x="2315439" y="1652660"/>
                    <a:pt x="2318585" y="1655803"/>
                  </a:cubicBezTo>
                  <a:cubicBezTo>
                    <a:pt x="2321732" y="1658945"/>
                    <a:pt x="2324879" y="1671517"/>
                    <a:pt x="2328026" y="1674660"/>
                  </a:cubicBezTo>
                  <a:cubicBezTo>
                    <a:pt x="2331173" y="1677802"/>
                    <a:pt x="2334320" y="1680945"/>
                    <a:pt x="2337467" y="1684088"/>
                  </a:cubicBezTo>
                  <a:cubicBezTo>
                    <a:pt x="2337467" y="1684088"/>
                    <a:pt x="2343761" y="1684088"/>
                    <a:pt x="2346908" y="1684088"/>
                  </a:cubicBezTo>
                  <a:cubicBezTo>
                    <a:pt x="2350055" y="1687231"/>
                    <a:pt x="2350055" y="1687231"/>
                    <a:pt x="2350055" y="1687231"/>
                  </a:cubicBezTo>
                  <a:cubicBezTo>
                    <a:pt x="2353202" y="1687231"/>
                    <a:pt x="2356349" y="1690374"/>
                    <a:pt x="2359495" y="1690374"/>
                  </a:cubicBezTo>
                  <a:cubicBezTo>
                    <a:pt x="2362642" y="1690374"/>
                    <a:pt x="2362642" y="1687231"/>
                    <a:pt x="2365789" y="1687231"/>
                  </a:cubicBezTo>
                  <a:cubicBezTo>
                    <a:pt x="2365789" y="1684088"/>
                    <a:pt x="2368936" y="1680945"/>
                    <a:pt x="2372083" y="1680945"/>
                  </a:cubicBezTo>
                  <a:cubicBezTo>
                    <a:pt x="2372083" y="1677802"/>
                    <a:pt x="2378377" y="1684088"/>
                    <a:pt x="2381524" y="1684088"/>
                  </a:cubicBezTo>
                  <a:cubicBezTo>
                    <a:pt x="2384671" y="1684088"/>
                    <a:pt x="2390965" y="1687231"/>
                    <a:pt x="2394112" y="1687231"/>
                  </a:cubicBezTo>
                  <a:cubicBezTo>
                    <a:pt x="2397259" y="1690374"/>
                    <a:pt x="2403552" y="1696659"/>
                    <a:pt x="2409846" y="1696659"/>
                  </a:cubicBezTo>
                  <a:cubicBezTo>
                    <a:pt x="2409846" y="1699802"/>
                    <a:pt x="2419287" y="1706088"/>
                    <a:pt x="2419287" y="1709231"/>
                  </a:cubicBezTo>
                  <a:cubicBezTo>
                    <a:pt x="2419287" y="1712373"/>
                    <a:pt x="2416140" y="1718659"/>
                    <a:pt x="2419287" y="1721802"/>
                  </a:cubicBezTo>
                  <a:cubicBezTo>
                    <a:pt x="2419287" y="1721802"/>
                    <a:pt x="2419287" y="1724945"/>
                    <a:pt x="2422434" y="1724945"/>
                  </a:cubicBezTo>
                  <a:cubicBezTo>
                    <a:pt x="2422434" y="1728088"/>
                    <a:pt x="2428728" y="1731230"/>
                    <a:pt x="2431875" y="1731230"/>
                  </a:cubicBezTo>
                  <a:cubicBezTo>
                    <a:pt x="2435022" y="1734373"/>
                    <a:pt x="2441315" y="1740659"/>
                    <a:pt x="2444462" y="1743802"/>
                  </a:cubicBezTo>
                  <a:cubicBezTo>
                    <a:pt x="2444462" y="1743802"/>
                    <a:pt x="2447609" y="1753230"/>
                    <a:pt x="2447609" y="1756373"/>
                  </a:cubicBezTo>
                  <a:cubicBezTo>
                    <a:pt x="2450756" y="1756373"/>
                    <a:pt x="2453903" y="1759516"/>
                    <a:pt x="2453903" y="1762659"/>
                  </a:cubicBezTo>
                  <a:cubicBezTo>
                    <a:pt x="2457050" y="1765802"/>
                    <a:pt x="2463344" y="1768944"/>
                    <a:pt x="2466491" y="1772087"/>
                  </a:cubicBezTo>
                  <a:cubicBezTo>
                    <a:pt x="2466491" y="1775230"/>
                    <a:pt x="2466491" y="1781516"/>
                    <a:pt x="2469638" y="1787801"/>
                  </a:cubicBezTo>
                  <a:cubicBezTo>
                    <a:pt x="2469638" y="1787801"/>
                    <a:pt x="2472785" y="1790944"/>
                    <a:pt x="2472785" y="1794087"/>
                  </a:cubicBezTo>
                  <a:cubicBezTo>
                    <a:pt x="2475932" y="1794087"/>
                    <a:pt x="2482225" y="1794087"/>
                    <a:pt x="2482225" y="1797230"/>
                  </a:cubicBezTo>
                  <a:cubicBezTo>
                    <a:pt x="2482225" y="1797230"/>
                    <a:pt x="2494813" y="1794087"/>
                    <a:pt x="2497960" y="1794087"/>
                  </a:cubicBezTo>
                  <a:cubicBezTo>
                    <a:pt x="2501107" y="1794087"/>
                    <a:pt x="2507401" y="1797230"/>
                    <a:pt x="2513695" y="1797230"/>
                  </a:cubicBezTo>
                  <a:cubicBezTo>
                    <a:pt x="2516842" y="1800373"/>
                    <a:pt x="2523135" y="1803515"/>
                    <a:pt x="2526282" y="1806658"/>
                  </a:cubicBezTo>
                  <a:cubicBezTo>
                    <a:pt x="2532576" y="1812944"/>
                    <a:pt x="2542017" y="1822372"/>
                    <a:pt x="2545164" y="1828658"/>
                  </a:cubicBezTo>
                  <a:cubicBezTo>
                    <a:pt x="2548311" y="1831801"/>
                    <a:pt x="2551458" y="1838087"/>
                    <a:pt x="2551458" y="1841229"/>
                  </a:cubicBezTo>
                  <a:cubicBezTo>
                    <a:pt x="2551458" y="1847515"/>
                    <a:pt x="2548311" y="1853801"/>
                    <a:pt x="2551458" y="1856944"/>
                  </a:cubicBezTo>
                  <a:cubicBezTo>
                    <a:pt x="2551458" y="1860086"/>
                    <a:pt x="2554605" y="1863229"/>
                    <a:pt x="2554605" y="1863229"/>
                  </a:cubicBezTo>
                  <a:cubicBezTo>
                    <a:pt x="2560899" y="1863229"/>
                    <a:pt x="2564045" y="1869515"/>
                    <a:pt x="2567192" y="1869515"/>
                  </a:cubicBezTo>
                  <a:cubicBezTo>
                    <a:pt x="2567192" y="1869515"/>
                    <a:pt x="2573486" y="1875800"/>
                    <a:pt x="2576633" y="1875800"/>
                  </a:cubicBezTo>
                  <a:cubicBezTo>
                    <a:pt x="2576633" y="1878943"/>
                    <a:pt x="2582927" y="1882086"/>
                    <a:pt x="2582927" y="1882086"/>
                  </a:cubicBezTo>
                  <a:cubicBezTo>
                    <a:pt x="2586074" y="1882086"/>
                    <a:pt x="2586074" y="1875800"/>
                    <a:pt x="2589221" y="1875800"/>
                  </a:cubicBezTo>
                  <a:cubicBezTo>
                    <a:pt x="2589221" y="1872658"/>
                    <a:pt x="2592368" y="1869515"/>
                    <a:pt x="2595515" y="1869515"/>
                  </a:cubicBezTo>
                  <a:cubicBezTo>
                    <a:pt x="2595515" y="1869515"/>
                    <a:pt x="2601809" y="1869515"/>
                    <a:pt x="2601809" y="1869515"/>
                  </a:cubicBezTo>
                  <a:cubicBezTo>
                    <a:pt x="2608102" y="1869515"/>
                    <a:pt x="2611249" y="1872658"/>
                    <a:pt x="2617543" y="1872658"/>
                  </a:cubicBezTo>
                  <a:cubicBezTo>
                    <a:pt x="2620690" y="1872658"/>
                    <a:pt x="2623837" y="1878943"/>
                    <a:pt x="2630131" y="1882086"/>
                  </a:cubicBezTo>
                  <a:cubicBezTo>
                    <a:pt x="2633278" y="1885229"/>
                    <a:pt x="2636425" y="1894657"/>
                    <a:pt x="2636425" y="1897800"/>
                  </a:cubicBezTo>
                  <a:cubicBezTo>
                    <a:pt x="2639572" y="1900943"/>
                    <a:pt x="2642719" y="1907229"/>
                    <a:pt x="2645865" y="1910372"/>
                  </a:cubicBezTo>
                  <a:cubicBezTo>
                    <a:pt x="2649012" y="1910372"/>
                    <a:pt x="2655306" y="1910372"/>
                    <a:pt x="2658453" y="1913514"/>
                  </a:cubicBezTo>
                  <a:cubicBezTo>
                    <a:pt x="2661600" y="1913514"/>
                    <a:pt x="2667894" y="1916657"/>
                    <a:pt x="2671041" y="1919800"/>
                  </a:cubicBezTo>
                  <a:cubicBezTo>
                    <a:pt x="2674188" y="1919800"/>
                    <a:pt x="2680482" y="1929229"/>
                    <a:pt x="2683629" y="1932371"/>
                  </a:cubicBezTo>
                  <a:cubicBezTo>
                    <a:pt x="2689922" y="1935514"/>
                    <a:pt x="2696216" y="1941800"/>
                    <a:pt x="2696216" y="1948085"/>
                  </a:cubicBezTo>
                  <a:cubicBezTo>
                    <a:pt x="2699363" y="1951228"/>
                    <a:pt x="2693069" y="1963800"/>
                    <a:pt x="2696216" y="1966942"/>
                  </a:cubicBezTo>
                  <a:cubicBezTo>
                    <a:pt x="2696216" y="1970085"/>
                    <a:pt x="2699363" y="1976371"/>
                    <a:pt x="2702510" y="1976371"/>
                  </a:cubicBezTo>
                  <a:cubicBezTo>
                    <a:pt x="2702510" y="1979514"/>
                    <a:pt x="2702510" y="1988942"/>
                    <a:pt x="2702510" y="1992085"/>
                  </a:cubicBezTo>
                  <a:cubicBezTo>
                    <a:pt x="2702510" y="1995228"/>
                    <a:pt x="2696216" y="2001514"/>
                    <a:pt x="2696216" y="2004656"/>
                  </a:cubicBezTo>
                  <a:cubicBezTo>
                    <a:pt x="2696216" y="2004656"/>
                    <a:pt x="2699363" y="2010942"/>
                    <a:pt x="2699363" y="2010942"/>
                  </a:cubicBezTo>
                  <a:cubicBezTo>
                    <a:pt x="2699363" y="2014085"/>
                    <a:pt x="2699363" y="2020371"/>
                    <a:pt x="2699363" y="2020371"/>
                  </a:cubicBezTo>
                  <a:cubicBezTo>
                    <a:pt x="2699363" y="2023513"/>
                    <a:pt x="2699363" y="2032942"/>
                    <a:pt x="2699363" y="2039227"/>
                  </a:cubicBezTo>
                  <a:cubicBezTo>
                    <a:pt x="2699363" y="2039227"/>
                    <a:pt x="2702510" y="2045513"/>
                    <a:pt x="2705657" y="2048656"/>
                  </a:cubicBezTo>
                  <a:cubicBezTo>
                    <a:pt x="2705657" y="2051799"/>
                    <a:pt x="2699363" y="2061227"/>
                    <a:pt x="2699363" y="2064370"/>
                  </a:cubicBezTo>
                  <a:cubicBezTo>
                    <a:pt x="2699363" y="2064370"/>
                    <a:pt x="2699363" y="2073799"/>
                    <a:pt x="2696216" y="2073799"/>
                  </a:cubicBezTo>
                  <a:cubicBezTo>
                    <a:pt x="2696216" y="2076941"/>
                    <a:pt x="2693069" y="2080084"/>
                    <a:pt x="2689922" y="2083227"/>
                  </a:cubicBezTo>
                  <a:cubicBezTo>
                    <a:pt x="2686775" y="2083227"/>
                    <a:pt x="2683629" y="2086370"/>
                    <a:pt x="2680482" y="2086370"/>
                  </a:cubicBezTo>
                  <a:cubicBezTo>
                    <a:pt x="2677335" y="2086370"/>
                    <a:pt x="2674188" y="2086370"/>
                    <a:pt x="2671041" y="2089513"/>
                  </a:cubicBezTo>
                  <a:cubicBezTo>
                    <a:pt x="2671041" y="2092656"/>
                    <a:pt x="2674188" y="2098941"/>
                    <a:pt x="2671041" y="2105227"/>
                  </a:cubicBezTo>
                  <a:cubicBezTo>
                    <a:pt x="2671041" y="2105227"/>
                    <a:pt x="2667894" y="2114655"/>
                    <a:pt x="2664747" y="2114655"/>
                  </a:cubicBezTo>
                  <a:cubicBezTo>
                    <a:pt x="2664747" y="2114655"/>
                    <a:pt x="2658453" y="2108370"/>
                    <a:pt x="2658453" y="2108370"/>
                  </a:cubicBezTo>
                  <a:cubicBezTo>
                    <a:pt x="2655306" y="2105227"/>
                    <a:pt x="2642719" y="2095798"/>
                    <a:pt x="2636425" y="2092656"/>
                  </a:cubicBezTo>
                  <a:cubicBezTo>
                    <a:pt x="2630131" y="2089513"/>
                    <a:pt x="2617543" y="2083227"/>
                    <a:pt x="2608102" y="2083227"/>
                  </a:cubicBezTo>
                  <a:cubicBezTo>
                    <a:pt x="2604955" y="2083227"/>
                    <a:pt x="2598662" y="2080084"/>
                    <a:pt x="2595515" y="2080084"/>
                  </a:cubicBezTo>
                  <a:cubicBezTo>
                    <a:pt x="2592368" y="2080084"/>
                    <a:pt x="2589221" y="2080084"/>
                    <a:pt x="2586074" y="2080084"/>
                  </a:cubicBezTo>
                  <a:cubicBezTo>
                    <a:pt x="2582927" y="2083227"/>
                    <a:pt x="2582927" y="2089513"/>
                    <a:pt x="2582927" y="2092656"/>
                  </a:cubicBezTo>
                  <a:cubicBezTo>
                    <a:pt x="2579780" y="2092656"/>
                    <a:pt x="2573486" y="2095798"/>
                    <a:pt x="2570339" y="2095798"/>
                  </a:cubicBezTo>
                  <a:cubicBezTo>
                    <a:pt x="2567192" y="2095798"/>
                    <a:pt x="2564045" y="2092656"/>
                    <a:pt x="2564045" y="2095798"/>
                  </a:cubicBezTo>
                  <a:cubicBezTo>
                    <a:pt x="2560899" y="2095798"/>
                    <a:pt x="2564045" y="2098941"/>
                    <a:pt x="2564045" y="2102084"/>
                  </a:cubicBezTo>
                  <a:cubicBezTo>
                    <a:pt x="2564045" y="2105227"/>
                    <a:pt x="2567192" y="2108370"/>
                    <a:pt x="2567192" y="2114655"/>
                  </a:cubicBezTo>
                  <a:cubicBezTo>
                    <a:pt x="2567192" y="2117798"/>
                    <a:pt x="2567192" y="2120941"/>
                    <a:pt x="2567192" y="2127227"/>
                  </a:cubicBezTo>
                  <a:cubicBezTo>
                    <a:pt x="2567192" y="2130369"/>
                    <a:pt x="2567192" y="2136655"/>
                    <a:pt x="2567192" y="2139798"/>
                  </a:cubicBezTo>
                  <a:cubicBezTo>
                    <a:pt x="2567192" y="2142941"/>
                    <a:pt x="2567192" y="2149226"/>
                    <a:pt x="2567192" y="2152369"/>
                  </a:cubicBezTo>
                  <a:cubicBezTo>
                    <a:pt x="2567192" y="2155512"/>
                    <a:pt x="2567192" y="2164940"/>
                    <a:pt x="2567192" y="2168083"/>
                  </a:cubicBezTo>
                  <a:cubicBezTo>
                    <a:pt x="2564045" y="2174369"/>
                    <a:pt x="2560899" y="2180655"/>
                    <a:pt x="2560899" y="2186940"/>
                  </a:cubicBezTo>
                  <a:cubicBezTo>
                    <a:pt x="2557752" y="2193226"/>
                    <a:pt x="2551458" y="2202654"/>
                    <a:pt x="2548311" y="2205797"/>
                  </a:cubicBezTo>
                  <a:cubicBezTo>
                    <a:pt x="2542017" y="2208940"/>
                    <a:pt x="2535723" y="2215226"/>
                    <a:pt x="2529429" y="2215226"/>
                  </a:cubicBezTo>
                  <a:cubicBezTo>
                    <a:pt x="2526282" y="2221511"/>
                    <a:pt x="2519989" y="2227797"/>
                    <a:pt x="2516842" y="2230940"/>
                  </a:cubicBezTo>
                  <a:cubicBezTo>
                    <a:pt x="2513695" y="2234083"/>
                    <a:pt x="2504254" y="2234083"/>
                    <a:pt x="2501107" y="2234083"/>
                  </a:cubicBezTo>
                  <a:cubicBezTo>
                    <a:pt x="2494813" y="2234083"/>
                    <a:pt x="2488519" y="2234083"/>
                    <a:pt x="2485372" y="2234083"/>
                  </a:cubicBezTo>
                  <a:cubicBezTo>
                    <a:pt x="2482225" y="2234083"/>
                    <a:pt x="2472785" y="2237226"/>
                    <a:pt x="2469638" y="2237226"/>
                  </a:cubicBezTo>
                  <a:cubicBezTo>
                    <a:pt x="2466491" y="2237226"/>
                    <a:pt x="2457050" y="2243511"/>
                    <a:pt x="2453903" y="2243511"/>
                  </a:cubicBezTo>
                  <a:cubicBezTo>
                    <a:pt x="2450756" y="2246654"/>
                    <a:pt x="2444462" y="2249797"/>
                    <a:pt x="2438169" y="2249797"/>
                  </a:cubicBezTo>
                  <a:cubicBezTo>
                    <a:pt x="2435022" y="2249797"/>
                    <a:pt x="2428728" y="2249797"/>
                    <a:pt x="2425581" y="2256082"/>
                  </a:cubicBezTo>
                  <a:cubicBezTo>
                    <a:pt x="2422434" y="2256082"/>
                    <a:pt x="2419287" y="2262368"/>
                    <a:pt x="2416140" y="2268654"/>
                  </a:cubicBezTo>
                  <a:cubicBezTo>
                    <a:pt x="2412993" y="2271797"/>
                    <a:pt x="2409846" y="2278082"/>
                    <a:pt x="2406699" y="2281225"/>
                  </a:cubicBezTo>
                  <a:cubicBezTo>
                    <a:pt x="2403552" y="2284368"/>
                    <a:pt x="2397259" y="2284368"/>
                    <a:pt x="2394112" y="2284368"/>
                  </a:cubicBezTo>
                  <a:cubicBezTo>
                    <a:pt x="2390965" y="2284368"/>
                    <a:pt x="2381524" y="2284368"/>
                    <a:pt x="2378377" y="2284368"/>
                  </a:cubicBezTo>
                  <a:cubicBezTo>
                    <a:pt x="2375230" y="2284368"/>
                    <a:pt x="2372083" y="2290654"/>
                    <a:pt x="2372083" y="2293796"/>
                  </a:cubicBezTo>
                  <a:cubicBezTo>
                    <a:pt x="2368936" y="2293796"/>
                    <a:pt x="2365789" y="2303225"/>
                    <a:pt x="2362642" y="2306368"/>
                  </a:cubicBezTo>
                  <a:cubicBezTo>
                    <a:pt x="2362642" y="2309511"/>
                    <a:pt x="2356349" y="2315796"/>
                    <a:pt x="2356349" y="2318939"/>
                  </a:cubicBezTo>
                  <a:cubicBezTo>
                    <a:pt x="2353202" y="2318939"/>
                    <a:pt x="2343761" y="2325225"/>
                    <a:pt x="2343761" y="2328367"/>
                  </a:cubicBezTo>
                  <a:cubicBezTo>
                    <a:pt x="2340614" y="2328367"/>
                    <a:pt x="2337467" y="2331510"/>
                    <a:pt x="2334320" y="2331510"/>
                  </a:cubicBezTo>
                  <a:cubicBezTo>
                    <a:pt x="2334320" y="2337796"/>
                    <a:pt x="2334320" y="2344082"/>
                    <a:pt x="2334320" y="2347224"/>
                  </a:cubicBezTo>
                  <a:cubicBezTo>
                    <a:pt x="2337467" y="2350367"/>
                    <a:pt x="2337467" y="2356653"/>
                    <a:pt x="2340614" y="2356653"/>
                  </a:cubicBezTo>
                  <a:cubicBezTo>
                    <a:pt x="2340614" y="2362939"/>
                    <a:pt x="2346908" y="2366081"/>
                    <a:pt x="2350055" y="2372367"/>
                  </a:cubicBezTo>
                  <a:cubicBezTo>
                    <a:pt x="2353202" y="2372367"/>
                    <a:pt x="2359495" y="2375510"/>
                    <a:pt x="2362642" y="2378653"/>
                  </a:cubicBezTo>
                  <a:cubicBezTo>
                    <a:pt x="2365789" y="2378653"/>
                    <a:pt x="2365789" y="2384938"/>
                    <a:pt x="2365789" y="2388081"/>
                  </a:cubicBezTo>
                  <a:cubicBezTo>
                    <a:pt x="2368936" y="2391224"/>
                    <a:pt x="2372083" y="2400653"/>
                    <a:pt x="2375230" y="2406938"/>
                  </a:cubicBezTo>
                  <a:cubicBezTo>
                    <a:pt x="2375230" y="2406938"/>
                    <a:pt x="2378377" y="2410081"/>
                    <a:pt x="2378377" y="2413224"/>
                  </a:cubicBezTo>
                  <a:cubicBezTo>
                    <a:pt x="2381524" y="2413224"/>
                    <a:pt x="2387818" y="2419509"/>
                    <a:pt x="2390965" y="2419509"/>
                  </a:cubicBezTo>
                  <a:cubicBezTo>
                    <a:pt x="2390965" y="2419509"/>
                    <a:pt x="2397259" y="2419509"/>
                    <a:pt x="2400405" y="2419509"/>
                  </a:cubicBezTo>
                  <a:cubicBezTo>
                    <a:pt x="2400405" y="2419509"/>
                    <a:pt x="2400405" y="2425795"/>
                    <a:pt x="2400405" y="2432081"/>
                  </a:cubicBezTo>
                  <a:cubicBezTo>
                    <a:pt x="2403552" y="2432081"/>
                    <a:pt x="2409846" y="2438366"/>
                    <a:pt x="2409846" y="2444652"/>
                  </a:cubicBezTo>
                  <a:cubicBezTo>
                    <a:pt x="2409846" y="2444652"/>
                    <a:pt x="2412993" y="2450938"/>
                    <a:pt x="2416140" y="2454081"/>
                  </a:cubicBezTo>
                  <a:cubicBezTo>
                    <a:pt x="2419287" y="2457223"/>
                    <a:pt x="2425581" y="2460366"/>
                    <a:pt x="2425581" y="2466652"/>
                  </a:cubicBezTo>
                  <a:cubicBezTo>
                    <a:pt x="2428728" y="2466652"/>
                    <a:pt x="2431875" y="2472938"/>
                    <a:pt x="2431875" y="2472938"/>
                  </a:cubicBezTo>
                  <a:cubicBezTo>
                    <a:pt x="2428728" y="2479223"/>
                    <a:pt x="2425581" y="2482366"/>
                    <a:pt x="2425581" y="2485509"/>
                  </a:cubicBezTo>
                  <a:cubicBezTo>
                    <a:pt x="2425581" y="2485509"/>
                    <a:pt x="2419287" y="2491794"/>
                    <a:pt x="2416140" y="2494937"/>
                  </a:cubicBezTo>
                  <a:cubicBezTo>
                    <a:pt x="2412993" y="2501223"/>
                    <a:pt x="2412993" y="2510651"/>
                    <a:pt x="2409846" y="2513794"/>
                  </a:cubicBezTo>
                  <a:cubicBezTo>
                    <a:pt x="2409846" y="2516937"/>
                    <a:pt x="2403552" y="2526366"/>
                    <a:pt x="2403552" y="2529508"/>
                  </a:cubicBezTo>
                  <a:cubicBezTo>
                    <a:pt x="2403552" y="2532651"/>
                    <a:pt x="2400405" y="2538937"/>
                    <a:pt x="2400405" y="2542080"/>
                  </a:cubicBezTo>
                  <a:cubicBezTo>
                    <a:pt x="2403552" y="2542080"/>
                    <a:pt x="2406699" y="2545223"/>
                    <a:pt x="2409846" y="2545223"/>
                  </a:cubicBezTo>
                  <a:cubicBezTo>
                    <a:pt x="2412993" y="2548365"/>
                    <a:pt x="2419287" y="2545223"/>
                    <a:pt x="2422434" y="2545223"/>
                  </a:cubicBezTo>
                  <a:cubicBezTo>
                    <a:pt x="2425581" y="2542080"/>
                    <a:pt x="2431875" y="2538937"/>
                    <a:pt x="2431875" y="2538937"/>
                  </a:cubicBezTo>
                  <a:cubicBezTo>
                    <a:pt x="2435022" y="2538937"/>
                    <a:pt x="2441315" y="2542080"/>
                    <a:pt x="2444462" y="2542080"/>
                  </a:cubicBezTo>
                  <a:cubicBezTo>
                    <a:pt x="2447609" y="2545223"/>
                    <a:pt x="2453903" y="2551508"/>
                    <a:pt x="2457050" y="2554651"/>
                  </a:cubicBezTo>
                  <a:cubicBezTo>
                    <a:pt x="2457050" y="2560937"/>
                    <a:pt x="2457050" y="2564079"/>
                    <a:pt x="2460197" y="2567222"/>
                  </a:cubicBezTo>
                  <a:cubicBezTo>
                    <a:pt x="2460197" y="2570365"/>
                    <a:pt x="2463344" y="2573508"/>
                    <a:pt x="2463344" y="2576651"/>
                  </a:cubicBezTo>
                  <a:cubicBezTo>
                    <a:pt x="2466491" y="2579794"/>
                    <a:pt x="2466491" y="2586079"/>
                    <a:pt x="2466491" y="2589222"/>
                  </a:cubicBezTo>
                  <a:cubicBezTo>
                    <a:pt x="2466491" y="2589222"/>
                    <a:pt x="2460197" y="2595508"/>
                    <a:pt x="2460197" y="2598651"/>
                  </a:cubicBezTo>
                  <a:cubicBezTo>
                    <a:pt x="2457050" y="2598651"/>
                    <a:pt x="2453903" y="2608079"/>
                    <a:pt x="2453903" y="2608079"/>
                  </a:cubicBezTo>
                  <a:cubicBezTo>
                    <a:pt x="2447609" y="2614365"/>
                    <a:pt x="2447609" y="2623793"/>
                    <a:pt x="2447609" y="2630079"/>
                  </a:cubicBezTo>
                  <a:cubicBezTo>
                    <a:pt x="2447609" y="2633222"/>
                    <a:pt x="2444462" y="2639507"/>
                    <a:pt x="2447609" y="2642650"/>
                  </a:cubicBezTo>
                  <a:cubicBezTo>
                    <a:pt x="2447609" y="2645793"/>
                    <a:pt x="2450756" y="2648936"/>
                    <a:pt x="2450756" y="2648936"/>
                  </a:cubicBezTo>
                  <a:cubicBezTo>
                    <a:pt x="2450756" y="2652079"/>
                    <a:pt x="2447609" y="2655221"/>
                    <a:pt x="2444462" y="2658364"/>
                  </a:cubicBezTo>
                  <a:cubicBezTo>
                    <a:pt x="2444462" y="2658364"/>
                    <a:pt x="2441315" y="2664650"/>
                    <a:pt x="2438169" y="2667793"/>
                  </a:cubicBezTo>
                  <a:cubicBezTo>
                    <a:pt x="2438169" y="2670936"/>
                    <a:pt x="2431875" y="2674078"/>
                    <a:pt x="2428728" y="2674078"/>
                  </a:cubicBezTo>
                  <a:cubicBezTo>
                    <a:pt x="2425581" y="2674078"/>
                    <a:pt x="2422434" y="2670936"/>
                    <a:pt x="2422434" y="2667793"/>
                  </a:cubicBezTo>
                  <a:cubicBezTo>
                    <a:pt x="2419287" y="2667793"/>
                    <a:pt x="2409846" y="2664650"/>
                    <a:pt x="2406699" y="2664650"/>
                  </a:cubicBezTo>
                  <a:cubicBezTo>
                    <a:pt x="2403552" y="2661507"/>
                    <a:pt x="2397259" y="2655221"/>
                    <a:pt x="2397259" y="2652079"/>
                  </a:cubicBezTo>
                  <a:cubicBezTo>
                    <a:pt x="2390965" y="2648936"/>
                    <a:pt x="2387818" y="2645793"/>
                    <a:pt x="2384671" y="2645793"/>
                  </a:cubicBezTo>
                  <a:cubicBezTo>
                    <a:pt x="2384671" y="2642650"/>
                    <a:pt x="2378377" y="2636365"/>
                    <a:pt x="2375230" y="2633222"/>
                  </a:cubicBezTo>
                  <a:cubicBezTo>
                    <a:pt x="2375230" y="2633222"/>
                    <a:pt x="2368936" y="2633222"/>
                    <a:pt x="2365789" y="2633222"/>
                  </a:cubicBezTo>
                  <a:cubicBezTo>
                    <a:pt x="2362642" y="2633222"/>
                    <a:pt x="2356349" y="2636365"/>
                    <a:pt x="2356349" y="2633222"/>
                  </a:cubicBezTo>
                  <a:cubicBezTo>
                    <a:pt x="2353202" y="2633222"/>
                    <a:pt x="2353202" y="2630079"/>
                    <a:pt x="2353202" y="2626936"/>
                  </a:cubicBezTo>
                  <a:cubicBezTo>
                    <a:pt x="2350055" y="2623793"/>
                    <a:pt x="2353202" y="2620650"/>
                    <a:pt x="2353202" y="2617508"/>
                  </a:cubicBezTo>
                  <a:cubicBezTo>
                    <a:pt x="2353202" y="2614365"/>
                    <a:pt x="2350055" y="2611222"/>
                    <a:pt x="2350055" y="2608079"/>
                  </a:cubicBezTo>
                  <a:cubicBezTo>
                    <a:pt x="2350055" y="2604936"/>
                    <a:pt x="2353202" y="2601793"/>
                    <a:pt x="2356349" y="2598651"/>
                  </a:cubicBezTo>
                  <a:cubicBezTo>
                    <a:pt x="2356349" y="2598651"/>
                    <a:pt x="2362642" y="2598651"/>
                    <a:pt x="2362642" y="2598651"/>
                  </a:cubicBezTo>
                  <a:cubicBezTo>
                    <a:pt x="2362642" y="2598651"/>
                    <a:pt x="2365789" y="2592365"/>
                    <a:pt x="2365789" y="2589222"/>
                  </a:cubicBezTo>
                  <a:cubicBezTo>
                    <a:pt x="2362642" y="2589222"/>
                    <a:pt x="2356349" y="2586079"/>
                    <a:pt x="2353202" y="2586079"/>
                  </a:cubicBezTo>
                  <a:cubicBezTo>
                    <a:pt x="2353202" y="2586079"/>
                    <a:pt x="2350055" y="2582936"/>
                    <a:pt x="2346908" y="2582936"/>
                  </a:cubicBezTo>
                  <a:cubicBezTo>
                    <a:pt x="2346908" y="2579794"/>
                    <a:pt x="2346908" y="2576651"/>
                    <a:pt x="2346908" y="2573508"/>
                  </a:cubicBezTo>
                  <a:cubicBezTo>
                    <a:pt x="2346908" y="2573508"/>
                    <a:pt x="2350055" y="2570365"/>
                    <a:pt x="2350055" y="2567222"/>
                  </a:cubicBezTo>
                  <a:cubicBezTo>
                    <a:pt x="2350055" y="2567222"/>
                    <a:pt x="2346908" y="2564079"/>
                    <a:pt x="2343761" y="2564079"/>
                  </a:cubicBezTo>
                  <a:cubicBezTo>
                    <a:pt x="2343761" y="2564079"/>
                    <a:pt x="2337467" y="2564079"/>
                    <a:pt x="2334320" y="2564079"/>
                  </a:cubicBezTo>
                  <a:cubicBezTo>
                    <a:pt x="2331173" y="2564079"/>
                    <a:pt x="2321732" y="2564079"/>
                    <a:pt x="2318585" y="2560937"/>
                  </a:cubicBezTo>
                  <a:cubicBezTo>
                    <a:pt x="2315439" y="2560937"/>
                    <a:pt x="2309145" y="2564079"/>
                    <a:pt x="2305998" y="2564079"/>
                  </a:cubicBezTo>
                  <a:cubicBezTo>
                    <a:pt x="2305998" y="2564079"/>
                    <a:pt x="2302851" y="2567222"/>
                    <a:pt x="2296557" y="2567222"/>
                  </a:cubicBezTo>
                  <a:cubicBezTo>
                    <a:pt x="2296557" y="2567222"/>
                    <a:pt x="2290263" y="2567222"/>
                    <a:pt x="2287116" y="2570365"/>
                  </a:cubicBezTo>
                  <a:cubicBezTo>
                    <a:pt x="2283969" y="2573508"/>
                    <a:pt x="2283969" y="2576651"/>
                    <a:pt x="2283969" y="2579794"/>
                  </a:cubicBezTo>
                  <a:cubicBezTo>
                    <a:pt x="2280822" y="2582936"/>
                    <a:pt x="2280822" y="2589222"/>
                    <a:pt x="2277675" y="2589222"/>
                  </a:cubicBezTo>
                  <a:cubicBezTo>
                    <a:pt x="2274529" y="2589222"/>
                    <a:pt x="2271381" y="2589222"/>
                    <a:pt x="2268235" y="2589222"/>
                  </a:cubicBezTo>
                  <a:cubicBezTo>
                    <a:pt x="2268235" y="2589222"/>
                    <a:pt x="2261941" y="2595508"/>
                    <a:pt x="2261941" y="2595508"/>
                  </a:cubicBezTo>
                  <a:cubicBezTo>
                    <a:pt x="2258794" y="2595508"/>
                    <a:pt x="2255647" y="2595508"/>
                    <a:pt x="2249353" y="2595508"/>
                  </a:cubicBezTo>
                  <a:cubicBezTo>
                    <a:pt x="2249353" y="2595508"/>
                    <a:pt x="2246206" y="2592365"/>
                    <a:pt x="2246206" y="2592365"/>
                  </a:cubicBezTo>
                  <a:cubicBezTo>
                    <a:pt x="2243059" y="2589222"/>
                    <a:pt x="2239912" y="2586079"/>
                    <a:pt x="2239912" y="2586079"/>
                  </a:cubicBezTo>
                  <a:cubicBezTo>
                    <a:pt x="2236765" y="2582936"/>
                    <a:pt x="2236765" y="2576651"/>
                    <a:pt x="2233619" y="2573508"/>
                  </a:cubicBezTo>
                  <a:cubicBezTo>
                    <a:pt x="2233619" y="2570365"/>
                    <a:pt x="2233619" y="2564079"/>
                    <a:pt x="2233619" y="2564079"/>
                  </a:cubicBezTo>
                  <a:cubicBezTo>
                    <a:pt x="2233619" y="2560937"/>
                    <a:pt x="2227325" y="2557794"/>
                    <a:pt x="2224178" y="2557794"/>
                  </a:cubicBezTo>
                  <a:cubicBezTo>
                    <a:pt x="2221031" y="2557794"/>
                    <a:pt x="2214737" y="2560937"/>
                    <a:pt x="2214737" y="2564079"/>
                  </a:cubicBezTo>
                  <a:cubicBezTo>
                    <a:pt x="2211590" y="2564079"/>
                    <a:pt x="2208443" y="2567222"/>
                    <a:pt x="2205296" y="2567222"/>
                  </a:cubicBezTo>
                  <a:cubicBezTo>
                    <a:pt x="2202149" y="2567222"/>
                    <a:pt x="2199002" y="2570365"/>
                    <a:pt x="2195855" y="2567222"/>
                  </a:cubicBezTo>
                  <a:cubicBezTo>
                    <a:pt x="2192709" y="2567222"/>
                    <a:pt x="2189561" y="2564079"/>
                    <a:pt x="2186415" y="2564079"/>
                  </a:cubicBezTo>
                  <a:cubicBezTo>
                    <a:pt x="2183268" y="2564079"/>
                    <a:pt x="2180121" y="2564079"/>
                    <a:pt x="2176974" y="2564079"/>
                  </a:cubicBezTo>
                  <a:cubicBezTo>
                    <a:pt x="2173827" y="2564079"/>
                    <a:pt x="2167533" y="2567222"/>
                    <a:pt x="2164386" y="2567222"/>
                  </a:cubicBezTo>
                  <a:cubicBezTo>
                    <a:pt x="2164386" y="2567222"/>
                    <a:pt x="2158092" y="2567222"/>
                    <a:pt x="2158092" y="2567222"/>
                  </a:cubicBezTo>
                  <a:cubicBezTo>
                    <a:pt x="2154945" y="2567222"/>
                    <a:pt x="2158092" y="2560937"/>
                    <a:pt x="2158092" y="2560937"/>
                  </a:cubicBezTo>
                  <a:cubicBezTo>
                    <a:pt x="2158092" y="2557794"/>
                    <a:pt x="2158092" y="2551508"/>
                    <a:pt x="2158092" y="2548365"/>
                  </a:cubicBezTo>
                  <a:cubicBezTo>
                    <a:pt x="2158092" y="2548365"/>
                    <a:pt x="2154945" y="2542080"/>
                    <a:pt x="2154945" y="2538937"/>
                  </a:cubicBezTo>
                  <a:cubicBezTo>
                    <a:pt x="2151799" y="2538937"/>
                    <a:pt x="2151799" y="2542080"/>
                    <a:pt x="2148651" y="2542080"/>
                  </a:cubicBezTo>
                  <a:cubicBezTo>
                    <a:pt x="2145505" y="2545223"/>
                    <a:pt x="2145505" y="2548365"/>
                    <a:pt x="2145505" y="2551508"/>
                  </a:cubicBezTo>
                  <a:cubicBezTo>
                    <a:pt x="2142358" y="2554651"/>
                    <a:pt x="2136064" y="2554651"/>
                    <a:pt x="2132917" y="2557794"/>
                  </a:cubicBezTo>
                  <a:cubicBezTo>
                    <a:pt x="2132917" y="2557794"/>
                    <a:pt x="2129770" y="2560937"/>
                    <a:pt x="2129770" y="2564079"/>
                  </a:cubicBezTo>
                  <a:cubicBezTo>
                    <a:pt x="2129770" y="2564079"/>
                    <a:pt x="2129770" y="2567222"/>
                    <a:pt x="2129770" y="2567222"/>
                  </a:cubicBezTo>
                  <a:cubicBezTo>
                    <a:pt x="2132917" y="2573508"/>
                    <a:pt x="2139211" y="2576651"/>
                    <a:pt x="2139211" y="2582936"/>
                  </a:cubicBezTo>
                  <a:cubicBezTo>
                    <a:pt x="2139211" y="2582936"/>
                    <a:pt x="2142358" y="2586079"/>
                    <a:pt x="2142358" y="2589222"/>
                  </a:cubicBezTo>
                  <a:cubicBezTo>
                    <a:pt x="2145505" y="2595508"/>
                    <a:pt x="2145505" y="2604936"/>
                    <a:pt x="2142358" y="2608079"/>
                  </a:cubicBezTo>
                  <a:cubicBezTo>
                    <a:pt x="2142358" y="2608079"/>
                    <a:pt x="2132917" y="2608079"/>
                    <a:pt x="2132917" y="2608079"/>
                  </a:cubicBezTo>
                  <a:cubicBezTo>
                    <a:pt x="2129770" y="2608079"/>
                    <a:pt x="2126623" y="2604936"/>
                    <a:pt x="2123476" y="2604936"/>
                  </a:cubicBezTo>
                  <a:cubicBezTo>
                    <a:pt x="2120329" y="2604936"/>
                    <a:pt x="2120329" y="2608079"/>
                    <a:pt x="2117182" y="2608079"/>
                  </a:cubicBezTo>
                  <a:cubicBezTo>
                    <a:pt x="2114035" y="2611222"/>
                    <a:pt x="2107741" y="2608079"/>
                    <a:pt x="2104595" y="2608079"/>
                  </a:cubicBezTo>
                  <a:cubicBezTo>
                    <a:pt x="2101448" y="2608079"/>
                    <a:pt x="2095154" y="2608079"/>
                    <a:pt x="2092007" y="2608079"/>
                  </a:cubicBezTo>
                  <a:cubicBezTo>
                    <a:pt x="2088860" y="2608079"/>
                    <a:pt x="2082566" y="2608079"/>
                    <a:pt x="2076272" y="2608079"/>
                  </a:cubicBezTo>
                  <a:cubicBezTo>
                    <a:pt x="2073125" y="2608079"/>
                    <a:pt x="2063685" y="2604936"/>
                    <a:pt x="2057391" y="2604936"/>
                  </a:cubicBezTo>
                  <a:cubicBezTo>
                    <a:pt x="2051097" y="2604936"/>
                    <a:pt x="2041656" y="2608079"/>
                    <a:pt x="2035362" y="2608079"/>
                  </a:cubicBezTo>
                  <a:cubicBezTo>
                    <a:pt x="2032215" y="2608079"/>
                    <a:pt x="2022775" y="2608079"/>
                    <a:pt x="2022775" y="2611222"/>
                  </a:cubicBezTo>
                  <a:cubicBezTo>
                    <a:pt x="2019628" y="2611222"/>
                    <a:pt x="2016481" y="2617508"/>
                    <a:pt x="2016481" y="2617508"/>
                  </a:cubicBezTo>
                  <a:cubicBezTo>
                    <a:pt x="2013334" y="2620650"/>
                    <a:pt x="2010187" y="2623793"/>
                    <a:pt x="2007040" y="2623793"/>
                  </a:cubicBezTo>
                  <a:cubicBezTo>
                    <a:pt x="2003893" y="2623793"/>
                    <a:pt x="1994452" y="2617508"/>
                    <a:pt x="1991305" y="2617508"/>
                  </a:cubicBezTo>
                  <a:cubicBezTo>
                    <a:pt x="1988158" y="2617508"/>
                    <a:pt x="1978718" y="2617508"/>
                    <a:pt x="1978718" y="2617508"/>
                  </a:cubicBezTo>
                  <a:cubicBezTo>
                    <a:pt x="1975571" y="2617508"/>
                    <a:pt x="1969277" y="2620650"/>
                    <a:pt x="1966130" y="2620650"/>
                  </a:cubicBezTo>
                  <a:cubicBezTo>
                    <a:pt x="1959836" y="2623793"/>
                    <a:pt x="1953542" y="2620650"/>
                    <a:pt x="1950395" y="2620650"/>
                  </a:cubicBezTo>
                  <a:cubicBezTo>
                    <a:pt x="1947248" y="2620650"/>
                    <a:pt x="1940955" y="2620650"/>
                    <a:pt x="1934661" y="2620650"/>
                  </a:cubicBezTo>
                  <a:cubicBezTo>
                    <a:pt x="1934661" y="2620650"/>
                    <a:pt x="1928367" y="2620650"/>
                    <a:pt x="1928367" y="2623793"/>
                  </a:cubicBezTo>
                  <a:cubicBezTo>
                    <a:pt x="1925220" y="2623793"/>
                    <a:pt x="1922073" y="2633222"/>
                    <a:pt x="1922073" y="2636365"/>
                  </a:cubicBezTo>
                  <a:cubicBezTo>
                    <a:pt x="1922073" y="2639507"/>
                    <a:pt x="1918926" y="2645793"/>
                    <a:pt x="1915779" y="2648936"/>
                  </a:cubicBezTo>
                  <a:cubicBezTo>
                    <a:pt x="1915779" y="2652079"/>
                    <a:pt x="1915779" y="2658364"/>
                    <a:pt x="1912632" y="2658364"/>
                  </a:cubicBezTo>
                  <a:cubicBezTo>
                    <a:pt x="1912632" y="2661507"/>
                    <a:pt x="1909485" y="2661507"/>
                    <a:pt x="1906338" y="2661507"/>
                  </a:cubicBezTo>
                  <a:cubicBezTo>
                    <a:pt x="1900045" y="2661507"/>
                    <a:pt x="1887457" y="2664650"/>
                    <a:pt x="1887457" y="2664650"/>
                  </a:cubicBezTo>
                  <a:cubicBezTo>
                    <a:pt x="1884310" y="2664650"/>
                    <a:pt x="1878016" y="2664650"/>
                    <a:pt x="1874869" y="2664650"/>
                  </a:cubicBezTo>
                  <a:cubicBezTo>
                    <a:pt x="1874869" y="2664650"/>
                    <a:pt x="1868575" y="2664650"/>
                    <a:pt x="1865428" y="2664650"/>
                  </a:cubicBezTo>
                  <a:cubicBezTo>
                    <a:pt x="1862281" y="2664650"/>
                    <a:pt x="1859135" y="2670936"/>
                    <a:pt x="1859135" y="2674078"/>
                  </a:cubicBezTo>
                  <a:cubicBezTo>
                    <a:pt x="1855988" y="2677221"/>
                    <a:pt x="1849694" y="2677221"/>
                    <a:pt x="1849694" y="2677221"/>
                  </a:cubicBezTo>
                  <a:cubicBezTo>
                    <a:pt x="1849694" y="2680364"/>
                    <a:pt x="1852841" y="2683507"/>
                    <a:pt x="1852841" y="2686650"/>
                  </a:cubicBezTo>
                  <a:cubicBezTo>
                    <a:pt x="1855988" y="2689793"/>
                    <a:pt x="1862281" y="2689793"/>
                    <a:pt x="1862281" y="2692935"/>
                  </a:cubicBezTo>
                  <a:cubicBezTo>
                    <a:pt x="1862281" y="2692935"/>
                    <a:pt x="1862281" y="2696078"/>
                    <a:pt x="1862281" y="2699221"/>
                  </a:cubicBezTo>
                  <a:cubicBezTo>
                    <a:pt x="1862281" y="2702364"/>
                    <a:pt x="1855988" y="2702364"/>
                    <a:pt x="1852841" y="2702364"/>
                  </a:cubicBezTo>
                  <a:cubicBezTo>
                    <a:pt x="1849694" y="2702364"/>
                    <a:pt x="1846547" y="2699221"/>
                    <a:pt x="1843400" y="2696078"/>
                  </a:cubicBezTo>
                  <a:cubicBezTo>
                    <a:pt x="1840253" y="2696078"/>
                    <a:pt x="1837106" y="2696078"/>
                    <a:pt x="1833959" y="2696078"/>
                  </a:cubicBezTo>
                  <a:cubicBezTo>
                    <a:pt x="1830812" y="2696078"/>
                    <a:pt x="1824518" y="2702364"/>
                    <a:pt x="1824518" y="2702364"/>
                  </a:cubicBezTo>
                  <a:cubicBezTo>
                    <a:pt x="1821371" y="2702364"/>
                    <a:pt x="1818225" y="2705507"/>
                    <a:pt x="1818225" y="2708650"/>
                  </a:cubicBezTo>
                  <a:cubicBezTo>
                    <a:pt x="1818225" y="2711792"/>
                    <a:pt x="1818225" y="2714935"/>
                    <a:pt x="1815078" y="2714935"/>
                  </a:cubicBezTo>
                  <a:cubicBezTo>
                    <a:pt x="1815078" y="2718078"/>
                    <a:pt x="1811931" y="2721221"/>
                    <a:pt x="1811931" y="2721221"/>
                  </a:cubicBezTo>
                  <a:cubicBezTo>
                    <a:pt x="1805637" y="2724364"/>
                    <a:pt x="1802490" y="2724364"/>
                    <a:pt x="1799343" y="2727506"/>
                  </a:cubicBezTo>
                  <a:cubicBezTo>
                    <a:pt x="1796196" y="2727506"/>
                    <a:pt x="1793049" y="2727506"/>
                    <a:pt x="1789902" y="2727506"/>
                  </a:cubicBezTo>
                  <a:cubicBezTo>
                    <a:pt x="1789902" y="2724364"/>
                    <a:pt x="1789902" y="2721221"/>
                    <a:pt x="1789902" y="2718078"/>
                  </a:cubicBezTo>
                  <a:cubicBezTo>
                    <a:pt x="1789902" y="2718078"/>
                    <a:pt x="1793049" y="2714935"/>
                    <a:pt x="1793049" y="2714935"/>
                  </a:cubicBezTo>
                  <a:cubicBezTo>
                    <a:pt x="1796196" y="2711792"/>
                    <a:pt x="1796196" y="2708650"/>
                    <a:pt x="1796196" y="2705507"/>
                  </a:cubicBezTo>
                  <a:cubicBezTo>
                    <a:pt x="1796196" y="2705507"/>
                    <a:pt x="1796196" y="2702364"/>
                    <a:pt x="1793049" y="2702364"/>
                  </a:cubicBezTo>
                  <a:cubicBezTo>
                    <a:pt x="1793049" y="2702364"/>
                    <a:pt x="1786755" y="2702364"/>
                    <a:pt x="1783608" y="2702364"/>
                  </a:cubicBezTo>
                  <a:cubicBezTo>
                    <a:pt x="1780461" y="2705507"/>
                    <a:pt x="1774168" y="2711792"/>
                    <a:pt x="1771021" y="2711792"/>
                  </a:cubicBezTo>
                  <a:cubicBezTo>
                    <a:pt x="1764727" y="2714935"/>
                    <a:pt x="1758433" y="2718078"/>
                    <a:pt x="1752139" y="2721221"/>
                  </a:cubicBezTo>
                  <a:cubicBezTo>
                    <a:pt x="1745845" y="2724364"/>
                    <a:pt x="1736405" y="2724364"/>
                    <a:pt x="1730111" y="2724364"/>
                  </a:cubicBezTo>
                  <a:cubicBezTo>
                    <a:pt x="1726964" y="2724364"/>
                    <a:pt x="1714376" y="2724364"/>
                    <a:pt x="1711229" y="2724364"/>
                  </a:cubicBezTo>
                  <a:cubicBezTo>
                    <a:pt x="1708082" y="2724364"/>
                    <a:pt x="1698641" y="2724364"/>
                    <a:pt x="1698641" y="2721221"/>
                  </a:cubicBezTo>
                  <a:cubicBezTo>
                    <a:pt x="1698641" y="2718078"/>
                    <a:pt x="1698641" y="2718078"/>
                    <a:pt x="1698641" y="2714935"/>
                  </a:cubicBezTo>
                  <a:cubicBezTo>
                    <a:pt x="1698641" y="2714935"/>
                    <a:pt x="1701788" y="2711792"/>
                    <a:pt x="1701788" y="2711792"/>
                  </a:cubicBezTo>
                  <a:cubicBezTo>
                    <a:pt x="1701788" y="2705507"/>
                    <a:pt x="1695495" y="2702364"/>
                    <a:pt x="1695495" y="2699221"/>
                  </a:cubicBezTo>
                  <a:cubicBezTo>
                    <a:pt x="1692348" y="2696078"/>
                    <a:pt x="1689201" y="2692935"/>
                    <a:pt x="1689201" y="2692935"/>
                  </a:cubicBezTo>
                  <a:cubicBezTo>
                    <a:pt x="1686054" y="2689793"/>
                    <a:pt x="1686054" y="2683507"/>
                    <a:pt x="1686054" y="2683507"/>
                  </a:cubicBezTo>
                  <a:cubicBezTo>
                    <a:pt x="1682907" y="2680364"/>
                    <a:pt x="1682907" y="2680364"/>
                    <a:pt x="1679760" y="2677221"/>
                  </a:cubicBezTo>
                  <a:cubicBezTo>
                    <a:pt x="1676613" y="2677221"/>
                    <a:pt x="1673466" y="2680364"/>
                    <a:pt x="1670319" y="2680364"/>
                  </a:cubicBezTo>
                  <a:cubicBezTo>
                    <a:pt x="1667172" y="2680364"/>
                    <a:pt x="1667172" y="2677221"/>
                    <a:pt x="1667172" y="2674078"/>
                  </a:cubicBezTo>
                  <a:cubicBezTo>
                    <a:pt x="1667172" y="2670936"/>
                    <a:pt x="1670319" y="2667793"/>
                    <a:pt x="1673466" y="2664650"/>
                  </a:cubicBezTo>
                  <a:cubicBezTo>
                    <a:pt x="1673466" y="2664650"/>
                    <a:pt x="1676613" y="2664650"/>
                    <a:pt x="1679760" y="2661507"/>
                  </a:cubicBezTo>
                  <a:cubicBezTo>
                    <a:pt x="1679760" y="2661507"/>
                    <a:pt x="1682907" y="2658364"/>
                    <a:pt x="1682907" y="2655221"/>
                  </a:cubicBezTo>
                  <a:cubicBezTo>
                    <a:pt x="1682907" y="2652079"/>
                    <a:pt x="1673466" y="2648936"/>
                    <a:pt x="1670319" y="2645793"/>
                  </a:cubicBezTo>
                  <a:cubicBezTo>
                    <a:pt x="1667172" y="2645793"/>
                    <a:pt x="1660878" y="2645793"/>
                    <a:pt x="1654585" y="2645793"/>
                  </a:cubicBezTo>
                  <a:cubicBezTo>
                    <a:pt x="1651438" y="2648936"/>
                    <a:pt x="1645144" y="2652079"/>
                    <a:pt x="1641997" y="2655221"/>
                  </a:cubicBezTo>
                  <a:cubicBezTo>
                    <a:pt x="1638850" y="2655221"/>
                    <a:pt x="1635703" y="2658364"/>
                    <a:pt x="1632556" y="2658364"/>
                  </a:cubicBezTo>
                  <a:cubicBezTo>
                    <a:pt x="1629409" y="2658364"/>
                    <a:pt x="1626262" y="2652079"/>
                    <a:pt x="1623115" y="2648936"/>
                  </a:cubicBezTo>
                  <a:cubicBezTo>
                    <a:pt x="1619968" y="2648936"/>
                    <a:pt x="1613675" y="2642650"/>
                    <a:pt x="1613675" y="2642650"/>
                  </a:cubicBezTo>
                  <a:cubicBezTo>
                    <a:pt x="1607381" y="2639507"/>
                    <a:pt x="1597940" y="2636365"/>
                    <a:pt x="1591646" y="2633222"/>
                  </a:cubicBezTo>
                  <a:cubicBezTo>
                    <a:pt x="1588499" y="2633222"/>
                    <a:pt x="1579058" y="2630079"/>
                    <a:pt x="1575911" y="2630079"/>
                  </a:cubicBezTo>
                  <a:cubicBezTo>
                    <a:pt x="1572765" y="2630079"/>
                    <a:pt x="1566471" y="2633222"/>
                    <a:pt x="1563324" y="2636365"/>
                  </a:cubicBezTo>
                  <a:cubicBezTo>
                    <a:pt x="1560177" y="2639507"/>
                    <a:pt x="1553883" y="2648936"/>
                    <a:pt x="1550736" y="2652079"/>
                  </a:cubicBezTo>
                  <a:cubicBezTo>
                    <a:pt x="1547589" y="2652079"/>
                    <a:pt x="1538148" y="2652079"/>
                    <a:pt x="1535001" y="2648936"/>
                  </a:cubicBezTo>
                  <a:cubicBezTo>
                    <a:pt x="1535001" y="2648936"/>
                    <a:pt x="1528708" y="2645793"/>
                    <a:pt x="1528708" y="2642650"/>
                  </a:cubicBezTo>
                  <a:cubicBezTo>
                    <a:pt x="1525561" y="2639507"/>
                    <a:pt x="1531855" y="2636365"/>
                    <a:pt x="1531855" y="2633222"/>
                  </a:cubicBezTo>
                  <a:cubicBezTo>
                    <a:pt x="1531855" y="2633222"/>
                    <a:pt x="1525561" y="2630079"/>
                    <a:pt x="1525561" y="2626936"/>
                  </a:cubicBezTo>
                  <a:cubicBezTo>
                    <a:pt x="1525561" y="2623793"/>
                    <a:pt x="1528708" y="2623793"/>
                    <a:pt x="1528708" y="2620650"/>
                  </a:cubicBezTo>
                  <a:cubicBezTo>
                    <a:pt x="1528708" y="2620650"/>
                    <a:pt x="1528708" y="2617508"/>
                    <a:pt x="1525561" y="2617508"/>
                  </a:cubicBezTo>
                  <a:cubicBezTo>
                    <a:pt x="1525561" y="2614365"/>
                    <a:pt x="1516120" y="2617508"/>
                    <a:pt x="1516120" y="2617508"/>
                  </a:cubicBezTo>
                  <a:cubicBezTo>
                    <a:pt x="1512973" y="2617508"/>
                    <a:pt x="1509826" y="2623793"/>
                    <a:pt x="1509826" y="2623793"/>
                  </a:cubicBezTo>
                  <a:cubicBezTo>
                    <a:pt x="1509826" y="2626936"/>
                    <a:pt x="1509826" y="2633222"/>
                    <a:pt x="1509826" y="2633222"/>
                  </a:cubicBezTo>
                  <a:cubicBezTo>
                    <a:pt x="1509826" y="2636365"/>
                    <a:pt x="1512973" y="2642650"/>
                    <a:pt x="1512973" y="2642650"/>
                  </a:cubicBezTo>
                  <a:cubicBezTo>
                    <a:pt x="1512973" y="2645793"/>
                    <a:pt x="1516120" y="2648936"/>
                    <a:pt x="1516120" y="2652079"/>
                  </a:cubicBezTo>
                  <a:cubicBezTo>
                    <a:pt x="1516120" y="2655221"/>
                    <a:pt x="1509826" y="2658364"/>
                    <a:pt x="1509826" y="2661507"/>
                  </a:cubicBezTo>
                  <a:cubicBezTo>
                    <a:pt x="1509826" y="2664650"/>
                    <a:pt x="1509826" y="2667793"/>
                    <a:pt x="1509826" y="2670936"/>
                  </a:cubicBezTo>
                  <a:cubicBezTo>
                    <a:pt x="1509826" y="2674078"/>
                    <a:pt x="1512973" y="2677221"/>
                    <a:pt x="1516120" y="2677221"/>
                  </a:cubicBezTo>
                  <a:cubicBezTo>
                    <a:pt x="1516120" y="2680364"/>
                    <a:pt x="1522414" y="2686650"/>
                    <a:pt x="1522414" y="2689793"/>
                  </a:cubicBezTo>
                  <a:cubicBezTo>
                    <a:pt x="1525561" y="2692935"/>
                    <a:pt x="1522414" y="2705507"/>
                    <a:pt x="1522414" y="2708650"/>
                  </a:cubicBezTo>
                  <a:cubicBezTo>
                    <a:pt x="1522414" y="2711792"/>
                    <a:pt x="1516120" y="2718078"/>
                    <a:pt x="1516120" y="2718078"/>
                  </a:cubicBezTo>
                  <a:cubicBezTo>
                    <a:pt x="1512973" y="2724364"/>
                    <a:pt x="1509826" y="2727506"/>
                    <a:pt x="1503532" y="2727506"/>
                  </a:cubicBezTo>
                  <a:cubicBezTo>
                    <a:pt x="1503532" y="2730649"/>
                    <a:pt x="1497238" y="2730649"/>
                    <a:pt x="1497238" y="2730649"/>
                  </a:cubicBezTo>
                  <a:cubicBezTo>
                    <a:pt x="1490945" y="2733792"/>
                    <a:pt x="1487798" y="2740078"/>
                    <a:pt x="1487798" y="2746363"/>
                  </a:cubicBezTo>
                  <a:cubicBezTo>
                    <a:pt x="1484651" y="2749506"/>
                    <a:pt x="1478357" y="2758935"/>
                    <a:pt x="1475210" y="2762078"/>
                  </a:cubicBezTo>
                  <a:cubicBezTo>
                    <a:pt x="1472063" y="2762078"/>
                    <a:pt x="1465769" y="2765220"/>
                    <a:pt x="1462622" y="2768363"/>
                  </a:cubicBezTo>
                  <a:cubicBezTo>
                    <a:pt x="1459475" y="2771506"/>
                    <a:pt x="1453181" y="2774649"/>
                    <a:pt x="1453181" y="2774649"/>
                  </a:cubicBezTo>
                  <a:cubicBezTo>
                    <a:pt x="1446888" y="2777792"/>
                    <a:pt x="1434300" y="2784077"/>
                    <a:pt x="1431153" y="2784077"/>
                  </a:cubicBezTo>
                  <a:cubicBezTo>
                    <a:pt x="1428006" y="2784077"/>
                    <a:pt x="1421712" y="2787220"/>
                    <a:pt x="1421712" y="2787220"/>
                  </a:cubicBezTo>
                  <a:cubicBezTo>
                    <a:pt x="1418565" y="2787220"/>
                    <a:pt x="1412271" y="2787220"/>
                    <a:pt x="1409125" y="2784077"/>
                  </a:cubicBezTo>
                  <a:cubicBezTo>
                    <a:pt x="1409125" y="2784077"/>
                    <a:pt x="1409125" y="2777792"/>
                    <a:pt x="1409125" y="2777792"/>
                  </a:cubicBezTo>
                  <a:cubicBezTo>
                    <a:pt x="1409125" y="2774649"/>
                    <a:pt x="1415418" y="2771506"/>
                    <a:pt x="1415418" y="2768363"/>
                  </a:cubicBezTo>
                  <a:cubicBezTo>
                    <a:pt x="1418565" y="2765220"/>
                    <a:pt x="1424859" y="2762078"/>
                    <a:pt x="1428006" y="2758935"/>
                  </a:cubicBezTo>
                  <a:cubicBezTo>
                    <a:pt x="1431153" y="2755792"/>
                    <a:pt x="1434300" y="2743221"/>
                    <a:pt x="1434300" y="2736935"/>
                  </a:cubicBezTo>
                  <a:cubicBezTo>
                    <a:pt x="1434300" y="2736935"/>
                    <a:pt x="1437447" y="2727506"/>
                    <a:pt x="1434300" y="2727506"/>
                  </a:cubicBezTo>
                  <a:cubicBezTo>
                    <a:pt x="1434300" y="2724364"/>
                    <a:pt x="1428006" y="2727506"/>
                    <a:pt x="1424859" y="2727506"/>
                  </a:cubicBezTo>
                  <a:cubicBezTo>
                    <a:pt x="1421712" y="2727506"/>
                    <a:pt x="1418565" y="2724364"/>
                    <a:pt x="1418565" y="2724364"/>
                  </a:cubicBezTo>
                  <a:cubicBezTo>
                    <a:pt x="1415418" y="2727506"/>
                    <a:pt x="1415418" y="2730649"/>
                    <a:pt x="1415418" y="2733792"/>
                  </a:cubicBezTo>
                  <a:cubicBezTo>
                    <a:pt x="1412271" y="2736935"/>
                    <a:pt x="1405978" y="2736935"/>
                    <a:pt x="1405978" y="2736935"/>
                  </a:cubicBezTo>
                  <a:cubicBezTo>
                    <a:pt x="1402831" y="2736935"/>
                    <a:pt x="1396537" y="2733792"/>
                    <a:pt x="1393390" y="2733792"/>
                  </a:cubicBezTo>
                  <a:cubicBezTo>
                    <a:pt x="1390243" y="2736935"/>
                    <a:pt x="1387096" y="2740078"/>
                    <a:pt x="1387096" y="2740078"/>
                  </a:cubicBezTo>
                  <a:cubicBezTo>
                    <a:pt x="1383949" y="2740078"/>
                    <a:pt x="1380802" y="2740078"/>
                    <a:pt x="1380802" y="2740078"/>
                  </a:cubicBezTo>
                  <a:cubicBezTo>
                    <a:pt x="1377655" y="2740078"/>
                    <a:pt x="1380802" y="2730649"/>
                    <a:pt x="1380802" y="2730649"/>
                  </a:cubicBezTo>
                  <a:cubicBezTo>
                    <a:pt x="1377655" y="2727506"/>
                    <a:pt x="1380802" y="2724364"/>
                    <a:pt x="1380802" y="2718078"/>
                  </a:cubicBezTo>
                  <a:cubicBezTo>
                    <a:pt x="1380802" y="2718078"/>
                    <a:pt x="1377655" y="2711792"/>
                    <a:pt x="1377655" y="2708650"/>
                  </a:cubicBezTo>
                  <a:cubicBezTo>
                    <a:pt x="1377655" y="2705507"/>
                    <a:pt x="1380802" y="2705507"/>
                    <a:pt x="1383949" y="2702364"/>
                  </a:cubicBezTo>
                  <a:cubicBezTo>
                    <a:pt x="1383949" y="2702364"/>
                    <a:pt x="1383949" y="2696078"/>
                    <a:pt x="1383949" y="2696078"/>
                  </a:cubicBezTo>
                  <a:cubicBezTo>
                    <a:pt x="1383949" y="2696078"/>
                    <a:pt x="1383949" y="2692935"/>
                    <a:pt x="1383949" y="2692935"/>
                  </a:cubicBezTo>
                  <a:cubicBezTo>
                    <a:pt x="1380802" y="2689793"/>
                    <a:pt x="1380802" y="2686650"/>
                    <a:pt x="1380802" y="2683507"/>
                  </a:cubicBezTo>
                  <a:cubicBezTo>
                    <a:pt x="1377655" y="2680364"/>
                    <a:pt x="1371361" y="2677221"/>
                    <a:pt x="1371361" y="2677221"/>
                  </a:cubicBezTo>
                  <a:cubicBezTo>
                    <a:pt x="1368215" y="2677221"/>
                    <a:pt x="1365068" y="2677221"/>
                    <a:pt x="1361921" y="2677221"/>
                  </a:cubicBezTo>
                  <a:cubicBezTo>
                    <a:pt x="1361921" y="2677221"/>
                    <a:pt x="1355627" y="2677221"/>
                    <a:pt x="1352480" y="2677221"/>
                  </a:cubicBezTo>
                  <a:cubicBezTo>
                    <a:pt x="1349333" y="2670936"/>
                    <a:pt x="1349333" y="2664650"/>
                    <a:pt x="1346186" y="2661507"/>
                  </a:cubicBezTo>
                  <a:cubicBezTo>
                    <a:pt x="1346186" y="2658364"/>
                    <a:pt x="1343039" y="2655221"/>
                    <a:pt x="1343039" y="2652079"/>
                  </a:cubicBezTo>
                  <a:cubicBezTo>
                    <a:pt x="1339892" y="2648936"/>
                    <a:pt x="1339892" y="2648936"/>
                    <a:pt x="1336745" y="2645793"/>
                  </a:cubicBezTo>
                  <a:cubicBezTo>
                    <a:pt x="1336745" y="2645793"/>
                    <a:pt x="1327305" y="2645793"/>
                    <a:pt x="1327305" y="2645793"/>
                  </a:cubicBezTo>
                  <a:cubicBezTo>
                    <a:pt x="1324158" y="2645793"/>
                    <a:pt x="1317864" y="2648936"/>
                    <a:pt x="1314717" y="2648936"/>
                  </a:cubicBezTo>
                  <a:cubicBezTo>
                    <a:pt x="1311570" y="2648936"/>
                    <a:pt x="1305276" y="2648936"/>
                    <a:pt x="1302129" y="2645793"/>
                  </a:cubicBezTo>
                  <a:cubicBezTo>
                    <a:pt x="1298982" y="2642650"/>
                    <a:pt x="1298982" y="2642650"/>
                    <a:pt x="1298982" y="2642650"/>
                  </a:cubicBezTo>
                  <a:cubicBezTo>
                    <a:pt x="1298982" y="2642650"/>
                    <a:pt x="1289541" y="2639507"/>
                    <a:pt x="1289541" y="2636365"/>
                  </a:cubicBezTo>
                  <a:cubicBezTo>
                    <a:pt x="1289541" y="2633222"/>
                    <a:pt x="1289541" y="2630079"/>
                    <a:pt x="1289541" y="2630079"/>
                  </a:cubicBezTo>
                  <a:cubicBezTo>
                    <a:pt x="1289541" y="2626936"/>
                    <a:pt x="1292688" y="2623793"/>
                    <a:pt x="1292688" y="2623793"/>
                  </a:cubicBezTo>
                  <a:cubicBezTo>
                    <a:pt x="1292688" y="2620650"/>
                    <a:pt x="1292688" y="2617508"/>
                    <a:pt x="1292688" y="2614365"/>
                  </a:cubicBezTo>
                  <a:cubicBezTo>
                    <a:pt x="1289541" y="2611222"/>
                    <a:pt x="1280101" y="2611222"/>
                    <a:pt x="1276954" y="2611222"/>
                  </a:cubicBezTo>
                  <a:cubicBezTo>
                    <a:pt x="1276954" y="2614365"/>
                    <a:pt x="1270660" y="2617508"/>
                    <a:pt x="1270660" y="2620650"/>
                  </a:cubicBezTo>
                  <a:cubicBezTo>
                    <a:pt x="1270660" y="2620650"/>
                    <a:pt x="1267513" y="2623793"/>
                    <a:pt x="1264366" y="2623793"/>
                  </a:cubicBezTo>
                  <a:cubicBezTo>
                    <a:pt x="1264366" y="2626936"/>
                    <a:pt x="1264366" y="2633222"/>
                    <a:pt x="1261219" y="2636365"/>
                  </a:cubicBezTo>
                  <a:cubicBezTo>
                    <a:pt x="1261219" y="2636365"/>
                    <a:pt x="1258072" y="2645793"/>
                    <a:pt x="1258072" y="2645793"/>
                  </a:cubicBezTo>
                  <a:cubicBezTo>
                    <a:pt x="1254925" y="2645793"/>
                    <a:pt x="1251778" y="2645793"/>
                    <a:pt x="1245485" y="2645793"/>
                  </a:cubicBezTo>
                  <a:cubicBezTo>
                    <a:pt x="1242338" y="2645793"/>
                    <a:pt x="1232897" y="2648936"/>
                    <a:pt x="1229750" y="2648936"/>
                  </a:cubicBezTo>
                  <a:cubicBezTo>
                    <a:pt x="1223456" y="2648936"/>
                    <a:pt x="1210868" y="2642650"/>
                    <a:pt x="1207721" y="2642650"/>
                  </a:cubicBezTo>
                  <a:lnTo>
                    <a:pt x="1201946" y="2642650"/>
                  </a:lnTo>
                  <a:lnTo>
                    <a:pt x="1201946" y="2642226"/>
                  </a:lnTo>
                  <a:cubicBezTo>
                    <a:pt x="1201946" y="2641440"/>
                    <a:pt x="1201946" y="2639869"/>
                    <a:pt x="1201946" y="2636725"/>
                  </a:cubicBezTo>
                  <a:cubicBezTo>
                    <a:pt x="1201946" y="2636725"/>
                    <a:pt x="1201946" y="2636725"/>
                    <a:pt x="1208239" y="2627293"/>
                  </a:cubicBezTo>
                  <a:cubicBezTo>
                    <a:pt x="1208239" y="2627293"/>
                    <a:pt x="1208239" y="2627293"/>
                    <a:pt x="1217677" y="2621006"/>
                  </a:cubicBezTo>
                  <a:cubicBezTo>
                    <a:pt x="1217677" y="2621006"/>
                    <a:pt x="1217677" y="2621006"/>
                    <a:pt x="1223970" y="2611575"/>
                  </a:cubicBezTo>
                  <a:cubicBezTo>
                    <a:pt x="1223970" y="2611575"/>
                    <a:pt x="1223970" y="2611575"/>
                    <a:pt x="1230262" y="2608431"/>
                  </a:cubicBezTo>
                  <a:cubicBezTo>
                    <a:pt x="1230262" y="2608431"/>
                    <a:pt x="1230262" y="2608431"/>
                    <a:pt x="1242848" y="2608431"/>
                  </a:cubicBezTo>
                  <a:cubicBezTo>
                    <a:pt x="1242848" y="2608431"/>
                    <a:pt x="1242848" y="2608431"/>
                    <a:pt x="1261725" y="2608431"/>
                  </a:cubicBezTo>
                  <a:cubicBezTo>
                    <a:pt x="1261725" y="2608431"/>
                    <a:pt x="1261725" y="2608431"/>
                    <a:pt x="1280603" y="2595856"/>
                  </a:cubicBezTo>
                  <a:cubicBezTo>
                    <a:pt x="1280603" y="2595856"/>
                    <a:pt x="1280603" y="2595856"/>
                    <a:pt x="1290042" y="2583281"/>
                  </a:cubicBezTo>
                  <a:cubicBezTo>
                    <a:pt x="1290042" y="2583281"/>
                    <a:pt x="1290042" y="2583281"/>
                    <a:pt x="1293188" y="2576993"/>
                  </a:cubicBezTo>
                  <a:cubicBezTo>
                    <a:pt x="1293188" y="2576993"/>
                    <a:pt x="1293188" y="2576993"/>
                    <a:pt x="1305773" y="2576993"/>
                  </a:cubicBezTo>
                  <a:cubicBezTo>
                    <a:pt x="1305773" y="2576993"/>
                    <a:pt x="1305773" y="2576993"/>
                    <a:pt x="1321504" y="2576993"/>
                  </a:cubicBezTo>
                  <a:cubicBezTo>
                    <a:pt x="1321504" y="2576993"/>
                    <a:pt x="1321504" y="2576993"/>
                    <a:pt x="1327797" y="2580137"/>
                  </a:cubicBezTo>
                  <a:cubicBezTo>
                    <a:pt x="1327797" y="2580137"/>
                    <a:pt x="1327797" y="2580137"/>
                    <a:pt x="1337236" y="2583281"/>
                  </a:cubicBezTo>
                  <a:cubicBezTo>
                    <a:pt x="1337236" y="2583281"/>
                    <a:pt x="1337236" y="2583281"/>
                    <a:pt x="1343528" y="2576993"/>
                  </a:cubicBezTo>
                  <a:cubicBezTo>
                    <a:pt x="1343528" y="2576993"/>
                    <a:pt x="1343528" y="2576993"/>
                    <a:pt x="1346675" y="2567562"/>
                  </a:cubicBezTo>
                  <a:cubicBezTo>
                    <a:pt x="1346675" y="2567562"/>
                    <a:pt x="1346675" y="2567562"/>
                    <a:pt x="1356113" y="2567562"/>
                  </a:cubicBezTo>
                  <a:cubicBezTo>
                    <a:pt x="1356113" y="2567562"/>
                    <a:pt x="1356113" y="2567562"/>
                    <a:pt x="1357686" y="2567562"/>
                  </a:cubicBezTo>
                  <a:lnTo>
                    <a:pt x="1368328" y="2567562"/>
                  </a:lnTo>
                  <a:lnTo>
                    <a:pt x="1370968" y="2575473"/>
                  </a:lnTo>
                  <a:cubicBezTo>
                    <a:pt x="1371361" y="2576651"/>
                    <a:pt x="1371361" y="2576651"/>
                    <a:pt x="1371361" y="2576651"/>
                  </a:cubicBezTo>
                  <a:cubicBezTo>
                    <a:pt x="1377655" y="2586079"/>
                    <a:pt x="1377655" y="2586079"/>
                    <a:pt x="1377655" y="2586079"/>
                  </a:cubicBezTo>
                  <a:lnTo>
                    <a:pt x="1377844" y="2585985"/>
                  </a:lnTo>
                  <a:lnTo>
                    <a:pt x="1378137" y="2586425"/>
                  </a:lnTo>
                  <a:cubicBezTo>
                    <a:pt x="1378137" y="2586425"/>
                    <a:pt x="1378137" y="2586425"/>
                    <a:pt x="1384430" y="2583281"/>
                  </a:cubicBezTo>
                  <a:cubicBezTo>
                    <a:pt x="1384430" y="2583281"/>
                    <a:pt x="1384430" y="2583281"/>
                    <a:pt x="1393869" y="2576993"/>
                  </a:cubicBezTo>
                  <a:cubicBezTo>
                    <a:pt x="1393869" y="2576993"/>
                    <a:pt x="1393869" y="2576993"/>
                    <a:pt x="1406454" y="2564418"/>
                  </a:cubicBezTo>
                  <a:cubicBezTo>
                    <a:pt x="1406454" y="2564418"/>
                    <a:pt x="1406454" y="2564418"/>
                    <a:pt x="1403308" y="2554987"/>
                  </a:cubicBezTo>
                  <a:cubicBezTo>
                    <a:pt x="1403308" y="2554987"/>
                    <a:pt x="1403308" y="2554987"/>
                    <a:pt x="1400161" y="2539268"/>
                  </a:cubicBezTo>
                  <a:cubicBezTo>
                    <a:pt x="1400161" y="2539268"/>
                    <a:pt x="1400161" y="2539268"/>
                    <a:pt x="1397015" y="2529837"/>
                  </a:cubicBezTo>
                  <a:cubicBezTo>
                    <a:pt x="1397015" y="2529837"/>
                    <a:pt x="1397015" y="2529837"/>
                    <a:pt x="1390722" y="2520406"/>
                  </a:cubicBezTo>
                  <a:cubicBezTo>
                    <a:pt x="1390722" y="2520406"/>
                    <a:pt x="1390722" y="2520406"/>
                    <a:pt x="1389542" y="2520013"/>
                  </a:cubicBezTo>
                  <a:lnTo>
                    <a:pt x="1381791" y="2517431"/>
                  </a:lnTo>
                  <a:lnTo>
                    <a:pt x="1381589" y="2517330"/>
                  </a:lnTo>
                  <a:lnTo>
                    <a:pt x="1381284" y="2517178"/>
                  </a:lnTo>
                  <a:lnTo>
                    <a:pt x="1381284" y="2516476"/>
                  </a:lnTo>
                  <a:cubicBezTo>
                    <a:pt x="1381284" y="2515690"/>
                    <a:pt x="1381284" y="2514118"/>
                    <a:pt x="1381284" y="2510974"/>
                  </a:cubicBezTo>
                  <a:cubicBezTo>
                    <a:pt x="1381284" y="2510974"/>
                    <a:pt x="1381284" y="2510974"/>
                    <a:pt x="1387576" y="2504687"/>
                  </a:cubicBezTo>
                  <a:cubicBezTo>
                    <a:pt x="1387576" y="2504687"/>
                    <a:pt x="1387576" y="2504687"/>
                    <a:pt x="1397015" y="2501543"/>
                  </a:cubicBezTo>
                  <a:cubicBezTo>
                    <a:pt x="1397015" y="2501543"/>
                    <a:pt x="1397015" y="2501543"/>
                    <a:pt x="1403308" y="2492112"/>
                  </a:cubicBezTo>
                  <a:cubicBezTo>
                    <a:pt x="1403308" y="2492112"/>
                    <a:pt x="1403308" y="2492112"/>
                    <a:pt x="1397015" y="2485824"/>
                  </a:cubicBezTo>
                  <a:cubicBezTo>
                    <a:pt x="1397015" y="2485824"/>
                    <a:pt x="1397015" y="2485824"/>
                    <a:pt x="1390722" y="2476393"/>
                  </a:cubicBezTo>
                  <a:cubicBezTo>
                    <a:pt x="1390722" y="2476393"/>
                    <a:pt x="1390722" y="2476393"/>
                    <a:pt x="1390722" y="2473249"/>
                  </a:cubicBezTo>
                  <a:cubicBezTo>
                    <a:pt x="1390722" y="2473249"/>
                    <a:pt x="1390722" y="2473249"/>
                    <a:pt x="1393869" y="2463818"/>
                  </a:cubicBezTo>
                  <a:cubicBezTo>
                    <a:pt x="1393869" y="2463818"/>
                    <a:pt x="1393869" y="2463818"/>
                    <a:pt x="1397015" y="2457531"/>
                  </a:cubicBezTo>
                  <a:cubicBezTo>
                    <a:pt x="1397015" y="2457531"/>
                    <a:pt x="1397015" y="2457531"/>
                    <a:pt x="1393869" y="2438668"/>
                  </a:cubicBezTo>
                  <a:cubicBezTo>
                    <a:pt x="1393869" y="2438668"/>
                    <a:pt x="1393869" y="2438668"/>
                    <a:pt x="1390722" y="2432381"/>
                  </a:cubicBezTo>
                  <a:cubicBezTo>
                    <a:pt x="1390722" y="2432381"/>
                    <a:pt x="1390722" y="2432381"/>
                    <a:pt x="1387576" y="2426093"/>
                  </a:cubicBezTo>
                  <a:cubicBezTo>
                    <a:pt x="1387576" y="2426093"/>
                    <a:pt x="1387576" y="2426093"/>
                    <a:pt x="1397015" y="2419806"/>
                  </a:cubicBezTo>
                  <a:cubicBezTo>
                    <a:pt x="1397015" y="2419806"/>
                    <a:pt x="1397015" y="2419806"/>
                    <a:pt x="1400161" y="2410374"/>
                  </a:cubicBezTo>
                  <a:cubicBezTo>
                    <a:pt x="1400161" y="2410374"/>
                    <a:pt x="1400161" y="2410374"/>
                    <a:pt x="1403308" y="2397799"/>
                  </a:cubicBezTo>
                  <a:cubicBezTo>
                    <a:pt x="1403308" y="2397799"/>
                    <a:pt x="1403308" y="2397799"/>
                    <a:pt x="1406454" y="2378937"/>
                  </a:cubicBezTo>
                  <a:cubicBezTo>
                    <a:pt x="1406454" y="2378937"/>
                    <a:pt x="1406454" y="2378937"/>
                    <a:pt x="1409600" y="2369506"/>
                  </a:cubicBezTo>
                  <a:cubicBezTo>
                    <a:pt x="1409600" y="2369506"/>
                    <a:pt x="1409600" y="2369506"/>
                    <a:pt x="1409600" y="2363218"/>
                  </a:cubicBezTo>
                  <a:cubicBezTo>
                    <a:pt x="1409600" y="2363218"/>
                    <a:pt x="1409600" y="2363218"/>
                    <a:pt x="1406454" y="2360074"/>
                  </a:cubicBezTo>
                  <a:cubicBezTo>
                    <a:pt x="1406454" y="2360074"/>
                    <a:pt x="1406454" y="2360074"/>
                    <a:pt x="1406454" y="2353787"/>
                  </a:cubicBezTo>
                  <a:cubicBezTo>
                    <a:pt x="1406454" y="2353787"/>
                    <a:pt x="1406454" y="2353787"/>
                    <a:pt x="1409600" y="2347499"/>
                  </a:cubicBezTo>
                  <a:cubicBezTo>
                    <a:pt x="1409600" y="2347499"/>
                    <a:pt x="1409600" y="2347499"/>
                    <a:pt x="1406454" y="2341212"/>
                  </a:cubicBezTo>
                  <a:cubicBezTo>
                    <a:pt x="1406454" y="2341212"/>
                    <a:pt x="1406454" y="2341212"/>
                    <a:pt x="1403308" y="2334924"/>
                  </a:cubicBezTo>
                  <a:cubicBezTo>
                    <a:pt x="1403308" y="2334924"/>
                    <a:pt x="1403308" y="2334924"/>
                    <a:pt x="1400161" y="2325493"/>
                  </a:cubicBezTo>
                  <a:cubicBezTo>
                    <a:pt x="1400161" y="2325493"/>
                    <a:pt x="1400161" y="2325493"/>
                    <a:pt x="1393869" y="2294055"/>
                  </a:cubicBezTo>
                  <a:cubicBezTo>
                    <a:pt x="1393869" y="2294055"/>
                    <a:pt x="1393869" y="2294055"/>
                    <a:pt x="1387576" y="2275193"/>
                  </a:cubicBezTo>
                  <a:cubicBezTo>
                    <a:pt x="1387576" y="2275193"/>
                    <a:pt x="1387576" y="2275193"/>
                    <a:pt x="1381284" y="2246899"/>
                  </a:cubicBezTo>
                  <a:cubicBezTo>
                    <a:pt x="1381284" y="2246899"/>
                    <a:pt x="1381284" y="2246899"/>
                    <a:pt x="1374991" y="2234324"/>
                  </a:cubicBezTo>
                  <a:cubicBezTo>
                    <a:pt x="1374991" y="2234324"/>
                    <a:pt x="1374991" y="2234324"/>
                    <a:pt x="1365552" y="2221749"/>
                  </a:cubicBezTo>
                  <a:cubicBezTo>
                    <a:pt x="1365552" y="2221749"/>
                    <a:pt x="1365552" y="2221749"/>
                    <a:pt x="1359260" y="2212318"/>
                  </a:cubicBezTo>
                  <a:cubicBezTo>
                    <a:pt x="1359260" y="2212318"/>
                    <a:pt x="1359260" y="2212318"/>
                    <a:pt x="1356113" y="2202887"/>
                  </a:cubicBezTo>
                  <a:cubicBezTo>
                    <a:pt x="1356113" y="2202887"/>
                    <a:pt x="1356113" y="2202887"/>
                    <a:pt x="1359260" y="2193455"/>
                  </a:cubicBezTo>
                  <a:cubicBezTo>
                    <a:pt x="1359260" y="2193455"/>
                    <a:pt x="1359260" y="2193455"/>
                    <a:pt x="1365552" y="2187168"/>
                  </a:cubicBezTo>
                  <a:cubicBezTo>
                    <a:pt x="1365552" y="2187168"/>
                    <a:pt x="1365552" y="2187168"/>
                    <a:pt x="1366732" y="2185203"/>
                  </a:cubicBezTo>
                  <a:lnTo>
                    <a:pt x="1368166" y="2182815"/>
                  </a:lnTo>
                  <a:lnTo>
                    <a:pt x="1373328" y="2175941"/>
                  </a:lnTo>
                  <a:cubicBezTo>
                    <a:pt x="1374508" y="2174369"/>
                    <a:pt x="1374508" y="2174369"/>
                    <a:pt x="1374508" y="2174369"/>
                  </a:cubicBezTo>
                  <a:lnTo>
                    <a:pt x="1374134" y="2172876"/>
                  </a:lnTo>
                  <a:lnTo>
                    <a:pt x="1374991" y="2171449"/>
                  </a:lnTo>
                  <a:cubicBezTo>
                    <a:pt x="1374991" y="2171449"/>
                    <a:pt x="1374991" y="2171449"/>
                    <a:pt x="1374598" y="2169877"/>
                  </a:cubicBezTo>
                  <a:lnTo>
                    <a:pt x="1372171" y="2160179"/>
                  </a:lnTo>
                  <a:lnTo>
                    <a:pt x="1373806" y="2156915"/>
                  </a:lnTo>
                  <a:lnTo>
                    <a:pt x="1374991" y="2155730"/>
                  </a:lnTo>
                  <a:cubicBezTo>
                    <a:pt x="1374991" y="2155730"/>
                    <a:pt x="1374991" y="2155730"/>
                    <a:pt x="1381284" y="2152586"/>
                  </a:cubicBezTo>
                  <a:cubicBezTo>
                    <a:pt x="1381284" y="2152586"/>
                    <a:pt x="1381284" y="2152586"/>
                    <a:pt x="1390722" y="2152586"/>
                  </a:cubicBezTo>
                  <a:cubicBezTo>
                    <a:pt x="1390722" y="2152586"/>
                    <a:pt x="1390722" y="2152586"/>
                    <a:pt x="1391509" y="2152586"/>
                  </a:cubicBezTo>
                  <a:lnTo>
                    <a:pt x="1396863" y="2152586"/>
                  </a:lnTo>
                  <a:lnTo>
                    <a:pt x="1404798" y="2157869"/>
                  </a:lnTo>
                  <a:cubicBezTo>
                    <a:pt x="1405978" y="2158655"/>
                    <a:pt x="1405978" y="2158655"/>
                    <a:pt x="1405978" y="2158655"/>
                  </a:cubicBezTo>
                  <a:cubicBezTo>
                    <a:pt x="1409125" y="2161798"/>
                    <a:pt x="1409125" y="2161798"/>
                    <a:pt x="1409125" y="2161798"/>
                  </a:cubicBezTo>
                  <a:lnTo>
                    <a:pt x="1409380" y="2161798"/>
                  </a:lnTo>
                  <a:lnTo>
                    <a:pt x="1409600" y="2162018"/>
                  </a:lnTo>
                  <a:lnTo>
                    <a:pt x="1410259" y="2161798"/>
                  </a:lnTo>
                  <a:lnTo>
                    <a:pt x="1417385" y="2161798"/>
                  </a:lnTo>
                  <a:cubicBezTo>
                    <a:pt x="1418565" y="2161798"/>
                    <a:pt x="1418565" y="2161798"/>
                    <a:pt x="1418565" y="2161798"/>
                  </a:cubicBezTo>
                  <a:lnTo>
                    <a:pt x="1419452" y="2158255"/>
                  </a:lnTo>
                  <a:lnTo>
                    <a:pt x="1419826" y="2157695"/>
                  </a:lnTo>
                  <a:cubicBezTo>
                    <a:pt x="1420612" y="2156516"/>
                    <a:pt x="1422185" y="2154158"/>
                    <a:pt x="1425331" y="2149443"/>
                  </a:cubicBezTo>
                  <a:cubicBezTo>
                    <a:pt x="1425331" y="2149443"/>
                    <a:pt x="1425331" y="2149443"/>
                    <a:pt x="1431624" y="2146299"/>
                  </a:cubicBezTo>
                  <a:cubicBezTo>
                    <a:pt x="1431624" y="2146299"/>
                    <a:pt x="1431624" y="2146299"/>
                    <a:pt x="1444209" y="2140011"/>
                  </a:cubicBezTo>
                  <a:cubicBezTo>
                    <a:pt x="1444209" y="2140011"/>
                    <a:pt x="1444209" y="2140011"/>
                    <a:pt x="1441063" y="2133724"/>
                  </a:cubicBezTo>
                  <a:cubicBezTo>
                    <a:pt x="1441063" y="2133724"/>
                    <a:pt x="1441063" y="2133724"/>
                    <a:pt x="1441063" y="2130580"/>
                  </a:cubicBezTo>
                  <a:cubicBezTo>
                    <a:pt x="1441063" y="2130580"/>
                    <a:pt x="1441063" y="2130580"/>
                    <a:pt x="1450502" y="2127436"/>
                  </a:cubicBezTo>
                  <a:lnTo>
                    <a:pt x="1451129" y="2127227"/>
                  </a:lnTo>
                  <a:lnTo>
                    <a:pt x="1458295" y="2127227"/>
                  </a:lnTo>
                  <a:cubicBezTo>
                    <a:pt x="1459475" y="2127227"/>
                    <a:pt x="1459475" y="2127227"/>
                    <a:pt x="1459475" y="2127227"/>
                  </a:cubicBezTo>
                  <a:lnTo>
                    <a:pt x="1464888" y="2121821"/>
                  </a:lnTo>
                  <a:lnTo>
                    <a:pt x="1466233" y="2121149"/>
                  </a:lnTo>
                  <a:cubicBezTo>
                    <a:pt x="1466233" y="2121149"/>
                    <a:pt x="1466233" y="2121149"/>
                    <a:pt x="1469379" y="2105430"/>
                  </a:cubicBezTo>
                  <a:cubicBezTo>
                    <a:pt x="1469379" y="2105430"/>
                    <a:pt x="1469379" y="2105430"/>
                    <a:pt x="1466233" y="2089711"/>
                  </a:cubicBezTo>
                  <a:cubicBezTo>
                    <a:pt x="1466233" y="2089711"/>
                    <a:pt x="1466233" y="2089711"/>
                    <a:pt x="1472526" y="2083424"/>
                  </a:cubicBezTo>
                  <a:cubicBezTo>
                    <a:pt x="1472526" y="2083424"/>
                    <a:pt x="1472526" y="2083424"/>
                    <a:pt x="1472526" y="2077136"/>
                  </a:cubicBezTo>
                  <a:cubicBezTo>
                    <a:pt x="1472526" y="2077136"/>
                    <a:pt x="1472526" y="2077136"/>
                    <a:pt x="1466233" y="2070849"/>
                  </a:cubicBezTo>
                  <a:cubicBezTo>
                    <a:pt x="1466233" y="2070849"/>
                    <a:pt x="1466233" y="2070849"/>
                    <a:pt x="1456794" y="2061418"/>
                  </a:cubicBezTo>
                  <a:cubicBezTo>
                    <a:pt x="1456794" y="2061418"/>
                    <a:pt x="1456794" y="2061418"/>
                    <a:pt x="1453648" y="2055130"/>
                  </a:cubicBezTo>
                  <a:cubicBezTo>
                    <a:pt x="1453648" y="2055130"/>
                    <a:pt x="1453648" y="2055130"/>
                    <a:pt x="1453648" y="2045699"/>
                  </a:cubicBezTo>
                  <a:cubicBezTo>
                    <a:pt x="1453648" y="2045699"/>
                    <a:pt x="1453648" y="2045699"/>
                    <a:pt x="1453648" y="2039411"/>
                  </a:cubicBezTo>
                  <a:cubicBezTo>
                    <a:pt x="1453648" y="2039411"/>
                    <a:pt x="1453648" y="2039411"/>
                    <a:pt x="1454828" y="2038625"/>
                  </a:cubicBezTo>
                  <a:lnTo>
                    <a:pt x="1462917" y="2033237"/>
                  </a:lnTo>
                  <a:lnTo>
                    <a:pt x="1465769" y="2036085"/>
                  </a:lnTo>
                  <a:cubicBezTo>
                    <a:pt x="1472063" y="2039227"/>
                    <a:pt x="1472063" y="2039227"/>
                    <a:pt x="1472063" y="2039227"/>
                  </a:cubicBezTo>
                  <a:cubicBezTo>
                    <a:pt x="1478357" y="2042370"/>
                    <a:pt x="1478357" y="2042370"/>
                    <a:pt x="1478357" y="2042370"/>
                  </a:cubicBezTo>
                  <a:cubicBezTo>
                    <a:pt x="1481504" y="2048656"/>
                    <a:pt x="1481504" y="2048656"/>
                    <a:pt x="1481504" y="2048656"/>
                  </a:cubicBezTo>
                  <a:cubicBezTo>
                    <a:pt x="1487798" y="2051799"/>
                    <a:pt x="1487798" y="2051799"/>
                    <a:pt x="1487798" y="2051799"/>
                  </a:cubicBezTo>
                  <a:lnTo>
                    <a:pt x="1487840" y="2051778"/>
                  </a:lnTo>
                  <a:lnTo>
                    <a:pt x="1488257" y="2051986"/>
                  </a:lnTo>
                  <a:cubicBezTo>
                    <a:pt x="1488257" y="2051986"/>
                    <a:pt x="1488257" y="2051986"/>
                    <a:pt x="1494549" y="2048843"/>
                  </a:cubicBezTo>
                  <a:cubicBezTo>
                    <a:pt x="1494549" y="2048843"/>
                    <a:pt x="1494549" y="2048843"/>
                    <a:pt x="1497696" y="2042555"/>
                  </a:cubicBezTo>
                  <a:cubicBezTo>
                    <a:pt x="1497696" y="2042555"/>
                    <a:pt x="1497696" y="2042555"/>
                    <a:pt x="1497696" y="2036268"/>
                  </a:cubicBezTo>
                  <a:cubicBezTo>
                    <a:pt x="1497696" y="2036268"/>
                    <a:pt x="1497696" y="2036268"/>
                    <a:pt x="1498089" y="2035482"/>
                  </a:cubicBezTo>
                  <a:lnTo>
                    <a:pt x="1498336" y="2034989"/>
                  </a:lnTo>
                  <a:lnTo>
                    <a:pt x="1500385" y="2032942"/>
                  </a:lnTo>
                  <a:cubicBezTo>
                    <a:pt x="1503532" y="2032942"/>
                    <a:pt x="1503532" y="2032942"/>
                    <a:pt x="1503532" y="2032942"/>
                  </a:cubicBezTo>
                  <a:cubicBezTo>
                    <a:pt x="1509826" y="2036085"/>
                    <a:pt x="1509826" y="2036085"/>
                    <a:pt x="1509826" y="2036085"/>
                  </a:cubicBezTo>
                  <a:cubicBezTo>
                    <a:pt x="1509826" y="2039227"/>
                    <a:pt x="1509826" y="2039227"/>
                    <a:pt x="1509826" y="2039227"/>
                  </a:cubicBezTo>
                  <a:cubicBezTo>
                    <a:pt x="1509826" y="2045513"/>
                    <a:pt x="1509826" y="2045513"/>
                    <a:pt x="1509826" y="2045513"/>
                  </a:cubicBezTo>
                  <a:cubicBezTo>
                    <a:pt x="1509826" y="2051799"/>
                    <a:pt x="1509826" y="2051799"/>
                    <a:pt x="1509826" y="2051799"/>
                  </a:cubicBezTo>
                  <a:lnTo>
                    <a:pt x="1510281" y="2051799"/>
                  </a:lnTo>
                  <a:lnTo>
                    <a:pt x="1510281" y="2051986"/>
                  </a:lnTo>
                  <a:cubicBezTo>
                    <a:pt x="1510281" y="2051986"/>
                    <a:pt x="1510281" y="2051986"/>
                    <a:pt x="1519720" y="2051986"/>
                  </a:cubicBezTo>
                  <a:cubicBezTo>
                    <a:pt x="1519720" y="2051986"/>
                    <a:pt x="1519720" y="2051986"/>
                    <a:pt x="1526012" y="2042555"/>
                  </a:cubicBezTo>
                  <a:cubicBezTo>
                    <a:pt x="1526012" y="2042555"/>
                    <a:pt x="1526012" y="2042555"/>
                    <a:pt x="1532305" y="2039411"/>
                  </a:cubicBezTo>
                  <a:cubicBezTo>
                    <a:pt x="1532305" y="2039411"/>
                    <a:pt x="1532305" y="2039411"/>
                    <a:pt x="1535451" y="2036268"/>
                  </a:cubicBezTo>
                  <a:cubicBezTo>
                    <a:pt x="1535451" y="2036268"/>
                    <a:pt x="1535451" y="2036268"/>
                    <a:pt x="1529158" y="2026836"/>
                  </a:cubicBezTo>
                  <a:cubicBezTo>
                    <a:pt x="1529158" y="2026836"/>
                    <a:pt x="1529158" y="2026836"/>
                    <a:pt x="1529158" y="2017405"/>
                  </a:cubicBezTo>
                  <a:cubicBezTo>
                    <a:pt x="1529158" y="2017405"/>
                    <a:pt x="1529158" y="2017405"/>
                    <a:pt x="1522866" y="2011118"/>
                  </a:cubicBezTo>
                  <a:lnTo>
                    <a:pt x="1522502" y="2011118"/>
                  </a:lnTo>
                  <a:lnTo>
                    <a:pt x="1522414" y="2010942"/>
                  </a:lnTo>
                  <a:cubicBezTo>
                    <a:pt x="1516120" y="2010942"/>
                    <a:pt x="1516120" y="2010942"/>
                    <a:pt x="1516120" y="2010942"/>
                  </a:cubicBezTo>
                  <a:lnTo>
                    <a:pt x="1516120" y="2014035"/>
                  </a:lnTo>
                  <a:lnTo>
                    <a:pt x="1515786" y="2013868"/>
                  </a:lnTo>
                  <a:cubicBezTo>
                    <a:pt x="1515000" y="2013475"/>
                    <a:pt x="1513427" y="2012689"/>
                    <a:pt x="1510281" y="2011118"/>
                  </a:cubicBezTo>
                  <a:cubicBezTo>
                    <a:pt x="1510281" y="2011118"/>
                    <a:pt x="1510281" y="2011118"/>
                    <a:pt x="1510281" y="2004830"/>
                  </a:cubicBezTo>
                  <a:cubicBezTo>
                    <a:pt x="1510281" y="2004830"/>
                    <a:pt x="1510281" y="2004830"/>
                    <a:pt x="1509888" y="2003651"/>
                  </a:cubicBezTo>
                  <a:lnTo>
                    <a:pt x="1507548" y="1996636"/>
                  </a:lnTo>
                  <a:lnTo>
                    <a:pt x="1509200" y="1993335"/>
                  </a:lnTo>
                  <a:lnTo>
                    <a:pt x="1510281" y="1992255"/>
                  </a:lnTo>
                  <a:cubicBezTo>
                    <a:pt x="1510281" y="1992255"/>
                    <a:pt x="1510281" y="1992255"/>
                    <a:pt x="1516573" y="1992255"/>
                  </a:cubicBezTo>
                  <a:cubicBezTo>
                    <a:pt x="1516573" y="1992255"/>
                    <a:pt x="1516573" y="1992255"/>
                    <a:pt x="1519720" y="1982824"/>
                  </a:cubicBezTo>
                  <a:cubicBezTo>
                    <a:pt x="1519720" y="1982824"/>
                    <a:pt x="1519720" y="1982824"/>
                    <a:pt x="1519720" y="1976536"/>
                  </a:cubicBezTo>
                  <a:cubicBezTo>
                    <a:pt x="1519720" y="1976536"/>
                    <a:pt x="1519720" y="1976536"/>
                    <a:pt x="1519720" y="1967105"/>
                  </a:cubicBezTo>
                  <a:lnTo>
                    <a:pt x="1519213" y="1967105"/>
                  </a:lnTo>
                  <a:lnTo>
                    <a:pt x="1519267" y="1966942"/>
                  </a:lnTo>
                  <a:lnTo>
                    <a:pt x="1516410" y="1966942"/>
                  </a:lnTo>
                  <a:lnTo>
                    <a:pt x="1513427" y="1963961"/>
                  </a:lnTo>
                  <a:cubicBezTo>
                    <a:pt x="1513427" y="1963961"/>
                    <a:pt x="1513427" y="1963961"/>
                    <a:pt x="1513427" y="1957674"/>
                  </a:cubicBezTo>
                  <a:cubicBezTo>
                    <a:pt x="1513427" y="1957674"/>
                    <a:pt x="1513427" y="1957674"/>
                    <a:pt x="1519720" y="1951386"/>
                  </a:cubicBezTo>
                  <a:cubicBezTo>
                    <a:pt x="1519720" y="1951386"/>
                    <a:pt x="1519720" y="1951386"/>
                    <a:pt x="1522866" y="1945099"/>
                  </a:cubicBezTo>
                  <a:cubicBezTo>
                    <a:pt x="1522866" y="1945099"/>
                    <a:pt x="1522866" y="1945099"/>
                    <a:pt x="1522866" y="1935667"/>
                  </a:cubicBezTo>
                  <a:lnTo>
                    <a:pt x="1522414" y="1935517"/>
                  </a:lnTo>
                  <a:lnTo>
                    <a:pt x="1522414" y="1935514"/>
                  </a:lnTo>
                  <a:cubicBezTo>
                    <a:pt x="1517694" y="1933943"/>
                    <a:pt x="1515333" y="1933157"/>
                    <a:pt x="1514153" y="1932764"/>
                  </a:cubicBezTo>
                  <a:lnTo>
                    <a:pt x="1513426" y="1932522"/>
                  </a:lnTo>
                  <a:lnTo>
                    <a:pt x="1513034" y="1931738"/>
                  </a:lnTo>
                  <a:cubicBezTo>
                    <a:pt x="1512640" y="1930952"/>
                    <a:pt x="1511854" y="1929380"/>
                    <a:pt x="1510281" y="1926236"/>
                  </a:cubicBezTo>
                  <a:cubicBezTo>
                    <a:pt x="1510281" y="1926236"/>
                    <a:pt x="1510281" y="1926236"/>
                    <a:pt x="1513427" y="1919949"/>
                  </a:cubicBezTo>
                  <a:cubicBezTo>
                    <a:pt x="1513427" y="1919949"/>
                    <a:pt x="1513427" y="1919949"/>
                    <a:pt x="1519720" y="1919949"/>
                  </a:cubicBezTo>
                  <a:cubicBezTo>
                    <a:pt x="1519720" y="1919949"/>
                    <a:pt x="1519720" y="1919949"/>
                    <a:pt x="1520113" y="1919163"/>
                  </a:cubicBezTo>
                  <a:lnTo>
                    <a:pt x="1520321" y="1918748"/>
                  </a:lnTo>
                  <a:lnTo>
                    <a:pt x="1522414" y="1916657"/>
                  </a:lnTo>
                  <a:lnTo>
                    <a:pt x="1522414" y="1914565"/>
                  </a:lnTo>
                  <a:lnTo>
                    <a:pt x="1522866" y="1913661"/>
                  </a:lnTo>
                  <a:cubicBezTo>
                    <a:pt x="1522866" y="1913661"/>
                    <a:pt x="1522866" y="1913661"/>
                    <a:pt x="1522866" y="1907374"/>
                  </a:cubicBezTo>
                  <a:cubicBezTo>
                    <a:pt x="1522866" y="1907374"/>
                    <a:pt x="1522866" y="1907374"/>
                    <a:pt x="1513427" y="1891655"/>
                  </a:cubicBezTo>
                  <a:cubicBezTo>
                    <a:pt x="1513427" y="1891655"/>
                    <a:pt x="1513427" y="1891655"/>
                    <a:pt x="1503988" y="1879080"/>
                  </a:cubicBezTo>
                  <a:cubicBezTo>
                    <a:pt x="1503988" y="1879080"/>
                    <a:pt x="1503988" y="1879080"/>
                    <a:pt x="1488257" y="1866505"/>
                  </a:cubicBezTo>
                  <a:cubicBezTo>
                    <a:pt x="1488257" y="1866505"/>
                    <a:pt x="1488257" y="1866505"/>
                    <a:pt x="1481964" y="1860217"/>
                  </a:cubicBezTo>
                  <a:cubicBezTo>
                    <a:pt x="1481964" y="1860217"/>
                    <a:pt x="1481964" y="1860217"/>
                    <a:pt x="1472526" y="1857074"/>
                  </a:cubicBezTo>
                  <a:cubicBezTo>
                    <a:pt x="1472526" y="1857074"/>
                    <a:pt x="1472526" y="1857074"/>
                    <a:pt x="1463087" y="1857074"/>
                  </a:cubicBezTo>
                  <a:cubicBezTo>
                    <a:pt x="1463087" y="1857074"/>
                    <a:pt x="1463087" y="1857074"/>
                    <a:pt x="1459940" y="1853930"/>
                  </a:cubicBezTo>
                  <a:cubicBezTo>
                    <a:pt x="1459940" y="1853930"/>
                    <a:pt x="1459940" y="1853930"/>
                    <a:pt x="1453648" y="1844499"/>
                  </a:cubicBezTo>
                  <a:cubicBezTo>
                    <a:pt x="1453648" y="1844499"/>
                    <a:pt x="1453648" y="1844499"/>
                    <a:pt x="1450502" y="1838211"/>
                  </a:cubicBezTo>
                  <a:cubicBezTo>
                    <a:pt x="1450502" y="1838211"/>
                    <a:pt x="1450502" y="1838211"/>
                    <a:pt x="1441063" y="1831924"/>
                  </a:cubicBezTo>
                  <a:cubicBezTo>
                    <a:pt x="1441063" y="1831924"/>
                    <a:pt x="1441063" y="1831924"/>
                    <a:pt x="1437916" y="1825636"/>
                  </a:cubicBezTo>
                  <a:cubicBezTo>
                    <a:pt x="1437916" y="1825636"/>
                    <a:pt x="1437916" y="1825636"/>
                    <a:pt x="1437916" y="1816205"/>
                  </a:cubicBezTo>
                  <a:cubicBezTo>
                    <a:pt x="1437916" y="1816205"/>
                    <a:pt x="1437916" y="1816205"/>
                    <a:pt x="1439096" y="1815419"/>
                  </a:cubicBezTo>
                  <a:lnTo>
                    <a:pt x="1440366" y="1814573"/>
                  </a:lnTo>
                  <a:lnTo>
                    <a:pt x="1445314" y="1813337"/>
                  </a:lnTo>
                  <a:cubicBezTo>
                    <a:pt x="1446888" y="1812944"/>
                    <a:pt x="1446888" y="1812944"/>
                    <a:pt x="1446888" y="1812944"/>
                  </a:cubicBezTo>
                  <a:lnTo>
                    <a:pt x="1449919" y="1809917"/>
                  </a:lnTo>
                  <a:lnTo>
                    <a:pt x="1450502" y="1809917"/>
                  </a:lnTo>
                  <a:cubicBezTo>
                    <a:pt x="1450502" y="1809917"/>
                    <a:pt x="1450502" y="1809917"/>
                    <a:pt x="1453648" y="1803630"/>
                  </a:cubicBezTo>
                  <a:cubicBezTo>
                    <a:pt x="1453648" y="1803630"/>
                    <a:pt x="1453648" y="1803630"/>
                    <a:pt x="1450502" y="1794198"/>
                  </a:cubicBezTo>
                  <a:cubicBezTo>
                    <a:pt x="1450502" y="1794198"/>
                    <a:pt x="1450502" y="1794198"/>
                    <a:pt x="1441063" y="1787911"/>
                  </a:cubicBezTo>
                  <a:cubicBezTo>
                    <a:pt x="1441063" y="1787911"/>
                    <a:pt x="1441063" y="1787911"/>
                    <a:pt x="1428478" y="1784767"/>
                  </a:cubicBezTo>
                  <a:cubicBezTo>
                    <a:pt x="1428478" y="1784767"/>
                    <a:pt x="1428478" y="1784767"/>
                    <a:pt x="1419039" y="1775336"/>
                  </a:cubicBezTo>
                  <a:cubicBezTo>
                    <a:pt x="1419039" y="1775336"/>
                    <a:pt x="1419039" y="1775336"/>
                    <a:pt x="1412746" y="1769048"/>
                  </a:cubicBezTo>
                  <a:cubicBezTo>
                    <a:pt x="1412746" y="1769048"/>
                    <a:pt x="1412746" y="1769048"/>
                    <a:pt x="1409600" y="1756473"/>
                  </a:cubicBezTo>
                  <a:cubicBezTo>
                    <a:pt x="1409600" y="1756473"/>
                    <a:pt x="1409600" y="1756473"/>
                    <a:pt x="1406454" y="1740755"/>
                  </a:cubicBezTo>
                  <a:cubicBezTo>
                    <a:pt x="1406454" y="1740755"/>
                    <a:pt x="1406454" y="1740755"/>
                    <a:pt x="1403308" y="1734467"/>
                  </a:cubicBezTo>
                  <a:cubicBezTo>
                    <a:pt x="1403308" y="1734467"/>
                    <a:pt x="1403308" y="1734467"/>
                    <a:pt x="1403701" y="1733681"/>
                  </a:cubicBezTo>
                  <a:lnTo>
                    <a:pt x="1403878" y="1733327"/>
                  </a:lnTo>
                  <a:lnTo>
                    <a:pt x="1405978" y="1731230"/>
                  </a:lnTo>
                  <a:cubicBezTo>
                    <a:pt x="1409125" y="1731230"/>
                    <a:pt x="1409125" y="1731230"/>
                    <a:pt x="1409125" y="1731230"/>
                  </a:cubicBezTo>
                  <a:cubicBezTo>
                    <a:pt x="1412272" y="1728088"/>
                    <a:pt x="1413845" y="1726517"/>
                    <a:pt x="1414631" y="1725731"/>
                  </a:cubicBezTo>
                  <a:lnTo>
                    <a:pt x="1414761" y="1725601"/>
                  </a:lnTo>
                  <a:lnTo>
                    <a:pt x="1415893" y="1725036"/>
                  </a:lnTo>
                  <a:cubicBezTo>
                    <a:pt x="1415893" y="1725036"/>
                    <a:pt x="1415893" y="1725036"/>
                    <a:pt x="1412746" y="1721892"/>
                  </a:cubicBezTo>
                  <a:cubicBezTo>
                    <a:pt x="1412746" y="1721892"/>
                    <a:pt x="1412746" y="1721892"/>
                    <a:pt x="1409600" y="1712461"/>
                  </a:cubicBezTo>
                  <a:cubicBezTo>
                    <a:pt x="1409600" y="1712461"/>
                    <a:pt x="1409600" y="1712461"/>
                    <a:pt x="1415893" y="1709317"/>
                  </a:cubicBezTo>
                  <a:cubicBezTo>
                    <a:pt x="1415893" y="1709317"/>
                    <a:pt x="1415893" y="1709317"/>
                    <a:pt x="1412746" y="1703030"/>
                  </a:cubicBezTo>
                  <a:cubicBezTo>
                    <a:pt x="1412746" y="1703030"/>
                    <a:pt x="1412746" y="1703030"/>
                    <a:pt x="1406454" y="1699886"/>
                  </a:cubicBezTo>
                  <a:cubicBezTo>
                    <a:pt x="1406454" y="1699886"/>
                    <a:pt x="1406454" y="1699886"/>
                    <a:pt x="1400161" y="1693598"/>
                  </a:cubicBezTo>
                  <a:cubicBezTo>
                    <a:pt x="1400161" y="1693598"/>
                    <a:pt x="1400161" y="1693598"/>
                    <a:pt x="1400161" y="1687311"/>
                  </a:cubicBezTo>
                  <a:cubicBezTo>
                    <a:pt x="1400161" y="1687311"/>
                    <a:pt x="1400161" y="1687311"/>
                    <a:pt x="1406454" y="1684167"/>
                  </a:cubicBezTo>
                  <a:cubicBezTo>
                    <a:pt x="1406454" y="1684167"/>
                    <a:pt x="1406454" y="1684167"/>
                    <a:pt x="1406454" y="1677880"/>
                  </a:cubicBezTo>
                  <a:cubicBezTo>
                    <a:pt x="1406454" y="1677880"/>
                    <a:pt x="1406454" y="1677880"/>
                    <a:pt x="1403308" y="1671592"/>
                  </a:cubicBezTo>
                  <a:lnTo>
                    <a:pt x="1403383" y="1671517"/>
                  </a:lnTo>
                  <a:lnTo>
                    <a:pt x="1405978" y="1671517"/>
                  </a:lnTo>
                  <a:cubicBezTo>
                    <a:pt x="1409125" y="1671517"/>
                    <a:pt x="1409125" y="1671517"/>
                    <a:pt x="1409125" y="1671517"/>
                  </a:cubicBezTo>
                  <a:lnTo>
                    <a:pt x="1409525" y="1671517"/>
                  </a:lnTo>
                  <a:lnTo>
                    <a:pt x="1409600" y="1671592"/>
                  </a:lnTo>
                  <a:lnTo>
                    <a:pt x="1409750" y="1671517"/>
                  </a:lnTo>
                  <a:lnTo>
                    <a:pt x="1414631" y="1671517"/>
                  </a:lnTo>
                  <a:cubicBezTo>
                    <a:pt x="1415418" y="1671517"/>
                    <a:pt x="1415418" y="1671517"/>
                    <a:pt x="1415418" y="1671517"/>
                  </a:cubicBezTo>
                  <a:cubicBezTo>
                    <a:pt x="1418565" y="1668374"/>
                    <a:pt x="1420139" y="1666803"/>
                    <a:pt x="1420925" y="1666017"/>
                  </a:cubicBezTo>
                  <a:lnTo>
                    <a:pt x="1421091" y="1665851"/>
                  </a:lnTo>
                  <a:lnTo>
                    <a:pt x="1422185" y="1665305"/>
                  </a:lnTo>
                  <a:cubicBezTo>
                    <a:pt x="1422185" y="1665305"/>
                    <a:pt x="1422185" y="1665305"/>
                    <a:pt x="1419039" y="1655873"/>
                  </a:cubicBezTo>
                  <a:cubicBezTo>
                    <a:pt x="1419039" y="1655873"/>
                    <a:pt x="1419039" y="1655873"/>
                    <a:pt x="1412746" y="1649586"/>
                  </a:cubicBezTo>
                  <a:cubicBezTo>
                    <a:pt x="1412746" y="1649586"/>
                    <a:pt x="1412746" y="1649586"/>
                    <a:pt x="1409600" y="1643298"/>
                  </a:cubicBezTo>
                  <a:lnTo>
                    <a:pt x="1409159" y="1643298"/>
                  </a:lnTo>
                  <a:lnTo>
                    <a:pt x="1409125" y="1643231"/>
                  </a:lnTo>
                  <a:cubicBezTo>
                    <a:pt x="1402831" y="1643231"/>
                    <a:pt x="1402831" y="1643231"/>
                    <a:pt x="1402831" y="1643231"/>
                  </a:cubicBezTo>
                  <a:cubicBezTo>
                    <a:pt x="1399684" y="1643231"/>
                    <a:pt x="1398111" y="1643231"/>
                    <a:pt x="1397324" y="1643231"/>
                  </a:cubicBezTo>
                  <a:lnTo>
                    <a:pt x="1397037" y="1643231"/>
                  </a:lnTo>
                  <a:lnTo>
                    <a:pt x="1397408" y="1642119"/>
                  </a:lnTo>
                  <a:cubicBezTo>
                    <a:pt x="1397802" y="1640940"/>
                    <a:pt x="1398588" y="1638583"/>
                    <a:pt x="1400161" y="1633867"/>
                  </a:cubicBezTo>
                  <a:cubicBezTo>
                    <a:pt x="1400161" y="1633867"/>
                    <a:pt x="1400161" y="1633867"/>
                    <a:pt x="1406454" y="1627580"/>
                  </a:cubicBezTo>
                  <a:cubicBezTo>
                    <a:pt x="1406454" y="1627580"/>
                    <a:pt x="1406454" y="1627580"/>
                    <a:pt x="1406454" y="1618148"/>
                  </a:cubicBezTo>
                  <a:cubicBezTo>
                    <a:pt x="1406454" y="1618148"/>
                    <a:pt x="1406454" y="1618148"/>
                    <a:pt x="1403308" y="1608717"/>
                  </a:cubicBezTo>
                  <a:cubicBezTo>
                    <a:pt x="1403308" y="1608717"/>
                    <a:pt x="1403308" y="1608717"/>
                    <a:pt x="1403308" y="1602429"/>
                  </a:cubicBezTo>
                  <a:cubicBezTo>
                    <a:pt x="1403308" y="1602429"/>
                    <a:pt x="1403308" y="1602429"/>
                    <a:pt x="1397015" y="1599286"/>
                  </a:cubicBezTo>
                  <a:cubicBezTo>
                    <a:pt x="1397015" y="1599286"/>
                    <a:pt x="1397015" y="1599286"/>
                    <a:pt x="1390722" y="1596142"/>
                  </a:cubicBezTo>
                  <a:cubicBezTo>
                    <a:pt x="1390722" y="1596142"/>
                    <a:pt x="1390722" y="1596142"/>
                    <a:pt x="1393869" y="1586711"/>
                  </a:cubicBezTo>
                  <a:cubicBezTo>
                    <a:pt x="1393869" y="1586711"/>
                    <a:pt x="1393869" y="1586711"/>
                    <a:pt x="1390722" y="1583567"/>
                  </a:cubicBezTo>
                  <a:cubicBezTo>
                    <a:pt x="1390722" y="1583567"/>
                    <a:pt x="1390722" y="1583567"/>
                    <a:pt x="1389542" y="1584353"/>
                  </a:cubicBezTo>
                  <a:lnTo>
                    <a:pt x="1389210" y="1584574"/>
                  </a:lnTo>
                  <a:lnTo>
                    <a:pt x="1387883" y="1583911"/>
                  </a:lnTo>
                  <a:cubicBezTo>
                    <a:pt x="1387096" y="1583518"/>
                    <a:pt x="1387096" y="1583518"/>
                    <a:pt x="1387096" y="1583518"/>
                  </a:cubicBezTo>
                  <a:cubicBezTo>
                    <a:pt x="1380802" y="1589803"/>
                    <a:pt x="1380802" y="1589803"/>
                    <a:pt x="1380802" y="1589803"/>
                  </a:cubicBezTo>
                  <a:cubicBezTo>
                    <a:pt x="1380802" y="1596089"/>
                    <a:pt x="1380802" y="1596089"/>
                    <a:pt x="1380802" y="1596089"/>
                  </a:cubicBezTo>
                  <a:lnTo>
                    <a:pt x="1380214" y="1596676"/>
                  </a:lnTo>
                  <a:lnTo>
                    <a:pt x="1374991" y="1599286"/>
                  </a:lnTo>
                  <a:cubicBezTo>
                    <a:pt x="1374991" y="1599286"/>
                    <a:pt x="1374991" y="1599286"/>
                    <a:pt x="1374598" y="1600465"/>
                  </a:cubicBezTo>
                  <a:lnTo>
                    <a:pt x="1372867" y="1605652"/>
                  </a:lnTo>
                  <a:lnTo>
                    <a:pt x="1371754" y="1607875"/>
                  </a:lnTo>
                  <a:cubicBezTo>
                    <a:pt x="1371361" y="1608660"/>
                    <a:pt x="1371361" y="1608660"/>
                    <a:pt x="1371361" y="1608660"/>
                  </a:cubicBezTo>
                  <a:lnTo>
                    <a:pt x="1373977" y="1613886"/>
                  </a:lnTo>
                  <a:lnTo>
                    <a:pt x="1372387" y="1617064"/>
                  </a:lnTo>
                  <a:lnTo>
                    <a:pt x="1371361" y="1618089"/>
                  </a:lnTo>
                  <a:cubicBezTo>
                    <a:pt x="1368214" y="1618089"/>
                    <a:pt x="1366641" y="1618089"/>
                    <a:pt x="1365855" y="1618089"/>
                  </a:cubicBezTo>
                  <a:lnTo>
                    <a:pt x="1365434" y="1618089"/>
                  </a:lnTo>
                  <a:lnTo>
                    <a:pt x="1364765" y="1617755"/>
                  </a:lnTo>
                  <a:cubicBezTo>
                    <a:pt x="1363979" y="1617362"/>
                    <a:pt x="1362406" y="1616576"/>
                    <a:pt x="1359260" y="1615004"/>
                  </a:cubicBezTo>
                  <a:lnTo>
                    <a:pt x="1359075" y="1615097"/>
                  </a:lnTo>
                  <a:lnTo>
                    <a:pt x="1358774" y="1614946"/>
                  </a:lnTo>
                  <a:cubicBezTo>
                    <a:pt x="1352480" y="1618089"/>
                    <a:pt x="1352480" y="1618089"/>
                    <a:pt x="1352480" y="1618089"/>
                  </a:cubicBezTo>
                  <a:cubicBezTo>
                    <a:pt x="1346186" y="1618089"/>
                    <a:pt x="1343039" y="1618089"/>
                    <a:pt x="1341466" y="1618089"/>
                  </a:cubicBezTo>
                  <a:lnTo>
                    <a:pt x="1340353" y="1618089"/>
                  </a:lnTo>
                  <a:lnTo>
                    <a:pt x="1339989" y="1617362"/>
                  </a:lnTo>
                  <a:cubicBezTo>
                    <a:pt x="1339596" y="1616576"/>
                    <a:pt x="1338809" y="1615005"/>
                    <a:pt x="1337236" y="1611861"/>
                  </a:cubicBezTo>
                  <a:cubicBezTo>
                    <a:pt x="1337236" y="1611861"/>
                    <a:pt x="1337236" y="1611861"/>
                    <a:pt x="1337236" y="1605573"/>
                  </a:cubicBezTo>
                  <a:cubicBezTo>
                    <a:pt x="1337236" y="1605573"/>
                    <a:pt x="1337236" y="1605573"/>
                    <a:pt x="1337236" y="1596142"/>
                  </a:cubicBezTo>
                  <a:cubicBezTo>
                    <a:pt x="1337236" y="1596142"/>
                    <a:pt x="1337236" y="1596142"/>
                    <a:pt x="1334090" y="1583567"/>
                  </a:cubicBezTo>
                  <a:cubicBezTo>
                    <a:pt x="1334090" y="1583567"/>
                    <a:pt x="1334090" y="1583567"/>
                    <a:pt x="1334483" y="1582388"/>
                  </a:cubicBezTo>
                  <a:lnTo>
                    <a:pt x="1335121" y="1580476"/>
                  </a:lnTo>
                  <a:lnTo>
                    <a:pt x="1336352" y="1578018"/>
                  </a:lnTo>
                  <a:cubicBezTo>
                    <a:pt x="1336745" y="1577232"/>
                    <a:pt x="1336745" y="1577232"/>
                    <a:pt x="1336745" y="1577232"/>
                  </a:cubicBezTo>
                  <a:lnTo>
                    <a:pt x="1336745" y="1575608"/>
                  </a:lnTo>
                  <a:lnTo>
                    <a:pt x="1337236" y="1574136"/>
                  </a:lnTo>
                  <a:cubicBezTo>
                    <a:pt x="1337236" y="1574136"/>
                    <a:pt x="1337236" y="1574136"/>
                    <a:pt x="1337236" y="1564704"/>
                  </a:cubicBezTo>
                  <a:cubicBezTo>
                    <a:pt x="1337236" y="1564704"/>
                    <a:pt x="1337236" y="1564704"/>
                    <a:pt x="1330943" y="1561561"/>
                  </a:cubicBezTo>
                  <a:lnTo>
                    <a:pt x="1330536" y="1561561"/>
                  </a:lnTo>
                  <a:lnTo>
                    <a:pt x="1330451" y="1561518"/>
                  </a:lnTo>
                  <a:cubicBezTo>
                    <a:pt x="1324158" y="1561518"/>
                    <a:pt x="1324158" y="1561518"/>
                    <a:pt x="1324158" y="1561518"/>
                  </a:cubicBezTo>
                  <a:lnTo>
                    <a:pt x="1324158" y="1565689"/>
                  </a:lnTo>
                  <a:lnTo>
                    <a:pt x="1322042" y="1569916"/>
                  </a:lnTo>
                  <a:lnTo>
                    <a:pt x="1321011" y="1570946"/>
                  </a:lnTo>
                  <a:lnTo>
                    <a:pt x="1321011" y="1578265"/>
                  </a:lnTo>
                  <a:lnTo>
                    <a:pt x="1318900" y="1582484"/>
                  </a:lnTo>
                  <a:lnTo>
                    <a:pt x="1317864" y="1583518"/>
                  </a:lnTo>
                  <a:cubicBezTo>
                    <a:pt x="1314717" y="1583518"/>
                    <a:pt x="1313144" y="1583518"/>
                    <a:pt x="1312357" y="1583518"/>
                  </a:cubicBezTo>
                  <a:lnTo>
                    <a:pt x="1311921" y="1583518"/>
                  </a:lnTo>
                  <a:lnTo>
                    <a:pt x="1310886" y="1583174"/>
                  </a:lnTo>
                  <a:cubicBezTo>
                    <a:pt x="1309706" y="1582781"/>
                    <a:pt x="1307347" y="1581995"/>
                    <a:pt x="1302627" y="1580423"/>
                  </a:cubicBezTo>
                  <a:cubicBezTo>
                    <a:pt x="1302627" y="1580423"/>
                    <a:pt x="1302627" y="1580423"/>
                    <a:pt x="1299480" y="1577279"/>
                  </a:cubicBezTo>
                  <a:cubicBezTo>
                    <a:pt x="1299480" y="1577279"/>
                    <a:pt x="1299480" y="1577279"/>
                    <a:pt x="1302627" y="1567848"/>
                  </a:cubicBezTo>
                  <a:cubicBezTo>
                    <a:pt x="1302627" y="1567848"/>
                    <a:pt x="1302627" y="1567848"/>
                    <a:pt x="1305773" y="1564704"/>
                  </a:cubicBezTo>
                  <a:cubicBezTo>
                    <a:pt x="1305773" y="1564704"/>
                    <a:pt x="1305773" y="1564704"/>
                    <a:pt x="1312066" y="1558417"/>
                  </a:cubicBezTo>
                  <a:cubicBezTo>
                    <a:pt x="1312066" y="1558417"/>
                    <a:pt x="1312066" y="1558417"/>
                    <a:pt x="1315212" y="1552129"/>
                  </a:cubicBezTo>
                  <a:cubicBezTo>
                    <a:pt x="1315212" y="1552129"/>
                    <a:pt x="1315212" y="1552129"/>
                    <a:pt x="1321504" y="1548986"/>
                  </a:cubicBezTo>
                  <a:cubicBezTo>
                    <a:pt x="1321504" y="1548986"/>
                    <a:pt x="1321504" y="1548986"/>
                    <a:pt x="1321897" y="1548200"/>
                  </a:cubicBezTo>
                  <a:lnTo>
                    <a:pt x="1322035" y="1547924"/>
                  </a:lnTo>
                  <a:lnTo>
                    <a:pt x="1324158" y="1545804"/>
                  </a:lnTo>
                  <a:lnTo>
                    <a:pt x="1323521" y="1544956"/>
                  </a:lnTo>
                  <a:lnTo>
                    <a:pt x="1324651" y="1542698"/>
                  </a:lnTo>
                  <a:cubicBezTo>
                    <a:pt x="1324651" y="1542698"/>
                    <a:pt x="1324651" y="1542698"/>
                    <a:pt x="1315212" y="1533267"/>
                  </a:cubicBezTo>
                  <a:cubicBezTo>
                    <a:pt x="1315212" y="1533267"/>
                    <a:pt x="1315212" y="1533267"/>
                    <a:pt x="1308919" y="1526979"/>
                  </a:cubicBezTo>
                  <a:cubicBezTo>
                    <a:pt x="1308919" y="1526979"/>
                    <a:pt x="1308919" y="1526979"/>
                    <a:pt x="1305773" y="1523836"/>
                  </a:cubicBezTo>
                  <a:cubicBezTo>
                    <a:pt x="1305773" y="1523836"/>
                    <a:pt x="1305773" y="1523836"/>
                    <a:pt x="1305773" y="1514404"/>
                  </a:cubicBezTo>
                  <a:cubicBezTo>
                    <a:pt x="1305773" y="1514404"/>
                    <a:pt x="1305773" y="1514404"/>
                    <a:pt x="1308919" y="1511261"/>
                  </a:cubicBezTo>
                  <a:cubicBezTo>
                    <a:pt x="1308919" y="1511261"/>
                    <a:pt x="1308919" y="1511261"/>
                    <a:pt x="1305773" y="1504973"/>
                  </a:cubicBezTo>
                  <a:cubicBezTo>
                    <a:pt x="1305773" y="1504973"/>
                    <a:pt x="1305773" y="1504973"/>
                    <a:pt x="1299480" y="1498686"/>
                  </a:cubicBezTo>
                  <a:cubicBezTo>
                    <a:pt x="1299480" y="1498686"/>
                    <a:pt x="1299480" y="1498686"/>
                    <a:pt x="1296334" y="1492398"/>
                  </a:cubicBezTo>
                  <a:cubicBezTo>
                    <a:pt x="1296334" y="1492398"/>
                    <a:pt x="1296334" y="1492398"/>
                    <a:pt x="1290042" y="1489254"/>
                  </a:cubicBezTo>
                  <a:lnTo>
                    <a:pt x="1289882" y="1489574"/>
                  </a:lnTo>
                  <a:lnTo>
                    <a:pt x="1289541" y="1489233"/>
                  </a:lnTo>
                  <a:cubicBezTo>
                    <a:pt x="1286395" y="1495518"/>
                    <a:pt x="1286395" y="1495518"/>
                    <a:pt x="1286395" y="1495518"/>
                  </a:cubicBezTo>
                  <a:cubicBezTo>
                    <a:pt x="1286395" y="1501804"/>
                    <a:pt x="1286395" y="1501804"/>
                    <a:pt x="1286395" y="1501804"/>
                  </a:cubicBezTo>
                  <a:cubicBezTo>
                    <a:pt x="1283248" y="1504947"/>
                    <a:pt x="1283248" y="1504947"/>
                    <a:pt x="1283248" y="1504947"/>
                  </a:cubicBezTo>
                  <a:lnTo>
                    <a:pt x="1282721" y="1506001"/>
                  </a:lnTo>
                  <a:lnTo>
                    <a:pt x="1280603" y="1508117"/>
                  </a:lnTo>
                  <a:lnTo>
                    <a:pt x="1277485" y="1511233"/>
                  </a:lnTo>
                  <a:lnTo>
                    <a:pt x="1277448" y="1511233"/>
                  </a:lnTo>
                  <a:lnTo>
                    <a:pt x="1277064" y="1510082"/>
                  </a:lnTo>
                  <a:cubicBezTo>
                    <a:pt x="1276670" y="1508903"/>
                    <a:pt x="1275884" y="1506545"/>
                    <a:pt x="1274310" y="1501829"/>
                  </a:cubicBezTo>
                  <a:cubicBezTo>
                    <a:pt x="1274310" y="1501829"/>
                    <a:pt x="1274310" y="1501829"/>
                    <a:pt x="1268018" y="1495542"/>
                  </a:cubicBezTo>
                  <a:cubicBezTo>
                    <a:pt x="1268018" y="1495542"/>
                    <a:pt x="1268018" y="1495542"/>
                    <a:pt x="1268018" y="1489254"/>
                  </a:cubicBezTo>
                  <a:cubicBezTo>
                    <a:pt x="1268018" y="1489254"/>
                    <a:pt x="1268018" y="1489254"/>
                    <a:pt x="1264872" y="1482967"/>
                  </a:cubicBezTo>
                  <a:cubicBezTo>
                    <a:pt x="1264872" y="1482967"/>
                    <a:pt x="1264872" y="1482967"/>
                    <a:pt x="1264085" y="1483360"/>
                  </a:cubicBezTo>
                  <a:lnTo>
                    <a:pt x="1258620" y="1486090"/>
                  </a:lnTo>
                  <a:lnTo>
                    <a:pt x="1258072" y="1486090"/>
                  </a:lnTo>
                  <a:cubicBezTo>
                    <a:pt x="1254925" y="1492376"/>
                    <a:pt x="1254925" y="1492376"/>
                    <a:pt x="1254925" y="1492376"/>
                  </a:cubicBezTo>
                  <a:cubicBezTo>
                    <a:pt x="1258072" y="1498661"/>
                    <a:pt x="1258072" y="1498661"/>
                    <a:pt x="1258072" y="1498661"/>
                  </a:cubicBezTo>
                  <a:cubicBezTo>
                    <a:pt x="1258072" y="1501804"/>
                    <a:pt x="1258072" y="1501804"/>
                    <a:pt x="1258072" y="1501804"/>
                  </a:cubicBezTo>
                  <a:lnTo>
                    <a:pt x="1257539" y="1502868"/>
                  </a:lnTo>
                  <a:lnTo>
                    <a:pt x="1255433" y="1504973"/>
                  </a:lnTo>
                  <a:cubicBezTo>
                    <a:pt x="1255433" y="1504973"/>
                    <a:pt x="1255433" y="1504973"/>
                    <a:pt x="1245994" y="1504973"/>
                  </a:cubicBezTo>
                  <a:cubicBezTo>
                    <a:pt x="1245994" y="1504973"/>
                    <a:pt x="1245994" y="1504973"/>
                    <a:pt x="1242848" y="1501829"/>
                  </a:cubicBezTo>
                  <a:cubicBezTo>
                    <a:pt x="1242848" y="1501829"/>
                    <a:pt x="1242848" y="1501829"/>
                    <a:pt x="1239701" y="1489254"/>
                  </a:cubicBezTo>
                  <a:cubicBezTo>
                    <a:pt x="1239701" y="1489254"/>
                    <a:pt x="1239701" y="1489254"/>
                    <a:pt x="1239701" y="1486896"/>
                  </a:cubicBezTo>
                  <a:lnTo>
                    <a:pt x="1239701" y="1472501"/>
                  </a:lnTo>
                  <a:lnTo>
                    <a:pt x="1241813" y="1468282"/>
                  </a:lnTo>
                  <a:lnTo>
                    <a:pt x="1242848" y="1467248"/>
                  </a:lnTo>
                  <a:cubicBezTo>
                    <a:pt x="1242848" y="1467248"/>
                    <a:pt x="1242848" y="1467248"/>
                    <a:pt x="1245994" y="1457817"/>
                  </a:cubicBezTo>
                  <a:cubicBezTo>
                    <a:pt x="1245994" y="1457817"/>
                    <a:pt x="1245994" y="1457817"/>
                    <a:pt x="1245994" y="1451529"/>
                  </a:cubicBezTo>
                  <a:lnTo>
                    <a:pt x="1245485" y="1451529"/>
                  </a:lnTo>
                  <a:lnTo>
                    <a:pt x="1245485" y="1451519"/>
                  </a:lnTo>
                  <a:cubicBezTo>
                    <a:pt x="1239191" y="1451519"/>
                    <a:pt x="1239191" y="1451519"/>
                    <a:pt x="1239191" y="1451519"/>
                  </a:cubicBezTo>
                  <a:cubicBezTo>
                    <a:pt x="1236044" y="1457805"/>
                    <a:pt x="1236044" y="1457805"/>
                    <a:pt x="1236044" y="1457805"/>
                  </a:cubicBezTo>
                  <a:cubicBezTo>
                    <a:pt x="1232897" y="1457805"/>
                    <a:pt x="1231324" y="1457805"/>
                    <a:pt x="1230537" y="1457805"/>
                  </a:cubicBezTo>
                  <a:lnTo>
                    <a:pt x="1230239" y="1457805"/>
                  </a:lnTo>
                  <a:lnTo>
                    <a:pt x="1229476" y="1457424"/>
                  </a:lnTo>
                  <a:cubicBezTo>
                    <a:pt x="1228689" y="1457031"/>
                    <a:pt x="1227116" y="1456245"/>
                    <a:pt x="1223970" y="1454673"/>
                  </a:cubicBezTo>
                  <a:lnTo>
                    <a:pt x="1223806" y="1454837"/>
                  </a:lnTo>
                  <a:lnTo>
                    <a:pt x="1223456" y="1454662"/>
                  </a:lnTo>
                  <a:cubicBezTo>
                    <a:pt x="1217162" y="1460947"/>
                    <a:pt x="1217162" y="1460947"/>
                    <a:pt x="1217162" y="1460947"/>
                  </a:cubicBezTo>
                  <a:cubicBezTo>
                    <a:pt x="1220309" y="1467233"/>
                    <a:pt x="1220309" y="1467233"/>
                    <a:pt x="1220309" y="1467233"/>
                  </a:cubicBezTo>
                  <a:cubicBezTo>
                    <a:pt x="1220309" y="1473519"/>
                    <a:pt x="1220309" y="1473519"/>
                    <a:pt x="1220309" y="1473519"/>
                  </a:cubicBezTo>
                  <a:cubicBezTo>
                    <a:pt x="1220309" y="1476661"/>
                    <a:pt x="1220309" y="1476661"/>
                    <a:pt x="1220309" y="1476661"/>
                  </a:cubicBezTo>
                  <a:lnTo>
                    <a:pt x="1220309" y="1479566"/>
                  </a:lnTo>
                  <a:lnTo>
                    <a:pt x="1220037" y="1479430"/>
                  </a:lnTo>
                  <a:cubicBezTo>
                    <a:pt x="1219251" y="1479037"/>
                    <a:pt x="1217678" y="1478251"/>
                    <a:pt x="1214531" y="1476679"/>
                  </a:cubicBezTo>
                  <a:cubicBezTo>
                    <a:pt x="1214531" y="1476679"/>
                    <a:pt x="1214531" y="1476679"/>
                    <a:pt x="1211385" y="1467248"/>
                  </a:cubicBezTo>
                  <a:lnTo>
                    <a:pt x="1210873" y="1467248"/>
                  </a:lnTo>
                  <a:lnTo>
                    <a:pt x="1210868" y="1467233"/>
                  </a:lnTo>
                  <a:cubicBezTo>
                    <a:pt x="1204574" y="1467233"/>
                    <a:pt x="1204574" y="1467233"/>
                    <a:pt x="1204574" y="1467233"/>
                  </a:cubicBezTo>
                  <a:lnTo>
                    <a:pt x="1199305" y="1461970"/>
                  </a:lnTo>
                  <a:lnTo>
                    <a:pt x="1198800" y="1460961"/>
                  </a:lnTo>
                  <a:cubicBezTo>
                    <a:pt x="1198800" y="1460961"/>
                    <a:pt x="1198800" y="1460961"/>
                    <a:pt x="1195653" y="1454673"/>
                  </a:cubicBezTo>
                  <a:lnTo>
                    <a:pt x="1195140" y="1454673"/>
                  </a:lnTo>
                  <a:lnTo>
                    <a:pt x="1195134" y="1454662"/>
                  </a:lnTo>
                  <a:cubicBezTo>
                    <a:pt x="1188840" y="1454662"/>
                    <a:pt x="1188840" y="1454662"/>
                    <a:pt x="1188840" y="1454662"/>
                  </a:cubicBezTo>
                  <a:cubicBezTo>
                    <a:pt x="1188840" y="1460947"/>
                    <a:pt x="1188840" y="1460947"/>
                    <a:pt x="1188840" y="1460947"/>
                  </a:cubicBezTo>
                  <a:cubicBezTo>
                    <a:pt x="1187267" y="1464090"/>
                    <a:pt x="1186480" y="1465662"/>
                    <a:pt x="1186086" y="1466447"/>
                  </a:cubicBezTo>
                  <a:lnTo>
                    <a:pt x="1185862" y="1466896"/>
                  </a:lnTo>
                  <a:lnTo>
                    <a:pt x="1183068" y="1464104"/>
                  </a:lnTo>
                  <a:cubicBezTo>
                    <a:pt x="1183068" y="1464104"/>
                    <a:pt x="1183068" y="1464104"/>
                    <a:pt x="1176776" y="1457817"/>
                  </a:cubicBezTo>
                  <a:cubicBezTo>
                    <a:pt x="1176776" y="1457817"/>
                    <a:pt x="1176776" y="1457817"/>
                    <a:pt x="1173630" y="1457817"/>
                  </a:cubicBezTo>
                  <a:cubicBezTo>
                    <a:pt x="1173630" y="1457817"/>
                    <a:pt x="1173630" y="1457817"/>
                    <a:pt x="1167337" y="1454673"/>
                  </a:cubicBezTo>
                  <a:lnTo>
                    <a:pt x="1166994" y="1454845"/>
                  </a:lnTo>
                  <a:lnTo>
                    <a:pt x="1166811" y="1454662"/>
                  </a:lnTo>
                  <a:lnTo>
                    <a:pt x="1166263" y="1455210"/>
                  </a:lnTo>
                  <a:lnTo>
                    <a:pt x="1161044" y="1457817"/>
                  </a:lnTo>
                  <a:cubicBezTo>
                    <a:pt x="1161044" y="1457817"/>
                    <a:pt x="1161044" y="1457817"/>
                    <a:pt x="1154752" y="1460961"/>
                  </a:cubicBezTo>
                  <a:cubicBezTo>
                    <a:pt x="1154752" y="1460961"/>
                    <a:pt x="1154752" y="1460961"/>
                    <a:pt x="1148459" y="1460961"/>
                  </a:cubicBezTo>
                  <a:cubicBezTo>
                    <a:pt x="1148459" y="1460961"/>
                    <a:pt x="1148459" y="1460961"/>
                    <a:pt x="1147673" y="1461747"/>
                  </a:cubicBezTo>
                  <a:lnTo>
                    <a:pt x="1142727" y="1466688"/>
                  </a:lnTo>
                  <a:lnTo>
                    <a:pt x="1142423" y="1466840"/>
                  </a:lnTo>
                  <a:cubicBezTo>
                    <a:pt x="1141636" y="1467233"/>
                    <a:pt x="1141636" y="1467233"/>
                    <a:pt x="1141636" y="1467233"/>
                  </a:cubicBezTo>
                  <a:cubicBezTo>
                    <a:pt x="1135342" y="1467233"/>
                    <a:pt x="1135342" y="1467233"/>
                    <a:pt x="1135342" y="1467233"/>
                  </a:cubicBezTo>
                  <a:lnTo>
                    <a:pt x="1134795" y="1468327"/>
                  </a:lnTo>
                  <a:lnTo>
                    <a:pt x="1132728" y="1470392"/>
                  </a:lnTo>
                  <a:cubicBezTo>
                    <a:pt x="1132728" y="1470392"/>
                    <a:pt x="1132728" y="1470392"/>
                    <a:pt x="1132728" y="1471178"/>
                  </a:cubicBezTo>
                  <a:lnTo>
                    <a:pt x="1132728" y="1472455"/>
                  </a:lnTo>
                  <a:lnTo>
                    <a:pt x="1132588" y="1472733"/>
                  </a:lnTo>
                  <a:cubicBezTo>
                    <a:pt x="1132195" y="1473519"/>
                    <a:pt x="1132195" y="1473519"/>
                    <a:pt x="1132195" y="1473519"/>
                  </a:cubicBezTo>
                  <a:lnTo>
                    <a:pt x="1132728" y="1474051"/>
                  </a:lnTo>
                  <a:lnTo>
                    <a:pt x="1132728" y="1476679"/>
                  </a:lnTo>
                  <a:cubicBezTo>
                    <a:pt x="1132728" y="1476679"/>
                    <a:pt x="1132728" y="1476679"/>
                    <a:pt x="1132728" y="1477465"/>
                  </a:cubicBezTo>
                  <a:lnTo>
                    <a:pt x="1132728" y="1481883"/>
                  </a:lnTo>
                  <a:lnTo>
                    <a:pt x="1132588" y="1482162"/>
                  </a:lnTo>
                  <a:cubicBezTo>
                    <a:pt x="1132195" y="1482947"/>
                    <a:pt x="1132195" y="1482947"/>
                    <a:pt x="1132195" y="1482947"/>
                  </a:cubicBezTo>
                  <a:cubicBezTo>
                    <a:pt x="1135342" y="1486090"/>
                    <a:pt x="1135342" y="1486090"/>
                    <a:pt x="1135342" y="1486090"/>
                  </a:cubicBezTo>
                  <a:cubicBezTo>
                    <a:pt x="1141636" y="1486090"/>
                    <a:pt x="1141636" y="1486090"/>
                    <a:pt x="1141636" y="1486090"/>
                  </a:cubicBezTo>
                  <a:cubicBezTo>
                    <a:pt x="1147930" y="1486090"/>
                    <a:pt x="1147930" y="1486090"/>
                    <a:pt x="1147930" y="1486090"/>
                  </a:cubicBezTo>
                  <a:cubicBezTo>
                    <a:pt x="1147930" y="1489233"/>
                    <a:pt x="1147930" y="1489233"/>
                    <a:pt x="1147930" y="1489233"/>
                  </a:cubicBezTo>
                  <a:cubicBezTo>
                    <a:pt x="1144783" y="1489233"/>
                    <a:pt x="1144783" y="1489233"/>
                    <a:pt x="1144783" y="1489233"/>
                  </a:cubicBezTo>
                  <a:lnTo>
                    <a:pt x="1144231" y="1490335"/>
                  </a:lnTo>
                  <a:lnTo>
                    <a:pt x="1142167" y="1492398"/>
                  </a:lnTo>
                  <a:lnTo>
                    <a:pt x="1142167" y="1494458"/>
                  </a:lnTo>
                  <a:lnTo>
                    <a:pt x="1142029" y="1494733"/>
                  </a:lnTo>
                  <a:cubicBezTo>
                    <a:pt x="1141636" y="1495518"/>
                    <a:pt x="1141636" y="1495518"/>
                    <a:pt x="1141636" y="1495518"/>
                  </a:cubicBezTo>
                  <a:cubicBezTo>
                    <a:pt x="1141636" y="1498661"/>
                    <a:pt x="1141636" y="1498661"/>
                    <a:pt x="1141636" y="1498661"/>
                  </a:cubicBezTo>
                  <a:cubicBezTo>
                    <a:pt x="1151077" y="1498661"/>
                    <a:pt x="1151077" y="1498661"/>
                    <a:pt x="1151077" y="1498661"/>
                  </a:cubicBezTo>
                  <a:lnTo>
                    <a:pt x="1151191" y="1498547"/>
                  </a:lnTo>
                  <a:lnTo>
                    <a:pt x="1151606" y="1498686"/>
                  </a:lnTo>
                  <a:cubicBezTo>
                    <a:pt x="1151606" y="1498686"/>
                    <a:pt x="1151606" y="1498686"/>
                    <a:pt x="1151999" y="1497900"/>
                  </a:cubicBezTo>
                  <a:lnTo>
                    <a:pt x="1152159" y="1497581"/>
                  </a:lnTo>
                  <a:lnTo>
                    <a:pt x="1154224" y="1495518"/>
                  </a:lnTo>
                  <a:lnTo>
                    <a:pt x="1156294" y="1489316"/>
                  </a:lnTo>
                  <a:lnTo>
                    <a:pt x="1157898" y="1486111"/>
                  </a:lnTo>
                  <a:cubicBezTo>
                    <a:pt x="1157898" y="1486111"/>
                    <a:pt x="1157898" y="1486111"/>
                    <a:pt x="1158291" y="1485325"/>
                  </a:cubicBezTo>
                  <a:lnTo>
                    <a:pt x="1158445" y="1485018"/>
                  </a:lnTo>
                  <a:lnTo>
                    <a:pt x="1160518" y="1482947"/>
                  </a:lnTo>
                  <a:cubicBezTo>
                    <a:pt x="1163664" y="1486090"/>
                    <a:pt x="1163664" y="1486090"/>
                    <a:pt x="1163664" y="1486090"/>
                  </a:cubicBezTo>
                  <a:cubicBezTo>
                    <a:pt x="1163664" y="1489233"/>
                    <a:pt x="1163664" y="1489233"/>
                    <a:pt x="1163664" y="1489233"/>
                  </a:cubicBezTo>
                  <a:lnTo>
                    <a:pt x="1164675" y="1489738"/>
                  </a:lnTo>
                  <a:lnTo>
                    <a:pt x="1167337" y="1492398"/>
                  </a:lnTo>
                  <a:lnTo>
                    <a:pt x="1169958" y="1495017"/>
                  </a:lnTo>
                  <a:lnTo>
                    <a:pt x="1169958" y="1497876"/>
                  </a:lnTo>
                  <a:cubicBezTo>
                    <a:pt x="1169958" y="1498661"/>
                    <a:pt x="1169958" y="1498661"/>
                    <a:pt x="1169958" y="1498661"/>
                  </a:cubicBezTo>
                  <a:cubicBezTo>
                    <a:pt x="1169958" y="1504947"/>
                    <a:pt x="1169958" y="1504947"/>
                    <a:pt x="1169958" y="1504947"/>
                  </a:cubicBezTo>
                  <a:cubicBezTo>
                    <a:pt x="1166811" y="1508090"/>
                    <a:pt x="1166811" y="1508090"/>
                    <a:pt x="1166811" y="1508090"/>
                  </a:cubicBezTo>
                  <a:cubicBezTo>
                    <a:pt x="1163664" y="1514375"/>
                    <a:pt x="1163664" y="1514375"/>
                    <a:pt x="1163664" y="1514375"/>
                  </a:cubicBezTo>
                  <a:cubicBezTo>
                    <a:pt x="1166811" y="1520661"/>
                    <a:pt x="1166811" y="1520661"/>
                    <a:pt x="1166811" y="1520661"/>
                  </a:cubicBezTo>
                  <a:cubicBezTo>
                    <a:pt x="1166811" y="1526947"/>
                    <a:pt x="1166811" y="1526947"/>
                    <a:pt x="1166811" y="1526947"/>
                  </a:cubicBezTo>
                  <a:cubicBezTo>
                    <a:pt x="1160518" y="1526947"/>
                    <a:pt x="1160518" y="1526947"/>
                    <a:pt x="1160518" y="1526947"/>
                  </a:cubicBezTo>
                  <a:cubicBezTo>
                    <a:pt x="1154224" y="1530090"/>
                    <a:pt x="1154224" y="1530090"/>
                    <a:pt x="1154224" y="1530090"/>
                  </a:cubicBezTo>
                  <a:lnTo>
                    <a:pt x="1151590" y="1530090"/>
                  </a:lnTo>
                  <a:lnTo>
                    <a:pt x="1151213" y="1529337"/>
                  </a:lnTo>
                  <a:cubicBezTo>
                    <a:pt x="1150819" y="1528551"/>
                    <a:pt x="1150033" y="1526980"/>
                    <a:pt x="1148459" y="1523836"/>
                  </a:cubicBezTo>
                  <a:lnTo>
                    <a:pt x="1147946" y="1523836"/>
                  </a:lnTo>
                  <a:lnTo>
                    <a:pt x="1147930" y="1523804"/>
                  </a:lnTo>
                  <a:cubicBezTo>
                    <a:pt x="1141636" y="1523804"/>
                    <a:pt x="1141636" y="1523804"/>
                    <a:pt x="1141636" y="1523804"/>
                  </a:cubicBezTo>
                  <a:cubicBezTo>
                    <a:pt x="1138489" y="1526947"/>
                    <a:pt x="1138489" y="1526947"/>
                    <a:pt x="1138489" y="1526947"/>
                  </a:cubicBezTo>
                  <a:lnTo>
                    <a:pt x="1138425" y="1526979"/>
                  </a:lnTo>
                  <a:lnTo>
                    <a:pt x="1138234" y="1526979"/>
                  </a:lnTo>
                  <a:cubicBezTo>
                    <a:pt x="1137448" y="1526979"/>
                    <a:pt x="1135875" y="1526979"/>
                    <a:pt x="1132728" y="1526979"/>
                  </a:cubicBezTo>
                  <a:cubicBezTo>
                    <a:pt x="1132728" y="1526979"/>
                    <a:pt x="1132728" y="1526979"/>
                    <a:pt x="1131155" y="1526979"/>
                  </a:cubicBezTo>
                  <a:lnTo>
                    <a:pt x="1122850" y="1526979"/>
                  </a:lnTo>
                  <a:lnTo>
                    <a:pt x="1122754" y="1526947"/>
                  </a:lnTo>
                  <a:lnTo>
                    <a:pt x="1122690" y="1526979"/>
                  </a:lnTo>
                  <a:lnTo>
                    <a:pt x="1120143" y="1526979"/>
                  </a:lnTo>
                  <a:cubicBezTo>
                    <a:pt x="1120143" y="1526979"/>
                    <a:pt x="1120143" y="1526979"/>
                    <a:pt x="1116997" y="1526979"/>
                  </a:cubicBezTo>
                  <a:cubicBezTo>
                    <a:pt x="1116997" y="1526979"/>
                    <a:pt x="1116997" y="1526979"/>
                    <a:pt x="1116997" y="1528158"/>
                  </a:cubicBezTo>
                  <a:lnTo>
                    <a:pt x="1116997" y="1529823"/>
                  </a:lnTo>
                  <a:lnTo>
                    <a:pt x="1116461" y="1530090"/>
                  </a:lnTo>
                  <a:cubicBezTo>
                    <a:pt x="1116461" y="1536375"/>
                    <a:pt x="1116461" y="1536375"/>
                    <a:pt x="1116461" y="1536375"/>
                  </a:cubicBezTo>
                  <a:cubicBezTo>
                    <a:pt x="1116461" y="1542661"/>
                    <a:pt x="1116461" y="1542661"/>
                    <a:pt x="1116461" y="1542661"/>
                  </a:cubicBezTo>
                  <a:cubicBezTo>
                    <a:pt x="1116461" y="1548947"/>
                    <a:pt x="1116461" y="1548947"/>
                    <a:pt x="1116461" y="1548947"/>
                  </a:cubicBezTo>
                  <a:cubicBezTo>
                    <a:pt x="1107020" y="1552089"/>
                    <a:pt x="1107020" y="1552089"/>
                    <a:pt x="1107020" y="1552089"/>
                  </a:cubicBezTo>
                  <a:cubicBezTo>
                    <a:pt x="1103873" y="1558375"/>
                    <a:pt x="1103873" y="1558375"/>
                    <a:pt x="1103873" y="1558375"/>
                  </a:cubicBezTo>
                  <a:cubicBezTo>
                    <a:pt x="1103873" y="1561518"/>
                    <a:pt x="1103873" y="1561518"/>
                    <a:pt x="1103873" y="1561518"/>
                  </a:cubicBezTo>
                  <a:cubicBezTo>
                    <a:pt x="1103873" y="1564661"/>
                    <a:pt x="1103873" y="1566232"/>
                    <a:pt x="1103873" y="1567018"/>
                  </a:cubicBezTo>
                  <a:lnTo>
                    <a:pt x="1103873" y="1567579"/>
                  </a:lnTo>
                  <a:lnTo>
                    <a:pt x="1103625" y="1567455"/>
                  </a:lnTo>
                  <a:cubicBezTo>
                    <a:pt x="1102839" y="1567062"/>
                    <a:pt x="1101266" y="1566276"/>
                    <a:pt x="1098119" y="1564704"/>
                  </a:cubicBezTo>
                  <a:cubicBezTo>
                    <a:pt x="1098119" y="1564704"/>
                    <a:pt x="1098119" y="1564704"/>
                    <a:pt x="1097332" y="1565097"/>
                  </a:cubicBezTo>
                  <a:lnTo>
                    <a:pt x="1091916" y="1567803"/>
                  </a:lnTo>
                  <a:lnTo>
                    <a:pt x="1091736" y="1567803"/>
                  </a:lnTo>
                  <a:lnTo>
                    <a:pt x="1091040" y="1567455"/>
                  </a:lnTo>
                  <a:cubicBezTo>
                    <a:pt x="1090253" y="1567062"/>
                    <a:pt x="1088680" y="1566276"/>
                    <a:pt x="1085534" y="1564704"/>
                  </a:cubicBezTo>
                  <a:cubicBezTo>
                    <a:pt x="1085534" y="1564704"/>
                    <a:pt x="1085534" y="1564704"/>
                    <a:pt x="1079241" y="1561561"/>
                  </a:cubicBezTo>
                  <a:lnTo>
                    <a:pt x="1078783" y="1561561"/>
                  </a:lnTo>
                  <a:lnTo>
                    <a:pt x="1078698" y="1561518"/>
                  </a:lnTo>
                  <a:cubicBezTo>
                    <a:pt x="1072404" y="1561518"/>
                    <a:pt x="1072404" y="1561518"/>
                    <a:pt x="1072404" y="1561518"/>
                  </a:cubicBezTo>
                  <a:cubicBezTo>
                    <a:pt x="1066110" y="1561518"/>
                    <a:pt x="1066110" y="1561518"/>
                    <a:pt x="1066110" y="1561518"/>
                  </a:cubicBezTo>
                  <a:cubicBezTo>
                    <a:pt x="1059816" y="1564661"/>
                    <a:pt x="1059816" y="1564661"/>
                    <a:pt x="1059816" y="1564661"/>
                  </a:cubicBezTo>
                  <a:lnTo>
                    <a:pt x="1056992" y="1564661"/>
                  </a:lnTo>
                  <a:lnTo>
                    <a:pt x="1054303" y="1570036"/>
                  </a:lnTo>
                  <a:cubicBezTo>
                    <a:pt x="1053910" y="1570822"/>
                    <a:pt x="1053910" y="1570822"/>
                    <a:pt x="1053910" y="1570822"/>
                  </a:cubicBezTo>
                  <a:cubicBezTo>
                    <a:pt x="1050767" y="1570822"/>
                    <a:pt x="1050767" y="1570822"/>
                    <a:pt x="1050767" y="1570822"/>
                  </a:cubicBezTo>
                  <a:cubicBezTo>
                    <a:pt x="1053910" y="1580247"/>
                    <a:pt x="1053910" y="1580247"/>
                    <a:pt x="1053910" y="1580247"/>
                  </a:cubicBezTo>
                  <a:cubicBezTo>
                    <a:pt x="1057053" y="1583389"/>
                    <a:pt x="1057053" y="1583389"/>
                    <a:pt x="1057053" y="1583389"/>
                  </a:cubicBezTo>
                  <a:cubicBezTo>
                    <a:pt x="1063339" y="1592814"/>
                    <a:pt x="1063339" y="1592814"/>
                    <a:pt x="1063339" y="1592814"/>
                  </a:cubicBezTo>
                  <a:cubicBezTo>
                    <a:pt x="1060196" y="1599097"/>
                    <a:pt x="1060196" y="1599097"/>
                    <a:pt x="1060196" y="1599097"/>
                  </a:cubicBezTo>
                  <a:lnTo>
                    <a:pt x="1059630" y="1599286"/>
                  </a:lnTo>
                  <a:lnTo>
                    <a:pt x="1059184" y="1599286"/>
                  </a:lnTo>
                  <a:cubicBezTo>
                    <a:pt x="1058004" y="1599286"/>
                    <a:pt x="1055645" y="1599286"/>
                    <a:pt x="1050925" y="1599286"/>
                  </a:cubicBezTo>
                  <a:cubicBezTo>
                    <a:pt x="1050925" y="1599286"/>
                    <a:pt x="1050925" y="1599286"/>
                    <a:pt x="1047779" y="1592998"/>
                  </a:cubicBezTo>
                  <a:lnTo>
                    <a:pt x="1047699" y="1593038"/>
                  </a:lnTo>
                  <a:lnTo>
                    <a:pt x="1047624" y="1592814"/>
                  </a:lnTo>
                  <a:cubicBezTo>
                    <a:pt x="1041337" y="1595955"/>
                    <a:pt x="1041337" y="1595955"/>
                    <a:pt x="1041337" y="1595955"/>
                  </a:cubicBezTo>
                  <a:lnTo>
                    <a:pt x="1041002" y="1596626"/>
                  </a:lnTo>
                  <a:lnTo>
                    <a:pt x="1038340" y="1599286"/>
                  </a:lnTo>
                  <a:cubicBezTo>
                    <a:pt x="1038340" y="1599286"/>
                    <a:pt x="1038340" y="1599286"/>
                    <a:pt x="1037947" y="1600072"/>
                  </a:cubicBezTo>
                  <a:lnTo>
                    <a:pt x="1035530" y="1604901"/>
                  </a:lnTo>
                  <a:lnTo>
                    <a:pt x="1035051" y="1605380"/>
                  </a:lnTo>
                  <a:lnTo>
                    <a:pt x="1034758" y="1605283"/>
                  </a:lnTo>
                  <a:lnTo>
                    <a:pt x="1034014" y="1604787"/>
                  </a:lnTo>
                  <a:cubicBezTo>
                    <a:pt x="1032834" y="1604001"/>
                    <a:pt x="1030475" y="1602429"/>
                    <a:pt x="1025755" y="1599286"/>
                  </a:cubicBezTo>
                  <a:cubicBezTo>
                    <a:pt x="1025755" y="1599286"/>
                    <a:pt x="1025755" y="1599286"/>
                    <a:pt x="1022608" y="1596142"/>
                  </a:cubicBezTo>
                  <a:cubicBezTo>
                    <a:pt x="1022608" y="1596142"/>
                    <a:pt x="1022608" y="1596142"/>
                    <a:pt x="1021428" y="1596142"/>
                  </a:cubicBezTo>
                  <a:lnTo>
                    <a:pt x="1019523" y="1596142"/>
                  </a:lnTo>
                  <a:lnTo>
                    <a:pt x="1019336" y="1595955"/>
                  </a:lnTo>
                  <a:cubicBezTo>
                    <a:pt x="1013049" y="1595955"/>
                    <a:pt x="1013049" y="1595955"/>
                    <a:pt x="1013049" y="1595955"/>
                  </a:cubicBezTo>
                  <a:cubicBezTo>
                    <a:pt x="1003620" y="1599097"/>
                    <a:pt x="1003620" y="1599097"/>
                    <a:pt x="1003620" y="1599097"/>
                  </a:cubicBezTo>
                  <a:cubicBezTo>
                    <a:pt x="1000477" y="1605380"/>
                    <a:pt x="1000477" y="1605380"/>
                    <a:pt x="1000477" y="1605380"/>
                  </a:cubicBezTo>
                  <a:cubicBezTo>
                    <a:pt x="997334" y="1608522"/>
                    <a:pt x="997334" y="1608522"/>
                    <a:pt x="997334" y="1608522"/>
                  </a:cubicBezTo>
                  <a:cubicBezTo>
                    <a:pt x="997334" y="1614806"/>
                    <a:pt x="997334" y="1614806"/>
                    <a:pt x="997334" y="1614806"/>
                  </a:cubicBezTo>
                  <a:cubicBezTo>
                    <a:pt x="1003620" y="1621089"/>
                    <a:pt x="1003620" y="1621089"/>
                    <a:pt x="1003620" y="1621089"/>
                  </a:cubicBezTo>
                  <a:lnTo>
                    <a:pt x="1003306" y="1621717"/>
                  </a:lnTo>
                  <a:lnTo>
                    <a:pt x="1000584" y="1624436"/>
                  </a:lnTo>
                  <a:lnTo>
                    <a:pt x="997646" y="1627372"/>
                  </a:lnTo>
                  <a:lnTo>
                    <a:pt x="997334" y="1627372"/>
                  </a:lnTo>
                  <a:cubicBezTo>
                    <a:pt x="994191" y="1633656"/>
                    <a:pt x="994191" y="1633656"/>
                    <a:pt x="994191" y="1633656"/>
                  </a:cubicBezTo>
                  <a:cubicBezTo>
                    <a:pt x="987904" y="1630514"/>
                    <a:pt x="987904" y="1630514"/>
                    <a:pt x="987904" y="1630514"/>
                  </a:cubicBezTo>
                  <a:cubicBezTo>
                    <a:pt x="981618" y="1630514"/>
                    <a:pt x="981618" y="1630514"/>
                    <a:pt x="981618" y="1630514"/>
                  </a:cubicBezTo>
                  <a:cubicBezTo>
                    <a:pt x="981618" y="1636798"/>
                    <a:pt x="981618" y="1636798"/>
                    <a:pt x="981618" y="1636798"/>
                  </a:cubicBezTo>
                  <a:cubicBezTo>
                    <a:pt x="978475" y="1639939"/>
                    <a:pt x="978475" y="1639939"/>
                    <a:pt x="978475" y="1639939"/>
                  </a:cubicBezTo>
                  <a:lnTo>
                    <a:pt x="978088" y="1641100"/>
                  </a:lnTo>
                  <a:lnTo>
                    <a:pt x="975414" y="1646442"/>
                  </a:lnTo>
                  <a:cubicBezTo>
                    <a:pt x="975414" y="1646442"/>
                    <a:pt x="975414" y="1646442"/>
                    <a:pt x="975021" y="1647621"/>
                  </a:cubicBezTo>
                  <a:lnTo>
                    <a:pt x="972652" y="1654723"/>
                  </a:lnTo>
                  <a:lnTo>
                    <a:pt x="972582" y="1654863"/>
                  </a:lnTo>
                  <a:cubicBezTo>
                    <a:pt x="972189" y="1655648"/>
                    <a:pt x="972189" y="1655648"/>
                    <a:pt x="972189" y="1655648"/>
                  </a:cubicBezTo>
                  <a:lnTo>
                    <a:pt x="971660" y="1656177"/>
                  </a:lnTo>
                  <a:lnTo>
                    <a:pt x="971482" y="1656266"/>
                  </a:lnTo>
                  <a:cubicBezTo>
                    <a:pt x="970695" y="1656659"/>
                    <a:pt x="969122" y="1657445"/>
                    <a:pt x="965976" y="1659017"/>
                  </a:cubicBezTo>
                  <a:cubicBezTo>
                    <a:pt x="965976" y="1659017"/>
                    <a:pt x="965976" y="1659017"/>
                    <a:pt x="965189" y="1659017"/>
                  </a:cubicBezTo>
                  <a:lnTo>
                    <a:pt x="960072" y="1659017"/>
                  </a:lnTo>
                  <a:lnTo>
                    <a:pt x="959616" y="1658789"/>
                  </a:lnTo>
                  <a:cubicBezTo>
                    <a:pt x="956473" y="1655648"/>
                    <a:pt x="954902" y="1654077"/>
                    <a:pt x="954116" y="1653292"/>
                  </a:cubicBezTo>
                  <a:lnTo>
                    <a:pt x="953390" y="1652566"/>
                  </a:lnTo>
                  <a:lnTo>
                    <a:pt x="953390" y="1651551"/>
                  </a:lnTo>
                  <a:cubicBezTo>
                    <a:pt x="953390" y="1650372"/>
                    <a:pt x="953390" y="1648014"/>
                    <a:pt x="953390" y="1643298"/>
                  </a:cubicBezTo>
                  <a:cubicBezTo>
                    <a:pt x="953390" y="1643298"/>
                    <a:pt x="953390" y="1643298"/>
                    <a:pt x="956537" y="1640155"/>
                  </a:cubicBezTo>
                  <a:cubicBezTo>
                    <a:pt x="956537" y="1640155"/>
                    <a:pt x="956537" y="1640155"/>
                    <a:pt x="959683" y="1640155"/>
                  </a:cubicBezTo>
                  <a:cubicBezTo>
                    <a:pt x="959683" y="1640155"/>
                    <a:pt x="959683" y="1640155"/>
                    <a:pt x="965976" y="1630723"/>
                  </a:cubicBezTo>
                  <a:cubicBezTo>
                    <a:pt x="965976" y="1630723"/>
                    <a:pt x="965976" y="1630723"/>
                    <a:pt x="959683" y="1621292"/>
                  </a:cubicBezTo>
                  <a:lnTo>
                    <a:pt x="956610" y="1618221"/>
                  </a:lnTo>
                  <a:lnTo>
                    <a:pt x="956555" y="1618112"/>
                  </a:lnTo>
                  <a:lnTo>
                    <a:pt x="956930" y="1617362"/>
                  </a:lnTo>
                  <a:cubicBezTo>
                    <a:pt x="957324" y="1616576"/>
                    <a:pt x="958110" y="1615005"/>
                    <a:pt x="959683" y="1611861"/>
                  </a:cubicBezTo>
                  <a:lnTo>
                    <a:pt x="960076" y="1611664"/>
                  </a:lnTo>
                  <a:lnTo>
                    <a:pt x="965117" y="1611664"/>
                  </a:lnTo>
                  <a:cubicBezTo>
                    <a:pt x="965903" y="1611664"/>
                    <a:pt x="965903" y="1611664"/>
                    <a:pt x="965903" y="1611664"/>
                  </a:cubicBezTo>
                  <a:lnTo>
                    <a:pt x="968925" y="1611664"/>
                  </a:lnTo>
                  <a:lnTo>
                    <a:pt x="969046" y="1611785"/>
                  </a:lnTo>
                  <a:lnTo>
                    <a:pt x="969046" y="1617162"/>
                  </a:lnTo>
                  <a:cubicBezTo>
                    <a:pt x="969046" y="1617947"/>
                    <a:pt x="969046" y="1617947"/>
                    <a:pt x="969046" y="1617947"/>
                  </a:cubicBezTo>
                  <a:lnTo>
                    <a:pt x="969122" y="1617973"/>
                  </a:lnTo>
                  <a:lnTo>
                    <a:pt x="969122" y="1618148"/>
                  </a:lnTo>
                  <a:cubicBezTo>
                    <a:pt x="969122" y="1618148"/>
                    <a:pt x="969122" y="1618148"/>
                    <a:pt x="978561" y="1621292"/>
                  </a:cubicBezTo>
                  <a:cubicBezTo>
                    <a:pt x="978561" y="1621292"/>
                    <a:pt x="978561" y="1621292"/>
                    <a:pt x="981707" y="1618148"/>
                  </a:cubicBezTo>
                  <a:cubicBezTo>
                    <a:pt x="981707" y="1618148"/>
                    <a:pt x="981707" y="1618148"/>
                    <a:pt x="981707" y="1608717"/>
                  </a:cubicBezTo>
                  <a:cubicBezTo>
                    <a:pt x="981707" y="1608717"/>
                    <a:pt x="981707" y="1608717"/>
                    <a:pt x="981707" y="1602429"/>
                  </a:cubicBezTo>
                  <a:lnTo>
                    <a:pt x="981618" y="1602251"/>
                  </a:lnTo>
                  <a:lnTo>
                    <a:pt x="981618" y="1602239"/>
                  </a:lnTo>
                  <a:cubicBezTo>
                    <a:pt x="978475" y="1595955"/>
                    <a:pt x="978475" y="1595955"/>
                    <a:pt x="978475" y="1595955"/>
                  </a:cubicBezTo>
                  <a:cubicBezTo>
                    <a:pt x="969046" y="1595955"/>
                    <a:pt x="969046" y="1595955"/>
                    <a:pt x="969046" y="1595955"/>
                  </a:cubicBezTo>
                  <a:cubicBezTo>
                    <a:pt x="962759" y="1595955"/>
                    <a:pt x="962759" y="1595955"/>
                    <a:pt x="962759" y="1595955"/>
                  </a:cubicBezTo>
                  <a:lnTo>
                    <a:pt x="959683" y="1595955"/>
                  </a:lnTo>
                  <a:lnTo>
                    <a:pt x="959683" y="1594963"/>
                  </a:lnTo>
                  <a:cubicBezTo>
                    <a:pt x="959683" y="1593784"/>
                    <a:pt x="959683" y="1591426"/>
                    <a:pt x="959683" y="1586711"/>
                  </a:cubicBezTo>
                  <a:cubicBezTo>
                    <a:pt x="959683" y="1586711"/>
                    <a:pt x="959683" y="1586711"/>
                    <a:pt x="956537" y="1580423"/>
                  </a:cubicBezTo>
                  <a:lnTo>
                    <a:pt x="956533" y="1580427"/>
                  </a:lnTo>
                  <a:lnTo>
                    <a:pt x="956473" y="1580247"/>
                  </a:lnTo>
                  <a:cubicBezTo>
                    <a:pt x="953330" y="1583389"/>
                    <a:pt x="953330" y="1583389"/>
                    <a:pt x="953330" y="1583389"/>
                  </a:cubicBezTo>
                  <a:cubicBezTo>
                    <a:pt x="950187" y="1583389"/>
                    <a:pt x="950187" y="1583389"/>
                    <a:pt x="950187" y="1583389"/>
                  </a:cubicBezTo>
                  <a:cubicBezTo>
                    <a:pt x="950187" y="1589672"/>
                    <a:pt x="950187" y="1589672"/>
                    <a:pt x="950187" y="1589672"/>
                  </a:cubicBezTo>
                  <a:cubicBezTo>
                    <a:pt x="947044" y="1592814"/>
                    <a:pt x="947044" y="1592814"/>
                    <a:pt x="947044" y="1592814"/>
                  </a:cubicBezTo>
                  <a:lnTo>
                    <a:pt x="943400" y="1592814"/>
                  </a:lnTo>
                  <a:lnTo>
                    <a:pt x="942772" y="1592605"/>
                  </a:lnTo>
                  <a:lnTo>
                    <a:pt x="935479" y="1590176"/>
                  </a:lnTo>
                  <a:lnTo>
                    <a:pt x="935257" y="1590065"/>
                  </a:lnTo>
                  <a:cubicBezTo>
                    <a:pt x="934471" y="1589672"/>
                    <a:pt x="934471" y="1589672"/>
                    <a:pt x="934471" y="1589672"/>
                  </a:cubicBezTo>
                  <a:lnTo>
                    <a:pt x="933967" y="1589672"/>
                  </a:lnTo>
                  <a:lnTo>
                    <a:pt x="933333" y="1589461"/>
                  </a:lnTo>
                  <a:cubicBezTo>
                    <a:pt x="932154" y="1589068"/>
                    <a:pt x="929794" y="1588282"/>
                    <a:pt x="925074" y="1586711"/>
                  </a:cubicBezTo>
                  <a:cubicBezTo>
                    <a:pt x="925074" y="1586711"/>
                    <a:pt x="925074" y="1586711"/>
                    <a:pt x="924681" y="1585925"/>
                  </a:cubicBezTo>
                  <a:lnTo>
                    <a:pt x="922018" y="1580604"/>
                  </a:lnTo>
                  <a:lnTo>
                    <a:pt x="921899" y="1580247"/>
                  </a:lnTo>
                  <a:lnTo>
                    <a:pt x="921839" y="1580157"/>
                  </a:lnTo>
                  <a:lnTo>
                    <a:pt x="921535" y="1579244"/>
                  </a:lnTo>
                  <a:cubicBezTo>
                    <a:pt x="921141" y="1578065"/>
                    <a:pt x="920355" y="1575708"/>
                    <a:pt x="918782" y="1570992"/>
                  </a:cubicBezTo>
                  <a:cubicBezTo>
                    <a:pt x="918782" y="1570992"/>
                    <a:pt x="918782" y="1570992"/>
                    <a:pt x="912489" y="1561561"/>
                  </a:cubicBezTo>
                  <a:cubicBezTo>
                    <a:pt x="912489" y="1561561"/>
                    <a:pt x="912489" y="1561561"/>
                    <a:pt x="912489" y="1558417"/>
                  </a:cubicBezTo>
                  <a:cubicBezTo>
                    <a:pt x="912489" y="1558417"/>
                    <a:pt x="912489" y="1558417"/>
                    <a:pt x="915635" y="1545842"/>
                  </a:cubicBezTo>
                  <a:lnTo>
                    <a:pt x="915601" y="1545738"/>
                  </a:lnTo>
                  <a:lnTo>
                    <a:pt x="915613" y="1545688"/>
                  </a:lnTo>
                  <a:cubicBezTo>
                    <a:pt x="912470" y="1536263"/>
                    <a:pt x="912470" y="1536263"/>
                    <a:pt x="912470" y="1536263"/>
                  </a:cubicBezTo>
                  <a:lnTo>
                    <a:pt x="911641" y="1535987"/>
                  </a:lnTo>
                  <a:lnTo>
                    <a:pt x="906197" y="1533267"/>
                  </a:lnTo>
                  <a:cubicBezTo>
                    <a:pt x="906197" y="1533267"/>
                    <a:pt x="906197" y="1533267"/>
                    <a:pt x="905017" y="1533660"/>
                  </a:cubicBezTo>
                  <a:lnTo>
                    <a:pt x="904837" y="1533720"/>
                  </a:lnTo>
                  <a:lnTo>
                    <a:pt x="904219" y="1533514"/>
                  </a:lnTo>
                  <a:cubicBezTo>
                    <a:pt x="903040" y="1533121"/>
                    <a:pt x="903040" y="1533121"/>
                    <a:pt x="903040" y="1533121"/>
                  </a:cubicBezTo>
                  <a:cubicBezTo>
                    <a:pt x="893611" y="1536263"/>
                    <a:pt x="893611" y="1536263"/>
                    <a:pt x="893611" y="1536263"/>
                  </a:cubicBezTo>
                  <a:lnTo>
                    <a:pt x="893316" y="1536558"/>
                  </a:lnTo>
                  <a:lnTo>
                    <a:pt x="892825" y="1536804"/>
                  </a:lnTo>
                  <a:cubicBezTo>
                    <a:pt x="892038" y="1537197"/>
                    <a:pt x="890465" y="1537983"/>
                    <a:pt x="887319" y="1539554"/>
                  </a:cubicBezTo>
                  <a:cubicBezTo>
                    <a:pt x="887319" y="1539554"/>
                    <a:pt x="887319" y="1539554"/>
                    <a:pt x="884173" y="1539554"/>
                  </a:cubicBezTo>
                  <a:cubicBezTo>
                    <a:pt x="884173" y="1539554"/>
                    <a:pt x="884173" y="1539554"/>
                    <a:pt x="883386" y="1539947"/>
                  </a:cubicBezTo>
                  <a:lnTo>
                    <a:pt x="878185" y="1542546"/>
                  </a:lnTo>
                  <a:lnTo>
                    <a:pt x="877895" y="1542546"/>
                  </a:lnTo>
                  <a:lnTo>
                    <a:pt x="877895" y="1542691"/>
                  </a:lnTo>
                  <a:lnTo>
                    <a:pt x="877880" y="1542698"/>
                  </a:lnTo>
                  <a:cubicBezTo>
                    <a:pt x="877880" y="1542698"/>
                    <a:pt x="877880" y="1542698"/>
                    <a:pt x="877880" y="1548986"/>
                  </a:cubicBezTo>
                  <a:cubicBezTo>
                    <a:pt x="877880" y="1548986"/>
                    <a:pt x="877880" y="1548986"/>
                    <a:pt x="884173" y="1555273"/>
                  </a:cubicBezTo>
                  <a:cubicBezTo>
                    <a:pt x="884173" y="1555273"/>
                    <a:pt x="884173" y="1555273"/>
                    <a:pt x="884173" y="1561561"/>
                  </a:cubicBezTo>
                  <a:lnTo>
                    <a:pt x="884355" y="1561743"/>
                  </a:lnTo>
                  <a:lnTo>
                    <a:pt x="886932" y="1566895"/>
                  </a:lnTo>
                  <a:cubicBezTo>
                    <a:pt x="887325" y="1567680"/>
                    <a:pt x="887325" y="1567680"/>
                    <a:pt x="887325" y="1567680"/>
                  </a:cubicBezTo>
                  <a:lnTo>
                    <a:pt x="890042" y="1575827"/>
                  </a:lnTo>
                  <a:lnTo>
                    <a:pt x="887480" y="1586066"/>
                  </a:lnTo>
                  <a:lnTo>
                    <a:pt x="887325" y="1586530"/>
                  </a:lnTo>
                  <a:cubicBezTo>
                    <a:pt x="881039" y="1586530"/>
                    <a:pt x="881039" y="1586530"/>
                    <a:pt x="881039" y="1586530"/>
                  </a:cubicBezTo>
                  <a:lnTo>
                    <a:pt x="880678" y="1586711"/>
                  </a:lnTo>
                  <a:lnTo>
                    <a:pt x="874734" y="1586711"/>
                  </a:lnTo>
                  <a:cubicBezTo>
                    <a:pt x="874734" y="1586711"/>
                    <a:pt x="874734" y="1586711"/>
                    <a:pt x="873554" y="1587104"/>
                  </a:cubicBezTo>
                  <a:lnTo>
                    <a:pt x="865842" y="1589672"/>
                  </a:lnTo>
                  <a:lnTo>
                    <a:pt x="865323" y="1589672"/>
                  </a:lnTo>
                  <a:cubicBezTo>
                    <a:pt x="862180" y="1586530"/>
                    <a:pt x="862180" y="1586530"/>
                    <a:pt x="862180" y="1586530"/>
                  </a:cubicBezTo>
                  <a:lnTo>
                    <a:pt x="862149" y="1586436"/>
                  </a:lnTo>
                  <a:lnTo>
                    <a:pt x="862149" y="1585532"/>
                  </a:lnTo>
                  <a:cubicBezTo>
                    <a:pt x="862149" y="1584353"/>
                    <a:pt x="862149" y="1581995"/>
                    <a:pt x="862149" y="1577279"/>
                  </a:cubicBezTo>
                  <a:cubicBezTo>
                    <a:pt x="862149" y="1577279"/>
                    <a:pt x="862149" y="1577279"/>
                    <a:pt x="861362" y="1576100"/>
                  </a:cubicBezTo>
                  <a:lnTo>
                    <a:pt x="856044" y="1568130"/>
                  </a:lnTo>
                  <a:lnTo>
                    <a:pt x="855894" y="1567680"/>
                  </a:lnTo>
                  <a:lnTo>
                    <a:pt x="854771" y="1567306"/>
                  </a:lnTo>
                  <a:lnTo>
                    <a:pt x="849564" y="1564704"/>
                  </a:lnTo>
                  <a:cubicBezTo>
                    <a:pt x="849564" y="1564704"/>
                    <a:pt x="849564" y="1564704"/>
                    <a:pt x="848777" y="1563525"/>
                  </a:cubicBezTo>
                  <a:lnTo>
                    <a:pt x="843478" y="1555583"/>
                  </a:lnTo>
                  <a:lnTo>
                    <a:pt x="843321" y="1555113"/>
                  </a:lnTo>
                  <a:cubicBezTo>
                    <a:pt x="840178" y="1545688"/>
                    <a:pt x="840178" y="1545688"/>
                    <a:pt x="840178" y="1545688"/>
                  </a:cubicBezTo>
                  <a:cubicBezTo>
                    <a:pt x="833892" y="1548830"/>
                    <a:pt x="833892" y="1548830"/>
                    <a:pt x="833892" y="1548830"/>
                  </a:cubicBezTo>
                  <a:lnTo>
                    <a:pt x="833641" y="1549081"/>
                  </a:lnTo>
                  <a:lnTo>
                    <a:pt x="833046" y="1549379"/>
                  </a:lnTo>
                  <a:cubicBezTo>
                    <a:pt x="832259" y="1549772"/>
                    <a:pt x="830686" y="1550558"/>
                    <a:pt x="827540" y="1552129"/>
                  </a:cubicBezTo>
                  <a:lnTo>
                    <a:pt x="824463" y="1552129"/>
                  </a:lnTo>
                  <a:lnTo>
                    <a:pt x="824463" y="1549616"/>
                  </a:lnTo>
                  <a:cubicBezTo>
                    <a:pt x="824463" y="1548830"/>
                    <a:pt x="824463" y="1548830"/>
                    <a:pt x="824463" y="1548830"/>
                  </a:cubicBezTo>
                  <a:cubicBezTo>
                    <a:pt x="815033" y="1536263"/>
                    <a:pt x="815033" y="1536263"/>
                    <a:pt x="815033" y="1536263"/>
                  </a:cubicBezTo>
                  <a:cubicBezTo>
                    <a:pt x="805604" y="1529980"/>
                    <a:pt x="805604" y="1529980"/>
                    <a:pt x="805604" y="1529980"/>
                  </a:cubicBezTo>
                  <a:cubicBezTo>
                    <a:pt x="805604" y="1517413"/>
                    <a:pt x="805604" y="1517413"/>
                    <a:pt x="805604" y="1517413"/>
                  </a:cubicBezTo>
                  <a:cubicBezTo>
                    <a:pt x="805604" y="1504846"/>
                    <a:pt x="805604" y="1504846"/>
                    <a:pt x="805604" y="1504846"/>
                  </a:cubicBezTo>
                  <a:cubicBezTo>
                    <a:pt x="802461" y="1495421"/>
                    <a:pt x="802461" y="1495421"/>
                    <a:pt x="802461" y="1495421"/>
                  </a:cubicBezTo>
                  <a:cubicBezTo>
                    <a:pt x="805604" y="1489137"/>
                    <a:pt x="805604" y="1489137"/>
                    <a:pt x="805604" y="1489137"/>
                  </a:cubicBezTo>
                  <a:cubicBezTo>
                    <a:pt x="808747" y="1485996"/>
                    <a:pt x="808747" y="1485996"/>
                    <a:pt x="808747" y="1485996"/>
                  </a:cubicBezTo>
                  <a:cubicBezTo>
                    <a:pt x="818176" y="1485996"/>
                    <a:pt x="818176" y="1485996"/>
                    <a:pt x="818176" y="1485996"/>
                  </a:cubicBezTo>
                  <a:cubicBezTo>
                    <a:pt x="827606" y="1482854"/>
                    <a:pt x="827606" y="1482854"/>
                    <a:pt x="827606" y="1482854"/>
                  </a:cubicBezTo>
                  <a:cubicBezTo>
                    <a:pt x="830749" y="1473429"/>
                    <a:pt x="830749" y="1473429"/>
                    <a:pt x="830749" y="1473429"/>
                  </a:cubicBezTo>
                  <a:cubicBezTo>
                    <a:pt x="840178" y="1467145"/>
                    <a:pt x="840178" y="1467145"/>
                    <a:pt x="840178" y="1467145"/>
                  </a:cubicBezTo>
                  <a:cubicBezTo>
                    <a:pt x="843321" y="1457720"/>
                    <a:pt x="843321" y="1457720"/>
                    <a:pt x="843321" y="1457720"/>
                  </a:cubicBezTo>
                  <a:cubicBezTo>
                    <a:pt x="833892" y="1451437"/>
                    <a:pt x="833892" y="1451437"/>
                    <a:pt x="833892" y="1451437"/>
                  </a:cubicBezTo>
                  <a:cubicBezTo>
                    <a:pt x="827606" y="1451437"/>
                    <a:pt x="827606" y="1451437"/>
                    <a:pt x="827606" y="1451437"/>
                  </a:cubicBezTo>
                  <a:cubicBezTo>
                    <a:pt x="821319" y="1442012"/>
                    <a:pt x="821319" y="1442012"/>
                    <a:pt x="821319" y="1442012"/>
                  </a:cubicBezTo>
                  <a:cubicBezTo>
                    <a:pt x="818176" y="1435728"/>
                    <a:pt x="818176" y="1435728"/>
                    <a:pt x="818176" y="1435728"/>
                  </a:cubicBezTo>
                  <a:cubicBezTo>
                    <a:pt x="811890" y="1429445"/>
                    <a:pt x="811890" y="1429445"/>
                    <a:pt x="811890" y="1429445"/>
                  </a:cubicBezTo>
                  <a:cubicBezTo>
                    <a:pt x="811890" y="1420020"/>
                    <a:pt x="811890" y="1420020"/>
                    <a:pt x="811890" y="1420020"/>
                  </a:cubicBezTo>
                  <a:cubicBezTo>
                    <a:pt x="811890" y="1410595"/>
                    <a:pt x="811890" y="1410595"/>
                    <a:pt x="811890" y="1410595"/>
                  </a:cubicBezTo>
                  <a:cubicBezTo>
                    <a:pt x="811890" y="1404311"/>
                    <a:pt x="811890" y="1404311"/>
                    <a:pt x="811890" y="1404311"/>
                  </a:cubicBezTo>
                  <a:cubicBezTo>
                    <a:pt x="805604" y="1404311"/>
                    <a:pt x="805604" y="1404311"/>
                    <a:pt x="805604" y="1404311"/>
                  </a:cubicBezTo>
                  <a:cubicBezTo>
                    <a:pt x="799318" y="1404311"/>
                    <a:pt x="799318" y="1404311"/>
                    <a:pt x="799318" y="1404311"/>
                  </a:cubicBezTo>
                  <a:cubicBezTo>
                    <a:pt x="802461" y="1394886"/>
                    <a:pt x="802461" y="1394886"/>
                    <a:pt x="802461" y="1394886"/>
                  </a:cubicBezTo>
                  <a:cubicBezTo>
                    <a:pt x="805604" y="1382319"/>
                    <a:pt x="805604" y="1382319"/>
                    <a:pt x="805604" y="1382319"/>
                  </a:cubicBezTo>
                  <a:cubicBezTo>
                    <a:pt x="805604" y="1369753"/>
                    <a:pt x="805604" y="1369753"/>
                    <a:pt x="805604" y="1369753"/>
                  </a:cubicBezTo>
                  <a:cubicBezTo>
                    <a:pt x="799318" y="1350902"/>
                    <a:pt x="799318" y="1350902"/>
                    <a:pt x="799318" y="1350902"/>
                  </a:cubicBezTo>
                  <a:cubicBezTo>
                    <a:pt x="793031" y="1338336"/>
                    <a:pt x="793031" y="1338336"/>
                    <a:pt x="793031" y="1338336"/>
                  </a:cubicBezTo>
                  <a:cubicBezTo>
                    <a:pt x="783602" y="1328910"/>
                    <a:pt x="783602" y="1328910"/>
                    <a:pt x="783602" y="1328910"/>
                  </a:cubicBezTo>
                  <a:cubicBezTo>
                    <a:pt x="774173" y="1313202"/>
                    <a:pt x="774173" y="1313202"/>
                    <a:pt x="774173" y="1313202"/>
                  </a:cubicBezTo>
                  <a:cubicBezTo>
                    <a:pt x="764743" y="1310060"/>
                    <a:pt x="764743" y="1310060"/>
                    <a:pt x="764743" y="1310060"/>
                  </a:cubicBezTo>
                  <a:cubicBezTo>
                    <a:pt x="761600" y="1303777"/>
                    <a:pt x="761600" y="1303777"/>
                    <a:pt x="761600" y="1303777"/>
                  </a:cubicBezTo>
                  <a:cubicBezTo>
                    <a:pt x="752171" y="1306919"/>
                    <a:pt x="752171" y="1306919"/>
                    <a:pt x="752171" y="1306919"/>
                  </a:cubicBezTo>
                  <a:cubicBezTo>
                    <a:pt x="745885" y="1313202"/>
                    <a:pt x="745885" y="1313202"/>
                    <a:pt x="745885" y="1313202"/>
                  </a:cubicBezTo>
                  <a:cubicBezTo>
                    <a:pt x="736455" y="1313202"/>
                    <a:pt x="736455" y="1313202"/>
                    <a:pt x="736455" y="1313202"/>
                  </a:cubicBezTo>
                  <a:cubicBezTo>
                    <a:pt x="723883" y="1316344"/>
                    <a:pt x="723883" y="1316344"/>
                    <a:pt x="723883" y="1316344"/>
                  </a:cubicBezTo>
                  <a:cubicBezTo>
                    <a:pt x="705024" y="1322627"/>
                    <a:pt x="705024" y="1322627"/>
                    <a:pt x="705024" y="1322627"/>
                  </a:cubicBezTo>
                  <a:cubicBezTo>
                    <a:pt x="698738" y="1328910"/>
                    <a:pt x="698738" y="1328910"/>
                    <a:pt x="698738" y="1328910"/>
                  </a:cubicBezTo>
                  <a:cubicBezTo>
                    <a:pt x="689308" y="1332052"/>
                    <a:pt x="689308" y="1332052"/>
                    <a:pt x="689308" y="1332052"/>
                  </a:cubicBezTo>
                  <a:cubicBezTo>
                    <a:pt x="679879" y="1338336"/>
                    <a:pt x="679879" y="1338336"/>
                    <a:pt x="679879" y="1338336"/>
                  </a:cubicBezTo>
                  <a:cubicBezTo>
                    <a:pt x="664163" y="1338336"/>
                    <a:pt x="664163" y="1338336"/>
                    <a:pt x="664163" y="1338336"/>
                  </a:cubicBezTo>
                  <a:cubicBezTo>
                    <a:pt x="654734" y="1338336"/>
                    <a:pt x="654734" y="1338336"/>
                    <a:pt x="654734" y="1338336"/>
                  </a:cubicBezTo>
                  <a:cubicBezTo>
                    <a:pt x="645305" y="1338336"/>
                    <a:pt x="645305" y="1338336"/>
                    <a:pt x="645305" y="1338336"/>
                  </a:cubicBezTo>
                  <a:cubicBezTo>
                    <a:pt x="642162" y="1328910"/>
                    <a:pt x="642162" y="1328910"/>
                    <a:pt x="642162" y="1328910"/>
                  </a:cubicBezTo>
                  <a:cubicBezTo>
                    <a:pt x="635875" y="1316344"/>
                    <a:pt x="635875" y="1316344"/>
                    <a:pt x="635875" y="1316344"/>
                  </a:cubicBezTo>
                  <a:cubicBezTo>
                    <a:pt x="632732" y="1310060"/>
                    <a:pt x="632732" y="1310060"/>
                    <a:pt x="632732" y="1310060"/>
                  </a:cubicBezTo>
                  <a:cubicBezTo>
                    <a:pt x="623303" y="1306919"/>
                    <a:pt x="623303" y="1306919"/>
                    <a:pt x="623303" y="1306919"/>
                  </a:cubicBezTo>
                  <a:cubicBezTo>
                    <a:pt x="620160" y="1300635"/>
                    <a:pt x="620160" y="1300635"/>
                    <a:pt x="620160" y="1300635"/>
                  </a:cubicBezTo>
                  <a:cubicBezTo>
                    <a:pt x="617017" y="1297493"/>
                    <a:pt x="617017" y="1297493"/>
                    <a:pt x="617017" y="1297493"/>
                  </a:cubicBezTo>
                  <a:cubicBezTo>
                    <a:pt x="617017" y="1291210"/>
                    <a:pt x="617017" y="1291210"/>
                    <a:pt x="617017" y="1291210"/>
                  </a:cubicBezTo>
                  <a:cubicBezTo>
                    <a:pt x="623303" y="1284927"/>
                    <a:pt x="623303" y="1284927"/>
                    <a:pt x="623303" y="1284927"/>
                  </a:cubicBezTo>
                  <a:cubicBezTo>
                    <a:pt x="632732" y="1278643"/>
                    <a:pt x="632732" y="1278643"/>
                    <a:pt x="632732" y="1278643"/>
                  </a:cubicBezTo>
                  <a:cubicBezTo>
                    <a:pt x="635875" y="1266076"/>
                    <a:pt x="635875" y="1266076"/>
                    <a:pt x="635875" y="1266076"/>
                  </a:cubicBezTo>
                  <a:cubicBezTo>
                    <a:pt x="639019" y="1262935"/>
                    <a:pt x="639019" y="1262935"/>
                    <a:pt x="639019" y="1262935"/>
                  </a:cubicBezTo>
                  <a:cubicBezTo>
                    <a:pt x="645305" y="1262935"/>
                    <a:pt x="645305" y="1262935"/>
                    <a:pt x="645305" y="1262935"/>
                  </a:cubicBezTo>
                  <a:cubicBezTo>
                    <a:pt x="654734" y="1266076"/>
                    <a:pt x="654734" y="1266076"/>
                    <a:pt x="654734" y="1266076"/>
                  </a:cubicBezTo>
                  <a:cubicBezTo>
                    <a:pt x="664163" y="1269218"/>
                    <a:pt x="664163" y="1269218"/>
                    <a:pt x="664163" y="1269218"/>
                  </a:cubicBezTo>
                  <a:cubicBezTo>
                    <a:pt x="667307" y="1269218"/>
                    <a:pt x="667307" y="1269218"/>
                    <a:pt x="667307" y="1269218"/>
                  </a:cubicBezTo>
                  <a:cubicBezTo>
                    <a:pt x="667307" y="1256651"/>
                    <a:pt x="667307" y="1256651"/>
                    <a:pt x="667307" y="1256651"/>
                  </a:cubicBezTo>
                  <a:cubicBezTo>
                    <a:pt x="670450" y="1253510"/>
                    <a:pt x="670450" y="1253510"/>
                    <a:pt x="670450" y="1253510"/>
                  </a:cubicBezTo>
                  <a:cubicBezTo>
                    <a:pt x="664163" y="1244084"/>
                    <a:pt x="664163" y="1244084"/>
                    <a:pt x="664163" y="1244084"/>
                  </a:cubicBezTo>
                  <a:cubicBezTo>
                    <a:pt x="654734" y="1240943"/>
                    <a:pt x="654734" y="1240943"/>
                    <a:pt x="654734" y="1240943"/>
                  </a:cubicBezTo>
                  <a:cubicBezTo>
                    <a:pt x="654734" y="1234659"/>
                    <a:pt x="654734" y="1234659"/>
                    <a:pt x="654734" y="1234659"/>
                  </a:cubicBezTo>
                  <a:cubicBezTo>
                    <a:pt x="657877" y="1228376"/>
                    <a:pt x="657877" y="1228376"/>
                    <a:pt x="657877" y="1228376"/>
                  </a:cubicBezTo>
                  <a:cubicBezTo>
                    <a:pt x="661020" y="1218951"/>
                    <a:pt x="661020" y="1218951"/>
                    <a:pt x="661020" y="1218951"/>
                  </a:cubicBezTo>
                  <a:cubicBezTo>
                    <a:pt x="667307" y="1212667"/>
                    <a:pt x="667307" y="1212667"/>
                    <a:pt x="667307" y="1212667"/>
                  </a:cubicBezTo>
                  <a:cubicBezTo>
                    <a:pt x="679879" y="1209526"/>
                    <a:pt x="679879" y="1209526"/>
                    <a:pt x="679879" y="1209526"/>
                  </a:cubicBezTo>
                  <a:cubicBezTo>
                    <a:pt x="683022" y="1206384"/>
                    <a:pt x="683022" y="1206384"/>
                    <a:pt x="683022" y="1206384"/>
                  </a:cubicBezTo>
                  <a:cubicBezTo>
                    <a:pt x="692451" y="1206384"/>
                    <a:pt x="692451" y="1206384"/>
                    <a:pt x="692451" y="1206384"/>
                  </a:cubicBezTo>
                  <a:cubicBezTo>
                    <a:pt x="698738" y="1209526"/>
                    <a:pt x="698738" y="1209526"/>
                    <a:pt x="698738" y="1209526"/>
                  </a:cubicBezTo>
                  <a:cubicBezTo>
                    <a:pt x="708167" y="1215809"/>
                    <a:pt x="708167" y="1215809"/>
                    <a:pt x="708167" y="1215809"/>
                  </a:cubicBezTo>
                  <a:cubicBezTo>
                    <a:pt x="711310" y="1209526"/>
                    <a:pt x="711310" y="1209526"/>
                    <a:pt x="711310" y="1209526"/>
                  </a:cubicBezTo>
                  <a:cubicBezTo>
                    <a:pt x="711310" y="1203242"/>
                    <a:pt x="711310" y="1203242"/>
                    <a:pt x="711310" y="1203242"/>
                  </a:cubicBezTo>
                  <a:cubicBezTo>
                    <a:pt x="705024" y="1193817"/>
                    <a:pt x="705024" y="1193817"/>
                    <a:pt x="705024" y="1193817"/>
                  </a:cubicBezTo>
                  <a:cubicBezTo>
                    <a:pt x="701881" y="1187534"/>
                    <a:pt x="701881" y="1187534"/>
                    <a:pt x="701881" y="1187534"/>
                  </a:cubicBezTo>
                  <a:cubicBezTo>
                    <a:pt x="705024" y="1187534"/>
                    <a:pt x="705024" y="1187534"/>
                    <a:pt x="705024" y="1187534"/>
                  </a:cubicBezTo>
                  <a:cubicBezTo>
                    <a:pt x="711310" y="1187534"/>
                    <a:pt x="711310" y="1187534"/>
                    <a:pt x="711310" y="1187534"/>
                  </a:cubicBezTo>
                  <a:cubicBezTo>
                    <a:pt x="723883" y="1190675"/>
                    <a:pt x="723883" y="1190675"/>
                    <a:pt x="723883" y="1190675"/>
                  </a:cubicBezTo>
                  <a:cubicBezTo>
                    <a:pt x="730169" y="1187534"/>
                    <a:pt x="730169" y="1187534"/>
                    <a:pt x="730169" y="1187534"/>
                  </a:cubicBezTo>
                  <a:cubicBezTo>
                    <a:pt x="733312" y="1178109"/>
                    <a:pt x="733312" y="1178109"/>
                    <a:pt x="733312" y="1178109"/>
                  </a:cubicBezTo>
                  <a:cubicBezTo>
                    <a:pt x="733312" y="1165542"/>
                    <a:pt x="733312" y="1165542"/>
                    <a:pt x="733312" y="1165542"/>
                  </a:cubicBezTo>
                  <a:cubicBezTo>
                    <a:pt x="733312" y="1159258"/>
                    <a:pt x="733312" y="1159258"/>
                    <a:pt x="733312" y="1159258"/>
                  </a:cubicBezTo>
                  <a:cubicBezTo>
                    <a:pt x="727026" y="1152975"/>
                    <a:pt x="727026" y="1152975"/>
                    <a:pt x="727026" y="1152975"/>
                  </a:cubicBezTo>
                  <a:cubicBezTo>
                    <a:pt x="717597" y="1146692"/>
                    <a:pt x="717597" y="1146692"/>
                    <a:pt x="717597" y="1146692"/>
                  </a:cubicBezTo>
                  <a:cubicBezTo>
                    <a:pt x="714454" y="1137266"/>
                    <a:pt x="714454" y="1137266"/>
                    <a:pt x="714454" y="1137266"/>
                  </a:cubicBezTo>
                  <a:cubicBezTo>
                    <a:pt x="711310" y="1127841"/>
                    <a:pt x="711310" y="1127841"/>
                    <a:pt x="711310" y="1127841"/>
                  </a:cubicBezTo>
                  <a:cubicBezTo>
                    <a:pt x="701881" y="1121558"/>
                    <a:pt x="701881" y="1121558"/>
                    <a:pt x="701881" y="1121558"/>
                  </a:cubicBezTo>
                  <a:cubicBezTo>
                    <a:pt x="701881" y="1121558"/>
                    <a:pt x="695595" y="1118416"/>
                    <a:pt x="695595" y="1115274"/>
                  </a:cubicBezTo>
                  <a:cubicBezTo>
                    <a:pt x="692451" y="1105849"/>
                    <a:pt x="692451" y="1105849"/>
                    <a:pt x="692451" y="1105849"/>
                  </a:cubicBezTo>
                  <a:cubicBezTo>
                    <a:pt x="692451" y="1096424"/>
                    <a:pt x="692451" y="1096424"/>
                    <a:pt x="692451" y="1096424"/>
                  </a:cubicBezTo>
                  <a:cubicBezTo>
                    <a:pt x="698738" y="1093283"/>
                    <a:pt x="698738" y="1093283"/>
                    <a:pt x="698738" y="1093283"/>
                  </a:cubicBezTo>
                  <a:cubicBezTo>
                    <a:pt x="698738" y="1086999"/>
                    <a:pt x="698738" y="1086999"/>
                    <a:pt x="698738" y="1086999"/>
                  </a:cubicBezTo>
                  <a:cubicBezTo>
                    <a:pt x="695595" y="1080716"/>
                    <a:pt x="695595" y="1080716"/>
                    <a:pt x="695595" y="1080716"/>
                  </a:cubicBezTo>
                  <a:cubicBezTo>
                    <a:pt x="689308" y="1077574"/>
                    <a:pt x="689308" y="1077574"/>
                    <a:pt x="689308" y="1077574"/>
                  </a:cubicBezTo>
                  <a:cubicBezTo>
                    <a:pt x="692451" y="1065007"/>
                    <a:pt x="692451" y="1065007"/>
                    <a:pt x="692451" y="1065007"/>
                  </a:cubicBezTo>
                  <a:cubicBezTo>
                    <a:pt x="698738" y="1052440"/>
                    <a:pt x="698738" y="1052440"/>
                    <a:pt x="698738" y="1052440"/>
                  </a:cubicBezTo>
                  <a:cubicBezTo>
                    <a:pt x="705024" y="1036731"/>
                    <a:pt x="705024" y="1036731"/>
                    <a:pt x="705024" y="1036731"/>
                  </a:cubicBezTo>
                  <a:cubicBezTo>
                    <a:pt x="711310" y="1036731"/>
                    <a:pt x="711310" y="1036731"/>
                    <a:pt x="711310" y="1036731"/>
                  </a:cubicBezTo>
                  <a:cubicBezTo>
                    <a:pt x="714454" y="1036731"/>
                    <a:pt x="714454" y="1036731"/>
                    <a:pt x="714454" y="1036731"/>
                  </a:cubicBezTo>
                  <a:cubicBezTo>
                    <a:pt x="723883" y="1043015"/>
                    <a:pt x="723883" y="1043015"/>
                    <a:pt x="723883" y="1043015"/>
                  </a:cubicBezTo>
                  <a:cubicBezTo>
                    <a:pt x="733312" y="1049299"/>
                    <a:pt x="733312" y="1049299"/>
                    <a:pt x="733312" y="1049299"/>
                  </a:cubicBezTo>
                  <a:cubicBezTo>
                    <a:pt x="742742" y="1046157"/>
                    <a:pt x="742742" y="1046157"/>
                    <a:pt x="742742" y="1046157"/>
                  </a:cubicBezTo>
                  <a:cubicBezTo>
                    <a:pt x="739598" y="1039873"/>
                    <a:pt x="739598" y="1039873"/>
                    <a:pt x="739598" y="1039873"/>
                  </a:cubicBezTo>
                  <a:cubicBezTo>
                    <a:pt x="745885" y="1033590"/>
                    <a:pt x="745885" y="1033590"/>
                    <a:pt x="745885" y="1033590"/>
                  </a:cubicBezTo>
                  <a:cubicBezTo>
                    <a:pt x="749028" y="1030448"/>
                    <a:pt x="749028" y="1030448"/>
                    <a:pt x="749028" y="1030448"/>
                  </a:cubicBezTo>
                  <a:cubicBezTo>
                    <a:pt x="749028" y="1021023"/>
                    <a:pt x="749028" y="1021023"/>
                    <a:pt x="749028" y="1021023"/>
                  </a:cubicBezTo>
                  <a:cubicBezTo>
                    <a:pt x="749028" y="1014740"/>
                    <a:pt x="749028" y="1014740"/>
                    <a:pt x="749028" y="1014740"/>
                  </a:cubicBezTo>
                  <a:cubicBezTo>
                    <a:pt x="745885" y="1008456"/>
                    <a:pt x="745885" y="1008456"/>
                    <a:pt x="745885" y="1008456"/>
                  </a:cubicBezTo>
                  <a:cubicBezTo>
                    <a:pt x="745885" y="1002173"/>
                    <a:pt x="745885" y="1002173"/>
                    <a:pt x="745885" y="1002173"/>
                  </a:cubicBezTo>
                  <a:cubicBezTo>
                    <a:pt x="745885" y="995889"/>
                    <a:pt x="745885" y="995889"/>
                    <a:pt x="745885" y="995889"/>
                  </a:cubicBezTo>
                  <a:cubicBezTo>
                    <a:pt x="739598" y="989606"/>
                    <a:pt x="739598" y="989606"/>
                    <a:pt x="739598" y="989606"/>
                  </a:cubicBezTo>
                  <a:cubicBezTo>
                    <a:pt x="739598" y="980181"/>
                    <a:pt x="739598" y="980181"/>
                    <a:pt x="739598" y="980181"/>
                  </a:cubicBezTo>
                  <a:cubicBezTo>
                    <a:pt x="739598" y="970756"/>
                    <a:pt x="739598" y="970756"/>
                    <a:pt x="739598" y="970756"/>
                  </a:cubicBezTo>
                  <a:cubicBezTo>
                    <a:pt x="739598" y="967614"/>
                    <a:pt x="739598" y="966043"/>
                    <a:pt x="739598" y="965258"/>
                  </a:cubicBezTo>
                  <a:lnTo>
                    <a:pt x="739598" y="964662"/>
                  </a:lnTo>
                  <a:lnTo>
                    <a:pt x="736672" y="964662"/>
                  </a:lnTo>
                  <a:cubicBezTo>
                    <a:pt x="735886" y="964662"/>
                    <a:pt x="735886" y="964662"/>
                    <a:pt x="735886" y="964662"/>
                  </a:cubicBezTo>
                  <a:cubicBezTo>
                    <a:pt x="729596" y="961520"/>
                    <a:pt x="729596" y="961520"/>
                    <a:pt x="729596" y="961520"/>
                  </a:cubicBezTo>
                  <a:cubicBezTo>
                    <a:pt x="720162" y="961520"/>
                    <a:pt x="720162" y="961520"/>
                    <a:pt x="720162" y="961520"/>
                  </a:cubicBezTo>
                  <a:cubicBezTo>
                    <a:pt x="717017" y="961520"/>
                    <a:pt x="717017" y="961520"/>
                    <a:pt x="717017" y="961520"/>
                  </a:cubicBezTo>
                  <a:cubicBezTo>
                    <a:pt x="710727" y="952093"/>
                    <a:pt x="710727" y="952093"/>
                    <a:pt x="710727" y="952093"/>
                  </a:cubicBezTo>
                  <a:cubicBezTo>
                    <a:pt x="710727" y="942667"/>
                    <a:pt x="710727" y="942667"/>
                    <a:pt x="710727" y="942667"/>
                  </a:cubicBezTo>
                  <a:cubicBezTo>
                    <a:pt x="704438" y="933240"/>
                    <a:pt x="704438" y="933240"/>
                    <a:pt x="704438" y="933240"/>
                  </a:cubicBezTo>
                  <a:cubicBezTo>
                    <a:pt x="695003" y="923813"/>
                    <a:pt x="695003" y="923813"/>
                    <a:pt x="695003" y="923813"/>
                  </a:cubicBezTo>
                  <a:cubicBezTo>
                    <a:pt x="688713" y="917529"/>
                    <a:pt x="688713" y="917529"/>
                    <a:pt x="688713" y="917529"/>
                  </a:cubicBezTo>
                  <a:cubicBezTo>
                    <a:pt x="688713" y="914387"/>
                    <a:pt x="688713" y="914387"/>
                    <a:pt x="688713" y="914387"/>
                  </a:cubicBezTo>
                  <a:cubicBezTo>
                    <a:pt x="691858" y="901818"/>
                    <a:pt x="691858" y="901818"/>
                    <a:pt x="691858" y="901818"/>
                  </a:cubicBezTo>
                  <a:cubicBezTo>
                    <a:pt x="695003" y="892391"/>
                    <a:pt x="695003" y="892391"/>
                    <a:pt x="695003" y="892391"/>
                  </a:cubicBezTo>
                  <a:cubicBezTo>
                    <a:pt x="691858" y="882964"/>
                    <a:pt x="691858" y="882964"/>
                    <a:pt x="691858" y="882964"/>
                  </a:cubicBezTo>
                  <a:cubicBezTo>
                    <a:pt x="685568" y="879822"/>
                    <a:pt x="685568" y="879822"/>
                    <a:pt x="685568" y="879822"/>
                  </a:cubicBezTo>
                  <a:cubicBezTo>
                    <a:pt x="679279" y="882964"/>
                    <a:pt x="679279" y="882964"/>
                    <a:pt x="679279" y="882964"/>
                  </a:cubicBezTo>
                  <a:cubicBezTo>
                    <a:pt x="672989" y="879822"/>
                    <a:pt x="672989" y="879822"/>
                    <a:pt x="672989" y="879822"/>
                  </a:cubicBezTo>
                  <a:cubicBezTo>
                    <a:pt x="669844" y="873538"/>
                    <a:pt x="669844" y="873538"/>
                    <a:pt x="669844" y="873538"/>
                  </a:cubicBezTo>
                  <a:cubicBezTo>
                    <a:pt x="663555" y="867253"/>
                    <a:pt x="663555" y="867253"/>
                    <a:pt x="663555" y="867253"/>
                  </a:cubicBezTo>
                  <a:cubicBezTo>
                    <a:pt x="654120" y="867253"/>
                    <a:pt x="654120" y="867253"/>
                    <a:pt x="654120" y="867253"/>
                  </a:cubicBezTo>
                  <a:cubicBezTo>
                    <a:pt x="647831" y="860969"/>
                    <a:pt x="647831" y="860969"/>
                    <a:pt x="647831" y="860969"/>
                  </a:cubicBezTo>
                  <a:cubicBezTo>
                    <a:pt x="650976" y="857827"/>
                    <a:pt x="650976" y="857827"/>
                    <a:pt x="650976" y="857827"/>
                  </a:cubicBezTo>
                  <a:cubicBezTo>
                    <a:pt x="647831" y="848400"/>
                    <a:pt x="647831" y="848400"/>
                    <a:pt x="647831" y="848400"/>
                  </a:cubicBezTo>
                  <a:cubicBezTo>
                    <a:pt x="650976" y="845258"/>
                    <a:pt x="650976" y="845258"/>
                    <a:pt x="650976" y="845258"/>
                  </a:cubicBezTo>
                  <a:cubicBezTo>
                    <a:pt x="650976" y="835831"/>
                    <a:pt x="650976" y="835831"/>
                    <a:pt x="650976" y="835831"/>
                  </a:cubicBezTo>
                  <a:cubicBezTo>
                    <a:pt x="638396" y="835831"/>
                    <a:pt x="638396" y="835831"/>
                    <a:pt x="638396" y="835831"/>
                  </a:cubicBezTo>
                  <a:cubicBezTo>
                    <a:pt x="632107" y="835831"/>
                    <a:pt x="632107" y="835831"/>
                    <a:pt x="632107" y="835831"/>
                  </a:cubicBezTo>
                  <a:cubicBezTo>
                    <a:pt x="625817" y="838973"/>
                    <a:pt x="625817" y="838973"/>
                    <a:pt x="625817" y="838973"/>
                  </a:cubicBezTo>
                  <a:cubicBezTo>
                    <a:pt x="619527" y="845258"/>
                    <a:pt x="619527" y="845258"/>
                    <a:pt x="619527" y="845258"/>
                  </a:cubicBezTo>
                  <a:cubicBezTo>
                    <a:pt x="625817" y="851542"/>
                    <a:pt x="625817" y="851542"/>
                    <a:pt x="625817" y="851542"/>
                  </a:cubicBezTo>
                  <a:cubicBezTo>
                    <a:pt x="625817" y="860969"/>
                    <a:pt x="625817" y="860969"/>
                    <a:pt x="625817" y="860969"/>
                  </a:cubicBezTo>
                  <a:cubicBezTo>
                    <a:pt x="619527" y="870395"/>
                    <a:pt x="619527" y="870395"/>
                    <a:pt x="619527" y="870395"/>
                  </a:cubicBezTo>
                  <a:cubicBezTo>
                    <a:pt x="622672" y="873538"/>
                    <a:pt x="622672" y="873538"/>
                    <a:pt x="622672" y="873538"/>
                  </a:cubicBezTo>
                  <a:cubicBezTo>
                    <a:pt x="625817" y="879822"/>
                    <a:pt x="625817" y="879822"/>
                    <a:pt x="625817" y="879822"/>
                  </a:cubicBezTo>
                  <a:cubicBezTo>
                    <a:pt x="625817" y="882964"/>
                    <a:pt x="625817" y="882964"/>
                    <a:pt x="625817" y="882964"/>
                  </a:cubicBezTo>
                  <a:cubicBezTo>
                    <a:pt x="619527" y="882964"/>
                    <a:pt x="619527" y="882964"/>
                    <a:pt x="619527" y="882964"/>
                  </a:cubicBezTo>
                  <a:cubicBezTo>
                    <a:pt x="613238" y="882964"/>
                    <a:pt x="613238" y="882964"/>
                    <a:pt x="613238" y="882964"/>
                  </a:cubicBezTo>
                  <a:cubicBezTo>
                    <a:pt x="610093" y="886107"/>
                    <a:pt x="610093" y="886107"/>
                    <a:pt x="610093" y="886107"/>
                  </a:cubicBezTo>
                  <a:cubicBezTo>
                    <a:pt x="603803" y="892391"/>
                    <a:pt x="603803" y="892391"/>
                    <a:pt x="603803" y="892391"/>
                  </a:cubicBezTo>
                  <a:cubicBezTo>
                    <a:pt x="597514" y="892391"/>
                    <a:pt x="597514" y="892391"/>
                    <a:pt x="597514" y="892391"/>
                  </a:cubicBezTo>
                  <a:cubicBezTo>
                    <a:pt x="594369" y="895533"/>
                    <a:pt x="594369" y="895533"/>
                    <a:pt x="594369" y="895533"/>
                  </a:cubicBezTo>
                  <a:cubicBezTo>
                    <a:pt x="594369" y="898675"/>
                    <a:pt x="594369" y="898675"/>
                    <a:pt x="594369" y="898675"/>
                  </a:cubicBezTo>
                  <a:cubicBezTo>
                    <a:pt x="597514" y="904960"/>
                    <a:pt x="597514" y="904960"/>
                    <a:pt x="597514" y="904960"/>
                  </a:cubicBezTo>
                  <a:cubicBezTo>
                    <a:pt x="597514" y="908102"/>
                    <a:pt x="597514" y="908102"/>
                    <a:pt x="597514" y="908102"/>
                  </a:cubicBezTo>
                  <a:cubicBezTo>
                    <a:pt x="591224" y="917529"/>
                    <a:pt x="591224" y="917529"/>
                    <a:pt x="591224" y="917529"/>
                  </a:cubicBezTo>
                  <a:cubicBezTo>
                    <a:pt x="588079" y="920671"/>
                    <a:pt x="588079" y="920671"/>
                    <a:pt x="588079" y="920671"/>
                  </a:cubicBezTo>
                  <a:cubicBezTo>
                    <a:pt x="578645" y="920671"/>
                    <a:pt x="578645" y="920671"/>
                    <a:pt x="578645" y="920671"/>
                  </a:cubicBezTo>
                  <a:cubicBezTo>
                    <a:pt x="572355" y="923813"/>
                    <a:pt x="572355" y="923813"/>
                    <a:pt x="572355" y="923813"/>
                  </a:cubicBezTo>
                  <a:cubicBezTo>
                    <a:pt x="569210" y="930098"/>
                    <a:pt x="569210" y="930098"/>
                    <a:pt x="569210" y="930098"/>
                  </a:cubicBezTo>
                  <a:cubicBezTo>
                    <a:pt x="569210" y="936382"/>
                    <a:pt x="569210" y="936382"/>
                    <a:pt x="569210" y="936382"/>
                  </a:cubicBezTo>
                  <a:cubicBezTo>
                    <a:pt x="562921" y="936382"/>
                    <a:pt x="562921" y="936382"/>
                    <a:pt x="562921" y="936382"/>
                  </a:cubicBezTo>
                  <a:cubicBezTo>
                    <a:pt x="556631" y="936382"/>
                    <a:pt x="556631" y="936382"/>
                    <a:pt x="556631" y="936382"/>
                  </a:cubicBezTo>
                  <a:cubicBezTo>
                    <a:pt x="550342" y="933240"/>
                    <a:pt x="550342" y="933240"/>
                    <a:pt x="550342" y="933240"/>
                  </a:cubicBezTo>
                  <a:cubicBezTo>
                    <a:pt x="544052" y="933240"/>
                    <a:pt x="544052" y="933240"/>
                    <a:pt x="544052" y="933240"/>
                  </a:cubicBezTo>
                  <a:cubicBezTo>
                    <a:pt x="537762" y="939524"/>
                    <a:pt x="537762" y="939524"/>
                    <a:pt x="537762" y="939524"/>
                  </a:cubicBezTo>
                  <a:cubicBezTo>
                    <a:pt x="531473" y="939524"/>
                    <a:pt x="531473" y="939524"/>
                    <a:pt x="531473" y="939524"/>
                  </a:cubicBezTo>
                  <a:cubicBezTo>
                    <a:pt x="525183" y="945809"/>
                    <a:pt x="525183" y="945809"/>
                    <a:pt x="525183" y="945809"/>
                  </a:cubicBezTo>
                  <a:cubicBezTo>
                    <a:pt x="515749" y="948951"/>
                    <a:pt x="515749" y="948951"/>
                    <a:pt x="515749" y="948951"/>
                  </a:cubicBezTo>
                  <a:cubicBezTo>
                    <a:pt x="506314" y="942667"/>
                    <a:pt x="506314" y="942667"/>
                    <a:pt x="506314" y="942667"/>
                  </a:cubicBezTo>
                  <a:cubicBezTo>
                    <a:pt x="500025" y="942667"/>
                    <a:pt x="500025" y="942667"/>
                    <a:pt x="500025" y="942667"/>
                  </a:cubicBezTo>
                  <a:cubicBezTo>
                    <a:pt x="490590" y="942667"/>
                    <a:pt x="490590" y="942667"/>
                    <a:pt x="490590" y="942667"/>
                  </a:cubicBezTo>
                  <a:cubicBezTo>
                    <a:pt x="487445" y="948951"/>
                    <a:pt x="487445" y="948951"/>
                    <a:pt x="487445" y="948951"/>
                  </a:cubicBezTo>
                  <a:cubicBezTo>
                    <a:pt x="487445" y="958378"/>
                    <a:pt x="487445" y="958378"/>
                    <a:pt x="487445" y="958378"/>
                  </a:cubicBezTo>
                  <a:cubicBezTo>
                    <a:pt x="487445" y="967804"/>
                    <a:pt x="487445" y="967804"/>
                    <a:pt x="487445" y="967804"/>
                  </a:cubicBezTo>
                  <a:cubicBezTo>
                    <a:pt x="484301" y="977231"/>
                    <a:pt x="484301" y="977231"/>
                    <a:pt x="484301" y="977231"/>
                  </a:cubicBezTo>
                  <a:cubicBezTo>
                    <a:pt x="478011" y="980373"/>
                    <a:pt x="478011" y="980373"/>
                    <a:pt x="478011" y="980373"/>
                  </a:cubicBezTo>
                  <a:cubicBezTo>
                    <a:pt x="471721" y="983515"/>
                    <a:pt x="471721" y="983515"/>
                    <a:pt x="471721" y="983515"/>
                  </a:cubicBezTo>
                  <a:cubicBezTo>
                    <a:pt x="465432" y="989800"/>
                    <a:pt x="465432" y="989800"/>
                    <a:pt x="465432" y="989800"/>
                  </a:cubicBezTo>
                  <a:cubicBezTo>
                    <a:pt x="452852" y="992942"/>
                    <a:pt x="452852" y="992942"/>
                    <a:pt x="452852" y="992942"/>
                  </a:cubicBezTo>
                  <a:cubicBezTo>
                    <a:pt x="443418" y="989800"/>
                    <a:pt x="443418" y="989800"/>
                    <a:pt x="443418" y="989800"/>
                  </a:cubicBezTo>
                  <a:cubicBezTo>
                    <a:pt x="433984" y="986658"/>
                    <a:pt x="433984" y="986658"/>
                    <a:pt x="433984" y="986658"/>
                  </a:cubicBezTo>
                  <a:cubicBezTo>
                    <a:pt x="433984" y="980373"/>
                    <a:pt x="433984" y="980373"/>
                    <a:pt x="433984" y="980373"/>
                  </a:cubicBezTo>
                  <a:cubicBezTo>
                    <a:pt x="430839" y="977231"/>
                    <a:pt x="430839" y="977231"/>
                    <a:pt x="430839" y="977231"/>
                  </a:cubicBezTo>
                  <a:cubicBezTo>
                    <a:pt x="427694" y="977231"/>
                    <a:pt x="427694" y="977231"/>
                    <a:pt x="427694" y="977231"/>
                  </a:cubicBezTo>
                  <a:cubicBezTo>
                    <a:pt x="424549" y="980373"/>
                    <a:pt x="424549" y="980373"/>
                    <a:pt x="424549" y="980373"/>
                  </a:cubicBezTo>
                  <a:cubicBezTo>
                    <a:pt x="418260" y="986658"/>
                    <a:pt x="418260" y="986658"/>
                    <a:pt x="418260" y="986658"/>
                  </a:cubicBezTo>
                  <a:cubicBezTo>
                    <a:pt x="415115" y="992942"/>
                    <a:pt x="415115" y="992942"/>
                    <a:pt x="415115" y="992942"/>
                  </a:cubicBezTo>
                  <a:cubicBezTo>
                    <a:pt x="411970" y="999227"/>
                    <a:pt x="411970" y="999227"/>
                    <a:pt x="411970" y="999227"/>
                  </a:cubicBezTo>
                  <a:cubicBezTo>
                    <a:pt x="405680" y="992942"/>
                    <a:pt x="405680" y="992942"/>
                    <a:pt x="405680" y="992942"/>
                  </a:cubicBezTo>
                  <a:cubicBezTo>
                    <a:pt x="399391" y="996084"/>
                    <a:pt x="399391" y="996084"/>
                    <a:pt x="399391" y="996084"/>
                  </a:cubicBezTo>
                  <a:cubicBezTo>
                    <a:pt x="396246" y="1002369"/>
                    <a:pt x="396246" y="1002369"/>
                    <a:pt x="396246" y="1002369"/>
                  </a:cubicBezTo>
                  <a:cubicBezTo>
                    <a:pt x="393101" y="1005511"/>
                    <a:pt x="393101" y="1005511"/>
                    <a:pt x="393101" y="1005511"/>
                  </a:cubicBezTo>
                  <a:cubicBezTo>
                    <a:pt x="386811" y="1002369"/>
                    <a:pt x="386811" y="1002369"/>
                    <a:pt x="386811" y="1002369"/>
                  </a:cubicBezTo>
                  <a:cubicBezTo>
                    <a:pt x="383667" y="999227"/>
                    <a:pt x="383667" y="999227"/>
                    <a:pt x="383667" y="999227"/>
                  </a:cubicBezTo>
                  <a:cubicBezTo>
                    <a:pt x="380522" y="999227"/>
                    <a:pt x="380522" y="999227"/>
                    <a:pt x="380522" y="999227"/>
                  </a:cubicBezTo>
                  <a:cubicBezTo>
                    <a:pt x="374232" y="1002369"/>
                    <a:pt x="374232" y="1002369"/>
                    <a:pt x="374232" y="1002369"/>
                  </a:cubicBezTo>
                  <a:cubicBezTo>
                    <a:pt x="364798" y="1008653"/>
                    <a:pt x="364798" y="1008653"/>
                    <a:pt x="364798" y="1008653"/>
                  </a:cubicBezTo>
                  <a:cubicBezTo>
                    <a:pt x="355363" y="1014938"/>
                    <a:pt x="355363" y="1014938"/>
                    <a:pt x="355363" y="1014938"/>
                  </a:cubicBezTo>
                  <a:cubicBezTo>
                    <a:pt x="349074" y="1021222"/>
                    <a:pt x="349074" y="1021222"/>
                    <a:pt x="349074" y="1021222"/>
                  </a:cubicBezTo>
                  <a:cubicBezTo>
                    <a:pt x="345929" y="1018080"/>
                    <a:pt x="345929" y="1018080"/>
                    <a:pt x="345929" y="1018080"/>
                  </a:cubicBezTo>
                  <a:cubicBezTo>
                    <a:pt x="336494" y="1021222"/>
                    <a:pt x="336494" y="1021222"/>
                    <a:pt x="336494" y="1021222"/>
                  </a:cubicBezTo>
                  <a:cubicBezTo>
                    <a:pt x="336494" y="1024364"/>
                    <a:pt x="336494" y="1024364"/>
                    <a:pt x="336494" y="1024364"/>
                  </a:cubicBezTo>
                  <a:cubicBezTo>
                    <a:pt x="339639" y="1027507"/>
                    <a:pt x="339639" y="1027507"/>
                    <a:pt x="339639" y="1027507"/>
                  </a:cubicBezTo>
                  <a:cubicBezTo>
                    <a:pt x="336494" y="1033791"/>
                    <a:pt x="336494" y="1033791"/>
                    <a:pt x="336494" y="1033791"/>
                  </a:cubicBezTo>
                  <a:cubicBezTo>
                    <a:pt x="330205" y="1036933"/>
                    <a:pt x="330205" y="1036933"/>
                    <a:pt x="330205" y="1036933"/>
                  </a:cubicBezTo>
                  <a:cubicBezTo>
                    <a:pt x="323915" y="1036933"/>
                    <a:pt x="323915" y="1036933"/>
                    <a:pt x="323915" y="1036933"/>
                  </a:cubicBezTo>
                  <a:cubicBezTo>
                    <a:pt x="320770" y="1046360"/>
                    <a:pt x="320770" y="1046360"/>
                    <a:pt x="320770" y="1046360"/>
                  </a:cubicBezTo>
                  <a:cubicBezTo>
                    <a:pt x="323915" y="1049502"/>
                    <a:pt x="323915" y="1049502"/>
                    <a:pt x="323915" y="1049502"/>
                  </a:cubicBezTo>
                  <a:cubicBezTo>
                    <a:pt x="323915" y="1058929"/>
                    <a:pt x="323915" y="1058929"/>
                    <a:pt x="323915" y="1058929"/>
                  </a:cubicBezTo>
                  <a:cubicBezTo>
                    <a:pt x="320770" y="1065214"/>
                    <a:pt x="320770" y="1065214"/>
                    <a:pt x="320770" y="1065214"/>
                  </a:cubicBezTo>
                  <a:cubicBezTo>
                    <a:pt x="317626" y="1068356"/>
                    <a:pt x="317626" y="1068356"/>
                    <a:pt x="317626" y="1068356"/>
                  </a:cubicBezTo>
                  <a:cubicBezTo>
                    <a:pt x="317626" y="1071498"/>
                    <a:pt x="317626" y="1071498"/>
                    <a:pt x="317626" y="1071498"/>
                  </a:cubicBezTo>
                  <a:cubicBezTo>
                    <a:pt x="311336" y="1074640"/>
                    <a:pt x="311336" y="1074640"/>
                    <a:pt x="311336" y="1074640"/>
                  </a:cubicBezTo>
                  <a:cubicBezTo>
                    <a:pt x="305046" y="1071498"/>
                    <a:pt x="305046" y="1071498"/>
                    <a:pt x="305046" y="1071498"/>
                  </a:cubicBezTo>
                  <a:cubicBezTo>
                    <a:pt x="301902" y="1065214"/>
                    <a:pt x="301902" y="1065214"/>
                    <a:pt x="301902" y="1065214"/>
                  </a:cubicBezTo>
                  <a:cubicBezTo>
                    <a:pt x="292467" y="1062071"/>
                    <a:pt x="292467" y="1062071"/>
                    <a:pt x="292467" y="1062071"/>
                  </a:cubicBezTo>
                  <a:cubicBezTo>
                    <a:pt x="292467" y="1055787"/>
                    <a:pt x="292467" y="1055787"/>
                    <a:pt x="292467" y="1055787"/>
                  </a:cubicBezTo>
                  <a:cubicBezTo>
                    <a:pt x="286178" y="1055787"/>
                    <a:pt x="286178" y="1055787"/>
                    <a:pt x="286178" y="1055787"/>
                  </a:cubicBezTo>
                  <a:cubicBezTo>
                    <a:pt x="279888" y="1058929"/>
                    <a:pt x="279888" y="1058929"/>
                    <a:pt x="279888" y="1058929"/>
                  </a:cubicBezTo>
                  <a:cubicBezTo>
                    <a:pt x="276743" y="1058929"/>
                    <a:pt x="276743" y="1058929"/>
                    <a:pt x="276743" y="1058929"/>
                  </a:cubicBezTo>
                  <a:cubicBezTo>
                    <a:pt x="273598" y="1065214"/>
                    <a:pt x="273598" y="1065214"/>
                    <a:pt x="273598" y="1065214"/>
                  </a:cubicBezTo>
                  <a:cubicBezTo>
                    <a:pt x="276743" y="1071498"/>
                    <a:pt x="276743" y="1071498"/>
                    <a:pt x="276743" y="1071498"/>
                  </a:cubicBezTo>
                  <a:cubicBezTo>
                    <a:pt x="276743" y="1074640"/>
                    <a:pt x="276743" y="1074640"/>
                    <a:pt x="276743" y="1074640"/>
                  </a:cubicBezTo>
                  <a:cubicBezTo>
                    <a:pt x="270453" y="1080925"/>
                    <a:pt x="270453" y="1080925"/>
                    <a:pt x="270453" y="1080925"/>
                  </a:cubicBezTo>
                  <a:cubicBezTo>
                    <a:pt x="270453" y="1084067"/>
                    <a:pt x="270453" y="1084067"/>
                    <a:pt x="270453" y="1084067"/>
                  </a:cubicBezTo>
                  <a:cubicBezTo>
                    <a:pt x="276743" y="1087209"/>
                    <a:pt x="276743" y="1087209"/>
                    <a:pt x="276743" y="1087209"/>
                  </a:cubicBezTo>
                  <a:cubicBezTo>
                    <a:pt x="283033" y="1093494"/>
                    <a:pt x="283033" y="1093494"/>
                    <a:pt x="283033" y="1093494"/>
                  </a:cubicBezTo>
                  <a:cubicBezTo>
                    <a:pt x="279888" y="1096636"/>
                    <a:pt x="279888" y="1096636"/>
                    <a:pt x="279888" y="1096636"/>
                  </a:cubicBezTo>
                  <a:cubicBezTo>
                    <a:pt x="279888" y="1109205"/>
                    <a:pt x="279888" y="1109205"/>
                    <a:pt x="279888" y="1109205"/>
                  </a:cubicBezTo>
                  <a:cubicBezTo>
                    <a:pt x="283033" y="1118631"/>
                    <a:pt x="283033" y="1118631"/>
                    <a:pt x="283033" y="1118631"/>
                  </a:cubicBezTo>
                  <a:cubicBezTo>
                    <a:pt x="279888" y="1121774"/>
                    <a:pt x="279888" y="1121774"/>
                    <a:pt x="279888" y="1121774"/>
                  </a:cubicBezTo>
                  <a:cubicBezTo>
                    <a:pt x="273598" y="1124916"/>
                    <a:pt x="273598" y="1124916"/>
                    <a:pt x="273598" y="1124916"/>
                  </a:cubicBezTo>
                  <a:cubicBezTo>
                    <a:pt x="264164" y="1131200"/>
                    <a:pt x="264164" y="1131200"/>
                    <a:pt x="264164" y="1131200"/>
                  </a:cubicBezTo>
                  <a:cubicBezTo>
                    <a:pt x="257874" y="1131200"/>
                    <a:pt x="257874" y="1131200"/>
                    <a:pt x="257874" y="1131200"/>
                  </a:cubicBezTo>
                  <a:cubicBezTo>
                    <a:pt x="254729" y="1124916"/>
                    <a:pt x="254729" y="1124916"/>
                    <a:pt x="254729" y="1124916"/>
                  </a:cubicBezTo>
                  <a:cubicBezTo>
                    <a:pt x="254729" y="1118631"/>
                    <a:pt x="254729" y="1118631"/>
                    <a:pt x="254729" y="1118631"/>
                  </a:cubicBezTo>
                  <a:cubicBezTo>
                    <a:pt x="248440" y="1115489"/>
                    <a:pt x="248440" y="1115489"/>
                    <a:pt x="248440" y="1115489"/>
                  </a:cubicBezTo>
                  <a:cubicBezTo>
                    <a:pt x="242150" y="1115489"/>
                    <a:pt x="242150" y="1115489"/>
                    <a:pt x="242150" y="1115489"/>
                  </a:cubicBezTo>
                  <a:cubicBezTo>
                    <a:pt x="239005" y="1115489"/>
                    <a:pt x="239005" y="1115489"/>
                    <a:pt x="239005" y="1115489"/>
                  </a:cubicBezTo>
                  <a:cubicBezTo>
                    <a:pt x="235861" y="1118631"/>
                    <a:pt x="235861" y="1118631"/>
                    <a:pt x="235861" y="1118631"/>
                  </a:cubicBezTo>
                  <a:cubicBezTo>
                    <a:pt x="229571" y="1118631"/>
                    <a:pt x="229571" y="1118631"/>
                    <a:pt x="229571" y="1118631"/>
                  </a:cubicBezTo>
                  <a:cubicBezTo>
                    <a:pt x="226426" y="1112347"/>
                    <a:pt x="226426" y="1112347"/>
                    <a:pt x="226426" y="1112347"/>
                  </a:cubicBezTo>
                  <a:cubicBezTo>
                    <a:pt x="226426" y="1106062"/>
                    <a:pt x="226426" y="1106062"/>
                    <a:pt x="226426" y="1106062"/>
                  </a:cubicBezTo>
                  <a:cubicBezTo>
                    <a:pt x="223281" y="1102920"/>
                    <a:pt x="223281" y="1102920"/>
                    <a:pt x="223281" y="1102920"/>
                  </a:cubicBezTo>
                  <a:cubicBezTo>
                    <a:pt x="220136" y="1106062"/>
                    <a:pt x="220136" y="1106062"/>
                    <a:pt x="220136" y="1106062"/>
                  </a:cubicBezTo>
                  <a:cubicBezTo>
                    <a:pt x="207557" y="1109205"/>
                    <a:pt x="207557" y="1109205"/>
                    <a:pt x="207557" y="1109205"/>
                  </a:cubicBezTo>
                  <a:cubicBezTo>
                    <a:pt x="198123" y="1118631"/>
                    <a:pt x="198123" y="1118631"/>
                    <a:pt x="198123" y="1118631"/>
                  </a:cubicBezTo>
                  <a:cubicBezTo>
                    <a:pt x="188688" y="1118631"/>
                    <a:pt x="188688" y="1118631"/>
                    <a:pt x="188688" y="1118631"/>
                  </a:cubicBezTo>
                  <a:cubicBezTo>
                    <a:pt x="182399" y="1128058"/>
                    <a:pt x="182399" y="1128058"/>
                    <a:pt x="182399" y="1128058"/>
                  </a:cubicBezTo>
                  <a:cubicBezTo>
                    <a:pt x="176109" y="1124916"/>
                    <a:pt x="176109" y="1124916"/>
                    <a:pt x="176109" y="1124916"/>
                  </a:cubicBezTo>
                  <a:cubicBezTo>
                    <a:pt x="176109" y="1118631"/>
                    <a:pt x="176109" y="1118631"/>
                    <a:pt x="176109" y="1118631"/>
                  </a:cubicBezTo>
                  <a:cubicBezTo>
                    <a:pt x="176109" y="1112347"/>
                    <a:pt x="176109" y="1112347"/>
                    <a:pt x="176109" y="1112347"/>
                  </a:cubicBezTo>
                  <a:cubicBezTo>
                    <a:pt x="176109" y="1106062"/>
                    <a:pt x="176109" y="1106062"/>
                    <a:pt x="176109" y="1106062"/>
                  </a:cubicBezTo>
                  <a:cubicBezTo>
                    <a:pt x="163530" y="1102920"/>
                    <a:pt x="163530" y="1102920"/>
                    <a:pt x="163530" y="1102920"/>
                  </a:cubicBezTo>
                  <a:cubicBezTo>
                    <a:pt x="154095" y="1102920"/>
                    <a:pt x="154095" y="1102920"/>
                    <a:pt x="154095" y="1102920"/>
                  </a:cubicBezTo>
                  <a:cubicBezTo>
                    <a:pt x="154095" y="1106062"/>
                    <a:pt x="154095" y="1106062"/>
                    <a:pt x="154095" y="1106062"/>
                  </a:cubicBezTo>
                  <a:cubicBezTo>
                    <a:pt x="154095" y="1115489"/>
                    <a:pt x="154095" y="1115489"/>
                    <a:pt x="154095" y="1115489"/>
                  </a:cubicBezTo>
                  <a:cubicBezTo>
                    <a:pt x="163530" y="1118631"/>
                    <a:pt x="163530" y="1118631"/>
                    <a:pt x="163530" y="1118631"/>
                  </a:cubicBezTo>
                  <a:cubicBezTo>
                    <a:pt x="163530" y="1128058"/>
                    <a:pt x="163530" y="1128058"/>
                    <a:pt x="163530" y="1128058"/>
                  </a:cubicBezTo>
                  <a:cubicBezTo>
                    <a:pt x="160385" y="1131200"/>
                    <a:pt x="160385" y="1131200"/>
                    <a:pt x="160385" y="1131200"/>
                  </a:cubicBezTo>
                  <a:cubicBezTo>
                    <a:pt x="150951" y="1131200"/>
                    <a:pt x="150951" y="1131200"/>
                    <a:pt x="150951" y="1131200"/>
                  </a:cubicBezTo>
                  <a:cubicBezTo>
                    <a:pt x="150951" y="1128058"/>
                    <a:pt x="150951" y="1128058"/>
                    <a:pt x="150951" y="1128058"/>
                  </a:cubicBezTo>
                  <a:cubicBezTo>
                    <a:pt x="150951" y="1121774"/>
                    <a:pt x="150951" y="1118631"/>
                    <a:pt x="147806" y="1118631"/>
                  </a:cubicBezTo>
                  <a:cubicBezTo>
                    <a:pt x="147806" y="1118631"/>
                    <a:pt x="144661" y="1115489"/>
                    <a:pt x="144661" y="1115489"/>
                  </a:cubicBezTo>
                  <a:cubicBezTo>
                    <a:pt x="141516" y="1109205"/>
                    <a:pt x="138371" y="1106062"/>
                    <a:pt x="135227" y="1102920"/>
                  </a:cubicBezTo>
                  <a:cubicBezTo>
                    <a:pt x="135227" y="1102920"/>
                    <a:pt x="132082" y="1096636"/>
                    <a:pt x="135227" y="1093494"/>
                  </a:cubicBezTo>
                  <a:cubicBezTo>
                    <a:pt x="135227" y="1090351"/>
                    <a:pt x="141516" y="1084067"/>
                    <a:pt x="141516" y="1084067"/>
                  </a:cubicBezTo>
                  <a:cubicBezTo>
                    <a:pt x="144661" y="1080925"/>
                    <a:pt x="147806" y="1071498"/>
                    <a:pt x="147806" y="1068356"/>
                  </a:cubicBezTo>
                  <a:cubicBezTo>
                    <a:pt x="147806" y="1068356"/>
                    <a:pt x="144661" y="1062071"/>
                    <a:pt x="141516" y="1058929"/>
                  </a:cubicBezTo>
                  <a:cubicBezTo>
                    <a:pt x="141516" y="1058929"/>
                    <a:pt x="138371" y="1049502"/>
                    <a:pt x="135227" y="1049502"/>
                  </a:cubicBezTo>
                  <a:cubicBezTo>
                    <a:pt x="135227" y="1046360"/>
                    <a:pt x="135227" y="1040075"/>
                    <a:pt x="132082" y="1040075"/>
                  </a:cubicBezTo>
                  <a:cubicBezTo>
                    <a:pt x="128937" y="1036933"/>
                    <a:pt x="122647" y="1040075"/>
                    <a:pt x="119503" y="1040075"/>
                  </a:cubicBezTo>
                  <a:cubicBezTo>
                    <a:pt x="116358" y="1040075"/>
                    <a:pt x="110068" y="1040075"/>
                    <a:pt x="106923" y="1040075"/>
                  </a:cubicBezTo>
                  <a:cubicBezTo>
                    <a:pt x="106923" y="1040075"/>
                    <a:pt x="100634" y="1040075"/>
                    <a:pt x="97489" y="1040075"/>
                  </a:cubicBezTo>
                  <a:cubicBezTo>
                    <a:pt x="97489" y="1040075"/>
                    <a:pt x="97489" y="1036933"/>
                    <a:pt x="97489" y="1033791"/>
                  </a:cubicBezTo>
                  <a:cubicBezTo>
                    <a:pt x="94344" y="1033791"/>
                    <a:pt x="91199" y="1030649"/>
                    <a:pt x="91199" y="1027507"/>
                  </a:cubicBezTo>
                  <a:cubicBezTo>
                    <a:pt x="88054" y="1027507"/>
                    <a:pt x="84910" y="1024364"/>
                    <a:pt x="84910" y="1024364"/>
                  </a:cubicBezTo>
                  <a:cubicBezTo>
                    <a:pt x="84910" y="1021222"/>
                    <a:pt x="81765" y="1014938"/>
                    <a:pt x="81765" y="1011795"/>
                  </a:cubicBezTo>
                  <a:cubicBezTo>
                    <a:pt x="81765" y="1008653"/>
                    <a:pt x="84910" y="1002369"/>
                    <a:pt x="84910" y="1002369"/>
                  </a:cubicBezTo>
                  <a:cubicBezTo>
                    <a:pt x="84910" y="1002369"/>
                    <a:pt x="91199" y="999227"/>
                    <a:pt x="91199" y="999227"/>
                  </a:cubicBezTo>
                  <a:cubicBezTo>
                    <a:pt x="94344" y="999227"/>
                    <a:pt x="97489" y="992942"/>
                    <a:pt x="100634" y="992942"/>
                  </a:cubicBezTo>
                  <a:cubicBezTo>
                    <a:pt x="103779" y="989800"/>
                    <a:pt x="106923" y="989800"/>
                    <a:pt x="110068" y="989800"/>
                  </a:cubicBezTo>
                  <a:cubicBezTo>
                    <a:pt x="110068" y="986658"/>
                    <a:pt x="116358" y="983515"/>
                    <a:pt x="116358" y="980373"/>
                  </a:cubicBezTo>
                  <a:cubicBezTo>
                    <a:pt x="116358" y="980373"/>
                    <a:pt x="116358" y="974089"/>
                    <a:pt x="113213" y="974089"/>
                  </a:cubicBezTo>
                  <a:cubicBezTo>
                    <a:pt x="110068" y="974089"/>
                    <a:pt x="106923" y="974089"/>
                    <a:pt x="103779" y="970947"/>
                  </a:cubicBezTo>
                  <a:cubicBezTo>
                    <a:pt x="100634" y="970947"/>
                    <a:pt x="91199" y="970947"/>
                    <a:pt x="91199" y="967804"/>
                  </a:cubicBezTo>
                  <a:cubicBezTo>
                    <a:pt x="88054" y="967804"/>
                    <a:pt x="84910" y="961520"/>
                    <a:pt x="84910" y="961520"/>
                  </a:cubicBezTo>
                  <a:cubicBezTo>
                    <a:pt x="84910" y="958378"/>
                    <a:pt x="84910" y="952093"/>
                    <a:pt x="84910" y="948951"/>
                  </a:cubicBezTo>
                  <a:cubicBezTo>
                    <a:pt x="81765" y="945809"/>
                    <a:pt x="75475" y="942667"/>
                    <a:pt x="75475" y="942667"/>
                  </a:cubicBezTo>
                  <a:cubicBezTo>
                    <a:pt x="75475" y="939524"/>
                    <a:pt x="72330" y="933240"/>
                    <a:pt x="72330" y="930098"/>
                  </a:cubicBezTo>
                  <a:cubicBezTo>
                    <a:pt x="69186" y="926955"/>
                    <a:pt x="66041" y="920671"/>
                    <a:pt x="62896" y="920671"/>
                  </a:cubicBezTo>
                  <a:cubicBezTo>
                    <a:pt x="59751" y="917529"/>
                    <a:pt x="56606" y="920671"/>
                    <a:pt x="56606" y="920671"/>
                  </a:cubicBezTo>
                  <a:cubicBezTo>
                    <a:pt x="50317" y="920671"/>
                    <a:pt x="47172" y="920671"/>
                    <a:pt x="44027" y="917529"/>
                  </a:cubicBezTo>
                  <a:cubicBezTo>
                    <a:pt x="40882" y="917529"/>
                    <a:pt x="40882" y="911244"/>
                    <a:pt x="40882" y="908102"/>
                  </a:cubicBezTo>
                  <a:cubicBezTo>
                    <a:pt x="37737" y="904960"/>
                    <a:pt x="37737" y="898675"/>
                    <a:pt x="34593" y="895533"/>
                  </a:cubicBezTo>
                  <a:cubicBezTo>
                    <a:pt x="34593" y="892391"/>
                    <a:pt x="28303" y="882964"/>
                    <a:pt x="25158" y="882964"/>
                  </a:cubicBezTo>
                  <a:cubicBezTo>
                    <a:pt x="25158" y="879822"/>
                    <a:pt x="22013" y="873538"/>
                    <a:pt x="22013" y="873538"/>
                  </a:cubicBezTo>
                  <a:cubicBezTo>
                    <a:pt x="25158" y="870395"/>
                    <a:pt x="28303" y="870395"/>
                    <a:pt x="34593" y="870395"/>
                  </a:cubicBezTo>
                  <a:cubicBezTo>
                    <a:pt x="34593" y="870395"/>
                    <a:pt x="40882" y="870395"/>
                    <a:pt x="44027" y="867253"/>
                  </a:cubicBezTo>
                  <a:cubicBezTo>
                    <a:pt x="47172" y="867253"/>
                    <a:pt x="47172" y="860969"/>
                    <a:pt x="47172" y="860969"/>
                  </a:cubicBezTo>
                  <a:cubicBezTo>
                    <a:pt x="47172" y="857827"/>
                    <a:pt x="47172" y="851542"/>
                    <a:pt x="47172" y="848400"/>
                  </a:cubicBezTo>
                  <a:cubicBezTo>
                    <a:pt x="47172" y="848400"/>
                    <a:pt x="50317" y="845258"/>
                    <a:pt x="50317" y="845258"/>
                  </a:cubicBezTo>
                  <a:cubicBezTo>
                    <a:pt x="53462" y="845258"/>
                    <a:pt x="56606" y="848400"/>
                    <a:pt x="56606" y="848400"/>
                  </a:cubicBezTo>
                  <a:cubicBezTo>
                    <a:pt x="59751" y="851542"/>
                    <a:pt x="62896" y="854684"/>
                    <a:pt x="66041" y="851542"/>
                  </a:cubicBezTo>
                  <a:cubicBezTo>
                    <a:pt x="69186" y="851542"/>
                    <a:pt x="66041" y="845258"/>
                    <a:pt x="66041" y="845258"/>
                  </a:cubicBezTo>
                  <a:cubicBezTo>
                    <a:pt x="62896" y="838973"/>
                    <a:pt x="59751" y="835831"/>
                    <a:pt x="59751" y="832689"/>
                  </a:cubicBezTo>
                  <a:cubicBezTo>
                    <a:pt x="59751" y="829547"/>
                    <a:pt x="59751" y="823262"/>
                    <a:pt x="59751" y="820120"/>
                  </a:cubicBezTo>
                  <a:cubicBezTo>
                    <a:pt x="56606" y="816978"/>
                    <a:pt x="59751" y="810693"/>
                    <a:pt x="56606" y="807551"/>
                  </a:cubicBezTo>
                  <a:cubicBezTo>
                    <a:pt x="56606" y="804409"/>
                    <a:pt x="53462" y="804409"/>
                    <a:pt x="50317" y="804409"/>
                  </a:cubicBezTo>
                  <a:cubicBezTo>
                    <a:pt x="50317" y="804409"/>
                    <a:pt x="47172" y="801267"/>
                    <a:pt x="47172" y="801267"/>
                  </a:cubicBezTo>
                  <a:cubicBezTo>
                    <a:pt x="47172" y="798124"/>
                    <a:pt x="47172" y="794982"/>
                    <a:pt x="47172" y="791840"/>
                  </a:cubicBezTo>
                  <a:cubicBezTo>
                    <a:pt x="47172" y="791840"/>
                    <a:pt x="47172" y="788698"/>
                    <a:pt x="47172" y="785555"/>
                  </a:cubicBezTo>
                  <a:cubicBezTo>
                    <a:pt x="47172" y="785555"/>
                    <a:pt x="47172" y="779271"/>
                    <a:pt x="44027" y="779271"/>
                  </a:cubicBezTo>
                  <a:cubicBezTo>
                    <a:pt x="40882" y="776129"/>
                    <a:pt x="34593" y="776129"/>
                    <a:pt x="28303" y="776129"/>
                  </a:cubicBezTo>
                  <a:cubicBezTo>
                    <a:pt x="25158" y="776129"/>
                    <a:pt x="22013" y="776129"/>
                    <a:pt x="18869" y="779271"/>
                  </a:cubicBezTo>
                  <a:cubicBezTo>
                    <a:pt x="15724" y="779271"/>
                    <a:pt x="9434" y="779271"/>
                    <a:pt x="6289" y="779271"/>
                  </a:cubicBezTo>
                  <a:cubicBezTo>
                    <a:pt x="6289" y="779271"/>
                    <a:pt x="3145" y="776129"/>
                    <a:pt x="3145" y="776129"/>
                  </a:cubicBezTo>
                  <a:cubicBezTo>
                    <a:pt x="3145" y="769844"/>
                    <a:pt x="3145" y="766702"/>
                    <a:pt x="3145" y="763560"/>
                  </a:cubicBezTo>
                  <a:cubicBezTo>
                    <a:pt x="3145" y="757275"/>
                    <a:pt x="6289" y="754133"/>
                    <a:pt x="3145" y="750991"/>
                  </a:cubicBezTo>
                  <a:cubicBezTo>
                    <a:pt x="3145" y="744707"/>
                    <a:pt x="0" y="741564"/>
                    <a:pt x="0" y="741564"/>
                  </a:cubicBezTo>
                  <a:cubicBezTo>
                    <a:pt x="0" y="738422"/>
                    <a:pt x="3145" y="738422"/>
                    <a:pt x="3145" y="738422"/>
                  </a:cubicBezTo>
                  <a:cubicBezTo>
                    <a:pt x="6289" y="735280"/>
                    <a:pt x="9434" y="732138"/>
                    <a:pt x="12579" y="732138"/>
                  </a:cubicBezTo>
                  <a:cubicBezTo>
                    <a:pt x="12579" y="732138"/>
                    <a:pt x="15724" y="735280"/>
                    <a:pt x="18869" y="738422"/>
                  </a:cubicBezTo>
                  <a:cubicBezTo>
                    <a:pt x="22013" y="738422"/>
                    <a:pt x="22013" y="744707"/>
                    <a:pt x="25158" y="747849"/>
                  </a:cubicBezTo>
                  <a:cubicBezTo>
                    <a:pt x="25158" y="747849"/>
                    <a:pt x="25158" y="750991"/>
                    <a:pt x="28303" y="750991"/>
                  </a:cubicBezTo>
                  <a:cubicBezTo>
                    <a:pt x="28303" y="750991"/>
                    <a:pt x="34593" y="750991"/>
                    <a:pt x="34593" y="747849"/>
                  </a:cubicBezTo>
                  <a:cubicBezTo>
                    <a:pt x="37737" y="744707"/>
                    <a:pt x="37737" y="741564"/>
                    <a:pt x="37737" y="738422"/>
                  </a:cubicBezTo>
                  <a:cubicBezTo>
                    <a:pt x="37737" y="738422"/>
                    <a:pt x="40882" y="732138"/>
                    <a:pt x="40882" y="728995"/>
                  </a:cubicBezTo>
                  <a:cubicBezTo>
                    <a:pt x="40882" y="728995"/>
                    <a:pt x="47172" y="722711"/>
                    <a:pt x="47172" y="722711"/>
                  </a:cubicBezTo>
                  <a:cubicBezTo>
                    <a:pt x="50317" y="722711"/>
                    <a:pt x="56606" y="719569"/>
                    <a:pt x="59751" y="719569"/>
                  </a:cubicBezTo>
                  <a:cubicBezTo>
                    <a:pt x="62896" y="716427"/>
                    <a:pt x="69186" y="716427"/>
                    <a:pt x="72330" y="713284"/>
                  </a:cubicBezTo>
                  <a:cubicBezTo>
                    <a:pt x="72330" y="710142"/>
                    <a:pt x="75475" y="707000"/>
                    <a:pt x="75475" y="707000"/>
                  </a:cubicBezTo>
                  <a:cubicBezTo>
                    <a:pt x="81765" y="703858"/>
                    <a:pt x="88054" y="700715"/>
                    <a:pt x="91199" y="697573"/>
                  </a:cubicBezTo>
                  <a:cubicBezTo>
                    <a:pt x="94344" y="694431"/>
                    <a:pt x="97489" y="688147"/>
                    <a:pt x="97489" y="685004"/>
                  </a:cubicBezTo>
                  <a:cubicBezTo>
                    <a:pt x="97489" y="681862"/>
                    <a:pt x="97489" y="675578"/>
                    <a:pt x="97489" y="675578"/>
                  </a:cubicBezTo>
                  <a:cubicBezTo>
                    <a:pt x="94344" y="672435"/>
                    <a:pt x="91199" y="675578"/>
                    <a:pt x="91199" y="675578"/>
                  </a:cubicBezTo>
                  <a:cubicBezTo>
                    <a:pt x="88054" y="675578"/>
                    <a:pt x="84910" y="675578"/>
                    <a:pt x="81765" y="678720"/>
                  </a:cubicBezTo>
                  <a:cubicBezTo>
                    <a:pt x="78620" y="678720"/>
                    <a:pt x="72330" y="681862"/>
                    <a:pt x="72330" y="681862"/>
                  </a:cubicBezTo>
                  <a:cubicBezTo>
                    <a:pt x="72330" y="678720"/>
                    <a:pt x="72330" y="675578"/>
                    <a:pt x="72330" y="675578"/>
                  </a:cubicBezTo>
                  <a:cubicBezTo>
                    <a:pt x="72330" y="672435"/>
                    <a:pt x="72330" y="663009"/>
                    <a:pt x="72330" y="659867"/>
                  </a:cubicBezTo>
                  <a:cubicBezTo>
                    <a:pt x="72330" y="656724"/>
                    <a:pt x="69186" y="650440"/>
                    <a:pt x="69186" y="647298"/>
                  </a:cubicBezTo>
                  <a:cubicBezTo>
                    <a:pt x="69186" y="644155"/>
                    <a:pt x="72330" y="637871"/>
                    <a:pt x="72330" y="634729"/>
                  </a:cubicBezTo>
                  <a:cubicBezTo>
                    <a:pt x="75475" y="631587"/>
                    <a:pt x="78620" y="628444"/>
                    <a:pt x="81765" y="625302"/>
                  </a:cubicBezTo>
                  <a:cubicBezTo>
                    <a:pt x="84910" y="625302"/>
                    <a:pt x="91199" y="622160"/>
                    <a:pt x="91199" y="622160"/>
                  </a:cubicBezTo>
                  <a:cubicBezTo>
                    <a:pt x="94344" y="615875"/>
                    <a:pt x="100634" y="609591"/>
                    <a:pt x="103779" y="606449"/>
                  </a:cubicBezTo>
                  <a:cubicBezTo>
                    <a:pt x="103779" y="603307"/>
                    <a:pt x="106923" y="597022"/>
                    <a:pt x="110068" y="597022"/>
                  </a:cubicBezTo>
                  <a:cubicBezTo>
                    <a:pt x="113213" y="590738"/>
                    <a:pt x="119503" y="587595"/>
                    <a:pt x="122647" y="581311"/>
                  </a:cubicBezTo>
                  <a:cubicBezTo>
                    <a:pt x="125792" y="581311"/>
                    <a:pt x="125792" y="578169"/>
                    <a:pt x="128937" y="575027"/>
                  </a:cubicBezTo>
                  <a:cubicBezTo>
                    <a:pt x="128937" y="575027"/>
                    <a:pt x="125792" y="568742"/>
                    <a:pt x="125792" y="568742"/>
                  </a:cubicBezTo>
                  <a:cubicBezTo>
                    <a:pt x="125792" y="565600"/>
                    <a:pt x="122647" y="562458"/>
                    <a:pt x="119503" y="556173"/>
                  </a:cubicBezTo>
                  <a:cubicBezTo>
                    <a:pt x="119503" y="553031"/>
                    <a:pt x="122647" y="543604"/>
                    <a:pt x="122647" y="540462"/>
                  </a:cubicBezTo>
                  <a:cubicBezTo>
                    <a:pt x="122647" y="534178"/>
                    <a:pt x="119503" y="521609"/>
                    <a:pt x="122647" y="515324"/>
                  </a:cubicBezTo>
                  <a:cubicBezTo>
                    <a:pt x="122647" y="512182"/>
                    <a:pt x="125792" y="502755"/>
                    <a:pt x="125792" y="499613"/>
                  </a:cubicBezTo>
                  <a:cubicBezTo>
                    <a:pt x="125792" y="496471"/>
                    <a:pt x="122647" y="493329"/>
                    <a:pt x="119503" y="490187"/>
                  </a:cubicBezTo>
                  <a:cubicBezTo>
                    <a:pt x="119503" y="487044"/>
                    <a:pt x="110068" y="480760"/>
                    <a:pt x="106923" y="477618"/>
                  </a:cubicBezTo>
                  <a:cubicBezTo>
                    <a:pt x="103779" y="474475"/>
                    <a:pt x="100634" y="468191"/>
                    <a:pt x="97489" y="468191"/>
                  </a:cubicBezTo>
                  <a:cubicBezTo>
                    <a:pt x="94344" y="461907"/>
                    <a:pt x="91199" y="455622"/>
                    <a:pt x="88054" y="449338"/>
                  </a:cubicBezTo>
                  <a:cubicBezTo>
                    <a:pt x="84910" y="449338"/>
                    <a:pt x="84910" y="446195"/>
                    <a:pt x="88054" y="443053"/>
                  </a:cubicBezTo>
                  <a:cubicBezTo>
                    <a:pt x="88054" y="439911"/>
                    <a:pt x="91199" y="436769"/>
                    <a:pt x="91199" y="433627"/>
                  </a:cubicBezTo>
                  <a:cubicBezTo>
                    <a:pt x="91199" y="430484"/>
                    <a:pt x="94344" y="424200"/>
                    <a:pt x="91199" y="424200"/>
                  </a:cubicBezTo>
                  <a:cubicBezTo>
                    <a:pt x="91199" y="421058"/>
                    <a:pt x="81765" y="421058"/>
                    <a:pt x="81765" y="417915"/>
                  </a:cubicBezTo>
                  <a:cubicBezTo>
                    <a:pt x="78620" y="414773"/>
                    <a:pt x="72330" y="411631"/>
                    <a:pt x="72330" y="411631"/>
                  </a:cubicBezTo>
                  <a:cubicBezTo>
                    <a:pt x="72330" y="408489"/>
                    <a:pt x="72330" y="402204"/>
                    <a:pt x="72330" y="399062"/>
                  </a:cubicBezTo>
                  <a:cubicBezTo>
                    <a:pt x="72330" y="399062"/>
                    <a:pt x="75475" y="395920"/>
                    <a:pt x="75475" y="395920"/>
                  </a:cubicBezTo>
                  <a:cubicBezTo>
                    <a:pt x="75475" y="392778"/>
                    <a:pt x="75475" y="389635"/>
                    <a:pt x="75475" y="389635"/>
                  </a:cubicBezTo>
                  <a:cubicBezTo>
                    <a:pt x="75475" y="386493"/>
                    <a:pt x="72330" y="380209"/>
                    <a:pt x="69186" y="380209"/>
                  </a:cubicBezTo>
                  <a:cubicBezTo>
                    <a:pt x="66041" y="380209"/>
                    <a:pt x="62896" y="377067"/>
                    <a:pt x="59751" y="377067"/>
                  </a:cubicBezTo>
                  <a:cubicBezTo>
                    <a:pt x="56606" y="377067"/>
                    <a:pt x="53462" y="377067"/>
                    <a:pt x="50317" y="377067"/>
                  </a:cubicBezTo>
                  <a:cubicBezTo>
                    <a:pt x="50317" y="373924"/>
                    <a:pt x="50317" y="367640"/>
                    <a:pt x="50317" y="367640"/>
                  </a:cubicBezTo>
                  <a:cubicBezTo>
                    <a:pt x="50317" y="364498"/>
                    <a:pt x="56606" y="364498"/>
                    <a:pt x="59751" y="361355"/>
                  </a:cubicBezTo>
                  <a:cubicBezTo>
                    <a:pt x="59751" y="358213"/>
                    <a:pt x="59751" y="355071"/>
                    <a:pt x="59751" y="355071"/>
                  </a:cubicBezTo>
                  <a:cubicBezTo>
                    <a:pt x="59751" y="351929"/>
                    <a:pt x="56606" y="345644"/>
                    <a:pt x="56606" y="342502"/>
                  </a:cubicBezTo>
                  <a:cubicBezTo>
                    <a:pt x="53462" y="342502"/>
                    <a:pt x="47172" y="339360"/>
                    <a:pt x="47172" y="333075"/>
                  </a:cubicBezTo>
                  <a:cubicBezTo>
                    <a:pt x="47172" y="333075"/>
                    <a:pt x="47172" y="326791"/>
                    <a:pt x="47172" y="326791"/>
                  </a:cubicBezTo>
                  <a:cubicBezTo>
                    <a:pt x="47172" y="326791"/>
                    <a:pt x="50317" y="326791"/>
                    <a:pt x="50317" y="326791"/>
                  </a:cubicBezTo>
                  <a:cubicBezTo>
                    <a:pt x="53462" y="326791"/>
                    <a:pt x="59751" y="326791"/>
                    <a:pt x="62896" y="326791"/>
                  </a:cubicBezTo>
                  <a:cubicBezTo>
                    <a:pt x="69186" y="326791"/>
                    <a:pt x="75475" y="326791"/>
                    <a:pt x="81765" y="323649"/>
                  </a:cubicBezTo>
                  <a:cubicBezTo>
                    <a:pt x="81765" y="320507"/>
                    <a:pt x="84910" y="317364"/>
                    <a:pt x="84910" y="317364"/>
                  </a:cubicBezTo>
                  <a:cubicBezTo>
                    <a:pt x="88054" y="317364"/>
                    <a:pt x="94344" y="317364"/>
                    <a:pt x="97489" y="320507"/>
                  </a:cubicBezTo>
                  <a:cubicBezTo>
                    <a:pt x="100634" y="320507"/>
                    <a:pt x="106923" y="326791"/>
                    <a:pt x="110068" y="326791"/>
                  </a:cubicBezTo>
                  <a:cubicBezTo>
                    <a:pt x="110068" y="326791"/>
                    <a:pt x="116358" y="326791"/>
                    <a:pt x="116358" y="323649"/>
                  </a:cubicBezTo>
                  <a:cubicBezTo>
                    <a:pt x="116358" y="320507"/>
                    <a:pt x="116358" y="317364"/>
                    <a:pt x="116358" y="314222"/>
                  </a:cubicBezTo>
                  <a:cubicBezTo>
                    <a:pt x="113213" y="311080"/>
                    <a:pt x="106923" y="307938"/>
                    <a:pt x="106923" y="304795"/>
                  </a:cubicBezTo>
                  <a:cubicBezTo>
                    <a:pt x="106923" y="304795"/>
                    <a:pt x="103779" y="298511"/>
                    <a:pt x="106923" y="298511"/>
                  </a:cubicBezTo>
                  <a:cubicBezTo>
                    <a:pt x="106923" y="295369"/>
                    <a:pt x="116358" y="298511"/>
                    <a:pt x="119503" y="298511"/>
                  </a:cubicBezTo>
                  <a:cubicBezTo>
                    <a:pt x="122647" y="298511"/>
                    <a:pt x="128937" y="298511"/>
                    <a:pt x="132082" y="298511"/>
                  </a:cubicBezTo>
                  <a:cubicBezTo>
                    <a:pt x="132082" y="298511"/>
                    <a:pt x="135227" y="298511"/>
                    <a:pt x="135227" y="301653"/>
                  </a:cubicBezTo>
                  <a:cubicBezTo>
                    <a:pt x="138371" y="304795"/>
                    <a:pt x="138371" y="307938"/>
                    <a:pt x="141516" y="311080"/>
                  </a:cubicBezTo>
                  <a:cubicBezTo>
                    <a:pt x="144661" y="311080"/>
                    <a:pt x="150951" y="311080"/>
                    <a:pt x="150951" y="314222"/>
                  </a:cubicBezTo>
                  <a:cubicBezTo>
                    <a:pt x="154095" y="314222"/>
                    <a:pt x="160385" y="311080"/>
                    <a:pt x="160385" y="311080"/>
                  </a:cubicBezTo>
                  <a:cubicBezTo>
                    <a:pt x="163530" y="311080"/>
                    <a:pt x="166675" y="314222"/>
                    <a:pt x="166675" y="317364"/>
                  </a:cubicBezTo>
                  <a:cubicBezTo>
                    <a:pt x="172964" y="317364"/>
                    <a:pt x="172964" y="323649"/>
                    <a:pt x="176109" y="326791"/>
                  </a:cubicBezTo>
                  <a:cubicBezTo>
                    <a:pt x="179254" y="326791"/>
                    <a:pt x="185544" y="329933"/>
                    <a:pt x="188688" y="333075"/>
                  </a:cubicBezTo>
                  <a:cubicBezTo>
                    <a:pt x="188688" y="333075"/>
                    <a:pt x="194978" y="336218"/>
                    <a:pt x="198123" y="336218"/>
                  </a:cubicBezTo>
                  <a:cubicBezTo>
                    <a:pt x="198123" y="339360"/>
                    <a:pt x="201268" y="339360"/>
                    <a:pt x="201268" y="336218"/>
                  </a:cubicBezTo>
                  <a:cubicBezTo>
                    <a:pt x="201268" y="336218"/>
                    <a:pt x="201268" y="333075"/>
                    <a:pt x="201268" y="329933"/>
                  </a:cubicBezTo>
                  <a:cubicBezTo>
                    <a:pt x="201268" y="329933"/>
                    <a:pt x="198123" y="326791"/>
                    <a:pt x="194978" y="323649"/>
                  </a:cubicBezTo>
                  <a:cubicBezTo>
                    <a:pt x="194978" y="320507"/>
                    <a:pt x="198123" y="317364"/>
                    <a:pt x="198123" y="317364"/>
                  </a:cubicBezTo>
                  <a:cubicBezTo>
                    <a:pt x="201268" y="314222"/>
                    <a:pt x="207557" y="317364"/>
                    <a:pt x="210702" y="317364"/>
                  </a:cubicBezTo>
                  <a:cubicBezTo>
                    <a:pt x="213847" y="317364"/>
                    <a:pt x="216992" y="320507"/>
                    <a:pt x="220136" y="320507"/>
                  </a:cubicBezTo>
                  <a:cubicBezTo>
                    <a:pt x="220136" y="320507"/>
                    <a:pt x="226426" y="323649"/>
                    <a:pt x="229571" y="323649"/>
                  </a:cubicBezTo>
                  <a:cubicBezTo>
                    <a:pt x="232716" y="320507"/>
                    <a:pt x="232716" y="320507"/>
                    <a:pt x="235861" y="320507"/>
                  </a:cubicBezTo>
                  <a:cubicBezTo>
                    <a:pt x="235861" y="317364"/>
                    <a:pt x="242150" y="311080"/>
                    <a:pt x="245295" y="311080"/>
                  </a:cubicBezTo>
                  <a:cubicBezTo>
                    <a:pt x="245295" y="311080"/>
                    <a:pt x="254729" y="307938"/>
                    <a:pt x="254729" y="307938"/>
                  </a:cubicBezTo>
                  <a:cubicBezTo>
                    <a:pt x="261019" y="304795"/>
                    <a:pt x="273598" y="298511"/>
                    <a:pt x="279888" y="298511"/>
                  </a:cubicBezTo>
                  <a:cubicBezTo>
                    <a:pt x="283033" y="295369"/>
                    <a:pt x="292467" y="295369"/>
                    <a:pt x="295612" y="295369"/>
                  </a:cubicBezTo>
                  <a:cubicBezTo>
                    <a:pt x="298757" y="295369"/>
                    <a:pt x="305046" y="298511"/>
                    <a:pt x="308191" y="301653"/>
                  </a:cubicBezTo>
                  <a:cubicBezTo>
                    <a:pt x="311336" y="301653"/>
                    <a:pt x="317626" y="298511"/>
                    <a:pt x="320770" y="298511"/>
                  </a:cubicBezTo>
                  <a:cubicBezTo>
                    <a:pt x="320770" y="298511"/>
                    <a:pt x="327060" y="289084"/>
                    <a:pt x="330205" y="285942"/>
                  </a:cubicBezTo>
                  <a:cubicBezTo>
                    <a:pt x="333350" y="282800"/>
                    <a:pt x="336494" y="276515"/>
                    <a:pt x="336494" y="273373"/>
                  </a:cubicBezTo>
                  <a:cubicBezTo>
                    <a:pt x="336494" y="270231"/>
                    <a:pt x="339639" y="267089"/>
                    <a:pt x="339639" y="263947"/>
                  </a:cubicBezTo>
                  <a:cubicBezTo>
                    <a:pt x="339639" y="263947"/>
                    <a:pt x="336494" y="257662"/>
                    <a:pt x="333350" y="254520"/>
                  </a:cubicBezTo>
                  <a:cubicBezTo>
                    <a:pt x="330205" y="251378"/>
                    <a:pt x="323915" y="245093"/>
                    <a:pt x="320770" y="238809"/>
                  </a:cubicBezTo>
                  <a:cubicBezTo>
                    <a:pt x="317626" y="238809"/>
                    <a:pt x="314481" y="235667"/>
                    <a:pt x="311336" y="235667"/>
                  </a:cubicBezTo>
                  <a:cubicBezTo>
                    <a:pt x="308191" y="232524"/>
                    <a:pt x="301902" y="235667"/>
                    <a:pt x="298757" y="232524"/>
                  </a:cubicBezTo>
                  <a:cubicBezTo>
                    <a:pt x="295612" y="232524"/>
                    <a:pt x="295612" y="226240"/>
                    <a:pt x="295612" y="223098"/>
                  </a:cubicBezTo>
                  <a:cubicBezTo>
                    <a:pt x="295612" y="223098"/>
                    <a:pt x="295612" y="216813"/>
                    <a:pt x="298757" y="213671"/>
                  </a:cubicBezTo>
                  <a:cubicBezTo>
                    <a:pt x="298757" y="213671"/>
                    <a:pt x="305046" y="213671"/>
                    <a:pt x="305046" y="210529"/>
                  </a:cubicBezTo>
                  <a:cubicBezTo>
                    <a:pt x="308191" y="210529"/>
                    <a:pt x="314481" y="210529"/>
                    <a:pt x="314481" y="210529"/>
                  </a:cubicBezTo>
                  <a:cubicBezTo>
                    <a:pt x="317626" y="210529"/>
                    <a:pt x="317626" y="204244"/>
                    <a:pt x="317626" y="204244"/>
                  </a:cubicBezTo>
                  <a:cubicBezTo>
                    <a:pt x="320770" y="201102"/>
                    <a:pt x="323915" y="197960"/>
                    <a:pt x="323915" y="197960"/>
                  </a:cubicBezTo>
                  <a:cubicBezTo>
                    <a:pt x="323915" y="197960"/>
                    <a:pt x="327060" y="191675"/>
                    <a:pt x="327060" y="188533"/>
                  </a:cubicBezTo>
                  <a:cubicBezTo>
                    <a:pt x="330205" y="188533"/>
                    <a:pt x="336494" y="188533"/>
                    <a:pt x="339639" y="188533"/>
                  </a:cubicBezTo>
                  <a:cubicBezTo>
                    <a:pt x="342784" y="188533"/>
                    <a:pt x="349074" y="191675"/>
                    <a:pt x="352219" y="188533"/>
                  </a:cubicBezTo>
                  <a:cubicBezTo>
                    <a:pt x="355363" y="188533"/>
                    <a:pt x="358508" y="188533"/>
                    <a:pt x="358508" y="185391"/>
                  </a:cubicBezTo>
                  <a:cubicBezTo>
                    <a:pt x="361653" y="185391"/>
                    <a:pt x="361653" y="179107"/>
                    <a:pt x="364798" y="175964"/>
                  </a:cubicBezTo>
                  <a:cubicBezTo>
                    <a:pt x="364798" y="175964"/>
                    <a:pt x="367943" y="169680"/>
                    <a:pt x="367943" y="166538"/>
                  </a:cubicBezTo>
                  <a:cubicBezTo>
                    <a:pt x="371087" y="163395"/>
                    <a:pt x="371087" y="157111"/>
                    <a:pt x="374232" y="153969"/>
                  </a:cubicBezTo>
                  <a:cubicBezTo>
                    <a:pt x="377377" y="153969"/>
                    <a:pt x="383667" y="153969"/>
                    <a:pt x="386811" y="153969"/>
                  </a:cubicBezTo>
                  <a:cubicBezTo>
                    <a:pt x="389956" y="153969"/>
                    <a:pt x="393101" y="150827"/>
                    <a:pt x="396246" y="147684"/>
                  </a:cubicBezTo>
                  <a:cubicBezTo>
                    <a:pt x="396246" y="144542"/>
                    <a:pt x="396246" y="141400"/>
                    <a:pt x="399391" y="138258"/>
                  </a:cubicBezTo>
                  <a:cubicBezTo>
                    <a:pt x="399391" y="138258"/>
                    <a:pt x="405680" y="138258"/>
                    <a:pt x="405680" y="135115"/>
                  </a:cubicBezTo>
                  <a:cubicBezTo>
                    <a:pt x="408825" y="135115"/>
                    <a:pt x="418260" y="138258"/>
                    <a:pt x="418260" y="135115"/>
                  </a:cubicBezTo>
                  <a:cubicBezTo>
                    <a:pt x="421404" y="135115"/>
                    <a:pt x="424549" y="131973"/>
                    <a:pt x="424549" y="131973"/>
                  </a:cubicBezTo>
                  <a:cubicBezTo>
                    <a:pt x="433984" y="131973"/>
                    <a:pt x="433984" y="131973"/>
                    <a:pt x="433984" y="131973"/>
                  </a:cubicBezTo>
                  <a:cubicBezTo>
                    <a:pt x="443418" y="128831"/>
                    <a:pt x="443418" y="128831"/>
                    <a:pt x="443418" y="128831"/>
                  </a:cubicBezTo>
                  <a:cubicBezTo>
                    <a:pt x="449708" y="122547"/>
                    <a:pt x="449708" y="122547"/>
                    <a:pt x="449708" y="122547"/>
                  </a:cubicBezTo>
                  <a:cubicBezTo>
                    <a:pt x="455997" y="119404"/>
                    <a:pt x="455997" y="119404"/>
                    <a:pt x="455997" y="119404"/>
                  </a:cubicBezTo>
                  <a:cubicBezTo>
                    <a:pt x="462287" y="119404"/>
                    <a:pt x="462287" y="119404"/>
                    <a:pt x="462287" y="119404"/>
                  </a:cubicBezTo>
                  <a:cubicBezTo>
                    <a:pt x="474866" y="122547"/>
                    <a:pt x="474866" y="122547"/>
                    <a:pt x="474866" y="122547"/>
                  </a:cubicBezTo>
                  <a:cubicBezTo>
                    <a:pt x="484301" y="128831"/>
                    <a:pt x="484301" y="128831"/>
                    <a:pt x="484301" y="128831"/>
                  </a:cubicBezTo>
                  <a:cubicBezTo>
                    <a:pt x="493735" y="128831"/>
                    <a:pt x="493735" y="128831"/>
                    <a:pt x="493735" y="128831"/>
                  </a:cubicBezTo>
                  <a:cubicBezTo>
                    <a:pt x="500025" y="125689"/>
                    <a:pt x="500025" y="125689"/>
                    <a:pt x="500025" y="125689"/>
                  </a:cubicBezTo>
                  <a:cubicBezTo>
                    <a:pt x="503169" y="119404"/>
                    <a:pt x="503169" y="119404"/>
                    <a:pt x="503169" y="119404"/>
                  </a:cubicBezTo>
                  <a:cubicBezTo>
                    <a:pt x="509459" y="116262"/>
                    <a:pt x="509459" y="116262"/>
                    <a:pt x="509459" y="116262"/>
                  </a:cubicBezTo>
                  <a:cubicBezTo>
                    <a:pt x="522038" y="113120"/>
                    <a:pt x="522038" y="113120"/>
                    <a:pt x="522038" y="113120"/>
                  </a:cubicBezTo>
                  <a:cubicBezTo>
                    <a:pt x="534618" y="106835"/>
                    <a:pt x="534618" y="106835"/>
                    <a:pt x="534618" y="106835"/>
                  </a:cubicBezTo>
                  <a:cubicBezTo>
                    <a:pt x="544052" y="97409"/>
                    <a:pt x="544052" y="97409"/>
                    <a:pt x="544052" y="97409"/>
                  </a:cubicBezTo>
                  <a:cubicBezTo>
                    <a:pt x="553486" y="91124"/>
                    <a:pt x="553486" y="91124"/>
                    <a:pt x="553486" y="91124"/>
                  </a:cubicBezTo>
                  <a:cubicBezTo>
                    <a:pt x="566066" y="84840"/>
                    <a:pt x="566066" y="84840"/>
                    <a:pt x="566066" y="84840"/>
                  </a:cubicBezTo>
                  <a:cubicBezTo>
                    <a:pt x="572355" y="78555"/>
                    <a:pt x="572355" y="78555"/>
                    <a:pt x="572355" y="78555"/>
                  </a:cubicBezTo>
                  <a:cubicBezTo>
                    <a:pt x="584935" y="75413"/>
                    <a:pt x="584935" y="75413"/>
                    <a:pt x="584935" y="75413"/>
                  </a:cubicBezTo>
                  <a:cubicBezTo>
                    <a:pt x="594369" y="72271"/>
                    <a:pt x="594369" y="72271"/>
                    <a:pt x="594369" y="72271"/>
                  </a:cubicBezTo>
                  <a:cubicBezTo>
                    <a:pt x="600659" y="72271"/>
                    <a:pt x="600659" y="72271"/>
                    <a:pt x="600659" y="72271"/>
                  </a:cubicBezTo>
                  <a:cubicBezTo>
                    <a:pt x="600659" y="62844"/>
                    <a:pt x="600659" y="62844"/>
                    <a:pt x="600659" y="62844"/>
                  </a:cubicBezTo>
                  <a:cubicBezTo>
                    <a:pt x="606948" y="50275"/>
                    <a:pt x="606948" y="50275"/>
                    <a:pt x="606948" y="50275"/>
                  </a:cubicBezTo>
                  <a:cubicBezTo>
                    <a:pt x="606948" y="43991"/>
                    <a:pt x="606948" y="43991"/>
                    <a:pt x="606948" y="43991"/>
                  </a:cubicBezTo>
                  <a:cubicBezTo>
                    <a:pt x="603803" y="40849"/>
                    <a:pt x="603803" y="40849"/>
                    <a:pt x="603803" y="40849"/>
                  </a:cubicBezTo>
                  <a:cubicBezTo>
                    <a:pt x="594369" y="37707"/>
                    <a:pt x="594369" y="37707"/>
                    <a:pt x="594369" y="37707"/>
                  </a:cubicBezTo>
                  <a:cubicBezTo>
                    <a:pt x="594369" y="34564"/>
                    <a:pt x="594369" y="34564"/>
                    <a:pt x="594369" y="34564"/>
                  </a:cubicBezTo>
                  <a:cubicBezTo>
                    <a:pt x="594369" y="28280"/>
                    <a:pt x="594369" y="28280"/>
                    <a:pt x="594369" y="28280"/>
                  </a:cubicBezTo>
                  <a:cubicBezTo>
                    <a:pt x="603803" y="25138"/>
                    <a:pt x="603803" y="25138"/>
                    <a:pt x="603803" y="25138"/>
                  </a:cubicBezTo>
                  <a:cubicBezTo>
                    <a:pt x="606948" y="18853"/>
                    <a:pt x="606948" y="18853"/>
                    <a:pt x="606948" y="18853"/>
                  </a:cubicBezTo>
                  <a:cubicBezTo>
                    <a:pt x="613238" y="18853"/>
                    <a:pt x="613238" y="18853"/>
                    <a:pt x="613238" y="18853"/>
                  </a:cubicBezTo>
                  <a:cubicBezTo>
                    <a:pt x="619527" y="25138"/>
                    <a:pt x="619527" y="25138"/>
                    <a:pt x="619527" y="25138"/>
                  </a:cubicBezTo>
                  <a:cubicBezTo>
                    <a:pt x="635252" y="28280"/>
                    <a:pt x="635252" y="28280"/>
                    <a:pt x="635252" y="28280"/>
                  </a:cubicBezTo>
                  <a:cubicBezTo>
                    <a:pt x="638396" y="43991"/>
                    <a:pt x="638396" y="43991"/>
                    <a:pt x="638396" y="43991"/>
                  </a:cubicBezTo>
                  <a:cubicBezTo>
                    <a:pt x="638396" y="50275"/>
                    <a:pt x="638396" y="50275"/>
                    <a:pt x="638396" y="50275"/>
                  </a:cubicBezTo>
                  <a:cubicBezTo>
                    <a:pt x="638396" y="56560"/>
                    <a:pt x="638396" y="56560"/>
                    <a:pt x="638396" y="56560"/>
                  </a:cubicBezTo>
                  <a:cubicBezTo>
                    <a:pt x="647831" y="62844"/>
                    <a:pt x="647831" y="62844"/>
                    <a:pt x="647831" y="62844"/>
                  </a:cubicBezTo>
                  <a:cubicBezTo>
                    <a:pt x="660410" y="69129"/>
                    <a:pt x="660410" y="69129"/>
                    <a:pt x="660410" y="69129"/>
                  </a:cubicBezTo>
                  <a:cubicBezTo>
                    <a:pt x="666700" y="75413"/>
                    <a:pt x="666700" y="75413"/>
                    <a:pt x="666700" y="75413"/>
                  </a:cubicBezTo>
                  <a:cubicBezTo>
                    <a:pt x="672989" y="78555"/>
                    <a:pt x="672989" y="78555"/>
                    <a:pt x="672989" y="78555"/>
                  </a:cubicBezTo>
                  <a:cubicBezTo>
                    <a:pt x="676134" y="78555"/>
                    <a:pt x="676134" y="78555"/>
                    <a:pt x="676134" y="78555"/>
                  </a:cubicBezTo>
                  <a:cubicBezTo>
                    <a:pt x="685568" y="75413"/>
                    <a:pt x="685568" y="75413"/>
                    <a:pt x="685568" y="75413"/>
                  </a:cubicBezTo>
                  <a:cubicBezTo>
                    <a:pt x="688713" y="72271"/>
                    <a:pt x="688713" y="72271"/>
                    <a:pt x="688713" y="72271"/>
                  </a:cubicBezTo>
                  <a:cubicBezTo>
                    <a:pt x="698148" y="69129"/>
                    <a:pt x="698148" y="69129"/>
                    <a:pt x="698148" y="69129"/>
                  </a:cubicBezTo>
                  <a:cubicBezTo>
                    <a:pt x="704438" y="72271"/>
                    <a:pt x="704438" y="72271"/>
                    <a:pt x="704438" y="72271"/>
                  </a:cubicBezTo>
                  <a:cubicBezTo>
                    <a:pt x="707582" y="81698"/>
                    <a:pt x="707582" y="81698"/>
                    <a:pt x="707582" y="81698"/>
                  </a:cubicBezTo>
                  <a:cubicBezTo>
                    <a:pt x="710727" y="94267"/>
                    <a:pt x="710727" y="94267"/>
                    <a:pt x="710727" y="94267"/>
                  </a:cubicBezTo>
                  <a:cubicBezTo>
                    <a:pt x="720162" y="97409"/>
                    <a:pt x="720162" y="97409"/>
                    <a:pt x="720162" y="97409"/>
                  </a:cubicBezTo>
                  <a:cubicBezTo>
                    <a:pt x="723306" y="106835"/>
                    <a:pt x="723306" y="106835"/>
                    <a:pt x="723306" y="106835"/>
                  </a:cubicBezTo>
                  <a:cubicBezTo>
                    <a:pt x="720162" y="109978"/>
                    <a:pt x="720162" y="109978"/>
                    <a:pt x="720162" y="109978"/>
                  </a:cubicBezTo>
                  <a:cubicBezTo>
                    <a:pt x="717017" y="109978"/>
                    <a:pt x="717017" y="109978"/>
                    <a:pt x="717017" y="109978"/>
                  </a:cubicBezTo>
                  <a:cubicBezTo>
                    <a:pt x="710727" y="116262"/>
                    <a:pt x="710727" y="116262"/>
                    <a:pt x="710727" y="116262"/>
                  </a:cubicBezTo>
                  <a:cubicBezTo>
                    <a:pt x="710727" y="122547"/>
                    <a:pt x="710727" y="122547"/>
                    <a:pt x="710727" y="122547"/>
                  </a:cubicBezTo>
                  <a:cubicBezTo>
                    <a:pt x="710727" y="128831"/>
                    <a:pt x="710727" y="128831"/>
                    <a:pt x="710727" y="128831"/>
                  </a:cubicBezTo>
                  <a:cubicBezTo>
                    <a:pt x="710727" y="135115"/>
                    <a:pt x="710727" y="135115"/>
                    <a:pt x="710727" y="135115"/>
                  </a:cubicBezTo>
                  <a:cubicBezTo>
                    <a:pt x="707582" y="138258"/>
                    <a:pt x="707582" y="138258"/>
                    <a:pt x="707582" y="138258"/>
                  </a:cubicBezTo>
                  <a:cubicBezTo>
                    <a:pt x="704438" y="141400"/>
                    <a:pt x="704438" y="141400"/>
                    <a:pt x="704438" y="141400"/>
                  </a:cubicBezTo>
                  <a:cubicBezTo>
                    <a:pt x="707582" y="150827"/>
                    <a:pt x="707582" y="150827"/>
                    <a:pt x="707582" y="150827"/>
                  </a:cubicBezTo>
                  <a:cubicBezTo>
                    <a:pt x="704438" y="153969"/>
                    <a:pt x="704438" y="153969"/>
                    <a:pt x="704438" y="153969"/>
                  </a:cubicBezTo>
                  <a:cubicBezTo>
                    <a:pt x="698148" y="157111"/>
                    <a:pt x="698148" y="157111"/>
                    <a:pt x="698148" y="157111"/>
                  </a:cubicBezTo>
                  <a:cubicBezTo>
                    <a:pt x="691858" y="163395"/>
                    <a:pt x="691858" y="163395"/>
                    <a:pt x="691858" y="163395"/>
                  </a:cubicBezTo>
                  <a:cubicBezTo>
                    <a:pt x="695003" y="169680"/>
                    <a:pt x="695003" y="169680"/>
                    <a:pt x="695003" y="169680"/>
                  </a:cubicBezTo>
                  <a:cubicBezTo>
                    <a:pt x="698148" y="175964"/>
                    <a:pt x="698148" y="175964"/>
                    <a:pt x="698148" y="175964"/>
                  </a:cubicBezTo>
                  <a:cubicBezTo>
                    <a:pt x="704438" y="179107"/>
                    <a:pt x="704438" y="179107"/>
                    <a:pt x="704438" y="179107"/>
                  </a:cubicBezTo>
                  <a:cubicBezTo>
                    <a:pt x="707582" y="185391"/>
                    <a:pt x="707582" y="185391"/>
                    <a:pt x="707582" y="185391"/>
                  </a:cubicBezTo>
                  <a:cubicBezTo>
                    <a:pt x="720162" y="185391"/>
                    <a:pt x="720162" y="185391"/>
                    <a:pt x="720162" y="185391"/>
                  </a:cubicBezTo>
                  <a:cubicBezTo>
                    <a:pt x="726451" y="182249"/>
                    <a:pt x="726451" y="182249"/>
                    <a:pt x="726451" y="182249"/>
                  </a:cubicBezTo>
                  <a:cubicBezTo>
                    <a:pt x="732741" y="179107"/>
                    <a:pt x="732741" y="179107"/>
                    <a:pt x="732741" y="179107"/>
                  </a:cubicBezTo>
                  <a:cubicBezTo>
                    <a:pt x="739031" y="182249"/>
                    <a:pt x="739031" y="182249"/>
                    <a:pt x="739031" y="182249"/>
                  </a:cubicBezTo>
                  <a:cubicBezTo>
                    <a:pt x="735886" y="188533"/>
                    <a:pt x="735886" y="188533"/>
                    <a:pt x="735886" y="188533"/>
                  </a:cubicBezTo>
                  <a:cubicBezTo>
                    <a:pt x="732741" y="194818"/>
                    <a:pt x="732741" y="194818"/>
                    <a:pt x="732741" y="194818"/>
                  </a:cubicBezTo>
                  <a:cubicBezTo>
                    <a:pt x="729596" y="204244"/>
                    <a:pt x="729596" y="204244"/>
                    <a:pt x="729596" y="204244"/>
                  </a:cubicBezTo>
                  <a:cubicBezTo>
                    <a:pt x="723306" y="207387"/>
                    <a:pt x="723306" y="207387"/>
                    <a:pt x="723306" y="207387"/>
                  </a:cubicBezTo>
                  <a:cubicBezTo>
                    <a:pt x="717017" y="210529"/>
                    <a:pt x="717017" y="210529"/>
                    <a:pt x="717017" y="210529"/>
                  </a:cubicBezTo>
                  <a:cubicBezTo>
                    <a:pt x="707582" y="213671"/>
                    <a:pt x="707582" y="213671"/>
                    <a:pt x="707582" y="213671"/>
                  </a:cubicBezTo>
                  <a:cubicBezTo>
                    <a:pt x="701293" y="216813"/>
                    <a:pt x="701293" y="216813"/>
                    <a:pt x="701293" y="216813"/>
                  </a:cubicBezTo>
                  <a:cubicBezTo>
                    <a:pt x="695003" y="223098"/>
                    <a:pt x="695003" y="223098"/>
                    <a:pt x="695003" y="223098"/>
                  </a:cubicBezTo>
                  <a:cubicBezTo>
                    <a:pt x="691858" y="226240"/>
                    <a:pt x="691858" y="226240"/>
                    <a:pt x="691858" y="226240"/>
                  </a:cubicBezTo>
                  <a:cubicBezTo>
                    <a:pt x="695003" y="232524"/>
                    <a:pt x="695003" y="232524"/>
                    <a:pt x="695003" y="232524"/>
                  </a:cubicBezTo>
                  <a:cubicBezTo>
                    <a:pt x="704438" y="241951"/>
                    <a:pt x="704438" y="241951"/>
                    <a:pt x="704438" y="241951"/>
                  </a:cubicBezTo>
                  <a:cubicBezTo>
                    <a:pt x="707582" y="251378"/>
                    <a:pt x="707582" y="251378"/>
                    <a:pt x="707582" y="251378"/>
                  </a:cubicBezTo>
                  <a:cubicBezTo>
                    <a:pt x="710727" y="254520"/>
                    <a:pt x="710727" y="254520"/>
                    <a:pt x="710727" y="254520"/>
                  </a:cubicBezTo>
                  <a:cubicBezTo>
                    <a:pt x="717017" y="254520"/>
                    <a:pt x="717017" y="254520"/>
                    <a:pt x="717017" y="254520"/>
                  </a:cubicBezTo>
                  <a:cubicBezTo>
                    <a:pt x="723306" y="251378"/>
                    <a:pt x="723306" y="251378"/>
                    <a:pt x="723306" y="251378"/>
                  </a:cubicBezTo>
                  <a:cubicBezTo>
                    <a:pt x="729596" y="245093"/>
                    <a:pt x="729596" y="245093"/>
                    <a:pt x="729596" y="245093"/>
                  </a:cubicBezTo>
                  <a:cubicBezTo>
                    <a:pt x="735886" y="238809"/>
                    <a:pt x="735886" y="238809"/>
                    <a:pt x="735886" y="238809"/>
                  </a:cubicBezTo>
                  <a:cubicBezTo>
                    <a:pt x="745320" y="238809"/>
                    <a:pt x="745320" y="238809"/>
                    <a:pt x="745320" y="238809"/>
                  </a:cubicBezTo>
                  <a:cubicBezTo>
                    <a:pt x="754755" y="241951"/>
                    <a:pt x="754755" y="241951"/>
                    <a:pt x="754755" y="241951"/>
                  </a:cubicBezTo>
                  <a:cubicBezTo>
                    <a:pt x="764189" y="245093"/>
                    <a:pt x="764189" y="245093"/>
                    <a:pt x="764189" y="245093"/>
                  </a:cubicBezTo>
                  <a:cubicBezTo>
                    <a:pt x="776768" y="238809"/>
                    <a:pt x="776768" y="238809"/>
                    <a:pt x="776768" y="238809"/>
                  </a:cubicBezTo>
                  <a:cubicBezTo>
                    <a:pt x="789347" y="232524"/>
                    <a:pt x="789347" y="232524"/>
                    <a:pt x="789347" y="232524"/>
                  </a:cubicBezTo>
                  <a:cubicBezTo>
                    <a:pt x="801927" y="226240"/>
                    <a:pt x="801927" y="226240"/>
                    <a:pt x="801927" y="226240"/>
                  </a:cubicBezTo>
                  <a:cubicBezTo>
                    <a:pt x="811361" y="216813"/>
                    <a:pt x="811361" y="216813"/>
                    <a:pt x="811361" y="216813"/>
                  </a:cubicBezTo>
                  <a:cubicBezTo>
                    <a:pt x="814506" y="210529"/>
                    <a:pt x="814506" y="210529"/>
                    <a:pt x="814506" y="210529"/>
                  </a:cubicBezTo>
                  <a:cubicBezTo>
                    <a:pt x="820796" y="207387"/>
                    <a:pt x="820796" y="207387"/>
                    <a:pt x="820796" y="207387"/>
                  </a:cubicBezTo>
                  <a:cubicBezTo>
                    <a:pt x="830230" y="210529"/>
                    <a:pt x="830230" y="210529"/>
                    <a:pt x="830230" y="210529"/>
                  </a:cubicBezTo>
                  <a:cubicBezTo>
                    <a:pt x="836520" y="213671"/>
                    <a:pt x="836520" y="213671"/>
                    <a:pt x="836520" y="213671"/>
                  </a:cubicBezTo>
                  <a:cubicBezTo>
                    <a:pt x="845954" y="216813"/>
                    <a:pt x="845954" y="216813"/>
                    <a:pt x="845954" y="216813"/>
                  </a:cubicBezTo>
                  <a:cubicBezTo>
                    <a:pt x="855388" y="216813"/>
                    <a:pt x="855388" y="216813"/>
                    <a:pt x="855388" y="216813"/>
                  </a:cubicBezTo>
                  <a:cubicBezTo>
                    <a:pt x="858533" y="216813"/>
                    <a:pt x="858533" y="216813"/>
                    <a:pt x="858533" y="216813"/>
                  </a:cubicBezTo>
                  <a:cubicBezTo>
                    <a:pt x="861678" y="210529"/>
                    <a:pt x="861678" y="210529"/>
                    <a:pt x="861678" y="210529"/>
                  </a:cubicBezTo>
                  <a:cubicBezTo>
                    <a:pt x="861678" y="204244"/>
                    <a:pt x="861678" y="204244"/>
                    <a:pt x="861678" y="204244"/>
                  </a:cubicBezTo>
                  <a:cubicBezTo>
                    <a:pt x="867968" y="201102"/>
                    <a:pt x="867968" y="201102"/>
                    <a:pt x="867968" y="201102"/>
                  </a:cubicBezTo>
                  <a:cubicBezTo>
                    <a:pt x="874257" y="197960"/>
                    <a:pt x="874257" y="197960"/>
                    <a:pt x="874257" y="197960"/>
                  </a:cubicBezTo>
                  <a:cubicBezTo>
                    <a:pt x="880547" y="194818"/>
                    <a:pt x="880547" y="194818"/>
                    <a:pt x="880547" y="194818"/>
                  </a:cubicBezTo>
                  <a:cubicBezTo>
                    <a:pt x="889981" y="188533"/>
                    <a:pt x="889981" y="188533"/>
                    <a:pt x="889981" y="188533"/>
                  </a:cubicBezTo>
                  <a:cubicBezTo>
                    <a:pt x="893126" y="185391"/>
                    <a:pt x="893126" y="185391"/>
                    <a:pt x="893126" y="185391"/>
                  </a:cubicBezTo>
                  <a:cubicBezTo>
                    <a:pt x="889981" y="179107"/>
                    <a:pt x="889981" y="179107"/>
                    <a:pt x="889981" y="179107"/>
                  </a:cubicBezTo>
                  <a:cubicBezTo>
                    <a:pt x="886837" y="179107"/>
                    <a:pt x="886837" y="179107"/>
                    <a:pt x="886837" y="179107"/>
                  </a:cubicBezTo>
                  <a:cubicBezTo>
                    <a:pt x="880547" y="179107"/>
                    <a:pt x="880547" y="179107"/>
                    <a:pt x="880547" y="179107"/>
                  </a:cubicBezTo>
                  <a:cubicBezTo>
                    <a:pt x="877402" y="172822"/>
                    <a:pt x="877402" y="172822"/>
                    <a:pt x="877402" y="172822"/>
                  </a:cubicBezTo>
                  <a:cubicBezTo>
                    <a:pt x="874257" y="163395"/>
                    <a:pt x="874257" y="163395"/>
                    <a:pt x="874257" y="163395"/>
                  </a:cubicBezTo>
                  <a:cubicBezTo>
                    <a:pt x="880547" y="153969"/>
                    <a:pt x="880547" y="153969"/>
                    <a:pt x="880547" y="153969"/>
                  </a:cubicBezTo>
                  <a:cubicBezTo>
                    <a:pt x="883692" y="128831"/>
                    <a:pt x="883692" y="128831"/>
                    <a:pt x="883692" y="128831"/>
                  </a:cubicBezTo>
                  <a:cubicBezTo>
                    <a:pt x="883692" y="109978"/>
                    <a:pt x="883692" y="109978"/>
                    <a:pt x="883692" y="109978"/>
                  </a:cubicBezTo>
                  <a:cubicBezTo>
                    <a:pt x="880547" y="97409"/>
                    <a:pt x="880547" y="97409"/>
                    <a:pt x="880547" y="97409"/>
                  </a:cubicBezTo>
                  <a:cubicBezTo>
                    <a:pt x="877402" y="87982"/>
                    <a:pt x="877402" y="87982"/>
                    <a:pt x="877402" y="87982"/>
                  </a:cubicBezTo>
                  <a:cubicBezTo>
                    <a:pt x="871113" y="78555"/>
                    <a:pt x="871113" y="78555"/>
                    <a:pt x="871113" y="78555"/>
                  </a:cubicBezTo>
                  <a:cubicBezTo>
                    <a:pt x="858533" y="72271"/>
                    <a:pt x="858533" y="72271"/>
                    <a:pt x="858533" y="72271"/>
                  </a:cubicBezTo>
                  <a:cubicBezTo>
                    <a:pt x="845954" y="69129"/>
                    <a:pt x="845954" y="69129"/>
                    <a:pt x="845954" y="69129"/>
                  </a:cubicBezTo>
                  <a:cubicBezTo>
                    <a:pt x="839664" y="62844"/>
                    <a:pt x="839664" y="62844"/>
                    <a:pt x="839664" y="62844"/>
                  </a:cubicBezTo>
                  <a:cubicBezTo>
                    <a:pt x="836520" y="59702"/>
                    <a:pt x="836520" y="59702"/>
                    <a:pt x="836520" y="59702"/>
                  </a:cubicBezTo>
                  <a:cubicBezTo>
                    <a:pt x="833375" y="50275"/>
                    <a:pt x="833375" y="50275"/>
                    <a:pt x="833375" y="50275"/>
                  </a:cubicBezTo>
                  <a:cubicBezTo>
                    <a:pt x="833375" y="37707"/>
                    <a:pt x="833375" y="37707"/>
                    <a:pt x="833375" y="37707"/>
                  </a:cubicBezTo>
                  <a:cubicBezTo>
                    <a:pt x="836520" y="34564"/>
                    <a:pt x="836520" y="34564"/>
                    <a:pt x="836520" y="34564"/>
                  </a:cubicBezTo>
                  <a:cubicBezTo>
                    <a:pt x="842809" y="37707"/>
                    <a:pt x="842809" y="37707"/>
                    <a:pt x="842809" y="37707"/>
                  </a:cubicBezTo>
                  <a:cubicBezTo>
                    <a:pt x="852244" y="37707"/>
                    <a:pt x="852244" y="37707"/>
                    <a:pt x="852244" y="37707"/>
                  </a:cubicBezTo>
                  <a:cubicBezTo>
                    <a:pt x="858533" y="37707"/>
                    <a:pt x="858533" y="37707"/>
                    <a:pt x="858533" y="37707"/>
                  </a:cubicBezTo>
                  <a:cubicBezTo>
                    <a:pt x="871113" y="40849"/>
                    <a:pt x="871113" y="40849"/>
                    <a:pt x="871113" y="40849"/>
                  </a:cubicBezTo>
                  <a:cubicBezTo>
                    <a:pt x="874257" y="37707"/>
                    <a:pt x="874257" y="37707"/>
                    <a:pt x="874257" y="37707"/>
                  </a:cubicBezTo>
                  <a:cubicBezTo>
                    <a:pt x="880547" y="28280"/>
                    <a:pt x="880547" y="28280"/>
                    <a:pt x="880547" y="28280"/>
                  </a:cubicBezTo>
                  <a:cubicBezTo>
                    <a:pt x="880547" y="25138"/>
                    <a:pt x="880547" y="25138"/>
                    <a:pt x="880547" y="25138"/>
                  </a:cubicBezTo>
                  <a:cubicBezTo>
                    <a:pt x="883692" y="18853"/>
                    <a:pt x="883692" y="18853"/>
                    <a:pt x="883692" y="18853"/>
                  </a:cubicBezTo>
                  <a:cubicBezTo>
                    <a:pt x="889981" y="15711"/>
                    <a:pt x="889981" y="15711"/>
                    <a:pt x="889981" y="15711"/>
                  </a:cubicBezTo>
                  <a:cubicBezTo>
                    <a:pt x="896271" y="12569"/>
                    <a:pt x="896271" y="12569"/>
                    <a:pt x="896271" y="12569"/>
                  </a:cubicBezTo>
                  <a:cubicBezTo>
                    <a:pt x="905705" y="12569"/>
                    <a:pt x="905705" y="12569"/>
                    <a:pt x="905705" y="12569"/>
                  </a:cubicBezTo>
                  <a:cubicBezTo>
                    <a:pt x="915140" y="15711"/>
                    <a:pt x="915140" y="15711"/>
                    <a:pt x="915140" y="15711"/>
                  </a:cubicBezTo>
                  <a:cubicBezTo>
                    <a:pt x="924574" y="12569"/>
                    <a:pt x="924574" y="12569"/>
                    <a:pt x="924574" y="12569"/>
                  </a:cubicBezTo>
                  <a:cubicBezTo>
                    <a:pt x="930864" y="9427"/>
                    <a:pt x="930864" y="9427"/>
                    <a:pt x="930864" y="9427"/>
                  </a:cubicBezTo>
                  <a:cubicBezTo>
                    <a:pt x="937154" y="3142"/>
                    <a:pt x="937154" y="3142"/>
                    <a:pt x="937154" y="3142"/>
                  </a:cubicBezTo>
                  <a:cubicBezTo>
                    <a:pt x="946588" y="0"/>
                    <a:pt x="946588" y="0"/>
                    <a:pt x="946588" y="0"/>
                  </a:cubicBezTo>
                  <a:close/>
                </a:path>
              </a:pathLst>
            </a:custGeom>
            <a:solidFill>
              <a:schemeClr val="bg1"/>
            </a:solidFill>
            <a:ln w="25400" cap="flat">
              <a:solidFill>
                <a:schemeClr val="bg1"/>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effectLst>
                  <a:outerShdw blurRad="50800" dist="38100" dir="5400000" algn="t" rotWithShape="0">
                    <a:prstClr val="black">
                      <a:alpha val="40000"/>
                    </a:prstClr>
                  </a:outerShdw>
                </a:effectLst>
              </a:endParaRPr>
            </a:p>
          </p:txBody>
        </p:sp>
        <p:pic>
          <p:nvPicPr>
            <p:cNvPr id="58" name="Grafik 57">
              <a:extLst>
                <a:ext uri="{FF2B5EF4-FFF2-40B4-BE49-F238E27FC236}">
                  <a16:creationId xmlns:a16="http://schemas.microsoft.com/office/drawing/2014/main" id="{6F892E8A-2303-9267-4DB5-3AB68E7229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8748" y="4736800"/>
              <a:ext cx="141782" cy="141782"/>
            </a:xfrm>
            <a:prstGeom prst="rect">
              <a:avLst/>
            </a:prstGeom>
          </p:spPr>
        </p:pic>
        <p:pic>
          <p:nvPicPr>
            <p:cNvPr id="59" name="Grafik 58">
              <a:extLst>
                <a:ext uri="{FF2B5EF4-FFF2-40B4-BE49-F238E27FC236}">
                  <a16:creationId xmlns:a16="http://schemas.microsoft.com/office/drawing/2014/main" id="{FFBC14C7-F66F-6C7F-B24F-086BD1FBE8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6593" y="5108372"/>
              <a:ext cx="141782" cy="141782"/>
            </a:xfrm>
            <a:prstGeom prst="rect">
              <a:avLst/>
            </a:prstGeom>
          </p:spPr>
        </p:pic>
        <p:pic>
          <p:nvPicPr>
            <p:cNvPr id="60" name="Grafik 59">
              <a:extLst>
                <a:ext uri="{FF2B5EF4-FFF2-40B4-BE49-F238E27FC236}">
                  <a16:creationId xmlns:a16="http://schemas.microsoft.com/office/drawing/2014/main" id="{0EAE6FF8-55CF-2D6E-2B53-6AF1D36422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68816" y="4596947"/>
              <a:ext cx="141782" cy="141782"/>
            </a:xfrm>
            <a:prstGeom prst="rect">
              <a:avLst/>
            </a:prstGeom>
          </p:spPr>
        </p:pic>
        <p:pic>
          <p:nvPicPr>
            <p:cNvPr id="61" name="Grafik 60">
              <a:extLst>
                <a:ext uri="{FF2B5EF4-FFF2-40B4-BE49-F238E27FC236}">
                  <a16:creationId xmlns:a16="http://schemas.microsoft.com/office/drawing/2014/main" id="{6767E570-4A62-69D0-D49C-EE83E0D2F9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1880" y="3976261"/>
              <a:ext cx="141782" cy="141782"/>
            </a:xfrm>
            <a:prstGeom prst="rect">
              <a:avLst/>
            </a:prstGeom>
          </p:spPr>
        </p:pic>
        <p:pic>
          <p:nvPicPr>
            <p:cNvPr id="62" name="Grafik 61">
              <a:extLst>
                <a:ext uri="{FF2B5EF4-FFF2-40B4-BE49-F238E27FC236}">
                  <a16:creationId xmlns:a16="http://schemas.microsoft.com/office/drawing/2014/main" id="{80B3FD49-6BB0-E018-3C18-7BA962EA98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39707" y="4175065"/>
              <a:ext cx="141782" cy="141782"/>
            </a:xfrm>
            <a:prstGeom prst="rect">
              <a:avLst/>
            </a:prstGeom>
          </p:spPr>
        </p:pic>
        <p:pic>
          <p:nvPicPr>
            <p:cNvPr id="63" name="Grafik 62">
              <a:extLst>
                <a:ext uri="{FF2B5EF4-FFF2-40B4-BE49-F238E27FC236}">
                  <a16:creationId xmlns:a16="http://schemas.microsoft.com/office/drawing/2014/main" id="{93F25050-9A9B-5CDA-193B-643A915CE1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3396" y="3528811"/>
              <a:ext cx="141782" cy="141782"/>
            </a:xfrm>
            <a:prstGeom prst="rect">
              <a:avLst/>
            </a:prstGeom>
          </p:spPr>
        </p:pic>
        <p:sp>
          <p:nvSpPr>
            <p:cNvPr id="64" name="Titel 1">
              <a:extLst>
                <a:ext uri="{FF2B5EF4-FFF2-40B4-BE49-F238E27FC236}">
                  <a16:creationId xmlns:a16="http://schemas.microsoft.com/office/drawing/2014/main" id="{71E9B2AC-6C15-9B55-A520-2C00DB6E85D8}"/>
                </a:ext>
              </a:extLst>
            </p:cNvPr>
            <p:cNvSpPr txBox="1">
              <a:spLocks/>
            </p:cNvSpPr>
            <p:nvPr/>
          </p:nvSpPr>
          <p:spPr>
            <a:xfrm>
              <a:off x="7775754" y="3231499"/>
              <a:ext cx="670749" cy="241134"/>
            </a:xfrm>
            <a:prstGeom prst="rect">
              <a:avLst/>
            </a:prstGeom>
            <a:solidFill>
              <a:srgbClr val="194BFF"/>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pPr algn="ctr"/>
              <a:r>
                <a:rPr lang="en-US" sz="900" dirty="0">
                  <a:solidFill>
                    <a:schemeClr val="bg1"/>
                  </a:solidFill>
                </a:rPr>
                <a:t>Cologne</a:t>
              </a:r>
            </a:p>
          </p:txBody>
        </p:sp>
        <p:sp>
          <p:nvSpPr>
            <p:cNvPr id="65" name="Titel 1">
              <a:extLst>
                <a:ext uri="{FF2B5EF4-FFF2-40B4-BE49-F238E27FC236}">
                  <a16:creationId xmlns:a16="http://schemas.microsoft.com/office/drawing/2014/main" id="{590DB2CE-4FFB-88C5-C5D9-13B95FD81FBC}"/>
                </a:ext>
              </a:extLst>
            </p:cNvPr>
            <p:cNvSpPr txBox="1">
              <a:spLocks/>
            </p:cNvSpPr>
            <p:nvPr/>
          </p:nvSpPr>
          <p:spPr>
            <a:xfrm>
              <a:off x="8192994" y="3679813"/>
              <a:ext cx="867879" cy="241134"/>
            </a:xfrm>
            <a:prstGeom prst="rect">
              <a:avLst/>
            </a:prstGeom>
            <a:solidFill>
              <a:srgbClr val="194BFF"/>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pPr algn="ctr"/>
              <a:r>
                <a:rPr lang="en-US" sz="900" dirty="0">
                  <a:solidFill>
                    <a:schemeClr val="bg1"/>
                  </a:solidFill>
                </a:rPr>
                <a:t>Weiterstadt</a:t>
              </a:r>
            </a:p>
          </p:txBody>
        </p:sp>
        <p:sp>
          <p:nvSpPr>
            <p:cNvPr id="66" name="Titel 1">
              <a:extLst>
                <a:ext uri="{FF2B5EF4-FFF2-40B4-BE49-F238E27FC236}">
                  <a16:creationId xmlns:a16="http://schemas.microsoft.com/office/drawing/2014/main" id="{8B21F599-16C2-FD20-C1A2-643EB03B1026}"/>
                </a:ext>
              </a:extLst>
            </p:cNvPr>
            <p:cNvSpPr txBox="1">
              <a:spLocks/>
            </p:cNvSpPr>
            <p:nvPr/>
          </p:nvSpPr>
          <p:spPr>
            <a:xfrm>
              <a:off x="8755358" y="4127257"/>
              <a:ext cx="987356" cy="248800"/>
            </a:xfrm>
            <a:prstGeom prst="rect">
              <a:avLst/>
            </a:prstGeom>
            <a:solidFill>
              <a:srgbClr val="194BFF"/>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pPr algn="ctr"/>
              <a:r>
                <a:rPr lang="en-US" sz="900" dirty="0">
                  <a:solidFill>
                    <a:schemeClr val="bg1"/>
                  </a:solidFill>
                </a:rPr>
                <a:t>Neu-Isenburg</a:t>
              </a:r>
            </a:p>
          </p:txBody>
        </p:sp>
        <p:sp>
          <p:nvSpPr>
            <p:cNvPr id="67" name="Titel 1">
              <a:extLst>
                <a:ext uri="{FF2B5EF4-FFF2-40B4-BE49-F238E27FC236}">
                  <a16:creationId xmlns:a16="http://schemas.microsoft.com/office/drawing/2014/main" id="{06365C5B-9D46-FE2B-C5FE-034B471608FF}"/>
                </a:ext>
              </a:extLst>
            </p:cNvPr>
            <p:cNvSpPr txBox="1">
              <a:spLocks/>
            </p:cNvSpPr>
            <p:nvPr/>
          </p:nvSpPr>
          <p:spPr>
            <a:xfrm>
              <a:off x="7627349" y="4574701"/>
              <a:ext cx="771525" cy="241134"/>
            </a:xfrm>
            <a:prstGeom prst="rect">
              <a:avLst/>
            </a:prstGeom>
            <a:solidFill>
              <a:srgbClr val="194BFF"/>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pPr algn="ctr"/>
              <a:r>
                <a:rPr lang="en-US" sz="900" dirty="0">
                  <a:solidFill>
                    <a:schemeClr val="bg1"/>
                  </a:solidFill>
                </a:rPr>
                <a:t>Karlsruhe</a:t>
              </a:r>
            </a:p>
          </p:txBody>
        </p:sp>
        <p:sp>
          <p:nvSpPr>
            <p:cNvPr id="68" name="Titel 1">
              <a:extLst>
                <a:ext uri="{FF2B5EF4-FFF2-40B4-BE49-F238E27FC236}">
                  <a16:creationId xmlns:a16="http://schemas.microsoft.com/office/drawing/2014/main" id="{27CDDE1B-2EF8-87EE-28F5-DA6DD8F187AA}"/>
                </a:ext>
              </a:extLst>
            </p:cNvPr>
            <p:cNvSpPr txBox="1">
              <a:spLocks/>
            </p:cNvSpPr>
            <p:nvPr/>
          </p:nvSpPr>
          <p:spPr>
            <a:xfrm>
              <a:off x="8446503" y="4947237"/>
              <a:ext cx="728663" cy="241134"/>
            </a:xfrm>
            <a:prstGeom prst="rect">
              <a:avLst/>
            </a:prstGeom>
            <a:solidFill>
              <a:srgbClr val="194BFF"/>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pPr algn="ctr"/>
              <a:r>
                <a:rPr lang="en-US" sz="900" dirty="0">
                  <a:solidFill>
                    <a:schemeClr val="bg1"/>
                  </a:solidFill>
                </a:rPr>
                <a:t>Stuttgart</a:t>
              </a:r>
            </a:p>
          </p:txBody>
        </p:sp>
        <p:sp>
          <p:nvSpPr>
            <p:cNvPr id="69" name="Titel 1">
              <a:extLst>
                <a:ext uri="{FF2B5EF4-FFF2-40B4-BE49-F238E27FC236}">
                  <a16:creationId xmlns:a16="http://schemas.microsoft.com/office/drawing/2014/main" id="{8E9D6C22-BAAE-7F1A-17B7-3AF6EC2AAFC2}"/>
                </a:ext>
              </a:extLst>
            </p:cNvPr>
            <p:cNvSpPr txBox="1">
              <a:spLocks/>
            </p:cNvSpPr>
            <p:nvPr/>
          </p:nvSpPr>
          <p:spPr>
            <a:xfrm>
              <a:off x="9334602" y="4815835"/>
              <a:ext cx="660882" cy="241134"/>
            </a:xfrm>
            <a:prstGeom prst="rect">
              <a:avLst/>
            </a:prstGeom>
            <a:solidFill>
              <a:srgbClr val="194BFF"/>
            </a:solidFill>
          </p:spPr>
          <p:txBody>
            <a:bodyPr vert="horz" wrap="square" lIns="108000" tIns="72000" rIns="108000" bIns="72000" rtlCol="0" anchor="t" anchorCtr="0">
              <a:noAutofit/>
            </a:bodyPr>
            <a:lstStyle>
              <a:defPPr>
                <a:defRPr lang="en-US"/>
              </a:defPPr>
              <a:lvl1pPr>
                <a:lnSpc>
                  <a:spcPct val="90000"/>
                </a:lnSpc>
                <a:spcBef>
                  <a:spcPct val="0"/>
                </a:spcBef>
                <a:buNone/>
                <a:defRPr sz="1200">
                  <a:solidFill>
                    <a:srgbClr val="194BFF"/>
                  </a:solidFill>
                  <a:latin typeface="Roboto Slab Medium" pitchFamily="2" charset="0"/>
                  <a:ea typeface="Roboto Slab Medium" pitchFamily="2" charset="0"/>
                  <a:cs typeface="+mj-cs"/>
                </a:defRPr>
              </a:lvl1pPr>
            </a:lstStyle>
            <a:p>
              <a:pPr algn="ctr"/>
              <a:r>
                <a:rPr lang="en-US" sz="900" dirty="0">
                  <a:solidFill>
                    <a:schemeClr val="bg1"/>
                  </a:solidFill>
                </a:rPr>
                <a:t>Munich</a:t>
              </a:r>
            </a:p>
          </p:txBody>
        </p:sp>
      </p:grpSp>
      <p:sp>
        <p:nvSpPr>
          <p:cNvPr id="6" name="Rechteck 5">
            <a:extLst>
              <a:ext uri="{FF2B5EF4-FFF2-40B4-BE49-F238E27FC236}">
                <a16:creationId xmlns:a16="http://schemas.microsoft.com/office/drawing/2014/main" id="{DF457269-D4CC-BF1D-4D6B-A86D47DD65B9}"/>
              </a:ext>
            </a:extLst>
          </p:cNvPr>
          <p:cNvSpPr/>
          <p:nvPr/>
        </p:nvSpPr>
        <p:spPr>
          <a:xfrm>
            <a:off x="614696" y="1768552"/>
            <a:ext cx="2487741" cy="2387898"/>
          </a:xfrm>
          <a:prstGeom prst="rect">
            <a:avLst/>
          </a:prstGeom>
          <a:solidFill>
            <a:schemeClr val="bg1">
              <a:alpha val="23621"/>
            </a:schemeClr>
          </a:solidFill>
          <a:ln w="6350">
            <a:gradFill flip="none" rotWithShape="1">
              <a:gsLst>
                <a:gs pos="83000">
                  <a:schemeClr val="bg1">
                    <a:lumMod val="75000"/>
                    <a:alpha val="61000"/>
                  </a:schemeClr>
                </a:gs>
                <a:gs pos="0">
                  <a:schemeClr val="bg1">
                    <a:alpha val="45000"/>
                  </a:schemeClr>
                </a:gs>
              </a:gsLst>
              <a:path path="circle">
                <a:fillToRect l="100000" t="100000"/>
              </a:path>
              <a:tileRect r="-100000" b="-100000"/>
            </a:gradFill>
          </a:ln>
        </p:spPr>
        <p:style>
          <a:lnRef idx="2">
            <a:schemeClr val="accent1">
              <a:shade val="15000"/>
            </a:schemeClr>
          </a:lnRef>
          <a:fillRef idx="1">
            <a:schemeClr val="accent1"/>
          </a:fillRef>
          <a:effectRef idx="0">
            <a:schemeClr val="accent1"/>
          </a:effectRef>
          <a:fontRef idx="minor">
            <a:schemeClr val="lt1"/>
          </a:fontRef>
        </p:style>
        <p:txBody>
          <a:bodyPr wrap="none" lIns="90000" tIns="36000" bIns="0" rtlCol="0" anchor="t" anchorCtr="0"/>
          <a:lstStyle/>
          <a:p>
            <a:pPr algn="ctr">
              <a:lnSpc>
                <a:spcPct val="150000"/>
              </a:lnSpc>
            </a:pPr>
            <a:endParaRPr lang="en-US" sz="2400">
              <a:latin typeface="+mj-lt"/>
            </a:endParaRPr>
          </a:p>
        </p:txBody>
      </p:sp>
      <p:sp>
        <p:nvSpPr>
          <p:cNvPr id="70" name="Rechteck 69">
            <a:extLst>
              <a:ext uri="{FF2B5EF4-FFF2-40B4-BE49-F238E27FC236}">
                <a16:creationId xmlns:a16="http://schemas.microsoft.com/office/drawing/2014/main" id="{A9BCA19B-31A2-11B9-813C-53EC9E549772}"/>
              </a:ext>
            </a:extLst>
          </p:cNvPr>
          <p:cNvSpPr/>
          <p:nvPr/>
        </p:nvSpPr>
        <p:spPr>
          <a:xfrm>
            <a:off x="4283471" y="1787166"/>
            <a:ext cx="2487741" cy="2387899"/>
          </a:xfrm>
          <a:prstGeom prst="rect">
            <a:avLst/>
          </a:prstGeom>
          <a:solidFill>
            <a:schemeClr val="bg1">
              <a:alpha val="23621"/>
            </a:schemeClr>
          </a:solidFill>
          <a:ln w="6350">
            <a:gradFill flip="none" rotWithShape="1">
              <a:gsLst>
                <a:gs pos="83000">
                  <a:schemeClr val="bg1">
                    <a:lumMod val="75000"/>
                    <a:alpha val="61000"/>
                  </a:schemeClr>
                </a:gs>
                <a:gs pos="0">
                  <a:schemeClr val="bg1">
                    <a:alpha val="45000"/>
                  </a:schemeClr>
                </a:gs>
              </a:gsLst>
              <a:path path="circle">
                <a:fillToRect l="100000" t="100000"/>
              </a:path>
              <a:tileRect r="-100000" b="-100000"/>
            </a:gradFill>
          </a:ln>
        </p:spPr>
        <p:style>
          <a:lnRef idx="2">
            <a:schemeClr val="accent1">
              <a:shade val="15000"/>
            </a:schemeClr>
          </a:lnRef>
          <a:fillRef idx="1">
            <a:schemeClr val="accent1"/>
          </a:fillRef>
          <a:effectRef idx="0">
            <a:schemeClr val="accent1"/>
          </a:effectRef>
          <a:fontRef idx="minor">
            <a:schemeClr val="lt1"/>
          </a:fontRef>
        </p:style>
        <p:txBody>
          <a:bodyPr wrap="none" lIns="90000" tIns="36000" bIns="0" rtlCol="0" anchor="t" anchorCtr="0"/>
          <a:lstStyle/>
          <a:p>
            <a:pPr algn="ctr">
              <a:lnSpc>
                <a:spcPct val="150000"/>
              </a:lnSpc>
            </a:pPr>
            <a:endParaRPr lang="en-US" sz="2400">
              <a:latin typeface="+mj-lt"/>
            </a:endParaRPr>
          </a:p>
        </p:txBody>
      </p:sp>
      <p:sp>
        <p:nvSpPr>
          <p:cNvPr id="71" name="Textfeld 70">
            <a:extLst>
              <a:ext uri="{FF2B5EF4-FFF2-40B4-BE49-F238E27FC236}">
                <a16:creationId xmlns:a16="http://schemas.microsoft.com/office/drawing/2014/main" id="{7799A07A-22BD-0E71-AF54-9DEE1761D421}"/>
              </a:ext>
            </a:extLst>
          </p:cNvPr>
          <p:cNvSpPr txBox="1"/>
          <p:nvPr/>
        </p:nvSpPr>
        <p:spPr>
          <a:xfrm>
            <a:off x="611209" y="3414471"/>
            <a:ext cx="2487741" cy="461665"/>
          </a:xfrm>
          <a:prstGeom prst="rect">
            <a:avLst/>
          </a:prstGeom>
          <a:noFill/>
        </p:spPr>
        <p:txBody>
          <a:bodyPr wrap="square">
            <a:spAutoFit/>
          </a:bodyPr>
          <a:lstStyle/>
          <a:p>
            <a:pPr algn="ctr"/>
            <a:r>
              <a:rPr lang="en-US" sz="2400" noProof="0">
                <a:solidFill>
                  <a:schemeClr val="bg1"/>
                </a:solidFill>
                <a:latin typeface="Roboto Slab Medium" pitchFamily="2" charset="0"/>
                <a:ea typeface="Roboto Slab Medium" pitchFamily="2" charset="0"/>
              </a:rPr>
              <a:t>600 +</a:t>
            </a:r>
            <a:endParaRPr lang="en-US" noProof="0"/>
          </a:p>
        </p:txBody>
      </p:sp>
      <p:sp>
        <p:nvSpPr>
          <p:cNvPr id="72" name="Textfeld 71">
            <a:extLst>
              <a:ext uri="{FF2B5EF4-FFF2-40B4-BE49-F238E27FC236}">
                <a16:creationId xmlns:a16="http://schemas.microsoft.com/office/drawing/2014/main" id="{D3FF923C-1EFE-ADF4-3D12-C2F97980E4B4}"/>
              </a:ext>
            </a:extLst>
          </p:cNvPr>
          <p:cNvSpPr txBox="1"/>
          <p:nvPr/>
        </p:nvSpPr>
        <p:spPr>
          <a:xfrm>
            <a:off x="4283470" y="3433083"/>
            <a:ext cx="2487741" cy="461665"/>
          </a:xfrm>
          <a:prstGeom prst="rect">
            <a:avLst/>
          </a:prstGeom>
          <a:noFill/>
        </p:spPr>
        <p:txBody>
          <a:bodyPr wrap="square">
            <a:spAutoFit/>
          </a:bodyPr>
          <a:lstStyle/>
          <a:p>
            <a:pPr algn="ctr"/>
            <a:r>
              <a:rPr lang="en-US" sz="2400" noProof="0" dirty="0">
                <a:solidFill>
                  <a:schemeClr val="bg1"/>
                </a:solidFill>
                <a:latin typeface="Roboto Slab Medium" pitchFamily="2" charset="0"/>
                <a:ea typeface="Roboto Slab Medium" pitchFamily="2" charset="0"/>
              </a:rPr>
              <a:t>€ 350</a:t>
            </a:r>
            <a:r>
              <a:rPr lang="en-US" sz="2400" dirty="0">
                <a:solidFill>
                  <a:schemeClr val="bg1"/>
                </a:solidFill>
                <a:latin typeface="Roboto Slab Medium" pitchFamily="2" charset="0"/>
                <a:ea typeface="Roboto Slab Medium" pitchFamily="2" charset="0"/>
              </a:rPr>
              <a:t>M </a:t>
            </a:r>
            <a:r>
              <a:rPr lang="en-US" sz="2400" noProof="0" dirty="0">
                <a:solidFill>
                  <a:schemeClr val="bg1"/>
                </a:solidFill>
                <a:latin typeface="Roboto Slab Medium" pitchFamily="2" charset="0"/>
                <a:ea typeface="Roboto Slab Medium" pitchFamily="2" charset="0"/>
              </a:rPr>
              <a:t>+</a:t>
            </a:r>
            <a:endParaRPr lang="en-US" sz="2400" noProof="0" dirty="0"/>
          </a:p>
        </p:txBody>
      </p:sp>
      <p:pic>
        <p:nvPicPr>
          <p:cNvPr id="73" name="Grafik 72">
            <a:extLst>
              <a:ext uri="{FF2B5EF4-FFF2-40B4-BE49-F238E27FC236}">
                <a16:creationId xmlns:a16="http://schemas.microsoft.com/office/drawing/2014/main" id="{A1EE26F0-87A6-E958-1CEC-42558DBE98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7787" y="2326366"/>
            <a:ext cx="1172384" cy="1172384"/>
          </a:xfrm>
          <a:prstGeom prst="rect">
            <a:avLst/>
          </a:prstGeom>
        </p:spPr>
      </p:pic>
      <p:pic>
        <p:nvPicPr>
          <p:cNvPr id="74" name="Grafik 73">
            <a:extLst>
              <a:ext uri="{FF2B5EF4-FFF2-40B4-BE49-F238E27FC236}">
                <a16:creationId xmlns:a16="http://schemas.microsoft.com/office/drawing/2014/main" id="{184E9AA9-3EE2-090C-80AD-783ECAA8A2F0}"/>
              </a:ext>
            </a:extLst>
          </p:cNvPr>
          <p:cNvPicPr>
            <a:picLocks noChangeAspect="1"/>
          </p:cNvPicPr>
          <p:nvPr/>
        </p:nvPicPr>
        <p:blipFill>
          <a:blip r:embed="rId10"/>
          <a:stretch>
            <a:fillRect/>
          </a:stretch>
        </p:blipFill>
        <p:spPr>
          <a:xfrm>
            <a:off x="5094903" y="2443104"/>
            <a:ext cx="864873" cy="864873"/>
          </a:xfrm>
          <a:prstGeom prst="rect">
            <a:avLst/>
          </a:prstGeom>
        </p:spPr>
      </p:pic>
      <p:sp>
        <p:nvSpPr>
          <p:cNvPr id="75" name="Textfeld 74">
            <a:extLst>
              <a:ext uri="{FF2B5EF4-FFF2-40B4-BE49-F238E27FC236}">
                <a16:creationId xmlns:a16="http://schemas.microsoft.com/office/drawing/2014/main" id="{114669B6-A2C4-D69F-D08B-A2C1C10A82C8}"/>
              </a:ext>
            </a:extLst>
          </p:cNvPr>
          <p:cNvSpPr txBox="1"/>
          <p:nvPr/>
        </p:nvSpPr>
        <p:spPr>
          <a:xfrm>
            <a:off x="567414" y="1813406"/>
            <a:ext cx="2487741" cy="461665"/>
          </a:xfrm>
          <a:prstGeom prst="rect">
            <a:avLst/>
          </a:prstGeom>
          <a:noFill/>
        </p:spPr>
        <p:txBody>
          <a:bodyPr wrap="square">
            <a:spAutoFit/>
          </a:bodyPr>
          <a:lstStyle/>
          <a:p>
            <a:pPr algn="ctr"/>
            <a:r>
              <a:rPr lang="en-US" sz="2400" noProof="0" dirty="0">
                <a:solidFill>
                  <a:schemeClr val="bg1"/>
                </a:solidFill>
                <a:latin typeface="Roboto Slab Medium" pitchFamily="2" charset="0"/>
                <a:ea typeface="Roboto Slab Medium" pitchFamily="2" charset="0"/>
              </a:rPr>
              <a:t>Mitarbeiter</a:t>
            </a:r>
            <a:endParaRPr lang="en-US" noProof="0" dirty="0"/>
          </a:p>
        </p:txBody>
      </p:sp>
      <p:sp>
        <p:nvSpPr>
          <p:cNvPr id="76" name="Textfeld 75">
            <a:extLst>
              <a:ext uri="{FF2B5EF4-FFF2-40B4-BE49-F238E27FC236}">
                <a16:creationId xmlns:a16="http://schemas.microsoft.com/office/drawing/2014/main" id="{83E35DB4-2A9D-269A-44A1-EFFF654983C0}"/>
              </a:ext>
            </a:extLst>
          </p:cNvPr>
          <p:cNvSpPr txBox="1"/>
          <p:nvPr/>
        </p:nvSpPr>
        <p:spPr>
          <a:xfrm>
            <a:off x="4267503" y="1860180"/>
            <a:ext cx="2487741" cy="461665"/>
          </a:xfrm>
          <a:prstGeom prst="rect">
            <a:avLst/>
          </a:prstGeom>
          <a:noFill/>
        </p:spPr>
        <p:txBody>
          <a:bodyPr wrap="square">
            <a:spAutoFit/>
          </a:bodyPr>
          <a:lstStyle/>
          <a:p>
            <a:pPr algn="ctr"/>
            <a:r>
              <a:rPr lang="en-US" sz="2400" dirty="0" err="1">
                <a:solidFill>
                  <a:schemeClr val="bg1"/>
                </a:solidFill>
                <a:latin typeface="Roboto Slab Medium" pitchFamily="2" charset="0"/>
                <a:ea typeface="Roboto Slab Medium" pitchFamily="2" charset="0"/>
              </a:rPr>
              <a:t>Jahresumsatz</a:t>
            </a:r>
            <a:endParaRPr lang="en-US" noProof="0" dirty="0"/>
          </a:p>
        </p:txBody>
      </p:sp>
    </p:spTree>
    <p:extLst>
      <p:ext uri="{BB962C8B-B14F-4D97-AF65-F5344CB8AC3E}">
        <p14:creationId xmlns:p14="http://schemas.microsoft.com/office/powerpoint/2010/main" val="209364759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1CD38-F17E-3A5C-FC6F-BB8A2280224D}"/>
              </a:ext>
            </a:extLst>
          </p:cNvPr>
          <p:cNvSpPr>
            <a:spLocks noGrp="1"/>
          </p:cNvSpPr>
          <p:nvPr>
            <p:ph type="title"/>
          </p:nvPr>
        </p:nvSpPr>
        <p:spPr>
          <a:xfrm>
            <a:off x="633598" y="598319"/>
            <a:ext cx="3162025" cy="504000"/>
          </a:xfrm>
        </p:spPr>
        <p:txBody>
          <a:bodyPr/>
          <a:lstStyle/>
          <a:p>
            <a:r>
              <a:rPr lang="en-GB" dirty="0"/>
              <a:t>Lack of Resources</a:t>
            </a:r>
          </a:p>
        </p:txBody>
      </p:sp>
      <p:sp>
        <p:nvSpPr>
          <p:cNvPr id="3" name="Foliennummernplatzhalter 2">
            <a:extLst>
              <a:ext uri="{FF2B5EF4-FFF2-40B4-BE49-F238E27FC236}">
                <a16:creationId xmlns:a16="http://schemas.microsoft.com/office/drawing/2014/main" id="{9AF6A436-0CC9-7D09-0524-BB2CB23B20B1}"/>
              </a:ext>
            </a:extLst>
          </p:cNvPr>
          <p:cNvSpPr>
            <a:spLocks noGrp="1"/>
          </p:cNvSpPr>
          <p:nvPr>
            <p:ph type="sldNum" sz="quarter" idx="12"/>
          </p:nvPr>
        </p:nvSpPr>
        <p:spPr/>
        <p:txBody>
          <a:bodyPr/>
          <a:lstStyle/>
          <a:p>
            <a:fld id="{4C86EB02-3AF8-4C19-B0D1-31A9E52C2F89}" type="slidenum">
              <a:rPr lang="en-GB" smtClean="0"/>
              <a:pPr/>
              <a:t>5</a:t>
            </a:fld>
            <a:endParaRPr lang="en-GB"/>
          </a:p>
        </p:txBody>
      </p:sp>
      <p:sp>
        <p:nvSpPr>
          <p:cNvPr id="4" name="Datumsplatzhalter 3">
            <a:extLst>
              <a:ext uri="{FF2B5EF4-FFF2-40B4-BE49-F238E27FC236}">
                <a16:creationId xmlns:a16="http://schemas.microsoft.com/office/drawing/2014/main" id="{2D3E7538-1A81-B56A-721B-AE5B179A725E}"/>
              </a:ext>
            </a:extLst>
          </p:cNvPr>
          <p:cNvSpPr>
            <a:spLocks noGrp="1"/>
          </p:cNvSpPr>
          <p:nvPr>
            <p:ph type="dt" sz="half" idx="10"/>
          </p:nvPr>
        </p:nvSpPr>
        <p:spPr/>
        <p:txBody>
          <a:bodyPr/>
          <a:lstStyle/>
          <a:p>
            <a:r>
              <a:rPr lang="de-DE"/>
              <a:t>© 2025 Logicalis Germany</a:t>
            </a:r>
            <a:endParaRPr lang="de-DE" dirty="0"/>
          </a:p>
        </p:txBody>
      </p:sp>
      <p:pic>
        <p:nvPicPr>
          <p:cNvPr id="5" name="Picture 2">
            <a:extLst>
              <a:ext uri="{FF2B5EF4-FFF2-40B4-BE49-F238E27FC236}">
                <a16:creationId xmlns:a16="http://schemas.microsoft.com/office/drawing/2014/main" id="{62944C81-6524-435F-772F-F0D43D8F1FF2}"/>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9130" r="17061"/>
          <a:stretch/>
        </p:blipFill>
        <p:spPr bwMode="auto">
          <a:xfrm>
            <a:off x="2056419" y="631421"/>
            <a:ext cx="6647966" cy="60076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8">
            <a:extLst>
              <a:ext uri="{FF2B5EF4-FFF2-40B4-BE49-F238E27FC236}">
                <a16:creationId xmlns:a16="http://schemas.microsoft.com/office/drawing/2014/main" id="{1FB90D86-1D09-8D80-CA75-A0867B0D393D}"/>
              </a:ext>
            </a:extLst>
          </p:cNvPr>
          <p:cNvSpPr txBox="1"/>
          <p:nvPr/>
        </p:nvSpPr>
        <p:spPr>
          <a:xfrm>
            <a:off x="5997170" y="5103692"/>
            <a:ext cx="3351158" cy="338018"/>
          </a:xfrm>
          <a:prstGeom prst="rect">
            <a:avLst/>
          </a:prstGeom>
          <a:noFill/>
        </p:spPr>
        <p:txBody>
          <a:bodyPr wrap="square">
            <a:spAutoFit/>
          </a:bodyPr>
          <a:lstStyle/>
          <a:p>
            <a:pPr algn="r">
              <a:lnSpc>
                <a:spcPct val="150000"/>
              </a:lnSpc>
            </a:pPr>
            <a:r>
              <a:rPr lang="en-GB" sz="1200" b="1" dirty="0">
                <a:solidFill>
                  <a:schemeClr val="bg1"/>
                </a:solidFill>
                <a:latin typeface="Montserrat"/>
              </a:rPr>
              <a:t>Logicalis CIO Report 2024</a:t>
            </a:r>
          </a:p>
        </p:txBody>
      </p:sp>
    </p:spTree>
    <p:extLst>
      <p:ext uri="{BB962C8B-B14F-4D97-AF65-F5344CB8AC3E}">
        <p14:creationId xmlns:p14="http://schemas.microsoft.com/office/powerpoint/2010/main" val="424163506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8ED8D-B67F-5721-D43C-1261EDE4B5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F5379D-CEA5-CF59-68D3-9FA9B2ABC37A}"/>
              </a:ext>
            </a:extLst>
          </p:cNvPr>
          <p:cNvSpPr>
            <a:spLocks noGrp="1"/>
          </p:cNvSpPr>
          <p:nvPr>
            <p:ph type="title"/>
          </p:nvPr>
        </p:nvSpPr>
        <p:spPr>
          <a:xfrm>
            <a:off x="633597" y="598319"/>
            <a:ext cx="8441391" cy="504000"/>
          </a:xfrm>
        </p:spPr>
        <p:txBody>
          <a:bodyPr/>
          <a:lstStyle/>
          <a:p>
            <a:r>
              <a:rPr lang="en-GB" dirty="0"/>
              <a:t>Top 5 risks identified by the Executive Opinion Survey</a:t>
            </a:r>
          </a:p>
        </p:txBody>
      </p:sp>
      <p:sp>
        <p:nvSpPr>
          <p:cNvPr id="3" name="Foliennummernplatzhalter 2">
            <a:extLst>
              <a:ext uri="{FF2B5EF4-FFF2-40B4-BE49-F238E27FC236}">
                <a16:creationId xmlns:a16="http://schemas.microsoft.com/office/drawing/2014/main" id="{78615A79-B8D3-685B-20C2-4485F9467CF8}"/>
              </a:ext>
            </a:extLst>
          </p:cNvPr>
          <p:cNvSpPr>
            <a:spLocks noGrp="1"/>
          </p:cNvSpPr>
          <p:nvPr>
            <p:ph type="sldNum" sz="quarter" idx="12"/>
          </p:nvPr>
        </p:nvSpPr>
        <p:spPr/>
        <p:txBody>
          <a:bodyPr/>
          <a:lstStyle/>
          <a:p>
            <a:fld id="{4C86EB02-3AF8-4C19-B0D1-31A9E52C2F89}" type="slidenum">
              <a:rPr lang="en-GB" smtClean="0"/>
              <a:pPr/>
              <a:t>6</a:t>
            </a:fld>
            <a:endParaRPr lang="en-GB"/>
          </a:p>
        </p:txBody>
      </p:sp>
      <p:sp>
        <p:nvSpPr>
          <p:cNvPr id="4" name="Datumsplatzhalter 3">
            <a:extLst>
              <a:ext uri="{FF2B5EF4-FFF2-40B4-BE49-F238E27FC236}">
                <a16:creationId xmlns:a16="http://schemas.microsoft.com/office/drawing/2014/main" id="{18F20B4A-6FDB-48B2-6148-034D2A49D253}"/>
              </a:ext>
            </a:extLst>
          </p:cNvPr>
          <p:cNvSpPr>
            <a:spLocks noGrp="1"/>
          </p:cNvSpPr>
          <p:nvPr>
            <p:ph type="dt" sz="half" idx="10"/>
          </p:nvPr>
        </p:nvSpPr>
        <p:spPr/>
        <p:txBody>
          <a:bodyPr/>
          <a:lstStyle/>
          <a:p>
            <a:r>
              <a:rPr lang="de-DE"/>
              <a:t>© 2025 Logicalis Germany</a:t>
            </a:r>
            <a:endParaRPr lang="de-DE" dirty="0"/>
          </a:p>
        </p:txBody>
      </p:sp>
      <p:pic>
        <p:nvPicPr>
          <p:cNvPr id="7" name="Grafik 6">
            <a:extLst>
              <a:ext uri="{FF2B5EF4-FFF2-40B4-BE49-F238E27FC236}">
                <a16:creationId xmlns:a16="http://schemas.microsoft.com/office/drawing/2014/main" id="{4DDC9191-8B84-18C1-388F-3FD9AEA461C8}"/>
              </a:ext>
            </a:extLst>
          </p:cNvPr>
          <p:cNvPicPr>
            <a:picLocks noChangeAspect="1"/>
          </p:cNvPicPr>
          <p:nvPr/>
        </p:nvPicPr>
        <p:blipFill>
          <a:blip r:embed="rId2"/>
          <a:stretch>
            <a:fillRect/>
          </a:stretch>
        </p:blipFill>
        <p:spPr>
          <a:xfrm>
            <a:off x="376502" y="1571452"/>
            <a:ext cx="6632792" cy="4449785"/>
          </a:xfrm>
          <a:prstGeom prst="rect">
            <a:avLst/>
          </a:prstGeom>
        </p:spPr>
      </p:pic>
      <p:pic>
        <p:nvPicPr>
          <p:cNvPr id="9" name="Grafik 8">
            <a:extLst>
              <a:ext uri="{FF2B5EF4-FFF2-40B4-BE49-F238E27FC236}">
                <a16:creationId xmlns:a16="http://schemas.microsoft.com/office/drawing/2014/main" id="{BEC41647-F846-20F1-8B5E-B22617DE9EB3}"/>
              </a:ext>
            </a:extLst>
          </p:cNvPr>
          <p:cNvPicPr>
            <a:picLocks noChangeAspect="1"/>
          </p:cNvPicPr>
          <p:nvPr/>
        </p:nvPicPr>
        <p:blipFill>
          <a:blip r:embed="rId3"/>
          <a:stretch>
            <a:fillRect/>
          </a:stretch>
        </p:blipFill>
        <p:spPr>
          <a:xfrm>
            <a:off x="6990031" y="1738446"/>
            <a:ext cx="4699000" cy="3898900"/>
          </a:xfrm>
          <a:prstGeom prst="rect">
            <a:avLst/>
          </a:prstGeom>
        </p:spPr>
      </p:pic>
    </p:spTree>
    <p:extLst>
      <p:ext uri="{BB962C8B-B14F-4D97-AF65-F5344CB8AC3E}">
        <p14:creationId xmlns:p14="http://schemas.microsoft.com/office/powerpoint/2010/main" val="400085520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473664-48A6-A392-5667-4196D18CEF3D}"/>
              </a:ext>
            </a:extLst>
          </p:cNvPr>
          <p:cNvSpPr>
            <a:spLocks noGrp="1"/>
          </p:cNvSpPr>
          <p:nvPr>
            <p:ph type="title"/>
          </p:nvPr>
        </p:nvSpPr>
        <p:spPr>
          <a:xfrm>
            <a:off x="633598" y="598319"/>
            <a:ext cx="3630492" cy="504000"/>
          </a:xfrm>
        </p:spPr>
        <p:txBody>
          <a:bodyPr/>
          <a:lstStyle/>
          <a:p>
            <a:r>
              <a:rPr lang="en-GB" dirty="0"/>
              <a:t>Es </a:t>
            </a:r>
            <a:r>
              <a:rPr lang="en-GB" dirty="0" err="1"/>
              <a:t>wird</a:t>
            </a:r>
            <a:r>
              <a:rPr lang="en-GB" dirty="0"/>
              <a:t> </a:t>
            </a:r>
            <a:r>
              <a:rPr lang="en-GB" dirty="0" err="1"/>
              <a:t>nicht</a:t>
            </a:r>
            <a:r>
              <a:rPr lang="en-GB" dirty="0"/>
              <a:t> </a:t>
            </a:r>
            <a:r>
              <a:rPr lang="en-GB" dirty="0" err="1"/>
              <a:t>weniger</a:t>
            </a:r>
            <a:r>
              <a:rPr lang="en-GB" dirty="0"/>
              <a:t>…</a:t>
            </a:r>
          </a:p>
        </p:txBody>
      </p:sp>
      <p:sp>
        <p:nvSpPr>
          <p:cNvPr id="3" name="Foliennummernplatzhalter 2">
            <a:extLst>
              <a:ext uri="{FF2B5EF4-FFF2-40B4-BE49-F238E27FC236}">
                <a16:creationId xmlns:a16="http://schemas.microsoft.com/office/drawing/2014/main" id="{A81FF408-FB40-2990-1773-6435BDE2050F}"/>
              </a:ext>
            </a:extLst>
          </p:cNvPr>
          <p:cNvSpPr>
            <a:spLocks noGrp="1"/>
          </p:cNvSpPr>
          <p:nvPr>
            <p:ph type="sldNum" sz="quarter" idx="12"/>
          </p:nvPr>
        </p:nvSpPr>
        <p:spPr/>
        <p:txBody>
          <a:bodyPr/>
          <a:lstStyle/>
          <a:p>
            <a:fld id="{4C86EB02-3AF8-4C19-B0D1-31A9E52C2F89}" type="slidenum">
              <a:rPr lang="en-GB" smtClean="0"/>
              <a:pPr/>
              <a:t>7</a:t>
            </a:fld>
            <a:endParaRPr lang="en-GB"/>
          </a:p>
        </p:txBody>
      </p:sp>
      <p:sp>
        <p:nvSpPr>
          <p:cNvPr id="4" name="Datumsplatzhalter 3">
            <a:extLst>
              <a:ext uri="{FF2B5EF4-FFF2-40B4-BE49-F238E27FC236}">
                <a16:creationId xmlns:a16="http://schemas.microsoft.com/office/drawing/2014/main" id="{44D7459E-7B13-DDB4-C559-CB3FDC92DC68}"/>
              </a:ext>
            </a:extLst>
          </p:cNvPr>
          <p:cNvSpPr>
            <a:spLocks noGrp="1"/>
          </p:cNvSpPr>
          <p:nvPr>
            <p:ph type="dt" sz="half" idx="10"/>
          </p:nvPr>
        </p:nvSpPr>
        <p:spPr/>
        <p:txBody>
          <a:bodyPr/>
          <a:lstStyle/>
          <a:p>
            <a:r>
              <a:rPr lang="de-DE" dirty="0"/>
              <a:t>© 2025 Logicalis Germany</a:t>
            </a:r>
          </a:p>
        </p:txBody>
      </p:sp>
      <p:pic>
        <p:nvPicPr>
          <p:cNvPr id="5" name="Picture 6">
            <a:extLst>
              <a:ext uri="{FF2B5EF4-FFF2-40B4-BE49-F238E27FC236}">
                <a16:creationId xmlns:a16="http://schemas.microsoft.com/office/drawing/2014/main" id="{07526068-0A8B-FBE4-FFBA-543D5AAE1EFE}"/>
              </a:ext>
            </a:extLst>
          </p:cNvPr>
          <p:cNvPicPr>
            <a:picLocks noChangeAspect="1"/>
          </p:cNvPicPr>
          <p:nvPr/>
        </p:nvPicPr>
        <p:blipFill>
          <a:blip r:embed="rId2"/>
          <a:stretch>
            <a:fillRect/>
          </a:stretch>
        </p:blipFill>
        <p:spPr>
          <a:xfrm>
            <a:off x="1116563" y="1322018"/>
            <a:ext cx="9958874" cy="4866284"/>
          </a:xfrm>
          <a:prstGeom prst="rect">
            <a:avLst/>
          </a:prstGeom>
        </p:spPr>
      </p:pic>
      <p:sp>
        <p:nvSpPr>
          <p:cNvPr id="6" name="Rechteck 5">
            <a:extLst>
              <a:ext uri="{FF2B5EF4-FFF2-40B4-BE49-F238E27FC236}">
                <a16:creationId xmlns:a16="http://schemas.microsoft.com/office/drawing/2014/main" id="{A9FD735A-8EF4-48C4-7897-DB7085E6A54F}"/>
              </a:ext>
            </a:extLst>
          </p:cNvPr>
          <p:cNvSpPr/>
          <p:nvPr/>
        </p:nvSpPr>
        <p:spPr>
          <a:xfrm>
            <a:off x="10497265" y="1370786"/>
            <a:ext cx="426720" cy="189790"/>
          </a:xfrm>
          <a:prstGeom prst="rect">
            <a:avLst/>
          </a:prstGeom>
          <a:solidFill>
            <a:srgbClr val="000000"/>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9305088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00300C3-D6AB-05E8-132E-2928FBDEDB85}"/>
              </a:ext>
            </a:extLst>
          </p:cNvPr>
          <p:cNvSpPr>
            <a:spLocks noGrp="1"/>
          </p:cNvSpPr>
          <p:nvPr>
            <p:ph type="sldNum" sz="quarter" idx="4294967295"/>
          </p:nvPr>
        </p:nvSpPr>
        <p:spPr>
          <a:xfrm>
            <a:off x="11533188" y="6408738"/>
            <a:ext cx="658812" cy="230187"/>
          </a:xfrm>
        </p:spPr>
        <p:txBody>
          <a:bodyPr/>
          <a:lstStyle/>
          <a:p>
            <a:fld id="{4C86EB02-3AF8-4C19-B0D1-31A9E52C2F89}" type="slidenum">
              <a:rPr lang="en-GB" smtClean="0"/>
              <a:pPr/>
              <a:t>8</a:t>
            </a:fld>
            <a:endParaRPr lang="en-GB"/>
          </a:p>
        </p:txBody>
      </p:sp>
      <p:grpSp>
        <p:nvGrpSpPr>
          <p:cNvPr id="12" name="Gruppieren 11">
            <a:extLst>
              <a:ext uri="{FF2B5EF4-FFF2-40B4-BE49-F238E27FC236}">
                <a16:creationId xmlns:a16="http://schemas.microsoft.com/office/drawing/2014/main" id="{155F36A2-F92D-AE46-2374-1AC3E431AE6B}"/>
              </a:ext>
            </a:extLst>
          </p:cNvPr>
          <p:cNvGrpSpPr/>
          <p:nvPr/>
        </p:nvGrpSpPr>
        <p:grpSpPr>
          <a:xfrm>
            <a:off x="1943861" y="1465405"/>
            <a:ext cx="8572502" cy="4693714"/>
            <a:chOff x="2828924" y="1800808"/>
            <a:chExt cx="7265243" cy="3977950"/>
          </a:xfrm>
        </p:grpSpPr>
        <p:pic>
          <p:nvPicPr>
            <p:cNvPr id="8" name="Grafik 7" descr="Ein Bild, das Gerät, Küchengerät, Haushaltsgerät, Waschmaschine enthält.&#10;&#10;KI-generierte Inhalte können fehlerhaft sein.">
              <a:extLst>
                <a:ext uri="{FF2B5EF4-FFF2-40B4-BE49-F238E27FC236}">
                  <a16:creationId xmlns:a16="http://schemas.microsoft.com/office/drawing/2014/main" id="{BE172CCF-10EE-6A91-9B02-500E60E84FE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40625" y="1800808"/>
              <a:ext cx="3853542" cy="3853542"/>
            </a:xfrm>
            <a:prstGeom prst="rect">
              <a:avLst/>
            </a:prstGeom>
          </p:spPr>
        </p:pic>
        <p:pic>
          <p:nvPicPr>
            <p:cNvPr id="10" name="Grafik 9" descr="Ein Bild, das Bilderrahmen, Rechteck, hölzern, Holz enthält.&#10;&#10;KI-generierte Inhalte können fehlerhaft sein.">
              <a:extLst>
                <a:ext uri="{FF2B5EF4-FFF2-40B4-BE49-F238E27FC236}">
                  <a16:creationId xmlns:a16="http://schemas.microsoft.com/office/drawing/2014/main" id="{F4177BC6-19A0-AF33-9737-BCEAD261A9A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828924" y="1800808"/>
              <a:ext cx="3294625" cy="3977950"/>
            </a:xfrm>
            <a:prstGeom prst="rect">
              <a:avLst/>
            </a:prstGeom>
          </p:spPr>
        </p:pic>
      </p:grpSp>
      <p:sp>
        <p:nvSpPr>
          <p:cNvPr id="11" name="Datumsplatzhalter 3">
            <a:extLst>
              <a:ext uri="{FF2B5EF4-FFF2-40B4-BE49-F238E27FC236}">
                <a16:creationId xmlns:a16="http://schemas.microsoft.com/office/drawing/2014/main" id="{FA320900-BD2A-8D49-757E-2C8B5933C12B}"/>
              </a:ext>
            </a:extLst>
          </p:cNvPr>
          <p:cNvSpPr txBox="1">
            <a:spLocks/>
          </p:cNvSpPr>
          <p:nvPr/>
        </p:nvSpPr>
        <p:spPr>
          <a:xfrm>
            <a:off x="633599" y="6408001"/>
            <a:ext cx="2302434" cy="231030"/>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dirty="0">
                <a:solidFill>
                  <a:schemeClr val="bg1"/>
                </a:solidFill>
              </a:rPr>
              <a:t>© 2025 Logicalis Germany</a:t>
            </a:r>
          </a:p>
        </p:txBody>
      </p:sp>
      <p:sp>
        <p:nvSpPr>
          <p:cNvPr id="4" name="Titel 1">
            <a:extLst>
              <a:ext uri="{FF2B5EF4-FFF2-40B4-BE49-F238E27FC236}">
                <a16:creationId xmlns:a16="http://schemas.microsoft.com/office/drawing/2014/main" id="{444B83ED-DF0C-3671-809D-E5273B45457B}"/>
              </a:ext>
            </a:extLst>
          </p:cNvPr>
          <p:cNvSpPr txBox="1">
            <a:spLocks/>
          </p:cNvSpPr>
          <p:nvPr/>
        </p:nvSpPr>
        <p:spPr>
          <a:xfrm>
            <a:off x="633597" y="598319"/>
            <a:ext cx="10249261" cy="504000"/>
          </a:xfrm>
          <a:prstGeom prst="rect">
            <a:avLst/>
          </a:prstGeom>
        </p:spPr>
        <p:txBody>
          <a:bodyPr/>
          <a:lstStyle>
            <a:lvl1pPr algn="l" defTabSz="914400" rtl="0" eaLnBrk="1" latinLnBrk="0" hangingPunct="1">
              <a:lnSpc>
                <a:spcPct val="90000"/>
              </a:lnSpc>
              <a:spcBef>
                <a:spcPct val="0"/>
              </a:spcBef>
              <a:buNone/>
              <a:defRPr lang="en-GB" sz="2400" kern="1200">
                <a:solidFill>
                  <a:schemeClr val="bg1"/>
                </a:solidFill>
                <a:latin typeface="Roboto Slab Medium" pitchFamily="2" charset="0"/>
                <a:ea typeface="Roboto Slab Medium" pitchFamily="2" charset="0"/>
                <a:cs typeface="+mj-cs"/>
              </a:defRPr>
            </a:lvl1pPr>
          </a:lstStyle>
          <a:p>
            <a:r>
              <a:rPr lang="de-DE" sz="2000" dirty="0"/>
              <a:t>AI ist das  „New Normal“ und nicht die Antwort auf alle Fragen  …</a:t>
            </a:r>
          </a:p>
        </p:txBody>
      </p:sp>
    </p:spTree>
    <p:extLst>
      <p:ext uri="{BB962C8B-B14F-4D97-AF65-F5344CB8AC3E}">
        <p14:creationId xmlns:p14="http://schemas.microsoft.com/office/powerpoint/2010/main" val="7183138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A person using a computer&#10;&#10;Description automatically generated with medium confidence">
            <a:extLst>
              <a:ext uri="{FF2B5EF4-FFF2-40B4-BE49-F238E27FC236}">
                <a16:creationId xmlns:a16="http://schemas.microsoft.com/office/drawing/2014/main" id="{D7835E23-D0FE-063F-561C-2FF8746836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0"/>
            <a:ext cx="6095997" cy="6858000"/>
          </a:xfrm>
          <a:prstGeom prst="rect">
            <a:avLst/>
          </a:prstGeom>
        </p:spPr>
      </p:pic>
      <p:sp>
        <p:nvSpPr>
          <p:cNvPr id="2" name="Titel 1">
            <a:extLst>
              <a:ext uri="{FF2B5EF4-FFF2-40B4-BE49-F238E27FC236}">
                <a16:creationId xmlns:a16="http://schemas.microsoft.com/office/drawing/2014/main" id="{7BBDF6F7-CE26-90BC-7BB9-F7D5751D7451}"/>
              </a:ext>
            </a:extLst>
          </p:cNvPr>
          <p:cNvSpPr>
            <a:spLocks noGrp="1"/>
          </p:cNvSpPr>
          <p:nvPr>
            <p:ph type="title"/>
          </p:nvPr>
        </p:nvSpPr>
        <p:spPr>
          <a:xfrm>
            <a:off x="633598" y="581855"/>
            <a:ext cx="1494984" cy="504000"/>
          </a:xfrm>
        </p:spPr>
        <p:txBody>
          <a:bodyPr/>
          <a:lstStyle/>
          <a:p>
            <a:r>
              <a:rPr lang="en-GB" dirty="0"/>
              <a:t>In 2024…</a:t>
            </a:r>
          </a:p>
        </p:txBody>
      </p:sp>
      <p:sp>
        <p:nvSpPr>
          <p:cNvPr id="3" name="Foliennummernplatzhalter 2">
            <a:extLst>
              <a:ext uri="{FF2B5EF4-FFF2-40B4-BE49-F238E27FC236}">
                <a16:creationId xmlns:a16="http://schemas.microsoft.com/office/drawing/2014/main" id="{619378F8-DD29-4983-A23B-FAD7F42C9F71}"/>
              </a:ext>
            </a:extLst>
          </p:cNvPr>
          <p:cNvSpPr>
            <a:spLocks noGrp="1"/>
          </p:cNvSpPr>
          <p:nvPr>
            <p:ph type="sldNum" sz="quarter" idx="12"/>
          </p:nvPr>
        </p:nvSpPr>
        <p:spPr/>
        <p:txBody>
          <a:bodyPr/>
          <a:lstStyle/>
          <a:p>
            <a:fld id="{4C86EB02-3AF8-4C19-B0D1-31A9E52C2F89}" type="slidenum">
              <a:rPr lang="en-GB" smtClean="0"/>
              <a:pPr/>
              <a:t>9</a:t>
            </a:fld>
            <a:endParaRPr lang="en-GB"/>
          </a:p>
        </p:txBody>
      </p:sp>
      <p:sp>
        <p:nvSpPr>
          <p:cNvPr id="4" name="Datumsplatzhalter 3">
            <a:extLst>
              <a:ext uri="{FF2B5EF4-FFF2-40B4-BE49-F238E27FC236}">
                <a16:creationId xmlns:a16="http://schemas.microsoft.com/office/drawing/2014/main" id="{BB99612D-68FA-762A-FCA0-386DFB0FFB45}"/>
              </a:ext>
            </a:extLst>
          </p:cNvPr>
          <p:cNvSpPr>
            <a:spLocks noGrp="1"/>
          </p:cNvSpPr>
          <p:nvPr>
            <p:ph type="dt" sz="half" idx="10"/>
          </p:nvPr>
        </p:nvSpPr>
        <p:spPr/>
        <p:txBody>
          <a:bodyPr/>
          <a:lstStyle/>
          <a:p>
            <a:r>
              <a:rPr lang="de-DE"/>
              <a:t>© 2025 Logicalis Germany</a:t>
            </a:r>
            <a:endParaRPr lang="de-DE" dirty="0"/>
          </a:p>
        </p:txBody>
      </p:sp>
      <p:pic>
        <p:nvPicPr>
          <p:cNvPr id="9" name="Grafik 8">
            <a:extLst>
              <a:ext uri="{FF2B5EF4-FFF2-40B4-BE49-F238E27FC236}">
                <a16:creationId xmlns:a16="http://schemas.microsoft.com/office/drawing/2014/main" id="{86706ECF-7C93-7091-93BE-6405F5A0D07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823002" y="581856"/>
            <a:ext cx="1735398" cy="321532"/>
          </a:xfrm>
          <a:prstGeom prst="rect">
            <a:avLst/>
          </a:prstGeom>
        </p:spPr>
      </p:pic>
      <p:grpSp>
        <p:nvGrpSpPr>
          <p:cNvPr id="10" name="Group 1">
            <a:extLst>
              <a:ext uri="{FF2B5EF4-FFF2-40B4-BE49-F238E27FC236}">
                <a16:creationId xmlns:a16="http://schemas.microsoft.com/office/drawing/2014/main" id="{E506E64B-5D9E-62D0-BD3A-2092B58FE121}"/>
              </a:ext>
            </a:extLst>
          </p:cNvPr>
          <p:cNvGrpSpPr/>
          <p:nvPr/>
        </p:nvGrpSpPr>
        <p:grpSpPr>
          <a:xfrm>
            <a:off x="1038442" y="1861726"/>
            <a:ext cx="4032604" cy="3854823"/>
            <a:chOff x="1131067" y="998863"/>
            <a:chExt cx="4832731" cy="4832734"/>
          </a:xfrm>
        </p:grpSpPr>
        <p:sp>
          <p:nvSpPr>
            <p:cNvPr id="11" name="Oval 17">
              <a:extLst>
                <a:ext uri="{FF2B5EF4-FFF2-40B4-BE49-F238E27FC236}">
                  <a16:creationId xmlns:a16="http://schemas.microsoft.com/office/drawing/2014/main" id="{37D3CFEF-5980-CDC4-9AC3-2363C4FB41F3}"/>
                </a:ext>
              </a:extLst>
            </p:cNvPr>
            <p:cNvSpPr/>
            <p:nvPr/>
          </p:nvSpPr>
          <p:spPr>
            <a:xfrm>
              <a:off x="1131067" y="998863"/>
              <a:ext cx="4832731" cy="4832734"/>
            </a:xfrm>
            <a:prstGeom prst="ellipse">
              <a:avLst/>
            </a:prstGeom>
            <a:noFill/>
            <a:ln w="1778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Light"/>
                <a:ea typeface="+mn-ea"/>
                <a:cs typeface="+mn-cs"/>
              </a:endParaRPr>
            </a:p>
          </p:txBody>
        </p:sp>
        <p:sp>
          <p:nvSpPr>
            <p:cNvPr id="12" name="Arc 18">
              <a:extLst>
                <a:ext uri="{FF2B5EF4-FFF2-40B4-BE49-F238E27FC236}">
                  <a16:creationId xmlns:a16="http://schemas.microsoft.com/office/drawing/2014/main" id="{822C193B-08F4-9E11-A464-C1541BF12D10}"/>
                </a:ext>
              </a:extLst>
            </p:cNvPr>
            <p:cNvSpPr/>
            <p:nvPr/>
          </p:nvSpPr>
          <p:spPr>
            <a:xfrm>
              <a:off x="1131067" y="998863"/>
              <a:ext cx="4832731" cy="4832734"/>
            </a:xfrm>
            <a:prstGeom prst="arc">
              <a:avLst>
                <a:gd name="adj1" fmla="val 16200000"/>
                <a:gd name="adj2" fmla="val 12685878"/>
              </a:avLst>
            </a:prstGeom>
            <a:noFill/>
            <a:ln w="18097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8"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Light"/>
                <a:ea typeface="+mn-ea"/>
                <a:cs typeface="+mn-cs"/>
              </a:endParaRPr>
            </a:p>
          </p:txBody>
        </p:sp>
        <p:grpSp>
          <p:nvGrpSpPr>
            <p:cNvPr id="13" name="Group 19">
              <a:extLst>
                <a:ext uri="{FF2B5EF4-FFF2-40B4-BE49-F238E27FC236}">
                  <a16:creationId xmlns:a16="http://schemas.microsoft.com/office/drawing/2014/main" id="{C43ADE60-68A5-3ECD-CB5F-1603555402E8}"/>
                </a:ext>
              </a:extLst>
            </p:cNvPr>
            <p:cNvGrpSpPr/>
            <p:nvPr/>
          </p:nvGrpSpPr>
          <p:grpSpPr>
            <a:xfrm>
              <a:off x="2437507" y="1233690"/>
              <a:ext cx="2629359" cy="2180081"/>
              <a:chOff x="1635911" y="925267"/>
              <a:chExt cx="1972019" cy="1635060"/>
            </a:xfrm>
          </p:grpSpPr>
          <p:sp>
            <p:nvSpPr>
              <p:cNvPr id="15" name="TextBox 20">
                <a:extLst>
                  <a:ext uri="{FF2B5EF4-FFF2-40B4-BE49-F238E27FC236}">
                    <a16:creationId xmlns:a16="http://schemas.microsoft.com/office/drawing/2014/main" id="{A0C764C6-8B2F-A509-1D06-ADB40800C4C0}"/>
                  </a:ext>
                </a:extLst>
              </p:cNvPr>
              <p:cNvSpPr txBox="1"/>
              <p:nvPr/>
            </p:nvSpPr>
            <p:spPr>
              <a:xfrm>
                <a:off x="1635911" y="925267"/>
                <a:ext cx="1972019" cy="1635060"/>
              </a:xfrm>
              <a:prstGeom prst="rect">
                <a:avLst/>
              </a:prstGeom>
              <a:noFill/>
            </p:spPr>
            <p:txBody>
              <a:bodyPr wrap="square" rtlCol="0">
                <a:spAutoFit/>
              </a:bodyPr>
              <a:lstStyle/>
              <a:p>
                <a:pPr marL="0" marR="0" lvl="0" indent="0" algn="l" defTabSz="609608" rtl="0" eaLnBrk="1" fontAlgn="base" latinLnBrk="0" hangingPunct="1">
                  <a:lnSpc>
                    <a:spcPct val="100000"/>
                  </a:lnSpc>
                  <a:spcBef>
                    <a:spcPct val="0"/>
                  </a:spcBef>
                  <a:spcAft>
                    <a:spcPct val="0"/>
                  </a:spcAft>
                  <a:buClrTx/>
                  <a:buSzTx/>
                  <a:buFontTx/>
                  <a:buNone/>
                  <a:tabLst/>
                  <a:defRPr/>
                </a:pPr>
                <a:r>
                  <a:rPr kumimoji="0" lang="en-US" sz="10700" b="0" i="0" u="none" strike="noStrike" kern="1200" cap="none" spc="-300" normalizeH="0" baseline="0" noProof="0" dirty="0">
                    <a:ln>
                      <a:noFill/>
                    </a:ln>
                    <a:solidFill>
                      <a:srgbClr val="FFFFFF"/>
                    </a:solidFill>
                    <a:effectLst/>
                    <a:uLnTx/>
                    <a:uFillTx/>
                    <a:latin typeface="+mj-lt"/>
                    <a:ea typeface="ＭＳ Ｐゴシック" charset="0"/>
                    <a:cs typeface="CiscoSansTT ExtraLight" panose="020B0303020201020303" pitchFamily="34" charset="0"/>
                  </a:rPr>
                  <a:t>8</a:t>
                </a:r>
                <a:r>
                  <a:rPr kumimoji="0" lang="en-US" sz="10700" b="0" i="0" u="none" strike="noStrike" kern="1200" cap="none" spc="-1067" normalizeH="0" baseline="0" noProof="0" dirty="0">
                    <a:ln>
                      <a:noFill/>
                    </a:ln>
                    <a:solidFill>
                      <a:srgbClr val="FFFFFF"/>
                    </a:solidFill>
                    <a:effectLst/>
                    <a:uLnTx/>
                    <a:uFillTx/>
                    <a:latin typeface="+mj-lt"/>
                    <a:ea typeface="ＭＳ Ｐゴシック" charset="0"/>
                    <a:cs typeface="CiscoSansTT ExtraLight" panose="020B0303020201020303" pitchFamily="34" charset="0"/>
                  </a:rPr>
                  <a:t>4</a:t>
                </a:r>
              </a:p>
            </p:txBody>
          </p:sp>
          <p:sp>
            <p:nvSpPr>
              <p:cNvPr id="16" name="TextBox 21">
                <a:extLst>
                  <a:ext uri="{FF2B5EF4-FFF2-40B4-BE49-F238E27FC236}">
                    <a16:creationId xmlns:a16="http://schemas.microsoft.com/office/drawing/2014/main" id="{F7723BD7-BBCA-1F3F-28A8-46DAF09CF323}"/>
                  </a:ext>
                </a:extLst>
              </p:cNvPr>
              <p:cNvSpPr txBox="1"/>
              <p:nvPr/>
            </p:nvSpPr>
            <p:spPr>
              <a:xfrm>
                <a:off x="2966473" y="1111796"/>
                <a:ext cx="610493" cy="781356"/>
              </a:xfrm>
              <a:prstGeom prst="rect">
                <a:avLst/>
              </a:prstGeom>
              <a:noFill/>
            </p:spPr>
            <p:txBody>
              <a:bodyPr wrap="square" rtlCol="0">
                <a:spAutoFit/>
              </a:bodyPr>
              <a:lstStyle/>
              <a:p>
                <a:pPr marL="0" marR="0" lvl="0" indent="0" algn="l" defTabSz="609608"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400" normalizeH="0" baseline="0" noProof="0" dirty="0">
                    <a:ln>
                      <a:noFill/>
                    </a:ln>
                    <a:solidFill>
                      <a:srgbClr val="FFFFFF"/>
                    </a:solidFill>
                    <a:effectLst/>
                    <a:uLnTx/>
                    <a:uFillTx/>
                    <a:latin typeface="+mj-lt"/>
                    <a:ea typeface="ＭＳ Ｐゴシック" charset="0"/>
                    <a:cs typeface="CiscoSansTT ExtraLight" panose="020B0303020201020303" pitchFamily="34" charset="0"/>
                  </a:rPr>
                  <a:t>%</a:t>
                </a:r>
              </a:p>
            </p:txBody>
          </p:sp>
        </p:grpSp>
        <p:sp>
          <p:nvSpPr>
            <p:cNvPr id="14" name="TextBox 22">
              <a:extLst>
                <a:ext uri="{FF2B5EF4-FFF2-40B4-BE49-F238E27FC236}">
                  <a16:creationId xmlns:a16="http://schemas.microsoft.com/office/drawing/2014/main" id="{26330951-E5B8-6CFB-5FA5-A10028B8D05D}"/>
                </a:ext>
              </a:extLst>
            </p:cNvPr>
            <p:cNvSpPr txBox="1"/>
            <p:nvPr/>
          </p:nvSpPr>
          <p:spPr>
            <a:xfrm>
              <a:off x="1686167" y="3142361"/>
              <a:ext cx="3722532" cy="2276544"/>
            </a:xfrm>
            <a:prstGeom prst="rect">
              <a:avLst/>
            </a:prstGeom>
            <a:noFill/>
          </p:spPr>
          <p:txBody>
            <a:bodyPr wrap="square" rtlCol="0">
              <a:spAutoFit/>
            </a:bodyPr>
            <a:lstStyle/>
            <a:p>
              <a:pPr marL="0" marR="0" lvl="0" indent="0" algn="ctr" defTabSz="609608"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der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ursprünglichen</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Angriffsvektoren</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die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zu</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Vorfällen</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führten</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hätten</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durch</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die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Anwendung</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von Best Practices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im</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Bereich</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Sicherheit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verhindert</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a:t>
              </a:r>
              <a:r>
                <a:rPr kumimoji="0" lang="en-US" sz="1600" b="0" i="0" u="none" strike="noStrike" kern="1200" cap="none" spc="0" normalizeH="0" baseline="0" noProof="0" dirty="0" err="1">
                  <a:ln>
                    <a:noFill/>
                  </a:ln>
                  <a:solidFill>
                    <a:srgbClr val="FFFFFF"/>
                  </a:solidFill>
                  <a:effectLst/>
                  <a:uLnTx/>
                  <a:uFillTx/>
                  <a:ea typeface="ＭＳ Ｐゴシック" charset="0"/>
                  <a:cs typeface="CiscoSansTT Light" panose="020B0503020201020303" pitchFamily="34" charset="0"/>
                </a:rPr>
                <a:t>werden</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 können</a:t>
              </a:r>
              <a:r>
                <a:rPr kumimoji="0" lang="en-US" sz="1600" b="0" i="0" u="none" strike="noStrike" kern="1200" cap="none" spc="0" normalizeH="0" baseline="30000" noProof="0" dirty="0">
                  <a:ln>
                    <a:noFill/>
                  </a:ln>
                  <a:solidFill>
                    <a:srgbClr val="FFFFFF"/>
                  </a:solidFill>
                  <a:effectLst/>
                  <a:uLnTx/>
                  <a:uFillTx/>
                  <a:ea typeface="ＭＳ Ｐゴシック" charset="0"/>
                  <a:cs typeface="CiscoSansTT Light" panose="020B0503020201020303" pitchFamily="34" charset="0"/>
                </a:rPr>
                <a:t>1</a:t>
              </a:r>
              <a:r>
                <a:rPr kumimoji="0" lang="en-US" sz="1600" b="0" i="0" u="none" strike="noStrike" kern="1200" cap="none" spc="0" normalizeH="0" baseline="0" noProof="0" dirty="0">
                  <a:ln>
                    <a:noFill/>
                  </a:ln>
                  <a:solidFill>
                    <a:srgbClr val="FFFFFF"/>
                  </a:solidFill>
                  <a:effectLst/>
                  <a:uLnTx/>
                  <a:uFillTx/>
                  <a:ea typeface="ＭＳ Ｐゴシック" charset="0"/>
                  <a:cs typeface="CiscoSansTT Light" panose="020B0503020201020303" pitchFamily="34" charset="0"/>
                </a:rPr>
                <a:t>.</a:t>
              </a:r>
            </a:p>
          </p:txBody>
        </p:sp>
      </p:grpSp>
    </p:spTree>
    <p:extLst>
      <p:ext uri="{BB962C8B-B14F-4D97-AF65-F5344CB8AC3E}">
        <p14:creationId xmlns:p14="http://schemas.microsoft.com/office/powerpoint/2010/main" val="3220141376"/>
      </p:ext>
    </p:extLst>
  </p:cSld>
  <p:clrMapOvr>
    <a:masterClrMapping/>
  </p:clrMapOvr>
  <p:transition>
    <p:fade/>
  </p:transition>
</p:sld>
</file>

<file path=ppt/theme/theme1.xml><?xml version="1.0" encoding="utf-8"?>
<a:theme xmlns:a="http://schemas.openxmlformats.org/drawingml/2006/main" name="3_Office Theme">
  <a:themeElements>
    <a:clrScheme name="Logicalis New">
      <a:dk1>
        <a:srgbClr val="595959"/>
      </a:dk1>
      <a:lt1>
        <a:srgbClr val="FFFFFF"/>
      </a:lt1>
      <a:dk2>
        <a:srgbClr val="0A2592"/>
      </a:dk2>
      <a:lt2>
        <a:srgbClr val="FFFFFF"/>
      </a:lt2>
      <a:accent1>
        <a:srgbClr val="FF1414"/>
      </a:accent1>
      <a:accent2>
        <a:srgbClr val="595959"/>
      </a:accent2>
      <a:accent3>
        <a:srgbClr val="194BFF"/>
      </a:accent3>
      <a:accent4>
        <a:srgbClr val="00FFCD"/>
      </a:accent4>
      <a:accent5>
        <a:srgbClr val="E6E6E6"/>
      </a:accent5>
      <a:accent6>
        <a:srgbClr val="0A2592"/>
      </a:accent6>
      <a:hlink>
        <a:srgbClr val="FF1414"/>
      </a:hlink>
      <a:folHlink>
        <a:srgbClr val="00FFCD"/>
      </a:folHlink>
    </a:clrScheme>
    <a:fontScheme name="Benutzerdefiniert 1">
      <a:majorFont>
        <a:latin typeface="Roboto Slab"/>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Präsentation1" id="{154336CA-3611-4474-AB3E-703DB4547125}" vid="{BBED6B21-1B9B-4BE6-A449-74CBB28147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645f9af-6acf-469f-acb4-318bad7bee14" xsi:nil="true"/>
    <lcf76f155ced4ddcb4097134ff3c332f xmlns="2b552e39-715c-49cc-839c-5a47d43f21de">
      <Terms xmlns="http://schemas.microsoft.com/office/infopath/2007/PartnerControls"/>
    </lcf76f155ced4ddcb4097134ff3c332f>
    <SharedWithUsers xmlns="1645f9af-6acf-469f-acb4-318bad7bee14">
      <UserInfo>
        <DisplayName>Cornelius Neitzert</DisplayName>
        <AccountId>178</AccountId>
        <AccountType/>
      </UserInfo>
      <UserInfo>
        <DisplayName>Ben Sellwood</DisplayName>
        <AccountId>12</AccountId>
        <AccountType/>
      </UserInfo>
      <UserInfo>
        <DisplayName>Jürgen Hatzipantelis</DisplayName>
        <AccountId>18</AccountId>
        <AccountType/>
      </UserInfo>
      <UserInfo>
        <DisplayName>Dietmar Kauer</DisplayName>
        <AccountId>23</AccountId>
        <AccountType/>
      </UserInfo>
    </SharedWithUsers>
    <_Flow_SignoffStatus xmlns="2b552e39-715c-49cc-839c-5a47d43f21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CE02D3C0F642545A37B5122B6BE5715" ma:contentTypeVersion="17" ma:contentTypeDescription="Ein neues Dokument erstellen." ma:contentTypeScope="" ma:versionID="e31a05db7e2742ce18569fb6e5969300">
  <xsd:schema xmlns:xsd="http://www.w3.org/2001/XMLSchema" xmlns:xs="http://www.w3.org/2001/XMLSchema" xmlns:p="http://schemas.microsoft.com/office/2006/metadata/properties" xmlns:ns2="2b552e39-715c-49cc-839c-5a47d43f21de" xmlns:ns3="1645f9af-6acf-469f-acb4-318bad7bee14" targetNamespace="http://schemas.microsoft.com/office/2006/metadata/properties" ma:root="true" ma:fieldsID="9fe5d83839336c0beb9e5a6327d9f65b" ns2:_="" ns3:_="">
    <xsd:import namespace="2b552e39-715c-49cc-839c-5a47d43f21de"/>
    <xsd:import namespace="1645f9af-6acf-469f-acb4-318bad7bee1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52e39-715c-49cc-839c-5a47d43f2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Flow_SignoffStatus" ma:index="19" nillable="true" ma:displayName="Status Unterschrift" ma:internalName="Status_x0020_Unterschrift">
      <xsd:simpleType>
        <xsd:restriction base="dms:Text"/>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d6fd5604-b060-4807-95ce-1910935d84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45f9af-6acf-469f-acb4-318bad7bee14"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e0188a3a-4cd5-4ced-beb6-c37a1d0f6d2f}" ma:internalName="TaxCatchAll" ma:showField="CatchAllData" ma:web="1645f9af-6acf-469f-acb4-318bad7bee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B40BC3-2E82-4253-A1E5-4EF866161B9D}">
  <ds:schemaRefs>
    <ds:schemaRef ds:uri="2b552e39-715c-49cc-839c-5a47d43f21de"/>
    <ds:schemaRef ds:uri="http://www.w3.org/XML/1998/namespace"/>
    <ds:schemaRef ds:uri="http://schemas.microsoft.com/office/2006/documentManagement/types"/>
    <ds:schemaRef ds:uri="http://purl.org/dc/terms/"/>
    <ds:schemaRef ds:uri="http://schemas.microsoft.com/office/infopath/2007/PartnerControls"/>
    <ds:schemaRef ds:uri="1645f9af-6acf-469f-acb4-318bad7bee14"/>
    <ds:schemaRef ds:uri="http://purl.org/dc/dcmitype/"/>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1508D79-91FF-45D0-8F47-D37A23972862}">
  <ds:schemaRefs>
    <ds:schemaRef ds:uri="http://schemas.microsoft.com/sharepoint/v3/contenttype/forms"/>
  </ds:schemaRefs>
</ds:datastoreItem>
</file>

<file path=customXml/itemProps3.xml><?xml version="1.0" encoding="utf-8"?>
<ds:datastoreItem xmlns:ds="http://schemas.openxmlformats.org/officeDocument/2006/customXml" ds:itemID="{4EC78359-4781-4661-BBBB-9CA4D04C14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552e39-715c-49cc-839c-5a47d43f21de"/>
    <ds:schemaRef ds:uri="1645f9af-6acf-469f-acb4-318bad7bee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2025_04_Vorlage_PowerPoint</Template>
  <TotalTime>0</TotalTime>
  <Words>3709</Words>
  <Application>Microsoft Macintosh PowerPoint</Application>
  <PresentationFormat>Breitbild</PresentationFormat>
  <Paragraphs>1723</Paragraphs>
  <Slides>32</Slides>
  <Notes>14</Notes>
  <HiddenSlides>1</HiddenSlides>
  <MMClips>0</MMClips>
  <ScaleCrop>false</ScaleCrop>
  <HeadingPairs>
    <vt:vector size="6" baseType="variant">
      <vt:variant>
        <vt:lpstr>Verwendete Schriftarten</vt:lpstr>
      </vt:variant>
      <vt:variant>
        <vt:i4>22</vt:i4>
      </vt:variant>
      <vt:variant>
        <vt:lpstr>Design</vt:lpstr>
      </vt:variant>
      <vt:variant>
        <vt:i4>1</vt:i4>
      </vt:variant>
      <vt:variant>
        <vt:lpstr>Folientitel</vt:lpstr>
      </vt:variant>
      <vt:variant>
        <vt:i4>32</vt:i4>
      </vt:variant>
    </vt:vector>
  </HeadingPairs>
  <TitlesOfParts>
    <vt:vector size="55" baseType="lpstr">
      <vt:lpstr>ＭＳ Ｐゴシック</vt:lpstr>
      <vt:lpstr>.Lucida Grande UI Regular</vt:lpstr>
      <vt:lpstr>Aptos</vt:lpstr>
      <vt:lpstr>Arial</vt:lpstr>
      <vt:lpstr>Avenir</vt:lpstr>
      <vt:lpstr>Calibri</vt:lpstr>
      <vt:lpstr>Century Gothic</vt:lpstr>
      <vt:lpstr>CiscoSansTT</vt:lpstr>
      <vt:lpstr>CiscoSansTT ExtraLight</vt:lpstr>
      <vt:lpstr>CiscoSansTT Light</vt:lpstr>
      <vt:lpstr>CiscoSansTT Medium</vt:lpstr>
      <vt:lpstr>Courier New</vt:lpstr>
      <vt:lpstr>Helvetica</vt:lpstr>
      <vt:lpstr>Helvetica Neue</vt:lpstr>
      <vt:lpstr>Monaco</vt:lpstr>
      <vt:lpstr>Montserrat</vt:lpstr>
      <vt:lpstr>Montserrat Light</vt:lpstr>
      <vt:lpstr>Poppins</vt:lpstr>
      <vt:lpstr>Roboto Slab Black</vt:lpstr>
      <vt:lpstr>Roboto Slab Medium</vt:lpstr>
      <vt:lpstr>Tahoma</vt:lpstr>
      <vt:lpstr>Wingdings</vt:lpstr>
      <vt:lpstr>3_Office Theme</vt:lpstr>
      <vt:lpstr>Close The Gap</vt:lpstr>
      <vt:lpstr>Contents</vt:lpstr>
      <vt:lpstr>Über Logicalis</vt:lpstr>
      <vt:lpstr>Logicalis Germany</vt:lpstr>
      <vt:lpstr>Lack of Resources</vt:lpstr>
      <vt:lpstr>Top 5 risks identified by the Executive Opinion Survey</vt:lpstr>
      <vt:lpstr>Es wird nicht weniger…</vt:lpstr>
      <vt:lpstr>PowerPoint-Präsentation</vt:lpstr>
      <vt:lpstr>In 2024…</vt:lpstr>
      <vt:lpstr>Root Case</vt:lpstr>
      <vt:lpstr>Die Realität ist … </vt:lpstr>
      <vt:lpstr>Die Absicherung dieser Verbindungen erhöht die Komplexität. </vt:lpstr>
      <vt:lpstr>Die Vision eines einfacheren Betriebs – Platform Approach</vt:lpstr>
      <vt:lpstr>Security Cloud Control</vt:lpstr>
      <vt:lpstr>Unified Security Management</vt:lpstr>
      <vt:lpstr>Weitere Integrationen wie Meraki MX und Cisco XDR </vt:lpstr>
      <vt:lpstr>PowerPoint-Präsentation</vt:lpstr>
      <vt:lpstr>PowerPoint-Präsentation</vt:lpstr>
      <vt:lpstr>PowerPoint-Präsentation</vt:lpstr>
      <vt:lpstr>PowerPoint-Präsentation</vt:lpstr>
      <vt:lpstr>PowerPoint-Präsentation</vt:lpstr>
      <vt:lpstr>Fix What Matters.</vt:lpstr>
      <vt:lpstr>Aktuelle Exposure Management Practices</vt:lpstr>
      <vt:lpstr>Traditional approach leaves Defenders Blind </vt:lpstr>
      <vt:lpstr>Ein clevererer Ansatz wird benötigt</vt:lpstr>
      <vt:lpstr>Das CTEM Framework</vt:lpstr>
      <vt:lpstr>Die XM Cyber Platform - CTEM in der Praxis</vt:lpstr>
      <vt:lpstr>Past vs. Future - VM vs. Exposure Management  </vt:lpstr>
      <vt:lpstr>Fix Less – Prevent More</vt:lpstr>
      <vt:lpstr>Case Study: Fast, Demonstrable Risk Reduction</vt:lpstr>
      <vt:lpstr>Outcome = Focus on What Matters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Silas Kunkel</dc:creator>
  <cp:lastModifiedBy>Stefan Gutekunst</cp:lastModifiedBy>
  <cp:revision>8</cp:revision>
  <cp:lastPrinted>2024-12-12T13:15:16Z</cp:lastPrinted>
  <dcterms:created xsi:type="dcterms:W3CDTF">2025-04-30T09:12:02Z</dcterms:created>
  <dcterms:modified xsi:type="dcterms:W3CDTF">2025-05-13T15:32:30Z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0x010100BCE02D3C0F642545A37B5122B6BE5715</vt:lpwstr>
  </property>
  <property fmtid="{D5CDD505-2E9C-101B-9397-08002B2CF9AE}" pid="3" name="MSIP_Label_a8868d4a-af56-4ccc-a77f-e0c61c16c28c_Enabled">
    <vt:lpwstr>true</vt:lpwstr>
  </property>
  <property fmtid="{D5CDD505-2E9C-101B-9397-08002B2CF9AE}" pid="4" name="MSIP_Label_a8868d4a-af56-4ccc-a77f-e0c61c16c28c_SetDate">
    <vt:lpwstr>2022-10-18T10:58:31Z</vt:lpwstr>
  </property>
  <property fmtid="{D5CDD505-2E9C-101B-9397-08002B2CF9AE}" pid="5" name="MSIP_Label_a8868d4a-af56-4ccc-a77f-e0c61c16c28c_Method">
    <vt:lpwstr>Privileged</vt:lpwstr>
  </property>
  <property fmtid="{D5CDD505-2E9C-101B-9397-08002B2CF9AE}" pid="6" name="MSIP_Label_a8868d4a-af56-4ccc-a77f-e0c61c16c28c_Name">
    <vt:lpwstr>Level 0 - Public</vt:lpwstr>
  </property>
  <property fmtid="{D5CDD505-2E9C-101B-9397-08002B2CF9AE}" pid="7" name="MSIP_Label_a8868d4a-af56-4ccc-a77f-e0c61c16c28c_SiteId">
    <vt:lpwstr>eec52a17-bb08-469c-ad42-2e8c8071934f</vt:lpwstr>
  </property>
  <property fmtid="{D5CDD505-2E9C-101B-9397-08002B2CF9AE}" pid="8" name="MSIP_Label_a8868d4a-af56-4ccc-a77f-e0c61c16c28c_ActionId">
    <vt:lpwstr>fea7b3c3-6286-4ffe-a260-44b6e59bbf41</vt:lpwstr>
  </property>
  <property fmtid="{D5CDD505-2E9C-101B-9397-08002B2CF9AE}" pid="9" name="MSIP_Label_a8868d4a-af56-4ccc-a77f-e0c61c16c28c_ContentBits">
    <vt:lpwstr>2</vt:lpwstr>
  </property>
  <property fmtid="{D5CDD505-2E9C-101B-9397-08002B2CF9AE}" pid="10" name="MediaServiceImageTags">
    <vt:lpwstr/>
  </property>
  <property fmtid="{D5CDD505-2E9C-101B-9397-08002B2CF9AE}" pid="11" name="MSIP_Label_2c06f9fb-bb58-49ed-b31c-13359b935a59_Enabled">
    <vt:lpwstr>true</vt:lpwstr>
  </property>
  <property fmtid="{D5CDD505-2E9C-101B-9397-08002B2CF9AE}" pid="12" name="MSIP_Label_2c06f9fb-bb58-49ed-b31c-13359b935a59_SetDate">
    <vt:lpwstr>2025-05-13T13:18:43Z</vt:lpwstr>
  </property>
  <property fmtid="{D5CDD505-2E9C-101B-9397-08002B2CF9AE}" pid="13" name="MSIP_Label_2c06f9fb-bb58-49ed-b31c-13359b935a59_Method">
    <vt:lpwstr>Privileged</vt:lpwstr>
  </property>
  <property fmtid="{D5CDD505-2E9C-101B-9397-08002B2CF9AE}" pid="14" name="MSIP_Label_2c06f9fb-bb58-49ed-b31c-13359b935a59_Name">
    <vt:lpwstr>Vertraulich</vt:lpwstr>
  </property>
  <property fmtid="{D5CDD505-2E9C-101B-9397-08002B2CF9AE}" pid="15" name="MSIP_Label_2c06f9fb-bb58-49ed-b31c-13359b935a59_SiteId">
    <vt:lpwstr>c94fe654-86b8-4828-8355-31010613575e</vt:lpwstr>
  </property>
  <property fmtid="{D5CDD505-2E9C-101B-9397-08002B2CF9AE}" pid="16" name="MSIP_Label_2c06f9fb-bb58-49ed-b31c-13359b935a59_ActionId">
    <vt:lpwstr>b106a8f8-9143-47d1-a7bc-4a10b1ecc55f</vt:lpwstr>
  </property>
  <property fmtid="{D5CDD505-2E9C-101B-9397-08002B2CF9AE}" pid="17" name="MSIP_Label_2c06f9fb-bb58-49ed-b31c-13359b935a59_ContentBits">
    <vt:lpwstr>0</vt:lpwstr>
  </property>
  <property fmtid="{D5CDD505-2E9C-101B-9397-08002B2CF9AE}" pid="18" name="MSIP_Label_2c06f9fb-bb58-49ed-b31c-13359b935a59_Tag">
    <vt:lpwstr>50, 0, 1, 1</vt:lpwstr>
  </property>
</Properties>
</file>